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ppt/presentation.xml" ContentType="application/vnd.openxmlformats-officedocument.presentationml.presentation.main+xml"/>
  <Override PartName="/ppt/metadata" ContentType="application/binary"/>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custom-properties" Target="docProps/custom.xml"/><Relationship Id="rId2" Type="http://schemas.openxmlformats.org/officeDocument/2006/relationships/officeDocument" Target="ppt/presentation.xml"/><Relationship Id="rId1"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13" roundtripDataSignature="AMtx7mhUOa2/64g0o7CIqRROH1omr4TM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3" Type="http://customschemas.google.com/relationships/presentationmetadata" Target="metadata"/><Relationship Id="rId8" Type="http://schemas.openxmlformats.org/officeDocument/2006/relationships/slide" Target="slides/slide2.xml"/><Relationship Id="rId3" Type="http://schemas.openxmlformats.org/officeDocument/2006/relationships/presProps" Target="presProps.xml"/><Relationship Id="rId12" Type="http://schemas.openxmlformats.org/officeDocument/2006/relationships/slide" Target="slides/slide6.xml"/><Relationship Id="rId7" Type="http://schemas.openxmlformats.org/officeDocument/2006/relationships/slide" Target="slides/slide1.xml"/><Relationship Id="rId2" Type="http://schemas.openxmlformats.org/officeDocument/2006/relationships/viewProps" Target="viewProps.xml"/><Relationship Id="rId16" Type="http://schemas.openxmlformats.org/officeDocument/2006/relationships/customXml" Target="../customXml/item3.xml"/><Relationship Id="rId11" Type="http://schemas.openxmlformats.org/officeDocument/2006/relationships/slide" Target="slides/slide5.xml"/><Relationship Id="rId1" Type="http://schemas.openxmlformats.org/officeDocument/2006/relationships/theme" Target="theme/theme1.xml"/><Relationship Id="rId6"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customXml" Target="../customXml/item2.xml"/><Relationship Id="rId10" Type="http://schemas.openxmlformats.org/officeDocument/2006/relationships/slide" Target="slides/slide4.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dk2"/>
        </a:solidFill>
      </p:bgPr>
    </p:bg>
    <p:spTree>
      <p:nvGrpSpPr>
        <p:cNvPr id="14" name="Shape 14"/>
        <p:cNvGrpSpPr/>
        <p:nvPr/>
      </p:nvGrpSpPr>
      <p:grpSpPr>
        <a:xfrm>
          <a:off x="0" y="0"/>
          <a:ext cx="0" cy="0"/>
          <a:chOff x="0" y="0"/>
          <a:chExt cx="0" cy="0"/>
        </a:xfrm>
      </p:grpSpPr>
      <p:sp>
        <p:nvSpPr>
          <p:cNvPr id="15" name="Google Shape;15;p10"/>
          <p:cNvSpPr/>
          <p:nvPr/>
        </p:nvSpPr>
        <p:spPr>
          <a:xfrm>
            <a:off x="0" y="5971032"/>
            <a:ext cx="9144000" cy="88696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6" name="Google Shape;16;p10"/>
          <p:cNvSpPr/>
          <p:nvPr/>
        </p:nvSpPr>
        <p:spPr>
          <a:xfrm>
            <a:off x="-9144" y="6053328"/>
            <a:ext cx="2249424" cy="7132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7" name="Google Shape;17;p10"/>
          <p:cNvSpPr/>
          <p:nvPr/>
        </p:nvSpPr>
        <p:spPr>
          <a:xfrm>
            <a:off x="2359152" y="6044184"/>
            <a:ext cx="6784848" cy="71323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8" name="Google Shape;18;p10"/>
          <p:cNvSpPr txBox="1"/>
          <p:nvPr>
            <p:ph type="ctrTitle"/>
          </p:nvPr>
        </p:nvSpPr>
        <p:spPr>
          <a:xfrm>
            <a:off x="2362200" y="4038600"/>
            <a:ext cx="6477000" cy="182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4400"/>
              <a:buFont typeface="Twentieth Century"/>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0"/>
          <p:cNvSpPr txBox="1"/>
          <p:nvPr>
            <p:ph idx="1" type="subTitle"/>
          </p:nvPr>
        </p:nvSpPr>
        <p:spPr>
          <a:xfrm>
            <a:off x="2362200" y="6050037"/>
            <a:ext cx="6705600" cy="685800"/>
          </a:xfrm>
          <a:prstGeom prst="rect">
            <a:avLst/>
          </a:prstGeom>
          <a:noFill/>
          <a:ln>
            <a:noFill/>
          </a:ln>
        </p:spPr>
        <p:txBody>
          <a:bodyPr anchorCtr="0" anchor="ctr" bIns="45700" lIns="91425" spcFirstLastPara="1" rIns="91425" wrap="square" tIns="45700">
            <a:normAutofit/>
          </a:bodyPr>
          <a:lstStyle>
            <a:lvl1pPr lvl="0" algn="l">
              <a:spcBef>
                <a:spcPts val="700"/>
              </a:spcBef>
              <a:spcAft>
                <a:spcPts val="0"/>
              </a:spcAft>
              <a:buSzPts val="1560"/>
              <a:buNone/>
              <a:defRPr sz="2600">
                <a:solidFill>
                  <a:srgbClr val="FFFFFF"/>
                </a:solidFill>
              </a:defRPr>
            </a:lvl1pPr>
            <a:lvl2pPr lvl="1" algn="ctr">
              <a:spcBef>
                <a:spcPts val="550"/>
              </a:spcBef>
              <a:spcAft>
                <a:spcPts val="0"/>
              </a:spcAft>
              <a:buSzPts val="1260"/>
              <a:buNone/>
              <a:defRPr/>
            </a:lvl2pPr>
            <a:lvl3pPr lvl="2" algn="ctr">
              <a:spcBef>
                <a:spcPts val="500"/>
              </a:spcBef>
              <a:spcAft>
                <a:spcPts val="0"/>
              </a:spcAft>
              <a:buSzPts val="1350"/>
              <a:buNone/>
              <a:defRPr/>
            </a:lvl3pPr>
            <a:lvl4pPr lvl="3" algn="ctr">
              <a:spcBef>
                <a:spcPts val="400"/>
              </a:spcBef>
              <a:spcAft>
                <a:spcPts val="0"/>
              </a:spcAft>
              <a:buSzPts val="1350"/>
              <a:buNone/>
              <a:defRPr/>
            </a:lvl4pPr>
            <a:lvl5pPr lvl="4" algn="ctr">
              <a:spcBef>
                <a:spcPts val="400"/>
              </a:spcBef>
              <a:spcAft>
                <a:spcPts val="0"/>
              </a:spcAft>
              <a:buSzPts val="117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20" name="Google Shape;20;p10"/>
          <p:cNvSpPr txBox="1"/>
          <p:nvPr>
            <p:ph idx="10" type="dt"/>
          </p:nvPr>
        </p:nvSpPr>
        <p:spPr>
          <a:xfrm>
            <a:off x="76200" y="6068699"/>
            <a:ext cx="2057400" cy="685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2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0"/>
          <p:cNvSpPr txBox="1"/>
          <p:nvPr>
            <p:ph idx="11" type="ftr"/>
          </p:nvPr>
        </p:nvSpPr>
        <p:spPr>
          <a:xfrm>
            <a:off x="2085393" y="236538"/>
            <a:ext cx="586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0"/>
          <p:cNvSpPr txBox="1"/>
          <p:nvPr>
            <p:ph idx="12" type="sldNum"/>
          </p:nvPr>
        </p:nvSpPr>
        <p:spPr>
          <a:xfrm>
            <a:off x="8001000" y="228600"/>
            <a:ext cx="838200" cy="381000"/>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chemeClr val="lt2"/>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chemeClr val="lt2"/>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chemeClr val="lt2"/>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chemeClr val="lt2"/>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chemeClr val="lt2"/>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chemeClr val="lt2"/>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chemeClr val="lt2"/>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chemeClr val="lt2"/>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chemeClr val="lt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blipFill rotWithShape="1">
          <a:blip r:embed="rId2">
            <a:alphaModFix/>
          </a:blip>
          <a:tile algn="tl" flip="none" tx="0" sx="100000" ty="0" sy="100000"/>
        </a:blipFill>
      </p:bgPr>
    </p:bg>
    <p:spTree>
      <p:nvGrpSpPr>
        <p:cNvPr id="88" name="Shape 88"/>
        <p:cNvGrpSpPr/>
        <p:nvPr/>
      </p:nvGrpSpPr>
      <p:grpSpPr>
        <a:xfrm>
          <a:off x="0" y="0"/>
          <a:ext cx="0" cy="0"/>
          <a:chOff x="0" y="0"/>
          <a:chExt cx="0" cy="0"/>
        </a:xfrm>
      </p:grpSpPr>
      <p:sp>
        <p:nvSpPr>
          <p:cNvPr id="89" name="Google Shape;89;p18"/>
          <p:cNvSpPr txBox="1"/>
          <p:nvPr>
            <p:ph idx="1" type="body"/>
          </p:nvPr>
        </p:nvSpPr>
        <p:spPr>
          <a:xfrm>
            <a:off x="1600200" y="5486400"/>
            <a:ext cx="7315200" cy="685800"/>
          </a:xfrm>
          <a:prstGeom prst="rect">
            <a:avLst/>
          </a:prstGeom>
          <a:noFill/>
          <a:ln>
            <a:noFill/>
          </a:ln>
        </p:spPr>
        <p:txBody>
          <a:bodyPr anchorCtr="0" anchor="t" bIns="45700" lIns="91425" spcFirstLastPara="1" rIns="91425" wrap="square" tIns="45700">
            <a:normAutofit/>
          </a:bodyPr>
          <a:lstStyle>
            <a:lvl1pPr indent="-228600" lvl="0" marL="457200" algn="l">
              <a:spcBef>
                <a:spcPts val="700"/>
              </a:spcBef>
              <a:spcAft>
                <a:spcPts val="0"/>
              </a:spcAft>
              <a:buSzPts val="1020"/>
              <a:buFont typeface="Twentieth Century"/>
              <a:buNone/>
              <a:defRPr sz="1700"/>
            </a:lvl1pPr>
            <a:lvl2pPr indent="-228600" lvl="1" marL="914400" algn="l">
              <a:spcBef>
                <a:spcPts val="550"/>
              </a:spcBef>
              <a:spcAft>
                <a:spcPts val="0"/>
              </a:spcAft>
              <a:buSzPts val="840"/>
              <a:buFont typeface="Twentieth Century"/>
              <a:buNone/>
              <a:defRPr sz="1200"/>
            </a:lvl2pPr>
            <a:lvl3pPr indent="-228600" lvl="2" marL="1371600" algn="l">
              <a:spcBef>
                <a:spcPts val="500"/>
              </a:spcBef>
              <a:spcAft>
                <a:spcPts val="0"/>
              </a:spcAft>
              <a:buSzPts val="750"/>
              <a:buFont typeface="Twentieth Century"/>
              <a:buNone/>
              <a:defRPr sz="1000"/>
            </a:lvl3pPr>
            <a:lvl4pPr indent="-228600" lvl="3" marL="1828800" algn="l">
              <a:spcBef>
                <a:spcPts val="400"/>
              </a:spcBef>
              <a:spcAft>
                <a:spcPts val="0"/>
              </a:spcAft>
              <a:buSzPts val="675"/>
              <a:buFont typeface="Twentieth Century"/>
              <a:buNone/>
              <a:defRPr sz="900"/>
            </a:lvl4pPr>
            <a:lvl5pPr indent="-228600" lvl="4" marL="2286000" algn="l">
              <a:spcBef>
                <a:spcPts val="400"/>
              </a:spcBef>
              <a:spcAft>
                <a:spcPts val="0"/>
              </a:spcAft>
              <a:buSzPts val="585"/>
              <a:buFont typeface="Twentieth Century"/>
              <a:buNone/>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0" name="Google Shape;90;p18"/>
          <p:cNvSpPr/>
          <p:nvPr/>
        </p:nvSpPr>
        <p:spPr>
          <a:xfrm>
            <a:off x="-9144" y="4572000"/>
            <a:ext cx="9144000" cy="88696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91" name="Google Shape;91;p18"/>
          <p:cNvSpPr/>
          <p:nvPr/>
        </p:nvSpPr>
        <p:spPr>
          <a:xfrm>
            <a:off x="-9144" y="4663440"/>
            <a:ext cx="1463040" cy="7132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92" name="Google Shape;92;p18"/>
          <p:cNvSpPr/>
          <p:nvPr/>
        </p:nvSpPr>
        <p:spPr>
          <a:xfrm>
            <a:off x="1545336" y="4654296"/>
            <a:ext cx="7598664" cy="71323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93" name="Google Shape;93;p18"/>
          <p:cNvSpPr txBox="1"/>
          <p:nvPr>
            <p:ph type="title"/>
          </p:nvPr>
        </p:nvSpPr>
        <p:spPr>
          <a:xfrm>
            <a:off x="1600200" y="4648200"/>
            <a:ext cx="7315200" cy="685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FFFF"/>
              </a:buClr>
              <a:buSzPts val="2800"/>
              <a:buFont typeface="Twentieth Century"/>
              <a:buNone/>
              <a:defRPr b="0" sz="28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8"/>
          <p:cNvSpPr/>
          <p:nvPr/>
        </p:nvSpPr>
        <p:spPr>
          <a:xfrm>
            <a:off x="1447800" y="0"/>
            <a:ext cx="100584" cy="6867144"/>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95" name="Google Shape;95;p18"/>
          <p:cNvSpPr txBox="1"/>
          <p:nvPr>
            <p:ph idx="10" type="dt"/>
          </p:nvPr>
        </p:nvSpPr>
        <p:spPr>
          <a:xfrm>
            <a:off x="62484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8"/>
          <p:cNvSpPr txBox="1"/>
          <p:nvPr>
            <p:ph idx="12" type="sldNum"/>
          </p:nvPr>
        </p:nvSpPr>
        <p:spPr>
          <a:xfrm>
            <a:off x="0" y="4667249"/>
            <a:ext cx="1447800" cy="663578"/>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28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28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28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28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28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28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28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28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28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97" name="Google Shape;97;p18"/>
          <p:cNvSpPr txBox="1"/>
          <p:nvPr>
            <p:ph idx="11" type="ftr"/>
          </p:nvPr>
        </p:nvSpPr>
        <p:spPr>
          <a:xfrm>
            <a:off x="1600200" y="6248206"/>
            <a:ext cx="4572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8"/>
          <p:cNvSpPr/>
          <p:nvPr>
            <p:ph idx="2" type="pic"/>
          </p:nvPr>
        </p:nvSpPr>
        <p:spPr>
          <a:xfrm>
            <a:off x="1560576" y="0"/>
            <a:ext cx="7583424" cy="4568952"/>
          </a:xfrm>
          <a:prstGeom prst="rect">
            <a:avLst/>
          </a:prstGeom>
          <a:solidFill>
            <a:srgbClr val="DCE5EE"/>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9" name="Shape 99"/>
        <p:cNvGrpSpPr/>
        <p:nvPr/>
      </p:nvGrpSpPr>
      <p:grpSpPr>
        <a:xfrm>
          <a:off x="0" y="0"/>
          <a:ext cx="0" cy="0"/>
          <a:chOff x="0" y="0"/>
          <a:chExt cx="0" cy="0"/>
        </a:xfrm>
      </p:grpSpPr>
      <p:sp>
        <p:nvSpPr>
          <p:cNvPr id="100" name="Google Shape;100;p1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19"/>
          <p:cNvSpPr txBox="1"/>
          <p:nvPr>
            <p:ph idx="1" type="body"/>
          </p:nvPr>
        </p:nvSpPr>
        <p:spPr>
          <a:xfrm rot="5400000">
            <a:off x="2426208" y="-213360"/>
            <a:ext cx="4526280" cy="81534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2" name="Google Shape;102;p19"/>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9"/>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9"/>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bg>
      <p:bgPr>
        <a:solidFill>
          <a:schemeClr val="lt1"/>
        </a:solidFill>
      </p:bgPr>
    </p:bg>
    <p:spTree>
      <p:nvGrpSpPr>
        <p:cNvPr id="105" name="Shape 105"/>
        <p:cNvGrpSpPr/>
        <p:nvPr/>
      </p:nvGrpSpPr>
      <p:grpSpPr>
        <a:xfrm>
          <a:off x="0" y="0"/>
          <a:ext cx="0" cy="0"/>
          <a:chOff x="0" y="0"/>
          <a:chExt cx="0" cy="0"/>
        </a:xfrm>
      </p:grpSpPr>
      <p:sp>
        <p:nvSpPr>
          <p:cNvPr id="106" name="Google Shape;106;p20"/>
          <p:cNvSpPr txBox="1"/>
          <p:nvPr>
            <p:ph type="title"/>
          </p:nvPr>
        </p:nvSpPr>
        <p:spPr>
          <a:xfrm rot="5400000">
            <a:off x="4823619" y="2339182"/>
            <a:ext cx="5516563" cy="2057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20"/>
          <p:cNvSpPr txBox="1"/>
          <p:nvPr>
            <p:ph idx="1" type="body"/>
          </p:nvPr>
        </p:nvSpPr>
        <p:spPr>
          <a:xfrm rot="5400000">
            <a:off x="480218" y="586582"/>
            <a:ext cx="5516564" cy="55626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8" name="Google Shape;108;p20"/>
          <p:cNvSpPr txBox="1"/>
          <p:nvPr>
            <p:ph idx="10" type="dt"/>
          </p:nvPr>
        </p:nvSpPr>
        <p:spPr>
          <a:xfrm>
            <a:off x="6553200" y="6248402"/>
            <a:ext cx="2209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0"/>
          <p:cNvSpPr txBox="1"/>
          <p:nvPr>
            <p:ph idx="11" type="ftr"/>
          </p:nvPr>
        </p:nvSpPr>
        <p:spPr>
          <a:xfrm>
            <a:off x="457201" y="6248207"/>
            <a:ext cx="55734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0"/>
          <p:cNvSpPr/>
          <p:nvPr/>
        </p:nvSpPr>
        <p:spPr>
          <a:xfrm>
            <a:off x="6096318" y="0"/>
            <a:ext cx="32004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11" name="Google Shape;111;p20"/>
          <p:cNvSpPr/>
          <p:nvPr/>
        </p:nvSpPr>
        <p:spPr>
          <a:xfrm>
            <a:off x="6142038" y="609600"/>
            <a:ext cx="228600" cy="6248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12" name="Google Shape;112;p20"/>
          <p:cNvSpPr/>
          <p:nvPr/>
        </p:nvSpPr>
        <p:spPr>
          <a:xfrm>
            <a:off x="6142038" y="0"/>
            <a:ext cx="228600" cy="5334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13" name="Google Shape;113;p20"/>
          <p:cNvSpPr txBox="1"/>
          <p:nvPr>
            <p:ph idx="12" type="sldNum"/>
          </p:nvPr>
        </p:nvSpPr>
        <p:spPr>
          <a:xfrm rot="5400000">
            <a:off x="5989638" y="14446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sp>
        <p:nvSpPr>
          <p:cNvPr id="33" name="Google Shape;33;p11"/>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1"/>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1"/>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1"/>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37" name="Google Shape;37;p11"/>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dk2"/>
        </a:solidFill>
      </p:bgPr>
    </p:bg>
    <p:spTree>
      <p:nvGrpSpPr>
        <p:cNvPr id="38" name="Shape 38"/>
        <p:cNvGrpSpPr/>
        <p:nvPr/>
      </p:nvGrpSpPr>
      <p:grpSpPr>
        <a:xfrm>
          <a:off x="0" y="0"/>
          <a:ext cx="0" cy="0"/>
          <a:chOff x="0" y="0"/>
          <a:chExt cx="0" cy="0"/>
        </a:xfrm>
      </p:grpSpPr>
      <p:sp>
        <p:nvSpPr>
          <p:cNvPr id="39" name="Google Shape;39;p9"/>
          <p:cNvSpPr/>
          <p:nvPr/>
        </p:nvSpPr>
        <p:spPr>
          <a:xfrm>
            <a:off x="0" y="5971032"/>
            <a:ext cx="9144000" cy="88696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40" name="Google Shape;40;p9"/>
          <p:cNvSpPr/>
          <p:nvPr/>
        </p:nvSpPr>
        <p:spPr>
          <a:xfrm>
            <a:off x="-9144" y="6053328"/>
            <a:ext cx="2249424" cy="7132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41" name="Google Shape;41;p9"/>
          <p:cNvSpPr/>
          <p:nvPr/>
        </p:nvSpPr>
        <p:spPr>
          <a:xfrm>
            <a:off x="2359152" y="6044184"/>
            <a:ext cx="6784848" cy="71323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42" name="Google Shape;42;p9"/>
          <p:cNvSpPr txBox="1"/>
          <p:nvPr>
            <p:ph type="ctrTitle"/>
          </p:nvPr>
        </p:nvSpPr>
        <p:spPr>
          <a:xfrm>
            <a:off x="2362200" y="4038600"/>
            <a:ext cx="6477000" cy="182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4400"/>
              <a:buFont typeface="Twentieth Century"/>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9"/>
          <p:cNvSpPr txBox="1"/>
          <p:nvPr>
            <p:ph idx="1" type="subTitle"/>
          </p:nvPr>
        </p:nvSpPr>
        <p:spPr>
          <a:xfrm>
            <a:off x="2362200" y="6050037"/>
            <a:ext cx="6705600" cy="685800"/>
          </a:xfrm>
          <a:prstGeom prst="rect">
            <a:avLst/>
          </a:prstGeom>
          <a:noFill/>
          <a:ln>
            <a:noFill/>
          </a:ln>
        </p:spPr>
        <p:txBody>
          <a:bodyPr anchorCtr="0" anchor="ctr" bIns="45700" lIns="91425" spcFirstLastPara="1" rIns="91425" wrap="square" tIns="45700">
            <a:normAutofit/>
          </a:bodyPr>
          <a:lstStyle>
            <a:lvl1pPr lvl="0" algn="l">
              <a:spcBef>
                <a:spcPts val="700"/>
              </a:spcBef>
              <a:spcAft>
                <a:spcPts val="0"/>
              </a:spcAft>
              <a:buSzPts val="1560"/>
              <a:buNone/>
              <a:defRPr sz="2600">
                <a:solidFill>
                  <a:srgbClr val="FFFFFF"/>
                </a:solidFill>
              </a:defRPr>
            </a:lvl1pPr>
            <a:lvl2pPr lvl="1" algn="ctr">
              <a:spcBef>
                <a:spcPts val="550"/>
              </a:spcBef>
              <a:spcAft>
                <a:spcPts val="0"/>
              </a:spcAft>
              <a:buSzPts val="1260"/>
              <a:buNone/>
              <a:defRPr/>
            </a:lvl2pPr>
            <a:lvl3pPr lvl="2" algn="ctr">
              <a:spcBef>
                <a:spcPts val="500"/>
              </a:spcBef>
              <a:spcAft>
                <a:spcPts val="0"/>
              </a:spcAft>
              <a:buSzPts val="1350"/>
              <a:buNone/>
              <a:defRPr/>
            </a:lvl3pPr>
            <a:lvl4pPr lvl="3" algn="ctr">
              <a:spcBef>
                <a:spcPts val="400"/>
              </a:spcBef>
              <a:spcAft>
                <a:spcPts val="0"/>
              </a:spcAft>
              <a:buSzPts val="1350"/>
              <a:buNone/>
              <a:defRPr/>
            </a:lvl4pPr>
            <a:lvl5pPr lvl="4" algn="ctr">
              <a:spcBef>
                <a:spcPts val="400"/>
              </a:spcBef>
              <a:spcAft>
                <a:spcPts val="0"/>
              </a:spcAft>
              <a:buSzPts val="117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44" name="Google Shape;44;p9"/>
          <p:cNvSpPr txBox="1"/>
          <p:nvPr>
            <p:ph idx="10" type="dt"/>
          </p:nvPr>
        </p:nvSpPr>
        <p:spPr>
          <a:xfrm>
            <a:off x="76200" y="6068699"/>
            <a:ext cx="2057400" cy="685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2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9"/>
          <p:cNvSpPr txBox="1"/>
          <p:nvPr>
            <p:ph idx="11" type="ftr"/>
          </p:nvPr>
        </p:nvSpPr>
        <p:spPr>
          <a:xfrm>
            <a:off x="2085393" y="236538"/>
            <a:ext cx="586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9"/>
          <p:cNvSpPr txBox="1"/>
          <p:nvPr>
            <p:ph idx="12" type="sldNum"/>
          </p:nvPr>
        </p:nvSpPr>
        <p:spPr>
          <a:xfrm>
            <a:off x="8001000" y="228600"/>
            <a:ext cx="838200" cy="381000"/>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chemeClr val="lt2"/>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chemeClr val="lt2"/>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chemeClr val="lt2"/>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chemeClr val="lt2"/>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chemeClr val="lt2"/>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chemeClr val="lt2"/>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chemeClr val="lt2"/>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chemeClr val="lt2"/>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chemeClr val="lt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rotWithShape="1">
          <a:blip r:embed="rId2">
            <a:alphaModFix/>
          </a:blip>
          <a:tile algn="tl" flip="none" tx="0" sx="100000" ty="0" sy="100000"/>
        </a:blipFill>
      </p:bgPr>
    </p:bg>
    <p:spTree>
      <p:nvGrpSpPr>
        <p:cNvPr id="47" name="Shape 47"/>
        <p:cNvGrpSpPr/>
        <p:nvPr/>
      </p:nvGrpSpPr>
      <p:grpSpPr>
        <a:xfrm>
          <a:off x="0" y="0"/>
          <a:ext cx="0" cy="0"/>
          <a:chOff x="0" y="0"/>
          <a:chExt cx="0" cy="0"/>
        </a:xfrm>
      </p:grpSpPr>
      <p:sp>
        <p:nvSpPr>
          <p:cNvPr id="48" name="Google Shape;48;p12"/>
          <p:cNvSpPr txBox="1"/>
          <p:nvPr>
            <p:ph idx="1" type="body"/>
          </p:nvPr>
        </p:nvSpPr>
        <p:spPr>
          <a:xfrm>
            <a:off x="1371600" y="2743200"/>
            <a:ext cx="7123113" cy="1673225"/>
          </a:xfrm>
          <a:prstGeom prst="rect">
            <a:avLst/>
          </a:prstGeom>
          <a:noFill/>
          <a:ln>
            <a:noFill/>
          </a:ln>
        </p:spPr>
        <p:txBody>
          <a:bodyPr anchorCtr="0" anchor="t" bIns="45700" lIns="91425" spcFirstLastPara="1" rIns="91425" wrap="square" tIns="45700">
            <a:normAutofit/>
          </a:bodyPr>
          <a:lstStyle>
            <a:lvl1pPr indent="-228600" lvl="0" marL="457200" algn="l">
              <a:spcBef>
                <a:spcPts val="700"/>
              </a:spcBef>
              <a:spcAft>
                <a:spcPts val="0"/>
              </a:spcAft>
              <a:buSzPts val="1680"/>
              <a:buNone/>
              <a:defRPr sz="2800">
                <a:solidFill>
                  <a:schemeClr val="dk2"/>
                </a:solidFill>
              </a:defRPr>
            </a:lvl1pPr>
            <a:lvl2pPr indent="-228600" lvl="1" marL="914400" algn="l">
              <a:spcBef>
                <a:spcPts val="550"/>
              </a:spcBef>
              <a:spcAft>
                <a:spcPts val="0"/>
              </a:spcAft>
              <a:buSzPts val="1260"/>
              <a:buNone/>
              <a:defRPr sz="1800">
                <a:solidFill>
                  <a:srgbClr val="888888"/>
                </a:solidFill>
              </a:defRPr>
            </a:lvl2pPr>
            <a:lvl3pPr indent="-228600" lvl="2" marL="1371600" algn="l">
              <a:spcBef>
                <a:spcPts val="500"/>
              </a:spcBef>
              <a:spcAft>
                <a:spcPts val="0"/>
              </a:spcAft>
              <a:buSzPts val="1200"/>
              <a:buNone/>
              <a:defRPr sz="1600">
                <a:solidFill>
                  <a:srgbClr val="888888"/>
                </a:solidFill>
              </a:defRPr>
            </a:lvl3pPr>
            <a:lvl4pPr indent="-228600" lvl="3" marL="1828800" algn="l">
              <a:spcBef>
                <a:spcPts val="400"/>
              </a:spcBef>
              <a:spcAft>
                <a:spcPts val="0"/>
              </a:spcAft>
              <a:buSzPts val="1050"/>
              <a:buNone/>
              <a:defRPr sz="1400">
                <a:solidFill>
                  <a:srgbClr val="888888"/>
                </a:solidFill>
              </a:defRPr>
            </a:lvl4pPr>
            <a:lvl5pPr indent="-228600" lvl="4" marL="2286000" algn="l">
              <a:spcBef>
                <a:spcPts val="400"/>
              </a:spcBef>
              <a:spcAft>
                <a:spcPts val="0"/>
              </a:spcAft>
              <a:buSzPts val="910"/>
              <a:buNone/>
              <a:defRPr sz="1400">
                <a:solidFill>
                  <a:srgbClr val="888888"/>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9" name="Google Shape;49;p12"/>
          <p:cNvSpPr/>
          <p:nvPr/>
        </p:nvSpPr>
        <p:spPr>
          <a:xfrm>
            <a:off x="0" y="1524000"/>
            <a:ext cx="9144000" cy="1143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50" name="Google Shape;50;p12"/>
          <p:cNvSpPr/>
          <p:nvPr/>
        </p:nvSpPr>
        <p:spPr>
          <a:xfrm>
            <a:off x="0" y="1600200"/>
            <a:ext cx="1295400" cy="990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51" name="Google Shape;51;p12"/>
          <p:cNvSpPr/>
          <p:nvPr/>
        </p:nvSpPr>
        <p:spPr>
          <a:xfrm>
            <a:off x="1371600" y="1600200"/>
            <a:ext cx="7772400" cy="990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52" name="Google Shape;52;p12"/>
          <p:cNvSpPr txBox="1"/>
          <p:nvPr>
            <p:ph type="title"/>
          </p:nvPr>
        </p:nvSpPr>
        <p:spPr>
          <a:xfrm>
            <a:off x="1371600" y="1600200"/>
            <a:ext cx="76200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FFFF"/>
              </a:buClr>
              <a:buSzPts val="4400"/>
              <a:buFont typeface="Twentieth Century"/>
              <a:buNone/>
              <a:defRPr b="0" sz="440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2"/>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2"/>
          <p:cNvSpPr txBox="1"/>
          <p:nvPr>
            <p:ph idx="12" type="sldNum"/>
          </p:nvPr>
        </p:nvSpPr>
        <p:spPr>
          <a:xfrm>
            <a:off x="0" y="1752600"/>
            <a:ext cx="1295400" cy="701676"/>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4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24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24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24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24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24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24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24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2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55" name="Google Shape;55;p12"/>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6" name="Shape 56"/>
        <p:cNvGrpSpPr/>
        <p:nvPr/>
      </p:nvGrpSpPr>
      <p:grpSpPr>
        <a:xfrm>
          <a:off x="0" y="0"/>
          <a:ext cx="0" cy="0"/>
          <a:chOff x="0" y="0"/>
          <a:chExt cx="0" cy="0"/>
        </a:xfrm>
      </p:grpSpPr>
      <p:sp>
        <p:nvSpPr>
          <p:cNvPr id="57" name="Google Shape;57;p1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3"/>
          <p:cNvSpPr txBox="1"/>
          <p:nvPr>
            <p:ph idx="1" type="body"/>
          </p:nvPr>
        </p:nvSpPr>
        <p:spPr>
          <a:xfrm>
            <a:off x="609600" y="1589567"/>
            <a:ext cx="3886200" cy="45720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9" name="Google Shape;59;p13"/>
          <p:cNvSpPr txBox="1"/>
          <p:nvPr>
            <p:ph idx="2" type="body"/>
          </p:nvPr>
        </p:nvSpPr>
        <p:spPr>
          <a:xfrm>
            <a:off x="4844901" y="1589567"/>
            <a:ext cx="3886200" cy="45720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0" name="Google Shape;60;p13"/>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3"/>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2" name="Google Shape;62;p13"/>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3" name="Shape 63"/>
        <p:cNvGrpSpPr/>
        <p:nvPr/>
      </p:nvGrpSpPr>
      <p:grpSpPr>
        <a:xfrm>
          <a:off x="0" y="0"/>
          <a:ext cx="0" cy="0"/>
          <a:chOff x="0" y="0"/>
          <a:chExt cx="0" cy="0"/>
        </a:xfrm>
      </p:grpSpPr>
      <p:sp>
        <p:nvSpPr>
          <p:cNvPr id="64" name="Google Shape;64;p14"/>
          <p:cNvSpPr txBox="1"/>
          <p:nvPr>
            <p:ph type="title"/>
          </p:nvPr>
        </p:nvSpPr>
        <p:spPr>
          <a:xfrm>
            <a:off x="533400" y="273050"/>
            <a:ext cx="8153400" cy="869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400"/>
              <a:buFont typeface="Twentieth Centur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4"/>
          <p:cNvSpPr txBox="1"/>
          <p:nvPr>
            <p:ph idx="1" type="body"/>
          </p:nvPr>
        </p:nvSpPr>
        <p:spPr>
          <a:xfrm>
            <a:off x="609600" y="2438400"/>
            <a:ext cx="3886200" cy="35814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6" name="Google Shape;66;p14"/>
          <p:cNvSpPr txBox="1"/>
          <p:nvPr>
            <p:ph idx="2" type="body"/>
          </p:nvPr>
        </p:nvSpPr>
        <p:spPr>
          <a:xfrm>
            <a:off x="4800600" y="2438400"/>
            <a:ext cx="3886200" cy="35814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7" name="Google Shape;67;p14"/>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4"/>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9" name="Google Shape;69;p14"/>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4"/>
          <p:cNvSpPr txBox="1"/>
          <p:nvPr>
            <p:ph idx="3" type="body"/>
          </p:nvPr>
        </p:nvSpPr>
        <p:spPr>
          <a:xfrm>
            <a:off x="609600" y="1752600"/>
            <a:ext cx="3886200" cy="640080"/>
          </a:xfrm>
          <a:prstGeom prst="rect">
            <a:avLst/>
          </a:prstGeom>
          <a:solidFill>
            <a:schemeClr val="accent2"/>
          </a:solidFill>
          <a:ln>
            <a:noFill/>
          </a:ln>
        </p:spPr>
        <p:txBody>
          <a:bodyPr anchorCtr="0" anchor="ctr" bIns="45700" lIns="91425" spcFirstLastPara="1" rIns="91425" wrap="square" tIns="45700">
            <a:normAutofit/>
          </a:bodyPr>
          <a:lstStyle>
            <a:lvl1pPr indent="-228600" lvl="0" marL="457200" algn="l">
              <a:spcBef>
                <a:spcPts val="700"/>
              </a:spcBef>
              <a:spcAft>
                <a:spcPts val="0"/>
              </a:spcAft>
              <a:buSzPts val="1200"/>
              <a:buFont typeface="Twentieth Century"/>
              <a:buNone/>
              <a:defRPr b="1" sz="2000">
                <a:solidFill>
                  <a:srgbClr val="FFFFFF"/>
                </a:solidFill>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1" name="Google Shape;71;p14"/>
          <p:cNvSpPr txBox="1"/>
          <p:nvPr>
            <p:ph idx="4" type="body"/>
          </p:nvPr>
        </p:nvSpPr>
        <p:spPr>
          <a:xfrm>
            <a:off x="4800600" y="1752600"/>
            <a:ext cx="3886200" cy="640080"/>
          </a:xfrm>
          <a:prstGeom prst="rect">
            <a:avLst/>
          </a:prstGeom>
          <a:solidFill>
            <a:schemeClr val="accent4"/>
          </a:solidFill>
          <a:ln>
            <a:noFill/>
          </a:ln>
        </p:spPr>
        <p:txBody>
          <a:bodyPr anchorCtr="0" anchor="ctr" bIns="45700" lIns="91425" spcFirstLastPara="1" rIns="91425" wrap="square" tIns="45700">
            <a:normAutofit/>
          </a:bodyPr>
          <a:lstStyle>
            <a:lvl1pPr indent="-228600" lvl="0" marL="457200" algn="l">
              <a:spcBef>
                <a:spcPts val="700"/>
              </a:spcBef>
              <a:spcAft>
                <a:spcPts val="0"/>
              </a:spcAft>
              <a:buSzPts val="1200"/>
              <a:buFont typeface="Twentieth Century"/>
              <a:buNone/>
              <a:defRPr b="1" sz="2000">
                <a:solidFill>
                  <a:srgbClr val="FFFFFF"/>
                </a:solidFill>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15"/>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5"/>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5"/>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5"/>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77" name="Shape 77"/>
        <p:cNvGrpSpPr/>
        <p:nvPr/>
      </p:nvGrpSpPr>
      <p:grpSpPr>
        <a:xfrm>
          <a:off x="0" y="0"/>
          <a:ext cx="0" cy="0"/>
          <a:chOff x="0" y="0"/>
          <a:chExt cx="0" cy="0"/>
        </a:xfrm>
      </p:grpSpPr>
      <p:sp>
        <p:nvSpPr>
          <p:cNvPr id="78" name="Google Shape;78;p16"/>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6"/>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6"/>
          <p:cNvSpPr txBox="1"/>
          <p:nvPr>
            <p:ph idx="12" type="sldNum"/>
          </p:nvPr>
        </p:nvSpPr>
        <p:spPr>
          <a:xfrm>
            <a:off x="0" y="6248400"/>
            <a:ext cx="533400" cy="381000"/>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chemeClr val="dk2"/>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chemeClr val="dk2"/>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chemeClr val="dk2"/>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chemeClr val="dk2"/>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chemeClr val="dk2"/>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chemeClr val="dk2"/>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chemeClr val="dk2"/>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chemeClr val="dk2"/>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chemeClr val="dk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1" name="Shape 81"/>
        <p:cNvGrpSpPr/>
        <p:nvPr/>
      </p:nvGrpSpPr>
      <p:grpSpPr>
        <a:xfrm>
          <a:off x="0" y="0"/>
          <a:ext cx="0" cy="0"/>
          <a:chOff x="0" y="0"/>
          <a:chExt cx="0" cy="0"/>
        </a:xfrm>
      </p:grpSpPr>
      <p:sp>
        <p:nvSpPr>
          <p:cNvPr id="82" name="Google Shape;82;p17"/>
          <p:cNvSpPr txBox="1"/>
          <p:nvPr>
            <p:ph type="title"/>
          </p:nvPr>
        </p:nvSpPr>
        <p:spPr>
          <a:xfrm>
            <a:off x="609600" y="273050"/>
            <a:ext cx="8077200" cy="869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400"/>
              <a:buFont typeface="Twentieth Century"/>
              <a:buNone/>
              <a:defRPr b="0"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7"/>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7"/>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7"/>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86" name="Google Shape;86;p17"/>
          <p:cNvSpPr txBox="1"/>
          <p:nvPr>
            <p:ph idx="1" type="body"/>
          </p:nvPr>
        </p:nvSpPr>
        <p:spPr>
          <a:xfrm>
            <a:off x="609600" y="1752600"/>
            <a:ext cx="1600200" cy="4343400"/>
          </a:xfrm>
          <a:prstGeom prst="rect">
            <a:avLst/>
          </a:prstGeom>
          <a:solidFill>
            <a:schemeClr val="accent2"/>
          </a:solidFill>
          <a:ln cap="sq" cmpd="dbl" w="50800">
            <a:solidFill>
              <a:schemeClr val="accent2"/>
            </a:solidFill>
            <a:prstDash val="solid"/>
            <a:miter lim="800000"/>
            <a:headEnd len="sm" w="sm" type="none"/>
            <a:tailEnd len="sm" w="sm" type="none"/>
          </a:ln>
        </p:spPr>
        <p:txBody>
          <a:bodyPr anchorCtr="0" anchor="t" bIns="91425" lIns="137150" spcFirstLastPara="1" rIns="137150" wrap="square" tIns="182875">
            <a:normAutofit/>
          </a:bodyPr>
          <a:lstStyle>
            <a:lvl1pPr indent="-228600" lvl="0" marL="457200" algn="l">
              <a:spcBef>
                <a:spcPts val="700"/>
              </a:spcBef>
              <a:spcAft>
                <a:spcPts val="0"/>
              </a:spcAft>
              <a:buSzPts val="1080"/>
              <a:buNone/>
              <a:defRPr sz="1800">
                <a:solidFill>
                  <a:schemeClr val="lt1"/>
                </a:solidFill>
                <a:latin typeface="Twentieth Century"/>
                <a:ea typeface="Twentieth Century"/>
                <a:cs typeface="Twentieth Century"/>
                <a:sym typeface="Twentieth Century"/>
              </a:defRPr>
            </a:lvl1pPr>
            <a:lvl2pPr indent="-228600" lvl="1" marL="914400" algn="l">
              <a:spcBef>
                <a:spcPts val="1000"/>
              </a:spcBef>
              <a:spcAft>
                <a:spcPts val="0"/>
              </a:spcAft>
              <a:buSzPts val="840"/>
              <a:buNone/>
              <a:defRPr sz="1200">
                <a:solidFill>
                  <a:schemeClr val="lt1"/>
                </a:solidFill>
                <a:latin typeface="Twentieth Century"/>
                <a:ea typeface="Twentieth Century"/>
                <a:cs typeface="Twentieth Century"/>
                <a:sym typeface="Twentieth Century"/>
              </a:defRPr>
            </a:lvl2pPr>
            <a:lvl3pPr indent="-228600" lvl="2" marL="1371600" algn="l">
              <a:spcBef>
                <a:spcPts val="500"/>
              </a:spcBef>
              <a:spcAft>
                <a:spcPts val="0"/>
              </a:spcAft>
              <a:buSzPts val="750"/>
              <a:buNone/>
              <a:defRPr sz="1000">
                <a:solidFill>
                  <a:schemeClr val="lt1"/>
                </a:solidFill>
                <a:latin typeface="Twentieth Century"/>
                <a:ea typeface="Twentieth Century"/>
                <a:cs typeface="Twentieth Century"/>
                <a:sym typeface="Twentieth Century"/>
              </a:defRPr>
            </a:lvl3pPr>
            <a:lvl4pPr indent="-228600" lvl="3" marL="1828800" algn="l">
              <a:spcBef>
                <a:spcPts val="400"/>
              </a:spcBef>
              <a:spcAft>
                <a:spcPts val="0"/>
              </a:spcAft>
              <a:buSzPts val="675"/>
              <a:buNone/>
              <a:defRPr sz="900">
                <a:solidFill>
                  <a:schemeClr val="lt1"/>
                </a:solidFill>
                <a:latin typeface="Twentieth Century"/>
                <a:ea typeface="Twentieth Century"/>
                <a:cs typeface="Twentieth Century"/>
                <a:sym typeface="Twentieth Century"/>
              </a:defRPr>
            </a:lvl4pPr>
            <a:lvl5pPr indent="-228600" lvl="4" marL="2286000" algn="l">
              <a:spcBef>
                <a:spcPts val="400"/>
              </a:spcBef>
              <a:spcAft>
                <a:spcPts val="0"/>
              </a:spcAft>
              <a:buSzPts val="585"/>
              <a:buNone/>
              <a:defRPr sz="900">
                <a:solidFill>
                  <a:schemeClr val="lt1"/>
                </a:solidFill>
                <a:latin typeface="Twentieth Century"/>
                <a:ea typeface="Twentieth Century"/>
                <a:cs typeface="Twentieth Century"/>
                <a:sym typeface="Twentieth Century"/>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7" name="Google Shape;87;p17"/>
          <p:cNvSpPr txBox="1"/>
          <p:nvPr>
            <p:ph idx="2" type="body"/>
          </p:nvPr>
        </p:nvSpPr>
        <p:spPr>
          <a:xfrm>
            <a:off x="2362200" y="1752600"/>
            <a:ext cx="6400800" cy="44196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3.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2"/>
              </a:buClr>
              <a:buSzPts val="4400"/>
              <a:buFont typeface="Twentieth Century"/>
              <a:buNone/>
              <a:defRPr b="0" i="0" sz="4400" u="none" cap="none" strike="noStrike">
                <a:solidFill>
                  <a:schemeClr val="lt2"/>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8"/>
          <p:cNvSpPr txBox="1"/>
          <p:nvPr>
            <p:ph idx="1" type="body"/>
          </p:nvPr>
        </p:nvSpPr>
        <p:spPr>
          <a:xfrm>
            <a:off x="612648" y="1600200"/>
            <a:ext cx="8153400" cy="4526280"/>
          </a:xfrm>
          <a:prstGeom prst="rect">
            <a:avLst/>
          </a:prstGeom>
          <a:noFill/>
          <a:ln>
            <a:noFill/>
          </a:ln>
        </p:spPr>
        <p:txBody>
          <a:bodyPr anchorCtr="0" anchor="t" bIns="45700" lIns="91425" spcFirstLastPara="1" rIns="91425" wrap="square" tIns="45700">
            <a:norm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lt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lt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lt1"/>
                </a:solidFill>
                <a:latin typeface="Twentieth Century"/>
                <a:ea typeface="Twentieth Century"/>
                <a:cs typeface="Twentieth Century"/>
                <a:sym typeface="Twentieth Century"/>
              </a:defRPr>
            </a:lvl3pPr>
            <a:lvl4pPr indent="-323850" lvl="3" marL="1828800" marR="0" rtl="0" algn="l">
              <a:spcBef>
                <a:spcPts val="400"/>
              </a:spcBef>
              <a:spcAft>
                <a:spcPts val="0"/>
              </a:spcAft>
              <a:buClr>
                <a:schemeClr val="accent3"/>
              </a:buClr>
              <a:buSzPts val="1500"/>
              <a:buFont typeface="Noto Sans Symbols"/>
              <a:buChar char="■"/>
              <a:defRPr b="0" i="0" sz="2000" u="none" cap="none" strike="noStrike">
                <a:solidFill>
                  <a:schemeClr val="lt1"/>
                </a:solidFill>
                <a:latin typeface="Twentieth Century"/>
                <a:ea typeface="Twentieth Century"/>
                <a:cs typeface="Twentieth Century"/>
                <a:sym typeface="Twentieth Century"/>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lt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9pPr>
          </a:lstStyle>
          <a:p/>
        </p:txBody>
      </p:sp>
      <p:sp>
        <p:nvSpPr>
          <p:cNvPr id="8" name="Google Shape;8;p8"/>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lt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9" name="Google Shape;9;p8"/>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lt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10" name="Google Shape;10;p8"/>
          <p:cNvSpPr/>
          <p:nvPr/>
        </p:nvSpPr>
        <p:spPr>
          <a:xfrm>
            <a:off x="0" y="1234440"/>
            <a:ext cx="9144000" cy="32004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1" name="Google Shape;11;p8"/>
          <p:cNvSpPr/>
          <p:nvPr/>
        </p:nvSpPr>
        <p:spPr>
          <a:xfrm>
            <a:off x="0" y="1280160"/>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2" name="Google Shape;12;p8"/>
          <p:cNvSpPr/>
          <p:nvPr/>
        </p:nvSpPr>
        <p:spPr>
          <a:xfrm>
            <a:off x="590550" y="1280160"/>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3" name="Google Shape;13;p8"/>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 name="Shape 23"/>
        <p:cNvGrpSpPr/>
        <p:nvPr/>
      </p:nvGrpSpPr>
      <p:grpSpPr>
        <a:xfrm>
          <a:off x="0" y="0"/>
          <a:ext cx="0" cy="0"/>
          <a:chOff x="0" y="0"/>
          <a:chExt cx="0" cy="0"/>
        </a:xfrm>
      </p:grpSpPr>
      <p:sp>
        <p:nvSpPr>
          <p:cNvPr id="24" name="Google Shape;24;p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2"/>
              </a:buClr>
              <a:buSzPts val="4400"/>
              <a:buFont typeface="Twentieth Century"/>
              <a:buNone/>
              <a:defRPr b="0" i="0" sz="4400" u="none" cap="none" strike="noStrike">
                <a:solidFill>
                  <a:schemeClr val="dk2"/>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7"/>
          <p:cNvSpPr txBox="1"/>
          <p:nvPr>
            <p:ph idx="1" type="body"/>
          </p:nvPr>
        </p:nvSpPr>
        <p:spPr>
          <a:xfrm>
            <a:off x="612648" y="1600200"/>
            <a:ext cx="8153400" cy="4526280"/>
          </a:xfrm>
          <a:prstGeom prst="rect">
            <a:avLst/>
          </a:prstGeom>
          <a:noFill/>
          <a:ln>
            <a:noFill/>
          </a:ln>
        </p:spPr>
        <p:txBody>
          <a:bodyPr anchorCtr="0" anchor="t" bIns="45700" lIns="91425" spcFirstLastPara="1" rIns="91425" wrap="square" tIns="45700">
            <a:norm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spcBef>
                <a:spcPts val="400"/>
              </a:spcBef>
              <a:spcAft>
                <a:spcPts val="0"/>
              </a:spcAft>
              <a:buClr>
                <a:schemeClr val="accent3"/>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26" name="Google Shape;26;p7"/>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27" name="Google Shape;27;p7"/>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28" name="Google Shape;28;p7"/>
          <p:cNvSpPr/>
          <p:nvPr/>
        </p:nvSpPr>
        <p:spPr>
          <a:xfrm>
            <a:off x="0" y="1234440"/>
            <a:ext cx="9144000" cy="32004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9" name="Google Shape;29;p7"/>
          <p:cNvSpPr/>
          <p:nvPr/>
        </p:nvSpPr>
        <p:spPr>
          <a:xfrm>
            <a:off x="0" y="1280160"/>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30" name="Google Shape;30;p7"/>
          <p:cNvSpPr/>
          <p:nvPr/>
        </p:nvSpPr>
        <p:spPr>
          <a:xfrm>
            <a:off x="590550" y="1280160"/>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31" name="Google Shape;31;p7"/>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investopedia.com/articles/personal-finance/101414/why-entrepreneurs-are-important-economy.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
          <p:cNvSpPr txBox="1"/>
          <p:nvPr>
            <p:ph type="ctrTitle"/>
          </p:nvPr>
        </p:nvSpPr>
        <p:spPr>
          <a:xfrm>
            <a:off x="685800" y="228601"/>
            <a:ext cx="7772400" cy="1371599"/>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lt2"/>
              </a:buClr>
              <a:buSzPct val="100000"/>
              <a:buFont typeface="Twentieth Century"/>
              <a:buNone/>
            </a:pPr>
            <a:r>
              <a:rPr b="1" lang="en-US"/>
              <a:t>WHO IS AN ENTREPRENEUR?</a:t>
            </a:r>
            <a:br>
              <a:rPr b="1" lang="en-US"/>
            </a:br>
            <a:endParaRPr/>
          </a:p>
        </p:txBody>
      </p:sp>
      <p:sp>
        <p:nvSpPr>
          <p:cNvPr id="119" name="Google Shape;119;p1"/>
          <p:cNvSpPr txBox="1"/>
          <p:nvPr>
            <p:ph idx="1" type="subTitle"/>
          </p:nvPr>
        </p:nvSpPr>
        <p:spPr>
          <a:xfrm>
            <a:off x="1371600" y="1143000"/>
            <a:ext cx="6400800" cy="4495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560"/>
              <a:buNone/>
            </a:pPr>
            <a:r>
              <a:rPr lang="en-US"/>
              <a:t>An entrepreneur is an individual who creates a new business, bearing most of the risks and enjoying most of the rewards. The process of setting up a business is known as </a:t>
            </a:r>
            <a:r>
              <a:rPr lang="en-US" u="sng">
                <a:solidFill>
                  <a:schemeClr val="hlink"/>
                </a:solidFill>
                <a:hlinkClick r:id="rId3"/>
              </a:rPr>
              <a:t>entrepreneurship</a:t>
            </a:r>
            <a:r>
              <a:rPr lang="en-US"/>
              <a:t>. </a:t>
            </a:r>
            <a:endParaRPr/>
          </a:p>
          <a:p>
            <a:pPr indent="0" lvl="0" marL="0" rtl="0" algn="l">
              <a:spcBef>
                <a:spcPts val="700"/>
              </a:spcBef>
              <a:spcAft>
                <a:spcPts val="0"/>
              </a:spcAft>
              <a:buSzPts val="1560"/>
              <a:buNone/>
            </a:pPr>
            <a:r>
              <a:rPr lang="en-US"/>
              <a:t>The entrepreneur is commonly seen as an innovator, a source of new ideas, goods, services, and business/or procedures.</a:t>
            </a:r>
            <a:endParaRPr/>
          </a:p>
          <a:p>
            <a:pPr indent="0" lvl="0" marL="0" rtl="0" algn="just">
              <a:spcBef>
                <a:spcPts val="700"/>
              </a:spcBef>
              <a:spcAft>
                <a:spcPts val="0"/>
              </a:spcAft>
              <a:buSzPts val="156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Twentieth Century"/>
              <a:buNone/>
            </a:pPr>
            <a:r>
              <a:rPr b="1" lang="en-US"/>
              <a:t>Characteristics of Entrepreneurs</a:t>
            </a:r>
            <a:br>
              <a:rPr b="1" lang="en-US"/>
            </a:br>
            <a:endParaRPr/>
          </a:p>
        </p:txBody>
      </p:sp>
      <p:sp>
        <p:nvSpPr>
          <p:cNvPr id="125" name="Google Shape;125;p2"/>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None/>
            </a:pPr>
            <a:r>
              <a:rPr lang="en-US"/>
              <a:t>Versatile</a:t>
            </a:r>
            <a:endParaRPr/>
          </a:p>
          <a:p>
            <a:pPr indent="-320040" lvl="0" marL="320040" rtl="0" algn="l">
              <a:spcBef>
                <a:spcPts val="700"/>
              </a:spcBef>
              <a:spcAft>
                <a:spcPts val="0"/>
              </a:spcAft>
              <a:buSzPts val="1740"/>
              <a:buNone/>
            </a:pPr>
            <a:r>
              <a:rPr lang="en-US"/>
              <a:t>Flexible</a:t>
            </a:r>
            <a:endParaRPr/>
          </a:p>
          <a:p>
            <a:pPr indent="-320040" lvl="0" marL="320040" rtl="0" algn="l">
              <a:spcBef>
                <a:spcPts val="700"/>
              </a:spcBef>
              <a:spcAft>
                <a:spcPts val="0"/>
              </a:spcAft>
              <a:buSzPts val="1740"/>
              <a:buNone/>
            </a:pPr>
            <a:r>
              <a:rPr lang="en-US"/>
              <a:t>Money Savvy</a:t>
            </a:r>
            <a:endParaRPr/>
          </a:p>
          <a:p>
            <a:pPr indent="-320040" lvl="0" marL="320040" rtl="0" algn="l">
              <a:spcBef>
                <a:spcPts val="700"/>
              </a:spcBef>
              <a:spcAft>
                <a:spcPts val="0"/>
              </a:spcAft>
              <a:buSzPts val="1740"/>
              <a:buNone/>
            </a:pPr>
            <a:r>
              <a:rPr lang="en-US"/>
              <a:t>Resilient</a:t>
            </a:r>
            <a:endParaRPr/>
          </a:p>
          <a:p>
            <a:pPr indent="-320040" lvl="0" marL="320040" rtl="0" algn="l">
              <a:spcBef>
                <a:spcPts val="700"/>
              </a:spcBef>
              <a:spcAft>
                <a:spcPts val="0"/>
              </a:spcAft>
              <a:buSzPts val="1740"/>
              <a:buNone/>
            </a:pPr>
            <a:r>
              <a:rPr lang="en-US"/>
              <a:t>Focused</a:t>
            </a:r>
            <a:endParaRPr/>
          </a:p>
          <a:p>
            <a:pPr indent="-320040" lvl="0" marL="320040" rtl="0" algn="l">
              <a:spcBef>
                <a:spcPts val="700"/>
              </a:spcBef>
              <a:spcAft>
                <a:spcPts val="0"/>
              </a:spcAft>
              <a:buSzPts val="1740"/>
              <a:buNone/>
            </a:pPr>
            <a:r>
              <a:rPr lang="en-US"/>
              <a:t>Business Smart</a:t>
            </a:r>
            <a:endParaRPr/>
          </a:p>
          <a:p>
            <a:pPr indent="-320040" lvl="0" marL="320040" rtl="0" algn="l">
              <a:spcBef>
                <a:spcPts val="700"/>
              </a:spcBef>
              <a:spcAft>
                <a:spcPts val="0"/>
              </a:spcAft>
              <a:buSzPts val="1740"/>
              <a:buNone/>
            </a:pPr>
            <a:r>
              <a:rPr lang="en-US"/>
              <a:t>Communicator</a:t>
            </a:r>
            <a:endParaRPr/>
          </a:p>
          <a:p>
            <a:pPr indent="-320040" lvl="0" marL="320040" rtl="0" algn="l">
              <a:spcBef>
                <a:spcPts val="700"/>
              </a:spcBef>
              <a:spcAft>
                <a:spcPts val="0"/>
              </a:spcAft>
              <a:buSzPts val="1740"/>
              <a:buNone/>
            </a:pPr>
            <a:r>
              <a:t/>
            </a:r>
            <a:endParaRPr/>
          </a:p>
          <a:p>
            <a:pPr indent="-209550" lvl="0" marL="320040" rtl="0" algn="l">
              <a:spcBef>
                <a:spcPts val="700"/>
              </a:spcBef>
              <a:spcAft>
                <a:spcPts val="0"/>
              </a:spcAft>
              <a:buSzPts val="174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3"/>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Twentieth Century"/>
              <a:buNone/>
            </a:pPr>
            <a:r>
              <a:rPr lang="en-US"/>
              <a:t>What Makes Someone an Entrepreneur?</a:t>
            </a:r>
            <a:br>
              <a:rPr lang="en-US"/>
            </a:br>
            <a:endParaRPr/>
          </a:p>
        </p:txBody>
      </p:sp>
      <p:sp>
        <p:nvSpPr>
          <p:cNvPr id="131" name="Google Shape;131;p3"/>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fontScale="32500" lnSpcReduction="20000"/>
          </a:bodyPr>
          <a:lstStyle/>
          <a:p>
            <a:pPr indent="-320040" lvl="0" marL="320040" rtl="0" algn="l">
              <a:spcBef>
                <a:spcPts val="0"/>
              </a:spcBef>
              <a:spcAft>
                <a:spcPts val="0"/>
              </a:spcAft>
              <a:buSzPct val="59999"/>
              <a:buChar char="◻"/>
            </a:pPr>
            <a:r>
              <a:rPr lang="en-US" sz="4800">
                <a:latin typeface="Times New Roman"/>
                <a:ea typeface="Times New Roman"/>
                <a:cs typeface="Times New Roman"/>
                <a:sym typeface="Times New Roman"/>
              </a:rPr>
              <a:t>There is no one definitive profile. Successful entrepreneurs come in various ages, income levels, gender, and race. They differ in education and experience. But research indicates that most successful entrepreneurs share certain personal attributes, including creativity, dedication, determination, flexibility, leadership, passion, self-confidence, and "smarts".</a:t>
            </a:r>
            <a:endParaRPr/>
          </a:p>
          <a:p>
            <a:pPr indent="-320040" lvl="0" marL="320040" rtl="0" algn="l">
              <a:spcBef>
                <a:spcPts val="700"/>
              </a:spcBef>
              <a:spcAft>
                <a:spcPts val="0"/>
              </a:spcAft>
              <a:buSzPct val="59999"/>
              <a:buChar char="◻"/>
            </a:pPr>
            <a:r>
              <a:rPr lang="en-US" sz="4800">
                <a:latin typeface="Times New Roman"/>
                <a:ea typeface="Times New Roman"/>
                <a:cs typeface="Times New Roman"/>
                <a:sym typeface="Times New Roman"/>
              </a:rPr>
              <a:t>Creativity is the spark that drives the development of new products, services, or ways to do business. It is the push for innovation and improvement. It is continuous learning, questioning, and thinking outside of prescribed formulas.</a:t>
            </a:r>
            <a:endParaRPr/>
          </a:p>
          <a:p>
            <a:pPr indent="-320040" lvl="0" marL="320040" rtl="0" algn="l">
              <a:spcBef>
                <a:spcPts val="700"/>
              </a:spcBef>
              <a:spcAft>
                <a:spcPts val="0"/>
              </a:spcAft>
              <a:buSzPct val="59999"/>
              <a:buChar char="◻"/>
            </a:pPr>
            <a:r>
              <a:rPr lang="en-US" sz="4800">
                <a:latin typeface="Times New Roman"/>
                <a:ea typeface="Times New Roman"/>
                <a:cs typeface="Times New Roman"/>
                <a:sym typeface="Times New Roman"/>
              </a:rPr>
              <a:t>Dedication is what motivates the entrepreneur to work hard, 12 hours a day or more, even seven days a week, especially in the beginning, to get the endeavor off the ground. Planning and ideas must be joined by hard work to succeed. Dedication makes it happen.</a:t>
            </a:r>
            <a:endParaRPr/>
          </a:p>
          <a:p>
            <a:pPr indent="-320040" lvl="0" marL="320040" rtl="0" algn="l">
              <a:spcBef>
                <a:spcPts val="700"/>
              </a:spcBef>
              <a:spcAft>
                <a:spcPts val="0"/>
              </a:spcAft>
              <a:buSzPct val="59999"/>
              <a:buChar char="◻"/>
            </a:pPr>
            <a:r>
              <a:rPr lang="en-US" sz="4800">
                <a:latin typeface="Times New Roman"/>
                <a:ea typeface="Times New Roman"/>
                <a:cs typeface="Times New Roman"/>
                <a:sym typeface="Times New Roman"/>
              </a:rPr>
              <a:t>Determination is the extremely strong desire to achieve success. It includes persistence and the ability to bounce back after rough times. It persuades the entrepreneur to make the 10th phone call after nine have yielded nothing. For the true entrepreneur, money is not the motivation. Success is the motivator; money is the reward.</a:t>
            </a:r>
            <a:endParaRPr/>
          </a:p>
          <a:p>
            <a:pPr indent="-320040" lvl="0" marL="320040" rtl="0" algn="l">
              <a:spcBef>
                <a:spcPts val="700"/>
              </a:spcBef>
              <a:spcAft>
                <a:spcPts val="0"/>
              </a:spcAft>
              <a:buSzPct val="59999"/>
              <a:buChar char="◻"/>
            </a:pPr>
            <a:r>
              <a:rPr lang="en-US" sz="4800">
                <a:latin typeface="Times New Roman"/>
                <a:ea typeface="Times New Roman"/>
                <a:cs typeface="Times New Roman"/>
                <a:sym typeface="Times New Roman"/>
              </a:rPr>
              <a:t>.</a:t>
            </a:r>
            <a:endParaRPr sz="4800">
              <a:latin typeface="Times New Roman"/>
              <a:ea typeface="Times New Roman"/>
              <a:cs typeface="Times New Roman"/>
              <a:sym typeface="Times New Roman"/>
            </a:endParaRPr>
          </a:p>
          <a:p>
            <a:pPr indent="-284149" lvl="0" marL="320040" rtl="0" algn="l">
              <a:spcBef>
                <a:spcPts val="700"/>
              </a:spcBef>
              <a:spcAft>
                <a:spcPts val="0"/>
              </a:spcAft>
              <a:buSzPct val="59999"/>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4"/>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Twentieth Century"/>
              <a:buNone/>
            </a:pPr>
            <a:r>
              <a:rPr lang="en-US"/>
              <a:t>What Makes Someone an Entrepreneur? (Contd……)</a:t>
            </a:r>
            <a:endParaRPr/>
          </a:p>
        </p:txBody>
      </p:sp>
      <p:sp>
        <p:nvSpPr>
          <p:cNvPr id="137" name="Google Shape;137;p4"/>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fontScale="47500" lnSpcReduction="20000"/>
          </a:bodyPr>
          <a:lstStyle/>
          <a:p>
            <a:pPr indent="-320059" lvl="0" marL="320040" rtl="0" algn="l">
              <a:spcBef>
                <a:spcPts val="0"/>
              </a:spcBef>
              <a:spcAft>
                <a:spcPts val="0"/>
              </a:spcAft>
              <a:buSzPct val="59999"/>
              <a:buChar char="◻"/>
            </a:pPr>
            <a:r>
              <a:rPr lang="en-US">
                <a:latin typeface="Times New Roman"/>
                <a:ea typeface="Times New Roman"/>
                <a:cs typeface="Times New Roman"/>
                <a:sym typeface="Times New Roman"/>
              </a:rPr>
              <a:t>Flexibility is the ability to move quickly in response to changing market needs. It is being true to a dream while also being mindful of market realities. A story is told about an entrepreneur who started a fancy shop selling only French pastries. But customers wanted to buy muffins as well. Rather than risking the loss of these customers, the entrepreneur modified her vision to accommodate these needs.</a:t>
            </a:r>
            <a:endParaRPr/>
          </a:p>
          <a:p>
            <a:pPr indent="-320059" lvl="0" marL="320040" rtl="0" algn="l">
              <a:spcBef>
                <a:spcPts val="700"/>
              </a:spcBef>
              <a:spcAft>
                <a:spcPts val="0"/>
              </a:spcAft>
              <a:buSzPct val="59999"/>
              <a:buChar char="◻"/>
            </a:pPr>
            <a:r>
              <a:rPr lang="en-US">
                <a:latin typeface="Times New Roman"/>
                <a:ea typeface="Times New Roman"/>
                <a:cs typeface="Times New Roman"/>
                <a:sym typeface="Times New Roman"/>
              </a:rPr>
              <a:t>Leadership is the ability to create rules and to set goals. It is the capacity to follow through to see that rules are followed and goals are accomplished.</a:t>
            </a:r>
            <a:endParaRPr/>
          </a:p>
          <a:p>
            <a:pPr indent="-320059" lvl="0" marL="320040" rtl="0" algn="l">
              <a:spcBef>
                <a:spcPts val="700"/>
              </a:spcBef>
              <a:spcAft>
                <a:spcPts val="0"/>
              </a:spcAft>
              <a:buSzPct val="59999"/>
              <a:buChar char="◻"/>
            </a:pPr>
            <a:r>
              <a:rPr lang="en-US">
                <a:latin typeface="Times New Roman"/>
                <a:ea typeface="Times New Roman"/>
                <a:cs typeface="Times New Roman"/>
                <a:sym typeface="Times New Roman"/>
              </a:rPr>
              <a:t>Passion is what gets entrepreneurs started and keeps them there. It gives entrepreneurs the ability to convince others to believe in their vision. It can't substitute for planning, but it will help them to stay focused and to get others to look at their plans.</a:t>
            </a:r>
            <a:endParaRPr/>
          </a:p>
          <a:p>
            <a:pPr indent="-320059" lvl="0" marL="320040" rtl="0" algn="l">
              <a:spcBef>
                <a:spcPts val="700"/>
              </a:spcBef>
              <a:spcAft>
                <a:spcPts val="0"/>
              </a:spcAft>
              <a:buSzPct val="59999"/>
              <a:buChar char="◻"/>
            </a:pPr>
            <a:r>
              <a:rPr lang="en-US">
                <a:latin typeface="Times New Roman"/>
                <a:ea typeface="Times New Roman"/>
                <a:cs typeface="Times New Roman"/>
                <a:sym typeface="Times New Roman"/>
              </a:rPr>
              <a:t>Self-confidence comes from thorough planning, which reduces uncertainty and the level of risk. It also comes from expertise. Self-confidence gives the entrepreneur the ability to listen without being easily swayed or intimidated.</a:t>
            </a:r>
            <a:endParaRPr/>
          </a:p>
          <a:p>
            <a:pPr indent="-320059" lvl="0" marL="320040" rtl="0" algn="l">
              <a:spcBef>
                <a:spcPts val="700"/>
              </a:spcBef>
              <a:spcAft>
                <a:spcPts val="0"/>
              </a:spcAft>
              <a:buSzPct val="59999"/>
              <a:buChar char="◻"/>
            </a:pPr>
            <a:r>
              <a:rPr lang="en-US">
                <a:latin typeface="Times New Roman"/>
                <a:ea typeface="Times New Roman"/>
                <a:cs typeface="Times New Roman"/>
                <a:sym typeface="Times New Roman"/>
              </a:rPr>
              <a:t>"Smarts" is an American term that describes common sense joined with knowledge or experience in a related business or endeavor. The former gives a person good instincts, the latter, expertise. Many people have smarts they don't recognize. A person who successfully keeps a household on a budget has organizational and financial skills. Employment, education, and life experiences all contribute to smarts.</a:t>
            </a:r>
            <a:endParaRPr/>
          </a:p>
          <a:p>
            <a:pPr indent="-320059" lvl="0" marL="320040" rtl="0" algn="l">
              <a:spcBef>
                <a:spcPts val="700"/>
              </a:spcBef>
              <a:spcAft>
                <a:spcPts val="0"/>
              </a:spcAft>
              <a:buSzPct val="59999"/>
              <a:buChar char="◻"/>
            </a:pPr>
            <a:r>
              <a:rPr lang="en-US">
                <a:latin typeface="Times New Roman"/>
                <a:ea typeface="Times New Roman"/>
                <a:cs typeface="Times New Roman"/>
                <a:sym typeface="Times New Roman"/>
              </a:rPr>
              <a:t>Every entrepreneur has these qualities to different degrees. But what if a person lacks one or more? Many skills can be learned. Or, someone can be hired who has strengths that the entrepreneur lacks. The most important strategy is to be aware of strengths and to build on them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5"/>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Twentieth Century"/>
              <a:buNone/>
            </a:pPr>
            <a:r>
              <a:rPr b="1" lang="en-US"/>
              <a:t>How to Become an Entrepreneur</a:t>
            </a:r>
            <a:br>
              <a:rPr b="1" lang="en-US"/>
            </a:br>
            <a:endParaRPr/>
          </a:p>
        </p:txBody>
      </p:sp>
      <p:sp>
        <p:nvSpPr>
          <p:cNvPr id="143" name="Google Shape;143;p5"/>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Ensure Financial Stability</a:t>
            </a:r>
            <a:endParaRPr/>
          </a:p>
          <a:p>
            <a:pPr indent="-320040" lvl="0" marL="320040" rtl="0" algn="l">
              <a:spcBef>
                <a:spcPts val="700"/>
              </a:spcBef>
              <a:spcAft>
                <a:spcPts val="0"/>
              </a:spcAft>
              <a:buSzPts val="1740"/>
              <a:buChar char="◻"/>
            </a:pPr>
            <a:r>
              <a:rPr lang="en-US"/>
              <a:t>Build a Diverse Skill Set</a:t>
            </a:r>
            <a:endParaRPr/>
          </a:p>
          <a:p>
            <a:pPr indent="-320040" lvl="0" marL="320040" rtl="0" algn="l">
              <a:spcBef>
                <a:spcPts val="700"/>
              </a:spcBef>
              <a:spcAft>
                <a:spcPts val="0"/>
              </a:spcAft>
              <a:buSzPts val="1740"/>
              <a:buChar char="◻"/>
            </a:pPr>
            <a:r>
              <a:rPr lang="en-US"/>
              <a:t>Consume Content Across Multiple Channels</a:t>
            </a:r>
            <a:endParaRPr/>
          </a:p>
          <a:p>
            <a:pPr indent="-320040" lvl="0" marL="320040" rtl="0" algn="l">
              <a:spcBef>
                <a:spcPts val="700"/>
              </a:spcBef>
              <a:spcAft>
                <a:spcPts val="0"/>
              </a:spcAft>
              <a:buSzPts val="1740"/>
              <a:buChar char="◻"/>
            </a:pPr>
            <a:r>
              <a:rPr lang="en-US"/>
              <a:t>Identify a Problem to Solve</a:t>
            </a:r>
            <a:endParaRPr/>
          </a:p>
          <a:p>
            <a:pPr indent="-320040" lvl="0" marL="320040" rtl="0" algn="l">
              <a:spcBef>
                <a:spcPts val="700"/>
              </a:spcBef>
              <a:spcAft>
                <a:spcPts val="0"/>
              </a:spcAft>
              <a:buSzPts val="1740"/>
              <a:buChar char="◻"/>
            </a:pPr>
            <a:r>
              <a:rPr lang="en-US"/>
              <a:t>Solve That Problem</a:t>
            </a:r>
            <a:endParaRPr/>
          </a:p>
          <a:p>
            <a:pPr indent="-320040" lvl="0" marL="320040" rtl="0" algn="l">
              <a:spcBef>
                <a:spcPts val="700"/>
              </a:spcBef>
              <a:spcAft>
                <a:spcPts val="0"/>
              </a:spcAft>
              <a:buSzPts val="1740"/>
              <a:buChar char="◻"/>
            </a:pPr>
            <a:r>
              <a:rPr lang="en-US"/>
              <a:t>Network Like Crazy</a:t>
            </a:r>
            <a:endParaRPr/>
          </a:p>
          <a:p>
            <a:pPr indent="-320040" lvl="0" marL="320040" rtl="0" algn="l">
              <a:spcBef>
                <a:spcPts val="700"/>
              </a:spcBef>
              <a:spcAft>
                <a:spcPts val="0"/>
              </a:spcAft>
              <a:buSzPts val="1740"/>
              <a:buChar char="◻"/>
            </a:pPr>
            <a:r>
              <a:rPr lang="en-US"/>
              <a:t>Lead by Example</a:t>
            </a:r>
            <a:endParaRPr/>
          </a:p>
          <a:p>
            <a:pPr indent="-209550" lvl="0" marL="320040" rtl="0" algn="l">
              <a:spcBef>
                <a:spcPts val="700"/>
              </a:spcBef>
              <a:spcAft>
                <a:spcPts val="0"/>
              </a:spcAft>
              <a:buSzPts val="174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6"/>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Twentieth Century"/>
              <a:buNone/>
            </a:pPr>
            <a:r>
              <a:rPr b="1" lang="en-US"/>
              <a:t>Types of Entrepreneurship</a:t>
            </a:r>
            <a:br>
              <a:rPr b="1" lang="en-US"/>
            </a:br>
            <a:endParaRPr/>
          </a:p>
        </p:txBody>
      </p:sp>
      <p:sp>
        <p:nvSpPr>
          <p:cNvPr id="149" name="Google Shape;149;p6"/>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Small-Business</a:t>
            </a:r>
            <a:endParaRPr/>
          </a:p>
          <a:p>
            <a:pPr indent="-320040" lvl="0" marL="320040" rtl="0" algn="l">
              <a:spcBef>
                <a:spcPts val="700"/>
              </a:spcBef>
              <a:spcAft>
                <a:spcPts val="0"/>
              </a:spcAft>
              <a:buSzPts val="1740"/>
              <a:buChar char="◻"/>
            </a:pPr>
            <a:r>
              <a:rPr lang="en-US"/>
              <a:t>Scalable Startup</a:t>
            </a:r>
            <a:endParaRPr/>
          </a:p>
          <a:p>
            <a:pPr indent="-320040" lvl="0" marL="320040" rtl="0" algn="l">
              <a:spcBef>
                <a:spcPts val="700"/>
              </a:spcBef>
              <a:spcAft>
                <a:spcPts val="0"/>
              </a:spcAft>
              <a:buSzPts val="1740"/>
              <a:buChar char="◻"/>
            </a:pPr>
            <a:r>
              <a:rPr lang="en-US"/>
              <a:t>Large-Company</a:t>
            </a:r>
            <a:endParaRPr/>
          </a:p>
          <a:p>
            <a:pPr indent="-320040" lvl="0" marL="320040" rtl="0" algn="l">
              <a:spcBef>
                <a:spcPts val="700"/>
              </a:spcBef>
              <a:spcAft>
                <a:spcPts val="0"/>
              </a:spcAft>
              <a:buSzPts val="1740"/>
              <a:buChar char="◻"/>
            </a:pPr>
            <a:r>
              <a:rPr b="1" lang="en-US"/>
              <a:t>Social Entrepreneurship</a:t>
            </a:r>
            <a:endParaRPr/>
          </a:p>
          <a:p>
            <a:pPr indent="-209550" lvl="0" marL="320040" rtl="0" algn="l">
              <a:spcBef>
                <a:spcPts val="700"/>
              </a:spcBef>
              <a:spcAft>
                <a:spcPts val="0"/>
              </a:spcAft>
              <a:buSzPts val="174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5CFBA35645CD04FBFD6F2D55E189D2C" ma:contentTypeVersion="5" ma:contentTypeDescription="Create a new document." ma:contentTypeScope="" ma:versionID="83ed5d1e335b8fb00fe54ca0a3bcaa8a">
  <xsd:schema xmlns:xsd="http://www.w3.org/2001/XMLSchema" xmlns:xs="http://www.w3.org/2001/XMLSchema" xmlns:p="http://schemas.microsoft.com/office/2006/metadata/properties" xmlns:ns2="40630b66-a714-4ef1-b80c-64bd7fff4f0b" xmlns:ns3="37d4c65a-bd38-4ac7-b804-17608acacc58" targetNamespace="http://schemas.microsoft.com/office/2006/metadata/properties" ma:root="true" ma:fieldsID="186fdb8f9e856fcc4e4b29b03f459109" ns2:_="" ns3:_="">
    <xsd:import namespace="40630b66-a714-4ef1-b80c-64bd7fff4f0b"/>
    <xsd:import namespace="37d4c65a-bd38-4ac7-b804-17608acacc58"/>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630b66-a714-4ef1-b80c-64bd7fff4f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7d4c65a-bd38-4ac7-b804-17608acacc58"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E3DBEEC-E767-492D-A52E-FB08B82A493B}"/>
</file>

<file path=customXml/itemProps2.xml><?xml version="1.0" encoding="utf-8"?>
<ds:datastoreItem xmlns:ds="http://schemas.openxmlformats.org/officeDocument/2006/customXml" ds:itemID="{914364AE-AB09-40B9-A9C0-F033B4304219}"/>
</file>

<file path=customXml/itemProps3.xml><?xml version="1.0" encoding="utf-8"?>
<ds:datastoreItem xmlns:ds="http://schemas.openxmlformats.org/officeDocument/2006/customXml" ds:itemID="{D8F2C3D6-A407-4226-A995-64BD88230982}"/>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Prativa</dc:creator>
  <dcterms:created xsi:type="dcterms:W3CDTF">2023-04-10T13:38:36Z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0x010100D5CFBA35645CD04FBFD6F2D55E189D2C</vt:lpwstr>
  </property>
</Properties>
</file>