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06c6349c7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06c6349c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06c6349c7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06c6349c7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856d7b4c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856d7b4c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06c6349c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06c6349c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856d7b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856d7b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06c6349c7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06c6349c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266277c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266277c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06c6349c7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06c6349c7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856d7b4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856d7b4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584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Libelium is a cloud based IoT product provider which specializes in sensor systems. They have a very modern and seamless design approach which allows for solutions to be developed efficiently. </a:t>
            </a:r>
            <a:endParaRPr sz="1584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06c6349c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06c6349c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29a0db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29a0d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29a0cf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29a0cf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29a0cfc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29a0cfc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.imap.maryland.gov/datasets/24b87c89e37946b1b444177fd3c9c848/explore?location=38.991162%2C-76.934073%2C14.77" TargetMode="External"/><Relationship Id="rId4" Type="http://schemas.openxmlformats.org/officeDocument/2006/relationships/hyperlink" Target="https://dbknews.com/2022/09/27/umd-parking-nightmare-tech-solutions/" TargetMode="External"/><Relationship Id="rId5" Type="http://schemas.openxmlformats.org/officeDocument/2006/relationships/hyperlink" Target="https://dbknews.com/2016/12/12/university-of-maryland-parking-space-alternativ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0950" y="1544450"/>
            <a:ext cx="78228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22">
                <a:solidFill>
                  <a:schemeClr val="lt1"/>
                </a:solidFill>
              </a:rPr>
              <a:t>SMART PARKING SYSTEM</a:t>
            </a:r>
            <a:endParaRPr b="1" sz="532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1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19225" y="2951425"/>
            <a:ext cx="21060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  </a:t>
            </a:r>
            <a:r>
              <a:rPr b="1" lang="en" sz="2000">
                <a:solidFill>
                  <a:srgbClr val="FF9900"/>
                </a:solidFill>
              </a:rPr>
              <a:t>TEAM 6</a:t>
            </a:r>
            <a:endParaRPr b="1"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Aditya Kiran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Jianbo Zhang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Mingxi Xu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Sadaf Davre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Satvir Singh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Tanya Gupta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Yogesh Boricha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25" y="2836800"/>
            <a:ext cx="2693756" cy="20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177" y="157625"/>
            <a:ext cx="1137050" cy="1137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3"/>
          <p:cNvSpPr txBox="1"/>
          <p:nvPr/>
        </p:nvSpPr>
        <p:spPr>
          <a:xfrm>
            <a:off x="2343600" y="601725"/>
            <a:ext cx="44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INFM 600 PROJECT PRESENTATION</a:t>
            </a:r>
            <a:endParaRPr b="1"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67500" y="2105850"/>
            <a:ext cx="31851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ENTITY-RELATION    DIAGRAM </a:t>
            </a:r>
            <a:endParaRPr b="1"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30998" l="29185" r="31370" t="17120"/>
          <a:stretch/>
        </p:blipFill>
        <p:spPr>
          <a:xfrm>
            <a:off x="3352600" y="544425"/>
            <a:ext cx="5673600" cy="44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718750" y="0"/>
            <a:ext cx="37065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</a:t>
            </a:r>
            <a:endParaRPr b="1"/>
          </a:p>
        </p:txBody>
      </p:sp>
      <p:sp>
        <p:nvSpPr>
          <p:cNvPr id="161" name="Google Shape;161;p23"/>
          <p:cNvSpPr txBox="1"/>
          <p:nvPr/>
        </p:nvSpPr>
        <p:spPr>
          <a:xfrm>
            <a:off x="3852475" y="670825"/>
            <a:ext cx="44127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“Smart parking app”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Clean, user-friendly interface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Would require Two-Factor Authentication from the Duo Push App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Would show the estimated distance between free parking lots and buildings in which the users classes would happen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Would show time remaining and options to increase the parking space time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Easy accessibility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75" y="747025"/>
            <a:ext cx="2254875" cy="4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125" y="557000"/>
            <a:ext cx="2366800" cy="2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2718750" y="0"/>
            <a:ext cx="37065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CHALLENGES/RISKS</a:t>
            </a:r>
            <a:endParaRPr b="1"/>
          </a:p>
        </p:txBody>
      </p:sp>
      <p:sp>
        <p:nvSpPr>
          <p:cNvPr id="169" name="Google Shape;169;p24"/>
          <p:cNvSpPr txBox="1"/>
          <p:nvPr/>
        </p:nvSpPr>
        <p:spPr>
          <a:xfrm>
            <a:off x="417725" y="1403350"/>
            <a:ext cx="8592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Power/Network Outage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Initial costs to install sensors and infrastructure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Finding the appropriate contracting services for installation/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maintenance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Database management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It does not account for inclement weather or any other emergency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➢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Cybersecurity to protect user privacy information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80950" y="557675"/>
            <a:ext cx="34812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40"/>
              <a:t>REFERENCES</a:t>
            </a:r>
            <a:endParaRPr b="1"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4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16075" y="1618425"/>
            <a:ext cx="6418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6"/>
              <a:buChar char="●"/>
            </a:pPr>
            <a:r>
              <a:rPr lang="en" sz="1435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https://data.imap.maryland.gov/datasets/24b87c89e37946b1b444177fd3c9c848/explore?location=38.991162%2C-76.934073%2C14.77</a:t>
            </a:r>
            <a:endParaRPr sz="1435">
              <a:solidFill>
                <a:schemeClr val="dk2"/>
              </a:solidFill>
            </a:endParaRPr>
          </a:p>
          <a:p>
            <a:pPr indent="-319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6"/>
              <a:buChar char="●"/>
            </a:pPr>
            <a:r>
              <a:rPr lang="en" sz="1435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https://dbknews.com/2022/09/27/umd-parking-nightmare-tech-solutions/</a:t>
            </a:r>
            <a:endParaRPr sz="1435">
              <a:solidFill>
                <a:schemeClr val="dk2"/>
              </a:solidFill>
            </a:endParaRPr>
          </a:p>
          <a:p>
            <a:pPr indent="-319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6"/>
              <a:buChar char="●"/>
            </a:pPr>
            <a:r>
              <a:rPr lang="en" sz="1435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https://dbknews.com/2016/12/12/university-of-maryland-parking-space-alternatives/</a:t>
            </a:r>
            <a:endParaRPr sz="1435">
              <a:solidFill>
                <a:schemeClr val="dk2"/>
              </a:solidFill>
            </a:endParaRPr>
          </a:p>
          <a:p>
            <a:pPr indent="-319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6"/>
              <a:buChar char="●"/>
            </a:pPr>
            <a:r>
              <a:rPr lang="en" sz="1435">
                <a:solidFill>
                  <a:schemeClr val="dk2"/>
                </a:solidFill>
              </a:rPr>
              <a:t>A. Ahad, Z. R. Khan, and S. A. Ahmad, “Intelligent Parking System,” World J. Eng. Technol., vol. 4, pp. 160–167, 2016.</a:t>
            </a:r>
            <a:endParaRPr sz="1435">
              <a:solidFill>
                <a:schemeClr val="dk2"/>
              </a:solidFill>
            </a:endParaRPr>
          </a:p>
          <a:p>
            <a:pPr indent="-3197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6"/>
              <a:buChar char="●"/>
            </a:pPr>
            <a:r>
              <a:rPr lang="en" sz="1435">
                <a:solidFill>
                  <a:schemeClr val="dk2"/>
                </a:solidFill>
              </a:rPr>
              <a:t>Rahman, Md Mamunur, Mateo Anthony Galvez, and Yuan Zhou. "Evaluation of' Crowd-informing'on Parking Performance and Environmental Emissions: An Agent-Based Simulation of an Urban University Campus." IIE Annual Conference. Proceedings. Institute of Industrial and Systems Engineers (IISE), 2021.</a:t>
            </a:r>
            <a:endParaRPr sz="108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5" y="914550"/>
            <a:ext cx="8314475" cy="3702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962325" y="0"/>
            <a:ext cx="3706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885600" y="544425"/>
            <a:ext cx="40545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Several articles have been published discussing the poor parking system at the University of Maryland.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Smart Parking System is to i</a:t>
            </a:r>
            <a:r>
              <a:rPr lang="en" sz="1500">
                <a:solidFill>
                  <a:srgbClr val="000000"/>
                </a:solidFill>
              </a:rPr>
              <a:t>mprove the car parking experience for </a:t>
            </a:r>
            <a:r>
              <a:rPr lang="en" sz="1500">
                <a:solidFill>
                  <a:srgbClr val="000000"/>
                </a:solidFill>
              </a:rPr>
              <a:t>the students at the University of Maryland(UMD).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Currently, the parking system is a mess where a student can buy a parking spot for a year/semester, but might not find a parking spot.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With this project, we aim to solve this problem by providing a parking management system that intelligently keeps track of all the parking slots and assigns an empty parking slot depending on the student’s class location and timing.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93" y="2778675"/>
            <a:ext cx="3021633" cy="20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3484" l="0" r="0" t="0"/>
          <a:stretch/>
        </p:blipFill>
        <p:spPr>
          <a:xfrm>
            <a:off x="173900" y="499100"/>
            <a:ext cx="3021625" cy="21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41975" y="524750"/>
            <a:ext cx="3418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4"/>
              <a:t>DATA COLLECTION</a:t>
            </a:r>
            <a:endParaRPr sz="3044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41975" y="1284825"/>
            <a:ext cx="78975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From University Campuses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Fig.1, if the smart parking system is used on the university campus, it is predicted that a lot of fuel resources will be saved and the protection of the environment will be achieved[1].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Table 2, users looking for parking spaces through the smart parking system can reduce the time of querying parking spaces, waiting time, fuel consumption and exhaust emissions[2].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51" y="2617876"/>
            <a:ext cx="2985050" cy="1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800" y="2617875"/>
            <a:ext cx="3370475" cy="17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41975" y="4297000"/>
            <a:ext cx="69177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[1] A. Ahad, Z. R. Khan, and S. A. Ahmad, “Intelligent Parking System,” World J. Eng. Technol., vol. 4, pp. 160–167, 2016.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[2] Rahman, Md Mamunur, Mateo Anthony Galvez, and Yuan Zhou. "Evaluation of' Crowd-informing'on Parking Performance and Environmental Emissions: An Agent-Based Simulation of an Urban University Campus." IIE Annual Conference. Proceedings. Institute of Industrial and Systems Engineers (IISE), 2021.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594375" y="500925"/>
            <a:ext cx="3706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644675" y="976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 sensor will need to be placed at each and every parking spot at UMD.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This sensors communicate with the parking system </a:t>
            </a:r>
            <a:r>
              <a:rPr lang="en" sz="1700">
                <a:solidFill>
                  <a:srgbClr val="000000"/>
                </a:solidFill>
              </a:rPr>
              <a:t>database</a:t>
            </a:r>
            <a:r>
              <a:rPr lang="en" sz="1700">
                <a:solidFill>
                  <a:srgbClr val="000000"/>
                </a:solidFill>
              </a:rPr>
              <a:t> via Wi-Fi. </a:t>
            </a:r>
            <a:r>
              <a:rPr lang="en" sz="1700">
                <a:solidFill>
                  <a:srgbClr val="000000"/>
                </a:solidFill>
              </a:rPr>
              <a:t>University</a:t>
            </a:r>
            <a:r>
              <a:rPr lang="en" sz="1700">
                <a:solidFill>
                  <a:srgbClr val="000000"/>
                </a:solidFill>
              </a:rPr>
              <a:t> of Maryland has Wi-Fi coverage all across campus which enables us to easily do this.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 The parking system updates the parking space database.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user can access the system using an Android/iOS application.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5" y="1361675"/>
            <a:ext cx="3532499" cy="35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4285200" cy="23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84">
                <a:solidFill>
                  <a:srgbClr val="1A1A1A"/>
                </a:solidFill>
              </a:rPr>
              <a:t>Libelium offers parking sensors for both parking lots and garages. These detectors are wireless and connect via Wi-Fi. One perk of their system is that the implementation can be done </a:t>
            </a:r>
            <a:r>
              <a:rPr b="1" lang="en" sz="1584">
                <a:solidFill>
                  <a:srgbClr val="1A1A1A"/>
                </a:solidFill>
              </a:rPr>
              <a:t>semi-underground</a:t>
            </a:r>
            <a:r>
              <a:rPr lang="en" sz="1584">
                <a:solidFill>
                  <a:srgbClr val="1A1A1A"/>
                </a:solidFill>
              </a:rPr>
              <a:t>, thus allowing there to be less risks imposed</a:t>
            </a:r>
            <a:r>
              <a:rPr lang="en" sz="1584">
                <a:solidFill>
                  <a:srgbClr val="1A1A1A"/>
                </a:solidFill>
              </a:rPr>
              <a:t>.  Key features: 10+ years battery life and waterproofing.</a:t>
            </a:r>
            <a:endParaRPr sz="1584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625" y="1117525"/>
            <a:ext cx="4841276" cy="35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21300" y="481425"/>
            <a:ext cx="3706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LEVEL DFD</a:t>
            </a:r>
            <a:endParaRPr b="1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4250"/>
            <a:ext cx="9026350" cy="41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171598" y="1609245"/>
            <a:ext cx="23703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804675" y="157600"/>
            <a:ext cx="43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03500" y="208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LEVEL-</a:t>
            </a:r>
            <a:r>
              <a:rPr lang="en" sz="2700"/>
              <a:t>0</a:t>
            </a:r>
            <a:r>
              <a:rPr b="1" lang="en" sz="2700"/>
              <a:t> DFD</a:t>
            </a:r>
            <a:endParaRPr b="1" sz="2700"/>
          </a:p>
        </p:txBody>
      </p:sp>
      <p:sp>
        <p:nvSpPr>
          <p:cNvPr id="135" name="Google Shape;135;p19"/>
          <p:cNvSpPr txBox="1"/>
          <p:nvPr/>
        </p:nvSpPr>
        <p:spPr>
          <a:xfrm>
            <a:off x="1171598" y="1609245"/>
            <a:ext cx="23703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00" y="637488"/>
            <a:ext cx="7208899" cy="44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155675" y="0"/>
            <a:ext cx="62214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r>
              <a:rPr b="1" lang="en" sz="3000"/>
              <a:t>T</a:t>
            </a:r>
            <a:r>
              <a:rPr lang="en" sz="3000"/>
              <a:t>ABLEAU VISUALIZATION MAP</a:t>
            </a:r>
            <a:endParaRPr b="1" sz="300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36415" t="5642"/>
          <a:stretch/>
        </p:blipFill>
        <p:spPr>
          <a:xfrm>
            <a:off x="3381250" y="538725"/>
            <a:ext cx="5587624" cy="44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34450" y="1789675"/>
            <a:ext cx="301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Map was created in Tableau from the KML dataset obtained from Maryland.gov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represents all the parking spots in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college park campus.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2475" y="108975"/>
            <a:ext cx="37098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FLOW CHART</a:t>
            </a:r>
            <a:endParaRPr sz="32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3025"/>
            <a:ext cx="9144001" cy="42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