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18a3e5b-5c7a-4fb9-a247-8baac98bbe8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94c48bacc6b46eb" /><Relationship Type="http://schemas.openxmlformats.org/officeDocument/2006/relationships/slideLayout" Target="/ppt/slideLayouts/slideLayout8.xml" Id="Rbb99a07cfc7c4d79" /><Relationship Type="http://schemas.openxmlformats.org/officeDocument/2006/relationships/hyperlink" Target="https://app.powerbi.com/groups/me/reports/a18a3e5b-5c7a-4fb9-a247-8baac98bbe85/?pbi_source=PowerPoint" TargetMode="External" Id="RelId0" /><Relationship Type="http://schemas.openxmlformats.org/officeDocument/2006/relationships/image" Target="/ppt/media/image4.png" Id="imgId14815616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b8121873b7e24a68" /><Relationship Type="http://schemas.openxmlformats.org/officeDocument/2006/relationships/slideLayout" Target="/ppt/slideLayouts/slideLayout8.xml" Id="Raca6b45f12694601" /><Relationship Type="http://schemas.openxmlformats.org/officeDocument/2006/relationships/hyperlink" Target="https://app.powerbi.com/groups/me/reports/a18a3e5b-5c7a-4fb9-a247-8baac98bbe85/?pbi_source=PowerPoint" TargetMode="External" Id="RelId1" /><Relationship Type="http://schemas.openxmlformats.org/officeDocument/2006/relationships/image" Target="/ppt/media/image5.png" Id="imgId14815616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4a077a5570f49ed" /><Relationship Type="http://schemas.openxmlformats.org/officeDocument/2006/relationships/slideLayout" Target="/ppt/slideLayouts/slideLayout8.xml" Id="R9ff0e9ef04524e35" /><Relationship Type="http://schemas.openxmlformats.org/officeDocument/2006/relationships/hyperlink" Target="https://app.powerbi.com/groups/me/reports/a18a3e5b-5c7a-4fb9-a247-8baac98bbe85/?pbi_source=PowerPoint" TargetMode="External" Id="RelId2" /><Relationship Type="http://schemas.openxmlformats.org/officeDocument/2006/relationships/image" Target="/ppt/media/image6.png" Id="imgId14815616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INFO challenge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3/4/2023 5:11:31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3/4/2023 2:06:58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treemap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15616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barChart ,clusteredColumnChart ,line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15616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reaChart ,bar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1561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