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6"/>
    <p:restoredTop sz="94647"/>
  </p:normalViewPr>
  <p:slideViewPr>
    <p:cSldViewPr snapToGrid="0" snapToObjects="1">
      <p:cViewPr varScale="1">
        <p:scale>
          <a:sx n="120" d="100"/>
          <a:sy n="120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f52969f-6c91-4b45-b98f-4ad3af28382a}">
  <we:reference id="WA200003233" version="2.0.0.3" store="en-US" storeType="OMEX"/>
  <we:alternateReferences/>
  <we:properties>
    <we:property name="Microsoft.Office.CampaignId" value="&quot;none&quot;"/>
    <we:property name="creatorTenantId" value="&quot;ee2d6d72-9535-4242-a077-acf185782f9b&quot;"/>
    <we:property name="reportUrl" value="&quot;/groups/me/reports/a18a3e5b-5c7a-4fb9-a247-8baac98bbe85/ReportSection5d27d97bded8ee83431d?bookmarkGuid=6b436293-7e64-4c41-aaca-e127d6ea832a&amp;bookmarkUsage=1&amp;ctid=ee2d6d72-9535-4242-a077-acf185782f9b&amp;fromEntryPoint=export&quot;"/>
    <we:property name="reportState" value="&quot;CONNECTED&quot;"/>
    <we:property name="reportEmbeddedTime" value="&quot;2023-03-04T05:08:27.398Z&quot;"/>
    <we:property name="creatorSessionId" value="&quot;5812e9a6-ed51-4026-92df-b18a2355360d&quot;"/>
    <we:property name="creatorUserId" value="&quot;10032001EE435F40&quot;"/>
    <we:property name="reportName" value="&quot;INFO challenge&quot;"/>
    <we:property name="isFiltersActionButtonVisible" value="true"/>
    <we:property name="initialStateBookmark" value="&quot;H4sIAAAAAAAAA9VWUW/aMBD+K8jP0QRkSUrfaMZeWFsEU6VpQugSH8GtiSPbYc0Q/31nJxXrpq5Tpa7sCfvz2f7uu+8c9owLU0lormCL7JxdKHW3BX3XG7CAlR12fT29HM+nq6vx5YRgVVmhSsPO98yCLtDeCFODdCcQ+HUZMJByBoWbrUEaDFiF2qgSpPiObTAtWV3jIWB4X0mlwR25sGDRHbujcJrT3YN3Id0IuRU7XGBuW3SOldK2m0d8mPBRknHkZ4hn4ftwwGmPaVc9zefj3aWeWKpKC6IkAg5bR1k+jJMwihOe8X4UxTz2uJC2C8mayX2lKW9So6mcXmO+gzJHR4KS02jaXPYsVbLe+tHkEb5Qtc5xjmu/VFphGzpmmvYWtd5hsxpL2fuCoI0x7ECSzbQiQX1QQ7DHNupbqpH0o1z6h+BNyFDJC10NXsZnXBQaC7DddPLaZDPcrDZQ8g1K7tc+1mXnr+hUBP2N42NSS0KMKAvZNdXRxZ9brkCx6Qa0dV2b3ZL/nWVpl9Ic9UXjXftB6IfGGga/cD+tohyWD08Bbbn9qb9TUqRQus3n9bpseXD4YJQgRus47A9DiONRmED/5W/Cv1YY8vwphfunYvun35FnHZ+B/q8M/+dyvJnhjxVwnve2P8rJtkhffTdQtTUV5DiDEj2Vqj1CoI8jo1BqyLuxdr+fBDVJW7gbkLWrmfsjwPwdVEqRSfzL+I7cD4rWrAzDCAAA&quot;"/>
    <we:property name="bookmark" value="&quot;H4sIAAAAAAAAA9VWbWvbMBD+K0WfNjAljmu76bc266C0HaUZhTFCOVsXW61iGUnO6oX8953keGm3ZYVC3wIB63S+e+6e5w4vGRemltB+gTmyA3ak1O0c9O1OyAJWPbRhmiTRcLaXDdO9NB+OwiyMyUvVVqjKsIMls6ALtFfCNCBdQDJ+nwYMpLyAwp1mIA0GrEZtVAVS/MTOma6sbnAVMLyrpdLgQk4sWHRhF+ROZ4IS7kaUEXIrFjjB3HbWS6yVtutzzIcpH6UZR76PuB/tRSGnd0x362E+7u+SemBjVVkQFQFwtlmc5cMkjeIk5RkfxHHCE28X0q5dsvb4rtZUN3WjrV37DvkCqhwdCCpOo+lqWbKxks3cPx0/sE9Uo3O8xJm/qqywLYU5He9MGr3A9vpQyp1vCNoYw1bUsgutqKHeqSWzt5Xqx1gj9Y9qGayCVwFDlBe6Dp+G57AoNBZg18fj5wabYXldQsVLlNzffW6qtb7it9LQvzA+BDUlixFVIddDtVHx1w4rkO+4BG3d1GY3pH8nWXpLaY76qPWq/SR0P1jD4A/sb4uU1bRfBfTKzb35HlNHCqW7ep5vyqYrZw9HKWI8S6LBMIIkGUUpDJ6+E166w5Dn2zo8eCuy375HHlV8BvpdCf7/dLya4DcMTD0Joigl/a2LZFD27aPkHCycQ+0u/hl5tw/lnE1OGU5418t5DVqYvrP96VRUjumAneHMvoC+LvuyzgRNb6eoK5CNE1N8Ri6OBfKbowVXK9XBJs38w5Zi79H5kU0df91a2GA//x1oeW+SzAswGbAc8hK5L+/E4rxLKji6iALNu+YoYAtnWmtx4K7WK9tv7c02ICrpo9U9qMaaGnK8gAp97XWX37fCs0NUIu+Z2oLAf+L2QqHfLx4tJEViCwAA&quot;"/>
    <we:property name="embedUrl" value="&quot;/reportEmbed?reportId=a18a3e5b-5c7a-4fb9-a247-8baac98bbe85&amp;config=eyJjbHVzdGVyVXJsIjoiaHR0cHM6Ly9XQUJJLVVTLUVBU1QyLXJlZGlyZWN0LmFuYWx5c2lzLndpbmRvd3MubmV0IiwiZW1iZWRGZWF0dXJlcyI6eyJtb2Rlcm5FbWJlZCI6dHJ1ZSwidXNhZ2VNZXRyaWNzVk5leHQiOnRydWV9fQ%3D%3D&amp;disableSensitivityBanner=true&quot;"/>
    <we:property name="datasetId" value="&quot;9802917c-b0da-4d8e-a978-23d23d4de2aa&quot;"/>
    <we:property name="pageName" value="&quot;ReportSection5d27d97bded8ee83431d&quot;"/>
    <we:property name="pageDisplayName" value="&quot;Page 3&quot;"/>
    <we:property name="backgroundColor" value="&quot;#FFFFFF&quot;"/>
    <we:property name="isFooterCollapsed" value="tru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srikanth srip</cp:lastModifiedBy>
  <cp:revision>3</cp:revision>
  <dcterms:created xsi:type="dcterms:W3CDTF">2018-06-07T21:39:02Z</dcterms:created>
  <dcterms:modified xsi:type="dcterms:W3CDTF">2023-03-04T05:35:08Z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