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6"/>
    <p:restoredTop sz="94647"/>
  </p:normalViewPr>
  <p:slideViewPr>
    <p:cSldViewPr snapToGrid="0" snapToObjects="1">
      <p:cViewPr varScale="1">
        <p:scale>
          <a:sx n="120" d="100"/>
          <a:sy n="120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a7c46c5-dd36-4aaf-be5f-ab63189b0cc8}">
  <we:reference id="WA200003233" version="2.0.0.3" store="en-US" storeType="OMEX"/>
  <we:alternateReferences/>
  <we:properties>
    <we:property name="Microsoft.Office.CampaignId" value="&quot;none&quot;"/>
    <we:property name="creatorTenantId" value="&quot;ee2d6d72-9535-4242-a077-acf185782f9b&quot;"/>
    <we:property name="reportUrl" value="&quot;/groups/me/reports/a18a3e5b-5c7a-4fb9-a247-8baac98bbe85/ReportSection0c3b8c9b3400a3070948?bookmarkGuid=15d97d4b-10d5-4f40-828a-607a944f9e1f&amp;bookmarkUsage=1&amp;ctid=ee2d6d72-9535-4242-a077-acf185782f9b&amp;fromEntryPoint=export&quot;"/>
    <we:property name="reportState" value="&quot;CONNECTED&quot;"/>
    <we:property name="reportEmbeddedTime" value="&quot;2023-03-04T05:36:56.729Z&quot;"/>
    <we:property name="creatorSessionId" value="&quot;1dc9be80-434e-4612-826f-ef2b0b948329&quot;"/>
    <we:property name="creatorUserId" value="&quot;10032001EE435F40&quot;"/>
    <we:property name="reportName" value="&quot;INFO challenge&quot;"/>
    <we:property name="isFiltersActionButtonVisible" value="true"/>
    <we:property name="initialStateBookmark" value="&quot;H4sIAAAAAAAAA+1XW0/bMBT+K8jP1eRcuia8la57YVxEJyQ0VZWdnAaDG0e205Gh/vcdO2GsCI1tqCOV9pSci30+n/N9udyTXJhKsuaUrYAckiOlbldM3x4EZEDKznd2dnwyvjhenI5PpuhWlRWqNOTwnlimC7CXwtRMuh3Q+WU+IEzKc1Y4a8mkgQGpQBtVMim+QZuMIatr2AwI3FVSaea2nFlmwW27xnS0sXbwLsKKLLNiDTPIbOu9gEpp29k0i3iSpTyKKWURHdE0TnCNaaMe5sv5rqgHNlGlZaJEAM6XsCQcpsCHNIYAkjTN3/vcpZC2S+HN9K7SeG7sRlO5fo3zNSszyIk/nAbTnuWejItCQ8FsZ063ghMl69Uz/pmqdQYXsPSh0grbYI3jycGs1mtoFmMpD66AaWMM2WA/z7XCbvskY1W1sOIujKkPfazLroNDZ16rrxMN2PKcHNLN4GX8O4CILCl0FZC+4Hnasm1Mc/QYURayY/EjbT63UCUyZ3LNtHUy4TdIOMcRXKV0Dvqo8TT5IPQDk8PBE+i9oshm/iA9XHHzk54m2JBC6fY4O2XFfONCIc8gQtWiCDOeBpzy6BUy3FUbb4WUf0fkN5n6D7h79Vh4UYKc6f1T4POz6I3+lsswGaUxUIhHFGgSpSntlf5e9Rr51xOXWEwu0iDoq/q2Af6h/jJZGyQF5C2wvdLiLybTGy3yMIc4SYDTBDIejoZs2K93YYPu/0J8eyHu3bdoH9XXkdlJz6vvsZFkBfjv625UbU3FMjhnJXgcVbtegM9DlrAyd0Pz99pdPwnUajuzSyZrNy73O0x8DZyi4BJ+M78D9x0CSP9fyQ8AAA==&quot;"/>
    <we:property name="bookmark" value="&quot;H4sIAAAAAAAAA+1WXWvbMBT9K0HPYchfs5231OteBqM0YzBGCJJ947pRLCPJWbzg/74r292aUha2ktWBPd4PSecenWP5QLJCV4I1H9kWyIxcSbnZMrWZOGRKyuNcEDqBx2I3415AHS/0fT/DLlmZQpaazA7EMJWD+Vzomgm7ISa/LqeECXHDchutmdAwJRUoLUsmiu/QN2PJqBraKYF9JaRidsuFYQbstjtsxxihOG88PJGlptjBAlLTZ2+hksoMMU09HqUx93xKmUdDGvsRrtF9tYN5ut8e2gFLZGlYUSIAm4tY5AYx8ID64EAUx9nbrnddCDO08OZ6XymcG9loKkvfPNuxMgVLFQ6nQPezHMg8zxXkzAzh9VExkaLePpNfyFqlcAvrrlSawjR4xodksqjVDprVXIjJF2BKa01a5PNGSWS7a9JGVitT7F2fdqX3dTkwGNjwTn5LFCDlGZnRdnoa/xkgokpyVTlkLHieUnaMaYkZXZS5GFT8SzafeqgClZPcMWWsTfg9Cs5qBFdJlYG6ajqZvCvUg5Ld6RPoo5JIu3ywHq64f+SnBAnJperHOasqlq0tuTwFD12LJkx57HDKvRfY8Fw0bgoh/k7Ir3LrP+Fe1GfhpAU5U5fnwOfvYjT+W6/dKIx9oOCHFGjkxTEdlf9e9Iz86xsXeJhYxY4zVvcdA/xD/6Wi1igKyHpgF+XF39zMaLzI3Qz8KAJOI0i5GwYsGNdb2GD6vxFf34gX9y86RvcNYrbW69z3iMi2/QGDjrf2TA8AAA==&quot;"/>
    <we:property name="embedUrl" value="&quot;/reportEmbed?reportId=a18a3e5b-5c7a-4fb9-a247-8baac98bbe85&amp;config=eyJjbHVzdGVyVXJsIjoiaHR0cHM6Ly9XQUJJLVVTLUVBU1QyLXJlZGlyZWN0LmFuYWx5c2lzLndpbmRvd3MubmV0IiwiZW1iZWRGZWF0dXJlcyI6eyJtb2Rlcm5FbWJlZCI6dHJ1ZSwidXNhZ2VNZXRyaWNzVk5leHQiOnRydWV9fQ%3D%3D&amp;disableSensitivityBanner=true&quot;"/>
    <we:property name="datasetId" value="&quot;9802917c-b0da-4d8e-a978-23d23d4de2aa&quot;"/>
    <we:property name="pageName" value="&quot;ReportSection0c3b8c9b3400a3070948&quot;"/>
    <we:property name="pageDisplayName" value="&quot;Page 2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srikanth srip</cp:lastModifiedBy>
  <cp:revision>3</cp:revision>
  <dcterms:created xsi:type="dcterms:W3CDTF">2018-06-07T21:39:02Z</dcterms:created>
  <dcterms:modified xsi:type="dcterms:W3CDTF">2023-03-04T05:37:26Z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