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675"/>
    <a:srgbClr val="4D2B88"/>
    <a:srgbClr val="3914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87" d="100"/>
          <a:sy n="87" d="100"/>
        </p:scale>
        <p:origin x="208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CB5F-F562-8E44-B42B-7191FD3CE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08B8C-1332-3240-8928-548C2AB1D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AB7F-77CC-224F-B941-2CE1387C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4B31-FFE2-FC4C-8138-F9B3AE0C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89BB-60A1-F949-BBD9-F420CF32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8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74E8E-3319-0644-BD50-CE2CC95B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810C8-EC4E-D845-980A-6B2F305B9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6D95-BC2C-544F-839F-F318449F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2208-1D83-1C47-B1C4-B34A17C9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DBC63-2EC9-634C-AB09-F37AD7D9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C2F73-ECAA-1443-9327-9CBF10C59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85381-FC60-0240-AA96-D0C2249F1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94ECF-F139-0A46-A787-BF59D819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49AB-97F9-FC4F-BAE7-B4ACECAF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45342-84CE-FE46-975F-06BF5E55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3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4211-A0A5-1F4B-A528-DC9CB7B0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C475-EFD8-0748-ADD7-0973022E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163D-7A48-AB4E-9DB3-B34A0BFD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55BD1-2D7B-0E41-AE75-9BC2AF70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C038-16E8-9F41-A597-8A7542A2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8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9BEA-2B0C-A24B-9824-B44238DB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114A-CF36-B944-A722-83C23BCA9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6B03-F67C-5E4A-BD12-55197FC8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8A4F-2329-F84A-86F9-7AECD61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E02A-0D78-AC42-ACB5-2BBB6AC2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C12D-AB9C-FE40-8982-0C9842CA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8F1A-4BF6-CD4D-A10D-B12EBC980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39C46-C1F0-E64D-97C2-249560B8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AF348-0079-C746-861F-E67DCD46D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A16C7-8576-BB4B-99F6-2149CA7F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36D5E-056E-5A42-A161-9048FB0E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0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0853-F2DD-EA4F-8E74-DBD1132A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5C9F9-BE2F-2C45-9D7C-8BB00203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F641A-EA34-B64D-B326-F22F7734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DAC6B-3B9C-864E-9848-69FD31D16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81890-E5FE-5B4D-AECE-32EE84FDF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A28E1-C6B9-4C4E-9567-FA0EC951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F0911-33D8-0E48-9C1F-B5449AA35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8CEFE-A9AF-1243-A481-E3BAA6D5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436AB-DD32-DC47-9A48-904E1591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91AF9-867D-FE4F-9B67-4011E702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9FA9E-E006-D24E-B31D-529BC3F3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BAF0A-55F9-B94F-AAEB-1FC04BD82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8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B3C91-EA78-294C-9524-A30B3B71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DB189-E080-9E43-8F10-7D9295B8D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67155-61E6-234C-B2F6-041AC07B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EE1A-857C-D542-AE7B-E15B9DE1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F90C-F95D-A749-8C2C-AE4C00BF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2D23F-1075-6349-A2EE-9ABFD0EEE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B5AC0-8447-D048-BE6B-F1D78FE4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EC1D1-0EC4-7C49-A828-70A3717A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16A29-B9B5-654B-ADB9-B29485A3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8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C4A0-B447-924C-B028-BB81C80B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23B698-CEC6-B041-8C64-4F462B4B09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2FE10-7125-004A-9EE3-A783BF39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93E1D-E93A-D443-AD8F-C973F6DF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39673-FF00-3849-9C13-090DB5A1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6861F-B13C-074F-A3DB-C1D84207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40269-9F5C-7C48-8151-8169092F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46DFB-07F9-AC4A-A9F3-83F1A3753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EAE68-AE92-2646-9D3E-3A4FFCDB6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5805-BE8F-9047-AD7E-48614D756B75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4232-20CE-A74E-917B-5BFE06C14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96BED-BBDE-844E-9EB7-4D39B5790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8D2F6-D148-C642-BBD6-A038651D6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7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6DF32A9-30F8-5B46-A0DA-7CDB008F6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B2E0E-0497-DA47-B8C3-258A15F05091}"/>
              </a:ext>
            </a:extLst>
          </p:cNvPr>
          <p:cNvSpPr txBox="1"/>
          <p:nvPr/>
        </p:nvSpPr>
        <p:spPr>
          <a:xfrm>
            <a:off x="-1" y="4693609"/>
            <a:ext cx="12192000" cy="707886"/>
          </a:xfrm>
          <a:prstGeom prst="rect">
            <a:avLst/>
          </a:prstGeom>
          <a:solidFill>
            <a:srgbClr val="3A1675">
              <a:alpha val="8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X  floor, room xxx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478AC6-4BDD-5047-9E5B-32AE1678E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5950" y="4000399"/>
            <a:ext cx="1401096" cy="140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5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Martha Wilkes</dc:creator>
  <cp:lastModifiedBy>Martha Wilkes</cp:lastModifiedBy>
  <cp:revision>3</cp:revision>
  <dcterms:created xsi:type="dcterms:W3CDTF">2021-08-11T13:48:49Z</dcterms:created>
  <dcterms:modified xsi:type="dcterms:W3CDTF">2021-08-11T14:05:40Z</dcterms:modified>
</cp:coreProperties>
</file>