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 updates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58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49163</TotalTime>
  <Words>78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79</cp:revision>
  <dcterms:created xsi:type="dcterms:W3CDTF">2021-02-18T01:44:28Z</dcterms:created>
  <dcterms:modified xsi:type="dcterms:W3CDTF">2021-08-17T15:23:06Z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