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sldIdLst>
    <p:sldId id="506" r:id="rId5"/>
    <p:sldId id="507" r:id="rId6"/>
    <p:sldId id="503" r:id="rId7"/>
    <p:sldId id="504" r:id="rId8"/>
    <p:sldId id="483" r:id="rId9"/>
    <p:sldId id="501" r:id="rId10"/>
    <p:sldId id="488" r:id="rId11"/>
    <p:sldId id="500" r:id="rId12"/>
    <p:sldId id="489" r:id="rId13"/>
    <p:sldId id="505" r:id="rId14"/>
    <p:sldId id="341" r:id="rId15"/>
    <p:sldId id="49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snapToGrid="0">
      <p:cViewPr varScale="1">
        <p:scale>
          <a:sx n="66" d="100"/>
          <a:sy n="66" d="100"/>
        </p:scale>
        <p:origin x="656"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22313F-14FB-41A4-8FB4-0DC52F1D6BCF}" type="datetimeFigureOut">
              <a:rPr lang="en-US" smtClean="0"/>
              <a:t>4/21/2021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8CFEFE-F768-4AF6-8BC0-BEC9585BFB7A}" type="slidenum">
              <a:rPr lang="en-US" smtClean="0"/>
              <a:t>‹#›</a:t>
            </a:fld>
            <a:endParaRPr lang="en-US"/>
          </a:p>
        </p:txBody>
      </p:sp>
    </p:spTree>
    <p:extLst>
      <p:ext uri="{BB962C8B-B14F-4D97-AF65-F5344CB8AC3E}">
        <p14:creationId xmlns:p14="http://schemas.microsoft.com/office/powerpoint/2010/main" val="2227587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b3734de2be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gb3734de2be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8885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b3734de2be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gb3734de2be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25735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b3734de2be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gb3734de2be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b3734de2be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gb3734de2be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865955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b3734de2be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gb3734de2be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825466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b3734de2be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gb3734de2be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03244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b3734de2be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gb3734de2be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19821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b3734de2be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gb3734de2be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8010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4FEC7-104E-4CF1-AF3B-3AC3E025B4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7FE71FD-E936-455E-82A3-66501712EA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9DF78B6-45F6-43A1-8E45-6445EB74CD57}"/>
              </a:ext>
            </a:extLst>
          </p:cNvPr>
          <p:cNvSpPr>
            <a:spLocks noGrp="1"/>
          </p:cNvSpPr>
          <p:nvPr>
            <p:ph type="dt" sz="half" idx="10"/>
          </p:nvPr>
        </p:nvSpPr>
        <p:spPr/>
        <p:txBody>
          <a:bodyPr/>
          <a:lstStyle/>
          <a:p>
            <a:fld id="{CD60A8EB-2AAD-42FB-9D7A-488C35D29B4B}" type="datetimeFigureOut">
              <a:rPr lang="en-US" smtClean="0"/>
              <a:t>4/21/2021</a:t>
            </a:fld>
            <a:endParaRPr lang="en-US"/>
          </a:p>
        </p:txBody>
      </p:sp>
      <p:sp>
        <p:nvSpPr>
          <p:cNvPr id="5" name="Footer Placeholder 4">
            <a:extLst>
              <a:ext uri="{FF2B5EF4-FFF2-40B4-BE49-F238E27FC236}">
                <a16:creationId xmlns:a16="http://schemas.microsoft.com/office/drawing/2014/main" id="{A40E7FB5-B516-43CE-8A9E-1758C9891A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588D89-D5EC-469F-B1DA-95F966912D8E}"/>
              </a:ext>
            </a:extLst>
          </p:cNvPr>
          <p:cNvSpPr>
            <a:spLocks noGrp="1"/>
          </p:cNvSpPr>
          <p:nvPr>
            <p:ph type="sldNum" sz="quarter" idx="12"/>
          </p:nvPr>
        </p:nvSpPr>
        <p:spPr/>
        <p:txBody>
          <a:bodyPr/>
          <a:lstStyle/>
          <a:p>
            <a:fld id="{8A3BF875-9E3A-4C33-BF2C-A71CD09A4827}" type="slidenum">
              <a:rPr lang="en-US" smtClean="0"/>
              <a:t>‹#›</a:t>
            </a:fld>
            <a:endParaRPr lang="en-US"/>
          </a:p>
        </p:txBody>
      </p:sp>
    </p:spTree>
    <p:extLst>
      <p:ext uri="{BB962C8B-B14F-4D97-AF65-F5344CB8AC3E}">
        <p14:creationId xmlns:p14="http://schemas.microsoft.com/office/powerpoint/2010/main" val="3599520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6F038-005F-43AD-90A4-E3F652D14EF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6F33463-A547-4A46-8C5C-D7CC8F5564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CB4C8-F902-4296-A777-10A4407A521D}"/>
              </a:ext>
            </a:extLst>
          </p:cNvPr>
          <p:cNvSpPr>
            <a:spLocks noGrp="1"/>
          </p:cNvSpPr>
          <p:nvPr>
            <p:ph type="dt" sz="half" idx="10"/>
          </p:nvPr>
        </p:nvSpPr>
        <p:spPr/>
        <p:txBody>
          <a:bodyPr/>
          <a:lstStyle/>
          <a:p>
            <a:fld id="{CD60A8EB-2AAD-42FB-9D7A-488C35D29B4B}" type="datetimeFigureOut">
              <a:rPr lang="en-US" smtClean="0"/>
              <a:t>4/21/2021</a:t>
            </a:fld>
            <a:endParaRPr lang="en-US"/>
          </a:p>
        </p:txBody>
      </p:sp>
      <p:sp>
        <p:nvSpPr>
          <p:cNvPr id="5" name="Footer Placeholder 4">
            <a:extLst>
              <a:ext uri="{FF2B5EF4-FFF2-40B4-BE49-F238E27FC236}">
                <a16:creationId xmlns:a16="http://schemas.microsoft.com/office/drawing/2014/main" id="{3BFA1AF6-6CD6-4C68-8692-15E9C5473B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003CE-3031-45B9-A0DE-AB3578570841}"/>
              </a:ext>
            </a:extLst>
          </p:cNvPr>
          <p:cNvSpPr>
            <a:spLocks noGrp="1"/>
          </p:cNvSpPr>
          <p:nvPr>
            <p:ph type="sldNum" sz="quarter" idx="12"/>
          </p:nvPr>
        </p:nvSpPr>
        <p:spPr/>
        <p:txBody>
          <a:bodyPr/>
          <a:lstStyle/>
          <a:p>
            <a:fld id="{8A3BF875-9E3A-4C33-BF2C-A71CD09A4827}" type="slidenum">
              <a:rPr lang="en-US" smtClean="0"/>
              <a:t>‹#›</a:t>
            </a:fld>
            <a:endParaRPr lang="en-US"/>
          </a:p>
        </p:txBody>
      </p:sp>
    </p:spTree>
    <p:extLst>
      <p:ext uri="{BB962C8B-B14F-4D97-AF65-F5344CB8AC3E}">
        <p14:creationId xmlns:p14="http://schemas.microsoft.com/office/powerpoint/2010/main" val="3685170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AFDD4C-2966-47E5-B3AA-4A4855BD02D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100DBBB-0BC1-4735-9FEB-EFB0AF036F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E4E78C-9BC8-43F1-B6AB-CD1B1827D61C}"/>
              </a:ext>
            </a:extLst>
          </p:cNvPr>
          <p:cNvSpPr>
            <a:spLocks noGrp="1"/>
          </p:cNvSpPr>
          <p:nvPr>
            <p:ph type="dt" sz="half" idx="10"/>
          </p:nvPr>
        </p:nvSpPr>
        <p:spPr/>
        <p:txBody>
          <a:bodyPr/>
          <a:lstStyle/>
          <a:p>
            <a:fld id="{CD60A8EB-2AAD-42FB-9D7A-488C35D29B4B}" type="datetimeFigureOut">
              <a:rPr lang="en-US" smtClean="0"/>
              <a:t>4/21/2021</a:t>
            </a:fld>
            <a:endParaRPr lang="en-US"/>
          </a:p>
        </p:txBody>
      </p:sp>
      <p:sp>
        <p:nvSpPr>
          <p:cNvPr id="5" name="Footer Placeholder 4">
            <a:extLst>
              <a:ext uri="{FF2B5EF4-FFF2-40B4-BE49-F238E27FC236}">
                <a16:creationId xmlns:a16="http://schemas.microsoft.com/office/drawing/2014/main" id="{A3283DCB-F6CA-4182-974A-F3A558E640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73B27D-D711-4C1E-B99C-BBA96024C4FF}"/>
              </a:ext>
            </a:extLst>
          </p:cNvPr>
          <p:cNvSpPr>
            <a:spLocks noGrp="1"/>
          </p:cNvSpPr>
          <p:nvPr>
            <p:ph type="sldNum" sz="quarter" idx="12"/>
          </p:nvPr>
        </p:nvSpPr>
        <p:spPr/>
        <p:txBody>
          <a:bodyPr/>
          <a:lstStyle/>
          <a:p>
            <a:fld id="{8A3BF875-9E3A-4C33-BF2C-A71CD09A4827}" type="slidenum">
              <a:rPr lang="en-US" smtClean="0"/>
              <a:t>‹#›</a:t>
            </a:fld>
            <a:endParaRPr lang="en-US"/>
          </a:p>
        </p:txBody>
      </p:sp>
    </p:spTree>
    <p:extLst>
      <p:ext uri="{BB962C8B-B14F-4D97-AF65-F5344CB8AC3E}">
        <p14:creationId xmlns:p14="http://schemas.microsoft.com/office/powerpoint/2010/main" val="28258383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29"/>
        <p:cNvGrpSpPr/>
        <p:nvPr/>
      </p:nvGrpSpPr>
      <p:grpSpPr>
        <a:xfrm>
          <a:off x="0" y="0"/>
          <a:ext cx="0" cy="0"/>
          <a:chOff x="0" y="0"/>
          <a:chExt cx="0" cy="0"/>
        </a:xfrm>
      </p:grpSpPr>
      <p:sp>
        <p:nvSpPr>
          <p:cNvPr id="30" name="Google Shape;30;p4"/>
          <p:cNvSpPr txBox="1">
            <a:spLocks noGrp="1"/>
          </p:cNvSpPr>
          <p:nvPr>
            <p:ph type="title"/>
          </p:nvPr>
        </p:nvSpPr>
        <p:spPr>
          <a:xfrm>
            <a:off x="609600" y="685800"/>
            <a:ext cx="10058400" cy="839787"/>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
          <p:cNvSpPr txBox="1">
            <a:spLocks noGrp="1"/>
          </p:cNvSpPr>
          <p:nvPr>
            <p:ph type="body" idx="1"/>
          </p:nvPr>
        </p:nvSpPr>
        <p:spPr>
          <a:xfrm>
            <a:off x="609600" y="1701801"/>
            <a:ext cx="10058400" cy="4470400"/>
          </a:xfrm>
          <a:prstGeom prst="rect">
            <a:avLst/>
          </a:prstGeom>
          <a:noFill/>
          <a:ln>
            <a:noFill/>
          </a:ln>
        </p:spPr>
        <p:txBody>
          <a:bodyPr spcFirstLastPara="1" wrap="square" lIns="91425" tIns="45700" rIns="91425" bIns="45700" anchor="t" anchorCtr="0">
            <a:noAutofit/>
          </a:bodyPr>
          <a:lstStyle>
            <a:lvl1pPr marL="609585" lvl="0" indent="-457189" algn="l">
              <a:lnSpc>
                <a:spcPct val="120000"/>
              </a:lnSpc>
              <a:spcBef>
                <a:spcPts val="0"/>
              </a:spcBef>
              <a:spcAft>
                <a:spcPts val="0"/>
              </a:spcAft>
              <a:buClr>
                <a:schemeClr val="dk2"/>
              </a:buClr>
              <a:buSzPts val="1800"/>
              <a:buChar char="•"/>
              <a:defRPr/>
            </a:lvl1pPr>
            <a:lvl2pPr marL="1219170" lvl="1" indent="-457189" algn="l">
              <a:lnSpc>
                <a:spcPct val="120000"/>
              </a:lnSpc>
              <a:spcBef>
                <a:spcPts val="800"/>
              </a:spcBef>
              <a:spcAft>
                <a:spcPts val="0"/>
              </a:spcAft>
              <a:buClr>
                <a:schemeClr val="dk2"/>
              </a:buClr>
              <a:buSzPts val="1800"/>
              <a:buChar char="•"/>
              <a:defRPr/>
            </a:lvl2pPr>
            <a:lvl3pPr marL="1828754" lvl="2" indent="-457189" algn="l">
              <a:lnSpc>
                <a:spcPct val="120000"/>
              </a:lnSpc>
              <a:spcBef>
                <a:spcPts val="800"/>
              </a:spcBef>
              <a:spcAft>
                <a:spcPts val="0"/>
              </a:spcAft>
              <a:buClr>
                <a:schemeClr val="dk2"/>
              </a:buClr>
              <a:buSzPts val="1800"/>
              <a:buChar char="•"/>
              <a:defRPr/>
            </a:lvl3pPr>
            <a:lvl4pPr marL="2438339" lvl="3" indent="-457189" algn="l">
              <a:lnSpc>
                <a:spcPct val="120000"/>
              </a:lnSpc>
              <a:spcBef>
                <a:spcPts val="800"/>
              </a:spcBef>
              <a:spcAft>
                <a:spcPts val="0"/>
              </a:spcAft>
              <a:buClr>
                <a:schemeClr val="dk2"/>
              </a:buClr>
              <a:buSzPts val="1800"/>
              <a:buChar char="•"/>
              <a:defRPr/>
            </a:lvl4pPr>
            <a:lvl5pPr marL="3047924" lvl="4" indent="-457189" algn="l">
              <a:lnSpc>
                <a:spcPct val="120000"/>
              </a:lnSpc>
              <a:spcBef>
                <a:spcPts val="800"/>
              </a:spcBef>
              <a:spcAft>
                <a:spcPts val="0"/>
              </a:spcAft>
              <a:buClr>
                <a:schemeClr val="dk2"/>
              </a:buClr>
              <a:buSzPts val="1800"/>
              <a:buChar char="•"/>
              <a:defRPr/>
            </a:lvl5pPr>
            <a:lvl6pPr marL="3657509" lvl="5" indent="-457189" algn="l">
              <a:lnSpc>
                <a:spcPct val="90000"/>
              </a:lnSpc>
              <a:spcBef>
                <a:spcPts val="800"/>
              </a:spcBef>
              <a:spcAft>
                <a:spcPts val="0"/>
              </a:spcAft>
              <a:buClr>
                <a:schemeClr val="dk1"/>
              </a:buClr>
              <a:buSzPts val="1800"/>
              <a:buChar char="•"/>
              <a:defRPr/>
            </a:lvl6pPr>
            <a:lvl7pPr marL="4267093" lvl="6" indent="-457189" algn="l">
              <a:lnSpc>
                <a:spcPct val="90000"/>
              </a:lnSpc>
              <a:spcBef>
                <a:spcPts val="500"/>
              </a:spcBef>
              <a:spcAft>
                <a:spcPts val="0"/>
              </a:spcAft>
              <a:buClr>
                <a:schemeClr val="dk1"/>
              </a:buClr>
              <a:buSzPts val="1800"/>
              <a:buChar char="•"/>
              <a:defRPr/>
            </a:lvl7pPr>
            <a:lvl8pPr marL="4876678" lvl="7" indent="-457189" algn="l">
              <a:lnSpc>
                <a:spcPct val="90000"/>
              </a:lnSpc>
              <a:spcBef>
                <a:spcPts val="500"/>
              </a:spcBef>
              <a:spcAft>
                <a:spcPts val="0"/>
              </a:spcAft>
              <a:buClr>
                <a:schemeClr val="dk1"/>
              </a:buClr>
              <a:buSzPts val="1800"/>
              <a:buChar char="•"/>
              <a:defRPr/>
            </a:lvl8pPr>
            <a:lvl9pPr marL="5486263" lvl="8" indent="-457189" algn="l">
              <a:lnSpc>
                <a:spcPct val="90000"/>
              </a:lnSpc>
              <a:spcBef>
                <a:spcPts val="500"/>
              </a:spcBef>
              <a:spcAft>
                <a:spcPts val="0"/>
              </a:spcAft>
              <a:buClr>
                <a:schemeClr val="dk1"/>
              </a:buClr>
              <a:buSzPts val="1800"/>
              <a:buChar char="•"/>
              <a:defRPr/>
            </a:lvl9pPr>
          </a:lstStyle>
          <a:p>
            <a:endParaRPr/>
          </a:p>
        </p:txBody>
      </p:sp>
      <p:sp>
        <p:nvSpPr>
          <p:cNvPr id="32" name="Google Shape;32;p4"/>
          <p:cNvSpPr txBox="1">
            <a:spLocks noGrp="1"/>
          </p:cNvSpPr>
          <p:nvPr>
            <p:ph type="dt" idx="10"/>
          </p:nvPr>
        </p:nvSpPr>
        <p:spPr>
          <a:xfrm>
            <a:off x="609600" y="6356351"/>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marL="0" marR="0" lvl="0" indent="0" algn="l" defTabSz="914400" rtl="0" eaLnBrk="1" fontAlgn="auto" latinLnBrk="0" hangingPunct="1">
              <a:lnSpc>
                <a:spcPct val="100000"/>
              </a:lnSpc>
              <a:spcBef>
                <a:spcPts val="0"/>
              </a:spcBef>
              <a:spcAft>
                <a:spcPts val="0"/>
              </a:spcAft>
              <a:buClrTx/>
              <a:buSzPts val="1400"/>
              <a:buFontTx/>
              <a:buNone/>
              <a:tabLst/>
              <a:defRPr/>
            </a:pPr>
            <a:endParaRPr kumimoji="0"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3" name="Google Shape;33;p4"/>
          <p:cNvSpPr txBox="1">
            <a:spLocks noGrp="1"/>
          </p:cNvSpPr>
          <p:nvPr>
            <p:ph type="ftr" idx="11"/>
          </p:nvPr>
        </p:nvSpPr>
        <p:spPr>
          <a:xfrm>
            <a:off x="4038600" y="6356351"/>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pPr marL="0" marR="0" lvl="0" indent="0" algn="ctr" defTabSz="914400" rtl="0" eaLnBrk="1" fontAlgn="auto" latinLnBrk="0" hangingPunct="1">
              <a:lnSpc>
                <a:spcPct val="100000"/>
              </a:lnSpc>
              <a:spcBef>
                <a:spcPts val="0"/>
              </a:spcBef>
              <a:spcAft>
                <a:spcPts val="0"/>
              </a:spcAft>
              <a:buClrTx/>
              <a:buSzPts val="1400"/>
              <a:buFontTx/>
              <a:buNone/>
              <a:tabLst/>
              <a:defRPr/>
            </a:pPr>
            <a:endParaRPr kumimoji="0"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4" name="Google Shape;34;p4"/>
          <p:cNvSpPr txBox="1">
            <a:spLocks noGrp="1"/>
          </p:cNvSpPr>
          <p:nvPr>
            <p:ph type="sldNum" idx="12"/>
          </p:nvPr>
        </p:nvSpPr>
        <p:spPr>
          <a:xfrm>
            <a:off x="10668000" y="6356351"/>
            <a:ext cx="914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5" name="Google Shape;35;p4"/>
          <p:cNvSpPr txBox="1">
            <a:spLocks noGrp="1"/>
          </p:cNvSpPr>
          <p:nvPr>
            <p:ph type="body" idx="2"/>
          </p:nvPr>
        </p:nvSpPr>
        <p:spPr>
          <a:xfrm>
            <a:off x="609600" y="330200"/>
            <a:ext cx="10058400" cy="355600"/>
          </a:xfrm>
          <a:prstGeom prst="rect">
            <a:avLst/>
          </a:prstGeom>
          <a:noFill/>
          <a:ln>
            <a:noFill/>
          </a:ln>
        </p:spPr>
        <p:txBody>
          <a:bodyPr spcFirstLastPara="1" wrap="square" lIns="91425" tIns="45700" rIns="91425" bIns="45700" anchor="t" anchorCtr="0">
            <a:noAutofit/>
          </a:bodyPr>
          <a:lstStyle>
            <a:lvl1pPr marL="609585" lvl="0" indent="-304792" algn="l">
              <a:lnSpc>
                <a:spcPct val="120000"/>
              </a:lnSpc>
              <a:spcBef>
                <a:spcPts val="0"/>
              </a:spcBef>
              <a:spcAft>
                <a:spcPts val="0"/>
              </a:spcAft>
              <a:buClr>
                <a:schemeClr val="lt2"/>
              </a:buClr>
              <a:buSzPts val="1200"/>
              <a:buNone/>
              <a:defRPr sz="1600" b="1" cap="none">
                <a:solidFill>
                  <a:schemeClr val="lt2"/>
                </a:solidFill>
              </a:defRPr>
            </a:lvl1pPr>
            <a:lvl2pPr marL="1219170" lvl="1" indent="-389457" algn="l">
              <a:lnSpc>
                <a:spcPct val="120000"/>
              </a:lnSpc>
              <a:spcBef>
                <a:spcPts val="800"/>
              </a:spcBef>
              <a:spcAft>
                <a:spcPts val="0"/>
              </a:spcAft>
              <a:buClr>
                <a:schemeClr val="dk2"/>
              </a:buClr>
              <a:buSzPts val="1000"/>
              <a:buChar char="•"/>
              <a:defRPr sz="1333"/>
            </a:lvl2pPr>
            <a:lvl3pPr marL="1828754" lvl="2" indent="-389457" algn="l">
              <a:lnSpc>
                <a:spcPct val="120000"/>
              </a:lnSpc>
              <a:spcBef>
                <a:spcPts val="800"/>
              </a:spcBef>
              <a:spcAft>
                <a:spcPts val="0"/>
              </a:spcAft>
              <a:buClr>
                <a:schemeClr val="dk2"/>
              </a:buClr>
              <a:buSzPts val="1000"/>
              <a:buChar char="•"/>
              <a:defRPr sz="1333"/>
            </a:lvl3pPr>
            <a:lvl4pPr marL="2438339" lvl="3" indent="-389457" algn="l">
              <a:lnSpc>
                <a:spcPct val="120000"/>
              </a:lnSpc>
              <a:spcBef>
                <a:spcPts val="800"/>
              </a:spcBef>
              <a:spcAft>
                <a:spcPts val="0"/>
              </a:spcAft>
              <a:buClr>
                <a:schemeClr val="dk2"/>
              </a:buClr>
              <a:buSzPts val="1000"/>
              <a:buChar char="•"/>
              <a:defRPr sz="1333"/>
            </a:lvl4pPr>
            <a:lvl5pPr marL="3047924" lvl="4" indent="-389457" algn="l">
              <a:lnSpc>
                <a:spcPct val="120000"/>
              </a:lnSpc>
              <a:spcBef>
                <a:spcPts val="800"/>
              </a:spcBef>
              <a:spcAft>
                <a:spcPts val="0"/>
              </a:spcAft>
              <a:buClr>
                <a:schemeClr val="dk2"/>
              </a:buClr>
              <a:buSzPts val="1000"/>
              <a:buChar char="•"/>
              <a:defRPr sz="1333"/>
            </a:lvl5pPr>
            <a:lvl6pPr marL="3657509" lvl="5" indent="-457189" algn="l">
              <a:lnSpc>
                <a:spcPct val="90000"/>
              </a:lnSpc>
              <a:spcBef>
                <a:spcPts val="800"/>
              </a:spcBef>
              <a:spcAft>
                <a:spcPts val="0"/>
              </a:spcAft>
              <a:buClr>
                <a:schemeClr val="dk1"/>
              </a:buClr>
              <a:buSzPts val="1800"/>
              <a:buChar char="•"/>
              <a:defRPr/>
            </a:lvl6pPr>
            <a:lvl7pPr marL="4267093" lvl="6" indent="-457189" algn="l">
              <a:lnSpc>
                <a:spcPct val="90000"/>
              </a:lnSpc>
              <a:spcBef>
                <a:spcPts val="500"/>
              </a:spcBef>
              <a:spcAft>
                <a:spcPts val="0"/>
              </a:spcAft>
              <a:buClr>
                <a:schemeClr val="dk1"/>
              </a:buClr>
              <a:buSzPts val="1800"/>
              <a:buChar char="•"/>
              <a:defRPr/>
            </a:lvl7pPr>
            <a:lvl8pPr marL="4876678" lvl="7" indent="-457189" algn="l">
              <a:lnSpc>
                <a:spcPct val="90000"/>
              </a:lnSpc>
              <a:spcBef>
                <a:spcPts val="500"/>
              </a:spcBef>
              <a:spcAft>
                <a:spcPts val="0"/>
              </a:spcAft>
              <a:buClr>
                <a:schemeClr val="dk1"/>
              </a:buClr>
              <a:buSzPts val="1800"/>
              <a:buChar char="•"/>
              <a:defRPr/>
            </a:lvl8pPr>
            <a:lvl9pPr marL="5486263" lvl="8" indent="-457189"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573360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29F33-D99B-4F8A-9FCD-795CC52990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AFB92B-0A08-4698-AE59-A298BE8CA7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FD3D16-69F2-4D11-B3DA-F7F40AB63954}"/>
              </a:ext>
            </a:extLst>
          </p:cNvPr>
          <p:cNvSpPr>
            <a:spLocks noGrp="1"/>
          </p:cNvSpPr>
          <p:nvPr>
            <p:ph type="dt" sz="half" idx="10"/>
          </p:nvPr>
        </p:nvSpPr>
        <p:spPr/>
        <p:txBody>
          <a:bodyPr/>
          <a:lstStyle/>
          <a:p>
            <a:fld id="{CD60A8EB-2AAD-42FB-9D7A-488C35D29B4B}" type="datetimeFigureOut">
              <a:rPr lang="en-US" smtClean="0"/>
              <a:t>4/21/2021</a:t>
            </a:fld>
            <a:endParaRPr lang="en-US"/>
          </a:p>
        </p:txBody>
      </p:sp>
      <p:sp>
        <p:nvSpPr>
          <p:cNvPr id="5" name="Footer Placeholder 4">
            <a:extLst>
              <a:ext uri="{FF2B5EF4-FFF2-40B4-BE49-F238E27FC236}">
                <a16:creationId xmlns:a16="http://schemas.microsoft.com/office/drawing/2014/main" id="{ACECE372-C147-42D2-97BE-9602E9CAE9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70399A-56CC-4B2A-B278-D7AD57CB9AE3}"/>
              </a:ext>
            </a:extLst>
          </p:cNvPr>
          <p:cNvSpPr>
            <a:spLocks noGrp="1"/>
          </p:cNvSpPr>
          <p:nvPr>
            <p:ph type="sldNum" sz="quarter" idx="12"/>
          </p:nvPr>
        </p:nvSpPr>
        <p:spPr/>
        <p:txBody>
          <a:bodyPr/>
          <a:lstStyle/>
          <a:p>
            <a:fld id="{8A3BF875-9E3A-4C33-BF2C-A71CD09A4827}" type="slidenum">
              <a:rPr lang="en-US" smtClean="0"/>
              <a:t>‹#›</a:t>
            </a:fld>
            <a:endParaRPr lang="en-US"/>
          </a:p>
        </p:txBody>
      </p:sp>
    </p:spTree>
    <p:extLst>
      <p:ext uri="{BB962C8B-B14F-4D97-AF65-F5344CB8AC3E}">
        <p14:creationId xmlns:p14="http://schemas.microsoft.com/office/powerpoint/2010/main" val="3991146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C367B-C1D9-43E9-A7B3-AAC48360E1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5BC29C-6A8F-4F90-AA6F-9860B91DA5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744B1F-BB39-4097-8774-4374587A71D0}"/>
              </a:ext>
            </a:extLst>
          </p:cNvPr>
          <p:cNvSpPr>
            <a:spLocks noGrp="1"/>
          </p:cNvSpPr>
          <p:nvPr>
            <p:ph type="dt" sz="half" idx="10"/>
          </p:nvPr>
        </p:nvSpPr>
        <p:spPr/>
        <p:txBody>
          <a:bodyPr/>
          <a:lstStyle/>
          <a:p>
            <a:fld id="{CD60A8EB-2AAD-42FB-9D7A-488C35D29B4B}" type="datetimeFigureOut">
              <a:rPr lang="en-US" smtClean="0"/>
              <a:t>4/21/2021</a:t>
            </a:fld>
            <a:endParaRPr lang="en-US"/>
          </a:p>
        </p:txBody>
      </p:sp>
      <p:sp>
        <p:nvSpPr>
          <p:cNvPr id="5" name="Footer Placeholder 4">
            <a:extLst>
              <a:ext uri="{FF2B5EF4-FFF2-40B4-BE49-F238E27FC236}">
                <a16:creationId xmlns:a16="http://schemas.microsoft.com/office/drawing/2014/main" id="{4D339A73-0F6C-4F08-93C1-60D1A7E1ED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1CD7D8-DB99-483E-8E4C-9131FFCB2BB3}"/>
              </a:ext>
            </a:extLst>
          </p:cNvPr>
          <p:cNvSpPr>
            <a:spLocks noGrp="1"/>
          </p:cNvSpPr>
          <p:nvPr>
            <p:ph type="sldNum" sz="quarter" idx="12"/>
          </p:nvPr>
        </p:nvSpPr>
        <p:spPr/>
        <p:txBody>
          <a:bodyPr/>
          <a:lstStyle/>
          <a:p>
            <a:fld id="{8A3BF875-9E3A-4C33-BF2C-A71CD09A4827}" type="slidenum">
              <a:rPr lang="en-US" smtClean="0"/>
              <a:t>‹#›</a:t>
            </a:fld>
            <a:endParaRPr lang="en-US"/>
          </a:p>
        </p:txBody>
      </p:sp>
    </p:spTree>
    <p:extLst>
      <p:ext uri="{BB962C8B-B14F-4D97-AF65-F5344CB8AC3E}">
        <p14:creationId xmlns:p14="http://schemas.microsoft.com/office/powerpoint/2010/main" val="521900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36A8B-3901-42B0-B684-0A647D20C9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ECFA3E-22D7-40E2-BD77-A03D115DBE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A3B695-03DA-4A7E-95D4-914FA50715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FF06AD5-3902-46B7-857C-8AED7F0AF4D7}"/>
              </a:ext>
            </a:extLst>
          </p:cNvPr>
          <p:cNvSpPr>
            <a:spLocks noGrp="1"/>
          </p:cNvSpPr>
          <p:nvPr>
            <p:ph type="dt" sz="half" idx="10"/>
          </p:nvPr>
        </p:nvSpPr>
        <p:spPr/>
        <p:txBody>
          <a:bodyPr/>
          <a:lstStyle/>
          <a:p>
            <a:fld id="{CD60A8EB-2AAD-42FB-9D7A-488C35D29B4B}" type="datetimeFigureOut">
              <a:rPr lang="en-US" smtClean="0"/>
              <a:t>4/21/2021</a:t>
            </a:fld>
            <a:endParaRPr lang="en-US"/>
          </a:p>
        </p:txBody>
      </p:sp>
      <p:sp>
        <p:nvSpPr>
          <p:cNvPr id="6" name="Footer Placeholder 5">
            <a:extLst>
              <a:ext uri="{FF2B5EF4-FFF2-40B4-BE49-F238E27FC236}">
                <a16:creationId xmlns:a16="http://schemas.microsoft.com/office/drawing/2014/main" id="{9DACA08E-9F9E-483A-A57D-6043C479EC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6C684B-3DD7-4A18-A8E3-3A23800DE1E9}"/>
              </a:ext>
            </a:extLst>
          </p:cNvPr>
          <p:cNvSpPr>
            <a:spLocks noGrp="1"/>
          </p:cNvSpPr>
          <p:nvPr>
            <p:ph type="sldNum" sz="quarter" idx="12"/>
          </p:nvPr>
        </p:nvSpPr>
        <p:spPr/>
        <p:txBody>
          <a:bodyPr/>
          <a:lstStyle/>
          <a:p>
            <a:fld id="{8A3BF875-9E3A-4C33-BF2C-A71CD09A4827}" type="slidenum">
              <a:rPr lang="en-US" smtClean="0"/>
              <a:t>‹#›</a:t>
            </a:fld>
            <a:endParaRPr lang="en-US"/>
          </a:p>
        </p:txBody>
      </p:sp>
    </p:spTree>
    <p:extLst>
      <p:ext uri="{BB962C8B-B14F-4D97-AF65-F5344CB8AC3E}">
        <p14:creationId xmlns:p14="http://schemas.microsoft.com/office/powerpoint/2010/main" val="2687603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54E8E-8691-483C-9507-04A48F94CE0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F1E4B1D-69EA-413A-84B1-1D1583B9D6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6FA6F0-4FDE-4856-B788-A28E1D2EA4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65E09F-45D0-4245-8EA4-D190B78C16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D926EB-39A5-4C03-AAD7-3CF23E2AA5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7F656F-28F7-4E39-85CE-E03E9D238978}"/>
              </a:ext>
            </a:extLst>
          </p:cNvPr>
          <p:cNvSpPr>
            <a:spLocks noGrp="1"/>
          </p:cNvSpPr>
          <p:nvPr>
            <p:ph type="dt" sz="half" idx="10"/>
          </p:nvPr>
        </p:nvSpPr>
        <p:spPr/>
        <p:txBody>
          <a:bodyPr/>
          <a:lstStyle/>
          <a:p>
            <a:fld id="{CD60A8EB-2AAD-42FB-9D7A-488C35D29B4B}" type="datetimeFigureOut">
              <a:rPr lang="en-US" smtClean="0"/>
              <a:t>4/21/2021</a:t>
            </a:fld>
            <a:endParaRPr lang="en-US"/>
          </a:p>
        </p:txBody>
      </p:sp>
      <p:sp>
        <p:nvSpPr>
          <p:cNvPr id="8" name="Footer Placeholder 7">
            <a:extLst>
              <a:ext uri="{FF2B5EF4-FFF2-40B4-BE49-F238E27FC236}">
                <a16:creationId xmlns:a16="http://schemas.microsoft.com/office/drawing/2014/main" id="{38F65D0E-323D-47EC-A161-AED0487DCE7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7647EEA-9539-44F0-8846-B08AA88ED4B8}"/>
              </a:ext>
            </a:extLst>
          </p:cNvPr>
          <p:cNvSpPr>
            <a:spLocks noGrp="1"/>
          </p:cNvSpPr>
          <p:nvPr>
            <p:ph type="sldNum" sz="quarter" idx="12"/>
          </p:nvPr>
        </p:nvSpPr>
        <p:spPr/>
        <p:txBody>
          <a:bodyPr/>
          <a:lstStyle/>
          <a:p>
            <a:fld id="{8A3BF875-9E3A-4C33-BF2C-A71CD09A4827}" type="slidenum">
              <a:rPr lang="en-US" smtClean="0"/>
              <a:t>‹#›</a:t>
            </a:fld>
            <a:endParaRPr lang="en-US"/>
          </a:p>
        </p:txBody>
      </p:sp>
    </p:spTree>
    <p:extLst>
      <p:ext uri="{BB962C8B-B14F-4D97-AF65-F5344CB8AC3E}">
        <p14:creationId xmlns:p14="http://schemas.microsoft.com/office/powerpoint/2010/main" val="334073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2A3FF-CE50-46C3-BBE3-F4EE2A28F61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CCC2F89-011D-419E-9BF4-6575696B4BCD}"/>
              </a:ext>
            </a:extLst>
          </p:cNvPr>
          <p:cNvSpPr>
            <a:spLocks noGrp="1"/>
          </p:cNvSpPr>
          <p:nvPr>
            <p:ph type="dt" sz="half" idx="10"/>
          </p:nvPr>
        </p:nvSpPr>
        <p:spPr/>
        <p:txBody>
          <a:bodyPr/>
          <a:lstStyle/>
          <a:p>
            <a:fld id="{CD60A8EB-2AAD-42FB-9D7A-488C35D29B4B}" type="datetimeFigureOut">
              <a:rPr lang="en-US" smtClean="0"/>
              <a:t>4/21/2021</a:t>
            </a:fld>
            <a:endParaRPr lang="en-US"/>
          </a:p>
        </p:txBody>
      </p:sp>
      <p:sp>
        <p:nvSpPr>
          <p:cNvPr id="4" name="Footer Placeholder 3">
            <a:extLst>
              <a:ext uri="{FF2B5EF4-FFF2-40B4-BE49-F238E27FC236}">
                <a16:creationId xmlns:a16="http://schemas.microsoft.com/office/drawing/2014/main" id="{D4B4241C-F509-4130-9E8D-EB26ED15BE5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1037F1C-C62E-40D9-81D5-E4623D0A98C4}"/>
              </a:ext>
            </a:extLst>
          </p:cNvPr>
          <p:cNvSpPr>
            <a:spLocks noGrp="1"/>
          </p:cNvSpPr>
          <p:nvPr>
            <p:ph type="sldNum" sz="quarter" idx="12"/>
          </p:nvPr>
        </p:nvSpPr>
        <p:spPr/>
        <p:txBody>
          <a:bodyPr/>
          <a:lstStyle/>
          <a:p>
            <a:fld id="{8A3BF875-9E3A-4C33-BF2C-A71CD09A4827}" type="slidenum">
              <a:rPr lang="en-US" smtClean="0"/>
              <a:t>‹#›</a:t>
            </a:fld>
            <a:endParaRPr lang="en-US"/>
          </a:p>
        </p:txBody>
      </p:sp>
    </p:spTree>
    <p:extLst>
      <p:ext uri="{BB962C8B-B14F-4D97-AF65-F5344CB8AC3E}">
        <p14:creationId xmlns:p14="http://schemas.microsoft.com/office/powerpoint/2010/main" val="278034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72860F-4782-409C-94B0-3149B3167776}"/>
              </a:ext>
            </a:extLst>
          </p:cNvPr>
          <p:cNvSpPr>
            <a:spLocks noGrp="1"/>
          </p:cNvSpPr>
          <p:nvPr>
            <p:ph type="dt" sz="half" idx="10"/>
          </p:nvPr>
        </p:nvSpPr>
        <p:spPr/>
        <p:txBody>
          <a:bodyPr/>
          <a:lstStyle/>
          <a:p>
            <a:fld id="{CD60A8EB-2AAD-42FB-9D7A-488C35D29B4B}" type="datetimeFigureOut">
              <a:rPr lang="en-US" smtClean="0"/>
              <a:t>4/21/2021</a:t>
            </a:fld>
            <a:endParaRPr lang="en-US"/>
          </a:p>
        </p:txBody>
      </p:sp>
      <p:sp>
        <p:nvSpPr>
          <p:cNvPr id="3" name="Footer Placeholder 2">
            <a:extLst>
              <a:ext uri="{FF2B5EF4-FFF2-40B4-BE49-F238E27FC236}">
                <a16:creationId xmlns:a16="http://schemas.microsoft.com/office/drawing/2014/main" id="{E36EDB96-D712-48C9-94AF-90B53E3D2F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8C224D-F6D1-464C-B955-598B8E99E505}"/>
              </a:ext>
            </a:extLst>
          </p:cNvPr>
          <p:cNvSpPr>
            <a:spLocks noGrp="1"/>
          </p:cNvSpPr>
          <p:nvPr>
            <p:ph type="sldNum" sz="quarter" idx="12"/>
          </p:nvPr>
        </p:nvSpPr>
        <p:spPr/>
        <p:txBody>
          <a:bodyPr/>
          <a:lstStyle/>
          <a:p>
            <a:fld id="{8A3BF875-9E3A-4C33-BF2C-A71CD09A4827}" type="slidenum">
              <a:rPr lang="en-US" smtClean="0"/>
              <a:t>‹#›</a:t>
            </a:fld>
            <a:endParaRPr lang="en-US"/>
          </a:p>
        </p:txBody>
      </p:sp>
    </p:spTree>
    <p:extLst>
      <p:ext uri="{BB962C8B-B14F-4D97-AF65-F5344CB8AC3E}">
        <p14:creationId xmlns:p14="http://schemas.microsoft.com/office/powerpoint/2010/main" val="994626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9F8FF-73CD-4337-B254-7798117DFA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D3AD3D-80E3-403E-8442-911F1D6560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C0F973F-58D9-4046-82B8-30F51F0E85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8301C0-64F0-4864-A262-5DE6CDCA11A2}"/>
              </a:ext>
            </a:extLst>
          </p:cNvPr>
          <p:cNvSpPr>
            <a:spLocks noGrp="1"/>
          </p:cNvSpPr>
          <p:nvPr>
            <p:ph type="dt" sz="half" idx="10"/>
          </p:nvPr>
        </p:nvSpPr>
        <p:spPr/>
        <p:txBody>
          <a:bodyPr/>
          <a:lstStyle/>
          <a:p>
            <a:fld id="{CD60A8EB-2AAD-42FB-9D7A-488C35D29B4B}" type="datetimeFigureOut">
              <a:rPr lang="en-US" smtClean="0"/>
              <a:t>4/21/2021</a:t>
            </a:fld>
            <a:endParaRPr lang="en-US"/>
          </a:p>
        </p:txBody>
      </p:sp>
      <p:sp>
        <p:nvSpPr>
          <p:cNvPr id="6" name="Footer Placeholder 5">
            <a:extLst>
              <a:ext uri="{FF2B5EF4-FFF2-40B4-BE49-F238E27FC236}">
                <a16:creationId xmlns:a16="http://schemas.microsoft.com/office/drawing/2014/main" id="{B8B1128B-4BA2-4406-B41E-7ED05F7C03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BA837C-65CC-46CB-B729-3EF8CE378F25}"/>
              </a:ext>
            </a:extLst>
          </p:cNvPr>
          <p:cNvSpPr>
            <a:spLocks noGrp="1"/>
          </p:cNvSpPr>
          <p:nvPr>
            <p:ph type="sldNum" sz="quarter" idx="12"/>
          </p:nvPr>
        </p:nvSpPr>
        <p:spPr/>
        <p:txBody>
          <a:bodyPr/>
          <a:lstStyle/>
          <a:p>
            <a:fld id="{8A3BF875-9E3A-4C33-BF2C-A71CD09A4827}" type="slidenum">
              <a:rPr lang="en-US" smtClean="0"/>
              <a:t>‹#›</a:t>
            </a:fld>
            <a:endParaRPr lang="en-US"/>
          </a:p>
        </p:txBody>
      </p:sp>
    </p:spTree>
    <p:extLst>
      <p:ext uri="{BB962C8B-B14F-4D97-AF65-F5344CB8AC3E}">
        <p14:creationId xmlns:p14="http://schemas.microsoft.com/office/powerpoint/2010/main" val="1940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8BBC6-A222-479D-925F-62D6314E54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02D3D3D-E06D-4483-82CD-6028103FB4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C9D5575-2CBF-47A0-BCBF-8E77939C0A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14D53D-46D9-461F-889C-2218B961B4DC}"/>
              </a:ext>
            </a:extLst>
          </p:cNvPr>
          <p:cNvSpPr>
            <a:spLocks noGrp="1"/>
          </p:cNvSpPr>
          <p:nvPr>
            <p:ph type="dt" sz="half" idx="10"/>
          </p:nvPr>
        </p:nvSpPr>
        <p:spPr/>
        <p:txBody>
          <a:bodyPr/>
          <a:lstStyle/>
          <a:p>
            <a:fld id="{CD60A8EB-2AAD-42FB-9D7A-488C35D29B4B}" type="datetimeFigureOut">
              <a:rPr lang="en-US" smtClean="0"/>
              <a:t>4/21/2021</a:t>
            </a:fld>
            <a:endParaRPr lang="en-US"/>
          </a:p>
        </p:txBody>
      </p:sp>
      <p:sp>
        <p:nvSpPr>
          <p:cNvPr id="6" name="Footer Placeholder 5">
            <a:extLst>
              <a:ext uri="{FF2B5EF4-FFF2-40B4-BE49-F238E27FC236}">
                <a16:creationId xmlns:a16="http://schemas.microsoft.com/office/drawing/2014/main" id="{AB6B03DA-2E70-4B88-9617-BA973DFE5A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593583-EF12-4114-8F3C-424D045D0EC5}"/>
              </a:ext>
            </a:extLst>
          </p:cNvPr>
          <p:cNvSpPr>
            <a:spLocks noGrp="1"/>
          </p:cNvSpPr>
          <p:nvPr>
            <p:ph type="sldNum" sz="quarter" idx="12"/>
          </p:nvPr>
        </p:nvSpPr>
        <p:spPr/>
        <p:txBody>
          <a:bodyPr/>
          <a:lstStyle/>
          <a:p>
            <a:fld id="{8A3BF875-9E3A-4C33-BF2C-A71CD09A4827}" type="slidenum">
              <a:rPr lang="en-US" smtClean="0"/>
              <a:t>‹#›</a:t>
            </a:fld>
            <a:endParaRPr lang="en-US"/>
          </a:p>
        </p:txBody>
      </p:sp>
    </p:spTree>
    <p:extLst>
      <p:ext uri="{BB962C8B-B14F-4D97-AF65-F5344CB8AC3E}">
        <p14:creationId xmlns:p14="http://schemas.microsoft.com/office/powerpoint/2010/main" val="2330905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304C03-8C62-42D1-B124-BFC6084168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3AFC9F9-6E1A-4EA1-8542-7616FD7CA8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BA409B-0C67-4929-A2F7-3DE260BA70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60A8EB-2AAD-42FB-9D7A-488C35D29B4B}" type="datetimeFigureOut">
              <a:rPr lang="en-US" smtClean="0"/>
              <a:t>4/21/2021</a:t>
            </a:fld>
            <a:endParaRPr lang="en-US"/>
          </a:p>
        </p:txBody>
      </p:sp>
      <p:sp>
        <p:nvSpPr>
          <p:cNvPr id="5" name="Footer Placeholder 4">
            <a:extLst>
              <a:ext uri="{FF2B5EF4-FFF2-40B4-BE49-F238E27FC236}">
                <a16:creationId xmlns:a16="http://schemas.microsoft.com/office/drawing/2014/main" id="{7B5188DD-234D-429B-BEFD-23A8C070A7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1570009-7A74-4EB9-993F-BBF4873D29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3BF875-9E3A-4C33-BF2C-A71CD09A4827}" type="slidenum">
              <a:rPr lang="en-US" smtClean="0"/>
              <a:t>‹#›</a:t>
            </a:fld>
            <a:endParaRPr lang="en-US"/>
          </a:p>
        </p:txBody>
      </p:sp>
    </p:spTree>
    <p:extLst>
      <p:ext uri="{BB962C8B-B14F-4D97-AF65-F5344CB8AC3E}">
        <p14:creationId xmlns:p14="http://schemas.microsoft.com/office/powerpoint/2010/main" val="14928286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D97BD-49D0-F045-BFFC-0016C1DC56B8}"/>
              </a:ext>
            </a:extLst>
          </p:cNvPr>
          <p:cNvSpPr>
            <a:spLocks noGrp="1"/>
          </p:cNvSpPr>
          <p:nvPr>
            <p:ph type="title"/>
          </p:nvPr>
        </p:nvSpPr>
        <p:spPr/>
        <p:txBody>
          <a:bodyPr>
            <a:noAutofit/>
          </a:bodyPr>
          <a:lstStyle/>
          <a:p>
            <a:r>
              <a:rPr lang="en-US" sz="8000" b="1" dirty="0">
                <a:solidFill>
                  <a:schemeClr val="bg1"/>
                </a:solidFill>
                <a:latin typeface="Arial" panose="020B0604020202020204" pitchFamily="34" charset="0"/>
                <a:ea typeface="Source Sans Pro" panose="020B0503030403020204" pitchFamily="34" charset="0"/>
                <a:cs typeface="Arial" panose="020B0604020202020204" pitchFamily="34" charset="0"/>
              </a:rPr>
              <a:t>Team of Teams protocol</a:t>
            </a:r>
          </a:p>
        </p:txBody>
      </p:sp>
    </p:spTree>
    <p:extLst>
      <p:ext uri="{BB962C8B-B14F-4D97-AF65-F5344CB8AC3E}">
        <p14:creationId xmlns:p14="http://schemas.microsoft.com/office/powerpoint/2010/main" val="1786493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2"/>
          <p:cNvSpPr txBox="1">
            <a:spLocks noGrp="1"/>
          </p:cNvSpPr>
          <p:nvPr>
            <p:ph type="body" idx="1"/>
          </p:nvPr>
        </p:nvSpPr>
        <p:spPr>
          <a:xfrm>
            <a:off x="-6098" y="1663115"/>
            <a:ext cx="1928459" cy="3943944"/>
          </a:xfrm>
          <a:prstGeom prst="rect">
            <a:avLst/>
          </a:prstGeom>
          <a:noFill/>
          <a:ln>
            <a:noFill/>
          </a:ln>
        </p:spPr>
        <p:txBody>
          <a:bodyPr spcFirstLastPara="1" wrap="square" lIns="0" tIns="0" rIns="0" bIns="0" anchor="t" anchorCtr="0">
            <a:noAutofit/>
          </a:bodyPr>
          <a:lstStyle/>
          <a:p>
            <a:pPr marL="211662" lvl="0" indent="0">
              <a:lnSpc>
                <a:spcPct val="115000"/>
              </a:lnSpc>
              <a:buClr>
                <a:srgbClr val="44546A"/>
              </a:buClr>
              <a:buSzPts val="1100"/>
              <a:buNone/>
            </a:pPr>
            <a:r>
              <a:rPr lang="en-US" sz="1400" b="1" dirty="0">
                <a:solidFill>
                  <a:prstClr val="black"/>
                </a:solidFill>
                <a:latin typeface="Arial" panose="020B0604020202020204" pitchFamily="34" charset="0"/>
                <a:cs typeface="Arial" panose="020B0604020202020204" pitchFamily="34" charset="0"/>
              </a:rPr>
              <a:t>[Heading]</a:t>
            </a:r>
          </a:p>
          <a:p>
            <a:pPr marL="497412" lvl="0" indent="-285750">
              <a:lnSpc>
                <a:spcPct val="115000"/>
              </a:lnSpc>
              <a:buClr>
                <a:srgbClr val="44546A"/>
              </a:buClr>
              <a:buSzPts val="1100"/>
            </a:pPr>
            <a:r>
              <a:rPr lang="en-US" sz="1400" dirty="0">
                <a:solidFill>
                  <a:prstClr val="black"/>
                </a:solidFill>
                <a:latin typeface="Arial" panose="020B0604020202020204" pitchFamily="34" charset="0"/>
                <a:cs typeface="Arial" panose="020B0604020202020204" pitchFamily="34" charset="0"/>
              </a:rPr>
              <a:t>[Update]</a:t>
            </a:r>
          </a:p>
          <a:p>
            <a:pPr marL="211662" indent="0">
              <a:lnSpc>
                <a:spcPct val="115000"/>
              </a:lnSpc>
              <a:buSzPts val="1100"/>
              <a:buNone/>
            </a:pPr>
            <a:endParaRPr lang="en-US" sz="1400" b="1" dirty="0">
              <a:latin typeface="Arial" panose="020B0604020202020204" pitchFamily="34" charset="0"/>
              <a:cs typeface="Arial" panose="020B0604020202020204" pitchFamily="34" charset="0"/>
            </a:endParaRPr>
          </a:p>
          <a:p>
            <a:pPr marL="211662" indent="0">
              <a:lnSpc>
                <a:spcPct val="115000"/>
              </a:lnSpc>
              <a:buSzPts val="1100"/>
              <a:buNone/>
            </a:pPr>
            <a:r>
              <a:rPr lang="en-US" sz="1400" b="1" dirty="0">
                <a:latin typeface="Arial" panose="020B0604020202020204" pitchFamily="34" charset="0"/>
                <a:cs typeface="Arial" panose="020B0604020202020204" pitchFamily="34" charset="0"/>
              </a:rPr>
              <a:t>Dependencies, blockers</a:t>
            </a:r>
          </a:p>
          <a:p>
            <a:pPr marL="497412" indent="-285750">
              <a:lnSpc>
                <a:spcPct val="115000"/>
              </a:lnSpc>
              <a:buSzPts val="1100"/>
            </a:pPr>
            <a:r>
              <a:rPr lang="en-US" sz="1400" dirty="0">
                <a:latin typeface="Arial" panose="020B0604020202020204" pitchFamily="34" charset="0"/>
                <a:cs typeface="Arial" panose="020B0604020202020204" pitchFamily="34" charset="0"/>
              </a:rPr>
              <a:t>[Dependency or Blocker]: [update]</a:t>
            </a:r>
          </a:p>
          <a:p>
            <a:pPr marL="211662" indent="0">
              <a:lnSpc>
                <a:spcPct val="115000"/>
              </a:lnSpc>
              <a:buSzPts val="1100"/>
              <a:buNone/>
            </a:pPr>
            <a:endParaRPr lang="en-US" sz="1400" b="1" dirty="0">
              <a:latin typeface="Arial" panose="020B0604020202020204" pitchFamily="34" charset="0"/>
              <a:cs typeface="Arial" panose="020B0604020202020204" pitchFamily="34" charset="0"/>
            </a:endParaRPr>
          </a:p>
          <a:p>
            <a:pPr marL="211662" indent="0">
              <a:lnSpc>
                <a:spcPct val="115000"/>
              </a:lnSpc>
              <a:buSzPts val="1100"/>
              <a:buNone/>
            </a:pPr>
            <a:r>
              <a:rPr lang="en-US" sz="1400" b="1" dirty="0">
                <a:latin typeface="Arial" panose="020B0604020202020204" pitchFamily="34" charset="0"/>
                <a:cs typeface="Arial" panose="020B0604020202020204" pitchFamily="34" charset="0"/>
              </a:rPr>
              <a:t>Q&amp;A:</a:t>
            </a:r>
          </a:p>
          <a:p>
            <a:pPr marL="497412" indent="-285750">
              <a:lnSpc>
                <a:spcPct val="115000"/>
              </a:lnSpc>
              <a:buSzPts val="1100"/>
            </a:pPr>
            <a:r>
              <a:rPr lang="en-US" sz="1400" dirty="0">
                <a:latin typeface="Arial" panose="020B0604020202020204" pitchFamily="34" charset="0"/>
                <a:cs typeface="Arial" panose="020B0604020202020204" pitchFamily="34" charset="0"/>
              </a:rPr>
              <a:t>TBD</a:t>
            </a:r>
          </a:p>
          <a:p>
            <a:pPr marL="211662" indent="0">
              <a:lnSpc>
                <a:spcPct val="115000"/>
              </a:lnSpc>
              <a:buSzPts val="1100"/>
              <a:buNone/>
            </a:pPr>
            <a:endParaRPr lang="en-US" sz="1600" i="1" dirty="0">
              <a:latin typeface="Arial" panose="020B0604020202020204" pitchFamily="34" charset="0"/>
              <a:cs typeface="Arial" panose="020B0604020202020204" pitchFamily="34" charset="0"/>
            </a:endParaRPr>
          </a:p>
          <a:p>
            <a:pPr marL="211662" indent="0">
              <a:lnSpc>
                <a:spcPct val="115000"/>
              </a:lnSpc>
              <a:buSzPts val="1100"/>
              <a:buNone/>
            </a:pPr>
            <a:endParaRPr lang="en-US" sz="1600" i="1" dirty="0">
              <a:latin typeface="Arial" panose="020B0604020202020204" pitchFamily="34" charset="0"/>
              <a:cs typeface="Arial" panose="020B0604020202020204" pitchFamily="34" charset="0"/>
            </a:endParaRPr>
          </a:p>
          <a:p>
            <a:pPr marL="211662" indent="0">
              <a:lnSpc>
                <a:spcPct val="115000"/>
              </a:lnSpc>
              <a:buSzPts val="1100"/>
              <a:buNone/>
            </a:pPr>
            <a:endParaRPr lang="en-US" sz="1600" i="1" dirty="0">
              <a:latin typeface="Arial" panose="020B0604020202020204" pitchFamily="34" charset="0"/>
              <a:cs typeface="Arial" panose="020B0604020202020204" pitchFamily="34" charset="0"/>
            </a:endParaRPr>
          </a:p>
          <a:p>
            <a:pPr marL="211662" indent="0">
              <a:lnSpc>
                <a:spcPct val="115000"/>
              </a:lnSpc>
              <a:buSzPts val="1100"/>
              <a:buNone/>
            </a:pPr>
            <a:endParaRPr lang="en-US" sz="1600" i="1" dirty="0">
              <a:latin typeface="Arial" panose="020B0604020202020204" pitchFamily="34" charset="0"/>
              <a:cs typeface="Arial" panose="020B0604020202020204" pitchFamily="34" charset="0"/>
            </a:endParaRPr>
          </a:p>
          <a:p>
            <a:pPr marL="211662" indent="0">
              <a:lnSpc>
                <a:spcPct val="115000"/>
              </a:lnSpc>
              <a:buSzPts val="1100"/>
              <a:buNone/>
            </a:pPr>
            <a:endParaRPr lang="en-US" sz="1600" i="1" dirty="0">
              <a:latin typeface="Arial" panose="020B0604020202020204" pitchFamily="34" charset="0"/>
              <a:cs typeface="Arial" panose="020B0604020202020204" pitchFamily="34" charset="0"/>
            </a:endParaRPr>
          </a:p>
          <a:p>
            <a:pPr marL="211662" indent="0">
              <a:lnSpc>
                <a:spcPct val="115000"/>
              </a:lnSpc>
              <a:buSzPts val="1100"/>
              <a:buNone/>
            </a:pPr>
            <a:endParaRPr lang="en-US" sz="1600" i="1" dirty="0">
              <a:latin typeface="Arial" panose="020B0604020202020204" pitchFamily="34" charset="0"/>
              <a:cs typeface="Arial" panose="020B0604020202020204" pitchFamily="34" charset="0"/>
            </a:endParaRPr>
          </a:p>
          <a:p>
            <a:pPr marL="211662" indent="0">
              <a:lnSpc>
                <a:spcPct val="115000"/>
              </a:lnSpc>
              <a:buSzPts val="1100"/>
              <a:buNone/>
            </a:pPr>
            <a:endParaRPr lang="en-US" sz="1600" i="1" dirty="0">
              <a:latin typeface="Arial" panose="020B0604020202020204" pitchFamily="34" charset="0"/>
              <a:cs typeface="Arial" panose="020B0604020202020204" pitchFamily="34" charset="0"/>
            </a:endParaRPr>
          </a:p>
          <a:p>
            <a:pPr marL="211662" indent="0">
              <a:lnSpc>
                <a:spcPct val="115000"/>
              </a:lnSpc>
              <a:buSzPts val="1100"/>
              <a:buNone/>
            </a:pPr>
            <a:endParaRPr lang="en-US" sz="1600" i="1" dirty="0">
              <a:latin typeface="Arial" panose="020B0604020202020204" pitchFamily="34" charset="0"/>
              <a:cs typeface="Arial" panose="020B0604020202020204" pitchFamily="34" charset="0"/>
            </a:endParaRPr>
          </a:p>
          <a:p>
            <a:pPr marL="211662" indent="0">
              <a:lnSpc>
                <a:spcPct val="115000"/>
              </a:lnSpc>
              <a:buSzPts val="1100"/>
              <a:buNone/>
            </a:pPr>
            <a:endParaRPr lang="en-US" sz="1600" i="1" dirty="0">
              <a:latin typeface="Arial" panose="020B0604020202020204" pitchFamily="34" charset="0"/>
              <a:cs typeface="Arial" panose="020B0604020202020204" pitchFamily="34" charset="0"/>
            </a:endParaRPr>
          </a:p>
        </p:txBody>
      </p:sp>
      <p:sp>
        <p:nvSpPr>
          <p:cNvPr id="258" name="Google Shape;258;p32"/>
          <p:cNvSpPr txBox="1">
            <a:spLocks noGrp="1"/>
          </p:cNvSpPr>
          <p:nvPr>
            <p:ph type="title"/>
          </p:nvPr>
        </p:nvSpPr>
        <p:spPr>
          <a:xfrm>
            <a:off x="85618" y="426871"/>
            <a:ext cx="7635839" cy="713560"/>
          </a:xfrm>
          <a:prstGeom prst="rect">
            <a:avLst/>
          </a:prstGeom>
          <a:noFill/>
          <a:ln>
            <a:noFill/>
          </a:ln>
        </p:spPr>
        <p:txBody>
          <a:bodyPr spcFirstLastPara="1" wrap="square" lIns="121900" tIns="60933" rIns="121900" bIns="60933" anchor="t" anchorCtr="0">
            <a:noAutofit/>
          </a:bodyPr>
          <a:lstStyle/>
          <a:p>
            <a:pPr>
              <a:buSzPts val="2800"/>
            </a:pPr>
            <a:r>
              <a:rPr lang="en-US" sz="3600" b="1" dirty="0">
                <a:solidFill>
                  <a:srgbClr val="0070C0"/>
                </a:solidFill>
                <a:latin typeface="Arial" panose="020B0604020202020204" pitchFamily="34" charset="0"/>
                <a:ea typeface="Source Sans Pro" panose="020B0503030403020204" pitchFamily="34" charset="0"/>
                <a:cs typeface="Arial" panose="020B0604020202020204" pitchFamily="34" charset="0"/>
              </a:rPr>
              <a:t>[Team Name]</a:t>
            </a:r>
            <a:endParaRPr sz="1200" dirty="0">
              <a:highlight>
                <a:srgbClr val="FFFF00"/>
              </a:highlight>
              <a:latin typeface="Arial" panose="020B0604020202020204" pitchFamily="34" charset="0"/>
              <a:ea typeface="Source Sans Pro" panose="020B0503030403020204" pitchFamily="34" charset="0"/>
              <a:cs typeface="Arial" panose="020B0604020202020204" pitchFamily="34" charset="0"/>
            </a:endParaRPr>
          </a:p>
        </p:txBody>
      </p:sp>
      <p:sp>
        <p:nvSpPr>
          <p:cNvPr id="260" name="Google Shape;260;p32"/>
          <p:cNvSpPr txBox="1">
            <a:spLocks noGrp="1"/>
          </p:cNvSpPr>
          <p:nvPr>
            <p:ph type="sldNum" idx="12"/>
          </p:nvPr>
        </p:nvSpPr>
        <p:spPr>
          <a:xfrm>
            <a:off x="10668000" y="6356351"/>
            <a:ext cx="914400" cy="365200"/>
          </a:xfrm>
          <a:prstGeom prst="rect">
            <a:avLst/>
          </a:prstGeom>
          <a:noFill/>
          <a:ln>
            <a:noFill/>
          </a:ln>
        </p:spPr>
        <p:txBody>
          <a:bodyPr spcFirstLastPara="1" wrap="square" lIns="121900" tIns="60933" rIns="121900" bIns="60933" anchor="ctr" anchorCtr="0">
            <a:noAutofit/>
          </a:bodyPr>
          <a:lstStyle/>
          <a:p>
            <a:pPr marL="0" marR="0" lvl="0" indent="0" algn="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US" sz="1200" b="0" i="0" u="none" strike="noStrike" kern="0" cap="none" spc="0" normalizeH="0" baseline="0" noProof="0">
                <a:ln>
                  <a:noFill/>
                </a:ln>
                <a:solidFill>
                  <a:srgbClr val="7F8EA3"/>
                </a:solidFill>
                <a:effectLst/>
                <a:uLnTx/>
                <a:uFillTx/>
                <a:latin typeface="Calibri" panose="020F0502020204030204"/>
                <a:ea typeface="+mn-ea"/>
                <a:cs typeface="+mn-cs"/>
              </a:rPr>
              <a:pPr marL="0" marR="0" lvl="0" indent="0" algn="r" defTabSz="1219170" rtl="0" eaLnBrk="1" fontAlgn="auto" latinLnBrk="0" hangingPunct="1">
                <a:lnSpc>
                  <a:spcPct val="100000"/>
                </a:lnSpc>
                <a:spcBef>
                  <a:spcPts val="0"/>
                </a:spcBef>
                <a:spcAft>
                  <a:spcPts val="0"/>
                </a:spcAft>
                <a:buClr>
                  <a:srgbClr val="000000"/>
                </a:buClr>
                <a:buSzTx/>
                <a:buFontTx/>
                <a:buNone/>
                <a:tabLst/>
                <a:defRPr/>
              </a:pPr>
              <a:t>10</a:t>
            </a:fld>
            <a:endParaRPr kumimoji="0" sz="1200" b="0" i="0" u="none" strike="noStrike" kern="0" cap="none" spc="0" normalizeH="0" baseline="0" noProof="0">
              <a:ln>
                <a:noFill/>
              </a:ln>
              <a:solidFill>
                <a:srgbClr val="7F8EA3"/>
              </a:solidFill>
              <a:effectLst/>
              <a:uLnTx/>
              <a:uFillTx/>
              <a:latin typeface="Calibri" panose="020F0502020204030204"/>
              <a:ea typeface="+mn-ea"/>
              <a:cs typeface="+mn-cs"/>
            </a:endParaRPr>
          </a:p>
        </p:txBody>
      </p:sp>
      <p:sp>
        <p:nvSpPr>
          <p:cNvPr id="261" name="Google Shape;261;p32"/>
          <p:cNvSpPr txBox="1"/>
          <p:nvPr/>
        </p:nvSpPr>
        <p:spPr>
          <a:xfrm>
            <a:off x="85618" y="70530"/>
            <a:ext cx="7818633" cy="451592"/>
          </a:xfrm>
          <a:prstGeom prst="rect">
            <a:avLst/>
          </a:prstGeom>
          <a:noFill/>
          <a:ln>
            <a:noFill/>
          </a:ln>
        </p:spPr>
        <p:txBody>
          <a:bodyPr spcFirstLastPara="1" wrap="square" lIns="121900" tIns="121900" rIns="121900" bIns="121900" anchor="t" anchorCtr="0">
            <a:noAutofit/>
          </a:bodyPr>
          <a:lstStyle/>
          <a:p>
            <a:pPr lvl="0" defTabSz="1219170">
              <a:buClr>
                <a:srgbClr val="000000"/>
              </a:buClr>
              <a:defRPr/>
            </a:pPr>
            <a:r>
              <a:rPr lang="en-US" sz="1467" b="1" kern="0" dirty="0">
                <a:solidFill>
                  <a:srgbClr val="999999"/>
                </a:solidFill>
                <a:latin typeface="Arial" panose="020B0604020202020204" pitchFamily="34" charset="0"/>
                <a:ea typeface="Source Sans Pro" panose="020B0503030403020204" pitchFamily="34" charset="0"/>
                <a:cs typeface="Arial" panose="020B0604020202020204" pitchFamily="34" charset="0"/>
                <a:sym typeface="Avenir"/>
              </a:rPr>
              <a:t>TEAM REPRESENTATIVE: [NAME] / OCTO-DE LEAD: [NAME]</a:t>
            </a:r>
          </a:p>
        </p:txBody>
      </p:sp>
      <p:sp>
        <p:nvSpPr>
          <p:cNvPr id="7" name="Google Shape;257;p32">
            <a:extLst>
              <a:ext uri="{FF2B5EF4-FFF2-40B4-BE49-F238E27FC236}">
                <a16:creationId xmlns:a16="http://schemas.microsoft.com/office/drawing/2014/main" id="{4434818C-406B-48BA-B257-16D19590BDBA}"/>
              </a:ext>
            </a:extLst>
          </p:cNvPr>
          <p:cNvSpPr txBox="1">
            <a:spLocks/>
          </p:cNvSpPr>
          <p:nvPr/>
        </p:nvSpPr>
        <p:spPr>
          <a:xfrm>
            <a:off x="8219326" y="426871"/>
            <a:ext cx="3610724" cy="6130339"/>
          </a:xfrm>
          <a:prstGeom prst="rect">
            <a:avLst/>
          </a:prstGeom>
          <a:noFill/>
          <a:ln w="50800">
            <a:solidFill>
              <a:srgbClr val="00B0F0"/>
            </a:solidFill>
          </a:ln>
        </p:spPr>
        <p:txBody>
          <a:bodyPr spcFirstLastPara="1" vert="horz" wrap="square" lIns="121900" tIns="274320" rIns="121900" bIns="274320" rtlCol="0" anchor="t" anchorCtr="0">
            <a:noAutofit/>
          </a:bodyPr>
          <a:lstStyle>
            <a:lvl1pPr marL="609585" lvl="0" indent="-457189" algn="l" defTabSz="914400" rtl="0" eaLnBrk="1" latinLnBrk="0" hangingPunct="1">
              <a:lnSpc>
                <a:spcPct val="120000"/>
              </a:lnSpc>
              <a:spcBef>
                <a:spcPts val="0"/>
              </a:spcBef>
              <a:spcAft>
                <a:spcPts val="0"/>
              </a:spcAft>
              <a:buClr>
                <a:schemeClr val="dk2"/>
              </a:buClr>
              <a:buSzPts val="1800"/>
              <a:buFont typeface="Arial" panose="020B0604020202020204" pitchFamily="34" charset="0"/>
              <a:buChar char="•"/>
              <a:defRPr sz="2800" kern="1200">
                <a:solidFill>
                  <a:schemeClr val="tx1"/>
                </a:solidFill>
                <a:latin typeface="+mn-lt"/>
                <a:ea typeface="+mn-ea"/>
                <a:cs typeface="+mn-cs"/>
              </a:defRPr>
            </a:lvl1pPr>
            <a:lvl2pPr marL="1219170" lvl="1"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2400" kern="1200">
                <a:solidFill>
                  <a:schemeClr val="tx1"/>
                </a:solidFill>
                <a:latin typeface="+mn-lt"/>
                <a:ea typeface="+mn-ea"/>
                <a:cs typeface="+mn-cs"/>
              </a:defRPr>
            </a:lvl2pPr>
            <a:lvl3pPr marL="1828754" lvl="2"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2000" kern="1200">
                <a:solidFill>
                  <a:schemeClr val="tx1"/>
                </a:solidFill>
                <a:latin typeface="+mn-lt"/>
                <a:ea typeface="+mn-ea"/>
                <a:cs typeface="+mn-cs"/>
              </a:defRPr>
            </a:lvl3pPr>
            <a:lvl4pPr marL="2438339" lvl="3"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1800" kern="1200">
                <a:solidFill>
                  <a:schemeClr val="tx1"/>
                </a:solidFill>
                <a:latin typeface="+mn-lt"/>
                <a:ea typeface="+mn-ea"/>
                <a:cs typeface="+mn-cs"/>
              </a:defRPr>
            </a:lvl4pPr>
            <a:lvl5pPr marL="3047924" lvl="4"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1800" kern="1200">
                <a:solidFill>
                  <a:schemeClr val="tx1"/>
                </a:solidFill>
                <a:latin typeface="+mn-lt"/>
                <a:ea typeface="+mn-ea"/>
                <a:cs typeface="+mn-cs"/>
              </a:defRPr>
            </a:lvl5pPr>
            <a:lvl6pPr marL="3657509" lvl="5" indent="-457189" algn="l" defTabSz="914400" rtl="0" eaLnBrk="1" latinLnBrk="0" hangingPunct="1">
              <a:lnSpc>
                <a:spcPct val="90000"/>
              </a:lnSpc>
              <a:spcBef>
                <a:spcPts val="8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6pPr>
            <a:lvl7pPr marL="4267093" lvl="6"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7pPr>
            <a:lvl8pPr marL="4876678" lvl="7"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8pPr>
            <a:lvl9pPr marL="5486263" lvl="8"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9pPr>
          </a:lstStyle>
          <a:p>
            <a:pPr marL="211662" lvl="0" indent="0">
              <a:lnSpc>
                <a:spcPct val="115000"/>
              </a:lnSpc>
              <a:buClr>
                <a:srgbClr val="44546A"/>
              </a:buClr>
              <a:buSzPts val="1100"/>
              <a:buNone/>
              <a:defRPr/>
            </a:pPr>
            <a:r>
              <a:rPr lang="en-US" sz="1400" b="1" dirty="0">
                <a:solidFill>
                  <a:prstClr val="black"/>
                </a:solidFill>
                <a:latin typeface="Arial" panose="020B0604020202020204" pitchFamily="34" charset="0"/>
                <a:cs typeface="Arial" panose="020B0604020202020204" pitchFamily="34" charset="0"/>
              </a:rPr>
              <a:t>Insights:</a:t>
            </a:r>
          </a:p>
          <a:p>
            <a:pPr marL="211662" lvl="0" indent="0">
              <a:lnSpc>
                <a:spcPct val="115000"/>
              </a:lnSpc>
              <a:buClr>
                <a:srgbClr val="44546A"/>
              </a:buClr>
              <a:buSzPts val="1100"/>
              <a:buNone/>
              <a:defRPr/>
            </a:pPr>
            <a:r>
              <a:rPr lang="en-US" sz="1400" i="1" dirty="0">
                <a:solidFill>
                  <a:prstClr val="black"/>
                </a:solidFill>
                <a:latin typeface="Arial" panose="020B0604020202020204" pitchFamily="34" charset="0"/>
                <a:cs typeface="Arial" panose="020B0604020202020204" pitchFamily="34" charset="0"/>
              </a:rPr>
              <a:t>Below is a framework you can use to communicate meaningful metrics. If this framework doesn’t make sense for your product (like VAMCs, various Platform services, </a:t>
            </a:r>
            <a:r>
              <a:rPr lang="en-US" sz="1400" i="1" dirty="0" err="1">
                <a:solidFill>
                  <a:prstClr val="black"/>
                </a:solidFill>
                <a:latin typeface="Arial" panose="020B0604020202020204" pitchFamily="34" charset="0"/>
                <a:cs typeface="Arial" panose="020B0604020202020204" pitchFamily="34" charset="0"/>
              </a:rPr>
              <a:t>etc</a:t>
            </a:r>
            <a:r>
              <a:rPr lang="en-US" sz="1400" i="1" dirty="0">
                <a:solidFill>
                  <a:prstClr val="black"/>
                </a:solidFill>
                <a:latin typeface="Arial" panose="020B0604020202020204" pitchFamily="34" charset="0"/>
                <a:cs typeface="Arial" panose="020B0604020202020204" pitchFamily="34" charset="0"/>
              </a:rPr>
              <a:t>), or if you have other interesting insights to share, please feel free to post whatever data or charts/graphs are informing your understanding of your product or service’s </a:t>
            </a:r>
            <a:r>
              <a:rPr lang="en-US" sz="1400" b="1" i="1" dirty="0">
                <a:solidFill>
                  <a:prstClr val="black"/>
                </a:solidFill>
                <a:latin typeface="Arial" panose="020B0604020202020204" pitchFamily="34" charset="0"/>
                <a:cs typeface="Arial" panose="020B0604020202020204" pitchFamily="34" charset="0"/>
              </a:rPr>
              <a:t>value</a:t>
            </a:r>
            <a:r>
              <a:rPr lang="en-US" sz="1400" i="1" dirty="0">
                <a:solidFill>
                  <a:prstClr val="black"/>
                </a:solidFill>
                <a:latin typeface="Arial" panose="020B0604020202020204" pitchFamily="34" charset="0"/>
                <a:cs typeface="Arial" panose="020B0604020202020204" pitchFamily="34" charset="0"/>
              </a:rPr>
              <a:t> or </a:t>
            </a:r>
            <a:r>
              <a:rPr lang="en-US" sz="1400" b="1" i="1" dirty="0">
                <a:solidFill>
                  <a:prstClr val="black"/>
                </a:solidFill>
                <a:latin typeface="Arial" panose="020B0604020202020204" pitchFamily="34" charset="0"/>
                <a:cs typeface="Arial" panose="020B0604020202020204" pitchFamily="34" charset="0"/>
              </a:rPr>
              <a:t>health</a:t>
            </a:r>
            <a:r>
              <a:rPr lang="en-US" sz="1400" i="1" dirty="0">
                <a:solidFill>
                  <a:prstClr val="black"/>
                </a:solidFill>
                <a:latin typeface="Arial" panose="020B0604020202020204" pitchFamily="34" charset="0"/>
                <a:cs typeface="Arial" panose="020B0604020202020204" pitchFamily="34" charset="0"/>
              </a:rPr>
              <a:t>.</a:t>
            </a:r>
          </a:p>
          <a:p>
            <a:pPr marL="211662" lvl="0" indent="0">
              <a:lnSpc>
                <a:spcPct val="115000"/>
              </a:lnSpc>
              <a:buClr>
                <a:srgbClr val="44546A"/>
              </a:buClr>
              <a:buSzPts val="1100"/>
              <a:buNone/>
              <a:defRPr/>
            </a:pPr>
            <a:endParaRPr lang="en-US" sz="1400" b="1" dirty="0">
              <a:solidFill>
                <a:prstClr val="black"/>
              </a:solidFill>
              <a:latin typeface="Arial" panose="020B0604020202020204" pitchFamily="34" charset="0"/>
              <a:cs typeface="Arial" panose="020B0604020202020204" pitchFamily="34" charset="0"/>
            </a:endParaRPr>
          </a:p>
          <a:p>
            <a:pPr marL="211662" lvl="0" indent="0">
              <a:lnSpc>
                <a:spcPct val="115000"/>
              </a:lnSpc>
              <a:buClr>
                <a:srgbClr val="44546A"/>
              </a:buClr>
              <a:buSzPts val="1100"/>
              <a:buNone/>
              <a:defRPr/>
            </a:pPr>
            <a:r>
              <a:rPr lang="en-US" sz="1200" i="1" dirty="0">
                <a:solidFill>
                  <a:prstClr val="black"/>
                </a:solidFill>
                <a:latin typeface="Arial" panose="020B0604020202020204" pitchFamily="34" charset="0"/>
                <a:cs typeface="Arial" panose="020B0604020202020204" pitchFamily="34" charset="0"/>
              </a:rPr>
              <a:t>Findability:</a:t>
            </a:r>
          </a:p>
          <a:p>
            <a:pPr marL="497412" lvl="0" indent="-285750">
              <a:lnSpc>
                <a:spcPct val="115000"/>
              </a:lnSpc>
              <a:buClr>
                <a:srgbClr val="44546A"/>
              </a:buClr>
              <a:buSzPts val="1100"/>
              <a:buFontTx/>
              <a:buChar char="-"/>
              <a:defRPr/>
            </a:pPr>
            <a:r>
              <a:rPr lang="en-US" sz="1200" i="1" dirty="0">
                <a:solidFill>
                  <a:prstClr val="black"/>
                </a:solidFill>
                <a:latin typeface="Arial" panose="020B0604020202020204" pitchFamily="34" charset="0"/>
                <a:cs typeface="Arial" panose="020B0604020202020204" pitchFamily="34" charset="0"/>
              </a:rPr>
              <a:t>intro pageview trend over time</a:t>
            </a:r>
          </a:p>
          <a:p>
            <a:pPr marL="211662" lvl="0" indent="0">
              <a:lnSpc>
                <a:spcPct val="115000"/>
              </a:lnSpc>
              <a:buClr>
                <a:srgbClr val="44546A"/>
              </a:buClr>
              <a:buSzPts val="1100"/>
              <a:buNone/>
              <a:defRPr/>
            </a:pPr>
            <a:endParaRPr lang="en-US" sz="1200" i="1" dirty="0">
              <a:solidFill>
                <a:prstClr val="black"/>
              </a:solidFill>
              <a:latin typeface="Arial" panose="020B0604020202020204" pitchFamily="34" charset="0"/>
              <a:cs typeface="Arial" panose="020B0604020202020204" pitchFamily="34" charset="0"/>
            </a:endParaRPr>
          </a:p>
          <a:p>
            <a:pPr marL="211662" lvl="0" indent="0">
              <a:lnSpc>
                <a:spcPct val="115000"/>
              </a:lnSpc>
              <a:buClr>
                <a:srgbClr val="44546A"/>
              </a:buClr>
              <a:buSzPts val="1100"/>
              <a:buNone/>
              <a:defRPr/>
            </a:pPr>
            <a:r>
              <a:rPr lang="en-US" sz="1200" i="1" dirty="0">
                <a:solidFill>
                  <a:prstClr val="black"/>
                </a:solidFill>
                <a:latin typeface="Arial" panose="020B0604020202020204" pitchFamily="34" charset="0"/>
                <a:cs typeface="Arial" panose="020B0604020202020204" pitchFamily="34" charset="0"/>
              </a:rPr>
              <a:t>Service completion</a:t>
            </a:r>
          </a:p>
          <a:p>
            <a:pPr marL="497412" lvl="0" indent="-285750">
              <a:lnSpc>
                <a:spcPct val="115000"/>
              </a:lnSpc>
              <a:buClr>
                <a:srgbClr val="44546A"/>
              </a:buClr>
              <a:buSzPts val="1100"/>
              <a:buFontTx/>
              <a:buChar char="-"/>
              <a:defRPr/>
            </a:pPr>
            <a:r>
              <a:rPr lang="en-US" sz="1200" i="1" dirty="0">
                <a:solidFill>
                  <a:prstClr val="black"/>
                </a:solidFill>
                <a:latin typeface="Arial" panose="020B0604020202020204" pitchFamily="34" charset="0"/>
                <a:cs typeface="Arial" panose="020B0604020202020204" pitchFamily="34" charset="0"/>
              </a:rPr>
              <a:t>successful submissions trend over time</a:t>
            </a:r>
          </a:p>
          <a:p>
            <a:pPr marL="497412" lvl="0" indent="-285750">
              <a:lnSpc>
                <a:spcPct val="115000"/>
              </a:lnSpc>
              <a:buClr>
                <a:srgbClr val="44546A"/>
              </a:buClr>
              <a:buSzPts val="1100"/>
              <a:buFontTx/>
              <a:buChar char="-"/>
              <a:defRPr/>
            </a:pPr>
            <a:r>
              <a:rPr lang="en-US" sz="1200" i="1" dirty="0">
                <a:solidFill>
                  <a:prstClr val="black"/>
                </a:solidFill>
                <a:latin typeface="Arial" panose="020B0604020202020204" pitchFamily="34" charset="0"/>
                <a:cs typeface="Arial" panose="020B0604020202020204" pitchFamily="34" charset="0"/>
              </a:rPr>
              <a:t>conversion rate</a:t>
            </a:r>
          </a:p>
          <a:p>
            <a:pPr marL="211662" lvl="0" indent="0">
              <a:lnSpc>
                <a:spcPct val="115000"/>
              </a:lnSpc>
              <a:buClr>
                <a:srgbClr val="44546A"/>
              </a:buClr>
              <a:buSzPts val="1100"/>
              <a:buNone/>
              <a:defRPr/>
            </a:pPr>
            <a:endParaRPr lang="en-US" sz="1200" i="1" dirty="0">
              <a:solidFill>
                <a:prstClr val="black"/>
              </a:solidFill>
              <a:latin typeface="Arial" panose="020B0604020202020204" pitchFamily="34" charset="0"/>
              <a:cs typeface="Arial" panose="020B0604020202020204" pitchFamily="34" charset="0"/>
            </a:endParaRPr>
          </a:p>
          <a:p>
            <a:pPr marL="211662" lvl="0" indent="0">
              <a:lnSpc>
                <a:spcPct val="115000"/>
              </a:lnSpc>
              <a:buClr>
                <a:srgbClr val="44546A"/>
              </a:buClr>
              <a:buSzPts val="1100"/>
              <a:buNone/>
              <a:defRPr/>
            </a:pPr>
            <a:r>
              <a:rPr lang="en-US" sz="1200" i="1" dirty="0">
                <a:solidFill>
                  <a:prstClr val="black"/>
                </a:solidFill>
                <a:latin typeface="Arial" panose="020B0604020202020204" pitchFamily="34" charset="0"/>
                <a:cs typeface="Arial" panose="020B0604020202020204" pitchFamily="34" charset="0"/>
              </a:rPr>
              <a:t>Ease of use</a:t>
            </a:r>
          </a:p>
          <a:p>
            <a:pPr marL="497412" lvl="0" indent="-285750">
              <a:lnSpc>
                <a:spcPct val="115000"/>
              </a:lnSpc>
              <a:buClr>
                <a:srgbClr val="44546A"/>
              </a:buClr>
              <a:buSzPts val="1100"/>
              <a:buFontTx/>
              <a:buChar char="-"/>
              <a:defRPr/>
            </a:pPr>
            <a:r>
              <a:rPr lang="en-US" sz="1200" i="1" dirty="0">
                <a:solidFill>
                  <a:prstClr val="black"/>
                </a:solidFill>
                <a:latin typeface="Arial" panose="020B0604020202020204" pitchFamily="34" charset="0"/>
                <a:cs typeface="Arial" panose="020B0604020202020204" pitchFamily="34" charset="0"/>
              </a:rPr>
              <a:t>call center volume trend over time</a:t>
            </a:r>
          </a:p>
          <a:p>
            <a:pPr marL="497412" lvl="0" indent="-285750">
              <a:lnSpc>
                <a:spcPct val="115000"/>
              </a:lnSpc>
              <a:buClr>
                <a:srgbClr val="44546A"/>
              </a:buClr>
              <a:buSzPts val="1100"/>
              <a:buFontTx/>
              <a:buChar char="-"/>
              <a:defRPr/>
            </a:pPr>
            <a:r>
              <a:rPr lang="en-US" sz="1200" i="1" dirty="0">
                <a:solidFill>
                  <a:prstClr val="black"/>
                </a:solidFill>
                <a:latin typeface="Arial" panose="020B0604020202020204" pitchFamily="34" charset="0"/>
                <a:cs typeface="Arial" panose="020B0604020202020204" pitchFamily="34" charset="0"/>
              </a:rPr>
              <a:t>avg time to complete</a:t>
            </a:r>
          </a:p>
          <a:p>
            <a:pPr marL="497412" lvl="0" indent="-285750">
              <a:lnSpc>
                <a:spcPct val="115000"/>
              </a:lnSpc>
              <a:buClr>
                <a:srgbClr val="44546A"/>
              </a:buClr>
              <a:buSzPts val="1100"/>
              <a:buFontTx/>
              <a:buChar char="-"/>
              <a:defRPr/>
            </a:pPr>
            <a:endParaRPr lang="en-US" sz="1200" i="1" dirty="0">
              <a:solidFill>
                <a:prstClr val="black"/>
              </a:solidFill>
              <a:latin typeface="Arial" panose="020B0604020202020204" pitchFamily="34" charset="0"/>
              <a:cs typeface="Arial" panose="020B0604020202020204" pitchFamily="34" charset="0"/>
            </a:endParaRPr>
          </a:p>
          <a:p>
            <a:pPr marL="211662" lvl="0" indent="0">
              <a:lnSpc>
                <a:spcPct val="115000"/>
              </a:lnSpc>
              <a:buClr>
                <a:srgbClr val="44546A"/>
              </a:buClr>
              <a:buSzPts val="1100"/>
              <a:buNone/>
              <a:defRPr/>
            </a:pPr>
            <a:r>
              <a:rPr lang="en-US" sz="1200" i="1" dirty="0">
                <a:solidFill>
                  <a:prstClr val="black"/>
                </a:solidFill>
                <a:latin typeface="Arial" panose="020B0604020202020204" pitchFamily="34" charset="0"/>
                <a:cs typeface="Arial" panose="020B0604020202020204" pitchFamily="34" charset="0"/>
              </a:rPr>
              <a:t>Customer satisfaction</a:t>
            </a:r>
          </a:p>
          <a:p>
            <a:pPr marL="497412" lvl="0" indent="-285750">
              <a:lnSpc>
                <a:spcPct val="115000"/>
              </a:lnSpc>
              <a:buClr>
                <a:srgbClr val="44546A"/>
              </a:buClr>
              <a:buSzPts val="1100"/>
              <a:buFontTx/>
              <a:buChar char="-"/>
              <a:defRPr/>
            </a:pPr>
            <a:r>
              <a:rPr lang="en-US" sz="1200" i="1" dirty="0">
                <a:solidFill>
                  <a:prstClr val="black"/>
                </a:solidFill>
                <a:latin typeface="Arial" panose="020B0604020202020204" pitchFamily="34" charset="0"/>
                <a:cs typeface="Arial" panose="020B0604020202020204" pitchFamily="34" charset="0"/>
              </a:rPr>
              <a:t>CSAT score</a:t>
            </a:r>
          </a:p>
        </p:txBody>
      </p:sp>
      <p:sp>
        <p:nvSpPr>
          <p:cNvPr id="8" name="Google Shape;258;p32">
            <a:extLst>
              <a:ext uri="{FF2B5EF4-FFF2-40B4-BE49-F238E27FC236}">
                <a16:creationId xmlns:a16="http://schemas.microsoft.com/office/drawing/2014/main" id="{031F0712-2C68-42D2-B2E8-A7D42C4F7C7E}"/>
              </a:ext>
            </a:extLst>
          </p:cNvPr>
          <p:cNvSpPr txBox="1">
            <a:spLocks/>
          </p:cNvSpPr>
          <p:nvPr/>
        </p:nvSpPr>
        <p:spPr>
          <a:xfrm>
            <a:off x="85618" y="1046105"/>
            <a:ext cx="7818633" cy="539371"/>
          </a:xfrm>
          <a:prstGeom prst="rect">
            <a:avLst/>
          </a:prstGeom>
          <a:noFill/>
          <a:ln>
            <a:noFill/>
          </a:ln>
        </p:spPr>
        <p:txBody>
          <a:bodyPr spcFirstLastPara="1" vert="horz" wrap="square" lIns="121900" tIns="60933" rIns="121900" bIns="60933" rtlCol="0" anchor="t" anchorCtr="0">
            <a:noAutofit/>
          </a:bodyPr>
          <a:lstStyle>
            <a:lvl1pPr lvl="0" algn="l" defTabSz="914400" rtl="0" eaLnBrk="1" latinLnBrk="0" hangingPunct="1">
              <a:lnSpc>
                <a:spcPct val="100000"/>
              </a:lnSpc>
              <a:spcBef>
                <a:spcPts val="0"/>
              </a:spcBef>
              <a:spcAft>
                <a:spcPts val="0"/>
              </a:spcAft>
              <a:buClr>
                <a:schemeClr val="accent1"/>
              </a:buClr>
              <a:buSzPts val="1800"/>
              <a:buNone/>
              <a:defRPr sz="4400" kern="1200">
                <a:solidFill>
                  <a:schemeClr val="tx1"/>
                </a:solidFill>
                <a:latin typeface="+mj-lt"/>
                <a:ea typeface="+mj-ea"/>
                <a:cs typeface="+mj-c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pPr lvl="0">
              <a:buClr>
                <a:srgbClr val="4472C4"/>
              </a:buClr>
              <a:buSzPts val="2800"/>
              <a:defRPr/>
            </a:pPr>
            <a:r>
              <a:rPr lang="en-US" sz="1200" dirty="0">
                <a:solidFill>
                  <a:prstClr val="black"/>
                </a:solidFill>
                <a:latin typeface="Arial" panose="020B0604020202020204" pitchFamily="34" charset="0"/>
                <a:ea typeface="Source Sans Pro" panose="020B0503030403020204" pitchFamily="34" charset="0"/>
                <a:cs typeface="Arial" panose="020B0604020202020204" pitchFamily="34" charset="0"/>
              </a:rPr>
              <a:t>Mission: </a:t>
            </a:r>
            <a:r>
              <a:rPr lang="en-US" sz="1200" i="1" dirty="0">
                <a:solidFill>
                  <a:prstClr val="black"/>
                </a:solidFill>
                <a:latin typeface="Arial" panose="020B0604020202020204" pitchFamily="34" charset="0"/>
                <a:ea typeface="Source Sans Pro" panose="020B0503030403020204" pitchFamily="34" charset="0"/>
                <a:cs typeface="Arial" panose="020B0604020202020204" pitchFamily="34" charset="0"/>
              </a:rPr>
              <a:t>collaborate with your OCTO-DE Lead to align on one short sentence describing your team’s mission and paste it here.</a:t>
            </a:r>
          </a:p>
        </p:txBody>
      </p:sp>
      <p:pic>
        <p:nvPicPr>
          <p:cNvPr id="9" name="Picture 8">
            <a:extLst>
              <a:ext uri="{FF2B5EF4-FFF2-40B4-BE49-F238E27FC236}">
                <a16:creationId xmlns:a16="http://schemas.microsoft.com/office/drawing/2014/main" id="{B978681F-6445-4BD9-93AE-D5EBA7FE46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2232" y="5500730"/>
            <a:ext cx="668619" cy="668619"/>
          </a:xfrm>
          <a:prstGeom prst="rect">
            <a:avLst/>
          </a:prstGeom>
        </p:spPr>
      </p:pic>
      <p:sp>
        <p:nvSpPr>
          <p:cNvPr id="2" name="Rectangle 1">
            <a:extLst>
              <a:ext uri="{FF2B5EF4-FFF2-40B4-BE49-F238E27FC236}">
                <a16:creationId xmlns:a16="http://schemas.microsoft.com/office/drawing/2014/main" id="{B764C4BA-1F62-4C8F-AD38-ABCB985ED409}"/>
              </a:ext>
            </a:extLst>
          </p:cNvPr>
          <p:cNvSpPr/>
          <p:nvPr/>
        </p:nvSpPr>
        <p:spPr>
          <a:xfrm>
            <a:off x="-100565" y="5667107"/>
            <a:ext cx="6096000" cy="566758"/>
          </a:xfrm>
          <a:prstGeom prst="rect">
            <a:avLst/>
          </a:prstGeom>
        </p:spPr>
        <p:txBody>
          <a:bodyPr>
            <a:spAutoFit/>
          </a:bodyPr>
          <a:lstStyle/>
          <a:p>
            <a:pPr marL="211662" indent="0">
              <a:lnSpc>
                <a:spcPct val="115000"/>
              </a:lnSpc>
              <a:buSzPts val="1100"/>
              <a:buNone/>
            </a:pPr>
            <a:r>
              <a:rPr lang="en-US" sz="1400" i="1" dirty="0">
                <a:latin typeface="Arial" panose="020B0604020202020204" pitchFamily="34" charset="0"/>
                <a:cs typeface="Arial" panose="020B0604020202020204" pitchFamily="34" charset="0"/>
              </a:rPr>
              <a:t>Any launches to announce? Copy and paste this celebration icon 	   </a:t>
            </a:r>
          </a:p>
          <a:p>
            <a:pPr marL="211662" indent="0">
              <a:lnSpc>
                <a:spcPct val="115000"/>
              </a:lnSpc>
              <a:buSzPts val="1100"/>
              <a:buNone/>
            </a:pPr>
            <a:r>
              <a:rPr lang="en-US" sz="1400" i="1" dirty="0">
                <a:latin typeface="Arial" panose="020B0604020202020204" pitchFamily="34" charset="0"/>
                <a:cs typeface="Arial" panose="020B0604020202020204" pitchFamily="34" charset="0"/>
              </a:rPr>
              <a:t>next to the update!</a:t>
            </a:r>
          </a:p>
        </p:txBody>
      </p:sp>
      <p:sp>
        <p:nvSpPr>
          <p:cNvPr id="10" name="Google Shape;257;p32">
            <a:extLst>
              <a:ext uri="{FF2B5EF4-FFF2-40B4-BE49-F238E27FC236}">
                <a16:creationId xmlns:a16="http://schemas.microsoft.com/office/drawing/2014/main" id="{21EDE4A6-163F-44CA-A057-9B66505F7A56}"/>
              </a:ext>
            </a:extLst>
          </p:cNvPr>
          <p:cNvSpPr txBox="1">
            <a:spLocks/>
          </p:cNvSpPr>
          <p:nvPr/>
        </p:nvSpPr>
        <p:spPr>
          <a:xfrm>
            <a:off x="2027169" y="1663115"/>
            <a:ext cx="1928459" cy="3943944"/>
          </a:xfrm>
          <a:prstGeom prst="rect">
            <a:avLst/>
          </a:prstGeom>
          <a:noFill/>
          <a:ln>
            <a:noFill/>
          </a:ln>
        </p:spPr>
        <p:txBody>
          <a:bodyPr spcFirstLastPara="1" vert="horz" wrap="square" lIns="0" tIns="0" rIns="0" bIns="0" rtlCol="0" anchor="t" anchorCtr="0">
            <a:noAutofit/>
          </a:bodyPr>
          <a:lstStyle>
            <a:lvl1pPr marL="609585" lvl="0" indent="-457189" algn="l" defTabSz="914400" rtl="0" eaLnBrk="1" latinLnBrk="0" hangingPunct="1">
              <a:lnSpc>
                <a:spcPct val="120000"/>
              </a:lnSpc>
              <a:spcBef>
                <a:spcPts val="0"/>
              </a:spcBef>
              <a:spcAft>
                <a:spcPts val="0"/>
              </a:spcAft>
              <a:buClr>
                <a:schemeClr val="dk2"/>
              </a:buClr>
              <a:buSzPts val="1800"/>
              <a:buFont typeface="Arial" panose="020B0604020202020204" pitchFamily="34" charset="0"/>
              <a:buChar char="•"/>
              <a:defRPr sz="2800" kern="1200">
                <a:solidFill>
                  <a:schemeClr val="tx1"/>
                </a:solidFill>
                <a:latin typeface="+mn-lt"/>
                <a:ea typeface="+mn-ea"/>
                <a:cs typeface="+mn-cs"/>
              </a:defRPr>
            </a:lvl1pPr>
            <a:lvl2pPr marL="1219170" lvl="1"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2400" kern="1200">
                <a:solidFill>
                  <a:schemeClr val="tx1"/>
                </a:solidFill>
                <a:latin typeface="+mn-lt"/>
                <a:ea typeface="+mn-ea"/>
                <a:cs typeface="+mn-cs"/>
              </a:defRPr>
            </a:lvl2pPr>
            <a:lvl3pPr marL="1828754" lvl="2"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2000" kern="1200">
                <a:solidFill>
                  <a:schemeClr val="tx1"/>
                </a:solidFill>
                <a:latin typeface="+mn-lt"/>
                <a:ea typeface="+mn-ea"/>
                <a:cs typeface="+mn-cs"/>
              </a:defRPr>
            </a:lvl3pPr>
            <a:lvl4pPr marL="2438339" lvl="3"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1800" kern="1200">
                <a:solidFill>
                  <a:schemeClr val="tx1"/>
                </a:solidFill>
                <a:latin typeface="+mn-lt"/>
                <a:ea typeface="+mn-ea"/>
                <a:cs typeface="+mn-cs"/>
              </a:defRPr>
            </a:lvl4pPr>
            <a:lvl5pPr marL="3047924" lvl="4"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1800" kern="1200">
                <a:solidFill>
                  <a:schemeClr val="tx1"/>
                </a:solidFill>
                <a:latin typeface="+mn-lt"/>
                <a:ea typeface="+mn-ea"/>
                <a:cs typeface="+mn-cs"/>
              </a:defRPr>
            </a:lvl5pPr>
            <a:lvl6pPr marL="3657509" lvl="5" indent="-457189" algn="l" defTabSz="914400" rtl="0" eaLnBrk="1" latinLnBrk="0" hangingPunct="1">
              <a:lnSpc>
                <a:spcPct val="90000"/>
              </a:lnSpc>
              <a:spcBef>
                <a:spcPts val="8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6pPr>
            <a:lvl7pPr marL="4267093" lvl="6"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7pPr>
            <a:lvl8pPr marL="4876678" lvl="7"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8pPr>
            <a:lvl9pPr marL="5486263" lvl="8"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9pPr>
          </a:lstStyle>
          <a:p>
            <a:pPr marL="211662" lvl="0" indent="0">
              <a:lnSpc>
                <a:spcPct val="115000"/>
              </a:lnSpc>
              <a:buClr>
                <a:srgbClr val="44546A"/>
              </a:buClr>
              <a:buSzPts val="1100"/>
              <a:buNone/>
            </a:pPr>
            <a:r>
              <a:rPr lang="en-US" sz="1400" b="1" dirty="0">
                <a:solidFill>
                  <a:prstClr val="black"/>
                </a:solidFill>
                <a:latin typeface="Arial" panose="020B0604020202020204" pitchFamily="34" charset="0"/>
                <a:cs typeface="Arial" panose="020B0604020202020204" pitchFamily="34" charset="0"/>
              </a:rPr>
              <a:t>[Heading]</a:t>
            </a:r>
          </a:p>
          <a:p>
            <a:pPr marL="497412" lvl="0" indent="-285750">
              <a:lnSpc>
                <a:spcPct val="115000"/>
              </a:lnSpc>
              <a:buClr>
                <a:srgbClr val="44546A"/>
              </a:buClr>
              <a:buSzPts val="1100"/>
            </a:pPr>
            <a:r>
              <a:rPr lang="en-US" sz="1400" dirty="0">
                <a:solidFill>
                  <a:prstClr val="black"/>
                </a:solidFill>
                <a:latin typeface="Arial" panose="020B0604020202020204" pitchFamily="34" charset="0"/>
                <a:cs typeface="Arial" panose="020B0604020202020204" pitchFamily="34" charset="0"/>
              </a:rPr>
              <a:t>[Update]</a:t>
            </a:r>
          </a:p>
          <a:p>
            <a:pPr marL="211662" indent="0">
              <a:lnSpc>
                <a:spcPct val="115000"/>
              </a:lnSpc>
              <a:buSzPts val="1100"/>
              <a:buNone/>
            </a:pPr>
            <a:endParaRPr lang="en-US" sz="1400" b="1" dirty="0">
              <a:latin typeface="Arial" panose="020B0604020202020204" pitchFamily="34" charset="0"/>
              <a:cs typeface="Arial" panose="020B0604020202020204" pitchFamily="34" charset="0"/>
            </a:endParaRPr>
          </a:p>
          <a:p>
            <a:pPr marL="211662" indent="0">
              <a:lnSpc>
                <a:spcPct val="115000"/>
              </a:lnSpc>
              <a:buSzPts val="1100"/>
              <a:buNone/>
            </a:pPr>
            <a:r>
              <a:rPr lang="en-US" sz="1400" b="1" dirty="0">
                <a:latin typeface="Arial" panose="020B0604020202020204" pitchFamily="34" charset="0"/>
                <a:cs typeface="Arial" panose="020B0604020202020204" pitchFamily="34" charset="0"/>
              </a:rPr>
              <a:t>Dependencies, blockers</a:t>
            </a:r>
          </a:p>
          <a:p>
            <a:pPr marL="497412" indent="-285750">
              <a:lnSpc>
                <a:spcPct val="115000"/>
              </a:lnSpc>
              <a:buSzPts val="1100"/>
            </a:pPr>
            <a:r>
              <a:rPr lang="en-US" sz="1400" dirty="0">
                <a:latin typeface="Arial" panose="020B0604020202020204" pitchFamily="34" charset="0"/>
                <a:cs typeface="Arial" panose="020B0604020202020204" pitchFamily="34" charset="0"/>
              </a:rPr>
              <a:t>[Dependency or Blocker]: [update]</a:t>
            </a:r>
          </a:p>
          <a:p>
            <a:pPr marL="211662" indent="0">
              <a:lnSpc>
                <a:spcPct val="115000"/>
              </a:lnSpc>
              <a:buSzPts val="1100"/>
              <a:buFont typeface="Arial" panose="020B0604020202020204" pitchFamily="34" charset="0"/>
              <a:buNone/>
            </a:pPr>
            <a:endParaRPr lang="en-US" sz="1400" b="1" dirty="0">
              <a:latin typeface="Arial" panose="020B0604020202020204" pitchFamily="34" charset="0"/>
              <a:cs typeface="Arial" panose="020B0604020202020204" pitchFamily="34" charset="0"/>
            </a:endParaRPr>
          </a:p>
          <a:p>
            <a:pPr marL="211662" indent="0">
              <a:lnSpc>
                <a:spcPct val="115000"/>
              </a:lnSpc>
              <a:buSzPts val="1100"/>
              <a:buFont typeface="Arial" panose="020B0604020202020204" pitchFamily="34" charset="0"/>
              <a:buNone/>
            </a:pPr>
            <a:r>
              <a:rPr lang="en-US" sz="1400" b="1" dirty="0">
                <a:latin typeface="Arial" panose="020B0604020202020204" pitchFamily="34" charset="0"/>
                <a:cs typeface="Arial" panose="020B0604020202020204" pitchFamily="34" charset="0"/>
              </a:rPr>
              <a:t>Q&amp;A:</a:t>
            </a:r>
          </a:p>
          <a:p>
            <a:pPr marL="497412" indent="-285750">
              <a:lnSpc>
                <a:spcPct val="115000"/>
              </a:lnSpc>
              <a:buSzPts val="1100"/>
            </a:pPr>
            <a:r>
              <a:rPr lang="en-US" sz="1400" dirty="0">
                <a:latin typeface="Arial" panose="020B0604020202020204" pitchFamily="34" charset="0"/>
                <a:cs typeface="Arial" panose="020B0604020202020204" pitchFamily="34" charset="0"/>
              </a:rPr>
              <a:t>TBD</a:t>
            </a:r>
          </a:p>
          <a:p>
            <a:pPr marL="211662" indent="0">
              <a:lnSpc>
                <a:spcPct val="115000"/>
              </a:lnSpc>
              <a:buSzPts val="1100"/>
              <a:buFont typeface="Arial" panose="020B0604020202020204" pitchFamily="34" charset="0"/>
              <a:buNone/>
            </a:pPr>
            <a:endParaRPr lang="en-US" sz="1600" i="1" dirty="0">
              <a:latin typeface="Arial" panose="020B0604020202020204" pitchFamily="34" charset="0"/>
              <a:cs typeface="Arial" panose="020B0604020202020204" pitchFamily="34" charset="0"/>
            </a:endParaRPr>
          </a:p>
          <a:p>
            <a:pPr marL="211662" indent="0">
              <a:lnSpc>
                <a:spcPct val="115000"/>
              </a:lnSpc>
              <a:buSzPts val="1100"/>
              <a:buFont typeface="Arial" panose="020B0604020202020204" pitchFamily="34" charset="0"/>
              <a:buNone/>
            </a:pPr>
            <a:endParaRPr lang="en-US" sz="1600" i="1" dirty="0">
              <a:latin typeface="Arial" panose="020B0604020202020204" pitchFamily="34" charset="0"/>
              <a:cs typeface="Arial" panose="020B0604020202020204" pitchFamily="34" charset="0"/>
            </a:endParaRPr>
          </a:p>
          <a:p>
            <a:pPr marL="211662" indent="0">
              <a:lnSpc>
                <a:spcPct val="115000"/>
              </a:lnSpc>
              <a:buSzPts val="1100"/>
              <a:buFont typeface="Arial" panose="020B0604020202020204" pitchFamily="34" charset="0"/>
              <a:buNone/>
            </a:pPr>
            <a:endParaRPr lang="en-US" sz="1600" i="1" dirty="0">
              <a:latin typeface="Arial" panose="020B0604020202020204" pitchFamily="34" charset="0"/>
              <a:cs typeface="Arial" panose="020B0604020202020204" pitchFamily="34" charset="0"/>
            </a:endParaRPr>
          </a:p>
          <a:p>
            <a:pPr marL="211662" indent="0">
              <a:lnSpc>
                <a:spcPct val="115000"/>
              </a:lnSpc>
              <a:buSzPts val="1100"/>
              <a:buFont typeface="Arial" panose="020B0604020202020204" pitchFamily="34" charset="0"/>
              <a:buNone/>
            </a:pPr>
            <a:endParaRPr lang="en-US" sz="1600" i="1" dirty="0">
              <a:latin typeface="Arial" panose="020B0604020202020204" pitchFamily="34" charset="0"/>
              <a:cs typeface="Arial" panose="020B0604020202020204" pitchFamily="34" charset="0"/>
            </a:endParaRPr>
          </a:p>
          <a:p>
            <a:pPr marL="211662" indent="0">
              <a:lnSpc>
                <a:spcPct val="115000"/>
              </a:lnSpc>
              <a:buSzPts val="1100"/>
              <a:buFont typeface="Arial" panose="020B0604020202020204" pitchFamily="34" charset="0"/>
              <a:buNone/>
            </a:pPr>
            <a:endParaRPr lang="en-US" sz="1600" i="1" dirty="0">
              <a:latin typeface="Arial" panose="020B0604020202020204" pitchFamily="34" charset="0"/>
              <a:cs typeface="Arial" panose="020B0604020202020204" pitchFamily="34" charset="0"/>
            </a:endParaRPr>
          </a:p>
          <a:p>
            <a:pPr marL="211662" indent="0">
              <a:lnSpc>
                <a:spcPct val="115000"/>
              </a:lnSpc>
              <a:buSzPts val="1100"/>
              <a:buFont typeface="Arial" panose="020B0604020202020204" pitchFamily="34" charset="0"/>
              <a:buNone/>
            </a:pPr>
            <a:endParaRPr lang="en-US" sz="1600" i="1" dirty="0">
              <a:latin typeface="Arial" panose="020B0604020202020204" pitchFamily="34" charset="0"/>
              <a:cs typeface="Arial" panose="020B0604020202020204" pitchFamily="34" charset="0"/>
            </a:endParaRPr>
          </a:p>
          <a:p>
            <a:pPr marL="211662" indent="0">
              <a:lnSpc>
                <a:spcPct val="115000"/>
              </a:lnSpc>
              <a:buSzPts val="1100"/>
              <a:buFont typeface="Arial" panose="020B0604020202020204" pitchFamily="34" charset="0"/>
              <a:buNone/>
            </a:pPr>
            <a:endParaRPr lang="en-US" sz="1600" i="1" dirty="0">
              <a:latin typeface="Arial" panose="020B0604020202020204" pitchFamily="34" charset="0"/>
              <a:cs typeface="Arial" panose="020B0604020202020204" pitchFamily="34" charset="0"/>
            </a:endParaRPr>
          </a:p>
          <a:p>
            <a:pPr marL="211662" indent="0">
              <a:lnSpc>
                <a:spcPct val="115000"/>
              </a:lnSpc>
              <a:buSzPts val="1100"/>
              <a:buFont typeface="Arial" panose="020B0604020202020204" pitchFamily="34" charset="0"/>
              <a:buNone/>
            </a:pPr>
            <a:endParaRPr lang="en-US" sz="1600" i="1" dirty="0">
              <a:latin typeface="Arial" panose="020B0604020202020204" pitchFamily="34" charset="0"/>
              <a:cs typeface="Arial" panose="020B0604020202020204" pitchFamily="34" charset="0"/>
            </a:endParaRPr>
          </a:p>
          <a:p>
            <a:pPr marL="211662" indent="0">
              <a:lnSpc>
                <a:spcPct val="115000"/>
              </a:lnSpc>
              <a:buSzPts val="1100"/>
              <a:buFont typeface="Arial" panose="020B0604020202020204" pitchFamily="34" charset="0"/>
              <a:buNone/>
            </a:pPr>
            <a:endParaRPr lang="en-US" sz="1600" i="1" dirty="0">
              <a:latin typeface="Arial" panose="020B0604020202020204" pitchFamily="34" charset="0"/>
              <a:cs typeface="Arial" panose="020B0604020202020204" pitchFamily="34" charset="0"/>
            </a:endParaRPr>
          </a:p>
        </p:txBody>
      </p:sp>
      <p:sp>
        <p:nvSpPr>
          <p:cNvPr id="11" name="Google Shape;257;p32">
            <a:extLst>
              <a:ext uri="{FF2B5EF4-FFF2-40B4-BE49-F238E27FC236}">
                <a16:creationId xmlns:a16="http://schemas.microsoft.com/office/drawing/2014/main" id="{0CE4A756-847B-4D95-9723-45B42F56DD03}"/>
              </a:ext>
            </a:extLst>
          </p:cNvPr>
          <p:cNvSpPr txBox="1">
            <a:spLocks/>
          </p:cNvSpPr>
          <p:nvPr/>
        </p:nvSpPr>
        <p:spPr>
          <a:xfrm>
            <a:off x="4060436" y="1663115"/>
            <a:ext cx="1928459" cy="3943944"/>
          </a:xfrm>
          <a:prstGeom prst="rect">
            <a:avLst/>
          </a:prstGeom>
          <a:noFill/>
          <a:ln>
            <a:noFill/>
          </a:ln>
        </p:spPr>
        <p:txBody>
          <a:bodyPr spcFirstLastPara="1" vert="horz" wrap="square" lIns="0" tIns="0" rIns="0" bIns="0" rtlCol="0" anchor="t" anchorCtr="0">
            <a:noAutofit/>
          </a:bodyPr>
          <a:lstStyle>
            <a:lvl1pPr marL="609585" lvl="0" indent="-457189" algn="l" defTabSz="914400" rtl="0" eaLnBrk="1" latinLnBrk="0" hangingPunct="1">
              <a:lnSpc>
                <a:spcPct val="120000"/>
              </a:lnSpc>
              <a:spcBef>
                <a:spcPts val="0"/>
              </a:spcBef>
              <a:spcAft>
                <a:spcPts val="0"/>
              </a:spcAft>
              <a:buClr>
                <a:schemeClr val="dk2"/>
              </a:buClr>
              <a:buSzPts val="1800"/>
              <a:buFont typeface="Arial" panose="020B0604020202020204" pitchFamily="34" charset="0"/>
              <a:buChar char="•"/>
              <a:defRPr sz="2800" kern="1200">
                <a:solidFill>
                  <a:schemeClr val="tx1"/>
                </a:solidFill>
                <a:latin typeface="+mn-lt"/>
                <a:ea typeface="+mn-ea"/>
                <a:cs typeface="+mn-cs"/>
              </a:defRPr>
            </a:lvl1pPr>
            <a:lvl2pPr marL="1219170" lvl="1"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2400" kern="1200">
                <a:solidFill>
                  <a:schemeClr val="tx1"/>
                </a:solidFill>
                <a:latin typeface="+mn-lt"/>
                <a:ea typeface="+mn-ea"/>
                <a:cs typeface="+mn-cs"/>
              </a:defRPr>
            </a:lvl2pPr>
            <a:lvl3pPr marL="1828754" lvl="2"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2000" kern="1200">
                <a:solidFill>
                  <a:schemeClr val="tx1"/>
                </a:solidFill>
                <a:latin typeface="+mn-lt"/>
                <a:ea typeface="+mn-ea"/>
                <a:cs typeface="+mn-cs"/>
              </a:defRPr>
            </a:lvl3pPr>
            <a:lvl4pPr marL="2438339" lvl="3"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1800" kern="1200">
                <a:solidFill>
                  <a:schemeClr val="tx1"/>
                </a:solidFill>
                <a:latin typeface="+mn-lt"/>
                <a:ea typeface="+mn-ea"/>
                <a:cs typeface="+mn-cs"/>
              </a:defRPr>
            </a:lvl4pPr>
            <a:lvl5pPr marL="3047924" lvl="4"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1800" kern="1200">
                <a:solidFill>
                  <a:schemeClr val="tx1"/>
                </a:solidFill>
                <a:latin typeface="+mn-lt"/>
                <a:ea typeface="+mn-ea"/>
                <a:cs typeface="+mn-cs"/>
              </a:defRPr>
            </a:lvl5pPr>
            <a:lvl6pPr marL="3657509" lvl="5" indent="-457189" algn="l" defTabSz="914400" rtl="0" eaLnBrk="1" latinLnBrk="0" hangingPunct="1">
              <a:lnSpc>
                <a:spcPct val="90000"/>
              </a:lnSpc>
              <a:spcBef>
                <a:spcPts val="8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6pPr>
            <a:lvl7pPr marL="4267093" lvl="6"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7pPr>
            <a:lvl8pPr marL="4876678" lvl="7"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8pPr>
            <a:lvl9pPr marL="5486263" lvl="8"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9pPr>
          </a:lstStyle>
          <a:p>
            <a:pPr marL="211662" lvl="0" indent="0">
              <a:lnSpc>
                <a:spcPct val="115000"/>
              </a:lnSpc>
              <a:buClr>
                <a:srgbClr val="44546A"/>
              </a:buClr>
              <a:buSzPts val="1100"/>
              <a:buNone/>
            </a:pPr>
            <a:r>
              <a:rPr lang="en-US" sz="1400" b="1" dirty="0">
                <a:solidFill>
                  <a:prstClr val="black"/>
                </a:solidFill>
                <a:latin typeface="Arial" panose="020B0604020202020204" pitchFamily="34" charset="0"/>
                <a:cs typeface="Arial" panose="020B0604020202020204" pitchFamily="34" charset="0"/>
              </a:rPr>
              <a:t>[Heading]</a:t>
            </a:r>
          </a:p>
          <a:p>
            <a:pPr marL="497412" lvl="0" indent="-285750">
              <a:lnSpc>
                <a:spcPct val="115000"/>
              </a:lnSpc>
              <a:buClr>
                <a:srgbClr val="44546A"/>
              </a:buClr>
              <a:buSzPts val="1100"/>
            </a:pPr>
            <a:r>
              <a:rPr lang="en-US" sz="1400" dirty="0">
                <a:solidFill>
                  <a:prstClr val="black"/>
                </a:solidFill>
                <a:latin typeface="Arial" panose="020B0604020202020204" pitchFamily="34" charset="0"/>
                <a:cs typeface="Arial" panose="020B0604020202020204" pitchFamily="34" charset="0"/>
              </a:rPr>
              <a:t>[Update]</a:t>
            </a:r>
          </a:p>
          <a:p>
            <a:pPr marL="211662" indent="0">
              <a:lnSpc>
                <a:spcPct val="115000"/>
              </a:lnSpc>
              <a:buSzPts val="1100"/>
              <a:buNone/>
            </a:pPr>
            <a:endParaRPr lang="en-US" sz="1400" b="1" dirty="0">
              <a:latin typeface="Arial" panose="020B0604020202020204" pitchFamily="34" charset="0"/>
              <a:cs typeface="Arial" panose="020B0604020202020204" pitchFamily="34" charset="0"/>
            </a:endParaRPr>
          </a:p>
          <a:p>
            <a:pPr marL="211662" indent="0">
              <a:lnSpc>
                <a:spcPct val="115000"/>
              </a:lnSpc>
              <a:buSzPts val="1100"/>
              <a:buNone/>
            </a:pPr>
            <a:r>
              <a:rPr lang="en-US" sz="1400" b="1" dirty="0">
                <a:latin typeface="Arial" panose="020B0604020202020204" pitchFamily="34" charset="0"/>
                <a:cs typeface="Arial" panose="020B0604020202020204" pitchFamily="34" charset="0"/>
              </a:rPr>
              <a:t>Dependencies, blockers</a:t>
            </a:r>
          </a:p>
          <a:p>
            <a:pPr marL="497412" indent="-285750">
              <a:lnSpc>
                <a:spcPct val="115000"/>
              </a:lnSpc>
              <a:buSzPts val="1100"/>
            </a:pPr>
            <a:r>
              <a:rPr lang="en-US" sz="1400" dirty="0">
                <a:latin typeface="Arial" panose="020B0604020202020204" pitchFamily="34" charset="0"/>
                <a:cs typeface="Arial" panose="020B0604020202020204" pitchFamily="34" charset="0"/>
              </a:rPr>
              <a:t>[Dependency or Blocker]: [update]</a:t>
            </a:r>
          </a:p>
          <a:p>
            <a:pPr marL="211662" indent="0">
              <a:lnSpc>
                <a:spcPct val="115000"/>
              </a:lnSpc>
              <a:buSzPts val="1100"/>
              <a:buFont typeface="Arial" panose="020B0604020202020204" pitchFamily="34" charset="0"/>
              <a:buNone/>
            </a:pPr>
            <a:endParaRPr lang="en-US" sz="1400" b="1" dirty="0">
              <a:latin typeface="Arial" panose="020B0604020202020204" pitchFamily="34" charset="0"/>
              <a:cs typeface="Arial" panose="020B0604020202020204" pitchFamily="34" charset="0"/>
            </a:endParaRPr>
          </a:p>
          <a:p>
            <a:pPr marL="211662" indent="0">
              <a:lnSpc>
                <a:spcPct val="115000"/>
              </a:lnSpc>
              <a:buSzPts val="1100"/>
              <a:buFont typeface="Arial" panose="020B0604020202020204" pitchFamily="34" charset="0"/>
              <a:buNone/>
            </a:pPr>
            <a:r>
              <a:rPr lang="en-US" sz="1400" b="1" dirty="0">
                <a:latin typeface="Arial" panose="020B0604020202020204" pitchFamily="34" charset="0"/>
                <a:cs typeface="Arial" panose="020B0604020202020204" pitchFamily="34" charset="0"/>
              </a:rPr>
              <a:t>Q&amp;A:</a:t>
            </a:r>
          </a:p>
          <a:p>
            <a:pPr marL="497412" indent="-285750">
              <a:lnSpc>
                <a:spcPct val="115000"/>
              </a:lnSpc>
              <a:buSzPts val="1100"/>
            </a:pPr>
            <a:r>
              <a:rPr lang="en-US" sz="1400" dirty="0">
                <a:latin typeface="Arial" panose="020B0604020202020204" pitchFamily="34" charset="0"/>
                <a:cs typeface="Arial" panose="020B0604020202020204" pitchFamily="34" charset="0"/>
              </a:rPr>
              <a:t>TBD</a:t>
            </a:r>
          </a:p>
          <a:p>
            <a:pPr marL="211662" indent="0">
              <a:lnSpc>
                <a:spcPct val="115000"/>
              </a:lnSpc>
              <a:buSzPts val="1100"/>
              <a:buFont typeface="Arial" panose="020B0604020202020204" pitchFamily="34" charset="0"/>
              <a:buNone/>
            </a:pPr>
            <a:endParaRPr lang="en-US" sz="1600" i="1" dirty="0">
              <a:latin typeface="Arial" panose="020B0604020202020204" pitchFamily="34" charset="0"/>
              <a:cs typeface="Arial" panose="020B0604020202020204" pitchFamily="34" charset="0"/>
            </a:endParaRPr>
          </a:p>
          <a:p>
            <a:pPr marL="211662" indent="0">
              <a:lnSpc>
                <a:spcPct val="115000"/>
              </a:lnSpc>
              <a:buSzPts val="1100"/>
              <a:buFont typeface="Arial" panose="020B0604020202020204" pitchFamily="34" charset="0"/>
              <a:buNone/>
            </a:pPr>
            <a:endParaRPr lang="en-US" sz="1600" i="1" dirty="0">
              <a:latin typeface="Arial" panose="020B0604020202020204" pitchFamily="34" charset="0"/>
              <a:cs typeface="Arial" panose="020B0604020202020204" pitchFamily="34" charset="0"/>
            </a:endParaRPr>
          </a:p>
          <a:p>
            <a:pPr marL="211662" indent="0">
              <a:lnSpc>
                <a:spcPct val="115000"/>
              </a:lnSpc>
              <a:buSzPts val="1100"/>
              <a:buFont typeface="Arial" panose="020B0604020202020204" pitchFamily="34" charset="0"/>
              <a:buNone/>
            </a:pPr>
            <a:endParaRPr lang="en-US" sz="1600" i="1" dirty="0">
              <a:latin typeface="Arial" panose="020B0604020202020204" pitchFamily="34" charset="0"/>
              <a:cs typeface="Arial" panose="020B0604020202020204" pitchFamily="34" charset="0"/>
            </a:endParaRPr>
          </a:p>
          <a:p>
            <a:pPr marL="211662" indent="0">
              <a:lnSpc>
                <a:spcPct val="115000"/>
              </a:lnSpc>
              <a:buSzPts val="1100"/>
              <a:buFont typeface="Arial" panose="020B0604020202020204" pitchFamily="34" charset="0"/>
              <a:buNone/>
            </a:pPr>
            <a:endParaRPr lang="en-US" sz="1600" i="1" dirty="0">
              <a:latin typeface="Arial" panose="020B0604020202020204" pitchFamily="34" charset="0"/>
              <a:cs typeface="Arial" panose="020B0604020202020204" pitchFamily="34" charset="0"/>
            </a:endParaRPr>
          </a:p>
          <a:p>
            <a:pPr marL="211662" indent="0">
              <a:lnSpc>
                <a:spcPct val="115000"/>
              </a:lnSpc>
              <a:buSzPts val="1100"/>
              <a:buFont typeface="Arial" panose="020B0604020202020204" pitchFamily="34" charset="0"/>
              <a:buNone/>
            </a:pPr>
            <a:endParaRPr lang="en-US" sz="1600" i="1" dirty="0">
              <a:latin typeface="Arial" panose="020B0604020202020204" pitchFamily="34" charset="0"/>
              <a:cs typeface="Arial" panose="020B0604020202020204" pitchFamily="34" charset="0"/>
            </a:endParaRPr>
          </a:p>
          <a:p>
            <a:pPr marL="211662" indent="0">
              <a:lnSpc>
                <a:spcPct val="115000"/>
              </a:lnSpc>
              <a:buSzPts val="1100"/>
              <a:buFont typeface="Arial" panose="020B0604020202020204" pitchFamily="34" charset="0"/>
              <a:buNone/>
            </a:pPr>
            <a:endParaRPr lang="en-US" sz="1600" i="1" dirty="0">
              <a:latin typeface="Arial" panose="020B0604020202020204" pitchFamily="34" charset="0"/>
              <a:cs typeface="Arial" panose="020B0604020202020204" pitchFamily="34" charset="0"/>
            </a:endParaRPr>
          </a:p>
          <a:p>
            <a:pPr marL="211662" indent="0">
              <a:lnSpc>
                <a:spcPct val="115000"/>
              </a:lnSpc>
              <a:buSzPts val="1100"/>
              <a:buFont typeface="Arial" panose="020B0604020202020204" pitchFamily="34" charset="0"/>
              <a:buNone/>
            </a:pPr>
            <a:endParaRPr lang="en-US" sz="1600" i="1" dirty="0">
              <a:latin typeface="Arial" panose="020B0604020202020204" pitchFamily="34" charset="0"/>
              <a:cs typeface="Arial" panose="020B0604020202020204" pitchFamily="34" charset="0"/>
            </a:endParaRPr>
          </a:p>
          <a:p>
            <a:pPr marL="211662" indent="0">
              <a:lnSpc>
                <a:spcPct val="115000"/>
              </a:lnSpc>
              <a:buSzPts val="1100"/>
              <a:buFont typeface="Arial" panose="020B0604020202020204" pitchFamily="34" charset="0"/>
              <a:buNone/>
            </a:pPr>
            <a:endParaRPr lang="en-US" sz="1600" i="1" dirty="0">
              <a:latin typeface="Arial" panose="020B0604020202020204" pitchFamily="34" charset="0"/>
              <a:cs typeface="Arial" panose="020B0604020202020204" pitchFamily="34" charset="0"/>
            </a:endParaRPr>
          </a:p>
          <a:p>
            <a:pPr marL="211662" indent="0">
              <a:lnSpc>
                <a:spcPct val="115000"/>
              </a:lnSpc>
              <a:buSzPts val="1100"/>
              <a:buFont typeface="Arial" panose="020B0604020202020204" pitchFamily="34" charset="0"/>
              <a:buNone/>
            </a:pPr>
            <a:endParaRPr lang="en-US" sz="1600" i="1" dirty="0">
              <a:latin typeface="Arial" panose="020B0604020202020204" pitchFamily="34" charset="0"/>
              <a:cs typeface="Arial" panose="020B0604020202020204" pitchFamily="34" charset="0"/>
            </a:endParaRPr>
          </a:p>
        </p:txBody>
      </p:sp>
      <p:sp>
        <p:nvSpPr>
          <p:cNvPr id="12" name="Google Shape;257;p32">
            <a:extLst>
              <a:ext uri="{FF2B5EF4-FFF2-40B4-BE49-F238E27FC236}">
                <a16:creationId xmlns:a16="http://schemas.microsoft.com/office/drawing/2014/main" id="{45E7AC37-8781-4802-8C8F-B553FD51D45B}"/>
              </a:ext>
            </a:extLst>
          </p:cNvPr>
          <p:cNvSpPr txBox="1">
            <a:spLocks/>
          </p:cNvSpPr>
          <p:nvPr/>
        </p:nvSpPr>
        <p:spPr>
          <a:xfrm>
            <a:off x="6093704" y="1663115"/>
            <a:ext cx="1928459" cy="3943944"/>
          </a:xfrm>
          <a:prstGeom prst="rect">
            <a:avLst/>
          </a:prstGeom>
          <a:noFill/>
          <a:ln>
            <a:noFill/>
          </a:ln>
        </p:spPr>
        <p:txBody>
          <a:bodyPr spcFirstLastPara="1" vert="horz" wrap="square" lIns="0" tIns="0" rIns="0" bIns="0" rtlCol="0" anchor="t" anchorCtr="0">
            <a:noAutofit/>
          </a:bodyPr>
          <a:lstStyle>
            <a:lvl1pPr marL="609585" lvl="0" indent="-457189" algn="l" defTabSz="914400" rtl="0" eaLnBrk="1" latinLnBrk="0" hangingPunct="1">
              <a:lnSpc>
                <a:spcPct val="120000"/>
              </a:lnSpc>
              <a:spcBef>
                <a:spcPts val="0"/>
              </a:spcBef>
              <a:spcAft>
                <a:spcPts val="0"/>
              </a:spcAft>
              <a:buClr>
                <a:schemeClr val="dk2"/>
              </a:buClr>
              <a:buSzPts val="1800"/>
              <a:buFont typeface="Arial" panose="020B0604020202020204" pitchFamily="34" charset="0"/>
              <a:buChar char="•"/>
              <a:defRPr sz="2800" kern="1200">
                <a:solidFill>
                  <a:schemeClr val="tx1"/>
                </a:solidFill>
                <a:latin typeface="+mn-lt"/>
                <a:ea typeface="+mn-ea"/>
                <a:cs typeface="+mn-cs"/>
              </a:defRPr>
            </a:lvl1pPr>
            <a:lvl2pPr marL="1219170" lvl="1"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2400" kern="1200">
                <a:solidFill>
                  <a:schemeClr val="tx1"/>
                </a:solidFill>
                <a:latin typeface="+mn-lt"/>
                <a:ea typeface="+mn-ea"/>
                <a:cs typeface="+mn-cs"/>
              </a:defRPr>
            </a:lvl2pPr>
            <a:lvl3pPr marL="1828754" lvl="2"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2000" kern="1200">
                <a:solidFill>
                  <a:schemeClr val="tx1"/>
                </a:solidFill>
                <a:latin typeface="+mn-lt"/>
                <a:ea typeface="+mn-ea"/>
                <a:cs typeface="+mn-cs"/>
              </a:defRPr>
            </a:lvl3pPr>
            <a:lvl4pPr marL="2438339" lvl="3"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1800" kern="1200">
                <a:solidFill>
                  <a:schemeClr val="tx1"/>
                </a:solidFill>
                <a:latin typeface="+mn-lt"/>
                <a:ea typeface="+mn-ea"/>
                <a:cs typeface="+mn-cs"/>
              </a:defRPr>
            </a:lvl4pPr>
            <a:lvl5pPr marL="3047924" lvl="4"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1800" kern="1200">
                <a:solidFill>
                  <a:schemeClr val="tx1"/>
                </a:solidFill>
                <a:latin typeface="+mn-lt"/>
                <a:ea typeface="+mn-ea"/>
                <a:cs typeface="+mn-cs"/>
              </a:defRPr>
            </a:lvl5pPr>
            <a:lvl6pPr marL="3657509" lvl="5" indent="-457189" algn="l" defTabSz="914400" rtl="0" eaLnBrk="1" latinLnBrk="0" hangingPunct="1">
              <a:lnSpc>
                <a:spcPct val="90000"/>
              </a:lnSpc>
              <a:spcBef>
                <a:spcPts val="8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6pPr>
            <a:lvl7pPr marL="4267093" lvl="6"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7pPr>
            <a:lvl8pPr marL="4876678" lvl="7"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8pPr>
            <a:lvl9pPr marL="5486263" lvl="8"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9pPr>
          </a:lstStyle>
          <a:p>
            <a:pPr marL="211662" lvl="0" indent="0">
              <a:lnSpc>
                <a:spcPct val="115000"/>
              </a:lnSpc>
              <a:buClr>
                <a:srgbClr val="44546A"/>
              </a:buClr>
              <a:buSzPts val="1100"/>
              <a:buNone/>
            </a:pPr>
            <a:r>
              <a:rPr lang="en-US" sz="1400" b="1" dirty="0">
                <a:solidFill>
                  <a:prstClr val="black"/>
                </a:solidFill>
                <a:latin typeface="Arial" panose="020B0604020202020204" pitchFamily="34" charset="0"/>
                <a:cs typeface="Arial" panose="020B0604020202020204" pitchFamily="34" charset="0"/>
              </a:rPr>
              <a:t>[Heading]</a:t>
            </a:r>
          </a:p>
          <a:p>
            <a:pPr marL="497412" lvl="0" indent="-285750">
              <a:lnSpc>
                <a:spcPct val="115000"/>
              </a:lnSpc>
              <a:buClr>
                <a:srgbClr val="44546A"/>
              </a:buClr>
              <a:buSzPts val="1100"/>
            </a:pPr>
            <a:r>
              <a:rPr lang="en-US" sz="1400" dirty="0">
                <a:solidFill>
                  <a:prstClr val="black"/>
                </a:solidFill>
                <a:latin typeface="Arial" panose="020B0604020202020204" pitchFamily="34" charset="0"/>
                <a:cs typeface="Arial" panose="020B0604020202020204" pitchFamily="34" charset="0"/>
              </a:rPr>
              <a:t>[Update]</a:t>
            </a:r>
          </a:p>
          <a:p>
            <a:pPr marL="211662" indent="0">
              <a:lnSpc>
                <a:spcPct val="115000"/>
              </a:lnSpc>
              <a:buSzPts val="1100"/>
              <a:buNone/>
            </a:pPr>
            <a:endParaRPr lang="en-US" sz="1400" b="1" dirty="0">
              <a:highlight>
                <a:srgbClr val="FFFF00"/>
              </a:highlight>
              <a:latin typeface="Arial" panose="020B0604020202020204" pitchFamily="34" charset="0"/>
              <a:cs typeface="Arial" panose="020B0604020202020204" pitchFamily="34" charset="0"/>
            </a:endParaRPr>
          </a:p>
          <a:p>
            <a:pPr marL="211662" indent="0">
              <a:lnSpc>
                <a:spcPct val="115000"/>
              </a:lnSpc>
              <a:buSzPts val="1100"/>
              <a:buNone/>
            </a:pPr>
            <a:r>
              <a:rPr lang="en-US" sz="1400" b="1" dirty="0">
                <a:latin typeface="Arial" panose="020B0604020202020204" pitchFamily="34" charset="0"/>
                <a:cs typeface="Arial" panose="020B0604020202020204" pitchFamily="34" charset="0"/>
              </a:rPr>
              <a:t>Dependencies, blockers</a:t>
            </a:r>
          </a:p>
          <a:p>
            <a:pPr marL="497412" indent="-285750">
              <a:lnSpc>
                <a:spcPct val="115000"/>
              </a:lnSpc>
              <a:buSzPts val="1100"/>
            </a:pPr>
            <a:r>
              <a:rPr lang="en-US" sz="1400" dirty="0">
                <a:latin typeface="Arial" panose="020B0604020202020204" pitchFamily="34" charset="0"/>
                <a:cs typeface="Arial" panose="020B0604020202020204" pitchFamily="34" charset="0"/>
              </a:rPr>
              <a:t>[Dependency or Blocker]: [update]</a:t>
            </a:r>
          </a:p>
          <a:p>
            <a:pPr marL="211662" indent="0">
              <a:lnSpc>
                <a:spcPct val="115000"/>
              </a:lnSpc>
              <a:buSzPts val="1100"/>
              <a:buFont typeface="Arial" panose="020B0604020202020204" pitchFamily="34" charset="0"/>
              <a:buNone/>
            </a:pPr>
            <a:endParaRPr lang="en-US" sz="1400" b="1" dirty="0">
              <a:latin typeface="Arial" panose="020B0604020202020204" pitchFamily="34" charset="0"/>
              <a:cs typeface="Arial" panose="020B0604020202020204" pitchFamily="34" charset="0"/>
            </a:endParaRPr>
          </a:p>
          <a:p>
            <a:pPr marL="211662" indent="0">
              <a:lnSpc>
                <a:spcPct val="115000"/>
              </a:lnSpc>
              <a:buSzPts val="1100"/>
              <a:buFont typeface="Arial" panose="020B0604020202020204" pitchFamily="34" charset="0"/>
              <a:buNone/>
            </a:pPr>
            <a:r>
              <a:rPr lang="en-US" sz="1400" b="1" dirty="0">
                <a:latin typeface="Arial" panose="020B0604020202020204" pitchFamily="34" charset="0"/>
                <a:cs typeface="Arial" panose="020B0604020202020204" pitchFamily="34" charset="0"/>
              </a:rPr>
              <a:t>Q&amp;A:</a:t>
            </a:r>
          </a:p>
          <a:p>
            <a:pPr marL="497412" indent="-285750">
              <a:lnSpc>
                <a:spcPct val="115000"/>
              </a:lnSpc>
              <a:buSzPts val="1100"/>
            </a:pPr>
            <a:r>
              <a:rPr lang="en-US" sz="1400" dirty="0">
                <a:latin typeface="Arial" panose="020B0604020202020204" pitchFamily="34" charset="0"/>
                <a:cs typeface="Arial" panose="020B0604020202020204" pitchFamily="34" charset="0"/>
              </a:rPr>
              <a:t>TBD</a:t>
            </a:r>
          </a:p>
          <a:p>
            <a:pPr marL="211662" indent="0">
              <a:lnSpc>
                <a:spcPct val="115000"/>
              </a:lnSpc>
              <a:buSzPts val="1100"/>
              <a:buFont typeface="Arial" panose="020B0604020202020204" pitchFamily="34" charset="0"/>
              <a:buNone/>
            </a:pPr>
            <a:endParaRPr lang="en-US" sz="1600" i="1" dirty="0">
              <a:latin typeface="Arial" panose="020B0604020202020204" pitchFamily="34" charset="0"/>
              <a:cs typeface="Arial" panose="020B0604020202020204" pitchFamily="34" charset="0"/>
            </a:endParaRPr>
          </a:p>
          <a:p>
            <a:pPr marL="211662" indent="0">
              <a:lnSpc>
                <a:spcPct val="115000"/>
              </a:lnSpc>
              <a:buSzPts val="1100"/>
              <a:buFont typeface="Arial" panose="020B0604020202020204" pitchFamily="34" charset="0"/>
              <a:buNone/>
            </a:pPr>
            <a:endParaRPr lang="en-US" sz="1600" i="1" dirty="0">
              <a:latin typeface="Arial" panose="020B0604020202020204" pitchFamily="34" charset="0"/>
              <a:cs typeface="Arial" panose="020B0604020202020204" pitchFamily="34" charset="0"/>
            </a:endParaRPr>
          </a:p>
          <a:p>
            <a:pPr marL="211662" indent="0">
              <a:lnSpc>
                <a:spcPct val="115000"/>
              </a:lnSpc>
              <a:buSzPts val="1100"/>
              <a:buFont typeface="Arial" panose="020B0604020202020204" pitchFamily="34" charset="0"/>
              <a:buNone/>
            </a:pPr>
            <a:endParaRPr lang="en-US" sz="1600" i="1" dirty="0">
              <a:latin typeface="Arial" panose="020B0604020202020204" pitchFamily="34" charset="0"/>
              <a:cs typeface="Arial" panose="020B0604020202020204" pitchFamily="34" charset="0"/>
            </a:endParaRPr>
          </a:p>
          <a:p>
            <a:pPr marL="211662" indent="0">
              <a:lnSpc>
                <a:spcPct val="115000"/>
              </a:lnSpc>
              <a:buSzPts val="1100"/>
              <a:buFont typeface="Arial" panose="020B0604020202020204" pitchFamily="34" charset="0"/>
              <a:buNone/>
            </a:pPr>
            <a:endParaRPr lang="en-US" sz="1600" i="1" dirty="0">
              <a:latin typeface="Arial" panose="020B0604020202020204" pitchFamily="34" charset="0"/>
              <a:cs typeface="Arial" panose="020B0604020202020204" pitchFamily="34" charset="0"/>
            </a:endParaRPr>
          </a:p>
          <a:p>
            <a:pPr marL="211662" indent="0">
              <a:lnSpc>
                <a:spcPct val="115000"/>
              </a:lnSpc>
              <a:buSzPts val="1100"/>
              <a:buFont typeface="Arial" panose="020B0604020202020204" pitchFamily="34" charset="0"/>
              <a:buNone/>
            </a:pPr>
            <a:endParaRPr lang="en-US" sz="1600" i="1" dirty="0">
              <a:latin typeface="Arial" panose="020B0604020202020204" pitchFamily="34" charset="0"/>
              <a:cs typeface="Arial" panose="020B0604020202020204" pitchFamily="34" charset="0"/>
            </a:endParaRPr>
          </a:p>
          <a:p>
            <a:pPr marL="211662" indent="0">
              <a:lnSpc>
                <a:spcPct val="115000"/>
              </a:lnSpc>
              <a:buSzPts val="1100"/>
              <a:buFont typeface="Arial" panose="020B0604020202020204" pitchFamily="34" charset="0"/>
              <a:buNone/>
            </a:pPr>
            <a:endParaRPr lang="en-US" sz="1600" i="1" dirty="0">
              <a:latin typeface="Arial" panose="020B0604020202020204" pitchFamily="34" charset="0"/>
              <a:cs typeface="Arial" panose="020B0604020202020204" pitchFamily="34" charset="0"/>
            </a:endParaRPr>
          </a:p>
          <a:p>
            <a:pPr marL="211662" indent="0">
              <a:lnSpc>
                <a:spcPct val="115000"/>
              </a:lnSpc>
              <a:buSzPts val="1100"/>
              <a:buFont typeface="Arial" panose="020B0604020202020204" pitchFamily="34" charset="0"/>
              <a:buNone/>
            </a:pPr>
            <a:endParaRPr lang="en-US" sz="1600" i="1" dirty="0">
              <a:latin typeface="Arial" panose="020B0604020202020204" pitchFamily="34" charset="0"/>
              <a:cs typeface="Arial" panose="020B0604020202020204" pitchFamily="34" charset="0"/>
            </a:endParaRPr>
          </a:p>
          <a:p>
            <a:pPr marL="211662" indent="0">
              <a:lnSpc>
                <a:spcPct val="115000"/>
              </a:lnSpc>
              <a:buSzPts val="1100"/>
              <a:buFont typeface="Arial" panose="020B0604020202020204" pitchFamily="34" charset="0"/>
              <a:buNone/>
            </a:pPr>
            <a:endParaRPr lang="en-US" sz="1600" i="1" dirty="0">
              <a:latin typeface="Arial" panose="020B0604020202020204" pitchFamily="34" charset="0"/>
              <a:cs typeface="Arial" panose="020B0604020202020204" pitchFamily="34" charset="0"/>
            </a:endParaRPr>
          </a:p>
          <a:p>
            <a:pPr marL="211662" indent="0">
              <a:lnSpc>
                <a:spcPct val="115000"/>
              </a:lnSpc>
              <a:buSzPts val="1100"/>
              <a:buFont typeface="Arial" panose="020B0604020202020204" pitchFamily="34" charset="0"/>
              <a:buNone/>
            </a:pPr>
            <a:endParaRPr lang="en-US" sz="16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55326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D97BD-49D0-F045-BFFC-0016C1DC56B8}"/>
              </a:ext>
            </a:extLst>
          </p:cNvPr>
          <p:cNvSpPr>
            <a:spLocks noGrp="1"/>
          </p:cNvSpPr>
          <p:nvPr>
            <p:ph type="title"/>
          </p:nvPr>
        </p:nvSpPr>
        <p:spPr/>
        <p:txBody>
          <a:bodyPr>
            <a:noAutofit/>
          </a:bodyPr>
          <a:lstStyle/>
          <a:p>
            <a:r>
              <a:rPr lang="en-US" sz="8000" b="1" dirty="0">
                <a:solidFill>
                  <a:schemeClr val="bg1"/>
                </a:solidFill>
                <a:latin typeface="Arial" panose="020B0604020202020204" pitchFamily="34" charset="0"/>
                <a:ea typeface="Source Sans Pro" panose="020B0503030403020204" pitchFamily="34" charset="0"/>
                <a:cs typeface="Arial" panose="020B0604020202020204" pitchFamily="34" charset="0"/>
              </a:rPr>
              <a:t>Example update content</a:t>
            </a:r>
          </a:p>
        </p:txBody>
      </p:sp>
    </p:spTree>
    <p:extLst>
      <p:ext uri="{BB962C8B-B14F-4D97-AF65-F5344CB8AC3E}">
        <p14:creationId xmlns:p14="http://schemas.microsoft.com/office/powerpoint/2010/main" val="1311989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2"/>
          <p:cNvSpPr txBox="1">
            <a:spLocks noGrp="1"/>
          </p:cNvSpPr>
          <p:nvPr>
            <p:ph type="body" idx="1"/>
          </p:nvPr>
        </p:nvSpPr>
        <p:spPr>
          <a:xfrm>
            <a:off x="685799" y="1197939"/>
            <a:ext cx="4619626" cy="1280155"/>
          </a:xfrm>
          <a:prstGeom prst="rect">
            <a:avLst/>
          </a:prstGeom>
          <a:noFill/>
          <a:ln>
            <a:noFill/>
          </a:ln>
        </p:spPr>
        <p:txBody>
          <a:bodyPr spcFirstLastPara="1" wrap="square" lIns="121900" tIns="60933" rIns="121900" bIns="60933" anchor="t" anchorCtr="0">
            <a:noAutofit/>
          </a:bodyPr>
          <a:lstStyle/>
          <a:p>
            <a:pPr marL="152396" indent="0">
              <a:spcAft>
                <a:spcPts val="1200"/>
              </a:spcAft>
              <a:buNone/>
            </a:pPr>
            <a:r>
              <a:rPr lang="en-US" sz="1400" b="1" dirty="0">
                <a:latin typeface="Arial" panose="020B0604020202020204" pitchFamily="34" charset="0"/>
                <a:cs typeface="Arial" panose="020B0604020202020204" pitchFamily="34" charset="0"/>
              </a:rPr>
              <a:t>Discounted ice cream application (Form 99-482) – </a:t>
            </a:r>
            <a:r>
              <a:rPr lang="en-US" sz="1400" dirty="0">
                <a:latin typeface="Arial" panose="020B0604020202020204" pitchFamily="34" charset="0"/>
                <a:cs typeface="Arial" panose="020B0604020202020204" pitchFamily="34" charset="0"/>
              </a:rPr>
              <a:t>staging review coming up, will be using a new alerts pattern - heads up for Design System, and for other VFS teams who may have the same alerts needs.</a:t>
            </a:r>
            <a:endParaRPr lang="en-US" sz="1400" dirty="0">
              <a:latin typeface="Arial" panose="020B0604020202020204" pitchFamily="34" charset="0"/>
              <a:ea typeface="Source Sans Pro" panose="020B0503030403020204" pitchFamily="34" charset="0"/>
              <a:cs typeface="Arial" panose="020B0604020202020204" pitchFamily="34" charset="0"/>
            </a:endParaRPr>
          </a:p>
        </p:txBody>
      </p:sp>
      <p:sp>
        <p:nvSpPr>
          <p:cNvPr id="258" name="Google Shape;258;p32"/>
          <p:cNvSpPr txBox="1">
            <a:spLocks noGrp="1"/>
          </p:cNvSpPr>
          <p:nvPr>
            <p:ph type="title"/>
          </p:nvPr>
        </p:nvSpPr>
        <p:spPr>
          <a:xfrm>
            <a:off x="866775" y="346817"/>
            <a:ext cx="4619625" cy="697123"/>
          </a:xfrm>
          <a:prstGeom prst="rect">
            <a:avLst/>
          </a:prstGeom>
          <a:noFill/>
          <a:ln>
            <a:noFill/>
          </a:ln>
        </p:spPr>
        <p:txBody>
          <a:bodyPr spcFirstLastPara="1" wrap="square" lIns="121900" tIns="60933" rIns="121900" bIns="60933" anchor="t" anchorCtr="0">
            <a:noAutofit/>
          </a:bodyPr>
          <a:lstStyle/>
          <a:p>
            <a:pPr>
              <a:buSzPts val="2800"/>
            </a:pPr>
            <a:r>
              <a:rPr lang="en-US" sz="3600" b="1" dirty="0">
                <a:solidFill>
                  <a:srgbClr val="0070C0"/>
                </a:solidFill>
                <a:latin typeface="Arial" panose="020B0604020202020204" pitchFamily="34" charset="0"/>
                <a:ea typeface="Source Sans Pro" panose="020B0503030403020204" pitchFamily="34" charset="0"/>
                <a:cs typeface="Arial" panose="020B0604020202020204" pitchFamily="34" charset="0"/>
              </a:rPr>
              <a:t>Yes!</a:t>
            </a:r>
            <a:endParaRPr sz="1200" dirty="0">
              <a:latin typeface="Arial" panose="020B0604020202020204" pitchFamily="34" charset="0"/>
              <a:ea typeface="Source Sans Pro" panose="020B0503030403020204" pitchFamily="34" charset="0"/>
              <a:cs typeface="Arial" panose="020B0604020202020204" pitchFamily="34" charset="0"/>
            </a:endParaRPr>
          </a:p>
        </p:txBody>
      </p:sp>
      <p:sp>
        <p:nvSpPr>
          <p:cNvPr id="260" name="Google Shape;260;p32"/>
          <p:cNvSpPr txBox="1">
            <a:spLocks noGrp="1"/>
          </p:cNvSpPr>
          <p:nvPr>
            <p:ph type="sldNum" idx="12"/>
          </p:nvPr>
        </p:nvSpPr>
        <p:spPr>
          <a:xfrm>
            <a:off x="10668000" y="6356351"/>
            <a:ext cx="914400" cy="365200"/>
          </a:xfrm>
          <a:prstGeom prst="rect">
            <a:avLst/>
          </a:prstGeom>
          <a:noFill/>
          <a:ln>
            <a:noFill/>
          </a:ln>
        </p:spPr>
        <p:txBody>
          <a:bodyPr spcFirstLastPara="1" wrap="square" lIns="121900" tIns="60933" rIns="121900" bIns="60933" anchor="ctr" anchorCtr="0">
            <a:noAutofit/>
          </a:bodyPr>
          <a:lstStyle/>
          <a:p>
            <a:pPr marL="0" marR="0" lvl="0" indent="0" algn="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US" sz="1200" b="0" i="0" u="none" strike="noStrike" kern="0" cap="none" spc="0" normalizeH="0" baseline="0" noProof="0">
                <a:ln>
                  <a:noFill/>
                </a:ln>
                <a:solidFill>
                  <a:srgbClr val="7F8EA3"/>
                </a:solidFill>
                <a:effectLst/>
                <a:uLnTx/>
                <a:uFillTx/>
                <a:latin typeface="Calibri" panose="020F0502020204030204"/>
                <a:ea typeface="+mn-ea"/>
                <a:cs typeface="+mn-cs"/>
              </a:rPr>
              <a:pPr marL="0" marR="0" lvl="0" indent="0" algn="r" defTabSz="1219170" rtl="0" eaLnBrk="1" fontAlgn="auto" latinLnBrk="0" hangingPunct="1">
                <a:lnSpc>
                  <a:spcPct val="100000"/>
                </a:lnSpc>
                <a:spcBef>
                  <a:spcPts val="0"/>
                </a:spcBef>
                <a:spcAft>
                  <a:spcPts val="0"/>
                </a:spcAft>
                <a:buClr>
                  <a:srgbClr val="000000"/>
                </a:buClr>
                <a:buSzTx/>
                <a:buFontTx/>
                <a:buNone/>
                <a:tabLst/>
                <a:defRPr/>
              </a:pPr>
              <a:t>12</a:t>
            </a:fld>
            <a:endParaRPr kumimoji="0" sz="1200" b="0" i="0" u="none" strike="noStrike" kern="0" cap="none" spc="0" normalizeH="0" baseline="0" noProof="0">
              <a:ln>
                <a:noFill/>
              </a:ln>
              <a:solidFill>
                <a:srgbClr val="7F8EA3"/>
              </a:solidFill>
              <a:effectLst/>
              <a:uLnTx/>
              <a:uFillTx/>
              <a:latin typeface="Calibri" panose="020F0502020204030204"/>
              <a:ea typeface="+mn-ea"/>
              <a:cs typeface="+mn-cs"/>
            </a:endParaRPr>
          </a:p>
        </p:txBody>
      </p:sp>
      <p:sp>
        <p:nvSpPr>
          <p:cNvPr id="6" name="Google Shape;258;p32">
            <a:extLst>
              <a:ext uri="{FF2B5EF4-FFF2-40B4-BE49-F238E27FC236}">
                <a16:creationId xmlns:a16="http://schemas.microsoft.com/office/drawing/2014/main" id="{391D998B-8AA5-4226-ABA5-A7549CB52DCD}"/>
              </a:ext>
            </a:extLst>
          </p:cNvPr>
          <p:cNvSpPr txBox="1">
            <a:spLocks/>
          </p:cNvSpPr>
          <p:nvPr/>
        </p:nvSpPr>
        <p:spPr>
          <a:xfrm>
            <a:off x="6096000" y="346816"/>
            <a:ext cx="4619625" cy="697123"/>
          </a:xfrm>
          <a:prstGeom prst="rect">
            <a:avLst/>
          </a:prstGeom>
          <a:noFill/>
          <a:ln>
            <a:noFill/>
          </a:ln>
        </p:spPr>
        <p:txBody>
          <a:bodyPr spcFirstLastPara="1" vert="horz" wrap="square" lIns="121900" tIns="60933" rIns="121900" bIns="60933" rtlCol="0" anchor="t" anchorCtr="0">
            <a:noAutofit/>
          </a:bodyPr>
          <a:lstStyle>
            <a:lvl1pPr lvl="0" algn="l" defTabSz="914400" rtl="0" eaLnBrk="1" latinLnBrk="0" hangingPunct="1">
              <a:lnSpc>
                <a:spcPct val="100000"/>
              </a:lnSpc>
              <a:spcBef>
                <a:spcPts val="0"/>
              </a:spcBef>
              <a:spcAft>
                <a:spcPts val="0"/>
              </a:spcAft>
              <a:buClr>
                <a:schemeClr val="accent1"/>
              </a:buClr>
              <a:buSzPts val="1800"/>
              <a:buNone/>
              <a:defRPr sz="4400" kern="1200">
                <a:solidFill>
                  <a:schemeClr val="tx1"/>
                </a:solidFill>
                <a:latin typeface="+mj-lt"/>
                <a:ea typeface="+mj-ea"/>
                <a:cs typeface="+mj-c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pPr marL="0" marR="0" lvl="0" indent="0" algn="l" defTabSz="914400" rtl="0" eaLnBrk="1" fontAlgn="auto" latinLnBrk="0" hangingPunct="1">
              <a:lnSpc>
                <a:spcPct val="100000"/>
              </a:lnSpc>
              <a:spcBef>
                <a:spcPts val="0"/>
              </a:spcBef>
              <a:spcAft>
                <a:spcPts val="0"/>
              </a:spcAft>
              <a:buClr>
                <a:srgbClr val="4472C4"/>
              </a:buClr>
              <a:buSzPts val="2800"/>
              <a:buFontTx/>
              <a:buNone/>
              <a:tabLst/>
              <a:defRPr/>
            </a:pPr>
            <a:r>
              <a:rPr kumimoji="0" lang="en-US" sz="3600" b="1" i="0" u="none" strike="noStrike" kern="1200" cap="none" spc="0" normalizeH="0" baseline="0" noProof="0" dirty="0">
                <a:ln>
                  <a:noFill/>
                </a:ln>
                <a:solidFill>
                  <a:srgbClr val="0070C0"/>
                </a:solidFill>
                <a:effectLst/>
                <a:uLnTx/>
                <a:uFillTx/>
                <a:latin typeface="Arial" panose="020B0604020202020204" pitchFamily="34" charset="0"/>
                <a:ea typeface="Source Sans Pro" panose="020B0503030403020204" pitchFamily="34" charset="0"/>
                <a:cs typeface="Arial" panose="020B0604020202020204" pitchFamily="34" charset="0"/>
              </a:rPr>
              <a:t>No.</a:t>
            </a: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Source Sans Pro" panose="020B0503030403020204" pitchFamily="34" charset="0"/>
              <a:cs typeface="Arial" panose="020B0604020202020204" pitchFamily="34" charset="0"/>
            </a:endParaRPr>
          </a:p>
        </p:txBody>
      </p:sp>
      <p:sp>
        <p:nvSpPr>
          <p:cNvPr id="7" name="Google Shape;257;p32">
            <a:extLst>
              <a:ext uri="{FF2B5EF4-FFF2-40B4-BE49-F238E27FC236}">
                <a16:creationId xmlns:a16="http://schemas.microsoft.com/office/drawing/2014/main" id="{8B5C743C-C2F9-4258-9C7B-45513C1F93A6}"/>
              </a:ext>
            </a:extLst>
          </p:cNvPr>
          <p:cNvSpPr txBox="1">
            <a:spLocks/>
          </p:cNvSpPr>
          <p:nvPr/>
        </p:nvSpPr>
        <p:spPr>
          <a:xfrm>
            <a:off x="5962650" y="1197939"/>
            <a:ext cx="4619626" cy="1280155"/>
          </a:xfrm>
          <a:prstGeom prst="rect">
            <a:avLst/>
          </a:prstGeom>
          <a:noFill/>
          <a:ln>
            <a:noFill/>
          </a:ln>
        </p:spPr>
        <p:txBody>
          <a:bodyPr spcFirstLastPara="1" vert="horz" wrap="square" lIns="121900" tIns="60933" rIns="121900" bIns="60933" rtlCol="0" anchor="t" anchorCtr="0">
            <a:noAutofit/>
          </a:bodyPr>
          <a:lstStyle>
            <a:lvl1pPr marL="609585" lvl="0" indent="-457189" algn="l" defTabSz="914400" rtl="0" eaLnBrk="1" latinLnBrk="0" hangingPunct="1">
              <a:lnSpc>
                <a:spcPct val="120000"/>
              </a:lnSpc>
              <a:spcBef>
                <a:spcPts val="0"/>
              </a:spcBef>
              <a:spcAft>
                <a:spcPts val="0"/>
              </a:spcAft>
              <a:buClr>
                <a:schemeClr val="dk2"/>
              </a:buClr>
              <a:buSzPts val="1800"/>
              <a:buFont typeface="Arial" panose="020B0604020202020204" pitchFamily="34" charset="0"/>
              <a:buChar char="•"/>
              <a:defRPr sz="2800" kern="1200">
                <a:solidFill>
                  <a:schemeClr val="tx1"/>
                </a:solidFill>
                <a:latin typeface="+mn-lt"/>
                <a:ea typeface="+mn-ea"/>
                <a:cs typeface="+mn-cs"/>
              </a:defRPr>
            </a:lvl1pPr>
            <a:lvl2pPr marL="1219170" lvl="1"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2400" kern="1200">
                <a:solidFill>
                  <a:schemeClr val="tx1"/>
                </a:solidFill>
                <a:latin typeface="+mn-lt"/>
                <a:ea typeface="+mn-ea"/>
                <a:cs typeface="+mn-cs"/>
              </a:defRPr>
            </a:lvl2pPr>
            <a:lvl3pPr marL="1828754" lvl="2"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2000" kern="1200">
                <a:solidFill>
                  <a:schemeClr val="tx1"/>
                </a:solidFill>
                <a:latin typeface="+mn-lt"/>
                <a:ea typeface="+mn-ea"/>
                <a:cs typeface="+mn-cs"/>
              </a:defRPr>
            </a:lvl3pPr>
            <a:lvl4pPr marL="2438339" lvl="3"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1800" kern="1200">
                <a:solidFill>
                  <a:schemeClr val="tx1"/>
                </a:solidFill>
                <a:latin typeface="+mn-lt"/>
                <a:ea typeface="+mn-ea"/>
                <a:cs typeface="+mn-cs"/>
              </a:defRPr>
            </a:lvl4pPr>
            <a:lvl5pPr marL="3047924" lvl="4"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1800" kern="1200">
                <a:solidFill>
                  <a:schemeClr val="tx1"/>
                </a:solidFill>
                <a:latin typeface="+mn-lt"/>
                <a:ea typeface="+mn-ea"/>
                <a:cs typeface="+mn-cs"/>
              </a:defRPr>
            </a:lvl5pPr>
            <a:lvl6pPr marL="3657509" lvl="5" indent="-457189" algn="l" defTabSz="914400" rtl="0" eaLnBrk="1" latinLnBrk="0" hangingPunct="1">
              <a:lnSpc>
                <a:spcPct val="90000"/>
              </a:lnSpc>
              <a:spcBef>
                <a:spcPts val="8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6pPr>
            <a:lvl7pPr marL="4267093" lvl="6"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7pPr>
            <a:lvl8pPr marL="4876678" lvl="7"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8pPr>
            <a:lvl9pPr marL="5486263" lvl="8"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9pPr>
          </a:lstStyle>
          <a:p>
            <a:pPr marL="152396" marR="0" lvl="0" indent="0" algn="l" defTabSz="914400" rtl="0" eaLnBrk="1" fontAlgn="auto" latinLnBrk="0" hangingPunct="1">
              <a:lnSpc>
                <a:spcPct val="120000"/>
              </a:lnSpc>
              <a:spcBef>
                <a:spcPts val="0"/>
              </a:spcBef>
              <a:spcAft>
                <a:spcPts val="1200"/>
              </a:spcAft>
              <a:buClr>
                <a:srgbClr val="44546A"/>
              </a:buClr>
              <a:buSzPts val="1800"/>
              <a:buFont typeface="Arial" panose="020B0604020202020204" pitchFamily="34" charset="0"/>
              <a:buNone/>
              <a:tabLst/>
              <a:defRPr/>
            </a:pPr>
            <a:r>
              <a:rPr kumimoji="0" lang="en-US"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Form 99-482 – </a:t>
            </a:r>
            <a:r>
              <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staging review coming up: usability testing complete with 7 users, found a few issues but mostly positive results, fixed all 508 bugs, training for back-of-house employees scheduled for 1/28.</a:t>
            </a:r>
          </a:p>
        </p:txBody>
      </p:sp>
      <p:sp>
        <p:nvSpPr>
          <p:cNvPr id="8" name="Google Shape;257;p32">
            <a:extLst>
              <a:ext uri="{FF2B5EF4-FFF2-40B4-BE49-F238E27FC236}">
                <a16:creationId xmlns:a16="http://schemas.microsoft.com/office/drawing/2014/main" id="{6891515B-CABE-473A-94F3-725BC3E9B1C1}"/>
              </a:ext>
            </a:extLst>
          </p:cNvPr>
          <p:cNvSpPr txBox="1">
            <a:spLocks/>
          </p:cNvSpPr>
          <p:nvPr/>
        </p:nvSpPr>
        <p:spPr>
          <a:xfrm>
            <a:off x="5962649" y="2514296"/>
            <a:ext cx="4619626" cy="1878257"/>
          </a:xfrm>
          <a:prstGeom prst="rect">
            <a:avLst/>
          </a:prstGeom>
          <a:noFill/>
          <a:ln>
            <a:noFill/>
          </a:ln>
        </p:spPr>
        <p:txBody>
          <a:bodyPr spcFirstLastPara="1" vert="horz" wrap="square" lIns="121900" tIns="60933" rIns="121900" bIns="60933" rtlCol="0" anchor="t" anchorCtr="0">
            <a:noAutofit/>
          </a:bodyPr>
          <a:lstStyle>
            <a:lvl1pPr marL="609585" lvl="0" indent="-457189" algn="l" defTabSz="914400" rtl="0" eaLnBrk="1" latinLnBrk="0" hangingPunct="1">
              <a:lnSpc>
                <a:spcPct val="120000"/>
              </a:lnSpc>
              <a:spcBef>
                <a:spcPts val="0"/>
              </a:spcBef>
              <a:spcAft>
                <a:spcPts val="0"/>
              </a:spcAft>
              <a:buClr>
                <a:schemeClr val="dk2"/>
              </a:buClr>
              <a:buSzPts val="1800"/>
              <a:buFont typeface="Arial" panose="020B0604020202020204" pitchFamily="34" charset="0"/>
              <a:buChar char="•"/>
              <a:defRPr sz="2800" kern="1200">
                <a:solidFill>
                  <a:schemeClr val="tx1"/>
                </a:solidFill>
                <a:latin typeface="+mn-lt"/>
                <a:ea typeface="+mn-ea"/>
                <a:cs typeface="+mn-cs"/>
              </a:defRPr>
            </a:lvl1pPr>
            <a:lvl2pPr marL="1219170" lvl="1"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2400" kern="1200">
                <a:solidFill>
                  <a:schemeClr val="tx1"/>
                </a:solidFill>
                <a:latin typeface="+mn-lt"/>
                <a:ea typeface="+mn-ea"/>
                <a:cs typeface="+mn-cs"/>
              </a:defRPr>
            </a:lvl2pPr>
            <a:lvl3pPr marL="1828754" lvl="2"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2000" kern="1200">
                <a:solidFill>
                  <a:schemeClr val="tx1"/>
                </a:solidFill>
                <a:latin typeface="+mn-lt"/>
                <a:ea typeface="+mn-ea"/>
                <a:cs typeface="+mn-cs"/>
              </a:defRPr>
            </a:lvl3pPr>
            <a:lvl4pPr marL="2438339" lvl="3"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1800" kern="1200">
                <a:solidFill>
                  <a:schemeClr val="tx1"/>
                </a:solidFill>
                <a:latin typeface="+mn-lt"/>
                <a:ea typeface="+mn-ea"/>
                <a:cs typeface="+mn-cs"/>
              </a:defRPr>
            </a:lvl4pPr>
            <a:lvl5pPr marL="3047924" lvl="4"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1800" kern="1200">
                <a:solidFill>
                  <a:schemeClr val="tx1"/>
                </a:solidFill>
                <a:latin typeface="+mn-lt"/>
                <a:ea typeface="+mn-ea"/>
                <a:cs typeface="+mn-cs"/>
              </a:defRPr>
            </a:lvl5pPr>
            <a:lvl6pPr marL="3657509" lvl="5" indent="-457189" algn="l" defTabSz="914400" rtl="0" eaLnBrk="1" latinLnBrk="0" hangingPunct="1">
              <a:lnSpc>
                <a:spcPct val="90000"/>
              </a:lnSpc>
              <a:spcBef>
                <a:spcPts val="8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6pPr>
            <a:lvl7pPr marL="4267093" lvl="6"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7pPr>
            <a:lvl8pPr marL="4876678" lvl="7"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8pPr>
            <a:lvl9pPr marL="5486263" lvl="8"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9pPr>
          </a:lstStyle>
          <a:p>
            <a:pPr marL="152396" marR="0" lvl="0" indent="0" algn="l" defTabSz="914400" rtl="0" eaLnBrk="1" fontAlgn="auto" latinLnBrk="0" hangingPunct="1">
              <a:lnSpc>
                <a:spcPct val="120000"/>
              </a:lnSpc>
              <a:spcBef>
                <a:spcPts val="0"/>
              </a:spcBef>
              <a:spcAft>
                <a:spcPts val="1200"/>
              </a:spcAft>
              <a:buClr>
                <a:srgbClr val="44546A"/>
              </a:buClr>
              <a:buSzPts val="1800"/>
              <a:buFont typeface="Arial" panose="020B0604020202020204" pitchFamily="34" charset="0"/>
              <a:buNone/>
              <a:tabLst/>
              <a:defRPr/>
            </a:pPr>
            <a:r>
              <a:rPr kumimoji="0" lang="en-US" sz="1400" b="1" i="0" u="none" strike="noStrike" kern="1200" cap="none" spc="0" normalizeH="0" baseline="0" noProof="0" dirty="0">
                <a:ln>
                  <a:noFill/>
                </a:ln>
                <a:solidFill>
                  <a:prstClr val="black"/>
                </a:solidFill>
                <a:effectLst/>
                <a:uLnTx/>
                <a:uFillTx/>
                <a:latin typeface="Arial" panose="020B0604020202020204" pitchFamily="34" charset="0"/>
                <a:ea typeface="Source Sans Pro" panose="020B0503030403020204" pitchFamily="34" charset="0"/>
                <a:cs typeface="Arial" panose="020B0604020202020204" pitchFamily="34" charset="0"/>
              </a:rPr>
              <a:t>Juniper – </a:t>
            </a:r>
            <a:r>
              <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Source Sans Pro" panose="020B0503030403020204" pitchFamily="34" charset="0"/>
                <a:cs typeface="Arial" panose="020B0604020202020204" pitchFamily="34" charset="0"/>
              </a:rPr>
              <a:t>config files can be updated to enable new error control method for data transmission, making use of error-detection codes, acknowledgment and/or negative acknowledgment messages, and timeouts to achieve reliable data transmission. The receiver should indicate that it has correctly received a data frame.</a:t>
            </a:r>
          </a:p>
        </p:txBody>
      </p:sp>
      <p:cxnSp>
        <p:nvCxnSpPr>
          <p:cNvPr id="3" name="Straight Connector 2">
            <a:extLst>
              <a:ext uri="{FF2B5EF4-FFF2-40B4-BE49-F238E27FC236}">
                <a16:creationId xmlns:a16="http://schemas.microsoft.com/office/drawing/2014/main" id="{D6BB6CEE-4FD3-4F6A-AAB8-4438A1058400}"/>
              </a:ext>
            </a:extLst>
          </p:cNvPr>
          <p:cNvCxnSpPr>
            <a:cxnSpLocks/>
          </p:cNvCxnSpPr>
          <p:nvPr/>
        </p:nvCxnSpPr>
        <p:spPr>
          <a:xfrm>
            <a:off x="895349" y="2411419"/>
            <a:ext cx="10401300"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2" name="Google Shape;257;p32">
            <a:extLst>
              <a:ext uri="{FF2B5EF4-FFF2-40B4-BE49-F238E27FC236}">
                <a16:creationId xmlns:a16="http://schemas.microsoft.com/office/drawing/2014/main" id="{6669AD2E-4BF4-4E1B-8002-7C320BC0AD14}"/>
              </a:ext>
            </a:extLst>
          </p:cNvPr>
          <p:cNvSpPr txBox="1">
            <a:spLocks/>
          </p:cNvSpPr>
          <p:nvPr/>
        </p:nvSpPr>
        <p:spPr>
          <a:xfrm>
            <a:off x="685799" y="2514297"/>
            <a:ext cx="4619626" cy="1280155"/>
          </a:xfrm>
          <a:prstGeom prst="rect">
            <a:avLst/>
          </a:prstGeom>
          <a:noFill/>
          <a:ln>
            <a:noFill/>
          </a:ln>
        </p:spPr>
        <p:txBody>
          <a:bodyPr spcFirstLastPara="1" vert="horz" wrap="square" lIns="121900" tIns="60933" rIns="121900" bIns="60933" rtlCol="0" anchor="t" anchorCtr="0">
            <a:noAutofit/>
          </a:bodyPr>
          <a:lstStyle>
            <a:lvl1pPr marL="609585" lvl="0" indent="-457189" algn="l" defTabSz="914400" rtl="0" eaLnBrk="1" latinLnBrk="0" hangingPunct="1">
              <a:lnSpc>
                <a:spcPct val="120000"/>
              </a:lnSpc>
              <a:spcBef>
                <a:spcPts val="0"/>
              </a:spcBef>
              <a:spcAft>
                <a:spcPts val="0"/>
              </a:spcAft>
              <a:buClr>
                <a:schemeClr val="dk2"/>
              </a:buClr>
              <a:buSzPts val="1800"/>
              <a:buFont typeface="Arial" panose="020B0604020202020204" pitchFamily="34" charset="0"/>
              <a:buChar char="•"/>
              <a:defRPr sz="2800" kern="1200">
                <a:solidFill>
                  <a:schemeClr val="tx1"/>
                </a:solidFill>
                <a:latin typeface="+mn-lt"/>
                <a:ea typeface="+mn-ea"/>
                <a:cs typeface="+mn-cs"/>
              </a:defRPr>
            </a:lvl1pPr>
            <a:lvl2pPr marL="1219170" lvl="1"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2400" kern="1200">
                <a:solidFill>
                  <a:schemeClr val="tx1"/>
                </a:solidFill>
                <a:latin typeface="+mn-lt"/>
                <a:ea typeface="+mn-ea"/>
                <a:cs typeface="+mn-cs"/>
              </a:defRPr>
            </a:lvl2pPr>
            <a:lvl3pPr marL="1828754" lvl="2"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2000" kern="1200">
                <a:solidFill>
                  <a:schemeClr val="tx1"/>
                </a:solidFill>
                <a:latin typeface="+mn-lt"/>
                <a:ea typeface="+mn-ea"/>
                <a:cs typeface="+mn-cs"/>
              </a:defRPr>
            </a:lvl3pPr>
            <a:lvl4pPr marL="2438339" lvl="3"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1800" kern="1200">
                <a:solidFill>
                  <a:schemeClr val="tx1"/>
                </a:solidFill>
                <a:latin typeface="+mn-lt"/>
                <a:ea typeface="+mn-ea"/>
                <a:cs typeface="+mn-cs"/>
              </a:defRPr>
            </a:lvl4pPr>
            <a:lvl5pPr marL="3047924" lvl="4"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1800" kern="1200">
                <a:solidFill>
                  <a:schemeClr val="tx1"/>
                </a:solidFill>
                <a:latin typeface="+mn-lt"/>
                <a:ea typeface="+mn-ea"/>
                <a:cs typeface="+mn-cs"/>
              </a:defRPr>
            </a:lvl5pPr>
            <a:lvl6pPr marL="3657509" lvl="5" indent="-457189" algn="l" defTabSz="914400" rtl="0" eaLnBrk="1" latinLnBrk="0" hangingPunct="1">
              <a:lnSpc>
                <a:spcPct val="90000"/>
              </a:lnSpc>
              <a:spcBef>
                <a:spcPts val="8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6pPr>
            <a:lvl7pPr marL="4267093" lvl="6"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7pPr>
            <a:lvl8pPr marL="4876678" lvl="7"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8pPr>
            <a:lvl9pPr marL="5486263" lvl="8"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9pPr>
          </a:lstStyle>
          <a:p>
            <a:pPr marL="152396" marR="0" lvl="0" indent="0" algn="l" defTabSz="914400" rtl="0" eaLnBrk="1" fontAlgn="auto" latinLnBrk="0" hangingPunct="1">
              <a:lnSpc>
                <a:spcPct val="120000"/>
              </a:lnSpc>
              <a:spcBef>
                <a:spcPts val="0"/>
              </a:spcBef>
              <a:spcAft>
                <a:spcPts val="1200"/>
              </a:spcAft>
              <a:buClr>
                <a:srgbClr val="44546A"/>
              </a:buClr>
              <a:buSzPts val="1800"/>
              <a:buFont typeface="Arial" panose="020B0604020202020204" pitchFamily="34" charset="0"/>
              <a:buNone/>
              <a:tabLst/>
              <a:defRPr/>
            </a:pPr>
            <a:r>
              <a:rPr kumimoji="0" lang="en-US" sz="14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Juniper end-to-end testing tool </a:t>
            </a:r>
            <a:r>
              <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launched! VFS teams can now magically erase all product errors. PMs, please </a:t>
            </a:r>
            <a:r>
              <a:rPr kumimoji="0" lang="en-US" sz="14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fwd</a:t>
            </a:r>
            <a:r>
              <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the impending Slack post to your engineers to make sure your teams set it up.</a:t>
            </a:r>
            <a:endPar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Source Sans Pro" panose="020B0503030403020204" pitchFamily="34" charset="0"/>
              <a:cs typeface="Arial" panose="020B0604020202020204" pitchFamily="34" charset="0"/>
            </a:endParaRPr>
          </a:p>
        </p:txBody>
      </p:sp>
      <p:pic>
        <p:nvPicPr>
          <p:cNvPr id="13" name="Picture 12">
            <a:extLst>
              <a:ext uri="{FF2B5EF4-FFF2-40B4-BE49-F238E27FC236}">
                <a16:creationId xmlns:a16="http://schemas.microsoft.com/office/drawing/2014/main" id="{4F5D831D-597F-4040-A528-EFA6C0F49C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650" y="2588536"/>
            <a:ext cx="647699" cy="647699"/>
          </a:xfrm>
          <a:prstGeom prst="rect">
            <a:avLst/>
          </a:prstGeom>
        </p:spPr>
      </p:pic>
      <p:cxnSp>
        <p:nvCxnSpPr>
          <p:cNvPr id="14" name="Straight Connector 13">
            <a:extLst>
              <a:ext uri="{FF2B5EF4-FFF2-40B4-BE49-F238E27FC236}">
                <a16:creationId xmlns:a16="http://schemas.microsoft.com/office/drawing/2014/main" id="{FA35C42D-74C8-480F-B2F1-DA61832D67CD}"/>
              </a:ext>
            </a:extLst>
          </p:cNvPr>
          <p:cNvCxnSpPr>
            <a:cxnSpLocks/>
          </p:cNvCxnSpPr>
          <p:nvPr/>
        </p:nvCxnSpPr>
        <p:spPr>
          <a:xfrm>
            <a:off x="866774" y="4478344"/>
            <a:ext cx="10401300"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5" name="Google Shape;257;p32">
            <a:extLst>
              <a:ext uri="{FF2B5EF4-FFF2-40B4-BE49-F238E27FC236}">
                <a16:creationId xmlns:a16="http://schemas.microsoft.com/office/drawing/2014/main" id="{12644DB7-63F9-4763-BD35-3A61F0C4EC3F}"/>
              </a:ext>
            </a:extLst>
          </p:cNvPr>
          <p:cNvSpPr txBox="1">
            <a:spLocks/>
          </p:cNvSpPr>
          <p:nvPr/>
        </p:nvSpPr>
        <p:spPr>
          <a:xfrm>
            <a:off x="685799" y="4607884"/>
            <a:ext cx="4619626" cy="1775466"/>
          </a:xfrm>
          <a:prstGeom prst="rect">
            <a:avLst/>
          </a:prstGeom>
          <a:noFill/>
          <a:ln>
            <a:noFill/>
          </a:ln>
        </p:spPr>
        <p:txBody>
          <a:bodyPr spcFirstLastPara="1" vert="horz" wrap="square" lIns="121900" tIns="60933" rIns="121900" bIns="60933" rtlCol="0" anchor="t" anchorCtr="0">
            <a:noAutofit/>
          </a:bodyPr>
          <a:lstStyle>
            <a:lvl1pPr marL="609585" lvl="0" indent="-457189" algn="l" defTabSz="914400" rtl="0" eaLnBrk="1" latinLnBrk="0" hangingPunct="1">
              <a:lnSpc>
                <a:spcPct val="120000"/>
              </a:lnSpc>
              <a:spcBef>
                <a:spcPts val="0"/>
              </a:spcBef>
              <a:spcAft>
                <a:spcPts val="0"/>
              </a:spcAft>
              <a:buClr>
                <a:schemeClr val="dk2"/>
              </a:buClr>
              <a:buSzPts val="1800"/>
              <a:buFont typeface="Arial" panose="020B0604020202020204" pitchFamily="34" charset="0"/>
              <a:buChar char="•"/>
              <a:defRPr sz="2800" kern="1200">
                <a:solidFill>
                  <a:schemeClr val="tx1"/>
                </a:solidFill>
                <a:latin typeface="+mn-lt"/>
                <a:ea typeface="+mn-ea"/>
                <a:cs typeface="+mn-cs"/>
              </a:defRPr>
            </a:lvl1pPr>
            <a:lvl2pPr marL="1219170" lvl="1"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2400" kern="1200">
                <a:solidFill>
                  <a:schemeClr val="tx1"/>
                </a:solidFill>
                <a:latin typeface="+mn-lt"/>
                <a:ea typeface="+mn-ea"/>
                <a:cs typeface="+mn-cs"/>
              </a:defRPr>
            </a:lvl2pPr>
            <a:lvl3pPr marL="1828754" lvl="2"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2000" kern="1200">
                <a:solidFill>
                  <a:schemeClr val="tx1"/>
                </a:solidFill>
                <a:latin typeface="+mn-lt"/>
                <a:ea typeface="+mn-ea"/>
                <a:cs typeface="+mn-cs"/>
              </a:defRPr>
            </a:lvl3pPr>
            <a:lvl4pPr marL="2438339" lvl="3"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1800" kern="1200">
                <a:solidFill>
                  <a:schemeClr val="tx1"/>
                </a:solidFill>
                <a:latin typeface="+mn-lt"/>
                <a:ea typeface="+mn-ea"/>
                <a:cs typeface="+mn-cs"/>
              </a:defRPr>
            </a:lvl4pPr>
            <a:lvl5pPr marL="3047924" lvl="4"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1800" kern="1200">
                <a:solidFill>
                  <a:schemeClr val="tx1"/>
                </a:solidFill>
                <a:latin typeface="+mn-lt"/>
                <a:ea typeface="+mn-ea"/>
                <a:cs typeface="+mn-cs"/>
              </a:defRPr>
            </a:lvl5pPr>
            <a:lvl6pPr marL="3657509" lvl="5" indent="-457189" algn="l" defTabSz="914400" rtl="0" eaLnBrk="1" latinLnBrk="0" hangingPunct="1">
              <a:lnSpc>
                <a:spcPct val="90000"/>
              </a:lnSpc>
              <a:spcBef>
                <a:spcPts val="8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6pPr>
            <a:lvl7pPr marL="4267093" lvl="6"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7pPr>
            <a:lvl8pPr marL="4876678" lvl="7"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8pPr>
            <a:lvl9pPr marL="5486263" lvl="8"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9pPr>
          </a:lstStyle>
          <a:p>
            <a:pPr marL="152396" marR="0" lvl="0" indent="0" algn="l" defTabSz="914400" rtl="0" eaLnBrk="1" fontAlgn="auto" latinLnBrk="0" hangingPunct="1">
              <a:lnSpc>
                <a:spcPct val="120000"/>
              </a:lnSpc>
              <a:spcBef>
                <a:spcPts val="0"/>
              </a:spcBef>
              <a:spcAft>
                <a:spcPts val="1200"/>
              </a:spcAft>
              <a:buClr>
                <a:srgbClr val="44546A"/>
              </a:buClr>
              <a:buSzPts val="1800"/>
              <a:buFont typeface="Arial" panose="020B0604020202020204" pitchFamily="34" charset="0"/>
              <a:buNone/>
              <a:tabLst/>
              <a:defRPr/>
            </a:pPr>
            <a:r>
              <a:rPr kumimoji="0" lang="en-US" sz="1400" b="1" i="0" u="none" strike="noStrike" kern="1200" cap="none" spc="0" normalizeH="0" baseline="0" noProof="0" dirty="0">
                <a:ln>
                  <a:noFill/>
                </a:ln>
                <a:solidFill>
                  <a:prstClr val="black"/>
                </a:solidFill>
                <a:effectLst/>
                <a:uLnTx/>
                <a:uFillTx/>
                <a:latin typeface="Arial" panose="020B0604020202020204" pitchFamily="34" charset="0"/>
                <a:ea typeface="Source Sans Pro" panose="020B0503030403020204" pitchFamily="34" charset="0"/>
                <a:cs typeface="Arial" panose="020B0604020202020204" pitchFamily="34" charset="0"/>
              </a:rPr>
              <a:t>Carrier pigeon package delivery </a:t>
            </a:r>
            <a:r>
              <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Source Sans Pro" panose="020B0503030403020204" pitchFamily="34" charset="0"/>
                <a:cs typeface="Arial" panose="020B0604020202020204" pitchFamily="34" charset="0"/>
              </a:rPr>
              <a:t>– need to schedule collaboration cycle kickoff. </a:t>
            </a:r>
            <a:r>
              <a:rPr lang="en-US" sz="1400" dirty="0">
                <a:solidFill>
                  <a:prstClr val="black"/>
                </a:solidFill>
                <a:latin typeface="Arial" panose="020B0604020202020204" pitchFamily="34" charset="0"/>
                <a:ea typeface="Source Sans Pro" panose="020B0503030403020204" pitchFamily="34" charset="0"/>
                <a:cs typeface="Arial" panose="020B0604020202020204" pitchFamily="34" charset="0"/>
              </a:rPr>
              <a:t>D</a:t>
            </a:r>
            <a:r>
              <a:rPr kumimoji="0" lang="en-US" sz="1400" b="0" i="0" u="none" strike="noStrike" kern="1200" cap="none" spc="0" normalizeH="0" baseline="0" noProof="0" dirty="0" err="1">
                <a:ln>
                  <a:noFill/>
                </a:ln>
                <a:solidFill>
                  <a:prstClr val="black"/>
                </a:solidFill>
                <a:effectLst/>
                <a:uLnTx/>
                <a:uFillTx/>
                <a:latin typeface="Arial" panose="020B0604020202020204" pitchFamily="34" charset="0"/>
                <a:ea typeface="Source Sans Pro" panose="020B0503030403020204" pitchFamily="34" charset="0"/>
                <a:cs typeface="Arial" panose="020B0604020202020204" pitchFamily="34" charset="0"/>
              </a:rPr>
              <a:t>oing</a:t>
            </a:r>
            <a:r>
              <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Source Sans Pro" panose="020B0503030403020204" pitchFamily="34" charset="0"/>
                <a:cs typeface="Arial" panose="020B0604020202020204" pitchFamily="34" charset="0"/>
              </a:rPr>
              <a:t> discovery to determine roadmap for carrier pigeon service to help deliver packages more efficiently than US mail. Need help finding appropriate carrier pigeon contacts within VA, please respond to Slack post if you have tips!</a:t>
            </a:r>
          </a:p>
        </p:txBody>
      </p:sp>
      <p:sp>
        <p:nvSpPr>
          <p:cNvPr id="16" name="Google Shape;257;p32">
            <a:extLst>
              <a:ext uri="{FF2B5EF4-FFF2-40B4-BE49-F238E27FC236}">
                <a16:creationId xmlns:a16="http://schemas.microsoft.com/office/drawing/2014/main" id="{31AAFEB8-CA0C-44DE-9E63-125005C4C6CF}"/>
              </a:ext>
            </a:extLst>
          </p:cNvPr>
          <p:cNvSpPr txBox="1">
            <a:spLocks/>
          </p:cNvSpPr>
          <p:nvPr/>
        </p:nvSpPr>
        <p:spPr>
          <a:xfrm>
            <a:off x="5962649" y="4613593"/>
            <a:ext cx="4619626" cy="1769750"/>
          </a:xfrm>
          <a:prstGeom prst="rect">
            <a:avLst/>
          </a:prstGeom>
          <a:noFill/>
          <a:ln>
            <a:noFill/>
          </a:ln>
        </p:spPr>
        <p:txBody>
          <a:bodyPr spcFirstLastPara="1" vert="horz" wrap="square" lIns="121900" tIns="60933" rIns="121900" bIns="60933" rtlCol="0" anchor="t" anchorCtr="0">
            <a:noAutofit/>
          </a:bodyPr>
          <a:lstStyle>
            <a:lvl1pPr marL="609585" lvl="0" indent="-457189" algn="l" defTabSz="914400" rtl="0" eaLnBrk="1" latinLnBrk="0" hangingPunct="1">
              <a:lnSpc>
                <a:spcPct val="120000"/>
              </a:lnSpc>
              <a:spcBef>
                <a:spcPts val="0"/>
              </a:spcBef>
              <a:spcAft>
                <a:spcPts val="0"/>
              </a:spcAft>
              <a:buClr>
                <a:schemeClr val="dk2"/>
              </a:buClr>
              <a:buSzPts val="1800"/>
              <a:buFont typeface="Arial" panose="020B0604020202020204" pitchFamily="34" charset="0"/>
              <a:buChar char="•"/>
              <a:defRPr sz="2800" kern="1200">
                <a:solidFill>
                  <a:schemeClr val="tx1"/>
                </a:solidFill>
                <a:latin typeface="+mn-lt"/>
                <a:ea typeface="+mn-ea"/>
                <a:cs typeface="+mn-cs"/>
              </a:defRPr>
            </a:lvl1pPr>
            <a:lvl2pPr marL="1219170" lvl="1"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2400" kern="1200">
                <a:solidFill>
                  <a:schemeClr val="tx1"/>
                </a:solidFill>
                <a:latin typeface="+mn-lt"/>
                <a:ea typeface="+mn-ea"/>
                <a:cs typeface="+mn-cs"/>
              </a:defRPr>
            </a:lvl2pPr>
            <a:lvl3pPr marL="1828754" lvl="2"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2000" kern="1200">
                <a:solidFill>
                  <a:schemeClr val="tx1"/>
                </a:solidFill>
                <a:latin typeface="+mn-lt"/>
                <a:ea typeface="+mn-ea"/>
                <a:cs typeface="+mn-cs"/>
              </a:defRPr>
            </a:lvl3pPr>
            <a:lvl4pPr marL="2438339" lvl="3"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1800" kern="1200">
                <a:solidFill>
                  <a:schemeClr val="tx1"/>
                </a:solidFill>
                <a:latin typeface="+mn-lt"/>
                <a:ea typeface="+mn-ea"/>
                <a:cs typeface="+mn-cs"/>
              </a:defRPr>
            </a:lvl4pPr>
            <a:lvl5pPr marL="3047924" lvl="4"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1800" kern="1200">
                <a:solidFill>
                  <a:schemeClr val="tx1"/>
                </a:solidFill>
                <a:latin typeface="+mn-lt"/>
                <a:ea typeface="+mn-ea"/>
                <a:cs typeface="+mn-cs"/>
              </a:defRPr>
            </a:lvl5pPr>
            <a:lvl6pPr marL="3657509" lvl="5" indent="-457189" algn="l" defTabSz="914400" rtl="0" eaLnBrk="1" latinLnBrk="0" hangingPunct="1">
              <a:lnSpc>
                <a:spcPct val="90000"/>
              </a:lnSpc>
              <a:spcBef>
                <a:spcPts val="8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6pPr>
            <a:lvl7pPr marL="4267093" lvl="6"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7pPr>
            <a:lvl8pPr marL="4876678" lvl="7"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8pPr>
            <a:lvl9pPr marL="5486263" lvl="8"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9pPr>
          </a:lstStyle>
          <a:p>
            <a:pPr marL="152396" marR="0" lvl="0" indent="0" algn="l" defTabSz="914400" rtl="0" eaLnBrk="1" fontAlgn="auto" latinLnBrk="0" hangingPunct="1">
              <a:lnSpc>
                <a:spcPct val="120000"/>
              </a:lnSpc>
              <a:spcBef>
                <a:spcPts val="0"/>
              </a:spcBef>
              <a:spcAft>
                <a:spcPts val="1200"/>
              </a:spcAft>
              <a:buClr>
                <a:srgbClr val="44546A"/>
              </a:buClr>
              <a:buSzPts val="1800"/>
              <a:buFont typeface="Arial" panose="020B0604020202020204" pitchFamily="34" charset="0"/>
              <a:buNone/>
              <a:tabLst/>
              <a:defRPr/>
            </a:pPr>
            <a:r>
              <a:rPr kumimoji="0" lang="en-US" sz="1400" b="1" i="0" u="none" strike="noStrike" kern="1200" cap="none" spc="0" normalizeH="0" baseline="0" noProof="0" dirty="0">
                <a:ln>
                  <a:noFill/>
                </a:ln>
                <a:solidFill>
                  <a:prstClr val="black"/>
                </a:solidFill>
                <a:effectLst/>
                <a:uLnTx/>
                <a:uFillTx/>
                <a:latin typeface="Arial" panose="020B0604020202020204" pitchFamily="34" charset="0"/>
                <a:ea typeface="Source Sans Pro" panose="020B0503030403020204" pitchFamily="34" charset="0"/>
                <a:cs typeface="Arial" panose="020B0604020202020204" pitchFamily="34" charset="0"/>
              </a:rPr>
              <a:t>CPPD </a:t>
            </a:r>
            <a:r>
              <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Source Sans Pro" panose="020B0503030403020204" pitchFamily="34" charset="0"/>
                <a:cs typeface="Arial" panose="020B0604020202020204" pitchFamily="34" charset="0"/>
              </a:rPr>
              <a:t>– market research complete, we have 3 options we’re considering that each provide different benefits. Need to usability test each to determine the appropriate path, but not sure who at VA to contact to get that started.</a:t>
            </a:r>
          </a:p>
        </p:txBody>
      </p:sp>
    </p:spTree>
    <p:extLst>
      <p:ext uri="{BB962C8B-B14F-4D97-AF65-F5344CB8AC3E}">
        <p14:creationId xmlns:p14="http://schemas.microsoft.com/office/powerpoint/2010/main" val="3215273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2"/>
          <p:cNvSpPr txBox="1">
            <a:spLocks noGrp="1"/>
          </p:cNvSpPr>
          <p:nvPr>
            <p:ph type="body" idx="1"/>
          </p:nvPr>
        </p:nvSpPr>
        <p:spPr>
          <a:xfrm>
            <a:off x="609599" y="1676400"/>
            <a:ext cx="9439176" cy="4368928"/>
          </a:xfrm>
          <a:prstGeom prst="rect">
            <a:avLst/>
          </a:prstGeom>
          <a:noFill/>
          <a:ln>
            <a:noFill/>
          </a:ln>
        </p:spPr>
        <p:txBody>
          <a:bodyPr spcFirstLastPara="1" wrap="square" lIns="121900" tIns="60933" rIns="121900" bIns="60933" anchor="t" anchorCtr="0">
            <a:noAutofit/>
          </a:bodyPr>
          <a:lstStyle/>
          <a:p>
            <a:pPr marL="342900" indent="-342900">
              <a:lnSpc>
                <a:spcPct val="150000"/>
              </a:lnSpc>
              <a:buFont typeface="+mj-lt"/>
              <a:buAutoNum type="arabicPeriod"/>
            </a:pPr>
            <a:r>
              <a:rPr lang="en-US" sz="1400" dirty="0">
                <a:latin typeface="Arial" panose="020B0604020202020204" pitchFamily="34" charset="0"/>
                <a:ea typeface="Source Sans Pro" panose="020B0503030403020204" pitchFamily="34" charset="0"/>
                <a:cs typeface="Arial" panose="020B0604020202020204" pitchFamily="34" charset="0"/>
              </a:rPr>
              <a:t>Slack Elizabeth (Liz) Callaghan to get added to the Team of Teams agenda and calendar event</a:t>
            </a:r>
          </a:p>
          <a:p>
            <a:pPr marL="342900" indent="-342900">
              <a:lnSpc>
                <a:spcPct val="150000"/>
              </a:lnSpc>
              <a:buFont typeface="+mj-lt"/>
              <a:buAutoNum type="arabicPeriod"/>
            </a:pPr>
            <a:endParaRPr lang="en-US" sz="1400" dirty="0">
              <a:latin typeface="Arial" panose="020B0604020202020204" pitchFamily="34" charset="0"/>
              <a:ea typeface="Source Sans Pro" panose="020B0503030403020204" pitchFamily="34" charset="0"/>
              <a:cs typeface="Arial" panose="020B0604020202020204" pitchFamily="34" charset="0"/>
            </a:endParaRPr>
          </a:p>
          <a:p>
            <a:pPr marL="342900" indent="-342900">
              <a:lnSpc>
                <a:spcPct val="150000"/>
              </a:lnSpc>
              <a:buFont typeface="+mj-lt"/>
              <a:buAutoNum type="arabicPeriod"/>
            </a:pPr>
            <a:r>
              <a:rPr lang="en-US" sz="1400" dirty="0">
                <a:latin typeface="Arial" panose="020B0604020202020204" pitchFamily="34" charset="0"/>
                <a:ea typeface="Source Sans Pro" panose="020B0503030403020204" pitchFamily="34" charset="0"/>
                <a:cs typeface="Arial" panose="020B0604020202020204" pitchFamily="34" charset="0"/>
              </a:rPr>
              <a:t>Using the template and guidance herein, create a slide with high level updates each week about the products your team is actively working on. You can peruse past decks in the #vfs-all-teams Slack channel to see how others have approached their slides.</a:t>
            </a:r>
          </a:p>
          <a:p>
            <a:pPr marL="342900" indent="-342900">
              <a:lnSpc>
                <a:spcPct val="150000"/>
              </a:lnSpc>
              <a:buFont typeface="+mj-lt"/>
              <a:buAutoNum type="arabicPeriod"/>
            </a:pPr>
            <a:endParaRPr lang="en-US" sz="1400" dirty="0">
              <a:latin typeface="Arial" panose="020B0604020202020204" pitchFamily="34" charset="0"/>
              <a:ea typeface="Source Sans Pro" panose="020B0503030403020204" pitchFamily="34" charset="0"/>
              <a:cs typeface="Arial" panose="020B0604020202020204" pitchFamily="34" charset="0"/>
            </a:endParaRPr>
          </a:p>
          <a:p>
            <a:pPr marL="342900" indent="-342900">
              <a:lnSpc>
                <a:spcPct val="150000"/>
              </a:lnSpc>
              <a:buFont typeface="+mj-lt"/>
              <a:buAutoNum type="arabicPeriod"/>
            </a:pPr>
            <a:r>
              <a:rPr lang="en-US" sz="1400" dirty="0">
                <a:latin typeface="Arial" panose="020B0604020202020204" pitchFamily="34" charset="0"/>
                <a:ea typeface="Source Sans Pro" panose="020B0503030403020204" pitchFamily="34" charset="0"/>
                <a:cs typeface="Arial" panose="020B0604020202020204" pitchFamily="34" charset="0"/>
              </a:rPr>
              <a:t>Every week before Tuesday @10:00 AM ET, Slack your team’s slide to Liz Callaghan</a:t>
            </a:r>
          </a:p>
          <a:p>
            <a:pPr marL="342900" indent="-342900">
              <a:lnSpc>
                <a:spcPct val="150000"/>
              </a:lnSpc>
              <a:buFont typeface="+mj-lt"/>
              <a:buAutoNum type="arabicPeriod"/>
            </a:pPr>
            <a:endParaRPr lang="en-US" sz="1400" dirty="0">
              <a:latin typeface="Arial" panose="020B0604020202020204" pitchFamily="34" charset="0"/>
              <a:ea typeface="Source Sans Pro" panose="020B0503030403020204" pitchFamily="34" charset="0"/>
              <a:cs typeface="Arial" panose="020B0604020202020204" pitchFamily="34" charset="0"/>
            </a:endParaRPr>
          </a:p>
          <a:p>
            <a:pPr marL="342900" indent="-342900">
              <a:lnSpc>
                <a:spcPct val="150000"/>
              </a:lnSpc>
              <a:buFont typeface="+mj-lt"/>
              <a:buAutoNum type="arabicPeriod"/>
            </a:pPr>
            <a:r>
              <a:rPr lang="en-US" sz="1400" dirty="0">
                <a:latin typeface="Arial" panose="020B0604020202020204" pitchFamily="34" charset="0"/>
                <a:ea typeface="Source Sans Pro" panose="020B0503030403020204" pitchFamily="34" charset="0"/>
                <a:cs typeface="Arial" panose="020B0604020202020204" pitchFamily="34" charset="0"/>
              </a:rPr>
              <a:t>Every Tuesday @ 12 PM ET, have one representative from your team attend the meeting to:</a:t>
            </a:r>
          </a:p>
          <a:p>
            <a:pPr marL="895334" lvl="2" indent="-285750">
              <a:lnSpc>
                <a:spcPct val="150000"/>
              </a:lnSpc>
              <a:spcBef>
                <a:spcPts val="0"/>
              </a:spcBef>
            </a:pPr>
            <a:r>
              <a:rPr lang="en-US" sz="1400" dirty="0">
                <a:latin typeface="Arial" panose="020B0604020202020204" pitchFamily="34" charset="0"/>
                <a:ea typeface="Source Sans Pro" panose="020B0503030403020204" pitchFamily="34" charset="0"/>
                <a:cs typeface="Arial" panose="020B0604020202020204" pitchFamily="34" charset="0"/>
              </a:rPr>
              <a:t>Present your team’s updates to the group</a:t>
            </a:r>
          </a:p>
          <a:p>
            <a:pPr marL="895334" lvl="2" indent="-285750">
              <a:lnSpc>
                <a:spcPct val="150000"/>
              </a:lnSpc>
              <a:spcBef>
                <a:spcPts val="0"/>
              </a:spcBef>
            </a:pPr>
            <a:r>
              <a:rPr lang="en-US" sz="1400" dirty="0">
                <a:latin typeface="Arial" panose="020B0604020202020204" pitchFamily="34" charset="0"/>
                <a:ea typeface="Source Sans Pro" panose="020B0503030403020204" pitchFamily="34" charset="0"/>
                <a:cs typeface="Arial" panose="020B0604020202020204" pitchFamily="34" charset="0"/>
              </a:rPr>
              <a:t>Note down applicable updates from other teams, and share w/your team for awareness, discussion, and/or follow-up</a:t>
            </a:r>
          </a:p>
        </p:txBody>
      </p:sp>
      <p:sp>
        <p:nvSpPr>
          <p:cNvPr id="258" name="Google Shape;258;p32"/>
          <p:cNvSpPr txBox="1">
            <a:spLocks noGrp="1"/>
          </p:cNvSpPr>
          <p:nvPr>
            <p:ph type="title"/>
          </p:nvPr>
        </p:nvSpPr>
        <p:spPr>
          <a:xfrm>
            <a:off x="609600" y="765917"/>
            <a:ext cx="10172700" cy="697123"/>
          </a:xfrm>
          <a:prstGeom prst="rect">
            <a:avLst/>
          </a:prstGeom>
          <a:noFill/>
          <a:ln>
            <a:noFill/>
          </a:ln>
        </p:spPr>
        <p:txBody>
          <a:bodyPr spcFirstLastPara="1" wrap="square" lIns="121900" tIns="60933" rIns="121900" bIns="60933" anchor="t" anchorCtr="0">
            <a:noAutofit/>
          </a:bodyPr>
          <a:lstStyle/>
          <a:p>
            <a:pPr>
              <a:buSzPts val="2800"/>
            </a:pPr>
            <a:r>
              <a:rPr lang="en-US" sz="3600" b="1" dirty="0">
                <a:solidFill>
                  <a:srgbClr val="0070C0"/>
                </a:solidFill>
                <a:latin typeface="Arial" panose="020B0604020202020204" pitchFamily="34" charset="0"/>
                <a:ea typeface="Source Sans Pro" panose="020B0503030403020204" pitchFamily="34" charset="0"/>
                <a:cs typeface="Arial" panose="020B0604020202020204" pitchFamily="34" charset="0"/>
              </a:rPr>
              <a:t>How to Team of Team</a:t>
            </a:r>
            <a:endParaRPr sz="1200" dirty="0">
              <a:latin typeface="Arial" panose="020B0604020202020204" pitchFamily="34" charset="0"/>
              <a:ea typeface="Source Sans Pro" panose="020B0503030403020204" pitchFamily="34" charset="0"/>
              <a:cs typeface="Arial" panose="020B0604020202020204" pitchFamily="34" charset="0"/>
            </a:endParaRPr>
          </a:p>
        </p:txBody>
      </p:sp>
      <p:sp>
        <p:nvSpPr>
          <p:cNvPr id="260" name="Google Shape;260;p32"/>
          <p:cNvSpPr txBox="1">
            <a:spLocks noGrp="1"/>
          </p:cNvSpPr>
          <p:nvPr>
            <p:ph type="sldNum" idx="12"/>
          </p:nvPr>
        </p:nvSpPr>
        <p:spPr>
          <a:xfrm>
            <a:off x="10668000" y="6356351"/>
            <a:ext cx="914400" cy="365200"/>
          </a:xfrm>
          <a:prstGeom prst="rect">
            <a:avLst/>
          </a:prstGeom>
          <a:noFill/>
          <a:ln>
            <a:noFill/>
          </a:ln>
        </p:spPr>
        <p:txBody>
          <a:bodyPr spcFirstLastPara="1" wrap="square" lIns="121900" tIns="60933" rIns="121900" bIns="60933" anchor="ctr" anchorCtr="0">
            <a:noAutofit/>
          </a:bodyPr>
          <a:lstStyle/>
          <a:p>
            <a:pPr marL="0" marR="0" lvl="0" indent="0" algn="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US" sz="1200" b="0" i="0" u="none" strike="noStrike" kern="0" cap="none" spc="0" normalizeH="0" baseline="0" noProof="0">
                <a:ln>
                  <a:noFill/>
                </a:ln>
                <a:solidFill>
                  <a:srgbClr val="7F8EA3"/>
                </a:solidFill>
                <a:effectLst/>
                <a:uLnTx/>
                <a:uFillTx/>
                <a:latin typeface="Calibri" panose="020F0502020204030204"/>
                <a:ea typeface="+mn-ea"/>
                <a:cs typeface="+mn-cs"/>
              </a:rPr>
              <a:pPr marL="0" marR="0" lvl="0" indent="0" algn="r" defTabSz="1219170" rtl="0" eaLnBrk="1" fontAlgn="auto" latinLnBrk="0" hangingPunct="1">
                <a:lnSpc>
                  <a:spcPct val="100000"/>
                </a:lnSpc>
                <a:spcBef>
                  <a:spcPts val="0"/>
                </a:spcBef>
                <a:spcAft>
                  <a:spcPts val="0"/>
                </a:spcAft>
                <a:buClr>
                  <a:srgbClr val="000000"/>
                </a:buClr>
                <a:buSzTx/>
                <a:buFontTx/>
                <a:buNone/>
                <a:tabLst/>
                <a:defRPr/>
              </a:pPr>
              <a:t>2</a:t>
            </a:fld>
            <a:endParaRPr kumimoji="0" sz="1200" b="0" i="0" u="none" strike="noStrike" kern="0" cap="none" spc="0" normalizeH="0" baseline="0" noProof="0">
              <a:ln>
                <a:noFill/>
              </a:ln>
              <a:solidFill>
                <a:srgbClr val="7F8EA3"/>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82341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D97BD-49D0-F045-BFFC-0016C1DC56B8}"/>
              </a:ext>
            </a:extLst>
          </p:cNvPr>
          <p:cNvSpPr>
            <a:spLocks noGrp="1"/>
          </p:cNvSpPr>
          <p:nvPr>
            <p:ph type="title"/>
          </p:nvPr>
        </p:nvSpPr>
        <p:spPr/>
        <p:txBody>
          <a:bodyPr>
            <a:noAutofit/>
          </a:bodyPr>
          <a:lstStyle/>
          <a:p>
            <a:r>
              <a:rPr lang="en-US" sz="8000" b="1" dirty="0">
                <a:solidFill>
                  <a:schemeClr val="bg1"/>
                </a:solidFill>
                <a:latin typeface="Arial" panose="020B0604020202020204" pitchFamily="34" charset="0"/>
                <a:ea typeface="Source Sans Pro" panose="020B0503030403020204" pitchFamily="34" charset="0"/>
                <a:cs typeface="Arial" panose="020B0604020202020204" pitchFamily="34" charset="0"/>
              </a:rPr>
              <a:t>Guidance for Team of Teams slides</a:t>
            </a:r>
          </a:p>
        </p:txBody>
      </p:sp>
    </p:spTree>
    <p:extLst>
      <p:ext uri="{BB962C8B-B14F-4D97-AF65-F5344CB8AC3E}">
        <p14:creationId xmlns:p14="http://schemas.microsoft.com/office/powerpoint/2010/main" val="3374289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2"/>
          <p:cNvSpPr txBox="1">
            <a:spLocks noGrp="1"/>
          </p:cNvSpPr>
          <p:nvPr>
            <p:ph type="body" idx="1"/>
          </p:nvPr>
        </p:nvSpPr>
        <p:spPr>
          <a:xfrm>
            <a:off x="609599" y="2857286"/>
            <a:ext cx="9439176" cy="3188042"/>
          </a:xfrm>
          <a:prstGeom prst="rect">
            <a:avLst/>
          </a:prstGeom>
          <a:noFill/>
          <a:ln>
            <a:noFill/>
          </a:ln>
        </p:spPr>
        <p:txBody>
          <a:bodyPr spcFirstLastPara="1" wrap="square" lIns="121900" tIns="60933" rIns="121900" bIns="60933" anchor="t" anchorCtr="0">
            <a:noAutofit/>
          </a:bodyPr>
          <a:lstStyle/>
          <a:p>
            <a:pPr marL="152396" indent="0">
              <a:buNone/>
            </a:pPr>
            <a:r>
              <a:rPr lang="en-US" sz="1600" dirty="0">
                <a:latin typeface="Arial" panose="020B0604020202020204" pitchFamily="34" charset="0"/>
                <a:ea typeface="Source Sans Pro" panose="020B0503030403020204" pitchFamily="34" charset="0"/>
                <a:cs typeface="Arial" panose="020B0604020202020204" pitchFamily="34" charset="0"/>
              </a:rPr>
              <a:t>Your updates should help other teams:</a:t>
            </a:r>
          </a:p>
          <a:p>
            <a:pPr marL="152396" indent="0">
              <a:buNone/>
            </a:pPr>
            <a:endParaRPr lang="en-US" sz="1600" dirty="0">
              <a:latin typeface="Arial" panose="020B0604020202020204" pitchFamily="34" charset="0"/>
              <a:ea typeface="Source Sans Pro" panose="020B0503030403020204" pitchFamily="34" charset="0"/>
              <a:cs typeface="Arial" panose="020B0604020202020204" pitchFamily="34" charset="0"/>
            </a:endParaRPr>
          </a:p>
          <a:p>
            <a:r>
              <a:rPr lang="en-US" sz="1600" dirty="0">
                <a:latin typeface="Arial" panose="020B0604020202020204" pitchFamily="34" charset="0"/>
                <a:ea typeface="Source Sans Pro" panose="020B0503030403020204" pitchFamily="34" charset="0"/>
                <a:cs typeface="Arial" panose="020B0604020202020204" pitchFamily="34" charset="0"/>
              </a:rPr>
              <a:t>Anticipate and plan for their support load or other impacts to their own work</a:t>
            </a:r>
          </a:p>
          <a:p>
            <a:r>
              <a:rPr lang="en-US" sz="1600" dirty="0">
                <a:latin typeface="Arial" panose="020B0604020202020204" pitchFamily="34" charset="0"/>
                <a:ea typeface="Source Sans Pro" panose="020B0503030403020204" pitchFamily="34" charset="0"/>
                <a:cs typeface="Arial" panose="020B0604020202020204" pitchFamily="34" charset="0"/>
              </a:rPr>
              <a:t>Identify opportunities where cross-collaboration would be beneficial</a:t>
            </a:r>
          </a:p>
          <a:p>
            <a:pPr marL="152396" indent="0">
              <a:buNone/>
            </a:pPr>
            <a:endParaRPr lang="en-US" sz="1600" dirty="0">
              <a:latin typeface="Arial" panose="020B0604020202020204" pitchFamily="34" charset="0"/>
              <a:ea typeface="Source Sans Pro" panose="020B0503030403020204" pitchFamily="34" charset="0"/>
              <a:cs typeface="Arial" panose="020B0604020202020204" pitchFamily="34" charset="0"/>
            </a:endParaRPr>
          </a:p>
          <a:p>
            <a:pPr marL="152396" indent="0">
              <a:buNone/>
            </a:pPr>
            <a:r>
              <a:rPr lang="en-US" sz="1600" dirty="0">
                <a:latin typeface="Arial" panose="020B0604020202020204" pitchFamily="34" charset="0"/>
                <a:ea typeface="Source Sans Pro" panose="020B0503030403020204" pitchFamily="34" charset="0"/>
                <a:cs typeface="Arial" panose="020B0604020202020204" pitchFamily="34" charset="0"/>
              </a:rPr>
              <a:t>Your updates should help OCTO-DE:</a:t>
            </a:r>
          </a:p>
          <a:p>
            <a:pPr marL="152396" indent="0">
              <a:buNone/>
            </a:pPr>
            <a:endParaRPr lang="en-US" sz="1600" dirty="0">
              <a:latin typeface="Arial" panose="020B0604020202020204" pitchFamily="34" charset="0"/>
              <a:ea typeface="Source Sans Pro" panose="020B0503030403020204" pitchFamily="34" charset="0"/>
              <a:cs typeface="Arial" panose="020B0604020202020204" pitchFamily="34" charset="0"/>
            </a:endParaRPr>
          </a:p>
          <a:p>
            <a:r>
              <a:rPr lang="en-US" sz="1600" dirty="0">
                <a:latin typeface="Arial" panose="020B0604020202020204" pitchFamily="34" charset="0"/>
                <a:ea typeface="Source Sans Pro" panose="020B0503030403020204" pitchFamily="34" charset="0"/>
                <a:cs typeface="Arial" panose="020B0604020202020204" pitchFamily="34" charset="0"/>
              </a:rPr>
              <a:t>Understand the big picture of what’s happening across the VA.gov portfolio</a:t>
            </a:r>
          </a:p>
          <a:p>
            <a:r>
              <a:rPr lang="en-US" sz="1600" dirty="0">
                <a:latin typeface="Arial" panose="020B0604020202020204" pitchFamily="34" charset="0"/>
                <a:ea typeface="Source Sans Pro" panose="020B0503030403020204" pitchFamily="34" charset="0"/>
                <a:cs typeface="Arial" panose="020B0604020202020204" pitchFamily="34" charset="0"/>
              </a:rPr>
              <a:t>Anticipate where their help / guidance / decision may be needed</a:t>
            </a:r>
          </a:p>
        </p:txBody>
      </p:sp>
      <p:sp>
        <p:nvSpPr>
          <p:cNvPr id="258" name="Google Shape;258;p32"/>
          <p:cNvSpPr txBox="1">
            <a:spLocks noGrp="1"/>
          </p:cNvSpPr>
          <p:nvPr>
            <p:ph type="title"/>
          </p:nvPr>
        </p:nvSpPr>
        <p:spPr>
          <a:xfrm>
            <a:off x="609600" y="765917"/>
            <a:ext cx="10172700" cy="697123"/>
          </a:xfrm>
          <a:prstGeom prst="rect">
            <a:avLst/>
          </a:prstGeom>
          <a:noFill/>
          <a:ln>
            <a:noFill/>
          </a:ln>
        </p:spPr>
        <p:txBody>
          <a:bodyPr spcFirstLastPara="1" wrap="square" lIns="121900" tIns="60933" rIns="121900" bIns="60933" anchor="t" anchorCtr="0">
            <a:noAutofit/>
          </a:bodyPr>
          <a:lstStyle/>
          <a:p>
            <a:pPr>
              <a:buSzPts val="2800"/>
            </a:pPr>
            <a:r>
              <a:rPr lang="en-US" sz="3600" b="1" dirty="0">
                <a:solidFill>
                  <a:srgbClr val="0070C0"/>
                </a:solidFill>
                <a:latin typeface="Arial" panose="020B0604020202020204" pitchFamily="34" charset="0"/>
                <a:ea typeface="Source Sans Pro" panose="020B0503030403020204" pitchFamily="34" charset="0"/>
                <a:cs typeface="Arial" panose="020B0604020202020204" pitchFamily="34" charset="0"/>
              </a:rPr>
              <a:t>Keep it high level – don’t get too granular</a:t>
            </a:r>
            <a:endParaRPr sz="1200" dirty="0">
              <a:latin typeface="Arial" panose="020B0604020202020204" pitchFamily="34" charset="0"/>
              <a:ea typeface="Source Sans Pro" panose="020B0503030403020204" pitchFamily="34" charset="0"/>
              <a:cs typeface="Arial" panose="020B0604020202020204" pitchFamily="34" charset="0"/>
            </a:endParaRPr>
          </a:p>
        </p:txBody>
      </p:sp>
      <p:sp>
        <p:nvSpPr>
          <p:cNvPr id="260" name="Google Shape;260;p32"/>
          <p:cNvSpPr txBox="1">
            <a:spLocks noGrp="1"/>
          </p:cNvSpPr>
          <p:nvPr>
            <p:ph type="sldNum" idx="12"/>
          </p:nvPr>
        </p:nvSpPr>
        <p:spPr>
          <a:xfrm>
            <a:off x="10668000" y="6356351"/>
            <a:ext cx="914400" cy="365200"/>
          </a:xfrm>
          <a:prstGeom prst="rect">
            <a:avLst/>
          </a:prstGeom>
          <a:noFill/>
          <a:ln>
            <a:noFill/>
          </a:ln>
        </p:spPr>
        <p:txBody>
          <a:bodyPr spcFirstLastPara="1" wrap="square" lIns="121900" tIns="60933" rIns="121900" bIns="60933" anchor="ctr" anchorCtr="0">
            <a:noAutofit/>
          </a:bodyPr>
          <a:lstStyle/>
          <a:p>
            <a:pPr marL="0" marR="0" lvl="0" indent="0" algn="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US" sz="1200" b="0" i="0" u="none" strike="noStrike" kern="0" cap="none" spc="0" normalizeH="0" baseline="0" noProof="0">
                <a:ln>
                  <a:noFill/>
                </a:ln>
                <a:solidFill>
                  <a:srgbClr val="7F8EA3"/>
                </a:solidFill>
                <a:effectLst/>
                <a:uLnTx/>
                <a:uFillTx/>
                <a:latin typeface="Calibri" panose="020F0502020204030204"/>
                <a:ea typeface="+mn-ea"/>
                <a:cs typeface="+mn-cs"/>
              </a:rPr>
              <a:pPr marL="0" marR="0" lvl="0" indent="0" algn="r" defTabSz="1219170" rtl="0" eaLnBrk="1" fontAlgn="auto" latinLnBrk="0" hangingPunct="1">
                <a:lnSpc>
                  <a:spcPct val="100000"/>
                </a:lnSpc>
                <a:spcBef>
                  <a:spcPts val="0"/>
                </a:spcBef>
                <a:spcAft>
                  <a:spcPts val="0"/>
                </a:spcAft>
                <a:buClr>
                  <a:srgbClr val="000000"/>
                </a:buClr>
                <a:buSzTx/>
                <a:buFontTx/>
                <a:buNone/>
                <a:tabLst/>
                <a:defRPr/>
              </a:pPr>
              <a:t>4</a:t>
            </a:fld>
            <a:endParaRPr kumimoji="0" sz="1200" b="0" i="0" u="none" strike="noStrike" kern="0" cap="none" spc="0" normalizeH="0" baseline="0" noProof="0">
              <a:ln>
                <a:noFill/>
              </a:ln>
              <a:solidFill>
                <a:srgbClr val="7F8EA3"/>
              </a:solidFill>
              <a:effectLst/>
              <a:uLnTx/>
              <a:uFillTx/>
              <a:latin typeface="Calibri" panose="020F0502020204030204"/>
              <a:ea typeface="+mn-ea"/>
              <a:cs typeface="+mn-cs"/>
            </a:endParaRPr>
          </a:p>
        </p:txBody>
      </p:sp>
      <p:sp>
        <p:nvSpPr>
          <p:cNvPr id="5" name="Google Shape;258;p32">
            <a:extLst>
              <a:ext uri="{FF2B5EF4-FFF2-40B4-BE49-F238E27FC236}">
                <a16:creationId xmlns:a16="http://schemas.microsoft.com/office/drawing/2014/main" id="{B5FB61A5-B279-4DAB-9B96-1151FDF3F9E9}"/>
              </a:ext>
            </a:extLst>
          </p:cNvPr>
          <p:cNvSpPr txBox="1">
            <a:spLocks/>
          </p:cNvSpPr>
          <p:nvPr/>
        </p:nvSpPr>
        <p:spPr>
          <a:xfrm>
            <a:off x="622433" y="1463040"/>
            <a:ext cx="9733918" cy="697123"/>
          </a:xfrm>
          <a:prstGeom prst="rect">
            <a:avLst/>
          </a:prstGeom>
          <a:noFill/>
          <a:ln>
            <a:noFill/>
          </a:ln>
        </p:spPr>
        <p:txBody>
          <a:bodyPr spcFirstLastPara="1" vert="horz" wrap="square" lIns="121900" tIns="60933" rIns="121900" bIns="60933" rtlCol="0" anchor="t" anchorCtr="0">
            <a:noAutofit/>
          </a:bodyPr>
          <a:lstStyle>
            <a:lvl1pPr lvl="0" algn="l" defTabSz="914400" rtl="0" eaLnBrk="1" latinLnBrk="0" hangingPunct="1">
              <a:lnSpc>
                <a:spcPct val="100000"/>
              </a:lnSpc>
              <a:spcBef>
                <a:spcPts val="0"/>
              </a:spcBef>
              <a:spcAft>
                <a:spcPts val="0"/>
              </a:spcAft>
              <a:buClr>
                <a:schemeClr val="accent1"/>
              </a:buClr>
              <a:buSzPts val="1800"/>
              <a:buNone/>
              <a:defRPr sz="4400" kern="1200">
                <a:solidFill>
                  <a:schemeClr val="tx1"/>
                </a:solidFill>
                <a:latin typeface="+mj-lt"/>
                <a:ea typeface="+mj-ea"/>
                <a:cs typeface="+mj-c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pPr>
              <a:buSzPts val="2800"/>
            </a:pPr>
            <a:r>
              <a:rPr lang="en-US" sz="2200" dirty="0">
                <a:latin typeface="Arial" panose="020B0604020202020204" pitchFamily="34" charset="0"/>
                <a:ea typeface="Source Sans Pro" panose="020B0503030403020204" pitchFamily="34" charset="0"/>
                <a:cs typeface="Arial" panose="020B0604020202020204" pitchFamily="34" charset="0"/>
              </a:rPr>
              <a:t>We don’t need to know how many participants you have scheduled for usability testing, what the status of your stakeholder review is, or what your next API integration task is. </a:t>
            </a:r>
          </a:p>
        </p:txBody>
      </p:sp>
    </p:spTree>
    <p:extLst>
      <p:ext uri="{BB962C8B-B14F-4D97-AF65-F5344CB8AC3E}">
        <p14:creationId xmlns:p14="http://schemas.microsoft.com/office/powerpoint/2010/main" val="1830943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2"/>
          <p:cNvSpPr txBox="1">
            <a:spLocks noGrp="1"/>
          </p:cNvSpPr>
          <p:nvPr>
            <p:ph type="body" idx="1"/>
          </p:nvPr>
        </p:nvSpPr>
        <p:spPr>
          <a:xfrm>
            <a:off x="609599" y="1979188"/>
            <a:ext cx="7781926" cy="4561388"/>
          </a:xfrm>
          <a:prstGeom prst="rect">
            <a:avLst/>
          </a:prstGeom>
          <a:noFill/>
          <a:ln>
            <a:noFill/>
          </a:ln>
        </p:spPr>
        <p:txBody>
          <a:bodyPr spcFirstLastPara="1" wrap="square" lIns="121900" tIns="60933" rIns="121900" bIns="60933" anchor="t" anchorCtr="0">
            <a:noAutofit/>
          </a:bodyPr>
          <a:lstStyle/>
          <a:p>
            <a:pPr marL="152396" indent="0">
              <a:spcAft>
                <a:spcPts val="1200"/>
              </a:spcAft>
              <a:buNone/>
            </a:pPr>
            <a:r>
              <a:rPr lang="en-US" sz="1600" b="1" dirty="0">
                <a:latin typeface="Arial" panose="020B0604020202020204" pitchFamily="34" charset="0"/>
                <a:ea typeface="Source Sans Pro" panose="020B0503030403020204" pitchFamily="34" charset="0"/>
                <a:cs typeface="Arial" panose="020B0604020202020204" pitchFamily="34" charset="0"/>
              </a:rPr>
              <a:t>DO:</a:t>
            </a:r>
          </a:p>
          <a:p>
            <a:pPr>
              <a:spcAft>
                <a:spcPts val="1200"/>
              </a:spcAft>
            </a:pPr>
            <a:r>
              <a:rPr lang="en-US" sz="1400" dirty="0">
                <a:latin typeface="Arial" panose="020B0604020202020204" pitchFamily="34" charset="0"/>
                <a:ea typeface="Source Sans Pro" panose="020B0503030403020204" pitchFamily="34" charset="0"/>
                <a:cs typeface="Arial" panose="020B0604020202020204" pitchFamily="34" charset="0"/>
              </a:rPr>
              <a:t>Use the provided </a:t>
            </a:r>
            <a:r>
              <a:rPr lang="en-US" sz="1400" dirty="0" err="1">
                <a:latin typeface="Arial" panose="020B0604020202020204" pitchFamily="34" charset="0"/>
                <a:ea typeface="Source Sans Pro" panose="020B0503030403020204" pitchFamily="34" charset="0"/>
                <a:cs typeface="Arial" panose="020B0604020202020204" pitchFamily="34" charset="0"/>
              </a:rPr>
              <a:t>ToT</a:t>
            </a:r>
            <a:r>
              <a:rPr lang="en-US" sz="1400" dirty="0">
                <a:latin typeface="Arial" panose="020B0604020202020204" pitchFamily="34" charset="0"/>
                <a:ea typeface="Source Sans Pro" panose="020B0503030403020204" pitchFamily="34" charset="0"/>
                <a:cs typeface="Arial" panose="020B0604020202020204" pitchFamily="34" charset="0"/>
              </a:rPr>
              <a:t> slide templates so you have the appropriate fonts and formatting</a:t>
            </a:r>
          </a:p>
          <a:p>
            <a:pPr>
              <a:spcAft>
                <a:spcPts val="1200"/>
              </a:spcAft>
            </a:pPr>
            <a:r>
              <a:rPr lang="en-US" sz="1400" dirty="0">
                <a:latin typeface="Arial" panose="020B0604020202020204" pitchFamily="34" charset="0"/>
                <a:ea typeface="Source Sans Pro" panose="020B0503030403020204" pitchFamily="34" charset="0"/>
                <a:cs typeface="Arial" panose="020B0604020202020204" pitchFamily="34" charset="0"/>
              </a:rPr>
              <a:t>Keep your updates under 1 minute</a:t>
            </a:r>
          </a:p>
          <a:p>
            <a:pPr>
              <a:spcAft>
                <a:spcPts val="1200"/>
              </a:spcAft>
            </a:pPr>
            <a:r>
              <a:rPr lang="en-US" sz="1400" dirty="0">
                <a:latin typeface="Arial" panose="020B0604020202020204" pitchFamily="34" charset="0"/>
                <a:ea typeface="Source Sans Pro" panose="020B0503030403020204" pitchFamily="34" charset="0"/>
                <a:cs typeface="Arial" panose="020B0604020202020204" pitchFamily="34" charset="0"/>
              </a:rPr>
              <a:t>Use a team name that makes it easy to understand what you do</a:t>
            </a:r>
          </a:p>
          <a:p>
            <a:pPr>
              <a:spcAft>
                <a:spcPts val="1200"/>
              </a:spcAft>
            </a:pPr>
            <a:r>
              <a:rPr lang="en-US" sz="1400" dirty="0">
                <a:latin typeface="Arial" panose="020B0604020202020204" pitchFamily="34" charset="0"/>
                <a:ea typeface="Source Sans Pro" panose="020B0503030403020204" pitchFamily="34" charset="0"/>
                <a:cs typeface="Arial" panose="020B0604020202020204" pitchFamily="34" charset="0"/>
              </a:rPr>
              <a:t>Indicate what product or service your update is about, and use a product or service name that makes it easy to understand what it does</a:t>
            </a:r>
          </a:p>
          <a:p>
            <a:pPr>
              <a:spcAft>
                <a:spcPts val="1200"/>
              </a:spcAft>
            </a:pPr>
            <a:r>
              <a:rPr lang="en-US" sz="1400" dirty="0">
                <a:latin typeface="Arial" panose="020B0604020202020204" pitchFamily="34" charset="0"/>
                <a:ea typeface="Source Sans Pro" panose="020B0503030403020204" pitchFamily="34" charset="0"/>
                <a:cs typeface="Arial" panose="020B0604020202020204" pitchFamily="34" charset="0"/>
              </a:rPr>
              <a:t>Indicate what collaboration cycle checkpoint you have next, if applicable</a:t>
            </a:r>
          </a:p>
          <a:p>
            <a:pPr>
              <a:spcAft>
                <a:spcPts val="1200"/>
              </a:spcAft>
            </a:pPr>
            <a:r>
              <a:rPr lang="en-US" sz="1400" dirty="0">
                <a:latin typeface="Arial" panose="020B0604020202020204" pitchFamily="34" charset="0"/>
                <a:ea typeface="Source Sans Pro" panose="020B0503030403020204" pitchFamily="34" charset="0"/>
                <a:cs typeface="Arial" panose="020B0604020202020204" pitchFamily="34" charset="0"/>
              </a:rPr>
              <a:t>Indicate who an update is intended for, and what (if any) action they should take</a:t>
            </a:r>
          </a:p>
          <a:p>
            <a:pPr>
              <a:spcAft>
                <a:spcPts val="1200"/>
              </a:spcAft>
            </a:pPr>
            <a:r>
              <a:rPr lang="en-US" sz="1400" dirty="0">
                <a:latin typeface="Arial" panose="020B0604020202020204" pitchFamily="34" charset="0"/>
                <a:ea typeface="Source Sans Pro" panose="020B0503030403020204" pitchFamily="34" charset="0"/>
                <a:cs typeface="Arial" panose="020B0604020202020204" pitchFamily="34" charset="0"/>
              </a:rPr>
              <a:t>Share new patterns, endpoints, or features that other VA.gov products could use or benefit from</a:t>
            </a:r>
          </a:p>
          <a:p>
            <a:pPr>
              <a:spcAft>
                <a:spcPts val="1200"/>
              </a:spcAft>
            </a:pPr>
            <a:r>
              <a:rPr lang="en-US" sz="1400" dirty="0">
                <a:latin typeface="Arial" panose="020B0604020202020204" pitchFamily="34" charset="0"/>
                <a:ea typeface="Source Sans Pro" panose="020B0503030403020204" pitchFamily="34" charset="0"/>
                <a:cs typeface="Arial" panose="020B0604020202020204" pitchFamily="34" charset="0"/>
              </a:rPr>
              <a:t>Indicate whose help (person or team) you need on blockers and dependencies</a:t>
            </a:r>
          </a:p>
        </p:txBody>
      </p:sp>
      <p:sp>
        <p:nvSpPr>
          <p:cNvPr id="258" name="Google Shape;258;p32"/>
          <p:cNvSpPr txBox="1">
            <a:spLocks noGrp="1"/>
          </p:cNvSpPr>
          <p:nvPr>
            <p:ph type="title"/>
          </p:nvPr>
        </p:nvSpPr>
        <p:spPr>
          <a:xfrm>
            <a:off x="609600" y="765917"/>
            <a:ext cx="7200899" cy="697123"/>
          </a:xfrm>
          <a:prstGeom prst="rect">
            <a:avLst/>
          </a:prstGeom>
          <a:noFill/>
          <a:ln>
            <a:noFill/>
          </a:ln>
        </p:spPr>
        <p:txBody>
          <a:bodyPr spcFirstLastPara="1" wrap="square" lIns="121900" tIns="60933" rIns="121900" bIns="60933" anchor="t" anchorCtr="0">
            <a:noAutofit/>
          </a:bodyPr>
          <a:lstStyle/>
          <a:p>
            <a:pPr>
              <a:buSzPts val="2800"/>
            </a:pPr>
            <a:r>
              <a:rPr lang="en-US" sz="3600" b="1" dirty="0">
                <a:solidFill>
                  <a:srgbClr val="0070C0"/>
                </a:solidFill>
                <a:latin typeface="Arial" panose="020B0604020202020204" pitchFamily="34" charset="0"/>
                <a:ea typeface="Source Sans Pro" panose="020B0503030403020204" pitchFamily="34" charset="0"/>
                <a:cs typeface="Arial" panose="020B0604020202020204" pitchFamily="34" charset="0"/>
              </a:rPr>
              <a:t>So… what to write?</a:t>
            </a:r>
            <a:endParaRPr sz="1200" dirty="0">
              <a:latin typeface="Arial" panose="020B0604020202020204" pitchFamily="34" charset="0"/>
              <a:ea typeface="Source Sans Pro" panose="020B0503030403020204" pitchFamily="34" charset="0"/>
              <a:cs typeface="Arial" panose="020B0604020202020204" pitchFamily="34" charset="0"/>
            </a:endParaRPr>
          </a:p>
        </p:txBody>
      </p:sp>
      <p:sp>
        <p:nvSpPr>
          <p:cNvPr id="260" name="Google Shape;260;p32"/>
          <p:cNvSpPr txBox="1">
            <a:spLocks noGrp="1"/>
          </p:cNvSpPr>
          <p:nvPr>
            <p:ph type="sldNum" idx="12"/>
          </p:nvPr>
        </p:nvSpPr>
        <p:spPr>
          <a:xfrm>
            <a:off x="10668000" y="6356351"/>
            <a:ext cx="914400" cy="365200"/>
          </a:xfrm>
          <a:prstGeom prst="rect">
            <a:avLst/>
          </a:prstGeom>
          <a:noFill/>
          <a:ln>
            <a:noFill/>
          </a:ln>
        </p:spPr>
        <p:txBody>
          <a:bodyPr spcFirstLastPara="1" wrap="square" lIns="121900" tIns="60933" rIns="121900" bIns="60933" anchor="ctr" anchorCtr="0">
            <a:noAutofit/>
          </a:bodyPr>
          <a:lstStyle/>
          <a:p>
            <a:pPr marL="0" marR="0" lvl="0" indent="0" algn="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US" sz="1200" b="0" i="0" u="none" strike="noStrike" kern="0" cap="none" spc="0" normalizeH="0" baseline="0" noProof="0">
                <a:ln>
                  <a:noFill/>
                </a:ln>
                <a:solidFill>
                  <a:srgbClr val="7F8EA3"/>
                </a:solidFill>
                <a:effectLst/>
                <a:uLnTx/>
                <a:uFillTx/>
                <a:latin typeface="Calibri" panose="020F0502020204030204"/>
                <a:ea typeface="+mn-ea"/>
                <a:cs typeface="+mn-cs"/>
              </a:rPr>
              <a:pPr marL="0" marR="0" lvl="0" indent="0" algn="r" defTabSz="1219170" rtl="0" eaLnBrk="1" fontAlgn="auto" latinLnBrk="0" hangingPunct="1">
                <a:lnSpc>
                  <a:spcPct val="100000"/>
                </a:lnSpc>
                <a:spcBef>
                  <a:spcPts val="0"/>
                </a:spcBef>
                <a:spcAft>
                  <a:spcPts val="0"/>
                </a:spcAft>
                <a:buClr>
                  <a:srgbClr val="000000"/>
                </a:buClr>
                <a:buSzTx/>
                <a:buFontTx/>
                <a:buNone/>
                <a:tabLst/>
                <a:defRPr/>
              </a:pPr>
              <a:t>5</a:t>
            </a:fld>
            <a:endParaRPr kumimoji="0" sz="1200" b="0" i="0" u="none" strike="noStrike" kern="0" cap="none" spc="0" normalizeH="0" baseline="0" noProof="0">
              <a:ln>
                <a:noFill/>
              </a:ln>
              <a:solidFill>
                <a:srgbClr val="7F8EA3"/>
              </a:solidFill>
              <a:effectLst/>
              <a:uLnTx/>
              <a:uFillTx/>
              <a:latin typeface="Calibri" panose="020F0502020204030204"/>
              <a:ea typeface="+mn-ea"/>
              <a:cs typeface="+mn-cs"/>
            </a:endParaRPr>
          </a:p>
        </p:txBody>
      </p:sp>
      <p:sp>
        <p:nvSpPr>
          <p:cNvPr id="5" name="Google Shape;258;p32">
            <a:extLst>
              <a:ext uri="{FF2B5EF4-FFF2-40B4-BE49-F238E27FC236}">
                <a16:creationId xmlns:a16="http://schemas.microsoft.com/office/drawing/2014/main" id="{5D50F825-9639-4AF0-B1B3-773E1A612011}"/>
              </a:ext>
            </a:extLst>
          </p:cNvPr>
          <p:cNvSpPr txBox="1">
            <a:spLocks/>
          </p:cNvSpPr>
          <p:nvPr/>
        </p:nvSpPr>
        <p:spPr>
          <a:xfrm>
            <a:off x="622433" y="1463040"/>
            <a:ext cx="9426342" cy="697123"/>
          </a:xfrm>
          <a:prstGeom prst="rect">
            <a:avLst/>
          </a:prstGeom>
          <a:noFill/>
          <a:ln>
            <a:noFill/>
          </a:ln>
        </p:spPr>
        <p:txBody>
          <a:bodyPr spcFirstLastPara="1" vert="horz" wrap="square" lIns="121900" tIns="60933" rIns="121900" bIns="60933" rtlCol="0" anchor="t" anchorCtr="0">
            <a:noAutofit/>
          </a:bodyPr>
          <a:lstStyle>
            <a:lvl1pPr lvl="0" algn="l" defTabSz="914400" rtl="0" eaLnBrk="1" latinLnBrk="0" hangingPunct="1">
              <a:lnSpc>
                <a:spcPct val="100000"/>
              </a:lnSpc>
              <a:spcBef>
                <a:spcPts val="0"/>
              </a:spcBef>
              <a:spcAft>
                <a:spcPts val="0"/>
              </a:spcAft>
              <a:buClr>
                <a:schemeClr val="accent1"/>
              </a:buClr>
              <a:buSzPts val="1800"/>
              <a:buNone/>
              <a:defRPr sz="4400" kern="1200">
                <a:solidFill>
                  <a:schemeClr val="tx1"/>
                </a:solidFill>
                <a:latin typeface="+mj-lt"/>
                <a:ea typeface="+mj-ea"/>
                <a:cs typeface="+mj-c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pPr marL="0" marR="0" lvl="0" indent="0" algn="l" defTabSz="914400" rtl="0" eaLnBrk="1" fontAlgn="auto" latinLnBrk="0" hangingPunct="1">
              <a:lnSpc>
                <a:spcPct val="100000"/>
              </a:lnSpc>
              <a:spcBef>
                <a:spcPts val="0"/>
              </a:spcBef>
              <a:spcAft>
                <a:spcPts val="0"/>
              </a:spcAft>
              <a:buClr>
                <a:srgbClr val="4472C4"/>
              </a:buClr>
              <a:buSzPts val="2800"/>
              <a:buFontTx/>
              <a:buNone/>
              <a:tabLst/>
              <a:defRPr/>
            </a:pPr>
            <a:r>
              <a:rPr kumimoji="0" lang="en-US" sz="2200" b="0" i="0" u="none" strike="noStrike" kern="1200" cap="none" spc="0" normalizeH="0" baseline="0" noProof="0" dirty="0">
                <a:ln>
                  <a:noFill/>
                </a:ln>
                <a:solidFill>
                  <a:prstClr val="black"/>
                </a:solidFill>
                <a:effectLst/>
                <a:uLnTx/>
                <a:uFillTx/>
                <a:latin typeface="Arial" panose="020B0604020202020204" pitchFamily="34" charset="0"/>
                <a:ea typeface="Source Sans Pro" panose="020B0503030403020204" pitchFamily="34" charset="0"/>
                <a:cs typeface="Arial" panose="020B0604020202020204" pitchFamily="34" charset="0"/>
              </a:rPr>
              <a:t>Tips to keep your slides short and useful</a:t>
            </a:r>
          </a:p>
        </p:txBody>
      </p:sp>
      <p:sp>
        <p:nvSpPr>
          <p:cNvPr id="6" name="Google Shape;257;p32">
            <a:extLst>
              <a:ext uri="{FF2B5EF4-FFF2-40B4-BE49-F238E27FC236}">
                <a16:creationId xmlns:a16="http://schemas.microsoft.com/office/drawing/2014/main" id="{A6BFB01E-20D3-45B9-8743-50DFC7812CF5}"/>
              </a:ext>
            </a:extLst>
          </p:cNvPr>
          <p:cNvSpPr txBox="1">
            <a:spLocks/>
          </p:cNvSpPr>
          <p:nvPr/>
        </p:nvSpPr>
        <p:spPr>
          <a:xfrm>
            <a:off x="8172450" y="1979187"/>
            <a:ext cx="3305176" cy="4742363"/>
          </a:xfrm>
          <a:prstGeom prst="rect">
            <a:avLst/>
          </a:prstGeom>
          <a:noFill/>
          <a:ln>
            <a:noFill/>
          </a:ln>
        </p:spPr>
        <p:txBody>
          <a:bodyPr spcFirstLastPara="1" vert="horz" wrap="square" lIns="121900" tIns="60933" rIns="121900" bIns="60933" rtlCol="0" anchor="t" anchorCtr="0">
            <a:noAutofit/>
          </a:bodyPr>
          <a:lstStyle>
            <a:lvl1pPr marL="609585" lvl="0" indent="-457189" algn="l" defTabSz="914400" rtl="0" eaLnBrk="1" latinLnBrk="0" hangingPunct="1">
              <a:lnSpc>
                <a:spcPct val="120000"/>
              </a:lnSpc>
              <a:spcBef>
                <a:spcPts val="0"/>
              </a:spcBef>
              <a:spcAft>
                <a:spcPts val="0"/>
              </a:spcAft>
              <a:buClr>
                <a:schemeClr val="dk2"/>
              </a:buClr>
              <a:buSzPts val="1800"/>
              <a:buFont typeface="Arial" panose="020B0604020202020204" pitchFamily="34" charset="0"/>
              <a:buChar char="•"/>
              <a:defRPr sz="2800" kern="1200">
                <a:solidFill>
                  <a:schemeClr val="tx1"/>
                </a:solidFill>
                <a:latin typeface="+mn-lt"/>
                <a:ea typeface="+mn-ea"/>
                <a:cs typeface="+mn-cs"/>
              </a:defRPr>
            </a:lvl1pPr>
            <a:lvl2pPr marL="1219170" lvl="1"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2400" kern="1200">
                <a:solidFill>
                  <a:schemeClr val="tx1"/>
                </a:solidFill>
                <a:latin typeface="+mn-lt"/>
                <a:ea typeface="+mn-ea"/>
                <a:cs typeface="+mn-cs"/>
              </a:defRPr>
            </a:lvl2pPr>
            <a:lvl3pPr marL="1828754" lvl="2"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2000" kern="1200">
                <a:solidFill>
                  <a:schemeClr val="tx1"/>
                </a:solidFill>
                <a:latin typeface="+mn-lt"/>
                <a:ea typeface="+mn-ea"/>
                <a:cs typeface="+mn-cs"/>
              </a:defRPr>
            </a:lvl3pPr>
            <a:lvl4pPr marL="2438339" lvl="3"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1800" kern="1200">
                <a:solidFill>
                  <a:schemeClr val="tx1"/>
                </a:solidFill>
                <a:latin typeface="+mn-lt"/>
                <a:ea typeface="+mn-ea"/>
                <a:cs typeface="+mn-cs"/>
              </a:defRPr>
            </a:lvl4pPr>
            <a:lvl5pPr marL="3047924" lvl="4"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1800" kern="1200">
                <a:solidFill>
                  <a:schemeClr val="tx1"/>
                </a:solidFill>
                <a:latin typeface="+mn-lt"/>
                <a:ea typeface="+mn-ea"/>
                <a:cs typeface="+mn-cs"/>
              </a:defRPr>
            </a:lvl5pPr>
            <a:lvl6pPr marL="3657509" lvl="5" indent="-457189" algn="l" defTabSz="914400" rtl="0" eaLnBrk="1" latinLnBrk="0" hangingPunct="1">
              <a:lnSpc>
                <a:spcPct val="90000"/>
              </a:lnSpc>
              <a:spcBef>
                <a:spcPts val="8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6pPr>
            <a:lvl7pPr marL="4267093" lvl="6"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7pPr>
            <a:lvl8pPr marL="4876678" lvl="7"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8pPr>
            <a:lvl9pPr marL="5486263" lvl="8"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9pPr>
          </a:lstStyle>
          <a:p>
            <a:pPr marL="152396" marR="0" lvl="0" indent="0" algn="l" defTabSz="914400" rtl="0" eaLnBrk="1" fontAlgn="auto" latinLnBrk="0" hangingPunct="1">
              <a:lnSpc>
                <a:spcPct val="120000"/>
              </a:lnSpc>
              <a:spcBef>
                <a:spcPts val="0"/>
              </a:spcBef>
              <a:spcAft>
                <a:spcPts val="1200"/>
              </a:spcAft>
              <a:buClr>
                <a:srgbClr val="44546A"/>
              </a:buClr>
              <a:buSzPts val="1800"/>
              <a:buFont typeface="Arial" panose="020B0604020202020204" pitchFamily="34" charset="0"/>
              <a:buNone/>
              <a:tabLst/>
              <a:defRPr/>
            </a:pPr>
            <a:r>
              <a:rPr kumimoji="0" lang="en-US" sz="1600" b="1" i="0" u="none" strike="noStrike" kern="1200" cap="none" spc="0" normalizeH="0" baseline="0" noProof="0" dirty="0">
                <a:ln>
                  <a:noFill/>
                </a:ln>
                <a:solidFill>
                  <a:prstClr val="black"/>
                </a:solidFill>
                <a:effectLst/>
                <a:uLnTx/>
                <a:uFillTx/>
                <a:latin typeface="Arial" panose="020B0604020202020204" pitchFamily="34" charset="0"/>
                <a:ea typeface="Source Sans Pro" panose="020B0503030403020204" pitchFamily="34" charset="0"/>
                <a:cs typeface="Arial" panose="020B0604020202020204" pitchFamily="34" charset="0"/>
              </a:rPr>
              <a:t>DON’T:</a:t>
            </a:r>
            <a:endPar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Source Sans Pro" panose="020B0503030403020204" pitchFamily="34" charset="0"/>
              <a:cs typeface="Arial" panose="020B0604020202020204" pitchFamily="34" charset="0"/>
            </a:endParaRPr>
          </a:p>
          <a:p>
            <a:pPr marL="609585" marR="0" lvl="0" indent="-457189" algn="l" defTabSz="914400" rtl="0" eaLnBrk="1" fontAlgn="auto" latinLnBrk="0" hangingPunct="1">
              <a:lnSpc>
                <a:spcPct val="120000"/>
              </a:lnSpc>
              <a:spcBef>
                <a:spcPts val="0"/>
              </a:spcBef>
              <a:spcAft>
                <a:spcPts val="1200"/>
              </a:spcAft>
              <a:buClr>
                <a:srgbClr val="44546A"/>
              </a:buClr>
              <a:buSzPts val="1800"/>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Source Sans Pro" panose="020B0503030403020204" pitchFamily="34" charset="0"/>
                <a:cs typeface="Arial" panose="020B0604020202020204" pitchFamily="34" charset="0"/>
              </a:rPr>
              <a:t>Get too technical, remember the audience for this meeting is PMs and OCTO-DE leads.</a:t>
            </a:r>
          </a:p>
          <a:p>
            <a:pPr marL="609585" marR="0" lvl="0" indent="-457189" algn="l" defTabSz="914400" rtl="0" eaLnBrk="1" fontAlgn="auto" latinLnBrk="0" hangingPunct="1">
              <a:lnSpc>
                <a:spcPct val="120000"/>
              </a:lnSpc>
              <a:spcBef>
                <a:spcPts val="0"/>
              </a:spcBef>
              <a:spcAft>
                <a:spcPts val="1200"/>
              </a:spcAft>
              <a:buClr>
                <a:srgbClr val="44546A"/>
              </a:buClr>
              <a:buSzPts val="1800"/>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Source Sans Pro" panose="020B0503030403020204" pitchFamily="34" charset="0"/>
                <a:cs typeface="Arial" panose="020B0604020202020204" pitchFamily="34" charset="0"/>
              </a:rPr>
              <a:t>Mention contract names (unless you have a valid reason to)</a:t>
            </a:r>
          </a:p>
          <a:p>
            <a:pPr marL="609585" marR="0" lvl="0" indent="-457189" algn="l" defTabSz="914400" rtl="0" eaLnBrk="1" fontAlgn="auto" latinLnBrk="0" hangingPunct="1">
              <a:lnSpc>
                <a:spcPct val="120000"/>
              </a:lnSpc>
              <a:spcBef>
                <a:spcPts val="0"/>
              </a:spcBef>
              <a:spcAft>
                <a:spcPts val="1200"/>
              </a:spcAft>
              <a:buClr>
                <a:srgbClr val="44546A"/>
              </a:buClr>
              <a:buSzPts val="1800"/>
              <a:buFont typeface="Arial" panose="020B0604020202020204" pitchFamily="34" charset="0"/>
              <a:buChar char="•"/>
              <a:tabLst/>
              <a:defRPr/>
            </a:pPr>
            <a:r>
              <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Source Sans Pro" panose="020B0503030403020204" pitchFamily="34" charset="0"/>
                <a:cs typeface="Arial" panose="020B0604020202020204" pitchFamily="34" charset="0"/>
              </a:rPr>
              <a:t>Use acronyms without also </a:t>
            </a:r>
            <a:r>
              <a:rPr lang="en-US" sz="1400" dirty="0">
                <a:solidFill>
                  <a:prstClr val="black"/>
                </a:solidFill>
                <a:latin typeface="Arial" panose="020B0604020202020204" pitchFamily="34" charset="0"/>
                <a:ea typeface="Source Sans Pro" panose="020B0503030403020204" pitchFamily="34" charset="0"/>
                <a:cs typeface="Arial" panose="020B0604020202020204" pitchFamily="34" charset="0"/>
              </a:rPr>
              <a:t>writing </a:t>
            </a:r>
            <a:r>
              <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Source Sans Pro" panose="020B0503030403020204" pitchFamily="34" charset="0"/>
                <a:cs typeface="Arial" panose="020B0604020202020204" pitchFamily="34" charset="0"/>
              </a:rPr>
              <a:t>out what it stands for</a:t>
            </a:r>
          </a:p>
          <a:p>
            <a:pPr marL="609585" marR="0" lvl="0" indent="-457189" algn="l" defTabSz="914400" rtl="0" eaLnBrk="1" fontAlgn="auto" latinLnBrk="0" hangingPunct="1">
              <a:lnSpc>
                <a:spcPct val="120000"/>
              </a:lnSpc>
              <a:spcBef>
                <a:spcPts val="0"/>
              </a:spcBef>
              <a:spcAft>
                <a:spcPts val="1200"/>
              </a:spcAft>
              <a:buClr>
                <a:srgbClr val="44546A"/>
              </a:buClr>
              <a:buSzPts val="1800"/>
              <a:buFont typeface="Arial" panose="020B0604020202020204" pitchFamily="34" charset="0"/>
              <a:buChar char="•"/>
              <a:tabLst/>
              <a:defRPr/>
            </a:pPr>
            <a:r>
              <a:rPr lang="en-US" sz="1400" dirty="0">
                <a:solidFill>
                  <a:prstClr val="black"/>
                </a:solidFill>
                <a:latin typeface="Arial" panose="020B0604020202020204" pitchFamily="34" charset="0"/>
                <a:ea typeface="Source Sans Pro" panose="020B0503030403020204" pitchFamily="34" charset="0"/>
                <a:cs typeface="Arial" panose="020B0604020202020204" pitchFamily="34" charset="0"/>
              </a:rPr>
              <a:t>Use form numbers without also spelling out the name/purpose of the form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2"/>
          <p:cNvSpPr txBox="1">
            <a:spLocks noGrp="1"/>
          </p:cNvSpPr>
          <p:nvPr>
            <p:ph type="body" idx="1"/>
          </p:nvPr>
        </p:nvSpPr>
        <p:spPr>
          <a:xfrm>
            <a:off x="609599" y="1760113"/>
            <a:ext cx="9439176" cy="3943556"/>
          </a:xfrm>
          <a:prstGeom prst="rect">
            <a:avLst/>
          </a:prstGeom>
          <a:noFill/>
          <a:ln>
            <a:noFill/>
          </a:ln>
        </p:spPr>
        <p:txBody>
          <a:bodyPr spcFirstLastPara="1" wrap="square" lIns="121900" tIns="60933" rIns="121900" bIns="60933" anchor="t" anchorCtr="0">
            <a:noAutofit/>
          </a:bodyPr>
          <a:lstStyle/>
          <a:p>
            <a:pPr>
              <a:spcAft>
                <a:spcPts val="1200"/>
              </a:spcAft>
            </a:pPr>
            <a:r>
              <a:rPr lang="en-US" sz="1600" dirty="0">
                <a:latin typeface="Arial" panose="020B0604020202020204" pitchFamily="34" charset="0"/>
                <a:ea typeface="Source Sans Pro" panose="020B0503030403020204" pitchFamily="34" charset="0"/>
                <a:cs typeface="Arial" panose="020B0604020202020204" pitchFamily="34" charset="0"/>
              </a:rPr>
              <a:t>Look at other team slides whose updates you find helpful, and make your style similar</a:t>
            </a:r>
          </a:p>
          <a:p>
            <a:pPr>
              <a:spcAft>
                <a:spcPts val="1200"/>
              </a:spcAft>
            </a:pPr>
            <a:r>
              <a:rPr lang="en-US" sz="1600" dirty="0">
                <a:latin typeface="Arial" panose="020B0604020202020204" pitchFamily="34" charset="0"/>
                <a:ea typeface="Source Sans Pro" panose="020B0503030403020204" pitchFamily="34" charset="0"/>
                <a:cs typeface="Arial" panose="020B0604020202020204" pitchFamily="34" charset="0"/>
              </a:rPr>
              <a:t>Consider reviewing your updates in advance with your OCTO-DE Lead for feedback on the level of granularity</a:t>
            </a:r>
          </a:p>
        </p:txBody>
      </p:sp>
      <p:sp>
        <p:nvSpPr>
          <p:cNvPr id="258" name="Google Shape;258;p32"/>
          <p:cNvSpPr txBox="1">
            <a:spLocks noGrp="1"/>
          </p:cNvSpPr>
          <p:nvPr>
            <p:ph type="title"/>
          </p:nvPr>
        </p:nvSpPr>
        <p:spPr>
          <a:xfrm>
            <a:off x="609600" y="765917"/>
            <a:ext cx="7200899" cy="697123"/>
          </a:xfrm>
          <a:prstGeom prst="rect">
            <a:avLst/>
          </a:prstGeom>
          <a:noFill/>
          <a:ln>
            <a:noFill/>
          </a:ln>
        </p:spPr>
        <p:txBody>
          <a:bodyPr spcFirstLastPara="1" wrap="square" lIns="121900" tIns="60933" rIns="121900" bIns="60933" anchor="t" anchorCtr="0">
            <a:noAutofit/>
          </a:bodyPr>
          <a:lstStyle/>
          <a:p>
            <a:pPr>
              <a:buSzPts val="2800"/>
            </a:pPr>
            <a:r>
              <a:rPr lang="en-US" sz="3600" b="1" dirty="0">
                <a:solidFill>
                  <a:srgbClr val="0070C0"/>
                </a:solidFill>
                <a:latin typeface="Arial" panose="020B0604020202020204" pitchFamily="34" charset="0"/>
                <a:ea typeface="Source Sans Pro" panose="020B0503030403020204" pitchFamily="34" charset="0"/>
                <a:cs typeface="Arial" panose="020B0604020202020204" pitchFamily="34" charset="0"/>
              </a:rPr>
              <a:t>Other suggestions</a:t>
            </a:r>
            <a:endParaRPr sz="1200" dirty="0">
              <a:latin typeface="Arial" panose="020B0604020202020204" pitchFamily="34" charset="0"/>
              <a:ea typeface="Source Sans Pro" panose="020B0503030403020204" pitchFamily="34" charset="0"/>
              <a:cs typeface="Arial" panose="020B0604020202020204" pitchFamily="34" charset="0"/>
            </a:endParaRPr>
          </a:p>
        </p:txBody>
      </p:sp>
      <p:sp>
        <p:nvSpPr>
          <p:cNvPr id="260" name="Google Shape;260;p32"/>
          <p:cNvSpPr txBox="1">
            <a:spLocks noGrp="1"/>
          </p:cNvSpPr>
          <p:nvPr>
            <p:ph type="sldNum" idx="12"/>
          </p:nvPr>
        </p:nvSpPr>
        <p:spPr>
          <a:xfrm>
            <a:off x="10668000" y="6356351"/>
            <a:ext cx="914400" cy="365200"/>
          </a:xfrm>
          <a:prstGeom prst="rect">
            <a:avLst/>
          </a:prstGeom>
          <a:noFill/>
          <a:ln>
            <a:noFill/>
          </a:ln>
        </p:spPr>
        <p:txBody>
          <a:bodyPr spcFirstLastPara="1" wrap="square" lIns="121900" tIns="60933" rIns="121900" bIns="60933" anchor="ctr" anchorCtr="0">
            <a:noAutofit/>
          </a:bodyPr>
          <a:lstStyle/>
          <a:p>
            <a:pPr marL="0" marR="0" lvl="0" indent="0" algn="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US" sz="1200" b="0" i="0" u="none" strike="noStrike" kern="0" cap="none" spc="0" normalizeH="0" baseline="0" noProof="0">
                <a:ln>
                  <a:noFill/>
                </a:ln>
                <a:solidFill>
                  <a:srgbClr val="7F8EA3"/>
                </a:solidFill>
                <a:effectLst/>
                <a:uLnTx/>
                <a:uFillTx/>
                <a:latin typeface="Calibri" panose="020F0502020204030204"/>
                <a:ea typeface="+mn-ea"/>
                <a:cs typeface="+mn-cs"/>
              </a:rPr>
              <a:pPr marL="0" marR="0" lvl="0" indent="0" algn="r" defTabSz="1219170" rtl="0" eaLnBrk="1" fontAlgn="auto" latinLnBrk="0" hangingPunct="1">
                <a:lnSpc>
                  <a:spcPct val="100000"/>
                </a:lnSpc>
                <a:spcBef>
                  <a:spcPts val="0"/>
                </a:spcBef>
                <a:spcAft>
                  <a:spcPts val="0"/>
                </a:spcAft>
                <a:buClr>
                  <a:srgbClr val="000000"/>
                </a:buClr>
                <a:buSzTx/>
                <a:buFontTx/>
                <a:buNone/>
                <a:tabLst/>
                <a:defRPr/>
              </a:pPr>
              <a:t>6</a:t>
            </a:fld>
            <a:endParaRPr kumimoji="0" sz="1200" b="0" i="0" u="none" strike="noStrike" kern="0" cap="none" spc="0" normalizeH="0" baseline="0" noProof="0">
              <a:ln>
                <a:noFill/>
              </a:ln>
              <a:solidFill>
                <a:srgbClr val="7F8EA3"/>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93583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D97BD-49D0-F045-BFFC-0016C1DC56B8}"/>
              </a:ext>
            </a:extLst>
          </p:cNvPr>
          <p:cNvSpPr>
            <a:spLocks noGrp="1"/>
          </p:cNvSpPr>
          <p:nvPr>
            <p:ph type="title"/>
          </p:nvPr>
        </p:nvSpPr>
        <p:spPr/>
        <p:txBody>
          <a:bodyPr>
            <a:noAutofit/>
          </a:bodyPr>
          <a:lstStyle/>
          <a:p>
            <a:r>
              <a:rPr lang="en-US" sz="8000" b="1" dirty="0">
                <a:solidFill>
                  <a:schemeClr val="bg1"/>
                </a:solidFill>
                <a:latin typeface="Arial" panose="020B0604020202020204" pitchFamily="34" charset="0"/>
                <a:ea typeface="Source Sans Pro" panose="020B0503030403020204" pitchFamily="34" charset="0"/>
                <a:cs typeface="Arial" panose="020B0604020202020204" pitchFamily="34" charset="0"/>
              </a:rPr>
              <a:t>Template options</a:t>
            </a:r>
          </a:p>
        </p:txBody>
      </p:sp>
    </p:spTree>
    <p:extLst>
      <p:ext uri="{BB962C8B-B14F-4D97-AF65-F5344CB8AC3E}">
        <p14:creationId xmlns:p14="http://schemas.microsoft.com/office/powerpoint/2010/main" val="1768303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2"/>
          <p:cNvSpPr txBox="1">
            <a:spLocks noGrp="1"/>
          </p:cNvSpPr>
          <p:nvPr>
            <p:ph type="body" idx="1"/>
          </p:nvPr>
        </p:nvSpPr>
        <p:spPr>
          <a:xfrm>
            <a:off x="609599" y="1666875"/>
            <a:ext cx="9439176" cy="4436844"/>
          </a:xfrm>
          <a:prstGeom prst="rect">
            <a:avLst/>
          </a:prstGeom>
          <a:noFill/>
          <a:ln>
            <a:noFill/>
          </a:ln>
        </p:spPr>
        <p:txBody>
          <a:bodyPr spcFirstLastPara="1" wrap="square" lIns="121900" tIns="60933" rIns="121900" bIns="60933" anchor="t" anchorCtr="0">
            <a:noAutofit/>
          </a:bodyPr>
          <a:lstStyle/>
          <a:p>
            <a:pPr marL="152396" indent="0">
              <a:spcAft>
                <a:spcPts val="1200"/>
              </a:spcAft>
              <a:buNone/>
            </a:pPr>
            <a:r>
              <a:rPr lang="en-US" sz="2400" dirty="0">
                <a:latin typeface="Arial" panose="020B0604020202020204" pitchFamily="34" charset="0"/>
                <a:ea typeface="Source Sans Pro" panose="020B0503030403020204" pitchFamily="34" charset="0"/>
                <a:cs typeface="Arial" panose="020B0604020202020204" pitchFamily="34" charset="0"/>
              </a:rPr>
              <a:t>[Bracketed items] </a:t>
            </a:r>
            <a:r>
              <a:rPr lang="en-US" sz="1600" dirty="0">
                <a:latin typeface="Arial" panose="020B0604020202020204" pitchFamily="34" charset="0"/>
                <a:ea typeface="Source Sans Pro" panose="020B0503030403020204" pitchFamily="34" charset="0"/>
                <a:cs typeface="Arial" panose="020B0604020202020204" pitchFamily="34" charset="0"/>
              </a:rPr>
              <a:t>are things for you to fill in with your team’s content. Don’t keep the brackets in your updates ;)</a:t>
            </a:r>
          </a:p>
          <a:p>
            <a:pPr marL="152396" indent="0">
              <a:spcAft>
                <a:spcPts val="1200"/>
              </a:spcAft>
              <a:buNone/>
            </a:pPr>
            <a:r>
              <a:rPr lang="en-US" sz="2400" i="1" dirty="0">
                <a:latin typeface="Arial" panose="020B0604020202020204" pitchFamily="34" charset="0"/>
                <a:ea typeface="Source Sans Pro" panose="020B0503030403020204" pitchFamily="34" charset="0"/>
                <a:cs typeface="Arial" panose="020B0604020202020204" pitchFamily="34" charset="0"/>
              </a:rPr>
              <a:t>Italicized items </a:t>
            </a:r>
            <a:r>
              <a:rPr lang="en-US" sz="1600" dirty="0">
                <a:latin typeface="Arial" panose="020B0604020202020204" pitchFamily="34" charset="0"/>
                <a:ea typeface="Source Sans Pro" panose="020B0503030403020204" pitchFamily="34" charset="0"/>
                <a:cs typeface="Arial" panose="020B0604020202020204" pitchFamily="34" charset="0"/>
              </a:rPr>
              <a:t>are instructions that you should delete once you’re done entering your updates.</a:t>
            </a:r>
          </a:p>
        </p:txBody>
      </p:sp>
      <p:sp>
        <p:nvSpPr>
          <p:cNvPr id="258" name="Google Shape;258;p32"/>
          <p:cNvSpPr txBox="1">
            <a:spLocks noGrp="1"/>
          </p:cNvSpPr>
          <p:nvPr>
            <p:ph type="title"/>
          </p:nvPr>
        </p:nvSpPr>
        <p:spPr>
          <a:xfrm>
            <a:off x="609600" y="765917"/>
            <a:ext cx="7200899" cy="697123"/>
          </a:xfrm>
          <a:prstGeom prst="rect">
            <a:avLst/>
          </a:prstGeom>
          <a:noFill/>
          <a:ln>
            <a:noFill/>
          </a:ln>
        </p:spPr>
        <p:txBody>
          <a:bodyPr spcFirstLastPara="1" wrap="square" lIns="121900" tIns="60933" rIns="121900" bIns="60933" anchor="t" anchorCtr="0">
            <a:noAutofit/>
          </a:bodyPr>
          <a:lstStyle/>
          <a:p>
            <a:pPr>
              <a:buSzPts val="2800"/>
            </a:pPr>
            <a:r>
              <a:rPr lang="en-US" sz="3600" b="1" dirty="0">
                <a:solidFill>
                  <a:srgbClr val="0070C0"/>
                </a:solidFill>
                <a:latin typeface="Arial" panose="020B0604020202020204" pitchFamily="34" charset="0"/>
                <a:ea typeface="Source Sans Pro" panose="020B0503030403020204" pitchFamily="34" charset="0"/>
                <a:cs typeface="Arial" panose="020B0604020202020204" pitchFamily="34" charset="0"/>
              </a:rPr>
              <a:t>How to interpret the templates</a:t>
            </a:r>
            <a:endParaRPr sz="1200" dirty="0">
              <a:latin typeface="Arial" panose="020B0604020202020204" pitchFamily="34" charset="0"/>
              <a:ea typeface="Source Sans Pro" panose="020B0503030403020204" pitchFamily="34" charset="0"/>
              <a:cs typeface="Arial" panose="020B0604020202020204" pitchFamily="34" charset="0"/>
            </a:endParaRPr>
          </a:p>
        </p:txBody>
      </p:sp>
      <p:sp>
        <p:nvSpPr>
          <p:cNvPr id="260" name="Google Shape;260;p32"/>
          <p:cNvSpPr txBox="1">
            <a:spLocks noGrp="1"/>
          </p:cNvSpPr>
          <p:nvPr>
            <p:ph type="sldNum" idx="12"/>
          </p:nvPr>
        </p:nvSpPr>
        <p:spPr>
          <a:xfrm>
            <a:off x="10668000" y="6356351"/>
            <a:ext cx="914400" cy="365200"/>
          </a:xfrm>
          <a:prstGeom prst="rect">
            <a:avLst/>
          </a:prstGeom>
          <a:noFill/>
          <a:ln>
            <a:noFill/>
          </a:ln>
        </p:spPr>
        <p:txBody>
          <a:bodyPr spcFirstLastPara="1" wrap="square" lIns="121900" tIns="60933" rIns="121900" bIns="60933" anchor="ctr" anchorCtr="0">
            <a:noAutofit/>
          </a:bodyPr>
          <a:lstStyle/>
          <a:p>
            <a:pPr marL="0" marR="0" lvl="0" indent="0" algn="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US" sz="1200" b="0" i="0" u="none" strike="noStrike" kern="0" cap="none" spc="0" normalizeH="0" baseline="0" noProof="0">
                <a:ln>
                  <a:noFill/>
                </a:ln>
                <a:solidFill>
                  <a:srgbClr val="7F8EA3"/>
                </a:solidFill>
                <a:effectLst/>
                <a:uLnTx/>
                <a:uFillTx/>
                <a:latin typeface="Calibri" panose="020F0502020204030204"/>
                <a:ea typeface="+mn-ea"/>
                <a:cs typeface="+mn-cs"/>
              </a:rPr>
              <a:pPr marL="0" marR="0" lvl="0" indent="0" algn="r" defTabSz="1219170" rtl="0" eaLnBrk="1" fontAlgn="auto" latinLnBrk="0" hangingPunct="1">
                <a:lnSpc>
                  <a:spcPct val="100000"/>
                </a:lnSpc>
                <a:spcBef>
                  <a:spcPts val="0"/>
                </a:spcBef>
                <a:spcAft>
                  <a:spcPts val="0"/>
                </a:spcAft>
                <a:buClr>
                  <a:srgbClr val="000000"/>
                </a:buClr>
                <a:buSzTx/>
                <a:buFontTx/>
                <a:buNone/>
                <a:tabLst/>
                <a:defRPr/>
              </a:pPr>
              <a:t>8</a:t>
            </a:fld>
            <a:endParaRPr kumimoji="0" sz="1200" b="0" i="0" u="none" strike="noStrike" kern="0" cap="none" spc="0" normalizeH="0" baseline="0" noProof="0">
              <a:ln>
                <a:noFill/>
              </a:ln>
              <a:solidFill>
                <a:srgbClr val="7F8EA3"/>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0388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2"/>
          <p:cNvSpPr txBox="1">
            <a:spLocks noGrp="1"/>
          </p:cNvSpPr>
          <p:nvPr>
            <p:ph type="body" idx="1"/>
          </p:nvPr>
        </p:nvSpPr>
        <p:spPr>
          <a:xfrm>
            <a:off x="4534" y="1664413"/>
            <a:ext cx="7818633" cy="4612563"/>
          </a:xfrm>
          <a:prstGeom prst="rect">
            <a:avLst/>
          </a:prstGeom>
          <a:noFill/>
          <a:ln>
            <a:noFill/>
          </a:ln>
        </p:spPr>
        <p:txBody>
          <a:bodyPr spcFirstLastPara="1" wrap="square" lIns="0" tIns="0" rIns="0" bIns="0" anchor="t" anchorCtr="0">
            <a:noAutofit/>
          </a:bodyPr>
          <a:lstStyle/>
          <a:p>
            <a:pPr marL="211662" indent="0">
              <a:lnSpc>
                <a:spcPct val="115000"/>
              </a:lnSpc>
              <a:buSzPts val="1100"/>
              <a:buNone/>
            </a:pPr>
            <a:r>
              <a:rPr lang="en-US" sz="1400" b="1" dirty="0">
                <a:latin typeface="Arial" panose="020B0604020202020204" pitchFamily="34" charset="0"/>
                <a:cs typeface="Arial" panose="020B0604020202020204" pitchFamily="34" charset="0"/>
              </a:rPr>
              <a:t>[Heading]</a:t>
            </a:r>
          </a:p>
          <a:p>
            <a:pPr marL="497412" indent="-285750">
              <a:lnSpc>
                <a:spcPct val="115000"/>
              </a:lnSpc>
              <a:buSzPts val="1100"/>
            </a:pPr>
            <a:r>
              <a:rPr lang="en-US" sz="1400" dirty="0">
                <a:latin typeface="Arial" panose="020B0604020202020204" pitchFamily="34" charset="0"/>
                <a:cs typeface="Arial" panose="020B0604020202020204" pitchFamily="34" charset="0"/>
              </a:rPr>
              <a:t>[Update]</a:t>
            </a:r>
          </a:p>
          <a:p>
            <a:pPr marL="211662" indent="0">
              <a:lnSpc>
                <a:spcPct val="115000"/>
              </a:lnSpc>
              <a:buSzPts val="1100"/>
              <a:buNone/>
            </a:pPr>
            <a:endParaRPr lang="en-US" sz="1400" b="1" dirty="0">
              <a:latin typeface="Arial" panose="020B0604020202020204" pitchFamily="34" charset="0"/>
              <a:cs typeface="Arial" panose="020B0604020202020204" pitchFamily="34" charset="0"/>
            </a:endParaRPr>
          </a:p>
          <a:p>
            <a:pPr marL="211662" indent="0">
              <a:lnSpc>
                <a:spcPct val="115000"/>
              </a:lnSpc>
              <a:buSzPts val="1100"/>
              <a:buNone/>
            </a:pPr>
            <a:r>
              <a:rPr lang="en-US" sz="1400" b="1" dirty="0">
                <a:latin typeface="Arial" panose="020B0604020202020204" pitchFamily="34" charset="0"/>
                <a:cs typeface="Arial" panose="020B0604020202020204" pitchFamily="34" charset="0"/>
              </a:rPr>
              <a:t>[Heading]</a:t>
            </a:r>
          </a:p>
          <a:p>
            <a:pPr marL="497412" indent="-285750">
              <a:lnSpc>
                <a:spcPct val="115000"/>
              </a:lnSpc>
              <a:buSzPts val="1100"/>
            </a:pPr>
            <a:r>
              <a:rPr lang="en-US" sz="1400" dirty="0">
                <a:latin typeface="Arial" panose="020B0604020202020204" pitchFamily="34" charset="0"/>
                <a:cs typeface="Arial" panose="020B0604020202020204" pitchFamily="34" charset="0"/>
              </a:rPr>
              <a:t>[Update]</a:t>
            </a:r>
          </a:p>
          <a:p>
            <a:pPr marL="211662" indent="0">
              <a:lnSpc>
                <a:spcPct val="115000"/>
              </a:lnSpc>
              <a:buSzPts val="1100"/>
              <a:buNone/>
            </a:pPr>
            <a:endParaRPr lang="en-US" sz="1400" b="1" dirty="0">
              <a:latin typeface="Arial" panose="020B0604020202020204" pitchFamily="34" charset="0"/>
              <a:cs typeface="Arial" panose="020B0604020202020204" pitchFamily="34" charset="0"/>
            </a:endParaRPr>
          </a:p>
          <a:p>
            <a:pPr marL="211662" indent="0">
              <a:lnSpc>
                <a:spcPct val="115000"/>
              </a:lnSpc>
              <a:buSzPts val="1100"/>
              <a:buNone/>
            </a:pPr>
            <a:r>
              <a:rPr lang="en-US" sz="1400" b="1" dirty="0">
                <a:latin typeface="Arial" panose="020B0604020202020204" pitchFamily="34" charset="0"/>
                <a:cs typeface="Arial" panose="020B0604020202020204" pitchFamily="34" charset="0"/>
              </a:rPr>
              <a:t>Dependencies, blockers</a:t>
            </a:r>
          </a:p>
          <a:p>
            <a:pPr marL="497412" indent="-285750">
              <a:lnSpc>
                <a:spcPct val="115000"/>
              </a:lnSpc>
              <a:buSzPts val="1100"/>
            </a:pPr>
            <a:r>
              <a:rPr lang="en-US" sz="1400" dirty="0">
                <a:latin typeface="Arial" panose="020B0604020202020204" pitchFamily="34" charset="0"/>
                <a:cs typeface="Arial" panose="020B0604020202020204" pitchFamily="34" charset="0"/>
              </a:rPr>
              <a:t>[Dependency or Blocker]: [update]</a:t>
            </a:r>
          </a:p>
          <a:p>
            <a:pPr marL="211662" indent="0">
              <a:lnSpc>
                <a:spcPct val="115000"/>
              </a:lnSpc>
              <a:buSzPts val="1100"/>
              <a:buNone/>
            </a:pPr>
            <a:endParaRPr lang="en-US" sz="1400" b="1" dirty="0">
              <a:latin typeface="Arial" panose="020B0604020202020204" pitchFamily="34" charset="0"/>
              <a:cs typeface="Arial" panose="020B0604020202020204" pitchFamily="34" charset="0"/>
            </a:endParaRPr>
          </a:p>
          <a:p>
            <a:pPr marL="211662" indent="0">
              <a:lnSpc>
                <a:spcPct val="115000"/>
              </a:lnSpc>
              <a:buSzPts val="1100"/>
              <a:buNone/>
            </a:pPr>
            <a:r>
              <a:rPr lang="en-US" sz="1400" b="1" dirty="0">
                <a:latin typeface="Arial" panose="020B0604020202020204" pitchFamily="34" charset="0"/>
                <a:cs typeface="Arial" panose="020B0604020202020204" pitchFamily="34" charset="0"/>
              </a:rPr>
              <a:t>Q&amp;A:</a:t>
            </a:r>
          </a:p>
          <a:p>
            <a:pPr marL="497412" indent="-285750">
              <a:lnSpc>
                <a:spcPct val="115000"/>
              </a:lnSpc>
              <a:buSzPts val="1100"/>
            </a:pPr>
            <a:r>
              <a:rPr lang="en-US" sz="1400" dirty="0">
                <a:latin typeface="Arial" panose="020B0604020202020204" pitchFamily="34" charset="0"/>
                <a:cs typeface="Arial" panose="020B0604020202020204" pitchFamily="34" charset="0"/>
              </a:rPr>
              <a:t>TBD</a:t>
            </a:r>
            <a:endParaRPr lang="en-US" sz="1600" dirty="0">
              <a:latin typeface="Arial" panose="020B0604020202020204" pitchFamily="34" charset="0"/>
              <a:cs typeface="Arial" panose="020B0604020202020204" pitchFamily="34" charset="0"/>
            </a:endParaRPr>
          </a:p>
          <a:p>
            <a:pPr marL="211662" indent="0">
              <a:lnSpc>
                <a:spcPct val="115000"/>
              </a:lnSpc>
              <a:buSzPts val="1100"/>
              <a:buNone/>
            </a:pPr>
            <a:endParaRPr lang="en-US" sz="1600" i="1" dirty="0">
              <a:latin typeface="Arial" panose="020B0604020202020204" pitchFamily="34" charset="0"/>
              <a:cs typeface="Arial" panose="020B0604020202020204" pitchFamily="34" charset="0"/>
            </a:endParaRPr>
          </a:p>
          <a:p>
            <a:pPr marL="211662" indent="0">
              <a:lnSpc>
                <a:spcPct val="115000"/>
              </a:lnSpc>
              <a:buSzPts val="1100"/>
              <a:buNone/>
            </a:pPr>
            <a:endParaRPr lang="en-US" sz="1600" i="1" dirty="0">
              <a:latin typeface="Arial" panose="020B0604020202020204" pitchFamily="34" charset="0"/>
              <a:cs typeface="Arial" panose="020B0604020202020204" pitchFamily="34" charset="0"/>
            </a:endParaRPr>
          </a:p>
          <a:p>
            <a:pPr marL="211662" indent="0">
              <a:lnSpc>
                <a:spcPct val="115000"/>
              </a:lnSpc>
              <a:buSzPts val="1100"/>
              <a:buNone/>
            </a:pPr>
            <a:endParaRPr lang="en-US" sz="1600" i="1" dirty="0">
              <a:latin typeface="Arial" panose="020B0604020202020204" pitchFamily="34" charset="0"/>
              <a:cs typeface="Arial" panose="020B0604020202020204" pitchFamily="34" charset="0"/>
            </a:endParaRPr>
          </a:p>
          <a:p>
            <a:pPr marL="211662" indent="0">
              <a:lnSpc>
                <a:spcPct val="115000"/>
              </a:lnSpc>
              <a:buSzPts val="1100"/>
              <a:buNone/>
            </a:pPr>
            <a:endParaRPr lang="en-US" sz="1600" i="1" dirty="0">
              <a:latin typeface="Arial" panose="020B0604020202020204" pitchFamily="34" charset="0"/>
              <a:cs typeface="Arial" panose="020B0604020202020204" pitchFamily="34" charset="0"/>
            </a:endParaRPr>
          </a:p>
          <a:p>
            <a:pPr marL="211662" indent="0">
              <a:lnSpc>
                <a:spcPct val="115000"/>
              </a:lnSpc>
              <a:buSzPts val="1100"/>
              <a:buNone/>
            </a:pPr>
            <a:endParaRPr lang="en-US" sz="1600" i="1" dirty="0">
              <a:latin typeface="Arial" panose="020B0604020202020204" pitchFamily="34" charset="0"/>
              <a:cs typeface="Arial" panose="020B0604020202020204" pitchFamily="34" charset="0"/>
            </a:endParaRPr>
          </a:p>
          <a:p>
            <a:pPr marL="211662" indent="0">
              <a:lnSpc>
                <a:spcPct val="115000"/>
              </a:lnSpc>
              <a:buSzPts val="1100"/>
              <a:buNone/>
            </a:pPr>
            <a:r>
              <a:rPr lang="en-US" sz="1400" i="1" dirty="0">
                <a:latin typeface="Arial" panose="020B0604020202020204" pitchFamily="34" charset="0"/>
                <a:cs typeface="Arial" panose="020B0604020202020204" pitchFamily="34" charset="0"/>
              </a:rPr>
              <a:t>Any launches to announce? Copy and paste this celebration icon 	   </a:t>
            </a:r>
          </a:p>
          <a:p>
            <a:pPr marL="211662" indent="0">
              <a:lnSpc>
                <a:spcPct val="115000"/>
              </a:lnSpc>
              <a:buSzPts val="1100"/>
              <a:buNone/>
            </a:pPr>
            <a:r>
              <a:rPr lang="en-US" sz="1400" i="1" dirty="0">
                <a:latin typeface="Arial" panose="020B0604020202020204" pitchFamily="34" charset="0"/>
                <a:cs typeface="Arial" panose="020B0604020202020204" pitchFamily="34" charset="0"/>
              </a:rPr>
              <a:t>next to the update!</a:t>
            </a:r>
          </a:p>
        </p:txBody>
      </p:sp>
      <p:sp>
        <p:nvSpPr>
          <p:cNvPr id="258" name="Google Shape;258;p32"/>
          <p:cNvSpPr txBox="1">
            <a:spLocks noGrp="1"/>
          </p:cNvSpPr>
          <p:nvPr>
            <p:ph type="title"/>
          </p:nvPr>
        </p:nvSpPr>
        <p:spPr>
          <a:xfrm>
            <a:off x="85618" y="426871"/>
            <a:ext cx="7635839" cy="713560"/>
          </a:xfrm>
          <a:prstGeom prst="rect">
            <a:avLst/>
          </a:prstGeom>
          <a:noFill/>
          <a:ln>
            <a:noFill/>
          </a:ln>
        </p:spPr>
        <p:txBody>
          <a:bodyPr spcFirstLastPara="1" wrap="square" lIns="121900" tIns="60933" rIns="121900" bIns="60933" anchor="t" anchorCtr="0">
            <a:noAutofit/>
          </a:bodyPr>
          <a:lstStyle/>
          <a:p>
            <a:pPr>
              <a:buSzPts val="2800"/>
            </a:pPr>
            <a:r>
              <a:rPr lang="en-US" sz="3600" b="1" dirty="0">
                <a:solidFill>
                  <a:srgbClr val="0070C0"/>
                </a:solidFill>
                <a:latin typeface="Arial" panose="020B0604020202020204" pitchFamily="34" charset="0"/>
                <a:ea typeface="Source Sans Pro" panose="020B0503030403020204" pitchFamily="34" charset="0"/>
                <a:cs typeface="Arial" panose="020B0604020202020204" pitchFamily="34" charset="0"/>
              </a:rPr>
              <a:t>[Team Name]</a:t>
            </a:r>
            <a:endParaRPr sz="1200" dirty="0">
              <a:latin typeface="Arial" panose="020B0604020202020204" pitchFamily="34" charset="0"/>
              <a:ea typeface="Source Sans Pro" panose="020B0503030403020204" pitchFamily="34" charset="0"/>
              <a:cs typeface="Arial" panose="020B0604020202020204" pitchFamily="34" charset="0"/>
            </a:endParaRPr>
          </a:p>
        </p:txBody>
      </p:sp>
      <p:sp>
        <p:nvSpPr>
          <p:cNvPr id="260" name="Google Shape;260;p32"/>
          <p:cNvSpPr txBox="1">
            <a:spLocks noGrp="1"/>
          </p:cNvSpPr>
          <p:nvPr>
            <p:ph type="sldNum" idx="12"/>
          </p:nvPr>
        </p:nvSpPr>
        <p:spPr>
          <a:xfrm>
            <a:off x="10668000" y="6356351"/>
            <a:ext cx="914400" cy="365200"/>
          </a:xfrm>
          <a:prstGeom prst="rect">
            <a:avLst/>
          </a:prstGeom>
          <a:noFill/>
          <a:ln>
            <a:noFill/>
          </a:ln>
        </p:spPr>
        <p:txBody>
          <a:bodyPr spcFirstLastPara="1" wrap="square" lIns="121900" tIns="60933" rIns="121900" bIns="60933" anchor="ctr" anchorCtr="0">
            <a:noAutofit/>
          </a:bodyPr>
          <a:lstStyle/>
          <a:p>
            <a:pPr marL="0" marR="0" lvl="0" indent="0" algn="r" defTabSz="1219170" rtl="0" eaLnBrk="1" fontAlgn="auto" latinLnBrk="0" hangingPunct="1">
              <a:lnSpc>
                <a:spcPct val="100000"/>
              </a:lnSpc>
              <a:spcBef>
                <a:spcPts val="0"/>
              </a:spcBef>
              <a:spcAft>
                <a:spcPts val="0"/>
              </a:spcAft>
              <a:buClr>
                <a:srgbClr val="000000"/>
              </a:buClr>
              <a:buSzTx/>
              <a:buFontTx/>
              <a:buNone/>
              <a:tabLst/>
              <a:defRPr/>
            </a:pPr>
            <a:fld id="{00000000-1234-1234-1234-123412341234}" type="slidenum">
              <a:rPr kumimoji="0" lang="en-US" sz="1200" b="0" i="0" u="none" strike="noStrike" kern="0" cap="none" spc="0" normalizeH="0" baseline="0" noProof="0">
                <a:ln>
                  <a:noFill/>
                </a:ln>
                <a:solidFill>
                  <a:srgbClr val="7F8EA3"/>
                </a:solidFill>
                <a:effectLst/>
                <a:uLnTx/>
                <a:uFillTx/>
                <a:latin typeface="Calibri" panose="020F0502020204030204"/>
                <a:ea typeface="+mn-ea"/>
                <a:cs typeface="+mn-cs"/>
              </a:rPr>
              <a:pPr marL="0" marR="0" lvl="0" indent="0" algn="r" defTabSz="1219170" rtl="0" eaLnBrk="1" fontAlgn="auto" latinLnBrk="0" hangingPunct="1">
                <a:lnSpc>
                  <a:spcPct val="100000"/>
                </a:lnSpc>
                <a:spcBef>
                  <a:spcPts val="0"/>
                </a:spcBef>
                <a:spcAft>
                  <a:spcPts val="0"/>
                </a:spcAft>
                <a:buClr>
                  <a:srgbClr val="000000"/>
                </a:buClr>
                <a:buSzTx/>
                <a:buFontTx/>
                <a:buNone/>
                <a:tabLst/>
                <a:defRPr/>
              </a:pPr>
              <a:t>9</a:t>
            </a:fld>
            <a:endParaRPr kumimoji="0" sz="1200" b="0" i="0" u="none" strike="noStrike" kern="0" cap="none" spc="0" normalizeH="0" baseline="0" noProof="0">
              <a:ln>
                <a:noFill/>
              </a:ln>
              <a:solidFill>
                <a:srgbClr val="7F8EA3"/>
              </a:solidFill>
              <a:effectLst/>
              <a:uLnTx/>
              <a:uFillTx/>
              <a:latin typeface="Calibri" panose="020F0502020204030204"/>
              <a:ea typeface="+mn-ea"/>
              <a:cs typeface="+mn-cs"/>
            </a:endParaRPr>
          </a:p>
        </p:txBody>
      </p:sp>
      <p:sp>
        <p:nvSpPr>
          <p:cNvPr id="261" name="Google Shape;261;p32"/>
          <p:cNvSpPr txBox="1"/>
          <p:nvPr/>
        </p:nvSpPr>
        <p:spPr>
          <a:xfrm>
            <a:off x="85618" y="70530"/>
            <a:ext cx="7818633" cy="451592"/>
          </a:xfrm>
          <a:prstGeom prst="rect">
            <a:avLst/>
          </a:prstGeom>
          <a:noFill/>
          <a:ln>
            <a:noFill/>
          </a:ln>
        </p:spPr>
        <p:txBody>
          <a:bodyPr spcFirstLastPara="1" wrap="square" lIns="121900" tIns="121900" rIns="121900" bIns="121900" anchor="t" anchorCtr="0">
            <a:noAutofit/>
          </a:bodyPr>
          <a:lstStyle/>
          <a:p>
            <a:pPr marL="0" marR="0" lvl="0" indent="0" algn="l" defTabSz="1219170" rtl="0" eaLnBrk="1" fontAlgn="auto" latinLnBrk="0" hangingPunct="1">
              <a:lnSpc>
                <a:spcPct val="100000"/>
              </a:lnSpc>
              <a:spcBef>
                <a:spcPts val="0"/>
              </a:spcBef>
              <a:spcAft>
                <a:spcPts val="0"/>
              </a:spcAft>
              <a:buClr>
                <a:srgbClr val="000000"/>
              </a:buClr>
              <a:buSzTx/>
              <a:buFontTx/>
              <a:buNone/>
              <a:tabLst/>
              <a:defRPr/>
            </a:pPr>
            <a:r>
              <a:rPr kumimoji="0" lang="en-US" sz="1467" b="1" i="0" u="none" strike="noStrike" kern="0" cap="none" spc="0" normalizeH="0" baseline="0" noProof="0" dirty="0">
                <a:ln>
                  <a:noFill/>
                </a:ln>
                <a:solidFill>
                  <a:srgbClr val="999999"/>
                </a:solidFill>
                <a:effectLst/>
                <a:uLnTx/>
                <a:uFillTx/>
                <a:latin typeface="Arial" panose="020B0604020202020204" pitchFamily="34" charset="0"/>
                <a:ea typeface="Source Sans Pro" panose="020B0503030403020204" pitchFamily="34" charset="0"/>
                <a:cs typeface="Arial" panose="020B0604020202020204" pitchFamily="34" charset="0"/>
                <a:sym typeface="Avenir"/>
              </a:rPr>
              <a:t>TEAM REPRESENTATIVE: [NAME] / OCTO-DE LEAD: [NAME]</a:t>
            </a:r>
            <a:endParaRPr kumimoji="0" sz="1467" b="1" i="0" u="none" strike="noStrike" kern="0" cap="none" spc="0" normalizeH="0" baseline="0" noProof="0" dirty="0">
              <a:ln>
                <a:noFill/>
              </a:ln>
              <a:solidFill>
                <a:srgbClr val="999999"/>
              </a:solidFill>
              <a:effectLst/>
              <a:uLnTx/>
              <a:uFillTx/>
              <a:latin typeface="Arial" panose="020B0604020202020204" pitchFamily="34" charset="0"/>
              <a:ea typeface="Source Sans Pro" panose="020B0503030403020204" pitchFamily="34" charset="0"/>
              <a:cs typeface="Arial" panose="020B0604020202020204" pitchFamily="34" charset="0"/>
              <a:sym typeface="Avenir"/>
            </a:endParaRPr>
          </a:p>
        </p:txBody>
      </p:sp>
      <p:sp>
        <p:nvSpPr>
          <p:cNvPr id="7" name="Google Shape;257;p32">
            <a:extLst>
              <a:ext uri="{FF2B5EF4-FFF2-40B4-BE49-F238E27FC236}">
                <a16:creationId xmlns:a16="http://schemas.microsoft.com/office/drawing/2014/main" id="{4434818C-406B-48BA-B257-16D19590BDBA}"/>
              </a:ext>
            </a:extLst>
          </p:cNvPr>
          <p:cNvSpPr txBox="1">
            <a:spLocks/>
          </p:cNvSpPr>
          <p:nvPr/>
        </p:nvSpPr>
        <p:spPr>
          <a:xfrm>
            <a:off x="8219326" y="426871"/>
            <a:ext cx="3610724" cy="6130339"/>
          </a:xfrm>
          <a:prstGeom prst="rect">
            <a:avLst/>
          </a:prstGeom>
          <a:noFill/>
          <a:ln w="50800">
            <a:solidFill>
              <a:srgbClr val="00B0F0"/>
            </a:solidFill>
          </a:ln>
        </p:spPr>
        <p:txBody>
          <a:bodyPr spcFirstLastPara="1" vert="horz" wrap="square" lIns="121900" tIns="274320" rIns="121900" bIns="274320" rtlCol="0" anchor="t" anchorCtr="0">
            <a:noAutofit/>
          </a:bodyPr>
          <a:lstStyle>
            <a:lvl1pPr marL="609585" lvl="0" indent="-457189" algn="l" defTabSz="914400" rtl="0" eaLnBrk="1" latinLnBrk="0" hangingPunct="1">
              <a:lnSpc>
                <a:spcPct val="120000"/>
              </a:lnSpc>
              <a:spcBef>
                <a:spcPts val="0"/>
              </a:spcBef>
              <a:spcAft>
                <a:spcPts val="0"/>
              </a:spcAft>
              <a:buClr>
                <a:schemeClr val="dk2"/>
              </a:buClr>
              <a:buSzPts val="1800"/>
              <a:buFont typeface="Arial" panose="020B0604020202020204" pitchFamily="34" charset="0"/>
              <a:buChar char="•"/>
              <a:defRPr sz="2800" kern="1200">
                <a:solidFill>
                  <a:schemeClr val="tx1"/>
                </a:solidFill>
                <a:latin typeface="+mn-lt"/>
                <a:ea typeface="+mn-ea"/>
                <a:cs typeface="+mn-cs"/>
              </a:defRPr>
            </a:lvl1pPr>
            <a:lvl2pPr marL="1219170" lvl="1"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2400" kern="1200">
                <a:solidFill>
                  <a:schemeClr val="tx1"/>
                </a:solidFill>
                <a:latin typeface="+mn-lt"/>
                <a:ea typeface="+mn-ea"/>
                <a:cs typeface="+mn-cs"/>
              </a:defRPr>
            </a:lvl2pPr>
            <a:lvl3pPr marL="1828754" lvl="2"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2000" kern="1200">
                <a:solidFill>
                  <a:schemeClr val="tx1"/>
                </a:solidFill>
                <a:latin typeface="+mn-lt"/>
                <a:ea typeface="+mn-ea"/>
                <a:cs typeface="+mn-cs"/>
              </a:defRPr>
            </a:lvl3pPr>
            <a:lvl4pPr marL="2438339" lvl="3"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1800" kern="1200">
                <a:solidFill>
                  <a:schemeClr val="tx1"/>
                </a:solidFill>
                <a:latin typeface="+mn-lt"/>
                <a:ea typeface="+mn-ea"/>
                <a:cs typeface="+mn-cs"/>
              </a:defRPr>
            </a:lvl4pPr>
            <a:lvl5pPr marL="3047924" lvl="4" indent="-457189" algn="l" defTabSz="914400" rtl="0" eaLnBrk="1" latinLnBrk="0" hangingPunct="1">
              <a:lnSpc>
                <a:spcPct val="120000"/>
              </a:lnSpc>
              <a:spcBef>
                <a:spcPts val="800"/>
              </a:spcBef>
              <a:spcAft>
                <a:spcPts val="0"/>
              </a:spcAft>
              <a:buClr>
                <a:schemeClr val="dk2"/>
              </a:buClr>
              <a:buSzPts val="1800"/>
              <a:buFont typeface="Arial" panose="020B0604020202020204" pitchFamily="34" charset="0"/>
              <a:buChar char="•"/>
              <a:defRPr sz="1800" kern="1200">
                <a:solidFill>
                  <a:schemeClr val="tx1"/>
                </a:solidFill>
                <a:latin typeface="+mn-lt"/>
                <a:ea typeface="+mn-ea"/>
                <a:cs typeface="+mn-cs"/>
              </a:defRPr>
            </a:lvl5pPr>
            <a:lvl6pPr marL="3657509" lvl="5" indent="-457189" algn="l" defTabSz="914400" rtl="0" eaLnBrk="1" latinLnBrk="0" hangingPunct="1">
              <a:lnSpc>
                <a:spcPct val="90000"/>
              </a:lnSpc>
              <a:spcBef>
                <a:spcPts val="8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6pPr>
            <a:lvl7pPr marL="4267093" lvl="6"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7pPr>
            <a:lvl8pPr marL="4876678" lvl="7"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8pPr>
            <a:lvl9pPr marL="5486263" lvl="8" indent="-457189" algn="l" defTabSz="914400" rtl="0" eaLnBrk="1" latinLnBrk="0" hangingPunct="1">
              <a:lnSpc>
                <a:spcPct val="90000"/>
              </a:lnSpc>
              <a:spcBef>
                <a:spcPts val="500"/>
              </a:spcBef>
              <a:spcAft>
                <a:spcPts val="0"/>
              </a:spcAft>
              <a:buClr>
                <a:schemeClr val="dk1"/>
              </a:buClr>
              <a:buSzPts val="1800"/>
              <a:buFont typeface="Arial" panose="020B0604020202020204" pitchFamily="34" charset="0"/>
              <a:buChar char="•"/>
              <a:defRPr sz="1800" kern="1200">
                <a:solidFill>
                  <a:schemeClr val="tx1"/>
                </a:solidFill>
                <a:latin typeface="+mn-lt"/>
                <a:ea typeface="+mn-ea"/>
                <a:cs typeface="+mn-cs"/>
              </a:defRPr>
            </a:lvl9pPr>
          </a:lstStyle>
          <a:p>
            <a:pPr marL="211662" lvl="0" indent="0">
              <a:lnSpc>
                <a:spcPct val="115000"/>
              </a:lnSpc>
              <a:buClr>
                <a:srgbClr val="44546A"/>
              </a:buClr>
              <a:buSzPts val="1100"/>
              <a:buNone/>
              <a:defRPr/>
            </a:pPr>
            <a:r>
              <a:rPr lang="en-US" sz="1400" b="1" dirty="0">
                <a:solidFill>
                  <a:prstClr val="black"/>
                </a:solidFill>
                <a:latin typeface="Arial" panose="020B0604020202020204" pitchFamily="34" charset="0"/>
                <a:cs typeface="Arial" panose="020B0604020202020204" pitchFamily="34" charset="0"/>
              </a:rPr>
              <a:t>Insights:</a:t>
            </a:r>
          </a:p>
          <a:p>
            <a:pPr marL="211662" lvl="0" indent="0">
              <a:lnSpc>
                <a:spcPct val="115000"/>
              </a:lnSpc>
              <a:buClr>
                <a:srgbClr val="44546A"/>
              </a:buClr>
              <a:buSzPts val="1100"/>
              <a:buNone/>
              <a:defRPr/>
            </a:pPr>
            <a:r>
              <a:rPr lang="en-US" sz="1400" i="1" dirty="0">
                <a:solidFill>
                  <a:prstClr val="black"/>
                </a:solidFill>
                <a:latin typeface="Arial" panose="020B0604020202020204" pitchFamily="34" charset="0"/>
                <a:cs typeface="Arial" panose="020B0604020202020204" pitchFamily="34" charset="0"/>
              </a:rPr>
              <a:t>Below is a framework you can use to communicate meaningful metrics. If this framework doesn’t make sense for your product (like VAMCs, various Platform services, </a:t>
            </a:r>
            <a:r>
              <a:rPr lang="en-US" sz="1400" i="1" dirty="0" err="1">
                <a:solidFill>
                  <a:prstClr val="black"/>
                </a:solidFill>
                <a:latin typeface="Arial" panose="020B0604020202020204" pitchFamily="34" charset="0"/>
                <a:cs typeface="Arial" panose="020B0604020202020204" pitchFamily="34" charset="0"/>
              </a:rPr>
              <a:t>etc</a:t>
            </a:r>
            <a:r>
              <a:rPr lang="en-US" sz="1400" i="1" dirty="0">
                <a:solidFill>
                  <a:prstClr val="black"/>
                </a:solidFill>
                <a:latin typeface="Arial" panose="020B0604020202020204" pitchFamily="34" charset="0"/>
                <a:cs typeface="Arial" panose="020B0604020202020204" pitchFamily="34" charset="0"/>
              </a:rPr>
              <a:t>), or if you have other interesting insights to share, please feel free to post whatever data or charts/graphs are informing your understanding of your product or service’s </a:t>
            </a:r>
            <a:r>
              <a:rPr lang="en-US" sz="1400" b="1" i="1" dirty="0">
                <a:solidFill>
                  <a:prstClr val="black"/>
                </a:solidFill>
                <a:latin typeface="Arial" panose="020B0604020202020204" pitchFamily="34" charset="0"/>
                <a:cs typeface="Arial" panose="020B0604020202020204" pitchFamily="34" charset="0"/>
              </a:rPr>
              <a:t>value</a:t>
            </a:r>
            <a:r>
              <a:rPr lang="en-US" sz="1400" i="1" dirty="0">
                <a:solidFill>
                  <a:prstClr val="black"/>
                </a:solidFill>
                <a:latin typeface="Arial" panose="020B0604020202020204" pitchFamily="34" charset="0"/>
                <a:cs typeface="Arial" panose="020B0604020202020204" pitchFamily="34" charset="0"/>
              </a:rPr>
              <a:t> or </a:t>
            </a:r>
            <a:r>
              <a:rPr lang="en-US" sz="1400" b="1" i="1" dirty="0">
                <a:solidFill>
                  <a:prstClr val="black"/>
                </a:solidFill>
                <a:latin typeface="Arial" panose="020B0604020202020204" pitchFamily="34" charset="0"/>
                <a:cs typeface="Arial" panose="020B0604020202020204" pitchFamily="34" charset="0"/>
              </a:rPr>
              <a:t>health</a:t>
            </a:r>
            <a:r>
              <a:rPr lang="en-US" sz="1400" i="1" dirty="0">
                <a:solidFill>
                  <a:prstClr val="black"/>
                </a:solidFill>
                <a:latin typeface="Arial" panose="020B0604020202020204" pitchFamily="34" charset="0"/>
                <a:cs typeface="Arial" panose="020B0604020202020204" pitchFamily="34" charset="0"/>
              </a:rPr>
              <a:t>.</a:t>
            </a:r>
          </a:p>
          <a:p>
            <a:pPr marL="211662" lvl="0" indent="0">
              <a:lnSpc>
                <a:spcPct val="115000"/>
              </a:lnSpc>
              <a:buClr>
                <a:srgbClr val="44546A"/>
              </a:buClr>
              <a:buSzPts val="1100"/>
              <a:buNone/>
              <a:defRPr/>
            </a:pPr>
            <a:endParaRPr lang="en-US" sz="1400" b="1" dirty="0">
              <a:solidFill>
                <a:prstClr val="black"/>
              </a:solidFill>
              <a:latin typeface="Arial" panose="020B0604020202020204" pitchFamily="34" charset="0"/>
              <a:cs typeface="Arial" panose="020B0604020202020204" pitchFamily="34" charset="0"/>
            </a:endParaRPr>
          </a:p>
          <a:p>
            <a:pPr marL="211662" lvl="0" indent="0">
              <a:lnSpc>
                <a:spcPct val="115000"/>
              </a:lnSpc>
              <a:buClr>
                <a:srgbClr val="44546A"/>
              </a:buClr>
              <a:buSzPts val="1100"/>
              <a:buNone/>
              <a:defRPr/>
            </a:pPr>
            <a:r>
              <a:rPr lang="en-US" sz="1200" i="1" dirty="0">
                <a:solidFill>
                  <a:prstClr val="black"/>
                </a:solidFill>
                <a:latin typeface="Arial" panose="020B0604020202020204" pitchFamily="34" charset="0"/>
                <a:cs typeface="Arial" panose="020B0604020202020204" pitchFamily="34" charset="0"/>
              </a:rPr>
              <a:t>Findability:</a:t>
            </a:r>
          </a:p>
          <a:p>
            <a:pPr marL="497412" lvl="0" indent="-285750">
              <a:lnSpc>
                <a:spcPct val="115000"/>
              </a:lnSpc>
              <a:buClr>
                <a:srgbClr val="44546A"/>
              </a:buClr>
              <a:buSzPts val="1100"/>
              <a:buFontTx/>
              <a:buChar char="-"/>
              <a:defRPr/>
            </a:pPr>
            <a:r>
              <a:rPr lang="en-US" sz="1200" i="1" dirty="0">
                <a:solidFill>
                  <a:prstClr val="black"/>
                </a:solidFill>
                <a:latin typeface="Arial" panose="020B0604020202020204" pitchFamily="34" charset="0"/>
                <a:cs typeface="Arial" panose="020B0604020202020204" pitchFamily="34" charset="0"/>
              </a:rPr>
              <a:t>intro pageview trend over time</a:t>
            </a:r>
          </a:p>
          <a:p>
            <a:pPr marL="211662" lvl="0" indent="0">
              <a:lnSpc>
                <a:spcPct val="115000"/>
              </a:lnSpc>
              <a:buClr>
                <a:srgbClr val="44546A"/>
              </a:buClr>
              <a:buSzPts val="1100"/>
              <a:buNone/>
              <a:defRPr/>
            </a:pPr>
            <a:endParaRPr lang="en-US" sz="1200" i="1" dirty="0">
              <a:solidFill>
                <a:prstClr val="black"/>
              </a:solidFill>
              <a:latin typeface="Arial" panose="020B0604020202020204" pitchFamily="34" charset="0"/>
              <a:cs typeface="Arial" panose="020B0604020202020204" pitchFamily="34" charset="0"/>
            </a:endParaRPr>
          </a:p>
          <a:p>
            <a:pPr marL="211662" lvl="0" indent="0">
              <a:lnSpc>
                <a:spcPct val="115000"/>
              </a:lnSpc>
              <a:buClr>
                <a:srgbClr val="44546A"/>
              </a:buClr>
              <a:buSzPts val="1100"/>
              <a:buNone/>
              <a:defRPr/>
            </a:pPr>
            <a:r>
              <a:rPr lang="en-US" sz="1200" i="1" dirty="0">
                <a:solidFill>
                  <a:prstClr val="black"/>
                </a:solidFill>
                <a:latin typeface="Arial" panose="020B0604020202020204" pitchFamily="34" charset="0"/>
                <a:cs typeface="Arial" panose="020B0604020202020204" pitchFamily="34" charset="0"/>
              </a:rPr>
              <a:t>Service completion</a:t>
            </a:r>
          </a:p>
          <a:p>
            <a:pPr marL="497412" lvl="0" indent="-285750">
              <a:lnSpc>
                <a:spcPct val="115000"/>
              </a:lnSpc>
              <a:buClr>
                <a:srgbClr val="44546A"/>
              </a:buClr>
              <a:buSzPts val="1100"/>
              <a:buFontTx/>
              <a:buChar char="-"/>
              <a:defRPr/>
            </a:pPr>
            <a:r>
              <a:rPr lang="en-US" sz="1200" i="1" dirty="0">
                <a:solidFill>
                  <a:prstClr val="black"/>
                </a:solidFill>
                <a:latin typeface="Arial" panose="020B0604020202020204" pitchFamily="34" charset="0"/>
                <a:cs typeface="Arial" panose="020B0604020202020204" pitchFamily="34" charset="0"/>
              </a:rPr>
              <a:t>successful submissions trend over time</a:t>
            </a:r>
          </a:p>
          <a:p>
            <a:pPr marL="497412" lvl="0" indent="-285750">
              <a:lnSpc>
                <a:spcPct val="115000"/>
              </a:lnSpc>
              <a:buClr>
                <a:srgbClr val="44546A"/>
              </a:buClr>
              <a:buSzPts val="1100"/>
              <a:buFontTx/>
              <a:buChar char="-"/>
              <a:defRPr/>
            </a:pPr>
            <a:r>
              <a:rPr lang="en-US" sz="1200" i="1" dirty="0">
                <a:solidFill>
                  <a:prstClr val="black"/>
                </a:solidFill>
                <a:latin typeface="Arial" panose="020B0604020202020204" pitchFamily="34" charset="0"/>
                <a:cs typeface="Arial" panose="020B0604020202020204" pitchFamily="34" charset="0"/>
              </a:rPr>
              <a:t>conversion rate</a:t>
            </a:r>
          </a:p>
          <a:p>
            <a:pPr marL="211662" lvl="0" indent="0">
              <a:lnSpc>
                <a:spcPct val="115000"/>
              </a:lnSpc>
              <a:buClr>
                <a:srgbClr val="44546A"/>
              </a:buClr>
              <a:buSzPts val="1100"/>
              <a:buNone/>
              <a:defRPr/>
            </a:pPr>
            <a:endParaRPr lang="en-US" sz="1200" i="1" dirty="0">
              <a:solidFill>
                <a:prstClr val="black"/>
              </a:solidFill>
              <a:latin typeface="Arial" panose="020B0604020202020204" pitchFamily="34" charset="0"/>
              <a:cs typeface="Arial" panose="020B0604020202020204" pitchFamily="34" charset="0"/>
            </a:endParaRPr>
          </a:p>
          <a:p>
            <a:pPr marL="211662" lvl="0" indent="0">
              <a:lnSpc>
                <a:spcPct val="115000"/>
              </a:lnSpc>
              <a:buClr>
                <a:srgbClr val="44546A"/>
              </a:buClr>
              <a:buSzPts val="1100"/>
              <a:buNone/>
              <a:defRPr/>
            </a:pPr>
            <a:r>
              <a:rPr lang="en-US" sz="1200" i="1" dirty="0">
                <a:solidFill>
                  <a:prstClr val="black"/>
                </a:solidFill>
                <a:latin typeface="Arial" panose="020B0604020202020204" pitchFamily="34" charset="0"/>
                <a:cs typeface="Arial" panose="020B0604020202020204" pitchFamily="34" charset="0"/>
              </a:rPr>
              <a:t>Ease of use</a:t>
            </a:r>
          </a:p>
          <a:p>
            <a:pPr marL="497412" lvl="0" indent="-285750">
              <a:lnSpc>
                <a:spcPct val="115000"/>
              </a:lnSpc>
              <a:buClr>
                <a:srgbClr val="44546A"/>
              </a:buClr>
              <a:buSzPts val="1100"/>
              <a:buFontTx/>
              <a:buChar char="-"/>
              <a:defRPr/>
            </a:pPr>
            <a:r>
              <a:rPr lang="en-US" sz="1200" i="1" dirty="0">
                <a:solidFill>
                  <a:prstClr val="black"/>
                </a:solidFill>
                <a:latin typeface="Arial" panose="020B0604020202020204" pitchFamily="34" charset="0"/>
                <a:cs typeface="Arial" panose="020B0604020202020204" pitchFamily="34" charset="0"/>
              </a:rPr>
              <a:t>call center volume trend over time</a:t>
            </a:r>
          </a:p>
          <a:p>
            <a:pPr marL="497412" lvl="0" indent="-285750">
              <a:lnSpc>
                <a:spcPct val="115000"/>
              </a:lnSpc>
              <a:buClr>
                <a:srgbClr val="44546A"/>
              </a:buClr>
              <a:buSzPts val="1100"/>
              <a:buFontTx/>
              <a:buChar char="-"/>
              <a:defRPr/>
            </a:pPr>
            <a:r>
              <a:rPr lang="en-US" sz="1200" i="1" dirty="0">
                <a:solidFill>
                  <a:prstClr val="black"/>
                </a:solidFill>
                <a:latin typeface="Arial" panose="020B0604020202020204" pitchFamily="34" charset="0"/>
                <a:cs typeface="Arial" panose="020B0604020202020204" pitchFamily="34" charset="0"/>
              </a:rPr>
              <a:t>avg time to complete</a:t>
            </a:r>
          </a:p>
          <a:p>
            <a:pPr marL="497412" lvl="0" indent="-285750">
              <a:lnSpc>
                <a:spcPct val="115000"/>
              </a:lnSpc>
              <a:buClr>
                <a:srgbClr val="44546A"/>
              </a:buClr>
              <a:buSzPts val="1100"/>
              <a:buFontTx/>
              <a:buChar char="-"/>
              <a:defRPr/>
            </a:pPr>
            <a:endParaRPr lang="en-US" sz="1200" i="1" dirty="0">
              <a:solidFill>
                <a:prstClr val="black"/>
              </a:solidFill>
              <a:latin typeface="Arial" panose="020B0604020202020204" pitchFamily="34" charset="0"/>
              <a:cs typeface="Arial" panose="020B0604020202020204" pitchFamily="34" charset="0"/>
            </a:endParaRPr>
          </a:p>
          <a:p>
            <a:pPr marL="211662" lvl="0" indent="0">
              <a:lnSpc>
                <a:spcPct val="115000"/>
              </a:lnSpc>
              <a:buClr>
                <a:srgbClr val="44546A"/>
              </a:buClr>
              <a:buSzPts val="1100"/>
              <a:buNone/>
              <a:defRPr/>
            </a:pPr>
            <a:r>
              <a:rPr lang="en-US" sz="1200" i="1" dirty="0">
                <a:solidFill>
                  <a:prstClr val="black"/>
                </a:solidFill>
                <a:latin typeface="Arial" panose="020B0604020202020204" pitchFamily="34" charset="0"/>
                <a:cs typeface="Arial" panose="020B0604020202020204" pitchFamily="34" charset="0"/>
              </a:rPr>
              <a:t>Customer satisfaction</a:t>
            </a:r>
          </a:p>
          <a:p>
            <a:pPr marL="497412" lvl="0" indent="-285750">
              <a:lnSpc>
                <a:spcPct val="115000"/>
              </a:lnSpc>
              <a:buClr>
                <a:srgbClr val="44546A"/>
              </a:buClr>
              <a:buSzPts val="1100"/>
              <a:buFontTx/>
              <a:buChar char="-"/>
              <a:defRPr/>
            </a:pPr>
            <a:r>
              <a:rPr lang="en-US" sz="1200" i="1" dirty="0">
                <a:solidFill>
                  <a:prstClr val="black"/>
                </a:solidFill>
                <a:latin typeface="Arial" panose="020B0604020202020204" pitchFamily="34" charset="0"/>
                <a:cs typeface="Arial" panose="020B0604020202020204" pitchFamily="34" charset="0"/>
              </a:rPr>
              <a:t>CSAT score</a:t>
            </a:r>
          </a:p>
        </p:txBody>
      </p:sp>
      <p:sp>
        <p:nvSpPr>
          <p:cNvPr id="8" name="Google Shape;258;p32">
            <a:extLst>
              <a:ext uri="{FF2B5EF4-FFF2-40B4-BE49-F238E27FC236}">
                <a16:creationId xmlns:a16="http://schemas.microsoft.com/office/drawing/2014/main" id="{031F0712-2C68-42D2-B2E8-A7D42C4F7C7E}"/>
              </a:ext>
            </a:extLst>
          </p:cNvPr>
          <p:cNvSpPr txBox="1">
            <a:spLocks/>
          </p:cNvSpPr>
          <p:nvPr/>
        </p:nvSpPr>
        <p:spPr>
          <a:xfrm>
            <a:off x="85618" y="1046105"/>
            <a:ext cx="7818633" cy="539371"/>
          </a:xfrm>
          <a:prstGeom prst="rect">
            <a:avLst/>
          </a:prstGeom>
          <a:noFill/>
          <a:ln>
            <a:noFill/>
          </a:ln>
        </p:spPr>
        <p:txBody>
          <a:bodyPr spcFirstLastPara="1" vert="horz" wrap="square" lIns="121900" tIns="60933" rIns="121900" bIns="60933" rtlCol="0" anchor="t" anchorCtr="0">
            <a:noAutofit/>
          </a:bodyPr>
          <a:lstStyle>
            <a:lvl1pPr lvl="0" algn="l" defTabSz="914400" rtl="0" eaLnBrk="1" latinLnBrk="0" hangingPunct="1">
              <a:lnSpc>
                <a:spcPct val="100000"/>
              </a:lnSpc>
              <a:spcBef>
                <a:spcPts val="0"/>
              </a:spcBef>
              <a:spcAft>
                <a:spcPts val="0"/>
              </a:spcAft>
              <a:buClr>
                <a:schemeClr val="accent1"/>
              </a:buClr>
              <a:buSzPts val="1800"/>
              <a:buNone/>
              <a:defRPr sz="4400" kern="1200">
                <a:solidFill>
                  <a:schemeClr val="tx1"/>
                </a:solidFill>
                <a:latin typeface="+mj-lt"/>
                <a:ea typeface="+mj-ea"/>
                <a:cs typeface="+mj-c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pPr marL="0" marR="0" lvl="0" indent="0" algn="l" defTabSz="914400" rtl="0" eaLnBrk="1" fontAlgn="auto" latinLnBrk="0" hangingPunct="1">
              <a:lnSpc>
                <a:spcPct val="100000"/>
              </a:lnSpc>
              <a:spcBef>
                <a:spcPts val="0"/>
              </a:spcBef>
              <a:spcAft>
                <a:spcPts val="0"/>
              </a:spcAft>
              <a:buClr>
                <a:srgbClr val="4472C4"/>
              </a:buClr>
              <a:buSzPts val="2800"/>
              <a:buFontTx/>
              <a:buNone/>
              <a:tabLs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Source Sans Pro" panose="020B0503030403020204" pitchFamily="34" charset="0"/>
                <a:cs typeface="Arial" panose="020B0604020202020204" pitchFamily="34" charset="0"/>
              </a:rPr>
              <a:t>Mission: [mission description] </a:t>
            </a:r>
            <a:r>
              <a:rPr kumimoji="0" lang="en-US" sz="1200" b="0" i="1" u="none" strike="noStrike" kern="1200" cap="none" spc="0" normalizeH="0" baseline="0" noProof="0" dirty="0">
                <a:ln>
                  <a:noFill/>
                </a:ln>
                <a:solidFill>
                  <a:prstClr val="black"/>
                </a:solidFill>
                <a:effectLst/>
                <a:uLnTx/>
                <a:uFillTx/>
                <a:latin typeface="Arial" panose="020B0604020202020204" pitchFamily="34" charset="0"/>
                <a:ea typeface="Source Sans Pro" panose="020B0503030403020204" pitchFamily="34" charset="0"/>
                <a:cs typeface="Arial" panose="020B0604020202020204" pitchFamily="34" charset="0"/>
              </a:rPr>
              <a:t>collaborate with your OCTO-DE Lead to align </a:t>
            </a:r>
            <a:r>
              <a:rPr lang="en-US" sz="1200" i="1" dirty="0">
                <a:solidFill>
                  <a:prstClr val="black"/>
                </a:solidFill>
                <a:latin typeface="Arial" panose="020B0604020202020204" pitchFamily="34" charset="0"/>
                <a:ea typeface="Source Sans Pro" panose="020B0503030403020204" pitchFamily="34" charset="0"/>
                <a:cs typeface="Arial" panose="020B0604020202020204" pitchFamily="34" charset="0"/>
              </a:rPr>
              <a:t>on </a:t>
            </a:r>
            <a:r>
              <a:rPr kumimoji="0" lang="en-US" sz="1200" b="0" i="1" u="none" strike="noStrike" kern="1200" cap="none" spc="0" normalizeH="0" baseline="0" noProof="0" dirty="0">
                <a:ln>
                  <a:noFill/>
                </a:ln>
                <a:solidFill>
                  <a:prstClr val="black"/>
                </a:solidFill>
                <a:effectLst/>
                <a:uLnTx/>
                <a:uFillTx/>
                <a:latin typeface="Arial" panose="020B0604020202020204" pitchFamily="34" charset="0"/>
                <a:ea typeface="Source Sans Pro" panose="020B0503030403020204" pitchFamily="34" charset="0"/>
                <a:cs typeface="Arial" panose="020B0604020202020204" pitchFamily="34" charset="0"/>
              </a:rPr>
              <a:t>one short sentence describing your team’s mission and paste it here.</a:t>
            </a:r>
          </a:p>
        </p:txBody>
      </p:sp>
      <p:pic>
        <p:nvPicPr>
          <p:cNvPr id="9" name="Picture 8">
            <a:extLst>
              <a:ext uri="{FF2B5EF4-FFF2-40B4-BE49-F238E27FC236}">
                <a16:creationId xmlns:a16="http://schemas.microsoft.com/office/drawing/2014/main" id="{B978681F-6445-4BD9-93AE-D5EBA7FE46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7381" y="5477585"/>
            <a:ext cx="668619" cy="668619"/>
          </a:xfrm>
          <a:prstGeom prst="rect">
            <a:avLst/>
          </a:prstGeom>
        </p:spPr>
      </p:pic>
    </p:spTree>
    <p:extLst>
      <p:ext uri="{BB962C8B-B14F-4D97-AF65-F5344CB8AC3E}">
        <p14:creationId xmlns:p14="http://schemas.microsoft.com/office/powerpoint/2010/main" val="32789869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FA9E54BA6B69C458B0931B483A9A4A3" ma:contentTypeVersion="0" ma:contentTypeDescription="Create a new document." ma:contentTypeScope="" ma:versionID="91ee4d68e5366d98fc80bd9b26014c11">
  <xsd:schema xmlns:xsd="http://www.w3.org/2001/XMLSchema" xmlns:xs="http://www.w3.org/2001/XMLSchema" xmlns:p="http://schemas.microsoft.com/office/2006/metadata/properties" targetNamespace="http://schemas.microsoft.com/office/2006/metadata/properties" ma:root="true" ma:fieldsID="7cdf7a6860228536088953e54c4b698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4B59D89-1131-461A-A025-082154C8B47D}">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s>
</ds:datastoreItem>
</file>

<file path=customXml/itemProps2.xml><?xml version="1.0" encoding="utf-8"?>
<ds:datastoreItem xmlns:ds="http://schemas.openxmlformats.org/officeDocument/2006/customXml" ds:itemID="{BA88AEED-A067-4C05-97AE-D4303878B3A2}">
  <ds:schemaRefs>
    <ds:schemaRef ds:uri="http://schemas.microsoft.com/sharepoint/v3/contenttype/forms"/>
  </ds:schemaRefs>
</ds:datastoreItem>
</file>

<file path=customXml/itemProps3.xml><?xml version="1.0" encoding="utf-8"?>
<ds:datastoreItem xmlns:ds="http://schemas.openxmlformats.org/officeDocument/2006/customXml" ds:itemID="{3F3A4936-9CBB-499C-B580-D942A9707B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154</TotalTime>
  <Words>1224</Words>
  <Application>Microsoft Office PowerPoint</Application>
  <PresentationFormat>Widescreen</PresentationFormat>
  <Paragraphs>181</Paragraphs>
  <Slides>12</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Team of Teams protocol</vt:lpstr>
      <vt:lpstr>How to Team of Team</vt:lpstr>
      <vt:lpstr>Guidance for Team of Teams slides</vt:lpstr>
      <vt:lpstr>Keep it high level – don’t get too granular</vt:lpstr>
      <vt:lpstr>So… what to write?</vt:lpstr>
      <vt:lpstr>Other suggestions</vt:lpstr>
      <vt:lpstr>Template options</vt:lpstr>
      <vt:lpstr>How to interpret the templates</vt:lpstr>
      <vt:lpstr>[Team Name]</vt:lpstr>
      <vt:lpstr>[Team Name]</vt:lpstr>
      <vt:lpstr>Example update content</vt:lpstr>
      <vt:lpstr>Yes!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of Teams protocol</dc:title>
  <dc:creator>Roueche, Rachael M.</dc:creator>
  <cp:lastModifiedBy>Roueche, Rachael M.</cp:lastModifiedBy>
  <cp:revision>21</cp:revision>
  <dcterms:created xsi:type="dcterms:W3CDTF">2021-02-18T01:44:28Z</dcterms:created>
  <dcterms:modified xsi:type="dcterms:W3CDTF">2021-04-21T23:39:04Z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0x0101009FA9E54BA6B69C458B0931B483A9A4A3</vt:lpwstr>
  </property>
</Properties>
</file>