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8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2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27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8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5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BAA75-DC34-4718-B6D6-EB74672D4120}" type="datetimeFigureOut">
              <a:rPr lang="en-US" smtClean="0"/>
              <a:t>2/24/2022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676D6-D7A8-4B9D-8893-DAE1A04E01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bpage Icon - Download webpage Icon 229890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65" y="2873743"/>
            <a:ext cx="887974" cy="8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Icon - Man, Profile, Businessman, Avatar, Person Glyph Vector  Illustration Royalty Free Cliparts, Vectors, And Stock Illustration. Image  61010842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11" y="2687781"/>
            <a:ext cx="1259899" cy="125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Elbow Connector 4"/>
          <p:cNvCxnSpPr>
            <a:stCxn id="1028" idx="3"/>
            <a:endCxn id="1026" idx="1"/>
          </p:cNvCxnSpPr>
          <p:nvPr/>
        </p:nvCxnSpPr>
        <p:spPr>
          <a:xfrm flipV="1">
            <a:off x="1450110" y="3317730"/>
            <a:ext cx="369155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37618" y="3160772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VA.gov</a:t>
            </a:r>
            <a:endParaRPr lang="en-US" dirty="0"/>
          </a:p>
        </p:txBody>
      </p:sp>
      <p:pic>
        <p:nvPicPr>
          <p:cNvPr id="11" name="Picture 2" descr="webpage Icon - Download webpage Icon 229890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56" y="1215815"/>
            <a:ext cx="887974" cy="8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987548" y="1502844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10-10EZ</a:t>
            </a:r>
            <a:endParaRPr lang="en-US" dirty="0"/>
          </a:p>
        </p:txBody>
      </p:sp>
      <p:pic>
        <p:nvPicPr>
          <p:cNvPr id="13" name="Picture 2" descr="webpage Icon - Download webpage Icon 229890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642" y="2236426"/>
            <a:ext cx="887974" cy="8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038350" y="2523455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526EZ</a:t>
            </a:r>
            <a:endParaRPr lang="en-US" dirty="0"/>
          </a:p>
        </p:txBody>
      </p:sp>
      <p:pic>
        <p:nvPicPr>
          <p:cNvPr id="15" name="Picture 2" descr="webpage Icon - Download webpage Icon 229890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114" y="3280147"/>
            <a:ext cx="887974" cy="8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001406" y="3567176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22-1995</a:t>
            </a:r>
            <a:endParaRPr lang="en-US" dirty="0"/>
          </a:p>
        </p:txBody>
      </p:sp>
      <p:pic>
        <p:nvPicPr>
          <p:cNvPr id="17" name="Picture 2" descr="webpage Icon - Download webpage Icon 229890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974" y="4393131"/>
            <a:ext cx="887974" cy="8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3227696" y="4680160"/>
            <a:ext cx="103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5891" y="1754909"/>
            <a:ext cx="122843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 In Progress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616988" y="1751690"/>
            <a:ext cx="122843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Submit</a:t>
            </a:r>
          </a:p>
          <a:p>
            <a:pPr algn="ctr"/>
            <a:endParaRPr lang="en-US" dirty="0"/>
          </a:p>
        </p:txBody>
      </p:sp>
      <p:pic>
        <p:nvPicPr>
          <p:cNvPr id="1032" name="Picture 8" descr="Email - Free multimedia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259" y="3048534"/>
            <a:ext cx="887974" cy="887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ckwise rotation icon in thin line style. Passage of time. Vector  illustration. Linear Clock icon Stock Vector Image &amp;amp; Art - Alamy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6" t="11720" r="13071" b="15194"/>
          <a:stretch/>
        </p:blipFill>
        <p:spPr bwMode="auto">
          <a:xfrm>
            <a:off x="4796433" y="2992928"/>
            <a:ext cx="927351" cy="94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865096" y="29375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days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851241" y="329310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30 days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855863" y="36579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53 days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860485" y="40320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59 days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865104" y="437837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 days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9" idx="3"/>
            <a:endCxn id="1032" idx="1"/>
          </p:cNvCxnSpPr>
          <p:nvPr/>
        </p:nvCxnSpPr>
        <p:spPr>
          <a:xfrm>
            <a:off x="6779496" y="3122178"/>
            <a:ext cx="1176763" cy="37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3"/>
            <a:endCxn id="1032" idx="1"/>
          </p:cNvCxnSpPr>
          <p:nvPr/>
        </p:nvCxnSpPr>
        <p:spPr>
          <a:xfrm>
            <a:off x="6765641" y="3477775"/>
            <a:ext cx="1190618" cy="14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3"/>
            <a:endCxn id="1032" idx="1"/>
          </p:cNvCxnSpPr>
          <p:nvPr/>
        </p:nvCxnSpPr>
        <p:spPr>
          <a:xfrm flipV="1">
            <a:off x="6770263" y="3492521"/>
            <a:ext cx="1185996" cy="350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3"/>
            <a:endCxn id="1032" idx="1"/>
          </p:cNvCxnSpPr>
          <p:nvPr/>
        </p:nvCxnSpPr>
        <p:spPr>
          <a:xfrm flipV="1">
            <a:off x="6774885" y="3492521"/>
            <a:ext cx="1181374" cy="724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8" idx="3"/>
            <a:endCxn id="48" idx="1"/>
          </p:cNvCxnSpPr>
          <p:nvPr/>
        </p:nvCxnSpPr>
        <p:spPr>
          <a:xfrm flipV="1">
            <a:off x="6779504" y="4559855"/>
            <a:ext cx="1088143" cy="3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867647" y="4236689"/>
            <a:ext cx="122843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Form Expires</a:t>
            </a:r>
            <a:endParaRPr lang="en-US" dirty="0"/>
          </a:p>
        </p:txBody>
      </p:sp>
      <p:cxnSp>
        <p:nvCxnSpPr>
          <p:cNvPr id="50" name="Elbow Connector 49"/>
          <p:cNvCxnSpPr>
            <a:stCxn id="1026" idx="0"/>
            <a:endCxn id="12" idx="1"/>
          </p:cNvCxnSpPr>
          <p:nvPr/>
        </p:nvCxnSpPr>
        <p:spPr>
          <a:xfrm rot="5400000" flipH="1" flipV="1">
            <a:off x="2032284" y="1918479"/>
            <a:ext cx="1186233" cy="7242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endCxn id="17" idx="1"/>
          </p:cNvCxnSpPr>
          <p:nvPr/>
        </p:nvCxnSpPr>
        <p:spPr>
          <a:xfrm rot="16200000" flipH="1">
            <a:off x="2066990" y="3861133"/>
            <a:ext cx="1179173" cy="77279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4" idx="1"/>
          </p:cNvCxnSpPr>
          <p:nvPr/>
        </p:nvCxnSpPr>
        <p:spPr>
          <a:xfrm flipV="1">
            <a:off x="2679951" y="2708121"/>
            <a:ext cx="358399" cy="57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16" idx="1"/>
          </p:cNvCxnSpPr>
          <p:nvPr/>
        </p:nvCxnSpPr>
        <p:spPr>
          <a:xfrm>
            <a:off x="2697514" y="3293110"/>
            <a:ext cx="303892" cy="458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2" descr="webpage Icon - Download webpage Icon 229890 |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314" y="2181439"/>
            <a:ext cx="1053364" cy="105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TextBox 63"/>
          <p:cNvSpPr txBox="1"/>
          <p:nvPr/>
        </p:nvSpPr>
        <p:spPr>
          <a:xfrm>
            <a:off x="9605567" y="2403221"/>
            <a:ext cx="9421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 Progress Form</a:t>
            </a:r>
            <a:endParaRPr lang="en-US" sz="1400" dirty="0"/>
          </a:p>
        </p:txBody>
      </p:sp>
      <p:cxnSp>
        <p:nvCxnSpPr>
          <p:cNvPr id="74" name="Straight Arrow Connector 73"/>
          <p:cNvCxnSpPr>
            <a:stCxn id="1032" idx="3"/>
            <a:endCxn id="71" idx="1"/>
          </p:cNvCxnSpPr>
          <p:nvPr/>
        </p:nvCxnSpPr>
        <p:spPr>
          <a:xfrm flipV="1">
            <a:off x="8844233" y="2708121"/>
            <a:ext cx="650081" cy="7844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/>
          <p:cNvCxnSpPr>
            <a:stCxn id="71" idx="0"/>
            <a:endCxn id="20" idx="0"/>
          </p:cNvCxnSpPr>
          <p:nvPr/>
        </p:nvCxnSpPr>
        <p:spPr>
          <a:xfrm rot="16200000" flipV="1">
            <a:off x="8411227" y="571670"/>
            <a:ext cx="429749" cy="2789790"/>
          </a:xfrm>
          <a:prstGeom prst="bentConnector3">
            <a:avLst>
              <a:gd name="adj1" fmla="val 1531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64" idx="3"/>
            <a:endCxn id="8" idx="0"/>
          </p:cNvCxnSpPr>
          <p:nvPr/>
        </p:nvCxnSpPr>
        <p:spPr>
          <a:xfrm flipH="1" flipV="1">
            <a:off x="5260109" y="1754909"/>
            <a:ext cx="5287569" cy="1017644"/>
          </a:xfrm>
          <a:prstGeom prst="bentConnector4">
            <a:avLst>
              <a:gd name="adj1" fmla="val -4323"/>
              <a:gd name="adj2" fmla="val 1224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8" idx="2"/>
            <a:endCxn id="1034" idx="0"/>
          </p:cNvCxnSpPr>
          <p:nvPr/>
        </p:nvCxnSpPr>
        <p:spPr>
          <a:xfrm>
            <a:off x="5260109" y="2401240"/>
            <a:ext cx="0" cy="591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8" idx="1"/>
          </p:cNvCxnSpPr>
          <p:nvPr/>
        </p:nvCxnSpPr>
        <p:spPr>
          <a:xfrm>
            <a:off x="3898616" y="1659802"/>
            <a:ext cx="747275" cy="4182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/>
          <p:cNvCxnSpPr>
            <a:stCxn id="11" idx="0"/>
            <a:endCxn id="20" idx="0"/>
          </p:cNvCxnSpPr>
          <p:nvPr/>
        </p:nvCxnSpPr>
        <p:spPr>
          <a:xfrm rot="16200000" flipH="1">
            <a:off x="5077286" y="-402229"/>
            <a:ext cx="535875" cy="3771963"/>
          </a:xfrm>
          <a:prstGeom prst="bentConnector3">
            <a:avLst>
              <a:gd name="adj1" fmla="val -426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51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25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Lowrey</dc:creator>
  <cp:lastModifiedBy>Megan Lowrey</cp:lastModifiedBy>
  <cp:revision>5</cp:revision>
  <dcterms:created xsi:type="dcterms:W3CDTF">2022-02-24T15:02:26Z</dcterms:created>
  <dcterms:modified xsi:type="dcterms:W3CDTF">2022-02-24T21:47:54Z</dcterms:modified>
</cp:coreProperties>
</file>