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2" roundtripDataSignature="AMtx7mhaA/4goKXXQBrlpNktMlulBx4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5764F-C641-4CCD-A564-7830D7D5A2C6}">
  <a:tblStyle styleId="{F115764F-C641-4CCD-A564-7830D7D5A2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304ADC7-51DA-46B7-AD7F-629938C5EF4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C0FC223-E74A-422F-937D-D0C918BE1EBA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422BB75-0B4B-4A78-ADF6-ABE5F129E07C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CF4C687-F78A-494C-8805-F7276A9D4806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536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13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3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3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13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13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F3881071-AD27-4A2C-AB9F-C6E07F5A3AF4}"/>
    <pc:docChg chg="undo custSel addSld delSld modSld">
      <pc:chgData name="Tami Corson" userId="17b03132-2f21-4edf-a2df-f25c30f43233" providerId="ADAL" clId="{F3881071-AD27-4A2C-AB9F-C6E07F5A3AF4}" dt="2022-01-11T14:45:21.961" v="109" actId="20577"/>
      <pc:docMkLst>
        <pc:docMk/>
      </pc:docMkLst>
      <pc:sldChg chg="del">
        <pc:chgData name="Tami Corson" userId="17b03132-2f21-4edf-a2df-f25c30f43233" providerId="ADAL" clId="{F3881071-AD27-4A2C-AB9F-C6E07F5A3AF4}" dt="2022-01-11T14:44:16.212" v="30" actId="47"/>
        <pc:sldMkLst>
          <pc:docMk/>
          <pc:sldMk cId="0" sldId="256"/>
        </pc:sldMkLst>
      </pc:sldChg>
      <pc:sldChg chg="del">
        <pc:chgData name="Tami Corson" userId="17b03132-2f21-4edf-a2df-f25c30f43233" providerId="ADAL" clId="{F3881071-AD27-4A2C-AB9F-C6E07F5A3AF4}" dt="2022-01-11T14:44:16.606" v="31" actId="47"/>
        <pc:sldMkLst>
          <pc:docMk/>
          <pc:sldMk cId="0" sldId="257"/>
        </pc:sldMkLst>
      </pc:sldChg>
      <pc:sldChg chg="del">
        <pc:chgData name="Tami Corson" userId="17b03132-2f21-4edf-a2df-f25c30f43233" providerId="ADAL" clId="{F3881071-AD27-4A2C-AB9F-C6E07F5A3AF4}" dt="2022-01-11T14:44:16.957" v="32" actId="47"/>
        <pc:sldMkLst>
          <pc:docMk/>
          <pc:sldMk cId="0" sldId="258"/>
        </pc:sldMkLst>
      </pc:sldChg>
      <pc:sldChg chg="del">
        <pc:chgData name="Tami Corson" userId="17b03132-2f21-4edf-a2df-f25c30f43233" providerId="ADAL" clId="{F3881071-AD27-4A2C-AB9F-C6E07F5A3AF4}" dt="2022-01-11T14:44:17.326" v="33" actId="47"/>
        <pc:sldMkLst>
          <pc:docMk/>
          <pc:sldMk cId="0" sldId="259"/>
        </pc:sldMkLst>
      </pc:sldChg>
      <pc:sldChg chg="del">
        <pc:chgData name="Tami Corson" userId="17b03132-2f21-4edf-a2df-f25c30f43233" providerId="ADAL" clId="{F3881071-AD27-4A2C-AB9F-C6E07F5A3AF4}" dt="2022-01-11T14:44:17.647" v="34" actId="47"/>
        <pc:sldMkLst>
          <pc:docMk/>
          <pc:sldMk cId="0" sldId="260"/>
        </pc:sldMkLst>
      </pc:sldChg>
      <pc:sldChg chg="del">
        <pc:chgData name="Tami Corson" userId="17b03132-2f21-4edf-a2df-f25c30f43233" providerId="ADAL" clId="{F3881071-AD27-4A2C-AB9F-C6E07F5A3AF4}" dt="2022-01-11T14:44:18.010" v="35" actId="47"/>
        <pc:sldMkLst>
          <pc:docMk/>
          <pc:sldMk cId="0" sldId="261"/>
        </pc:sldMkLst>
      </pc:sldChg>
      <pc:sldChg chg="del">
        <pc:chgData name="Tami Corson" userId="17b03132-2f21-4edf-a2df-f25c30f43233" providerId="ADAL" clId="{F3881071-AD27-4A2C-AB9F-C6E07F5A3AF4}" dt="2022-01-11T14:44:18.365" v="36" actId="47"/>
        <pc:sldMkLst>
          <pc:docMk/>
          <pc:sldMk cId="0" sldId="262"/>
        </pc:sldMkLst>
      </pc:sldChg>
      <pc:sldChg chg="del">
        <pc:chgData name="Tami Corson" userId="17b03132-2f21-4edf-a2df-f25c30f43233" providerId="ADAL" clId="{F3881071-AD27-4A2C-AB9F-C6E07F5A3AF4}" dt="2022-01-11T14:44:18.706" v="37" actId="47"/>
        <pc:sldMkLst>
          <pc:docMk/>
          <pc:sldMk cId="0" sldId="263"/>
        </pc:sldMkLst>
      </pc:sldChg>
      <pc:sldChg chg="del">
        <pc:chgData name="Tami Corson" userId="17b03132-2f21-4edf-a2df-f25c30f43233" providerId="ADAL" clId="{F3881071-AD27-4A2C-AB9F-C6E07F5A3AF4}" dt="2022-01-11T14:44:18.998" v="38" actId="47"/>
        <pc:sldMkLst>
          <pc:docMk/>
          <pc:sldMk cId="0" sldId="264"/>
        </pc:sldMkLst>
      </pc:sldChg>
      <pc:sldChg chg="del">
        <pc:chgData name="Tami Corson" userId="17b03132-2f21-4edf-a2df-f25c30f43233" providerId="ADAL" clId="{F3881071-AD27-4A2C-AB9F-C6E07F5A3AF4}" dt="2022-01-11T14:44:19.303" v="39" actId="47"/>
        <pc:sldMkLst>
          <pc:docMk/>
          <pc:sldMk cId="0" sldId="265"/>
        </pc:sldMkLst>
      </pc:sldChg>
      <pc:sldChg chg="del">
        <pc:chgData name="Tami Corson" userId="17b03132-2f21-4edf-a2df-f25c30f43233" providerId="ADAL" clId="{F3881071-AD27-4A2C-AB9F-C6E07F5A3AF4}" dt="2022-01-11T14:44:19.575" v="40" actId="47"/>
        <pc:sldMkLst>
          <pc:docMk/>
          <pc:sldMk cId="0" sldId="266"/>
        </pc:sldMkLst>
      </pc:sldChg>
      <pc:sldChg chg="del">
        <pc:chgData name="Tami Corson" userId="17b03132-2f21-4edf-a2df-f25c30f43233" providerId="ADAL" clId="{F3881071-AD27-4A2C-AB9F-C6E07F5A3AF4}" dt="2022-01-11T14:44:19.930" v="41" actId="47"/>
        <pc:sldMkLst>
          <pc:docMk/>
          <pc:sldMk cId="0" sldId="267"/>
        </pc:sldMkLst>
      </pc:sldChg>
      <pc:sldChg chg="del">
        <pc:chgData name="Tami Corson" userId="17b03132-2f21-4edf-a2df-f25c30f43233" providerId="ADAL" clId="{F3881071-AD27-4A2C-AB9F-C6E07F5A3AF4}" dt="2022-01-11T14:44:20.276" v="42" actId="47"/>
        <pc:sldMkLst>
          <pc:docMk/>
          <pc:sldMk cId="0" sldId="268"/>
        </pc:sldMkLst>
      </pc:sldChg>
      <pc:sldChg chg="del">
        <pc:chgData name="Tami Corson" userId="17b03132-2f21-4edf-a2df-f25c30f43233" providerId="ADAL" clId="{F3881071-AD27-4A2C-AB9F-C6E07F5A3AF4}" dt="2022-01-11T14:44:20.527" v="43" actId="47"/>
        <pc:sldMkLst>
          <pc:docMk/>
          <pc:sldMk cId="0" sldId="269"/>
        </pc:sldMkLst>
      </pc:sldChg>
      <pc:sldChg chg="del">
        <pc:chgData name="Tami Corson" userId="17b03132-2f21-4edf-a2df-f25c30f43233" providerId="ADAL" clId="{F3881071-AD27-4A2C-AB9F-C6E07F5A3AF4}" dt="2022-01-11T14:44:20.885" v="44" actId="47"/>
        <pc:sldMkLst>
          <pc:docMk/>
          <pc:sldMk cId="0" sldId="270"/>
        </pc:sldMkLst>
      </pc:sldChg>
      <pc:sldChg chg="del">
        <pc:chgData name="Tami Corson" userId="17b03132-2f21-4edf-a2df-f25c30f43233" providerId="ADAL" clId="{F3881071-AD27-4A2C-AB9F-C6E07F5A3AF4}" dt="2022-01-11T14:44:21.193" v="45" actId="47"/>
        <pc:sldMkLst>
          <pc:docMk/>
          <pc:sldMk cId="0" sldId="271"/>
        </pc:sldMkLst>
      </pc:sldChg>
      <pc:sldChg chg="del">
        <pc:chgData name="Tami Corson" userId="17b03132-2f21-4edf-a2df-f25c30f43233" providerId="ADAL" clId="{F3881071-AD27-4A2C-AB9F-C6E07F5A3AF4}" dt="2022-01-11T14:44:21.510" v="46" actId="47"/>
        <pc:sldMkLst>
          <pc:docMk/>
          <pc:sldMk cId="0" sldId="272"/>
        </pc:sldMkLst>
      </pc:sldChg>
      <pc:sldChg chg="del">
        <pc:chgData name="Tami Corson" userId="17b03132-2f21-4edf-a2df-f25c30f43233" providerId="ADAL" clId="{F3881071-AD27-4A2C-AB9F-C6E07F5A3AF4}" dt="2022-01-11T14:44:21.813" v="47" actId="47"/>
        <pc:sldMkLst>
          <pc:docMk/>
          <pc:sldMk cId="0" sldId="273"/>
        </pc:sldMkLst>
      </pc:sldChg>
      <pc:sldChg chg="del">
        <pc:chgData name="Tami Corson" userId="17b03132-2f21-4edf-a2df-f25c30f43233" providerId="ADAL" clId="{F3881071-AD27-4A2C-AB9F-C6E07F5A3AF4}" dt="2022-01-11T14:44:22.105" v="48" actId="47"/>
        <pc:sldMkLst>
          <pc:docMk/>
          <pc:sldMk cId="0" sldId="274"/>
        </pc:sldMkLst>
      </pc:sldChg>
      <pc:sldChg chg="del">
        <pc:chgData name="Tami Corson" userId="17b03132-2f21-4edf-a2df-f25c30f43233" providerId="ADAL" clId="{F3881071-AD27-4A2C-AB9F-C6E07F5A3AF4}" dt="2022-01-11T14:44:22.433" v="49" actId="47"/>
        <pc:sldMkLst>
          <pc:docMk/>
          <pc:sldMk cId="0" sldId="275"/>
        </pc:sldMkLst>
      </pc:sldChg>
      <pc:sldChg chg="del">
        <pc:chgData name="Tami Corson" userId="17b03132-2f21-4edf-a2df-f25c30f43233" providerId="ADAL" clId="{F3881071-AD27-4A2C-AB9F-C6E07F5A3AF4}" dt="2022-01-11T14:44:22.868" v="50" actId="47"/>
        <pc:sldMkLst>
          <pc:docMk/>
          <pc:sldMk cId="0" sldId="276"/>
        </pc:sldMkLst>
      </pc:sldChg>
      <pc:sldChg chg="del">
        <pc:chgData name="Tami Corson" userId="17b03132-2f21-4edf-a2df-f25c30f43233" providerId="ADAL" clId="{F3881071-AD27-4A2C-AB9F-C6E07F5A3AF4}" dt="2022-01-11T14:44:23.388" v="51" actId="47"/>
        <pc:sldMkLst>
          <pc:docMk/>
          <pc:sldMk cId="0" sldId="277"/>
        </pc:sldMkLst>
      </pc:sldChg>
      <pc:sldChg chg="del">
        <pc:chgData name="Tami Corson" userId="17b03132-2f21-4edf-a2df-f25c30f43233" providerId="ADAL" clId="{F3881071-AD27-4A2C-AB9F-C6E07F5A3AF4}" dt="2022-01-11T14:44:23.405" v="52" actId="47"/>
        <pc:sldMkLst>
          <pc:docMk/>
          <pc:sldMk cId="0" sldId="278"/>
        </pc:sldMkLst>
      </pc:sldChg>
      <pc:sldChg chg="del">
        <pc:chgData name="Tami Corson" userId="17b03132-2f21-4edf-a2df-f25c30f43233" providerId="ADAL" clId="{F3881071-AD27-4A2C-AB9F-C6E07F5A3AF4}" dt="2022-01-11T14:44:23.566" v="53" actId="47"/>
        <pc:sldMkLst>
          <pc:docMk/>
          <pc:sldMk cId="0" sldId="279"/>
        </pc:sldMkLst>
      </pc:sldChg>
      <pc:sldChg chg="del">
        <pc:chgData name="Tami Corson" userId="17b03132-2f21-4edf-a2df-f25c30f43233" providerId="ADAL" clId="{F3881071-AD27-4A2C-AB9F-C6E07F5A3AF4}" dt="2022-01-11T14:44:23.751" v="54" actId="47"/>
        <pc:sldMkLst>
          <pc:docMk/>
          <pc:sldMk cId="0" sldId="280"/>
        </pc:sldMkLst>
      </pc:sldChg>
      <pc:sldChg chg="del">
        <pc:chgData name="Tami Corson" userId="17b03132-2f21-4edf-a2df-f25c30f43233" providerId="ADAL" clId="{F3881071-AD27-4A2C-AB9F-C6E07F5A3AF4}" dt="2022-01-11T14:44:23.934" v="55" actId="47"/>
        <pc:sldMkLst>
          <pc:docMk/>
          <pc:sldMk cId="0" sldId="281"/>
        </pc:sldMkLst>
      </pc:sldChg>
      <pc:sldChg chg="del">
        <pc:chgData name="Tami Corson" userId="17b03132-2f21-4edf-a2df-f25c30f43233" providerId="ADAL" clId="{F3881071-AD27-4A2C-AB9F-C6E07F5A3AF4}" dt="2022-01-11T14:44:24.127" v="56" actId="47"/>
        <pc:sldMkLst>
          <pc:docMk/>
          <pc:sldMk cId="0" sldId="282"/>
        </pc:sldMkLst>
      </pc:sldChg>
      <pc:sldChg chg="del">
        <pc:chgData name="Tami Corson" userId="17b03132-2f21-4edf-a2df-f25c30f43233" providerId="ADAL" clId="{F3881071-AD27-4A2C-AB9F-C6E07F5A3AF4}" dt="2022-01-11T14:44:24.342" v="57" actId="47"/>
        <pc:sldMkLst>
          <pc:docMk/>
          <pc:sldMk cId="0" sldId="283"/>
        </pc:sldMkLst>
      </pc:sldChg>
      <pc:sldChg chg="del">
        <pc:chgData name="Tami Corson" userId="17b03132-2f21-4edf-a2df-f25c30f43233" providerId="ADAL" clId="{F3881071-AD27-4A2C-AB9F-C6E07F5A3AF4}" dt="2022-01-11T14:44:24.509" v="58" actId="47"/>
        <pc:sldMkLst>
          <pc:docMk/>
          <pc:sldMk cId="0" sldId="284"/>
        </pc:sldMkLst>
      </pc:sldChg>
      <pc:sldChg chg="del">
        <pc:chgData name="Tami Corson" userId="17b03132-2f21-4edf-a2df-f25c30f43233" providerId="ADAL" clId="{F3881071-AD27-4A2C-AB9F-C6E07F5A3AF4}" dt="2022-01-11T14:44:24.693" v="59" actId="47"/>
        <pc:sldMkLst>
          <pc:docMk/>
          <pc:sldMk cId="0" sldId="285"/>
        </pc:sldMkLst>
      </pc:sldChg>
      <pc:sldChg chg="del">
        <pc:chgData name="Tami Corson" userId="17b03132-2f21-4edf-a2df-f25c30f43233" providerId="ADAL" clId="{F3881071-AD27-4A2C-AB9F-C6E07F5A3AF4}" dt="2022-01-11T14:44:24.893" v="60" actId="47"/>
        <pc:sldMkLst>
          <pc:docMk/>
          <pc:sldMk cId="0" sldId="286"/>
        </pc:sldMkLst>
      </pc:sldChg>
      <pc:sldChg chg="del">
        <pc:chgData name="Tami Corson" userId="17b03132-2f21-4edf-a2df-f25c30f43233" providerId="ADAL" clId="{F3881071-AD27-4A2C-AB9F-C6E07F5A3AF4}" dt="2022-01-11T14:44:25.056" v="61" actId="47"/>
        <pc:sldMkLst>
          <pc:docMk/>
          <pc:sldMk cId="0" sldId="287"/>
        </pc:sldMkLst>
      </pc:sldChg>
      <pc:sldChg chg="del">
        <pc:chgData name="Tami Corson" userId="17b03132-2f21-4edf-a2df-f25c30f43233" providerId="ADAL" clId="{F3881071-AD27-4A2C-AB9F-C6E07F5A3AF4}" dt="2022-01-11T14:44:25.267" v="62" actId="47"/>
        <pc:sldMkLst>
          <pc:docMk/>
          <pc:sldMk cId="0" sldId="288"/>
        </pc:sldMkLst>
      </pc:sldChg>
      <pc:sldChg chg="del">
        <pc:chgData name="Tami Corson" userId="17b03132-2f21-4edf-a2df-f25c30f43233" providerId="ADAL" clId="{F3881071-AD27-4A2C-AB9F-C6E07F5A3AF4}" dt="2022-01-11T14:44:25.452" v="63" actId="47"/>
        <pc:sldMkLst>
          <pc:docMk/>
          <pc:sldMk cId="0" sldId="289"/>
        </pc:sldMkLst>
      </pc:sldChg>
      <pc:sldChg chg="del">
        <pc:chgData name="Tami Corson" userId="17b03132-2f21-4edf-a2df-f25c30f43233" providerId="ADAL" clId="{F3881071-AD27-4A2C-AB9F-C6E07F5A3AF4}" dt="2022-01-11T14:44:25.629" v="64" actId="47"/>
        <pc:sldMkLst>
          <pc:docMk/>
          <pc:sldMk cId="0" sldId="290"/>
        </pc:sldMkLst>
      </pc:sldChg>
      <pc:sldChg chg="del">
        <pc:chgData name="Tami Corson" userId="17b03132-2f21-4edf-a2df-f25c30f43233" providerId="ADAL" clId="{F3881071-AD27-4A2C-AB9F-C6E07F5A3AF4}" dt="2022-01-11T14:44:25.810" v="65" actId="47"/>
        <pc:sldMkLst>
          <pc:docMk/>
          <pc:sldMk cId="0" sldId="291"/>
        </pc:sldMkLst>
      </pc:sldChg>
      <pc:sldChg chg="del">
        <pc:chgData name="Tami Corson" userId="17b03132-2f21-4edf-a2df-f25c30f43233" providerId="ADAL" clId="{F3881071-AD27-4A2C-AB9F-C6E07F5A3AF4}" dt="2022-01-11T14:44:25.984" v="66" actId="47"/>
        <pc:sldMkLst>
          <pc:docMk/>
          <pc:sldMk cId="0" sldId="292"/>
        </pc:sldMkLst>
      </pc:sldChg>
      <pc:sldChg chg="del">
        <pc:chgData name="Tami Corson" userId="17b03132-2f21-4edf-a2df-f25c30f43233" providerId="ADAL" clId="{F3881071-AD27-4A2C-AB9F-C6E07F5A3AF4}" dt="2022-01-11T14:44:26.184" v="67" actId="47"/>
        <pc:sldMkLst>
          <pc:docMk/>
          <pc:sldMk cId="0" sldId="293"/>
        </pc:sldMkLst>
      </pc:sldChg>
      <pc:sldChg chg="del">
        <pc:chgData name="Tami Corson" userId="17b03132-2f21-4edf-a2df-f25c30f43233" providerId="ADAL" clId="{F3881071-AD27-4A2C-AB9F-C6E07F5A3AF4}" dt="2022-01-11T14:44:26.372" v="68" actId="47"/>
        <pc:sldMkLst>
          <pc:docMk/>
          <pc:sldMk cId="0" sldId="294"/>
        </pc:sldMkLst>
      </pc:sldChg>
      <pc:sldChg chg="del">
        <pc:chgData name="Tami Corson" userId="17b03132-2f21-4edf-a2df-f25c30f43233" providerId="ADAL" clId="{F3881071-AD27-4A2C-AB9F-C6E07F5A3AF4}" dt="2022-01-11T14:44:26.568" v="69" actId="47"/>
        <pc:sldMkLst>
          <pc:docMk/>
          <pc:sldMk cId="0" sldId="295"/>
        </pc:sldMkLst>
      </pc:sldChg>
      <pc:sldChg chg="del">
        <pc:chgData name="Tami Corson" userId="17b03132-2f21-4edf-a2df-f25c30f43233" providerId="ADAL" clId="{F3881071-AD27-4A2C-AB9F-C6E07F5A3AF4}" dt="2022-01-11T14:44:26.781" v="70" actId="47"/>
        <pc:sldMkLst>
          <pc:docMk/>
          <pc:sldMk cId="0" sldId="296"/>
        </pc:sldMkLst>
      </pc:sldChg>
      <pc:sldChg chg="del">
        <pc:chgData name="Tami Corson" userId="17b03132-2f21-4edf-a2df-f25c30f43233" providerId="ADAL" clId="{F3881071-AD27-4A2C-AB9F-C6E07F5A3AF4}" dt="2022-01-11T14:44:26.973" v="71" actId="47"/>
        <pc:sldMkLst>
          <pc:docMk/>
          <pc:sldMk cId="0" sldId="297"/>
        </pc:sldMkLst>
      </pc:sldChg>
      <pc:sldChg chg="del">
        <pc:chgData name="Tami Corson" userId="17b03132-2f21-4edf-a2df-f25c30f43233" providerId="ADAL" clId="{F3881071-AD27-4A2C-AB9F-C6E07F5A3AF4}" dt="2022-01-11T14:44:27.148" v="72" actId="47"/>
        <pc:sldMkLst>
          <pc:docMk/>
          <pc:sldMk cId="0" sldId="298"/>
        </pc:sldMkLst>
      </pc:sldChg>
      <pc:sldChg chg="del">
        <pc:chgData name="Tami Corson" userId="17b03132-2f21-4edf-a2df-f25c30f43233" providerId="ADAL" clId="{F3881071-AD27-4A2C-AB9F-C6E07F5A3AF4}" dt="2022-01-11T14:44:27.362" v="73" actId="47"/>
        <pc:sldMkLst>
          <pc:docMk/>
          <pc:sldMk cId="0" sldId="299"/>
        </pc:sldMkLst>
      </pc:sldChg>
      <pc:sldChg chg="del">
        <pc:chgData name="Tami Corson" userId="17b03132-2f21-4edf-a2df-f25c30f43233" providerId="ADAL" clId="{F3881071-AD27-4A2C-AB9F-C6E07F5A3AF4}" dt="2022-01-11T14:44:27.554" v="74" actId="47"/>
        <pc:sldMkLst>
          <pc:docMk/>
          <pc:sldMk cId="0" sldId="300"/>
        </pc:sldMkLst>
      </pc:sldChg>
      <pc:sldChg chg="del">
        <pc:chgData name="Tami Corson" userId="17b03132-2f21-4edf-a2df-f25c30f43233" providerId="ADAL" clId="{F3881071-AD27-4A2C-AB9F-C6E07F5A3AF4}" dt="2022-01-11T14:44:27.736" v="75" actId="47"/>
        <pc:sldMkLst>
          <pc:docMk/>
          <pc:sldMk cId="0" sldId="301"/>
        </pc:sldMkLst>
      </pc:sldChg>
      <pc:sldChg chg="del">
        <pc:chgData name="Tami Corson" userId="17b03132-2f21-4edf-a2df-f25c30f43233" providerId="ADAL" clId="{F3881071-AD27-4A2C-AB9F-C6E07F5A3AF4}" dt="2022-01-11T14:44:27.945" v="76" actId="47"/>
        <pc:sldMkLst>
          <pc:docMk/>
          <pc:sldMk cId="0" sldId="302"/>
        </pc:sldMkLst>
      </pc:sldChg>
      <pc:sldChg chg="del">
        <pc:chgData name="Tami Corson" userId="17b03132-2f21-4edf-a2df-f25c30f43233" providerId="ADAL" clId="{F3881071-AD27-4A2C-AB9F-C6E07F5A3AF4}" dt="2022-01-11T14:44:28.121" v="77" actId="47"/>
        <pc:sldMkLst>
          <pc:docMk/>
          <pc:sldMk cId="0" sldId="303"/>
        </pc:sldMkLst>
      </pc:sldChg>
      <pc:sldChg chg="del">
        <pc:chgData name="Tami Corson" userId="17b03132-2f21-4edf-a2df-f25c30f43233" providerId="ADAL" clId="{F3881071-AD27-4A2C-AB9F-C6E07F5A3AF4}" dt="2022-01-11T14:44:28.303" v="78" actId="47"/>
        <pc:sldMkLst>
          <pc:docMk/>
          <pc:sldMk cId="0" sldId="304"/>
        </pc:sldMkLst>
      </pc:sldChg>
      <pc:sldChg chg="del">
        <pc:chgData name="Tami Corson" userId="17b03132-2f21-4edf-a2df-f25c30f43233" providerId="ADAL" clId="{F3881071-AD27-4A2C-AB9F-C6E07F5A3AF4}" dt="2022-01-11T14:44:28.497" v="79" actId="47"/>
        <pc:sldMkLst>
          <pc:docMk/>
          <pc:sldMk cId="0" sldId="305"/>
        </pc:sldMkLst>
      </pc:sldChg>
      <pc:sldChg chg="del">
        <pc:chgData name="Tami Corson" userId="17b03132-2f21-4edf-a2df-f25c30f43233" providerId="ADAL" clId="{F3881071-AD27-4A2C-AB9F-C6E07F5A3AF4}" dt="2022-01-11T14:44:28.683" v="80" actId="47"/>
        <pc:sldMkLst>
          <pc:docMk/>
          <pc:sldMk cId="0" sldId="306"/>
        </pc:sldMkLst>
      </pc:sldChg>
      <pc:sldChg chg="del">
        <pc:chgData name="Tami Corson" userId="17b03132-2f21-4edf-a2df-f25c30f43233" providerId="ADAL" clId="{F3881071-AD27-4A2C-AB9F-C6E07F5A3AF4}" dt="2022-01-11T14:44:28.871" v="81" actId="47"/>
        <pc:sldMkLst>
          <pc:docMk/>
          <pc:sldMk cId="0" sldId="307"/>
        </pc:sldMkLst>
      </pc:sldChg>
      <pc:sldChg chg="del">
        <pc:chgData name="Tami Corson" userId="17b03132-2f21-4edf-a2df-f25c30f43233" providerId="ADAL" clId="{F3881071-AD27-4A2C-AB9F-C6E07F5A3AF4}" dt="2022-01-11T14:44:29.102" v="82" actId="47"/>
        <pc:sldMkLst>
          <pc:docMk/>
          <pc:sldMk cId="0" sldId="308"/>
        </pc:sldMkLst>
      </pc:sldChg>
      <pc:sldChg chg="del">
        <pc:chgData name="Tami Corson" userId="17b03132-2f21-4edf-a2df-f25c30f43233" providerId="ADAL" clId="{F3881071-AD27-4A2C-AB9F-C6E07F5A3AF4}" dt="2022-01-11T14:44:29.305" v="83" actId="47"/>
        <pc:sldMkLst>
          <pc:docMk/>
          <pc:sldMk cId="0" sldId="309"/>
        </pc:sldMkLst>
      </pc:sldChg>
      <pc:sldChg chg="del">
        <pc:chgData name="Tami Corson" userId="17b03132-2f21-4edf-a2df-f25c30f43233" providerId="ADAL" clId="{F3881071-AD27-4A2C-AB9F-C6E07F5A3AF4}" dt="2022-01-11T14:44:29.527" v="84" actId="47"/>
        <pc:sldMkLst>
          <pc:docMk/>
          <pc:sldMk cId="0" sldId="310"/>
        </pc:sldMkLst>
      </pc:sldChg>
      <pc:sldChg chg="del">
        <pc:chgData name="Tami Corson" userId="17b03132-2f21-4edf-a2df-f25c30f43233" providerId="ADAL" clId="{F3881071-AD27-4A2C-AB9F-C6E07F5A3AF4}" dt="2022-01-11T14:44:29.722" v="85" actId="47"/>
        <pc:sldMkLst>
          <pc:docMk/>
          <pc:sldMk cId="0" sldId="311"/>
        </pc:sldMkLst>
      </pc:sldChg>
      <pc:sldChg chg="del">
        <pc:chgData name="Tami Corson" userId="17b03132-2f21-4edf-a2df-f25c30f43233" providerId="ADAL" clId="{F3881071-AD27-4A2C-AB9F-C6E07F5A3AF4}" dt="2022-01-11T14:44:29.902" v="86" actId="47"/>
        <pc:sldMkLst>
          <pc:docMk/>
          <pc:sldMk cId="0" sldId="312"/>
        </pc:sldMkLst>
      </pc:sldChg>
      <pc:sldChg chg="del">
        <pc:chgData name="Tami Corson" userId="17b03132-2f21-4edf-a2df-f25c30f43233" providerId="ADAL" clId="{F3881071-AD27-4A2C-AB9F-C6E07F5A3AF4}" dt="2022-01-11T14:44:30.105" v="87" actId="47"/>
        <pc:sldMkLst>
          <pc:docMk/>
          <pc:sldMk cId="0" sldId="313"/>
        </pc:sldMkLst>
      </pc:sldChg>
      <pc:sldChg chg="del">
        <pc:chgData name="Tami Corson" userId="17b03132-2f21-4edf-a2df-f25c30f43233" providerId="ADAL" clId="{F3881071-AD27-4A2C-AB9F-C6E07F5A3AF4}" dt="2022-01-11T14:44:30.283" v="88" actId="47"/>
        <pc:sldMkLst>
          <pc:docMk/>
          <pc:sldMk cId="0" sldId="314"/>
        </pc:sldMkLst>
      </pc:sldChg>
      <pc:sldChg chg="del">
        <pc:chgData name="Tami Corson" userId="17b03132-2f21-4edf-a2df-f25c30f43233" providerId="ADAL" clId="{F3881071-AD27-4A2C-AB9F-C6E07F5A3AF4}" dt="2022-01-11T14:44:30.476" v="89" actId="47"/>
        <pc:sldMkLst>
          <pc:docMk/>
          <pc:sldMk cId="0" sldId="315"/>
        </pc:sldMkLst>
      </pc:sldChg>
      <pc:sldChg chg="del">
        <pc:chgData name="Tami Corson" userId="17b03132-2f21-4edf-a2df-f25c30f43233" providerId="ADAL" clId="{F3881071-AD27-4A2C-AB9F-C6E07F5A3AF4}" dt="2022-01-11T14:44:30.646" v="90" actId="47"/>
        <pc:sldMkLst>
          <pc:docMk/>
          <pc:sldMk cId="0" sldId="316"/>
        </pc:sldMkLst>
      </pc:sldChg>
      <pc:sldChg chg="del">
        <pc:chgData name="Tami Corson" userId="17b03132-2f21-4edf-a2df-f25c30f43233" providerId="ADAL" clId="{F3881071-AD27-4A2C-AB9F-C6E07F5A3AF4}" dt="2022-01-11T14:44:31.319" v="91" actId="47"/>
        <pc:sldMkLst>
          <pc:docMk/>
          <pc:sldMk cId="0" sldId="317"/>
        </pc:sldMkLst>
      </pc:sldChg>
      <pc:sldChg chg="del">
        <pc:chgData name="Tami Corson" userId="17b03132-2f21-4edf-a2df-f25c30f43233" providerId="ADAL" clId="{F3881071-AD27-4A2C-AB9F-C6E07F5A3AF4}" dt="2022-01-11T14:44:31.555" v="92" actId="47"/>
        <pc:sldMkLst>
          <pc:docMk/>
          <pc:sldMk cId="0" sldId="318"/>
        </pc:sldMkLst>
      </pc:sldChg>
      <pc:sldChg chg="del">
        <pc:chgData name="Tami Corson" userId="17b03132-2f21-4edf-a2df-f25c30f43233" providerId="ADAL" clId="{F3881071-AD27-4A2C-AB9F-C6E07F5A3AF4}" dt="2022-01-11T14:44:31.752" v="93" actId="47"/>
        <pc:sldMkLst>
          <pc:docMk/>
          <pc:sldMk cId="0" sldId="319"/>
        </pc:sldMkLst>
      </pc:sldChg>
      <pc:sldChg chg="del">
        <pc:chgData name="Tami Corson" userId="17b03132-2f21-4edf-a2df-f25c30f43233" providerId="ADAL" clId="{F3881071-AD27-4A2C-AB9F-C6E07F5A3AF4}" dt="2022-01-11T14:44:31.919" v="94" actId="47"/>
        <pc:sldMkLst>
          <pc:docMk/>
          <pc:sldMk cId="0" sldId="320"/>
        </pc:sldMkLst>
      </pc:sldChg>
      <pc:sldChg chg="del">
        <pc:chgData name="Tami Corson" userId="17b03132-2f21-4edf-a2df-f25c30f43233" providerId="ADAL" clId="{F3881071-AD27-4A2C-AB9F-C6E07F5A3AF4}" dt="2022-01-11T14:44:32.136" v="95" actId="47"/>
        <pc:sldMkLst>
          <pc:docMk/>
          <pc:sldMk cId="0" sldId="321"/>
        </pc:sldMkLst>
      </pc:sldChg>
      <pc:sldChg chg="del">
        <pc:chgData name="Tami Corson" userId="17b03132-2f21-4edf-a2df-f25c30f43233" providerId="ADAL" clId="{F3881071-AD27-4A2C-AB9F-C6E07F5A3AF4}" dt="2022-01-11T14:44:32.315" v="96" actId="47"/>
        <pc:sldMkLst>
          <pc:docMk/>
          <pc:sldMk cId="0" sldId="322"/>
        </pc:sldMkLst>
      </pc:sldChg>
      <pc:sldChg chg="del">
        <pc:chgData name="Tami Corson" userId="17b03132-2f21-4edf-a2df-f25c30f43233" providerId="ADAL" clId="{F3881071-AD27-4A2C-AB9F-C6E07F5A3AF4}" dt="2022-01-11T14:44:32.485" v="97" actId="47"/>
        <pc:sldMkLst>
          <pc:docMk/>
          <pc:sldMk cId="0" sldId="323"/>
        </pc:sldMkLst>
      </pc:sldChg>
      <pc:sldChg chg="del">
        <pc:chgData name="Tami Corson" userId="17b03132-2f21-4edf-a2df-f25c30f43233" providerId="ADAL" clId="{F3881071-AD27-4A2C-AB9F-C6E07F5A3AF4}" dt="2022-01-11T14:44:32.666" v="98" actId="47"/>
        <pc:sldMkLst>
          <pc:docMk/>
          <pc:sldMk cId="0" sldId="324"/>
        </pc:sldMkLst>
      </pc:sldChg>
      <pc:sldChg chg="del">
        <pc:chgData name="Tami Corson" userId="17b03132-2f21-4edf-a2df-f25c30f43233" providerId="ADAL" clId="{F3881071-AD27-4A2C-AB9F-C6E07F5A3AF4}" dt="2022-01-11T14:44:32.866" v="99" actId="47"/>
        <pc:sldMkLst>
          <pc:docMk/>
          <pc:sldMk cId="0" sldId="325"/>
        </pc:sldMkLst>
      </pc:sldChg>
      <pc:sldChg chg="del">
        <pc:chgData name="Tami Corson" userId="17b03132-2f21-4edf-a2df-f25c30f43233" providerId="ADAL" clId="{F3881071-AD27-4A2C-AB9F-C6E07F5A3AF4}" dt="2022-01-11T14:44:33.075" v="100" actId="47"/>
        <pc:sldMkLst>
          <pc:docMk/>
          <pc:sldMk cId="0" sldId="326"/>
        </pc:sldMkLst>
      </pc:sldChg>
      <pc:sldChg chg="del">
        <pc:chgData name="Tami Corson" userId="17b03132-2f21-4edf-a2df-f25c30f43233" providerId="ADAL" clId="{F3881071-AD27-4A2C-AB9F-C6E07F5A3AF4}" dt="2022-01-11T14:44:33.578" v="101" actId="47"/>
        <pc:sldMkLst>
          <pc:docMk/>
          <pc:sldMk cId="0" sldId="327"/>
        </pc:sldMkLst>
      </pc:sldChg>
      <pc:sldChg chg="del">
        <pc:chgData name="Tami Corson" userId="17b03132-2f21-4edf-a2df-f25c30f43233" providerId="ADAL" clId="{F3881071-AD27-4A2C-AB9F-C6E07F5A3AF4}" dt="2022-01-11T14:44:33.956" v="102" actId="47"/>
        <pc:sldMkLst>
          <pc:docMk/>
          <pc:sldMk cId="0" sldId="328"/>
        </pc:sldMkLst>
      </pc:sldChg>
      <pc:sldChg chg="del">
        <pc:chgData name="Tami Corson" userId="17b03132-2f21-4edf-a2df-f25c30f43233" providerId="ADAL" clId="{F3881071-AD27-4A2C-AB9F-C6E07F5A3AF4}" dt="2022-01-11T14:44:34.259" v="103" actId="47"/>
        <pc:sldMkLst>
          <pc:docMk/>
          <pc:sldMk cId="0" sldId="329"/>
        </pc:sldMkLst>
      </pc:sldChg>
      <pc:sldChg chg="add del">
        <pc:chgData name="Tami Corson" userId="17b03132-2f21-4edf-a2df-f25c30f43233" providerId="ADAL" clId="{F3881071-AD27-4A2C-AB9F-C6E07F5A3AF4}" dt="2022-01-11T14:44:41.119" v="105" actId="47"/>
        <pc:sldMkLst>
          <pc:docMk/>
          <pc:sldMk cId="0" sldId="330"/>
        </pc:sldMkLst>
      </pc:sldChg>
      <pc:sldChg chg="modSp mod">
        <pc:chgData name="Tami Corson" userId="17b03132-2f21-4edf-a2df-f25c30f43233" providerId="ADAL" clId="{F3881071-AD27-4A2C-AB9F-C6E07F5A3AF4}" dt="2022-01-11T14:45:21.961" v="109" actId="20577"/>
        <pc:sldMkLst>
          <pc:docMk/>
          <pc:sldMk cId="0" sldId="331"/>
        </pc:sldMkLst>
        <pc:spChg chg="mod">
          <ac:chgData name="Tami Corson" userId="17b03132-2f21-4edf-a2df-f25c30f43233" providerId="ADAL" clId="{F3881071-AD27-4A2C-AB9F-C6E07F5A3AF4}" dt="2022-01-11T14:45:21.961" v="109" actId="20577"/>
          <ac:spMkLst>
            <pc:docMk/>
            <pc:sldMk cId="0" sldId="331"/>
            <ac:spMk id="955" creationId="{00000000-0000-0000-0000-000000000000}"/>
          </ac:spMkLst>
        </pc:spChg>
      </pc:sldChg>
      <pc:sldChg chg="del">
        <pc:chgData name="Tami Corson" userId="17b03132-2f21-4edf-a2df-f25c30f43233" providerId="ADAL" clId="{F3881071-AD27-4A2C-AB9F-C6E07F5A3AF4}" dt="2022-01-11T14:43:45.366" v="0" actId="47"/>
        <pc:sldMkLst>
          <pc:docMk/>
          <pc:sldMk cId="0" sldId="339"/>
        </pc:sldMkLst>
      </pc:sldChg>
      <pc:sldChg chg="del">
        <pc:chgData name="Tami Corson" userId="17b03132-2f21-4edf-a2df-f25c30f43233" providerId="ADAL" clId="{F3881071-AD27-4A2C-AB9F-C6E07F5A3AF4}" dt="2022-01-11T14:43:46.592" v="1" actId="47"/>
        <pc:sldMkLst>
          <pc:docMk/>
          <pc:sldMk cId="0" sldId="340"/>
        </pc:sldMkLst>
      </pc:sldChg>
      <pc:sldChg chg="del">
        <pc:chgData name="Tami Corson" userId="17b03132-2f21-4edf-a2df-f25c30f43233" providerId="ADAL" clId="{F3881071-AD27-4A2C-AB9F-C6E07F5A3AF4}" dt="2022-01-11T14:43:47.104" v="2" actId="47"/>
        <pc:sldMkLst>
          <pc:docMk/>
          <pc:sldMk cId="0" sldId="341"/>
        </pc:sldMkLst>
      </pc:sldChg>
      <pc:sldChg chg="del">
        <pc:chgData name="Tami Corson" userId="17b03132-2f21-4edf-a2df-f25c30f43233" providerId="ADAL" clId="{F3881071-AD27-4A2C-AB9F-C6E07F5A3AF4}" dt="2022-01-11T14:43:47.571" v="3" actId="47"/>
        <pc:sldMkLst>
          <pc:docMk/>
          <pc:sldMk cId="0" sldId="342"/>
        </pc:sldMkLst>
      </pc:sldChg>
      <pc:sldChg chg="del">
        <pc:chgData name="Tami Corson" userId="17b03132-2f21-4edf-a2df-f25c30f43233" providerId="ADAL" clId="{F3881071-AD27-4A2C-AB9F-C6E07F5A3AF4}" dt="2022-01-11T14:43:48.041" v="4" actId="47"/>
        <pc:sldMkLst>
          <pc:docMk/>
          <pc:sldMk cId="0" sldId="343"/>
        </pc:sldMkLst>
      </pc:sldChg>
      <pc:sldChg chg="del">
        <pc:chgData name="Tami Corson" userId="17b03132-2f21-4edf-a2df-f25c30f43233" providerId="ADAL" clId="{F3881071-AD27-4A2C-AB9F-C6E07F5A3AF4}" dt="2022-01-11T14:43:48.490" v="5" actId="47"/>
        <pc:sldMkLst>
          <pc:docMk/>
          <pc:sldMk cId="0" sldId="344"/>
        </pc:sldMkLst>
      </pc:sldChg>
      <pc:sldChg chg="del">
        <pc:chgData name="Tami Corson" userId="17b03132-2f21-4edf-a2df-f25c30f43233" providerId="ADAL" clId="{F3881071-AD27-4A2C-AB9F-C6E07F5A3AF4}" dt="2022-01-11T14:43:48.836" v="6" actId="47"/>
        <pc:sldMkLst>
          <pc:docMk/>
          <pc:sldMk cId="0" sldId="345"/>
        </pc:sldMkLst>
      </pc:sldChg>
      <pc:sldChg chg="del">
        <pc:chgData name="Tami Corson" userId="17b03132-2f21-4edf-a2df-f25c30f43233" providerId="ADAL" clId="{F3881071-AD27-4A2C-AB9F-C6E07F5A3AF4}" dt="2022-01-11T14:43:49.050" v="7" actId="47"/>
        <pc:sldMkLst>
          <pc:docMk/>
          <pc:sldMk cId="0" sldId="346"/>
        </pc:sldMkLst>
      </pc:sldChg>
      <pc:sldChg chg="del">
        <pc:chgData name="Tami Corson" userId="17b03132-2f21-4edf-a2df-f25c30f43233" providerId="ADAL" clId="{F3881071-AD27-4A2C-AB9F-C6E07F5A3AF4}" dt="2022-01-11T14:43:49.214" v="8" actId="47"/>
        <pc:sldMkLst>
          <pc:docMk/>
          <pc:sldMk cId="0" sldId="347"/>
        </pc:sldMkLst>
      </pc:sldChg>
      <pc:sldChg chg="del">
        <pc:chgData name="Tami Corson" userId="17b03132-2f21-4edf-a2df-f25c30f43233" providerId="ADAL" clId="{F3881071-AD27-4A2C-AB9F-C6E07F5A3AF4}" dt="2022-01-11T14:43:49.468" v="9" actId="47"/>
        <pc:sldMkLst>
          <pc:docMk/>
          <pc:sldMk cId="0" sldId="348"/>
        </pc:sldMkLst>
      </pc:sldChg>
      <pc:sldChg chg="del">
        <pc:chgData name="Tami Corson" userId="17b03132-2f21-4edf-a2df-f25c30f43233" providerId="ADAL" clId="{F3881071-AD27-4A2C-AB9F-C6E07F5A3AF4}" dt="2022-01-11T14:43:49.593" v="10" actId="47"/>
        <pc:sldMkLst>
          <pc:docMk/>
          <pc:sldMk cId="0" sldId="349"/>
        </pc:sldMkLst>
      </pc:sldChg>
      <pc:sldChg chg="del">
        <pc:chgData name="Tami Corson" userId="17b03132-2f21-4edf-a2df-f25c30f43233" providerId="ADAL" clId="{F3881071-AD27-4A2C-AB9F-C6E07F5A3AF4}" dt="2022-01-11T14:43:49.723" v="11" actId="47"/>
        <pc:sldMkLst>
          <pc:docMk/>
          <pc:sldMk cId="0" sldId="350"/>
        </pc:sldMkLst>
      </pc:sldChg>
      <pc:sldChg chg="del">
        <pc:chgData name="Tami Corson" userId="17b03132-2f21-4edf-a2df-f25c30f43233" providerId="ADAL" clId="{F3881071-AD27-4A2C-AB9F-C6E07F5A3AF4}" dt="2022-01-11T14:43:49.888" v="12" actId="47"/>
        <pc:sldMkLst>
          <pc:docMk/>
          <pc:sldMk cId="0" sldId="351"/>
        </pc:sldMkLst>
      </pc:sldChg>
      <pc:sldChg chg="del">
        <pc:chgData name="Tami Corson" userId="17b03132-2f21-4edf-a2df-f25c30f43233" providerId="ADAL" clId="{F3881071-AD27-4A2C-AB9F-C6E07F5A3AF4}" dt="2022-01-11T14:43:50.092" v="13" actId="47"/>
        <pc:sldMkLst>
          <pc:docMk/>
          <pc:sldMk cId="0" sldId="352"/>
        </pc:sldMkLst>
      </pc:sldChg>
      <pc:sldChg chg="del">
        <pc:chgData name="Tami Corson" userId="17b03132-2f21-4edf-a2df-f25c30f43233" providerId="ADAL" clId="{F3881071-AD27-4A2C-AB9F-C6E07F5A3AF4}" dt="2022-01-11T14:43:50.274" v="14" actId="47"/>
        <pc:sldMkLst>
          <pc:docMk/>
          <pc:sldMk cId="0" sldId="353"/>
        </pc:sldMkLst>
      </pc:sldChg>
      <pc:sldChg chg="del">
        <pc:chgData name="Tami Corson" userId="17b03132-2f21-4edf-a2df-f25c30f43233" providerId="ADAL" clId="{F3881071-AD27-4A2C-AB9F-C6E07F5A3AF4}" dt="2022-01-11T14:43:50.753" v="15" actId="47"/>
        <pc:sldMkLst>
          <pc:docMk/>
          <pc:sldMk cId="0" sldId="354"/>
        </pc:sldMkLst>
      </pc:sldChg>
      <pc:sldChg chg="del">
        <pc:chgData name="Tami Corson" userId="17b03132-2f21-4edf-a2df-f25c30f43233" providerId="ADAL" clId="{F3881071-AD27-4A2C-AB9F-C6E07F5A3AF4}" dt="2022-01-11T14:43:50.964" v="16" actId="47"/>
        <pc:sldMkLst>
          <pc:docMk/>
          <pc:sldMk cId="0" sldId="355"/>
        </pc:sldMkLst>
      </pc:sldChg>
      <pc:sldChg chg="del">
        <pc:chgData name="Tami Corson" userId="17b03132-2f21-4edf-a2df-f25c30f43233" providerId="ADAL" clId="{F3881071-AD27-4A2C-AB9F-C6E07F5A3AF4}" dt="2022-01-11T14:43:51.148" v="17" actId="47"/>
        <pc:sldMkLst>
          <pc:docMk/>
          <pc:sldMk cId="0" sldId="356"/>
        </pc:sldMkLst>
      </pc:sldChg>
      <pc:sldChg chg="del">
        <pc:chgData name="Tami Corson" userId="17b03132-2f21-4edf-a2df-f25c30f43233" providerId="ADAL" clId="{F3881071-AD27-4A2C-AB9F-C6E07F5A3AF4}" dt="2022-01-11T14:43:51.312" v="18" actId="47"/>
        <pc:sldMkLst>
          <pc:docMk/>
          <pc:sldMk cId="0" sldId="357"/>
        </pc:sldMkLst>
      </pc:sldChg>
      <pc:sldChg chg="del">
        <pc:chgData name="Tami Corson" userId="17b03132-2f21-4edf-a2df-f25c30f43233" providerId="ADAL" clId="{F3881071-AD27-4A2C-AB9F-C6E07F5A3AF4}" dt="2022-01-11T14:43:51.487" v="19" actId="47"/>
        <pc:sldMkLst>
          <pc:docMk/>
          <pc:sldMk cId="0" sldId="358"/>
        </pc:sldMkLst>
      </pc:sldChg>
      <pc:sldChg chg="del">
        <pc:chgData name="Tami Corson" userId="17b03132-2f21-4edf-a2df-f25c30f43233" providerId="ADAL" clId="{F3881071-AD27-4A2C-AB9F-C6E07F5A3AF4}" dt="2022-01-11T14:43:51.658" v="20" actId="47"/>
        <pc:sldMkLst>
          <pc:docMk/>
          <pc:sldMk cId="0" sldId="359"/>
        </pc:sldMkLst>
      </pc:sldChg>
      <pc:sldChg chg="del">
        <pc:chgData name="Tami Corson" userId="17b03132-2f21-4edf-a2df-f25c30f43233" providerId="ADAL" clId="{F3881071-AD27-4A2C-AB9F-C6E07F5A3AF4}" dt="2022-01-11T14:43:51.829" v="21" actId="47"/>
        <pc:sldMkLst>
          <pc:docMk/>
          <pc:sldMk cId="0" sldId="360"/>
        </pc:sldMkLst>
      </pc:sldChg>
      <pc:sldChg chg="del">
        <pc:chgData name="Tami Corson" userId="17b03132-2f21-4edf-a2df-f25c30f43233" providerId="ADAL" clId="{F3881071-AD27-4A2C-AB9F-C6E07F5A3AF4}" dt="2022-01-11T14:43:52.054" v="22" actId="47"/>
        <pc:sldMkLst>
          <pc:docMk/>
          <pc:sldMk cId="0" sldId="361"/>
        </pc:sldMkLst>
      </pc:sldChg>
      <pc:sldChg chg="del">
        <pc:chgData name="Tami Corson" userId="17b03132-2f21-4edf-a2df-f25c30f43233" providerId="ADAL" clId="{F3881071-AD27-4A2C-AB9F-C6E07F5A3AF4}" dt="2022-01-11T14:43:52.715" v="23" actId="47"/>
        <pc:sldMkLst>
          <pc:docMk/>
          <pc:sldMk cId="0" sldId="362"/>
        </pc:sldMkLst>
      </pc:sldChg>
      <pc:sldChg chg="del">
        <pc:chgData name="Tami Corson" userId="17b03132-2f21-4edf-a2df-f25c30f43233" providerId="ADAL" clId="{F3881071-AD27-4A2C-AB9F-C6E07F5A3AF4}" dt="2022-01-11T14:43:53.169" v="24" actId="47"/>
        <pc:sldMkLst>
          <pc:docMk/>
          <pc:sldMk cId="0" sldId="363"/>
        </pc:sldMkLst>
      </pc:sldChg>
      <pc:sldChg chg="del">
        <pc:chgData name="Tami Corson" userId="17b03132-2f21-4edf-a2df-f25c30f43233" providerId="ADAL" clId="{F3881071-AD27-4A2C-AB9F-C6E07F5A3AF4}" dt="2022-01-11T14:43:53.574" v="25" actId="47"/>
        <pc:sldMkLst>
          <pc:docMk/>
          <pc:sldMk cId="0" sldId="364"/>
        </pc:sldMkLst>
      </pc:sldChg>
      <pc:sldChg chg="del">
        <pc:chgData name="Tami Corson" userId="17b03132-2f21-4edf-a2df-f25c30f43233" providerId="ADAL" clId="{F3881071-AD27-4A2C-AB9F-C6E07F5A3AF4}" dt="2022-01-11T14:43:53.977" v="26" actId="47"/>
        <pc:sldMkLst>
          <pc:docMk/>
          <pc:sldMk cId="0" sldId="365"/>
        </pc:sldMkLst>
      </pc:sldChg>
      <pc:sldChg chg="del">
        <pc:chgData name="Tami Corson" userId="17b03132-2f21-4edf-a2df-f25c30f43233" providerId="ADAL" clId="{F3881071-AD27-4A2C-AB9F-C6E07F5A3AF4}" dt="2022-01-11T14:43:54.422" v="27" actId="47"/>
        <pc:sldMkLst>
          <pc:docMk/>
          <pc:sldMk cId="0" sldId="366"/>
        </pc:sldMkLst>
      </pc:sldChg>
      <pc:sldChg chg="del">
        <pc:chgData name="Tami Corson" userId="17b03132-2f21-4edf-a2df-f25c30f43233" providerId="ADAL" clId="{F3881071-AD27-4A2C-AB9F-C6E07F5A3AF4}" dt="2022-01-11T14:43:54.897" v="28" actId="47"/>
        <pc:sldMkLst>
          <pc:docMk/>
          <pc:sldMk cId="0" sldId="367"/>
        </pc:sldMkLst>
      </pc:sldChg>
      <pc:sldChg chg="del">
        <pc:chgData name="Tami Corson" userId="17b03132-2f21-4edf-a2df-f25c30f43233" providerId="ADAL" clId="{F3881071-AD27-4A2C-AB9F-C6E07F5A3AF4}" dt="2022-01-11T14:43:55.517" v="29" actId="47"/>
        <pc:sldMkLst>
          <pc:docMk/>
          <pc:sldMk cId="0" sldId="368"/>
        </pc:sldMkLst>
      </pc:sldChg>
      <pc:sldMasterChg chg="addSldLayout delSldLayout">
        <pc:chgData name="Tami Corson" userId="17b03132-2f21-4edf-a2df-f25c30f43233" providerId="ADAL" clId="{F3881071-AD27-4A2C-AB9F-C6E07F5A3AF4}" dt="2022-01-11T14:44:41.119" v="105" actId="47"/>
        <pc:sldMasterMkLst>
          <pc:docMk/>
          <pc:sldMasterMk cId="0" sldId="2147483648"/>
        </pc:sldMasterMkLst>
        <pc:sldLayoutChg chg="del">
          <pc:chgData name="Tami Corson" userId="17b03132-2f21-4edf-a2df-f25c30f43233" providerId="ADAL" clId="{F3881071-AD27-4A2C-AB9F-C6E07F5A3AF4}" dt="2022-01-11T14:44:19.575" v="4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ami Corson" userId="17b03132-2f21-4edf-a2df-f25c30f43233" providerId="ADAL" clId="{F3881071-AD27-4A2C-AB9F-C6E07F5A3AF4}" dt="2022-01-11T14:44:19.930" v="41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Tami Corson" userId="17b03132-2f21-4edf-a2df-f25c30f43233" providerId="ADAL" clId="{F3881071-AD27-4A2C-AB9F-C6E07F5A3AF4}" dt="2022-01-11T14:44:41.119" v="105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108d26c1ad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5" name="Google Shape;945;g108d26c1ad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08d26c1ad8_0_2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g108d26c1ad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08d26c1ad8_0_5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g108d26c1ad8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0cd3a4445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paula 5-7</a:t>
            </a:r>
            <a:endParaRPr/>
          </a:p>
        </p:txBody>
      </p:sp>
      <p:sp>
        <p:nvSpPr>
          <p:cNvPr id="968" name="Google Shape;968;g10cd3a444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cd3a4445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paula 5-7</a:t>
            </a:r>
            <a:endParaRPr/>
          </a:p>
        </p:txBody>
      </p:sp>
      <p:sp>
        <p:nvSpPr>
          <p:cNvPr id="979" name="Google Shape;979;g10cd3a4445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0cd3a44459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paula 5-7</a:t>
            </a:r>
            <a:endParaRPr/>
          </a:p>
        </p:txBody>
      </p:sp>
      <p:sp>
        <p:nvSpPr>
          <p:cNvPr id="988" name="Google Shape;988;g10cd3a444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0cd3a4445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paula 5-7</a:t>
            </a:r>
            <a:endParaRPr/>
          </a:p>
        </p:txBody>
      </p:sp>
      <p:sp>
        <p:nvSpPr>
          <p:cNvPr id="995" name="Google Shape;995;g10cd3a4445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08d26c1ad8_0_8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2" name="Google Shape;1002;g108d26c1ad8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08d26c1ad8_0_1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1" name="Google Shape;1011;g108d26c1ad8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dark">
  <p:cSld name="Two Content dark">
    <p:bg>
      <p:bgPr>
        <a:solidFill>
          <a:schemeClr val="accen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0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0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">
  <p:cSld name="Two Content Boxe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 dark">
  <p:cSld name="Two Content Boxes dark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6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8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3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9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9" name="Google Shape;189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0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0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5" name="Google Shape;205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4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41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41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2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3" name="Google Shape;213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4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45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45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5"/>
          <p:cNvSpPr txBox="1">
            <a:spLocks noGrp="1"/>
          </p:cNvSpPr>
          <p:nvPr>
            <p:ph type="body" idx="3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ftr" idx="11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6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46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500"/>
              <a:buNone/>
              <a:defRPr sz="1500">
                <a:solidFill>
                  <a:srgbClr val="8997AD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350"/>
              <a:buNone/>
              <a:defRPr sz="1350">
                <a:solidFill>
                  <a:srgbClr val="8997AD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97AD"/>
              </a:buClr>
              <a:buSzPts val="1200"/>
              <a:buNone/>
              <a:defRPr sz="1200">
                <a:solidFill>
                  <a:srgbClr val="8997AD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20"/>
          <p:cNvCxnSpPr/>
          <p:nvPr/>
        </p:nvCxnSpPr>
        <p:spPr>
          <a:xfrm>
            <a:off x="457200" y="2935462"/>
            <a:ext cx="82296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9" descr="&quot;&quot;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3222783" cy="23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sldNum" idx="12"/>
          </p:nvPr>
        </p:nvSpPr>
        <p:spPr>
          <a:xfrm>
            <a:off x="6457950" y="452121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ftr" idx="11"/>
          </p:nvPr>
        </p:nvSpPr>
        <p:spPr>
          <a:xfrm>
            <a:off x="3028950" y="452121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3" name="Google Shape;263;p49" descr="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01184"/>
            <a:ext cx="9144000" cy="24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 type="obj">
  <p:cSld name="OBJEC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50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9b283f39_0_375"/>
          <p:cNvSpPr txBox="1">
            <a:spLocks noGrp="1"/>
          </p:cNvSpPr>
          <p:nvPr>
            <p:ph type="title"/>
          </p:nvPr>
        </p:nvSpPr>
        <p:spPr>
          <a:xfrm>
            <a:off x="479425" y="230123"/>
            <a:ext cx="8185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1" i="0">
                <a:solidFill>
                  <a:srgbClr val="006FBB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gf69b283f39_0_375"/>
          <p:cNvSpPr txBox="1">
            <a:spLocks noGrp="1"/>
          </p:cNvSpPr>
          <p:nvPr>
            <p:ph type="body" idx="1"/>
          </p:nvPr>
        </p:nvSpPr>
        <p:spPr>
          <a:xfrm>
            <a:off x="493712" y="943449"/>
            <a:ext cx="8156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gf69b283f39_0_37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gf69b283f39_0_37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gf69b283f39_0_375"/>
          <p:cNvSpPr txBox="1">
            <a:spLocks noGrp="1"/>
          </p:cNvSpPr>
          <p:nvPr>
            <p:ph type="sldNum" idx="12"/>
          </p:nvPr>
        </p:nvSpPr>
        <p:spPr>
          <a:xfrm>
            <a:off x="8496554" y="4860607"/>
            <a:ext cx="2109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marR="0" lvl="1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marR="0" lvl="2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marR="0" lvl="3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marR="0" lvl="4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marR="0" lvl="5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marR="0" lvl="6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marR="0" lvl="7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marR="0" lvl="8" indent="0" algn="l">
              <a:lnSpc>
                <a:spcPct val="1094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  <a:defRPr sz="850" b="0" i="0" u="none" strike="noStrike" cap="none">
                <a:solidFill>
                  <a:srgbClr val="7E8EA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69b283f39_0_3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gf69b283f39_0_3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79" name="Google Shape;279;gf69b283f39_0_3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69b283f39_0_385"/>
          <p:cNvSpPr txBox="1">
            <a:spLocks noGrp="1"/>
          </p:cNvSpPr>
          <p:nvPr>
            <p:ph type="body" idx="1"/>
          </p:nvPr>
        </p:nvSpPr>
        <p:spPr>
          <a:xfrm>
            <a:off x="457200" y="628652"/>
            <a:ext cx="8229600" cy="3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gf69b283f39_0_385"/>
          <p:cNvSpPr txBox="1">
            <a:spLocks noGrp="1"/>
          </p:cNvSpPr>
          <p:nvPr>
            <p:ph type="sldNum" idx="12"/>
          </p:nvPr>
        </p:nvSpPr>
        <p:spPr>
          <a:xfrm>
            <a:off x="6937831" y="47622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gf69b283f39_0_385"/>
          <p:cNvSpPr/>
          <p:nvPr/>
        </p:nvSpPr>
        <p:spPr>
          <a:xfrm>
            <a:off x="0" y="71"/>
            <a:ext cx="9144000" cy="514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f69b283f39_0_3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69b283f39_0_390"/>
          <p:cNvSpPr txBox="1">
            <a:spLocks noGrp="1"/>
          </p:cNvSpPr>
          <p:nvPr>
            <p:ph type="body" idx="1"/>
          </p:nvPr>
        </p:nvSpPr>
        <p:spPr>
          <a:xfrm>
            <a:off x="457200" y="628652"/>
            <a:ext cx="8229600" cy="39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gf69b283f39_0_390"/>
          <p:cNvSpPr txBox="1">
            <a:spLocks noGrp="1"/>
          </p:cNvSpPr>
          <p:nvPr>
            <p:ph type="sldNum" idx="12"/>
          </p:nvPr>
        </p:nvSpPr>
        <p:spPr>
          <a:xfrm>
            <a:off x="6937831" y="476228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f69b283f39_0_390"/>
          <p:cNvSpPr/>
          <p:nvPr/>
        </p:nvSpPr>
        <p:spPr>
          <a:xfrm>
            <a:off x="0" y="71"/>
            <a:ext cx="9144000" cy="514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215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f69b283f39_0_3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04e5ffca13_2_297"/>
          <p:cNvSpPr txBox="1">
            <a:spLocks noGrp="1"/>
          </p:cNvSpPr>
          <p:nvPr>
            <p:ph type="title"/>
          </p:nvPr>
        </p:nvSpPr>
        <p:spPr>
          <a:xfrm>
            <a:off x="457200" y="514351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g104e5ffca13_2_297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g104e5ffca13_2_29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g104e5ffca13_2_29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g104e5ffca13_2_297"/>
          <p:cNvSpPr txBox="1">
            <a:spLocks noGrp="1"/>
          </p:cNvSpPr>
          <p:nvPr>
            <p:ph type="sldNum" idx="12"/>
          </p:nvPr>
        </p:nvSpPr>
        <p:spPr>
          <a:xfrm>
            <a:off x="8001000" y="4767264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g104e5ffca13_2_29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">
  <p:cSld name="Big Ide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50893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>
            <a:off x="457200" y="987972"/>
            <a:ext cx="8229600" cy="364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82296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innovationboards1199/m/innovationboards1199/1640715601448/edce8c8c25db10f2f8b882f9138baaba703dbce3?fromVisitorModal=true&amp;sender=u64d6a3de6070c833f88e7826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health-care/health-apartment/research/2022/My-HealtheVet-landing-page-concept-test/My-HealtheVet-Landing-Page-research-plan-01-2022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department-of-veterans-affairs/va.gov-team/blob/master/products/health-care/health-apartment/research/2022/My-HealtheVet-landing-page-concept-test/MyHealtheVet-authenticated-landing-page-Conversation-guide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innovationboards1199/m/innovationboards1199/1641226981132/99c752eb88d799db0c9bd1572df81cd963c572a9?sender=u64d6a3de6070c833f88e78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innovationboards1199/m/innovationboards1199/1641226981132/99c752eb88d799db0c9bd1572df81cd963c572a9?sender=u64d6a3de6070c833f88e782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08d26c1ad8_0_3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"/>
              <a:buNone/>
            </a:pPr>
            <a:r>
              <a:rPr lang="en-US"/>
              <a:t>Show me, don’t tell me: Sprint 8 Demo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ource Sans Pro"/>
              <a:buNone/>
            </a:pPr>
            <a:r>
              <a:rPr lang="en-US" b="0"/>
              <a:t>11 January 2022</a:t>
            </a:r>
            <a:endParaRPr b="0"/>
          </a:p>
        </p:txBody>
      </p:sp>
      <p:sp>
        <p:nvSpPr>
          <p:cNvPr id="948" name="Google Shape;948;g108d26c1ad8_0_3"/>
          <p:cNvSpPr txBox="1"/>
          <p:nvPr/>
        </p:nvSpPr>
        <p:spPr>
          <a:xfrm>
            <a:off x="407500" y="4242825"/>
            <a:ext cx="30000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None/>
            </a:pPr>
            <a:r>
              <a:rPr lang="en-US" sz="109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Contract #: 36C10B21D0007</a:t>
            </a:r>
            <a:endParaRPr sz="1090" b="1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0"/>
              <a:buFont typeface="Arial"/>
              <a:buNone/>
            </a:pPr>
            <a:r>
              <a:rPr lang="en-US" sz="109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#: 36C10B21N00070001</a:t>
            </a:r>
            <a:endParaRPr sz="109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08d26c1ad8_0_296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54" name="Google Shape;954;g108d26c1ad8_0_29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Sprint 8 Approval (1 of 2)</a:t>
            </a:r>
            <a:endParaRPr b="0"/>
          </a:p>
        </p:txBody>
      </p:sp>
      <p:sp>
        <p:nvSpPr>
          <p:cNvPr id="955" name="Google Shape;955;g108d26c1ad8_0_296"/>
          <p:cNvSpPr txBox="1"/>
          <p:nvPr/>
        </p:nvSpPr>
        <p:spPr>
          <a:xfrm>
            <a:off x="457200" y="991700"/>
            <a:ext cx="822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Dates: </a:t>
            </a:r>
            <a:r>
              <a:rPr lang="en-US" sz="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12/29/2021-1/11/2022</a:t>
            </a:r>
            <a:endParaRPr sz="8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8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3"/>
                  </a:ext>
                </a:extLst>
              </a:rPr>
              <a:t>Sprint </a:t>
            </a:r>
            <a:r>
              <a:rPr lang="en-US" sz="800" b="1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lang="en-US" sz="8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Conduct formalized testing* of current homepage design iterations using research plan and conversation guide approved by VA research lead.  Hold collaboration kick-off, design intent, and, if able midpoint review* meetings.  Evolve authenticated and unauthenticated homepage designs based on input from VA stakeholders through the collaboration cycle and / or design open office hours. Complete and socialize with VA-PO a draft of tiered feature requirements for homepage and secured messaging.</a:t>
            </a:r>
            <a:endParaRPr sz="8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956" name="Google Shape;956;g108d26c1ad8_0_296"/>
          <p:cNvGraphicFramePr/>
          <p:nvPr/>
        </p:nvGraphicFramePr>
        <p:xfrm>
          <a:off x="548640" y="1828800"/>
          <a:ext cx="8135625" cy="2458420"/>
        </p:xfrm>
        <a:graphic>
          <a:graphicData uri="http://schemas.openxmlformats.org/drawingml/2006/table">
            <a:tbl>
              <a:tblPr firstRow="1" bandRow="1">
                <a:noFill/>
                <a:tableStyleId>{6304ADC7-51DA-46B7-AD7F-629938C5EF4C}</a:tableStyleId>
              </a:tblPr>
              <a:tblGrid>
                <a:gridCol w="4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Priority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4"/>
                            </a:ext>
                          </a:extLst>
                        </a:rPr>
                        <a:t>Epic: User Story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Acceptance Criteria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T&amp;I: Iterate homepage designs (unauth)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unauthenticated homepage designs (desktop / mobile) that reflect authenticated design scheme and level of fidelity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Unauthenticated homepage designs (desktop / mobile)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Collaboration cycle: Kickoff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Held collaboration kick-off meeting 1/4/22 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Recorded insights and recommendations in a shared document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N/A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Collaboration cycle: Design intent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Held collaboration cycle design intent meeting 1/7/22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Recorded insights and recommendations in a shared document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Iterated homepage designs based on feedback 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authenticated homepage designs (auth / unauth / desktop / mobile)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Low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Collaboration cycle: Midpoint review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Scheduled midpoint review in second week of January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Recorded insights and recommendations in a shared document</a:t>
                      </a:r>
                      <a:r>
                        <a:rPr lang="en-US" sz="800" u="none" strike="noStrike" cap="none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800" u="none" strike="noStrike" cap="none">
                        <a:solidFill>
                          <a:srgbClr val="E9304D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Iterated homepage designs based on feedback</a:t>
                      </a:r>
                      <a:r>
                        <a:rPr lang="en-US" sz="800" u="none" strike="noStrike" cap="none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800" u="none" strike="noStrike" cap="none">
                        <a:solidFill>
                          <a:srgbClr val="E9304D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homepage designs (auth / unauth / desktop / mobile)</a:t>
                      </a:r>
                      <a:r>
                        <a:rPr lang="en-US" sz="800" u="none" strike="noStrike" cap="none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800" u="none" strike="noStrike" cap="none">
                        <a:solidFill>
                          <a:srgbClr val="E9304D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T&amp;I: Research plan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Socialized research plan, conversation guide, and designs to Lead VA researcher for review / edits / approval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Submitted recruiting plan to Perigean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Uploaded approved homepage design iteration to VA staging for research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Approved research plan and conversation guide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7" name="Google Shape;957;g108d26c1ad8_0_296"/>
          <p:cNvSpPr txBox="1"/>
          <p:nvPr/>
        </p:nvSpPr>
        <p:spPr>
          <a:xfrm>
            <a:off x="4953250" y="4498025"/>
            <a:ext cx="381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E930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 Dependency related to stakeholder availability / timing</a:t>
            </a:r>
            <a:endParaRPr sz="1000" b="0" i="0" u="none" strike="noStrike" cap="none">
              <a:solidFill>
                <a:srgbClr val="E930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8d26c1ad8_0_592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63" name="Google Shape;963;g108d26c1ad8_0_59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Sprint 8 Approval (2 of 2)</a:t>
            </a:r>
            <a:endParaRPr b="0"/>
          </a:p>
        </p:txBody>
      </p:sp>
      <p:graphicFrame>
        <p:nvGraphicFramePr>
          <p:cNvPr id="964" name="Google Shape;964;g108d26c1ad8_0_592"/>
          <p:cNvGraphicFramePr/>
          <p:nvPr/>
        </p:nvGraphicFramePr>
        <p:xfrm>
          <a:off x="624840" y="1216152"/>
          <a:ext cx="8135625" cy="1651295"/>
        </p:xfrm>
        <a:graphic>
          <a:graphicData uri="http://schemas.openxmlformats.org/drawingml/2006/table">
            <a:tbl>
              <a:tblPr firstRow="1" bandRow="1">
                <a:noFill/>
                <a:tableStyleId>{6304ADC7-51DA-46B7-AD7F-629938C5EF4C}</a:tableStyleId>
              </a:tblPr>
              <a:tblGrid>
                <a:gridCol w="41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Priority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5"/>
                            </a:ext>
                          </a:extLst>
                        </a:rPr>
                        <a:t>Epic: User Story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Acceptance Criteria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T&amp;I: Testing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Conducted user testing in accordance with research plan</a:t>
                      </a:r>
                      <a:r>
                        <a:rPr lang="en-US" sz="800" u="none" strike="noStrike" cap="none">
                          <a:solidFill>
                            <a:srgbClr val="E9304D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**</a:t>
                      </a:r>
                      <a:endParaRPr sz="800" u="none" strike="noStrike" cap="none">
                        <a:solidFill>
                          <a:srgbClr val="E9304D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N/A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T&amp;I: Iterate homepage designs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Iterated homepage designs based on VA stakeholder feedback during design open office hour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Evolved homepage designs (desktop / mobile / auth / unauth) 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High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Homepage: </a:t>
                      </a:r>
                      <a:r>
                        <a:rPr lang="en-US" sz="800" u="none" strike="sng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Requirements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Feature content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Draft, tiered feature content in shareable document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Socialized with VA-PO and VA-DL for approval or down selection of feature requirements / priority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N/A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Low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Secured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essaging: </a:t>
                      </a:r>
                      <a:r>
                        <a:rPr lang="en-US" sz="800" u="none" strike="sng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Requirements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Feature content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Draft, tiered feature requirements in shareable document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555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Socialized with VA-PO and VA-DL for approval or down selection of feature requirements / priority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Deliverable:</a:t>
                      </a: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N/A</a:t>
                      </a:r>
                      <a:endParaRPr sz="1400" u="none" strike="noStrike" cap="none"/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5" name="Google Shape;965;g108d26c1ad8_0_592"/>
          <p:cNvSpPr txBox="1"/>
          <p:nvPr/>
        </p:nvSpPr>
        <p:spPr>
          <a:xfrm>
            <a:off x="4966850" y="4744275"/>
            <a:ext cx="381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E9304D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** Dependency on user research testing timing</a:t>
            </a:r>
            <a:endParaRPr sz="1000" b="0" i="0" u="none" strike="noStrike" cap="none">
              <a:solidFill>
                <a:srgbClr val="E9304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0cd3a44459_0_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71" name="Google Shape;971;g10cd3a44459_0_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 sz="2800"/>
              <a:t>T&amp;I: Iterated homepage designs </a:t>
            </a:r>
            <a:r>
              <a:rPr lang="en-US" sz="2021"/>
              <a:t>(auth, unauth, desktop, mobile)</a:t>
            </a:r>
            <a:endParaRPr sz="202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/>
              <a:buNone/>
            </a:pPr>
            <a:endParaRPr sz="2800"/>
          </a:p>
        </p:txBody>
      </p:sp>
      <p:sp>
        <p:nvSpPr>
          <p:cNvPr id="972" name="Google Shape;972;g10cd3a44459_0_0"/>
          <p:cNvSpPr txBox="1"/>
          <p:nvPr/>
        </p:nvSpPr>
        <p:spPr>
          <a:xfrm>
            <a:off x="440250" y="1276355"/>
            <a:ext cx="5825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Deliverable: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Iterated homepage designs</a:t>
            </a:r>
            <a:r>
              <a:rPr lang="en-US" sz="11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endParaRPr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73" name="Google Shape;973;g10cd3a4445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753" y="1235563"/>
            <a:ext cx="1234975" cy="36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g10cd3a4445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300" y="1420525"/>
            <a:ext cx="1175500" cy="34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g10cd3a4445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150" y="1710024"/>
            <a:ext cx="2239674" cy="32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g10cd3a4445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6900" y="1710025"/>
            <a:ext cx="3029429" cy="323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0cd3a44459_0_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82" name="Google Shape;982;g10cd3a44459_0_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 sz="2800"/>
              <a:t>T&amp;I: Formal research plan and conversation guide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/>
              <a:buNone/>
            </a:pPr>
            <a:endParaRPr sz="2800"/>
          </a:p>
        </p:txBody>
      </p:sp>
      <p:sp>
        <p:nvSpPr>
          <p:cNvPr id="983" name="Google Shape;983;g10cd3a44459_0_9"/>
          <p:cNvSpPr txBox="1"/>
          <p:nvPr/>
        </p:nvSpPr>
        <p:spPr>
          <a:xfrm>
            <a:off x="457200" y="1097280"/>
            <a:ext cx="5825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Deliverable: </a:t>
            </a:r>
            <a:r>
              <a:rPr lang="en-US" sz="1000" b="1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Formal research plan</a:t>
            </a: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Deliverable: </a:t>
            </a:r>
            <a:r>
              <a:rPr lang="en-US" sz="1000" b="1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Conversation guide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 </a:t>
            </a: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4" name="Google Shape;984;g10cd3a44459_0_9"/>
          <p:cNvPicPr preferRelativeResize="0"/>
          <p:nvPr/>
        </p:nvPicPr>
        <p:blipFill rotWithShape="1">
          <a:blip r:embed="rId5">
            <a:alphaModFix/>
          </a:blip>
          <a:srcRect b="53765"/>
          <a:stretch/>
        </p:blipFill>
        <p:spPr>
          <a:xfrm>
            <a:off x="1250225" y="1652874"/>
            <a:ext cx="3652700" cy="3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g10cd3a44459_0_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5500" y="1224625"/>
            <a:ext cx="2106809" cy="369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0cd3a44459_0_1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91" name="Google Shape;991;g10cd3a44459_0_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-US" sz="2800"/>
              <a:t>Homepage: Proposed Features (draft)</a:t>
            </a:r>
            <a:endParaRPr sz="2800"/>
          </a:p>
        </p:txBody>
      </p:sp>
      <p:sp>
        <p:nvSpPr>
          <p:cNvPr id="992" name="Google Shape;992;g10cd3a44459_0_19"/>
          <p:cNvSpPr txBox="1"/>
          <p:nvPr/>
        </p:nvSpPr>
        <p:spPr>
          <a:xfrm>
            <a:off x="457200" y="1097280"/>
            <a:ext cx="5825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Deliverable: </a:t>
            </a:r>
            <a:r>
              <a:rPr lang="en-US" sz="1000" b="1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Homepage Proposed Features (draft)</a:t>
            </a:r>
            <a:endParaRPr sz="10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cd3a44459_0_2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998" name="Google Shape;998;g10cd3a44459_0_2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-US" sz="2800"/>
              <a:t>Secure messaging: Proposed Features (draft)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ource Sans Pro"/>
              <a:buNone/>
            </a:pPr>
            <a:endParaRPr sz="2800"/>
          </a:p>
        </p:txBody>
      </p:sp>
      <p:sp>
        <p:nvSpPr>
          <p:cNvPr id="999" name="Google Shape;999;g10cd3a44459_0_27"/>
          <p:cNvSpPr txBox="1"/>
          <p:nvPr/>
        </p:nvSpPr>
        <p:spPr>
          <a:xfrm>
            <a:off x="457200" y="1097280"/>
            <a:ext cx="5825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Deliverable: </a:t>
            </a:r>
            <a:r>
              <a:rPr lang="en-US" sz="1000" b="1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Secure messaging: Proposed Features</a:t>
            </a: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08d26c1ad8_0_887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sp>
        <p:nvSpPr>
          <p:cNvPr id="1005" name="Google Shape;1005;g108d26c1ad8_0_88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End of Sprint 8 Update </a:t>
            </a:r>
            <a:endParaRPr/>
          </a:p>
        </p:txBody>
      </p:sp>
      <p:sp>
        <p:nvSpPr>
          <p:cNvPr id="1006" name="Google Shape;1006;g108d26c1ad8_0_887"/>
          <p:cNvSpPr txBox="1"/>
          <p:nvPr/>
        </p:nvSpPr>
        <p:spPr>
          <a:xfrm>
            <a:off x="457200" y="1371600"/>
            <a:ext cx="3888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Homepage requirements, draft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Prepared template for presenting tiered feature concepts in Mural 1/3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Entered data for tiered feature content 1/7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Socialized tiered feature content with VA-PO 1/10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Secure messaging requirements, draft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Prepared template for presenting tiered feature concepts in Mural 1/3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Tiered secured messaging featured content into Mural 1/4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Socialized tiered feature content with VA-PO 1/5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Formal Research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Received new instructions from VA in how to route formal research for approval 1/4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Changed user testing demographics based on insights from collaboration cycle meeting 1/4 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Received feedback from VA-DL 1/5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Completed change request from VA-DL 1/7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Submitted research plan and conversation guide for approval to Straussberg and Hoffman 1/8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plan approved by Straussberg 1/10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Unauthenticated homepage wireframe, low fidelity (web / mobile)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Transferred design features from auth to unauth wireframes 12/29-12/30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Socialized with VA-PO and VA-DL 1/3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Iterated designs based on feedback 1/5,1/6, 1/7, 1/10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7" name="Google Shape;1007;g108d26c1ad8_0_887"/>
          <p:cNvSpPr txBox="1"/>
          <p:nvPr/>
        </p:nvSpPr>
        <p:spPr>
          <a:xfrm>
            <a:off x="460644" y="889858"/>
            <a:ext cx="822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team’s accomplishments this sprint include:</a:t>
            </a:r>
            <a:endParaRPr sz="11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8" name="Google Shape;1008;g108d26c1ad8_0_887"/>
          <p:cNvSpPr txBox="1"/>
          <p:nvPr/>
        </p:nvSpPr>
        <p:spPr>
          <a:xfrm>
            <a:off x="4572000" y="1371600"/>
            <a:ext cx="38883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Iterated designs (desktop / mobile / auth / unauth)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Held closed design session w/ d</a:t>
            </a: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esign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team 12/29, 12,30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Located / connected w/Chatbot and Analytics POC 12/29, 12/30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MHS Genesis and Disability tracker 12/29, 12/30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Final design open office hours 1/7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Kickoff (1/4)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Prepared homepage designs for presentation in Mural 1/3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Presented at collaboration cycle kickoff event 1/4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Discussed insights from meeting with design team 1/4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Stakeholder engagement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open office hours 12/30, 1/4, 1/6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Q&amp;A session 1/5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 1/4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of Teams 1/4, 1/11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and research content sync 1/10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Analytics and insights meeting 1/5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VA-PO MO-PM sync 1/6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Preparatory research for future sprints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MHS Genesis patient portal layout / content 12/30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resource content across VFS sites 1/3, 1/4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Researched secure messaging storage capabilities 1/5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lvl="0" indent="-1555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Research on Disability benefit usage in Google analytics 1/6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08d26c1ad8_0_1183"/>
          <p:cNvSpPr txBox="1"/>
          <p:nvPr/>
        </p:nvSpPr>
        <p:spPr>
          <a:xfrm>
            <a:off x="457200" y="920950"/>
            <a:ext cx="82296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Sprint Dates: </a:t>
            </a:r>
            <a:r>
              <a:rPr lang="en-US" sz="9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12/29/2021-1/11/2022</a:t>
            </a:r>
            <a:endParaRPr sz="9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6"/>
                  </a:ext>
                </a:extLst>
              </a:rPr>
              <a:t>Sprint </a:t>
            </a: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r>
              <a:rPr lang="en-US" sz="9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Conduct formalized testing of current homepage design iterations using research plan and conversation guide approved by VA research lead.  Hold collaboration kick-off, design intent, and, if able midpoint review meetings.  Evolve authenticated and unauthenticated homepage designs based on input from VA stakeholders through the collaboration cycle and / or design open office hours. Complete and socialize with VA-PO a draft of tiered feature requirements for homepage and secured messaging.</a:t>
            </a:r>
            <a:endParaRPr sz="9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Focused </a:t>
            </a: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7"/>
                  </a:ext>
                </a:extLst>
              </a:rPr>
              <a:t>Epics</a:t>
            </a: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(Approval)</a:t>
            </a:r>
            <a:endParaRPr sz="9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T&amp;I: Iterate homepage designs (unauth)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Kickoff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Design intent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Midpoint review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Homepage: Requirements (draft)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Secure messaging: Requirements (draft)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T&amp;I: Research plan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T&amp;I: Testing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71450" marR="0" lvl="0" indent="-155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ource Sans Pro"/>
              <a:buChar char="•"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T&amp;I: Iterate homepage designs (auth / unauth / desktop / mobile)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4" name="Google Shape;1014;g108d26c1ad8_0_118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/>
              <a:t>CLIN 0001AB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endParaRPr/>
          </a:p>
        </p:txBody>
      </p:sp>
      <p:graphicFrame>
        <p:nvGraphicFramePr>
          <p:cNvPr id="1015" name="Google Shape;1015;g108d26c1ad8_0_1183"/>
          <p:cNvGraphicFramePr/>
          <p:nvPr/>
        </p:nvGraphicFramePr>
        <p:xfrm>
          <a:off x="603476" y="3183556"/>
          <a:ext cx="8160200" cy="1474040"/>
        </p:xfrm>
        <a:graphic>
          <a:graphicData uri="http://schemas.openxmlformats.org/drawingml/2006/table">
            <a:tbl>
              <a:tblPr firstRow="1" bandRow="1">
                <a:noFill/>
                <a:tableStyleId>{6304ADC7-51DA-46B7-AD7F-629938C5EF4C}</a:tableStyleId>
              </a:tblPr>
              <a:tblGrid>
                <a:gridCol w="225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Deliverables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 / Description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Acceptance Criteria</a:t>
                      </a:r>
                      <a:endParaRPr sz="800" b="1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Homepage wireframes (auth, unauth,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web, mobile)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Developed unauthenticated homepage designs (desktop / mobile) that reflect authenticated design scheme and level of fidelity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Iterated homepage designs based on VA stakeholder feedback during design open office hour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Approved research plan and conversation guide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Socialized research plan, conversation guide, and designs to VA researcher for review / edits / approval</a:t>
                      </a:r>
                      <a:endParaRPr sz="800" strike="sngStrik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Tiered feature content: Homepage (draft)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Draft, tiered feature content in shareable document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Socialized with VA-PO and VA-DL for approval or down selection of feature requirements / priority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Tiered feature content: Secured messaging (draft)</a:t>
                      </a:r>
                      <a:endParaRPr sz="800" u="none" strike="noStrike" cap="none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 u="none" strike="noStrike" cap="none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</a:t>
                      </a: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Draft, tiered feature content in shareable document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marL="171450" marR="0" lvl="0" indent="-165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800"/>
                        <a:buFont typeface="Source Sans Pro"/>
                        <a:buChar char="•"/>
                      </a:pPr>
                      <a:r>
                        <a:rPr lang="en-US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√ Socialized with VA-PO and VA-DL for approval or down selection of feature requirements / priority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22850" marR="22850" marT="22850" marB="182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16" name="Google Shape;1016;g108d26c1ad8_0_1183"/>
          <p:cNvSpPr txBox="1"/>
          <p:nvPr/>
        </p:nvSpPr>
        <p:spPr>
          <a:xfrm>
            <a:off x="4515600" y="1721350"/>
            <a:ext cx="3160800" cy="14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Focused </a:t>
            </a: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8"/>
                  </a:ext>
                </a:extLst>
              </a:rPr>
              <a:t>Epics</a:t>
            </a:r>
            <a:r>
              <a:rPr lang="en-US" sz="9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(Acceptance)</a:t>
            </a:r>
            <a:endParaRPr sz="9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T&amp;I: Iterate homepage designs (unauth)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Collaboration cycle: Kickoff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0" i="0" u="none" strike="sng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Design intent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Deferred by VA-PO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800" b="0" i="0" u="none" strike="sng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Collaboration cycle: Midpoint review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Deferred by VA-PO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Homepage: Requirements (draft) 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Secure Messaging: Requirements (draft)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T&amp;I: Research plan</a:t>
            </a:r>
            <a:endParaRPr sz="8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0" i="0" u="none" strike="sng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T&amp;I: Testing</a:t>
            </a: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800" b="1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Deferred by VA-</a:t>
            </a:r>
            <a:r>
              <a:rPr lang="en-US" sz="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</a:t>
            </a:r>
            <a:endParaRPr sz="8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√ T&amp;I: Iterate homepage designs (auth / unauth / desktop / mobile)</a:t>
            </a:r>
            <a:endParaRPr sz="900" b="1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7" name="Google Shape;1017;g108d26c1ad8_0_118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</a:pPr>
            <a:r>
              <a:rPr lang="en-US" sz="2800"/>
              <a:t>Sprint 8 Acceptance </a:t>
            </a:r>
            <a:endParaRPr b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1269</Words>
  <Application>Microsoft Office PowerPoint</Application>
  <PresentationFormat>On-screen Show (16:9)</PresentationFormat>
  <Paragraphs>185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Calibri</vt:lpstr>
      <vt:lpstr>Source Sans Pro</vt:lpstr>
      <vt:lpstr>Brown Bag Template</vt:lpstr>
      <vt:lpstr>Show me, don’t tell me: Sprint 8 Demo 11 January 2022</vt:lpstr>
      <vt:lpstr>Sprint 8 Approval (1 of 2)</vt:lpstr>
      <vt:lpstr>Sprint 8 Approval (2 of 2)</vt:lpstr>
      <vt:lpstr>T&amp;I: Iterated homepage designs (auth, unauth, desktop, mobile) </vt:lpstr>
      <vt:lpstr>T&amp;I: Formal research plan and conversation guide </vt:lpstr>
      <vt:lpstr>Homepage: Proposed Features (draft)</vt:lpstr>
      <vt:lpstr>Secure messaging: Proposed Features (draft) </vt:lpstr>
      <vt:lpstr>End of Sprint 8 Update </vt:lpstr>
      <vt:lpstr>Sprint 8 Acceptance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CEDAR IDIQ TO1 VFS-DHM Reporting</dc:title>
  <dc:creator>Ad Hoc LLC</dc:creator>
  <cp:lastModifiedBy>Tami Corson</cp:lastModifiedBy>
  <cp:revision>1</cp:revision>
  <dcterms:created xsi:type="dcterms:W3CDTF">2018-02-02T22:31:38Z</dcterms:created>
  <dcterms:modified xsi:type="dcterms:W3CDTF">2022-01-11T14:45:40Z</dcterms:modified>
</cp:coreProperties>
</file>