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4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Welcoming 2 new team members: Stan Gardner and Patrick Sanders!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new booster and mask guidance content on vaccine pages and chatbot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new translated content for vaccine records page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Plain language updates to Post-9/11 GI Bill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Additions to HLR page per stakeholder request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rates, fixed links on health care and disability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Ask VA article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Awaiting stakeholder approval on new education article (in-state and out-of-state tuition)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Style guide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addition to bold entry about when not to use bold text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medical copays, VSO search tool, notifications, harassment reporting tool, Identity team work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unsubscribe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71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216257</TotalTime>
  <Words>203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150</cp:revision>
  <dcterms:created xsi:type="dcterms:W3CDTF">2021-02-18T01:44:28Z</dcterms:created>
  <dcterms:modified xsi:type="dcterms:W3CDTF">2022-01-11T12:46:09Z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