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4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Swapped out videos on campaign landing page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Working on new COVID-19 testing R&amp;S article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Changed header sizes and bulleted list setups in featured content boxes across all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Published changes to 2 housing assistance pages for updated National Guard info 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Published reworked Pay your VA Copay Bill page and added links in support of medical copays tool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Continuing work on creating education rates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Continuing work on stakeholder-requested updates to HLR page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10-10EZ, check-in experience, medical copays, VSO search tool, notifications, harassment reporting tool, Identity team work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rollout,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VANotify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unsubscribe pages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133708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LEADS: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46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71</a:t>
            </a:r>
          </a:p>
          <a:p>
            <a:pPr marL="211662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226456</TotalTime>
  <Words>185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Hecht, Randi</cp:lastModifiedBy>
  <cp:revision>153</cp:revision>
  <dcterms:created xsi:type="dcterms:W3CDTF">2021-02-18T01:44:28Z</dcterms:created>
  <dcterms:modified xsi:type="dcterms:W3CDTF">2022-01-18T14:54:35Z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