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6" autoAdjust="0"/>
    <p:restoredTop sz="94660"/>
  </p:normalViewPr>
  <p:slideViewPr>
    <p:cSldViewPr snapToGrid="0">
      <p:cViewPr>
        <p:scale>
          <a:sx n="100" d="100"/>
          <a:sy n="100" d="100"/>
        </p:scale>
        <p:origin x="2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25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4/6/21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448107" y="1590191"/>
            <a:ext cx="5647893" cy="424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How frequently are acronyms appearing in queries? </a:t>
            </a:r>
          </a:p>
          <a:p>
            <a:pPr marL="383112" indent="-171450">
              <a:lnSpc>
                <a:spcPct val="115000"/>
              </a:lnSpc>
              <a:buSzPts val="11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112" indent="-171450">
              <a:lnSpc>
                <a:spcPct val="115000"/>
              </a:lnSpc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Overall, 85 acronyms found in top 1000 query terms, representing 8.5% of all query terms. 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How frequently are users searching for acronyms?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112" indent="-171450">
              <a:lnSpc>
                <a:spcPct val="115000"/>
              </a:lnSpc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Acronym Queries represent 9.64% of all queries</a:t>
            </a:r>
          </a:p>
          <a:p>
            <a:pPr marL="992697" lvl="1" indent="-171450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Acronym Queries = 280,391</a:t>
            </a:r>
          </a:p>
          <a:p>
            <a:pPr marL="992697" lvl="1" indent="-171450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Queries = 2,907,384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00000"/>
              </a:lnSpc>
              <a:buSzPts val="1100"/>
              <a:buNone/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When users search for an acronym are they finding relevant content ?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Overall CTR  = 8.64% (low)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262217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Acronym Audit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10942"/>
            <a:ext cx="7965562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Search &amp; Discovery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5160898" y="7264054"/>
            <a:ext cx="3788596" cy="6218774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[From March 2020 Data]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Findability: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Queries: 646,959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⬆️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11662" lvl="0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(Feb – 559,914 Queries)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Completion: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Thru Rate: 33.71%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⬇️ 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(Feb – 34.44%)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Queries</a:t>
            </a: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Satisfaction: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Result Searches 7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⬆️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(Feb –3 query)</a:t>
            </a: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412" lvl="0" indent="-285750">
              <a:lnSpc>
                <a:spcPct val="115000"/>
              </a:lnSpc>
              <a:buClr>
                <a:srgbClr val="44546A"/>
              </a:buClr>
              <a:buSzPts val="1100"/>
              <a:buFontTx/>
              <a:buChar char="-"/>
              <a:defRPr/>
            </a:pPr>
            <a:endParaRPr lang="en-US" sz="14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118403" y="828139"/>
            <a:ext cx="6867868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4472C4"/>
              </a:buClr>
              <a:buSzPts val="28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Purpose: Examine the frequency at which VA.gov users are searching for acronyms. 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  <a:p>
            <a:pPr lvl="0">
              <a:buClr>
                <a:srgbClr val="4472C4"/>
              </a:buClr>
              <a:buSzPts val="2800"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257;p32">
            <a:extLst>
              <a:ext uri="{FF2B5EF4-FFF2-40B4-BE49-F238E27FC236}">
                <a16:creationId xmlns:a16="http://schemas.microsoft.com/office/drawing/2014/main" id="{3EC1881C-B100-D64D-ACA3-BB815C9C62EE}"/>
              </a:ext>
            </a:extLst>
          </p:cNvPr>
          <p:cNvSpPr txBox="1">
            <a:spLocks/>
          </p:cNvSpPr>
          <p:nvPr/>
        </p:nvSpPr>
        <p:spPr>
          <a:xfrm>
            <a:off x="6373054" y="1590191"/>
            <a:ext cx="5152880" cy="35224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What are the top acronyms users are searching for? </a:t>
            </a: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r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Represent 4.6% of all queries.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DE0060-CF41-634C-90DD-AB2260824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386" y="2284715"/>
            <a:ext cx="5384149" cy="32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4842</TotalTime>
  <Words>162</Words>
  <Application>Microsoft Macintosh PowerPoint</Application>
  <PresentationFormat>Widescreen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Acronym Audit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Denise Coveyduc</cp:lastModifiedBy>
  <cp:revision>87</cp:revision>
  <cp:lastPrinted>2021-03-16T16:00:07Z</cp:lastPrinted>
  <dcterms:created xsi:type="dcterms:W3CDTF">2021-02-18T01:44:28Z</dcterms:created>
  <dcterms:modified xsi:type="dcterms:W3CDTF">2021-04-07T03:00:28Z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