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3" r:id="rId9"/>
    <p:sldId id="261" r:id="rId10"/>
    <p:sldId id="274" r:id="rId11"/>
    <p:sldId id="275" r:id="rId12"/>
    <p:sldId id="262" r:id="rId13"/>
    <p:sldId id="270" r:id="rId14"/>
    <p:sldId id="264" r:id="rId15"/>
    <p:sldId id="265" r:id="rId16"/>
    <p:sldId id="266" r:id="rId17"/>
    <p:sldId id="267" r:id="rId18"/>
    <p:sldId id="272" r:id="rId19"/>
    <p:sldId id="268" r:id="rId20"/>
    <p:sldId id="269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D732F-A10E-4547-935C-A396D909F7D7}" v="8" dt="2021-11-17T14:06:35.1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>
      <p:cViewPr varScale="1">
        <p:scale>
          <a:sx n="90" d="100"/>
          <a:sy n="90" d="100"/>
        </p:scale>
        <p:origin x="90" y="270"/>
      </p:cViewPr>
      <p:guideLst>
        <p:guide orient="horz" pos="2880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0D4D732F-A10E-4547-935C-A396D909F7D7}"/>
    <pc:docChg chg="undo custSel addSld modSld sldOrd">
      <pc:chgData name="Marci McGuire" userId="da076b16-69e6-40ca-b632-a9ea416c9c12" providerId="ADAL" clId="{0D4D732F-A10E-4547-935C-A396D909F7D7}" dt="2021-11-17T14:17:57.247" v="1476" actId="20577"/>
      <pc:docMkLst>
        <pc:docMk/>
      </pc:docMkLst>
      <pc:sldChg chg="addSp delSp modSp mod">
        <pc:chgData name="Marci McGuire" userId="da076b16-69e6-40ca-b632-a9ea416c9c12" providerId="ADAL" clId="{0D4D732F-A10E-4547-935C-A396D909F7D7}" dt="2021-11-17T13:50:35.506" v="383" actId="1035"/>
        <pc:sldMkLst>
          <pc:docMk/>
          <pc:sldMk cId="0" sldId="260"/>
        </pc:sldMkLst>
        <pc:spChg chg="del">
          <ac:chgData name="Marci McGuire" userId="da076b16-69e6-40ca-b632-a9ea416c9c12" providerId="ADAL" clId="{0D4D732F-A10E-4547-935C-A396D909F7D7}" dt="2021-11-17T13:49:39.592" v="360" actId="478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Marci McGuire" userId="da076b16-69e6-40ca-b632-a9ea416c9c12" providerId="ADAL" clId="{0D4D732F-A10E-4547-935C-A396D909F7D7}" dt="2021-11-17T13:50:35.506" v="383" actId="1035"/>
          <ac:spMkLst>
            <pc:docMk/>
            <pc:sldMk cId="0" sldId="260"/>
            <ac:spMk id="6" creationId="{00000000-0000-0000-0000-000000000000}"/>
          </ac:spMkLst>
        </pc:spChg>
        <pc:picChg chg="add mod">
          <ac:chgData name="Marci McGuire" userId="da076b16-69e6-40ca-b632-a9ea416c9c12" providerId="ADAL" clId="{0D4D732F-A10E-4547-935C-A396D909F7D7}" dt="2021-11-17T13:50:14.702" v="363" actId="29295"/>
          <ac:picMkLst>
            <pc:docMk/>
            <pc:sldMk cId="0" sldId="260"/>
            <ac:picMk id="8" creationId="{8EBB092E-3DDE-4282-82C1-8E7A24A31DD6}"/>
          </ac:picMkLst>
        </pc:picChg>
      </pc:sldChg>
      <pc:sldChg chg="addSp delSp modSp mod">
        <pc:chgData name="Marci McGuire" userId="da076b16-69e6-40ca-b632-a9ea416c9c12" providerId="ADAL" clId="{0D4D732F-A10E-4547-935C-A396D909F7D7}" dt="2021-11-17T13:56:35.923" v="456" actId="1076"/>
        <pc:sldMkLst>
          <pc:docMk/>
          <pc:sldMk cId="0" sldId="261"/>
        </pc:sldMkLst>
        <pc:spChg chg="mod topLvl">
          <ac:chgData name="Marci McGuire" userId="da076b16-69e6-40ca-b632-a9ea416c9c12" providerId="ADAL" clId="{0D4D732F-A10E-4547-935C-A396D909F7D7}" dt="2021-11-17T13:56:21.061" v="452" actId="165"/>
          <ac:spMkLst>
            <pc:docMk/>
            <pc:sldMk cId="0" sldId="261"/>
            <ac:spMk id="19" creationId="{547214D5-71E7-43CB-819E-8671A2FC4FB4}"/>
          </ac:spMkLst>
        </pc:spChg>
        <pc:spChg chg="mod ord topLvl">
          <ac:chgData name="Marci McGuire" userId="da076b16-69e6-40ca-b632-a9ea416c9c12" providerId="ADAL" clId="{0D4D732F-A10E-4547-935C-A396D909F7D7}" dt="2021-11-17T13:56:35.923" v="456" actId="1076"/>
          <ac:spMkLst>
            <pc:docMk/>
            <pc:sldMk cId="0" sldId="261"/>
            <ac:spMk id="20" creationId="{0F64ADFC-E0E4-48D3-8283-2C94471C12B9}"/>
          </ac:spMkLst>
        </pc:spChg>
        <pc:grpChg chg="del">
          <ac:chgData name="Marci McGuire" userId="da076b16-69e6-40ca-b632-a9ea416c9c12" providerId="ADAL" clId="{0D4D732F-A10E-4547-935C-A396D909F7D7}" dt="2021-11-17T13:56:21.061" v="452" actId="165"/>
          <ac:grpSpMkLst>
            <pc:docMk/>
            <pc:sldMk cId="0" sldId="261"/>
            <ac:grpSpMk id="15" creationId="{3737CA4E-55E3-43CE-B33C-4B9454431C99}"/>
          </ac:grpSpMkLst>
        </pc:grpChg>
        <pc:picChg chg="del">
          <ac:chgData name="Marci McGuire" userId="da076b16-69e6-40ca-b632-a9ea416c9c12" providerId="ADAL" clId="{0D4D732F-A10E-4547-935C-A396D909F7D7}" dt="2021-11-17T13:55:57.336" v="449" actId="478"/>
          <ac:picMkLst>
            <pc:docMk/>
            <pc:sldMk cId="0" sldId="261"/>
            <ac:picMk id="5" creationId="{8C94DDF9-BD6A-429B-84B2-E20D07A5D621}"/>
          </ac:picMkLst>
        </pc:picChg>
        <pc:picChg chg="add mod">
          <ac:chgData name="Marci McGuire" userId="da076b16-69e6-40ca-b632-a9ea416c9c12" providerId="ADAL" clId="{0D4D732F-A10E-4547-935C-A396D909F7D7}" dt="2021-11-17T13:56:25.600" v="454"/>
          <ac:picMkLst>
            <pc:docMk/>
            <pc:sldMk cId="0" sldId="261"/>
            <ac:picMk id="11" creationId="{04B9D4B1-EA73-4921-B591-91179C38656A}"/>
          </ac:picMkLst>
        </pc:picChg>
        <pc:picChg chg="del">
          <ac:chgData name="Marci McGuire" userId="da076b16-69e6-40ca-b632-a9ea416c9c12" providerId="ADAL" clId="{0D4D732F-A10E-4547-935C-A396D909F7D7}" dt="2021-11-17T13:55:56.046" v="448" actId="478"/>
          <ac:picMkLst>
            <pc:docMk/>
            <pc:sldMk cId="0" sldId="261"/>
            <ac:picMk id="16" creationId="{78300B7D-E4D0-4A3E-A9D8-E8934EE1E555}"/>
          </ac:picMkLst>
        </pc:picChg>
        <pc:picChg chg="del">
          <ac:chgData name="Marci McGuire" userId="da076b16-69e6-40ca-b632-a9ea416c9c12" providerId="ADAL" clId="{0D4D732F-A10E-4547-935C-A396D909F7D7}" dt="2021-11-17T13:56:01.259" v="451" actId="478"/>
          <ac:picMkLst>
            <pc:docMk/>
            <pc:sldMk cId="0" sldId="261"/>
            <ac:picMk id="17" creationId="{1043781F-9DF6-43DA-A08B-60A8C311AE9E}"/>
          </ac:picMkLst>
        </pc:picChg>
        <pc:picChg chg="del">
          <ac:chgData name="Marci McGuire" userId="da076b16-69e6-40ca-b632-a9ea416c9c12" providerId="ADAL" clId="{0D4D732F-A10E-4547-935C-A396D909F7D7}" dt="2021-11-17T13:55:58.786" v="450" actId="478"/>
          <ac:picMkLst>
            <pc:docMk/>
            <pc:sldMk cId="0" sldId="261"/>
            <ac:picMk id="18" creationId="{65074838-9E14-4E0F-83E2-F263BA1F09B9}"/>
          </ac:picMkLst>
        </pc:picChg>
      </pc:sldChg>
      <pc:sldChg chg="addSp delSp modSp mod">
        <pc:chgData name="Marci McGuire" userId="da076b16-69e6-40ca-b632-a9ea416c9c12" providerId="ADAL" clId="{0D4D732F-A10E-4547-935C-A396D909F7D7}" dt="2021-11-17T14:13:36.324" v="1339" actId="14100"/>
        <pc:sldMkLst>
          <pc:docMk/>
          <pc:sldMk cId="0" sldId="262"/>
        </pc:sldMkLst>
        <pc:spChg chg="del">
          <ac:chgData name="Marci McGuire" userId="da076b16-69e6-40ca-b632-a9ea416c9c12" providerId="ADAL" clId="{0D4D732F-A10E-4547-935C-A396D909F7D7}" dt="2021-11-17T14:12:34.755" v="1331" actId="478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rci McGuire" userId="da076b16-69e6-40ca-b632-a9ea416c9c12" providerId="ADAL" clId="{0D4D732F-A10E-4547-935C-A396D909F7D7}" dt="2021-11-17T14:13:18.253" v="1335" actId="141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Marci McGuire" userId="da076b16-69e6-40ca-b632-a9ea416c9c12" providerId="ADAL" clId="{0D4D732F-A10E-4547-935C-A396D909F7D7}" dt="2021-11-17T14:13:36.324" v="1339" actId="14100"/>
          <ac:spMkLst>
            <pc:docMk/>
            <pc:sldMk cId="0" sldId="262"/>
            <ac:spMk id="6" creationId="{00000000-0000-0000-0000-000000000000}"/>
          </ac:spMkLst>
        </pc:spChg>
        <pc:picChg chg="add mod">
          <ac:chgData name="Marci McGuire" userId="da076b16-69e6-40ca-b632-a9ea416c9c12" providerId="ADAL" clId="{0D4D732F-A10E-4547-935C-A396D909F7D7}" dt="2021-11-17T14:13:14.658" v="1334" actId="1076"/>
          <ac:picMkLst>
            <pc:docMk/>
            <pc:sldMk cId="0" sldId="262"/>
            <ac:picMk id="8" creationId="{75EC8EAB-4871-4325-827A-CE9B8ADE52C1}"/>
          </ac:picMkLst>
        </pc:picChg>
      </pc:sldChg>
      <pc:sldChg chg="addSp delSp modSp mod">
        <pc:chgData name="Marci McGuire" userId="da076b16-69e6-40ca-b632-a9ea416c9c12" providerId="ADAL" clId="{0D4D732F-A10E-4547-935C-A396D909F7D7}" dt="2021-11-17T13:52:03.632" v="396" actId="1076"/>
        <pc:sldMkLst>
          <pc:docMk/>
          <pc:sldMk cId="0" sldId="263"/>
        </pc:sldMkLst>
        <pc:spChg chg="mod ord">
          <ac:chgData name="Marci McGuire" userId="da076b16-69e6-40ca-b632-a9ea416c9c12" providerId="ADAL" clId="{0D4D732F-A10E-4547-935C-A396D909F7D7}" dt="2021-11-17T13:51:59.189" v="395" actId="14100"/>
          <ac:spMkLst>
            <pc:docMk/>
            <pc:sldMk cId="0" sldId="263"/>
            <ac:spMk id="11" creationId="{9C88CA92-49F5-48C0-8560-642ABEFF41A8}"/>
          </ac:spMkLst>
        </pc:spChg>
        <pc:spChg chg="mod">
          <ac:chgData name="Marci McGuire" userId="da076b16-69e6-40ca-b632-a9ea416c9c12" providerId="ADAL" clId="{0D4D732F-A10E-4547-935C-A396D909F7D7}" dt="2021-11-17T13:52:03.632" v="396" actId="1076"/>
          <ac:spMkLst>
            <pc:docMk/>
            <pc:sldMk cId="0" sldId="263"/>
            <ac:spMk id="13" creationId="{67E2F779-ED7C-4A7B-8F82-C95C4F430E10}"/>
          </ac:spMkLst>
        </pc:spChg>
        <pc:picChg chg="add mod">
          <ac:chgData name="Marci McGuire" userId="da076b16-69e6-40ca-b632-a9ea416c9c12" providerId="ADAL" clId="{0D4D732F-A10E-4547-935C-A396D909F7D7}" dt="2021-11-17T13:51:47.648" v="391" actId="14100"/>
          <ac:picMkLst>
            <pc:docMk/>
            <pc:sldMk cId="0" sldId="263"/>
            <ac:picMk id="3" creationId="{2D54F636-D666-45F4-BD66-9285A513133E}"/>
          </ac:picMkLst>
        </pc:picChg>
        <pc:picChg chg="del">
          <ac:chgData name="Marci McGuire" userId="da076b16-69e6-40ca-b632-a9ea416c9c12" providerId="ADAL" clId="{0D4D732F-A10E-4547-935C-A396D909F7D7}" dt="2021-11-17T13:51:31.270" v="384" actId="478"/>
          <ac:picMkLst>
            <pc:docMk/>
            <pc:sldMk cId="0" sldId="263"/>
            <ac:picMk id="7" creationId="{FF903935-8A6F-454D-8417-506684019B48}"/>
          </ac:picMkLst>
        </pc:picChg>
        <pc:picChg chg="del">
          <ac:chgData name="Marci McGuire" userId="da076b16-69e6-40ca-b632-a9ea416c9c12" providerId="ADAL" clId="{0D4D732F-A10E-4547-935C-A396D909F7D7}" dt="2021-11-17T13:51:33.213" v="385" actId="478"/>
          <ac:picMkLst>
            <pc:docMk/>
            <pc:sldMk cId="0" sldId="263"/>
            <ac:picMk id="14" creationId="{91DC6235-F06F-4617-BAFA-4D62D940404D}"/>
          </ac:picMkLst>
        </pc:picChg>
        <pc:picChg chg="del">
          <ac:chgData name="Marci McGuire" userId="da076b16-69e6-40ca-b632-a9ea416c9c12" providerId="ADAL" clId="{0D4D732F-A10E-4547-935C-A396D909F7D7}" dt="2021-11-17T13:51:37.333" v="388" actId="478"/>
          <ac:picMkLst>
            <pc:docMk/>
            <pc:sldMk cId="0" sldId="263"/>
            <ac:picMk id="15" creationId="{5F29D8AB-7C27-4327-8CA5-274486C52EB1}"/>
          </ac:picMkLst>
        </pc:picChg>
      </pc:sldChg>
      <pc:sldChg chg="addSp delSp modSp mod">
        <pc:chgData name="Marci McGuire" userId="da076b16-69e6-40ca-b632-a9ea416c9c12" providerId="ADAL" clId="{0D4D732F-A10E-4547-935C-A396D909F7D7}" dt="2021-11-17T14:15:36.279" v="1376" actId="20577"/>
        <pc:sldMkLst>
          <pc:docMk/>
          <pc:sldMk cId="0" sldId="268"/>
        </pc:sldMkLst>
        <pc:spChg chg="mod">
          <ac:chgData name="Marci McGuire" userId="da076b16-69e6-40ca-b632-a9ea416c9c12" providerId="ADAL" clId="{0D4D732F-A10E-4547-935C-A396D909F7D7}" dt="2021-11-17T14:15:36.279" v="1376" actId="20577"/>
          <ac:spMkLst>
            <pc:docMk/>
            <pc:sldMk cId="0" sldId="268"/>
            <ac:spMk id="3" creationId="{00000000-0000-0000-0000-000000000000}"/>
          </ac:spMkLst>
        </pc:spChg>
        <pc:spChg chg="del">
          <ac:chgData name="Marci McGuire" userId="da076b16-69e6-40ca-b632-a9ea416c9c12" providerId="ADAL" clId="{0D4D732F-A10E-4547-935C-A396D909F7D7}" dt="2021-11-17T14:14:53.455" v="1340" actId="478"/>
          <ac:spMkLst>
            <pc:docMk/>
            <pc:sldMk cId="0" sldId="268"/>
            <ac:spMk id="4" creationId="{00000000-0000-0000-0000-000000000000}"/>
          </ac:spMkLst>
        </pc:spChg>
        <pc:spChg chg="mod ord">
          <ac:chgData name="Marci McGuire" userId="da076b16-69e6-40ca-b632-a9ea416c9c12" providerId="ADAL" clId="{0D4D732F-A10E-4547-935C-A396D909F7D7}" dt="2021-11-17T14:15:26.275" v="1348" actId="14100"/>
          <ac:spMkLst>
            <pc:docMk/>
            <pc:sldMk cId="0" sldId="268"/>
            <ac:spMk id="8" creationId="{00000000-0000-0000-0000-000000000000}"/>
          </ac:spMkLst>
        </pc:spChg>
        <pc:picChg chg="add mod">
          <ac:chgData name="Marci McGuire" userId="da076b16-69e6-40ca-b632-a9ea416c9c12" providerId="ADAL" clId="{0D4D732F-A10E-4547-935C-A396D909F7D7}" dt="2021-11-17T14:15:12.197" v="1346" actId="1076"/>
          <ac:picMkLst>
            <pc:docMk/>
            <pc:sldMk cId="0" sldId="268"/>
            <ac:picMk id="14" creationId="{5E04F8BC-732A-479F-8585-1A76C35630B1}"/>
          </ac:picMkLst>
        </pc:picChg>
      </pc:sldChg>
      <pc:sldChg chg="modSp mod">
        <pc:chgData name="Marci McGuire" userId="da076b16-69e6-40ca-b632-a9ea416c9c12" providerId="ADAL" clId="{0D4D732F-A10E-4547-935C-A396D909F7D7}" dt="2021-11-17T14:16:42.711" v="1419" actId="14100"/>
        <pc:sldMkLst>
          <pc:docMk/>
          <pc:sldMk cId="0" sldId="269"/>
        </pc:sldMkLst>
        <pc:spChg chg="mod">
          <ac:chgData name="Marci McGuire" userId="da076b16-69e6-40ca-b632-a9ea416c9c12" providerId="ADAL" clId="{0D4D732F-A10E-4547-935C-A396D909F7D7}" dt="2021-11-17T14:16:40.599" v="1418" actId="1035"/>
          <ac:spMkLst>
            <pc:docMk/>
            <pc:sldMk cId="0" sldId="269"/>
            <ac:spMk id="3" creationId="{00000000-0000-0000-0000-000000000000}"/>
          </ac:spMkLst>
        </pc:spChg>
        <pc:spChg chg="mod">
          <ac:chgData name="Marci McGuire" userId="da076b16-69e6-40ca-b632-a9ea416c9c12" providerId="ADAL" clId="{0D4D732F-A10E-4547-935C-A396D909F7D7}" dt="2021-11-17T14:16:42.711" v="1419" actId="14100"/>
          <ac:spMkLst>
            <pc:docMk/>
            <pc:sldMk cId="0" sldId="269"/>
            <ac:spMk id="8" creationId="{7AAC5B76-1368-443E-880C-4009C1E74D3B}"/>
          </ac:spMkLst>
        </pc:spChg>
      </pc:sldChg>
      <pc:sldChg chg="addSp delSp modSp mod">
        <pc:chgData name="Marci McGuire" userId="da076b16-69e6-40ca-b632-a9ea416c9c12" providerId="ADAL" clId="{0D4D732F-A10E-4547-935C-A396D909F7D7}" dt="2021-11-17T13:54:10.015" v="425" actId="1076"/>
        <pc:sldMkLst>
          <pc:docMk/>
          <pc:sldMk cId="2977339038" sldId="271"/>
        </pc:sldMkLst>
        <pc:spChg chg="mod ord topLvl">
          <ac:chgData name="Marci McGuire" userId="da076b16-69e6-40ca-b632-a9ea416c9c12" providerId="ADAL" clId="{0D4D732F-A10E-4547-935C-A396D909F7D7}" dt="2021-11-17T13:54:10.015" v="425" actId="1076"/>
          <ac:spMkLst>
            <pc:docMk/>
            <pc:sldMk cId="2977339038" sldId="271"/>
            <ac:spMk id="28" creationId="{AD3B1B4F-DFF9-48D5-A407-13051FE3DDD0}"/>
          </ac:spMkLst>
        </pc:spChg>
        <pc:spChg chg="mod topLvl">
          <ac:chgData name="Marci McGuire" userId="da076b16-69e6-40ca-b632-a9ea416c9c12" providerId="ADAL" clId="{0D4D732F-A10E-4547-935C-A396D909F7D7}" dt="2021-11-17T13:54:01.656" v="423" actId="165"/>
          <ac:spMkLst>
            <pc:docMk/>
            <pc:sldMk cId="2977339038" sldId="271"/>
            <ac:spMk id="31" creationId="{5A809FDD-2BAC-4A66-AB77-850CE5F63B42}"/>
          </ac:spMkLst>
        </pc:spChg>
        <pc:grpChg chg="add del">
          <ac:chgData name="Marci McGuire" userId="da076b16-69e6-40ca-b632-a9ea416c9c12" providerId="ADAL" clId="{0D4D732F-A10E-4547-935C-A396D909F7D7}" dt="2021-11-17T13:54:01.656" v="423" actId="165"/>
          <ac:grpSpMkLst>
            <pc:docMk/>
            <pc:sldMk cId="2977339038" sldId="271"/>
            <ac:grpSpMk id="26" creationId="{602F09AB-406D-42FB-96B4-BEBEFA282936}"/>
          </ac:grpSpMkLst>
        </pc:grpChg>
        <pc:picChg chg="add del">
          <ac:chgData name="Marci McGuire" userId="da076b16-69e6-40ca-b632-a9ea416c9c12" providerId="ADAL" clId="{0D4D732F-A10E-4547-935C-A396D909F7D7}" dt="2021-11-17T13:53:25.327" v="414" actId="478"/>
          <ac:picMkLst>
            <pc:docMk/>
            <pc:sldMk cId="2977339038" sldId="271"/>
            <ac:picMk id="3" creationId="{887478B9-DA4B-4232-82DF-19258742BE19}"/>
          </ac:picMkLst>
        </pc:picChg>
        <pc:picChg chg="add del mod">
          <ac:chgData name="Marci McGuire" userId="da076b16-69e6-40ca-b632-a9ea416c9c12" providerId="ADAL" clId="{0D4D732F-A10E-4547-935C-A396D909F7D7}" dt="2021-11-17T13:53:12.194" v="407" actId="22"/>
          <ac:picMkLst>
            <pc:docMk/>
            <pc:sldMk cId="2977339038" sldId="271"/>
            <ac:picMk id="6" creationId="{EF8208D6-9AE7-410C-A1B7-76F29CAA3A35}"/>
          </ac:picMkLst>
        </pc:picChg>
        <pc:picChg chg="add mod">
          <ac:chgData name="Marci McGuire" userId="da076b16-69e6-40ca-b632-a9ea416c9c12" providerId="ADAL" clId="{0D4D732F-A10E-4547-935C-A396D909F7D7}" dt="2021-11-17T13:53:37.314" v="418" actId="14100"/>
          <ac:picMkLst>
            <pc:docMk/>
            <pc:sldMk cId="2977339038" sldId="271"/>
            <ac:picMk id="8" creationId="{80698669-9FD3-43AC-8A07-719AD4D904F4}"/>
          </ac:picMkLst>
        </pc:picChg>
        <pc:picChg chg="del mod">
          <ac:chgData name="Marci McGuire" userId="da076b16-69e6-40ca-b632-a9ea416c9c12" providerId="ADAL" clId="{0D4D732F-A10E-4547-935C-A396D909F7D7}" dt="2021-11-17T13:53:21.047" v="412" actId="478"/>
          <ac:picMkLst>
            <pc:docMk/>
            <pc:sldMk cId="2977339038" sldId="271"/>
            <ac:picMk id="27" creationId="{B6C87C85-039F-49A1-9620-219F807C05EC}"/>
          </ac:picMkLst>
        </pc:picChg>
        <pc:picChg chg="del">
          <ac:chgData name="Marci McGuire" userId="da076b16-69e6-40ca-b632-a9ea416c9c12" providerId="ADAL" clId="{0D4D732F-A10E-4547-935C-A396D909F7D7}" dt="2021-11-17T13:53:28.278" v="415" actId="478"/>
          <ac:picMkLst>
            <pc:docMk/>
            <pc:sldMk cId="2977339038" sldId="271"/>
            <ac:picMk id="29" creationId="{7364E152-8BBB-4D9E-96C4-876253DDB29C}"/>
          </ac:picMkLst>
        </pc:picChg>
        <pc:picChg chg="add del mod">
          <ac:chgData name="Marci McGuire" userId="da076b16-69e6-40ca-b632-a9ea416c9c12" providerId="ADAL" clId="{0D4D732F-A10E-4547-935C-A396D909F7D7}" dt="2021-11-17T13:53:23.355" v="413" actId="478"/>
          <ac:picMkLst>
            <pc:docMk/>
            <pc:sldMk cId="2977339038" sldId="271"/>
            <ac:picMk id="30" creationId="{7D1DBB84-BFAA-4EEB-A650-3909434EEC20}"/>
          </ac:picMkLst>
        </pc:picChg>
      </pc:sldChg>
      <pc:sldChg chg="addSp delSp modSp mod">
        <pc:chgData name="Marci McGuire" userId="da076b16-69e6-40ca-b632-a9ea416c9c12" providerId="ADAL" clId="{0D4D732F-A10E-4547-935C-A396D909F7D7}" dt="2021-11-17T13:55:41.986" v="447" actId="1035"/>
        <pc:sldMkLst>
          <pc:docMk/>
          <pc:sldMk cId="2737972825" sldId="273"/>
        </pc:sldMkLst>
        <pc:spChg chg="mod topLvl">
          <ac:chgData name="Marci McGuire" userId="da076b16-69e6-40ca-b632-a9ea416c9c12" providerId="ADAL" clId="{0D4D732F-A10E-4547-935C-A396D909F7D7}" dt="2021-11-17T13:54:58.589" v="432" actId="165"/>
          <ac:spMkLst>
            <pc:docMk/>
            <pc:sldMk cId="2737972825" sldId="273"/>
            <ac:spMk id="19" creationId="{93B9474A-E852-46A8-B2E9-4E2DF87E0684}"/>
          </ac:spMkLst>
        </pc:spChg>
        <pc:spChg chg="mod ord topLvl">
          <ac:chgData name="Marci McGuire" userId="da076b16-69e6-40ca-b632-a9ea416c9c12" providerId="ADAL" clId="{0D4D732F-A10E-4547-935C-A396D909F7D7}" dt="2021-11-17T13:55:41.986" v="447" actId="1035"/>
          <ac:spMkLst>
            <pc:docMk/>
            <pc:sldMk cId="2737972825" sldId="273"/>
            <ac:spMk id="20" creationId="{10D07D6C-D4FE-45E1-A45B-CBC04E93A998}"/>
          </ac:spMkLst>
        </pc:spChg>
        <pc:grpChg chg="del">
          <ac:chgData name="Marci McGuire" userId="da076b16-69e6-40ca-b632-a9ea416c9c12" providerId="ADAL" clId="{0D4D732F-A10E-4547-935C-A396D909F7D7}" dt="2021-11-17T13:54:58.589" v="432" actId="165"/>
          <ac:grpSpMkLst>
            <pc:docMk/>
            <pc:sldMk cId="2737972825" sldId="273"/>
            <ac:grpSpMk id="15" creationId="{D08E570F-E05B-4582-9785-9E3D73A51677}"/>
          </ac:grpSpMkLst>
        </pc:grpChg>
        <pc:picChg chg="del">
          <ac:chgData name="Marci McGuire" userId="da076b16-69e6-40ca-b632-a9ea416c9c12" providerId="ADAL" clId="{0D4D732F-A10E-4547-935C-A396D909F7D7}" dt="2021-11-17T13:54:35.067" v="428" actId="478"/>
          <ac:picMkLst>
            <pc:docMk/>
            <pc:sldMk cId="2737972825" sldId="273"/>
            <ac:picMk id="5" creationId="{9DDA2DEF-F413-47E8-AB2F-7749A828BBE6}"/>
          </ac:picMkLst>
        </pc:picChg>
        <pc:picChg chg="add mod">
          <ac:chgData name="Marci McGuire" userId="da076b16-69e6-40ca-b632-a9ea416c9c12" providerId="ADAL" clId="{0D4D732F-A10E-4547-935C-A396D909F7D7}" dt="2021-11-17T13:55:24.085" v="437" actId="1036"/>
          <ac:picMkLst>
            <pc:docMk/>
            <pc:sldMk cId="2737972825" sldId="273"/>
            <ac:picMk id="11" creationId="{E1FC6F1A-F3B9-4942-A83A-425A12F83729}"/>
          </ac:picMkLst>
        </pc:picChg>
        <pc:picChg chg="del">
          <ac:chgData name="Marci McGuire" userId="da076b16-69e6-40ca-b632-a9ea416c9c12" providerId="ADAL" clId="{0D4D732F-A10E-4547-935C-A396D909F7D7}" dt="2021-11-17T13:54:32.742" v="427" actId="478"/>
          <ac:picMkLst>
            <pc:docMk/>
            <pc:sldMk cId="2737972825" sldId="273"/>
            <ac:picMk id="16" creationId="{5A34E84D-BDD6-4A26-9D02-F13B2A06D4AD}"/>
          </ac:picMkLst>
        </pc:picChg>
        <pc:picChg chg="del">
          <ac:chgData name="Marci McGuire" userId="da076b16-69e6-40ca-b632-a9ea416c9c12" providerId="ADAL" clId="{0D4D732F-A10E-4547-935C-A396D909F7D7}" dt="2021-11-17T13:54:37.787" v="429" actId="478"/>
          <ac:picMkLst>
            <pc:docMk/>
            <pc:sldMk cId="2737972825" sldId="273"/>
            <ac:picMk id="17" creationId="{22C76A77-3EE6-416F-848A-47510470DF83}"/>
          </ac:picMkLst>
        </pc:picChg>
        <pc:picChg chg="del">
          <ac:chgData name="Marci McGuire" userId="da076b16-69e6-40ca-b632-a9ea416c9c12" providerId="ADAL" clId="{0D4D732F-A10E-4547-935C-A396D909F7D7}" dt="2021-11-17T13:54:53.267" v="431" actId="478"/>
          <ac:picMkLst>
            <pc:docMk/>
            <pc:sldMk cId="2737972825" sldId="273"/>
            <ac:picMk id="18" creationId="{F8768865-4B91-4117-893A-1FB091B596A6}"/>
          </ac:picMkLst>
        </pc:picChg>
      </pc:sldChg>
      <pc:sldChg chg="addSp delSp modSp add mod">
        <pc:chgData name="Marci McGuire" userId="da076b16-69e6-40ca-b632-a9ea416c9c12" providerId="ADAL" clId="{0D4D732F-A10E-4547-935C-A396D909F7D7}" dt="2021-11-17T14:17:57.247" v="1476" actId="20577"/>
        <pc:sldMkLst>
          <pc:docMk/>
          <pc:sldMk cId="2242354470" sldId="274"/>
        </pc:sldMkLst>
        <pc:spChg chg="mod">
          <ac:chgData name="Marci McGuire" userId="da076b16-69e6-40ca-b632-a9ea416c9c12" providerId="ADAL" clId="{0D4D732F-A10E-4547-935C-A396D909F7D7}" dt="2021-11-17T14:17:25.674" v="1420" actId="6549"/>
          <ac:spMkLst>
            <pc:docMk/>
            <pc:sldMk cId="2242354470" sldId="274"/>
            <ac:spMk id="2" creationId="{00000000-0000-0000-0000-000000000000}"/>
          </ac:spMkLst>
        </pc:spChg>
        <pc:spChg chg="add mod">
          <ac:chgData name="Marci McGuire" userId="da076b16-69e6-40ca-b632-a9ea416c9c12" providerId="ADAL" clId="{0D4D732F-A10E-4547-935C-A396D909F7D7}" dt="2021-11-17T14:17:57.247" v="1476" actId="20577"/>
          <ac:spMkLst>
            <pc:docMk/>
            <pc:sldMk cId="2242354470" sldId="274"/>
            <ac:spMk id="11" creationId="{A7F9CB80-8A1A-4CAD-94EE-BDFA509705ED}"/>
          </ac:spMkLst>
        </pc:spChg>
        <pc:spChg chg="mod topLvl">
          <ac:chgData name="Marci McGuire" userId="da076b16-69e6-40ca-b632-a9ea416c9c12" providerId="ADAL" clId="{0D4D732F-A10E-4547-935C-A396D909F7D7}" dt="2021-11-17T13:59:53.998" v="476" actId="14100"/>
          <ac:spMkLst>
            <pc:docMk/>
            <pc:sldMk cId="2242354470" sldId="274"/>
            <ac:spMk id="19" creationId="{547214D5-71E7-43CB-819E-8671A2FC4FB4}"/>
          </ac:spMkLst>
        </pc:spChg>
        <pc:spChg chg="mod ord topLvl">
          <ac:chgData name="Marci McGuire" userId="da076b16-69e6-40ca-b632-a9ea416c9c12" providerId="ADAL" clId="{0D4D732F-A10E-4547-935C-A396D909F7D7}" dt="2021-11-17T13:59:41.600" v="473" actId="14100"/>
          <ac:spMkLst>
            <pc:docMk/>
            <pc:sldMk cId="2242354470" sldId="274"/>
            <ac:spMk id="20" creationId="{0F64ADFC-E0E4-48D3-8283-2C94471C12B9}"/>
          </ac:spMkLst>
        </pc:spChg>
        <pc:grpChg chg="del">
          <ac:chgData name="Marci McGuire" userId="da076b16-69e6-40ca-b632-a9ea416c9c12" providerId="ADAL" clId="{0D4D732F-A10E-4547-935C-A396D909F7D7}" dt="2021-11-17T13:59:25.764" v="469" actId="165"/>
          <ac:grpSpMkLst>
            <pc:docMk/>
            <pc:sldMk cId="2242354470" sldId="274"/>
            <ac:grpSpMk id="15" creationId="{3737CA4E-55E3-43CE-B33C-4B9454431C99}"/>
          </ac:grpSpMkLst>
        </pc:grpChg>
        <pc:picChg chg="del">
          <ac:chgData name="Marci McGuire" userId="da076b16-69e6-40ca-b632-a9ea416c9c12" providerId="ADAL" clId="{0D4D732F-A10E-4547-935C-A396D909F7D7}" dt="2021-11-17T13:58:46.283" v="458" actId="478"/>
          <ac:picMkLst>
            <pc:docMk/>
            <pc:sldMk cId="2242354470" sldId="274"/>
            <ac:picMk id="5" creationId="{8C94DDF9-BD6A-429B-84B2-E20D07A5D621}"/>
          </ac:picMkLst>
        </pc:picChg>
        <pc:picChg chg="add mod">
          <ac:chgData name="Marci McGuire" userId="da076b16-69e6-40ca-b632-a9ea416c9c12" providerId="ADAL" clId="{0D4D732F-A10E-4547-935C-A396D909F7D7}" dt="2021-11-17T13:59:17.273" v="466" actId="1076"/>
          <ac:picMkLst>
            <pc:docMk/>
            <pc:sldMk cId="2242354470" sldId="274"/>
            <ac:picMk id="6" creationId="{56D32D79-1824-488B-B4EE-D8F9191C6C8C}"/>
          </ac:picMkLst>
        </pc:picChg>
        <pc:picChg chg="del">
          <ac:chgData name="Marci McGuire" userId="da076b16-69e6-40ca-b632-a9ea416c9c12" providerId="ADAL" clId="{0D4D732F-A10E-4547-935C-A396D909F7D7}" dt="2021-11-17T13:58:43.738" v="457" actId="478"/>
          <ac:picMkLst>
            <pc:docMk/>
            <pc:sldMk cId="2242354470" sldId="274"/>
            <ac:picMk id="16" creationId="{78300B7D-E4D0-4A3E-A9D8-E8934EE1E555}"/>
          </ac:picMkLst>
        </pc:picChg>
        <pc:picChg chg="del">
          <ac:chgData name="Marci McGuire" userId="da076b16-69e6-40ca-b632-a9ea416c9c12" providerId="ADAL" clId="{0D4D732F-A10E-4547-935C-A396D909F7D7}" dt="2021-11-17T13:58:49.989" v="460" actId="478"/>
          <ac:picMkLst>
            <pc:docMk/>
            <pc:sldMk cId="2242354470" sldId="274"/>
            <ac:picMk id="17" creationId="{1043781F-9DF6-43DA-A08B-60A8C311AE9E}"/>
          </ac:picMkLst>
        </pc:picChg>
        <pc:picChg chg="del">
          <ac:chgData name="Marci McGuire" userId="da076b16-69e6-40ca-b632-a9ea416c9c12" providerId="ADAL" clId="{0D4D732F-A10E-4547-935C-A396D909F7D7}" dt="2021-11-17T13:58:47.956" v="459" actId="478"/>
          <ac:picMkLst>
            <pc:docMk/>
            <pc:sldMk cId="2242354470" sldId="274"/>
            <ac:picMk id="18" creationId="{65074838-9E14-4E0F-83E2-F263BA1F09B9}"/>
          </ac:picMkLst>
        </pc:picChg>
      </pc:sldChg>
      <pc:sldChg chg="addSp modSp add mod ord">
        <pc:chgData name="Marci McGuire" userId="da076b16-69e6-40ca-b632-a9ea416c9c12" providerId="ADAL" clId="{0D4D732F-A10E-4547-935C-A396D909F7D7}" dt="2021-11-17T14:10:32.080" v="1284" actId="6549"/>
        <pc:sldMkLst>
          <pc:docMk/>
          <pc:sldMk cId="2935787013" sldId="275"/>
        </pc:sldMkLst>
        <pc:spChg chg="add mod">
          <ac:chgData name="Marci McGuire" userId="da076b16-69e6-40ca-b632-a9ea416c9c12" providerId="ADAL" clId="{0D4D732F-A10E-4547-935C-A396D909F7D7}" dt="2021-11-17T14:10:32.080" v="1284" actId="6549"/>
          <ac:spMkLst>
            <pc:docMk/>
            <pc:sldMk cId="2935787013" sldId="275"/>
            <ac:spMk id="7" creationId="{413AD5A1-74A1-491A-9500-E7205ADE73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79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  </a:t>
            </a:r>
            <a:r>
              <a:rPr sz="1800" b="1" spc="-1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A.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/find-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orms</a:t>
            </a:r>
            <a:r>
              <a:rPr sz="1800" b="1" spc="-45" dirty="0">
                <a:latin typeface="Calibri"/>
                <a:cs typeface="Calibri"/>
              </a:rPr>
              <a:t>/</a:t>
            </a:r>
            <a:r>
              <a:rPr sz="1800" b="1" spc="35" dirty="0">
                <a:latin typeface="Calibri"/>
                <a:cs typeface="Calibri"/>
              </a:rPr>
              <a:t>abou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10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orm-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Modal with PDF Information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7214D5-71E7-43CB-819E-8671A2FC4FB4}"/>
              </a:ext>
            </a:extLst>
          </p:cNvPr>
          <p:cNvSpPr/>
          <p:nvPr/>
        </p:nvSpPr>
        <p:spPr>
          <a:xfrm>
            <a:off x="2819399" y="1296370"/>
            <a:ext cx="640080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7F9CB80-8A1A-4CAD-94EE-BDFA509705ED}"/>
              </a:ext>
            </a:extLst>
          </p:cNvPr>
          <p:cNvSpPr txBox="1"/>
          <p:nvPr/>
        </p:nvSpPr>
        <p:spPr>
          <a:xfrm>
            <a:off x="9296400" y="1524000"/>
            <a:ext cx="2765235" cy="47269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The first time a PDF link is clicked in the search results a modal will appear advising to download and open forms in Adobe Acrobat Reader.  A link to download Acrobat Reader is also provided. 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Clicking the button from here will download the PDF.  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If the PDF opens in the browser window or new tab, right click on the button instead and save to your computer if you wish to complete the form digitally.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This modal is displayed only once every 24 hours.   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32D79-1824-488B-B4EE-D8F9191C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54394"/>
            <a:ext cx="6053599" cy="5234839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0F64ADFC-E0E4-48D3-8283-2C94471C12B9}"/>
              </a:ext>
            </a:extLst>
          </p:cNvPr>
          <p:cNvSpPr/>
          <p:nvPr/>
        </p:nvSpPr>
        <p:spPr>
          <a:xfrm>
            <a:off x="5410199" y="1749118"/>
            <a:ext cx="3615199" cy="3392320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35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46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lang="en-US"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7214D5-71E7-43CB-819E-8671A2FC4FB4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9D4B1-EA73-4921-B591-91179C38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1360902"/>
            <a:ext cx="6272187" cy="5247436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0F64ADFC-E0E4-48D3-8283-2C94471C12B9}"/>
              </a:ext>
            </a:extLst>
          </p:cNvPr>
          <p:cNvSpPr/>
          <p:nvPr/>
        </p:nvSpPr>
        <p:spPr>
          <a:xfrm>
            <a:off x="2713562" y="6249747"/>
            <a:ext cx="2275064" cy="286251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13AD5A1-74A1-491A-9500-E7205ADE73A1}"/>
              </a:ext>
            </a:extLst>
          </p:cNvPr>
          <p:cNvSpPr txBox="1"/>
          <p:nvPr/>
        </p:nvSpPr>
        <p:spPr>
          <a:xfrm>
            <a:off x="9628304" y="1524000"/>
            <a:ext cx="2716096" cy="311623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If the modal shown on the previous page was displayed in the last 24 hours, the download VA Form link will start to download the PDF rather than display the modal.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If the PDF opens in a browser window or tab, right click on the link instead and save to your computer if you wish to complete the form digitally.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7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34637" y="1918449"/>
            <a:ext cx="6642734" cy="3398963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C8EAB-4871-4325-827A-CE9B8ADE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999" y="2123362"/>
            <a:ext cx="6516009" cy="317226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697998" y="4724400"/>
            <a:ext cx="6446001" cy="57123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2EAB7-2970-46B5-821B-A2709401ACB2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D6F91-845D-4500-966E-B5044487E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68FB11-A22A-48C8-8FEF-8DE1B168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615F05-F890-4DAF-B6A1-6102EB00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BD949CD2-C1C7-41C0-82D6-E6DA30603BC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5E2223E-E969-4DBA-BA91-E6F468DDB619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4451DB-1995-4DD0-94DB-BBE56F7E6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239" y="4040265"/>
            <a:ext cx="2705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 (works same as search page)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04F8BC-732A-479F-8585-1A76C356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1" y="2741399"/>
            <a:ext cx="4353567" cy="382934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99103" y="5029200"/>
            <a:ext cx="3266159" cy="1469338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399" y="1435237"/>
            <a:ext cx="3183737" cy="1384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24000"/>
            <a:ext cx="3107537" cy="108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b="1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 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r>
              <a:rPr lang="en-US" sz="1400" spc="45" dirty="0">
                <a:latin typeface="Calibri"/>
                <a:cs typeface="Calibri"/>
              </a:rPr>
              <a:t> (works same as on search page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CDD1C-010F-4AC3-82D1-D80220B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23887"/>
            <a:ext cx="8042678" cy="48007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604836" y="1523887"/>
            <a:ext cx="8042677" cy="4669295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5029200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43600" y="1683412"/>
            <a:ext cx="2438400" cy="754988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B092E-3DDE-4282-82C1-8E7A24A3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222" y="2209800"/>
            <a:ext cx="7267187" cy="260769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69629" y="3279227"/>
            <a:ext cx="7311390" cy="1506372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977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86CC380-6F65-473C-8527-238DD8B8DDFE}"/>
              </a:ext>
            </a:extLst>
          </p:cNvPr>
          <p:cNvSpPr/>
          <p:nvPr/>
        </p:nvSpPr>
        <p:spPr>
          <a:xfrm>
            <a:off x="1576676" y="1355289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7E2F779-ED7C-4A7B-8F82-C95C4F430E10}"/>
              </a:ext>
            </a:extLst>
          </p:cNvPr>
          <p:cNvSpPr txBox="1"/>
          <p:nvPr/>
        </p:nvSpPr>
        <p:spPr>
          <a:xfrm>
            <a:off x="8581935" y="3769807"/>
            <a:ext cx="3048000" cy="153118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By default, results are sorted by closest match to the search term.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  <a:cs typeface="Calibri"/>
              </a:rPr>
              <a:t>Use the Sort By drop-down to sort results alphabetically in ascending or descending order, or by last updated date (newest or oldest).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4F636-D666-45F4-BD66-9285A513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54" y="1524000"/>
            <a:ext cx="6197146" cy="5084615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9C88CA92-49F5-48C0-8560-642ABEFF41A8}"/>
              </a:ext>
            </a:extLst>
          </p:cNvPr>
          <p:cNvSpPr/>
          <p:nvPr/>
        </p:nvSpPr>
        <p:spPr>
          <a:xfrm>
            <a:off x="5486400" y="3769807"/>
            <a:ext cx="2589378" cy="1564193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5A809FDD-2BAC-4A66-AB77-850CE5F63B42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98669-9FD3-43AC-8A07-719AD4D9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1360902"/>
            <a:ext cx="6272187" cy="5247436"/>
          </a:xfrm>
          <a:prstGeom prst="rect">
            <a:avLst/>
          </a:prstGeom>
        </p:spPr>
      </p:pic>
      <p:sp>
        <p:nvSpPr>
          <p:cNvPr id="28" name="object 6">
            <a:extLst>
              <a:ext uri="{FF2B5EF4-FFF2-40B4-BE49-F238E27FC236}">
                <a16:creationId xmlns:a16="http://schemas.microsoft.com/office/drawing/2014/main" id="{AD3B1B4F-DFF9-48D5-A407-13051FE3DDD0}"/>
              </a:ext>
            </a:extLst>
          </p:cNvPr>
          <p:cNvSpPr/>
          <p:nvPr/>
        </p:nvSpPr>
        <p:spPr>
          <a:xfrm>
            <a:off x="2754530" y="4876800"/>
            <a:ext cx="4876800" cy="381000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Access Online Tools Where Available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3B9474A-E852-46A8-B2E9-4E2DF87E0684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C6F1A-F3B9-4942-A83A-425A12F8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28" y="1381964"/>
            <a:ext cx="6272187" cy="5247436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10D07D6C-D4FE-45E1-A45B-CBC04E93A998}"/>
              </a:ext>
            </a:extLst>
          </p:cNvPr>
          <p:cNvSpPr/>
          <p:nvPr/>
        </p:nvSpPr>
        <p:spPr>
          <a:xfrm>
            <a:off x="2775528" y="5755614"/>
            <a:ext cx="2406072" cy="439621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46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lang="en-US"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7214D5-71E7-43CB-819E-8671A2FC4FB4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9D4B1-EA73-4921-B591-91179C38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1360902"/>
            <a:ext cx="6272187" cy="5247436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0F64ADFC-E0E4-48D3-8283-2C94471C12B9}"/>
              </a:ext>
            </a:extLst>
          </p:cNvPr>
          <p:cNvSpPr/>
          <p:nvPr/>
        </p:nvSpPr>
        <p:spPr>
          <a:xfrm>
            <a:off x="2713562" y="6249747"/>
            <a:ext cx="2275064" cy="286251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612</Words>
  <Application>Microsoft Office PowerPoint</Application>
  <PresentationFormat>Widescreen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</vt:lpstr>
      <vt:lpstr>Quickly Access Form Details Pages</vt:lpstr>
      <vt:lpstr>Access Online Tools Where Available</vt:lpstr>
      <vt:lpstr>Download VA Form  PDFs</vt:lpstr>
      <vt:lpstr>Modal with PDF Information</vt:lpstr>
      <vt:lpstr>Download VA Form 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Marci McGuire</cp:lastModifiedBy>
  <cp:revision>18</cp:revision>
  <dcterms:created xsi:type="dcterms:W3CDTF">2020-12-29T23:34:35Z</dcterms:created>
  <dcterms:modified xsi:type="dcterms:W3CDTF">2021-11-17T14:18:21Z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