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theme/theme2.xml" ContentType="application/vnd.openxmlformats-officedocument.theme+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theme/theme3.xml" ContentType="application/vnd.openxmlformats-officedocument.theme+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4.xml" ContentType="application/vnd.openxmlformats-officedocument.them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5.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theme/theme6.xml" ContentType="application/vnd.openxmlformats-officedocument.theme+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theme/theme7.xml" ContentType="application/vnd.openxmlformats-officedocument.theme+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theme/theme8.xml" ContentType="application/vnd.openxmlformats-officedocument.theme+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theme/theme9.xml" ContentType="application/vnd.openxmlformats-officedocument.theme+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theme/theme10.xml" ContentType="application/vnd.openxmlformats-officedocument.theme+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theme/theme11.xml" ContentType="application/vnd.openxmlformats-officedocument.theme+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theme/theme12.xml" ContentType="application/vnd.openxmlformats-officedocument.theme+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theme/theme13.xml" ContentType="application/vnd.openxmlformats-officedocument.theme+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848" r:id="rId2"/>
    <p:sldMasterId id="2147483860" r:id="rId3"/>
    <p:sldMasterId id="2147483873" r:id="rId4"/>
    <p:sldMasterId id="2147483886" r:id="rId5"/>
    <p:sldMasterId id="2147483899" r:id="rId6"/>
    <p:sldMasterId id="2147483924" r:id="rId7"/>
    <p:sldMasterId id="2147483953" r:id="rId8"/>
    <p:sldMasterId id="2147483965" r:id="rId9"/>
    <p:sldMasterId id="2147483978" r:id="rId10"/>
    <p:sldMasterId id="2147483991" r:id="rId11"/>
    <p:sldMasterId id="2147484002" r:id="rId12"/>
    <p:sldMasterId id="2147484185" r:id="rId13"/>
    <p:sldMasterId id="2147484198" r:id="rId14"/>
  </p:sldMasterIdLst>
  <p:notesMasterIdLst>
    <p:notesMasterId r:id="rId69"/>
  </p:notesMasterIdLst>
  <p:sldIdLst>
    <p:sldId id="256" r:id="rId15"/>
    <p:sldId id="257" r:id="rId16"/>
    <p:sldId id="258" r:id="rId17"/>
    <p:sldId id="259" r:id="rId18"/>
    <p:sldId id="260" r:id="rId19"/>
    <p:sldId id="600" r:id="rId20"/>
    <p:sldId id="596" r:id="rId21"/>
    <p:sldId id="623" r:id="rId22"/>
    <p:sldId id="606" r:id="rId23"/>
    <p:sldId id="604" r:id="rId24"/>
    <p:sldId id="594" r:id="rId25"/>
    <p:sldId id="523" r:id="rId26"/>
    <p:sldId id="619" r:id="rId27"/>
    <p:sldId id="269" r:id="rId28"/>
    <p:sldId id="493" r:id="rId29"/>
    <p:sldId id="271" r:id="rId30"/>
    <p:sldId id="491" r:id="rId31"/>
    <p:sldId id="611" r:id="rId32"/>
    <p:sldId id="609" r:id="rId33"/>
    <p:sldId id="588" r:id="rId34"/>
    <p:sldId id="492" r:id="rId35"/>
    <p:sldId id="590" r:id="rId36"/>
    <p:sldId id="309" r:id="rId37"/>
    <p:sldId id="592" r:id="rId38"/>
    <p:sldId id="598" r:id="rId39"/>
    <p:sldId id="281" r:id="rId40"/>
    <p:sldId id="490" r:id="rId41"/>
    <p:sldId id="602" r:id="rId42"/>
    <p:sldId id="495" r:id="rId43"/>
    <p:sldId id="285" r:id="rId44"/>
    <p:sldId id="621" r:id="rId45"/>
    <p:sldId id="287" r:id="rId46"/>
    <p:sldId id="613" r:id="rId47"/>
    <p:sldId id="489" r:id="rId48"/>
    <p:sldId id="584" r:id="rId49"/>
    <p:sldId id="289" r:id="rId50"/>
    <p:sldId id="615" r:id="rId51"/>
    <p:sldId id="311" r:id="rId52"/>
    <p:sldId id="433" r:id="rId53"/>
    <p:sldId id="617"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noFill/>
              <a:miter lim="400000"/>
            </a:ln>
          </a:insideV>
        </a:tcBdr>
        <a:fill>
          <a:solidFill>
            <a:srgbClr val="FCECE7"/>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chemeClr val="accent2"/>
              </a:solidFill>
              <a:prstDash val="solid"/>
              <a:round/>
            </a:ln>
          </a:left>
          <a:right>
            <a:ln w="12700" cap="flat">
              <a:noFill/>
              <a:miter lim="400000"/>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FCECE7"/>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chemeClr val="accent2"/>
              </a:solidFill>
              <a:prstDash val="solid"/>
              <a:round/>
            </a:ln>
          </a:top>
          <a:bottom>
            <a:ln w="12700" cap="flat">
              <a:solidFill>
                <a:schemeClr val="accent2"/>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solidFill>
                <a:schemeClr val="accent2"/>
              </a:solidFill>
              <a:prstDash val="solid"/>
              <a:round/>
            </a:ln>
          </a:top>
          <a:bottom>
            <a:ln w="12700" cap="flat">
              <a:solidFill>
                <a:schemeClr val="accent2"/>
              </a:solidFill>
              <a:prstDash val="solid"/>
              <a:round/>
            </a:ln>
          </a:bottom>
          <a:insideH>
            <a:ln w="12700" cap="flat">
              <a:noFill/>
              <a:miter lim="400000"/>
            </a:ln>
          </a:insideH>
          <a:insideV>
            <a:ln w="12700" cap="flat">
              <a:noFill/>
              <a:miter lim="400000"/>
            </a:ln>
          </a:insideV>
        </a:tcBdr>
        <a:fill>
          <a:solidFill>
            <a:schemeClr val="accent2"/>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65"/>
    <p:restoredTop sz="94784"/>
  </p:normalViewPr>
  <p:slideViewPr>
    <p:cSldViewPr snapToGrid="0">
      <p:cViewPr>
        <p:scale>
          <a:sx n="200" d="100"/>
          <a:sy n="200" d="100"/>
        </p:scale>
        <p:origin x="184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2.xml"/><Relationship Id="rId21" Type="http://schemas.openxmlformats.org/officeDocument/2006/relationships/slide" Target="slides/slide7.xml"/><Relationship Id="rId42" Type="http://schemas.openxmlformats.org/officeDocument/2006/relationships/slide" Target="slides/slide28.xml"/><Relationship Id="rId47" Type="http://schemas.openxmlformats.org/officeDocument/2006/relationships/slide" Target="slides/slide33.xml"/><Relationship Id="rId63" Type="http://schemas.openxmlformats.org/officeDocument/2006/relationships/slide" Target="slides/slide49.xml"/><Relationship Id="rId68" Type="http://schemas.openxmlformats.org/officeDocument/2006/relationships/slide" Target="slides/slide54.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slide" Target="slides/slide52.xml"/><Relationship Id="rId5" Type="http://schemas.openxmlformats.org/officeDocument/2006/relationships/slideMaster" Target="slideMasters/slideMaster5.xml"/><Relationship Id="rId61" Type="http://schemas.openxmlformats.org/officeDocument/2006/relationships/slide" Target="slides/slide47.xml"/><Relationship Id="rId19" Type="http://schemas.openxmlformats.org/officeDocument/2006/relationships/slide" Target="slides/slide5.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10" Type="http://schemas.openxmlformats.org/officeDocument/2006/relationships/slideMaster" Target="slideMasters/slideMaster10.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4.xml"/><Relationship Id="rId39" Type="http://schemas.openxmlformats.org/officeDocument/2006/relationships/slide" Target="slides/slide25.xml"/><Relationship Id="rId34" Type="http://schemas.openxmlformats.org/officeDocument/2006/relationships/slide" Target="slides/slide20.xml"/><Relationship Id="rId50" Type="http://schemas.openxmlformats.org/officeDocument/2006/relationships/slide" Target="slides/slide36.xml"/><Relationship Id="rId55" Type="http://schemas.openxmlformats.org/officeDocument/2006/relationships/slide" Target="slides/slide41.xml"/><Relationship Id="rId7" Type="http://schemas.openxmlformats.org/officeDocument/2006/relationships/slideMaster" Target="slideMasters/slideMaster7.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Language Assistance &amp; Resource Pages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Tagalog</c:v>
                </c:pt>
              </c:strCache>
            </c:strRef>
          </c:tx>
          <c:spPr>
            <a:solidFill>
              <a:schemeClr val="accent1"/>
            </a:solidFill>
            <a:ln>
              <a:noFill/>
            </a:ln>
            <a:effectLst/>
          </c:spPr>
          <c:invertIfNegative val="0"/>
          <c:cat>
            <c:strRef>
              <c:f>Sheet1!$A$2:$A$8</c:f>
              <c:strCache>
                <c:ptCount val="7"/>
                <c:pt idx="0">
                  <c:v>W/E 6/12</c:v>
                </c:pt>
                <c:pt idx="1">
                  <c:v>W/E 6/19</c:v>
                </c:pt>
                <c:pt idx="2">
                  <c:v>W/E 6/26</c:v>
                </c:pt>
                <c:pt idx="3">
                  <c:v>W/E 7/3</c:v>
                </c:pt>
                <c:pt idx="4">
                  <c:v>W/E 7/10</c:v>
                </c:pt>
                <c:pt idx="5">
                  <c:v>W/E 7/17</c:v>
                </c:pt>
                <c:pt idx="6">
                  <c:v>W/E 7/24</c:v>
                </c:pt>
              </c:strCache>
            </c:strRef>
          </c:cat>
          <c:val>
            <c:numRef>
              <c:f>Sheet1!$B$2:$B$8</c:f>
              <c:numCache>
                <c:formatCode>General</c:formatCode>
                <c:ptCount val="7"/>
                <c:pt idx="0">
                  <c:v>25</c:v>
                </c:pt>
                <c:pt idx="1">
                  <c:v>75</c:v>
                </c:pt>
                <c:pt idx="2">
                  <c:v>80</c:v>
                </c:pt>
                <c:pt idx="3">
                  <c:v>136</c:v>
                </c:pt>
                <c:pt idx="4">
                  <c:v>118</c:v>
                </c:pt>
                <c:pt idx="5">
                  <c:v>98</c:v>
                </c:pt>
                <c:pt idx="6">
                  <c:v>82</c:v>
                </c:pt>
              </c:numCache>
            </c:numRef>
          </c:val>
          <c:extLst>
            <c:ext xmlns:c16="http://schemas.microsoft.com/office/drawing/2014/chart" uri="{C3380CC4-5D6E-409C-BE32-E72D297353CC}">
              <c16:uniqueId val="{00000000-746C-5A4F-8FA8-245EECB80FD5}"/>
            </c:ext>
          </c:extLst>
        </c:ser>
        <c:ser>
          <c:idx val="1"/>
          <c:order val="1"/>
          <c:tx>
            <c:strRef>
              <c:f>Sheet1!$C$1</c:f>
              <c:strCache>
                <c:ptCount val="1"/>
                <c:pt idx="0">
                  <c:v>Spanish </c:v>
                </c:pt>
              </c:strCache>
            </c:strRef>
          </c:tx>
          <c:spPr>
            <a:solidFill>
              <a:schemeClr val="accent2"/>
            </a:solidFill>
            <a:ln>
              <a:noFill/>
            </a:ln>
            <a:effectLst/>
          </c:spPr>
          <c:invertIfNegative val="0"/>
          <c:cat>
            <c:strRef>
              <c:f>Sheet1!$A$2:$A$8</c:f>
              <c:strCache>
                <c:ptCount val="7"/>
                <c:pt idx="0">
                  <c:v>W/E 6/12</c:v>
                </c:pt>
                <c:pt idx="1">
                  <c:v>W/E 6/19</c:v>
                </c:pt>
                <c:pt idx="2">
                  <c:v>W/E 6/26</c:v>
                </c:pt>
                <c:pt idx="3">
                  <c:v>W/E 7/3</c:v>
                </c:pt>
                <c:pt idx="4">
                  <c:v>W/E 7/10</c:v>
                </c:pt>
                <c:pt idx="5">
                  <c:v>W/E 7/17</c:v>
                </c:pt>
                <c:pt idx="6">
                  <c:v>W/E 7/24</c:v>
                </c:pt>
              </c:strCache>
            </c:strRef>
          </c:cat>
          <c:val>
            <c:numRef>
              <c:f>Sheet1!$C$2:$C$8</c:f>
              <c:numCache>
                <c:formatCode>General</c:formatCode>
                <c:ptCount val="7"/>
                <c:pt idx="0">
                  <c:v>43</c:v>
                </c:pt>
                <c:pt idx="1">
                  <c:v>132</c:v>
                </c:pt>
                <c:pt idx="2">
                  <c:v>182</c:v>
                </c:pt>
                <c:pt idx="3">
                  <c:v>167</c:v>
                </c:pt>
                <c:pt idx="4">
                  <c:v>181</c:v>
                </c:pt>
                <c:pt idx="5">
                  <c:v>196</c:v>
                </c:pt>
                <c:pt idx="6">
                  <c:v>206</c:v>
                </c:pt>
              </c:numCache>
            </c:numRef>
          </c:val>
          <c:extLst>
            <c:ext xmlns:c16="http://schemas.microsoft.com/office/drawing/2014/chart" uri="{C3380CC4-5D6E-409C-BE32-E72D297353CC}">
              <c16:uniqueId val="{00000001-746C-5A4F-8FA8-245EECB80FD5}"/>
            </c:ext>
          </c:extLst>
        </c:ser>
        <c:ser>
          <c:idx val="2"/>
          <c:order val="2"/>
          <c:tx>
            <c:strRef>
              <c:f>Sheet1!$D$1</c:f>
              <c:strCache>
                <c:ptCount val="1"/>
                <c:pt idx="0">
                  <c:v>Other</c:v>
                </c:pt>
              </c:strCache>
            </c:strRef>
          </c:tx>
          <c:spPr>
            <a:solidFill>
              <a:schemeClr val="accent3"/>
            </a:solidFill>
            <a:ln>
              <a:solidFill>
                <a:srgbClr val="00B050"/>
              </a:solidFill>
            </a:ln>
            <a:effectLst/>
          </c:spPr>
          <c:invertIfNegative val="0"/>
          <c:cat>
            <c:strRef>
              <c:f>Sheet1!$A$2:$A$8</c:f>
              <c:strCache>
                <c:ptCount val="7"/>
                <c:pt idx="0">
                  <c:v>W/E 6/12</c:v>
                </c:pt>
                <c:pt idx="1">
                  <c:v>W/E 6/19</c:v>
                </c:pt>
                <c:pt idx="2">
                  <c:v>W/E 6/26</c:v>
                </c:pt>
                <c:pt idx="3">
                  <c:v>W/E 7/3</c:v>
                </c:pt>
                <c:pt idx="4">
                  <c:v>W/E 7/10</c:v>
                </c:pt>
                <c:pt idx="5">
                  <c:v>W/E 7/17</c:v>
                </c:pt>
                <c:pt idx="6">
                  <c:v>W/E 7/24</c:v>
                </c:pt>
              </c:strCache>
            </c:strRef>
          </c:cat>
          <c:val>
            <c:numRef>
              <c:f>Sheet1!$D$2:$D$8</c:f>
              <c:numCache>
                <c:formatCode>General</c:formatCode>
                <c:ptCount val="7"/>
                <c:pt idx="0">
                  <c:v>35</c:v>
                </c:pt>
                <c:pt idx="1">
                  <c:v>137</c:v>
                </c:pt>
                <c:pt idx="2">
                  <c:v>169</c:v>
                </c:pt>
                <c:pt idx="3">
                  <c:v>197</c:v>
                </c:pt>
                <c:pt idx="4">
                  <c:v>176</c:v>
                </c:pt>
                <c:pt idx="5">
                  <c:v>191</c:v>
                </c:pt>
                <c:pt idx="6">
                  <c:v>184</c:v>
                </c:pt>
              </c:numCache>
            </c:numRef>
          </c:val>
          <c:extLst>
            <c:ext xmlns:c16="http://schemas.microsoft.com/office/drawing/2014/chart" uri="{C3380CC4-5D6E-409C-BE32-E72D297353CC}">
              <c16:uniqueId val="{00000002-746C-5A4F-8FA8-245EECB80FD5}"/>
            </c:ext>
          </c:extLst>
        </c:ser>
        <c:ser>
          <c:idx val="3"/>
          <c:order val="3"/>
          <c:tx>
            <c:strRef>
              <c:f>Sheet1!$E$1</c:f>
              <c:strCache>
                <c:ptCount val="1"/>
                <c:pt idx="0">
                  <c:v>Total</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Sheet1!$A$2:$A$8</c:f>
              <c:strCache>
                <c:ptCount val="7"/>
                <c:pt idx="0">
                  <c:v>W/E 6/12</c:v>
                </c:pt>
                <c:pt idx="1">
                  <c:v>W/E 6/19</c:v>
                </c:pt>
                <c:pt idx="2">
                  <c:v>W/E 6/26</c:v>
                </c:pt>
                <c:pt idx="3">
                  <c:v>W/E 7/3</c:v>
                </c:pt>
                <c:pt idx="4">
                  <c:v>W/E 7/10</c:v>
                </c:pt>
                <c:pt idx="5">
                  <c:v>W/E 7/17</c:v>
                </c:pt>
                <c:pt idx="6">
                  <c:v>W/E 7/24</c:v>
                </c:pt>
              </c:strCache>
            </c:strRef>
          </c:cat>
          <c:val>
            <c:numRef>
              <c:f>Sheet1!$E$2:$E$8</c:f>
              <c:numCache>
                <c:formatCode>General</c:formatCode>
                <c:ptCount val="7"/>
                <c:pt idx="0">
                  <c:v>103</c:v>
                </c:pt>
                <c:pt idx="1">
                  <c:v>344</c:v>
                </c:pt>
                <c:pt idx="2">
                  <c:v>431</c:v>
                </c:pt>
                <c:pt idx="3">
                  <c:v>500</c:v>
                </c:pt>
                <c:pt idx="4">
                  <c:v>475</c:v>
                </c:pt>
                <c:pt idx="5">
                  <c:v>485</c:v>
                </c:pt>
                <c:pt idx="6">
                  <c:v>472</c:v>
                </c:pt>
              </c:numCache>
            </c:numRef>
          </c:val>
          <c:extLst>
            <c:ext xmlns:c16="http://schemas.microsoft.com/office/drawing/2014/chart" uri="{C3380CC4-5D6E-409C-BE32-E72D297353CC}">
              <c16:uniqueId val="{00000004-746C-5A4F-8FA8-245EECB80FD5}"/>
            </c:ext>
          </c:extLst>
        </c:ser>
        <c:dLbls>
          <c:showLegendKey val="0"/>
          <c:showVal val="0"/>
          <c:showCatName val="0"/>
          <c:showSerName val="0"/>
          <c:showPercent val="0"/>
          <c:showBubbleSize val="0"/>
        </c:dLbls>
        <c:gapWidth val="150"/>
        <c:axId val="127447967"/>
        <c:axId val="115979407"/>
      </c:barChart>
      <c:catAx>
        <c:axId val="127447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979407"/>
        <c:crosses val="autoZero"/>
        <c:auto val="1"/>
        <c:lblAlgn val="ctr"/>
        <c:lblOffset val="100"/>
        <c:noMultiLvlLbl val="0"/>
      </c:catAx>
      <c:valAx>
        <c:axId val="1159794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Pageviews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44796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93" name="Shape 1893"/>
          <p:cNvSpPr>
            <a:spLocks noGrp="1" noRot="1" noChangeAspect="1"/>
          </p:cNvSpPr>
          <p:nvPr>
            <p:ph type="sldImg"/>
          </p:nvPr>
        </p:nvSpPr>
        <p:spPr>
          <a:xfrm>
            <a:off x="1143000" y="685800"/>
            <a:ext cx="4572000" cy="3429000"/>
          </a:xfrm>
          <a:prstGeom prst="rect">
            <a:avLst/>
          </a:prstGeom>
        </p:spPr>
        <p:txBody>
          <a:bodyPr/>
          <a:lstStyle/>
          <a:p>
            <a:endParaRPr/>
          </a:p>
        </p:txBody>
      </p:sp>
      <p:sp>
        <p:nvSpPr>
          <p:cNvPr id="1894" name="Shape 189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4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4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925be7dcf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5" name="Google Shape;105;gd925be7dcf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3801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6250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4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36304C-0C51-FD49-A604-E85142E0818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4601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45106ff4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45106ff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4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594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4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4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5687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3" name="Google Shape;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4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44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44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4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34" name="Google Shape;13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8BA1EE-A5C7-144E-B59E-F1F543DD93A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4398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4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d925be7dcf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3" name="Google Shape;93;gd925be7dcf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4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4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c650346838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
        <p:nvSpPr>
          <p:cNvPr id="236" name="Google Shape;236;gc650346838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45106ff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45106ff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258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c650346838_0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36" name="Google Shape;236;gc650346838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c95dc304c7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4" name="Google Shape;134;gc95dc304c7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102"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5" name="Title Text"/>
          <p:cNvSpPr txBox="1">
            <a:spLocks noGrp="1"/>
          </p:cNvSpPr>
          <p:nvPr>
            <p:ph type="title"/>
          </p:nvPr>
        </p:nvSpPr>
        <p:spPr>
          <a:xfrm rot="5400000">
            <a:off x="7133400" y="1956724"/>
            <a:ext cx="5812001" cy="2628801"/>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1016" name="Body Level One…"/>
          <p:cNvSpPr txBox="1">
            <a:spLocks noGrp="1"/>
          </p:cNvSpPr>
          <p:nvPr>
            <p:ph type="body" idx="1"/>
          </p:nvPr>
        </p:nvSpPr>
        <p:spPr>
          <a:xfrm rot="5400000">
            <a:off x="1799300" y="-596076"/>
            <a:ext cx="5812000" cy="7734401"/>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1017"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024" name="Title Text"/>
          <p:cNvSpPr txBox="1">
            <a:spLocks noGrp="1"/>
          </p:cNvSpPr>
          <p:nvPr>
            <p:ph type="title"/>
          </p:nvPr>
        </p:nvSpPr>
        <p:spPr>
          <a:xfrm>
            <a:off x="1524000" y="1122362"/>
            <a:ext cx="9144000" cy="2387601"/>
          </a:xfrm>
          <a:prstGeom prst="rect">
            <a:avLst/>
          </a:prstGeom>
        </p:spPr>
        <p:txBody>
          <a:bodyPr lIns="45718" tIns="45718" rIns="45718" bIns="45718" anchor="b"/>
          <a:lstStyle>
            <a:lvl1pPr algn="ctr">
              <a:defRPr sz="6000"/>
            </a:lvl1pPr>
          </a:lstStyle>
          <a:p>
            <a:r>
              <a:t>Title Text</a:t>
            </a:r>
          </a:p>
        </p:txBody>
      </p:sp>
      <p:sp>
        <p:nvSpPr>
          <p:cNvPr id="1025" name="Body Level One…"/>
          <p:cNvSpPr txBox="1">
            <a:spLocks noGrp="1"/>
          </p:cNvSpPr>
          <p:nvPr>
            <p:ph type="body" sz="quarter" idx="1"/>
          </p:nvPr>
        </p:nvSpPr>
        <p:spPr>
          <a:xfrm>
            <a:off x="1524000" y="3602037"/>
            <a:ext cx="9144000" cy="1655764"/>
          </a:xfrm>
          <a:prstGeom prst="rect">
            <a:avLst/>
          </a:prstGeom>
        </p:spPr>
        <p:txBody>
          <a:bodyPr lIns="45718" tIns="45718" rIns="45718" bIns="45718"/>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026"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33" name="Title Text"/>
          <p:cNvSpPr txBox="1">
            <a:spLocks noGrp="1"/>
          </p:cNvSpPr>
          <p:nvPr>
            <p:ph type="title"/>
          </p:nvPr>
        </p:nvSpPr>
        <p:spPr>
          <a:prstGeom prst="rect">
            <a:avLst/>
          </a:prstGeom>
        </p:spPr>
        <p:txBody>
          <a:bodyPr lIns="45718" tIns="45718" rIns="45718" bIns="45718"/>
          <a:lstStyle/>
          <a:p>
            <a:r>
              <a:t>Title Text</a:t>
            </a:r>
          </a:p>
        </p:txBody>
      </p:sp>
      <p:sp>
        <p:nvSpPr>
          <p:cNvPr id="1034" name="Body Level One…"/>
          <p:cNvSpPr txBox="1">
            <a:spLocks noGrp="1"/>
          </p:cNvSpPr>
          <p:nvPr>
            <p:ph type="body" idx="1"/>
          </p:nvPr>
        </p:nvSpPr>
        <p:spPr>
          <a:prstGeom prst="rect">
            <a:avLst/>
          </a:prstGeom>
        </p:spPr>
        <p:txBody>
          <a:bodyPr lIns="45718" tIns="45718" rIns="45718" bIns="45718"/>
          <a:lstStyle>
            <a:lvl3pPr marL="1234438" indent="-320038"/>
          </a:lstStyle>
          <a:p>
            <a:r>
              <a:t>Body Level One</a:t>
            </a:r>
          </a:p>
          <a:p>
            <a:pPr lvl="1"/>
            <a:r>
              <a:t>Body Level Two</a:t>
            </a:r>
          </a:p>
          <a:p>
            <a:pPr lvl="2"/>
            <a:r>
              <a:t>Body Level Three</a:t>
            </a:r>
          </a:p>
          <a:p>
            <a:pPr lvl="3"/>
            <a:r>
              <a:t>Body Level Four</a:t>
            </a:r>
          </a:p>
          <a:p>
            <a:pPr lvl="4"/>
            <a:r>
              <a:t>Body Level Five</a:t>
            </a:r>
          </a:p>
        </p:txBody>
      </p:sp>
      <p:sp>
        <p:nvSpPr>
          <p:cNvPr id="1035"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042" name="Title Text"/>
          <p:cNvSpPr txBox="1">
            <a:spLocks noGrp="1"/>
          </p:cNvSpPr>
          <p:nvPr>
            <p:ph type="title"/>
          </p:nvPr>
        </p:nvSpPr>
        <p:spPr>
          <a:xfrm>
            <a:off x="831850" y="1709738"/>
            <a:ext cx="10515600" cy="2852737"/>
          </a:xfrm>
          <a:prstGeom prst="rect">
            <a:avLst/>
          </a:prstGeom>
        </p:spPr>
        <p:txBody>
          <a:bodyPr lIns="45718" tIns="45718" rIns="45718" bIns="45718" anchor="b"/>
          <a:lstStyle>
            <a:lvl1pPr>
              <a:defRPr sz="6000"/>
            </a:lvl1pPr>
          </a:lstStyle>
          <a:p>
            <a:r>
              <a:t>Title Text</a:t>
            </a:r>
          </a:p>
        </p:txBody>
      </p:sp>
      <p:sp>
        <p:nvSpPr>
          <p:cNvPr id="1043" name="Body Level One…"/>
          <p:cNvSpPr txBox="1">
            <a:spLocks noGrp="1"/>
          </p:cNvSpPr>
          <p:nvPr>
            <p:ph type="body" sz="quarter" idx="1"/>
          </p:nvPr>
        </p:nvSpPr>
        <p:spPr>
          <a:xfrm>
            <a:off x="831850" y="4589462"/>
            <a:ext cx="10515600" cy="1500189"/>
          </a:xfrm>
          <a:prstGeom prst="rect">
            <a:avLst/>
          </a:prstGeom>
        </p:spPr>
        <p:txBody>
          <a:bodyPr lIns="45718" tIns="45718" rIns="45718" bIns="45718"/>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044"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051" name="Title Text"/>
          <p:cNvSpPr txBox="1">
            <a:spLocks noGrp="1"/>
          </p:cNvSpPr>
          <p:nvPr>
            <p:ph type="title"/>
          </p:nvPr>
        </p:nvSpPr>
        <p:spPr>
          <a:prstGeom prst="rect">
            <a:avLst/>
          </a:prstGeom>
        </p:spPr>
        <p:txBody>
          <a:bodyPr lIns="45718" tIns="45718" rIns="45718" bIns="45718"/>
          <a:lstStyle/>
          <a:p>
            <a:r>
              <a:t>Title Text</a:t>
            </a:r>
          </a:p>
        </p:txBody>
      </p:sp>
      <p:sp>
        <p:nvSpPr>
          <p:cNvPr id="1052" name="Body Level One…"/>
          <p:cNvSpPr txBox="1">
            <a:spLocks noGrp="1"/>
          </p:cNvSpPr>
          <p:nvPr>
            <p:ph type="body" sz="half" idx="1"/>
          </p:nvPr>
        </p:nvSpPr>
        <p:spPr>
          <a:xfrm>
            <a:off x="838200" y="1825625"/>
            <a:ext cx="5181600" cy="4351338"/>
          </a:xfrm>
          <a:prstGeom prst="rect">
            <a:avLst/>
          </a:prstGeom>
        </p:spPr>
        <p:txBody>
          <a:bodyPr lIns="45718" tIns="45718" rIns="45718" bIns="45718"/>
          <a:lstStyle>
            <a:lvl3pPr marL="1234438" indent="-320038"/>
          </a:lstStyle>
          <a:p>
            <a:r>
              <a:t>Body Level One</a:t>
            </a:r>
          </a:p>
          <a:p>
            <a:pPr lvl="1"/>
            <a:r>
              <a:t>Body Level Two</a:t>
            </a:r>
          </a:p>
          <a:p>
            <a:pPr lvl="2"/>
            <a:r>
              <a:t>Body Level Three</a:t>
            </a:r>
          </a:p>
          <a:p>
            <a:pPr lvl="3"/>
            <a:r>
              <a:t>Body Level Four</a:t>
            </a:r>
          </a:p>
          <a:p>
            <a:pPr lvl="4"/>
            <a:r>
              <a:t>Body Level Five</a:t>
            </a:r>
          </a:p>
        </p:txBody>
      </p:sp>
      <p:sp>
        <p:nvSpPr>
          <p:cNvPr id="1053"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060" name="Title Text"/>
          <p:cNvSpPr txBox="1">
            <a:spLocks noGrp="1"/>
          </p:cNvSpPr>
          <p:nvPr>
            <p:ph type="title"/>
          </p:nvPr>
        </p:nvSpPr>
        <p:spPr>
          <a:xfrm>
            <a:off x="839787" y="365125"/>
            <a:ext cx="10515601" cy="1325563"/>
          </a:xfrm>
          <a:prstGeom prst="rect">
            <a:avLst/>
          </a:prstGeom>
        </p:spPr>
        <p:txBody>
          <a:bodyPr lIns="45718" tIns="45718" rIns="45718" bIns="45718"/>
          <a:lstStyle/>
          <a:p>
            <a:r>
              <a:t>Title Text</a:t>
            </a:r>
          </a:p>
        </p:txBody>
      </p:sp>
      <p:sp>
        <p:nvSpPr>
          <p:cNvPr id="1061" name="Body Level One…"/>
          <p:cNvSpPr txBox="1">
            <a:spLocks noGrp="1"/>
          </p:cNvSpPr>
          <p:nvPr>
            <p:ph type="body" sz="quarter" idx="1"/>
          </p:nvPr>
        </p:nvSpPr>
        <p:spPr>
          <a:xfrm>
            <a:off x="839787" y="1681163"/>
            <a:ext cx="5157790" cy="823914"/>
          </a:xfrm>
          <a:prstGeom prst="rect">
            <a:avLst/>
          </a:prstGeom>
        </p:spPr>
        <p:txBody>
          <a:bodyPr lIns="45718" tIns="45718" rIns="45718" bIns="45718"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062" name="Text Placeholder 4"/>
          <p:cNvSpPr>
            <a:spLocks noGrp="1"/>
          </p:cNvSpPr>
          <p:nvPr>
            <p:ph type="body" sz="quarter" idx="13"/>
          </p:nvPr>
        </p:nvSpPr>
        <p:spPr>
          <a:xfrm>
            <a:off x="6172200" y="1681163"/>
            <a:ext cx="5183188" cy="823914"/>
          </a:xfrm>
          <a:prstGeom prst="rect">
            <a:avLst/>
          </a:prstGeom>
        </p:spPr>
        <p:txBody>
          <a:bodyPr lIns="45718" tIns="45718" rIns="45718" bIns="45718" anchor="b"/>
          <a:lstStyle/>
          <a:p>
            <a:endParaRPr/>
          </a:p>
        </p:txBody>
      </p:sp>
      <p:sp>
        <p:nvSpPr>
          <p:cNvPr id="1063"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070" name="Title Text"/>
          <p:cNvSpPr txBox="1">
            <a:spLocks noGrp="1"/>
          </p:cNvSpPr>
          <p:nvPr>
            <p:ph type="title"/>
          </p:nvPr>
        </p:nvSpPr>
        <p:spPr>
          <a:prstGeom prst="rect">
            <a:avLst/>
          </a:prstGeom>
        </p:spPr>
        <p:txBody>
          <a:bodyPr lIns="45718" tIns="45718" rIns="45718" bIns="45718"/>
          <a:lstStyle/>
          <a:p>
            <a:r>
              <a:t>Title Text</a:t>
            </a:r>
          </a:p>
        </p:txBody>
      </p:sp>
      <p:sp>
        <p:nvSpPr>
          <p:cNvPr id="1071"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78"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085" name="Title Text"/>
          <p:cNvSpPr txBox="1">
            <a:spLocks noGrp="1"/>
          </p:cNvSpPr>
          <p:nvPr>
            <p:ph type="title"/>
          </p:nvPr>
        </p:nvSpPr>
        <p:spPr>
          <a:xfrm>
            <a:off x="839787" y="457200"/>
            <a:ext cx="3932240" cy="1600200"/>
          </a:xfrm>
          <a:prstGeom prst="rect">
            <a:avLst/>
          </a:prstGeom>
        </p:spPr>
        <p:txBody>
          <a:bodyPr lIns="45718" tIns="45718" rIns="45718" bIns="45718" anchor="b"/>
          <a:lstStyle>
            <a:lvl1pPr>
              <a:defRPr sz="3200"/>
            </a:lvl1pPr>
          </a:lstStyle>
          <a:p>
            <a:r>
              <a:t>Title Text</a:t>
            </a:r>
          </a:p>
        </p:txBody>
      </p:sp>
      <p:sp>
        <p:nvSpPr>
          <p:cNvPr id="1086" name="Body Level One…"/>
          <p:cNvSpPr txBox="1">
            <a:spLocks noGrp="1"/>
          </p:cNvSpPr>
          <p:nvPr>
            <p:ph type="body" sz="half" idx="1"/>
          </p:nvPr>
        </p:nvSpPr>
        <p:spPr>
          <a:xfrm>
            <a:off x="5183187" y="987425"/>
            <a:ext cx="6172202" cy="4873625"/>
          </a:xfrm>
          <a:prstGeom prst="rect">
            <a:avLst/>
          </a:prstGeom>
        </p:spPr>
        <p:txBody>
          <a:bodyPr lIns="45718" tIns="45718" rIns="45718" bIns="45718"/>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087" name="Text Placeholder 3"/>
          <p:cNvSpPr>
            <a:spLocks noGrp="1"/>
          </p:cNvSpPr>
          <p:nvPr>
            <p:ph type="body" sz="quarter" idx="13"/>
          </p:nvPr>
        </p:nvSpPr>
        <p:spPr>
          <a:xfrm>
            <a:off x="839787" y="2057400"/>
            <a:ext cx="3932238" cy="3811588"/>
          </a:xfrm>
          <a:prstGeom prst="rect">
            <a:avLst/>
          </a:prstGeom>
        </p:spPr>
        <p:txBody>
          <a:bodyPr lIns="45718" tIns="45718" rIns="45718" bIns="45718"/>
          <a:lstStyle/>
          <a:p>
            <a:endParaRPr/>
          </a:p>
        </p:txBody>
      </p:sp>
      <p:sp>
        <p:nvSpPr>
          <p:cNvPr id="1088"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095" name="Title Text"/>
          <p:cNvSpPr txBox="1">
            <a:spLocks noGrp="1"/>
          </p:cNvSpPr>
          <p:nvPr>
            <p:ph type="title"/>
          </p:nvPr>
        </p:nvSpPr>
        <p:spPr>
          <a:xfrm>
            <a:off x="839787" y="457200"/>
            <a:ext cx="3932240" cy="1600200"/>
          </a:xfrm>
          <a:prstGeom prst="rect">
            <a:avLst/>
          </a:prstGeom>
        </p:spPr>
        <p:txBody>
          <a:bodyPr lIns="45718" tIns="45718" rIns="45718" bIns="45718" anchor="b"/>
          <a:lstStyle>
            <a:lvl1pPr>
              <a:defRPr sz="3200"/>
            </a:lvl1pPr>
          </a:lstStyle>
          <a:p>
            <a:r>
              <a:t>Title Text</a:t>
            </a:r>
          </a:p>
        </p:txBody>
      </p:sp>
      <p:sp>
        <p:nvSpPr>
          <p:cNvPr id="1096" name="Picture Placeholder 2"/>
          <p:cNvSpPr>
            <a:spLocks noGrp="1"/>
          </p:cNvSpPr>
          <p:nvPr>
            <p:ph type="pic" sz="half" idx="13"/>
          </p:nvPr>
        </p:nvSpPr>
        <p:spPr>
          <a:xfrm>
            <a:off x="5183187" y="987425"/>
            <a:ext cx="6172202" cy="4873625"/>
          </a:xfrm>
          <a:prstGeom prst="rect">
            <a:avLst/>
          </a:prstGeom>
        </p:spPr>
        <p:txBody>
          <a:bodyPr lIns="91439" rIns="91439">
            <a:noAutofit/>
          </a:bodyPr>
          <a:lstStyle/>
          <a:p>
            <a:endParaRPr/>
          </a:p>
        </p:txBody>
      </p:sp>
      <p:sp>
        <p:nvSpPr>
          <p:cNvPr id="1097" name="Body Level One…"/>
          <p:cNvSpPr txBox="1">
            <a:spLocks noGrp="1"/>
          </p:cNvSpPr>
          <p:nvPr>
            <p:ph type="body" sz="quarter" idx="1"/>
          </p:nvPr>
        </p:nvSpPr>
        <p:spPr>
          <a:xfrm>
            <a:off x="839787" y="2057400"/>
            <a:ext cx="3932240" cy="3811588"/>
          </a:xfrm>
          <a:prstGeom prst="rect">
            <a:avLst/>
          </a:prstGeom>
        </p:spPr>
        <p:txBody>
          <a:bodyPr lIns="45718" tIns="45718" rIns="45718" bIns="45718"/>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098"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10"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lvl1pPr>
          </a:lstStyle>
          <a:p>
            <a:r>
              <a:t>Title Text</a:t>
            </a:r>
          </a:p>
        </p:txBody>
      </p:sp>
      <p:sp>
        <p:nvSpPr>
          <p:cNvPr id="111" name="Body Level One…"/>
          <p:cNvSpPr txBox="1">
            <a:spLocks noGrp="1"/>
          </p:cNvSpPr>
          <p:nvPr>
            <p:ph type="body" idx="1"/>
          </p:nvPr>
        </p:nvSpPr>
        <p:spPr>
          <a:xfrm>
            <a:off x="609600" y="1701800"/>
            <a:ext cx="10058400" cy="4470401"/>
          </a:xfrm>
          <a:prstGeom prst="rect">
            <a:avLst/>
          </a:prstGeom>
        </p:spPr>
        <p:txBody>
          <a:bodyPr lIns="45699" tIns="45699" rIns="45699" bIns="45699"/>
          <a:lstStyle>
            <a:lvl1pPr marL="609584" indent="-457189">
              <a:lnSpc>
                <a:spcPct val="120000"/>
              </a:lnSpc>
              <a:spcBef>
                <a:spcPts val="0"/>
              </a:spcBef>
              <a:buClr>
                <a:srgbClr val="44546A"/>
              </a:buClr>
              <a:buSzPts val="2800"/>
            </a:lvl1pPr>
            <a:lvl2pPr marL="1295368" indent="-533387">
              <a:lnSpc>
                <a:spcPct val="120000"/>
              </a:lnSpc>
              <a:spcBef>
                <a:spcPts val="0"/>
              </a:spcBef>
              <a:buClr>
                <a:srgbClr val="44546A"/>
              </a:buClr>
              <a:buSzPts val="2800"/>
            </a:lvl2pPr>
            <a:lvl3pPr marL="2011629" indent="-640064">
              <a:lnSpc>
                <a:spcPct val="120000"/>
              </a:lnSpc>
              <a:spcBef>
                <a:spcPts val="0"/>
              </a:spcBef>
              <a:buClr>
                <a:srgbClr val="44546A"/>
              </a:buClr>
              <a:buSzPts val="2800"/>
            </a:lvl3pPr>
            <a:lvl4pPr marL="2692332" indent="-711182">
              <a:lnSpc>
                <a:spcPct val="120000"/>
              </a:lnSpc>
              <a:spcBef>
                <a:spcPts val="0"/>
              </a:spcBef>
              <a:buClr>
                <a:srgbClr val="44546A"/>
              </a:buClr>
              <a:buSzPts val="2800"/>
            </a:lvl4pPr>
            <a:lvl5pPr marL="3301917" indent="-711182">
              <a:lnSpc>
                <a:spcPct val="120000"/>
              </a:lnSpc>
              <a:spcBef>
                <a:spcPts val="0"/>
              </a:spcBef>
              <a:buClr>
                <a:srgbClr val="44546A"/>
              </a:buClr>
              <a:buSzPts val="2800"/>
            </a:lvl5pPr>
          </a:lstStyle>
          <a:p>
            <a:r>
              <a:t>Body Level One</a:t>
            </a:r>
          </a:p>
          <a:p>
            <a:pPr lvl="1"/>
            <a:r>
              <a:t>Body Level Two</a:t>
            </a:r>
          </a:p>
          <a:p>
            <a:pPr lvl="2"/>
            <a:r>
              <a:t>Body Level Three</a:t>
            </a:r>
          </a:p>
          <a:p>
            <a:pPr lvl="3"/>
            <a:r>
              <a:t>Body Level Four</a:t>
            </a:r>
          </a:p>
          <a:p>
            <a:pPr lvl="4"/>
            <a:r>
              <a:t>Body Level Five</a:t>
            </a:r>
          </a:p>
        </p:txBody>
      </p:sp>
      <p:sp>
        <p:nvSpPr>
          <p:cNvPr id="112" name="Google Shape;35;p4"/>
          <p:cNvSpPr txBox="1">
            <a:spLocks noGrp="1"/>
          </p:cNvSpPr>
          <p:nvPr>
            <p:ph type="body" sz="quarter" idx="13"/>
          </p:nvPr>
        </p:nvSpPr>
        <p:spPr>
          <a:xfrm>
            <a:off x="609600" y="330200"/>
            <a:ext cx="10058400" cy="355600"/>
          </a:xfrm>
          <a:prstGeom prst="rect">
            <a:avLst/>
          </a:prstGeom>
        </p:spPr>
        <p:txBody>
          <a:bodyPr lIns="45699" tIns="45699" rIns="45699" bIns="45699"/>
          <a:lstStyle/>
          <a:p>
            <a:pPr marL="304792" indent="0">
              <a:lnSpc>
                <a:spcPct val="120000"/>
              </a:lnSpc>
              <a:spcBef>
                <a:spcPts val="0"/>
              </a:spcBef>
              <a:buSzTx/>
              <a:buFontTx/>
              <a:buNone/>
              <a:defRPr sz="1600" b="1">
                <a:solidFill>
                  <a:srgbClr val="E7E6E6"/>
                </a:solidFill>
              </a:defRPr>
            </a:pPr>
            <a:endParaRPr/>
          </a:p>
        </p:txBody>
      </p:sp>
      <p:sp>
        <p:nvSpPr>
          <p:cNvPr id="113" name="Slide Number"/>
          <p:cNvSpPr txBox="1">
            <a:spLocks noGrp="1"/>
          </p:cNvSpPr>
          <p:nvPr>
            <p:ph type="sldNum" sz="quarter" idx="2"/>
          </p:nvPr>
        </p:nvSpPr>
        <p:spPr>
          <a:xfrm>
            <a:off x="11318458" y="6404313"/>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10.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125" name="Title Text"/>
          <p:cNvSpPr txBox="1">
            <a:spLocks noGrp="1"/>
          </p:cNvSpPr>
          <p:nvPr>
            <p:ph type="title"/>
          </p:nvPr>
        </p:nvSpPr>
        <p:spPr>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126" name="Body Level One…"/>
          <p:cNvSpPr txBox="1">
            <a:spLocks noGrp="1"/>
          </p:cNvSpPr>
          <p:nvPr>
            <p:ph type="body" sz="half" idx="1"/>
          </p:nvPr>
        </p:nvSpPr>
        <p:spPr>
          <a:xfrm>
            <a:off x="838200" y="1825625"/>
            <a:ext cx="5181600" cy="4351338"/>
          </a:xfrm>
          <a:prstGeom prst="rect">
            <a:avLst/>
          </a:prstGeom>
        </p:spPr>
        <p:txBody>
          <a:bodyPr lIns="45699" tIns="45699" rIns="45699" bIns="45699"/>
          <a:lstStyle>
            <a:lvl1pPr marL="457200" indent="-342900">
              <a:buClr>
                <a:srgbClr val="000000"/>
              </a:buClr>
              <a:buSzPts val="2800"/>
            </a:lvl1pPr>
            <a:lvl2pPr marL="971550" indent="-400050">
              <a:buClr>
                <a:srgbClr val="000000"/>
              </a:buClr>
              <a:buSzPts val="2800"/>
            </a:lvl2pPr>
            <a:lvl3pPr marL="1508760" indent="-480060">
              <a:buClr>
                <a:srgbClr val="000000"/>
              </a:buClr>
              <a:buSzPts val="2800"/>
            </a:lvl3pPr>
            <a:lvl4pPr marL="2019300" indent="-533400">
              <a:buClr>
                <a:srgbClr val="000000"/>
              </a:buClr>
              <a:buSzPts val="2800"/>
            </a:lvl4pPr>
            <a:lvl5pPr marL="2476500" indent="-533400">
              <a:buClr>
                <a:srgbClr val="000000"/>
              </a:buClr>
              <a:buSzPts val="2800"/>
            </a:lvl5pPr>
          </a:lstStyle>
          <a:p>
            <a:r>
              <a:t>Body Level One</a:t>
            </a:r>
          </a:p>
          <a:p>
            <a:pPr lvl="1"/>
            <a:r>
              <a:t>Body Level Two</a:t>
            </a:r>
          </a:p>
          <a:p>
            <a:pPr lvl="2"/>
            <a:r>
              <a:t>Body Level Three</a:t>
            </a:r>
          </a:p>
          <a:p>
            <a:pPr lvl="3"/>
            <a:r>
              <a:t>Body Level Four</a:t>
            </a:r>
          </a:p>
          <a:p>
            <a:pPr lvl="4"/>
            <a:r>
              <a:t>Body Level Five</a:t>
            </a:r>
          </a:p>
        </p:txBody>
      </p:sp>
      <p:sp>
        <p:nvSpPr>
          <p:cNvPr id="1127" name="Google Shape;43;p18"/>
          <p:cNvSpPr txBox="1">
            <a:spLocks noGrp="1"/>
          </p:cNvSpPr>
          <p:nvPr>
            <p:ph type="body" sz="half" idx="13"/>
          </p:nvPr>
        </p:nvSpPr>
        <p:spPr>
          <a:xfrm>
            <a:off x="6172200" y="1825625"/>
            <a:ext cx="5181600" cy="4351338"/>
          </a:xfrm>
          <a:prstGeom prst="rect">
            <a:avLst/>
          </a:prstGeom>
        </p:spPr>
        <p:txBody>
          <a:bodyPr lIns="45699" tIns="45699" rIns="45699" bIns="45699"/>
          <a:lstStyle/>
          <a:p>
            <a:pPr marL="457200" indent="-342900">
              <a:buClr>
                <a:srgbClr val="000000"/>
              </a:buClr>
              <a:buSzPts val="2800"/>
            </a:pPr>
            <a:endParaRPr/>
          </a:p>
        </p:txBody>
      </p:sp>
      <p:sp>
        <p:nvSpPr>
          <p:cNvPr id="1128"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135" name="Title Text"/>
          <p:cNvSpPr txBox="1">
            <a:spLocks noGrp="1"/>
          </p:cNvSpPr>
          <p:nvPr>
            <p:ph type="title"/>
          </p:nvPr>
        </p:nvSpPr>
        <p:spPr>
          <a:xfrm>
            <a:off x="839787" y="365125"/>
            <a:ext cx="10515601" cy="1325563"/>
          </a:xfrm>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136" name="Body Level One…"/>
          <p:cNvSpPr txBox="1">
            <a:spLocks noGrp="1"/>
          </p:cNvSpPr>
          <p:nvPr>
            <p:ph type="body" sz="quarter" idx="1"/>
          </p:nvPr>
        </p:nvSpPr>
        <p:spPr>
          <a:xfrm>
            <a:off x="839787" y="1681163"/>
            <a:ext cx="5157789" cy="823913"/>
          </a:xfrm>
          <a:prstGeom prst="rect">
            <a:avLst/>
          </a:prstGeom>
        </p:spPr>
        <p:txBody>
          <a:bodyPr lIns="45699" tIns="45699" rIns="45699" bIns="45699" anchor="b"/>
          <a:lstStyle>
            <a:lvl1pPr indent="0">
              <a:buSzTx/>
              <a:buFontTx/>
              <a:buNone/>
              <a:defRPr sz="2400" b="1"/>
            </a:lvl1pPr>
            <a:lvl2pPr marL="228600" indent="457200">
              <a:buSzTx/>
              <a:buFontTx/>
              <a:buNone/>
              <a:defRPr sz="2400" b="1"/>
            </a:lvl2pPr>
            <a:lvl3pPr marL="228600" indent="914400">
              <a:buSzTx/>
              <a:buFontTx/>
              <a:buNone/>
              <a:defRPr sz="2400" b="1"/>
            </a:lvl3pPr>
            <a:lvl4pPr marL="228600" indent="1371600">
              <a:buSzTx/>
              <a:buFontTx/>
              <a:buNone/>
              <a:defRPr sz="2400" b="1"/>
            </a:lvl4pPr>
            <a:lvl5pPr marL="22860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137" name="Google Shape;50;p19"/>
          <p:cNvSpPr txBox="1">
            <a:spLocks noGrp="1"/>
          </p:cNvSpPr>
          <p:nvPr>
            <p:ph type="body" sz="half" idx="13"/>
          </p:nvPr>
        </p:nvSpPr>
        <p:spPr>
          <a:xfrm>
            <a:off x="839787" y="2505075"/>
            <a:ext cx="5157789" cy="3684588"/>
          </a:xfrm>
          <a:prstGeom prst="rect">
            <a:avLst/>
          </a:prstGeom>
        </p:spPr>
        <p:txBody>
          <a:bodyPr lIns="45699" tIns="45699" rIns="45699" bIns="45699"/>
          <a:lstStyle/>
          <a:p>
            <a:pPr marL="457200" indent="-342900">
              <a:buClr>
                <a:srgbClr val="000000"/>
              </a:buClr>
              <a:buSzPts val="2800"/>
            </a:pPr>
            <a:endParaRPr/>
          </a:p>
        </p:txBody>
      </p:sp>
      <p:sp>
        <p:nvSpPr>
          <p:cNvPr id="1138" name="Google Shape;51;p19"/>
          <p:cNvSpPr txBox="1">
            <a:spLocks noGrp="1"/>
          </p:cNvSpPr>
          <p:nvPr>
            <p:ph type="body" sz="quarter" idx="14"/>
          </p:nvPr>
        </p:nvSpPr>
        <p:spPr>
          <a:xfrm>
            <a:off x="6172200" y="1681163"/>
            <a:ext cx="5183188" cy="823913"/>
          </a:xfrm>
          <a:prstGeom prst="rect">
            <a:avLst/>
          </a:prstGeom>
        </p:spPr>
        <p:txBody>
          <a:bodyPr lIns="45699" tIns="45699" rIns="45699" bIns="45699" anchor="b"/>
          <a:lstStyle/>
          <a:p>
            <a:pPr indent="0">
              <a:buSzTx/>
              <a:buFontTx/>
              <a:buNone/>
              <a:defRPr sz="2400" b="1"/>
            </a:pPr>
            <a:endParaRPr/>
          </a:p>
        </p:txBody>
      </p:sp>
      <p:sp>
        <p:nvSpPr>
          <p:cNvPr id="1139" name="Google Shape;52;p19"/>
          <p:cNvSpPr txBox="1">
            <a:spLocks noGrp="1"/>
          </p:cNvSpPr>
          <p:nvPr>
            <p:ph type="body" sz="half" idx="15"/>
          </p:nvPr>
        </p:nvSpPr>
        <p:spPr>
          <a:xfrm>
            <a:off x="6172200" y="2505075"/>
            <a:ext cx="5183188" cy="3684588"/>
          </a:xfrm>
          <a:prstGeom prst="rect">
            <a:avLst/>
          </a:prstGeom>
        </p:spPr>
        <p:txBody>
          <a:bodyPr lIns="45699" tIns="45699" rIns="45699" bIns="45699"/>
          <a:lstStyle/>
          <a:p>
            <a:pPr marL="457200" indent="-342900">
              <a:buClr>
                <a:srgbClr val="000000"/>
              </a:buClr>
              <a:buSzPts val="2800"/>
            </a:pPr>
            <a:endParaRPr/>
          </a:p>
        </p:txBody>
      </p:sp>
      <p:sp>
        <p:nvSpPr>
          <p:cNvPr id="1140"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147" name="Title Text"/>
          <p:cNvSpPr txBox="1">
            <a:spLocks noGrp="1"/>
          </p:cNvSpPr>
          <p:nvPr>
            <p:ph type="title"/>
          </p:nvPr>
        </p:nvSpPr>
        <p:spPr>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148"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155" name="Title Text"/>
          <p:cNvSpPr txBox="1">
            <a:spLocks noGrp="1"/>
          </p:cNvSpPr>
          <p:nvPr>
            <p:ph type="title"/>
          </p:nvPr>
        </p:nvSpPr>
        <p:spPr>
          <a:xfrm>
            <a:off x="839787" y="457200"/>
            <a:ext cx="3932239" cy="1600200"/>
          </a:xfrm>
          <a:prstGeom prst="rect">
            <a:avLst/>
          </a:prstGeom>
        </p:spPr>
        <p:txBody>
          <a:bodyPr lIns="45699" tIns="45699" rIns="45699" bIns="45699" anchor="b"/>
          <a:lstStyle>
            <a:lvl1pPr>
              <a:defRPr sz="3200">
                <a:latin typeface="+mn-lt"/>
                <a:ea typeface="+mn-ea"/>
                <a:cs typeface="+mn-cs"/>
                <a:sym typeface="Calibri"/>
              </a:defRPr>
            </a:lvl1pPr>
          </a:lstStyle>
          <a:p>
            <a:r>
              <a:t>Title Text</a:t>
            </a:r>
          </a:p>
        </p:txBody>
      </p:sp>
      <p:sp>
        <p:nvSpPr>
          <p:cNvPr id="1156" name="Body Level One…"/>
          <p:cNvSpPr txBox="1">
            <a:spLocks noGrp="1"/>
          </p:cNvSpPr>
          <p:nvPr>
            <p:ph type="body" sz="half" idx="1"/>
          </p:nvPr>
        </p:nvSpPr>
        <p:spPr>
          <a:xfrm>
            <a:off x="5183187" y="987425"/>
            <a:ext cx="6172201" cy="4873625"/>
          </a:xfrm>
          <a:prstGeom prst="rect">
            <a:avLst/>
          </a:prstGeom>
        </p:spPr>
        <p:txBody>
          <a:bodyPr lIns="45699" tIns="45699" rIns="45699" bIns="45699"/>
          <a:lstStyle>
            <a:lvl1pPr marL="457200" indent="-431800">
              <a:buClr>
                <a:srgbClr val="000000"/>
              </a:buClr>
              <a:buSzPts val="3200"/>
              <a:defRPr sz="3200"/>
            </a:lvl1pPr>
            <a:lvl2pPr marL="972457" indent="-464457">
              <a:buClr>
                <a:srgbClr val="000000"/>
              </a:buClr>
              <a:buSzPts val="3200"/>
              <a:defRPr sz="3200"/>
            </a:lvl2pPr>
            <a:lvl3pPr marL="1498600" indent="-508000">
              <a:buClr>
                <a:srgbClr val="000000"/>
              </a:buClr>
              <a:buSzPts val="3200"/>
              <a:defRPr sz="3200"/>
            </a:lvl3pPr>
            <a:lvl4pPr marL="2042160" indent="-568960">
              <a:buClr>
                <a:srgbClr val="000000"/>
              </a:buClr>
              <a:buSzPts val="3200"/>
              <a:defRPr sz="3200"/>
            </a:lvl4pPr>
            <a:lvl5pPr marL="2499360" indent="-568960">
              <a:buClr>
                <a:srgbClr val="000000"/>
              </a:buClr>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1157" name="Google Shape;68;p22"/>
          <p:cNvSpPr txBox="1">
            <a:spLocks noGrp="1"/>
          </p:cNvSpPr>
          <p:nvPr>
            <p:ph type="body" sz="quarter" idx="13"/>
          </p:nvPr>
        </p:nvSpPr>
        <p:spPr>
          <a:xfrm>
            <a:off x="839787" y="2057400"/>
            <a:ext cx="3932239" cy="3811588"/>
          </a:xfrm>
          <a:prstGeom prst="rect">
            <a:avLst/>
          </a:prstGeom>
        </p:spPr>
        <p:txBody>
          <a:bodyPr lIns="45699" tIns="45699" rIns="45699" bIns="45699"/>
          <a:lstStyle/>
          <a:p>
            <a:pPr indent="0">
              <a:buSzTx/>
              <a:buFontTx/>
              <a:buNone/>
              <a:defRPr sz="1600"/>
            </a:pPr>
            <a:endParaRPr/>
          </a:p>
        </p:txBody>
      </p:sp>
      <p:sp>
        <p:nvSpPr>
          <p:cNvPr id="1158"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165" name="Title Text"/>
          <p:cNvSpPr txBox="1">
            <a:spLocks noGrp="1"/>
          </p:cNvSpPr>
          <p:nvPr>
            <p:ph type="title"/>
          </p:nvPr>
        </p:nvSpPr>
        <p:spPr>
          <a:xfrm>
            <a:off x="839787" y="457200"/>
            <a:ext cx="3932239" cy="1600200"/>
          </a:xfrm>
          <a:prstGeom prst="rect">
            <a:avLst/>
          </a:prstGeom>
        </p:spPr>
        <p:txBody>
          <a:bodyPr lIns="45699" tIns="45699" rIns="45699" bIns="45699" anchor="b"/>
          <a:lstStyle>
            <a:lvl1pPr>
              <a:defRPr sz="3200">
                <a:latin typeface="+mn-lt"/>
                <a:ea typeface="+mn-ea"/>
                <a:cs typeface="+mn-cs"/>
                <a:sym typeface="Calibri"/>
              </a:defRPr>
            </a:lvl1pPr>
          </a:lstStyle>
          <a:p>
            <a:r>
              <a:t>Title Text</a:t>
            </a:r>
          </a:p>
        </p:txBody>
      </p:sp>
      <p:sp>
        <p:nvSpPr>
          <p:cNvPr id="1166" name="Google Shape;74;p23"/>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167" name="Body Level One…"/>
          <p:cNvSpPr txBox="1">
            <a:spLocks noGrp="1"/>
          </p:cNvSpPr>
          <p:nvPr>
            <p:ph type="body" sz="quarter" idx="1"/>
          </p:nvPr>
        </p:nvSpPr>
        <p:spPr>
          <a:xfrm>
            <a:off x="839787" y="2057400"/>
            <a:ext cx="3932239" cy="3811588"/>
          </a:xfrm>
          <a:prstGeom prst="rect">
            <a:avLst/>
          </a:prstGeom>
        </p:spPr>
        <p:txBody>
          <a:bodyPr lIns="45699" tIns="45699" rIns="45699" bIns="45699"/>
          <a:lstStyle>
            <a:lvl1pPr indent="0">
              <a:buSzTx/>
              <a:buFontTx/>
              <a:buNone/>
              <a:defRPr sz="1600"/>
            </a:lvl1pPr>
            <a:lvl2pPr marL="228600" indent="457200">
              <a:buSzTx/>
              <a:buFontTx/>
              <a:buNone/>
              <a:defRPr sz="1600"/>
            </a:lvl2pPr>
            <a:lvl3pPr marL="228600" indent="914400">
              <a:buSzTx/>
              <a:buFontTx/>
              <a:buNone/>
              <a:defRPr sz="1600"/>
            </a:lvl3pPr>
            <a:lvl4pPr marL="228600" indent="1371600">
              <a:buSzTx/>
              <a:buFontTx/>
              <a:buNone/>
              <a:defRPr sz="1600"/>
            </a:lvl4pPr>
            <a:lvl5pPr marL="22860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168"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175" name="Title Text"/>
          <p:cNvSpPr txBox="1">
            <a:spLocks noGrp="1"/>
          </p:cNvSpPr>
          <p:nvPr>
            <p:ph type="title"/>
          </p:nvPr>
        </p:nvSpPr>
        <p:spPr>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176" name="Body Level One…"/>
          <p:cNvSpPr txBox="1">
            <a:spLocks noGrp="1"/>
          </p:cNvSpPr>
          <p:nvPr>
            <p:ph type="body" idx="1"/>
          </p:nvPr>
        </p:nvSpPr>
        <p:spPr>
          <a:xfrm rot="5400000">
            <a:off x="3920330" y="-1256506"/>
            <a:ext cx="4351339" cy="10515601"/>
          </a:xfrm>
          <a:prstGeom prst="rect">
            <a:avLst/>
          </a:prstGeom>
        </p:spPr>
        <p:txBody>
          <a:bodyPr lIns="45699" tIns="45699" rIns="45699" bIns="45699"/>
          <a:lstStyle>
            <a:lvl1pPr marL="457200" indent="-342900">
              <a:buClr>
                <a:srgbClr val="000000"/>
              </a:buClr>
              <a:buSzPts val="2800"/>
            </a:lvl1pPr>
            <a:lvl2pPr marL="971550" indent="-400050">
              <a:buClr>
                <a:srgbClr val="000000"/>
              </a:buClr>
              <a:buSzPts val="2800"/>
            </a:lvl2pPr>
            <a:lvl3pPr marL="1508760" indent="-480060">
              <a:buClr>
                <a:srgbClr val="000000"/>
              </a:buClr>
              <a:buSzPts val="2800"/>
            </a:lvl3pPr>
            <a:lvl4pPr marL="2019300" indent="-533400">
              <a:buClr>
                <a:srgbClr val="000000"/>
              </a:buClr>
              <a:buSzPts val="2800"/>
            </a:lvl4pPr>
            <a:lvl5pPr marL="2476500" indent="-533400">
              <a:buClr>
                <a:srgbClr val="000000"/>
              </a:buClr>
              <a:buSzPts val="2800"/>
            </a:lvl5pPr>
          </a:lstStyle>
          <a:p>
            <a:r>
              <a:t>Body Level One</a:t>
            </a:r>
          </a:p>
          <a:p>
            <a:pPr lvl="1"/>
            <a:r>
              <a:t>Body Level Two</a:t>
            </a:r>
          </a:p>
          <a:p>
            <a:pPr lvl="2"/>
            <a:r>
              <a:t>Body Level Three</a:t>
            </a:r>
          </a:p>
          <a:p>
            <a:pPr lvl="3"/>
            <a:r>
              <a:t>Body Level Four</a:t>
            </a:r>
          </a:p>
          <a:p>
            <a:pPr lvl="4"/>
            <a:r>
              <a:t>Body Level Five</a:t>
            </a:r>
          </a:p>
        </p:txBody>
      </p:sp>
      <p:sp>
        <p:nvSpPr>
          <p:cNvPr id="1177"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84" name="Title Text"/>
          <p:cNvSpPr txBox="1">
            <a:spLocks noGrp="1"/>
          </p:cNvSpPr>
          <p:nvPr>
            <p:ph type="title"/>
          </p:nvPr>
        </p:nvSpPr>
        <p:spPr>
          <a:xfrm rot="5400000">
            <a:off x="7133431" y="1956593"/>
            <a:ext cx="5811839" cy="2628901"/>
          </a:xfrm>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185" name="Body Level One…"/>
          <p:cNvSpPr txBox="1">
            <a:spLocks noGrp="1"/>
          </p:cNvSpPr>
          <p:nvPr>
            <p:ph type="body" idx="1"/>
          </p:nvPr>
        </p:nvSpPr>
        <p:spPr>
          <a:xfrm rot="5400000">
            <a:off x="1799431" y="-596107"/>
            <a:ext cx="5811838" cy="7734301"/>
          </a:xfrm>
          <a:prstGeom prst="rect">
            <a:avLst/>
          </a:prstGeom>
        </p:spPr>
        <p:txBody>
          <a:bodyPr lIns="45699" tIns="45699" rIns="45699" bIns="45699"/>
          <a:lstStyle>
            <a:lvl1pPr marL="457200" indent="-342900">
              <a:buClr>
                <a:srgbClr val="000000"/>
              </a:buClr>
              <a:buSzPts val="2800"/>
            </a:lvl1pPr>
            <a:lvl2pPr marL="971550" indent="-400050">
              <a:buClr>
                <a:srgbClr val="000000"/>
              </a:buClr>
              <a:buSzPts val="2800"/>
            </a:lvl2pPr>
            <a:lvl3pPr marL="1508760" indent="-480060">
              <a:buClr>
                <a:srgbClr val="000000"/>
              </a:buClr>
              <a:buSzPts val="2800"/>
            </a:lvl3pPr>
            <a:lvl4pPr marL="2019300" indent="-533400">
              <a:buClr>
                <a:srgbClr val="000000"/>
              </a:buClr>
              <a:buSzPts val="2800"/>
            </a:lvl4pPr>
            <a:lvl5pPr marL="2476500" indent="-533400">
              <a:buClr>
                <a:srgbClr val="000000"/>
              </a:buClr>
              <a:buSzPts val="2800"/>
            </a:lvl5pPr>
          </a:lstStyle>
          <a:p>
            <a:r>
              <a:t>Body Level One</a:t>
            </a:r>
          </a:p>
          <a:p>
            <a:pPr lvl="1"/>
            <a:r>
              <a:t>Body Level Two</a:t>
            </a:r>
          </a:p>
          <a:p>
            <a:pPr lvl="2"/>
            <a:r>
              <a:t>Body Level Three</a:t>
            </a:r>
          </a:p>
          <a:p>
            <a:pPr lvl="3"/>
            <a:r>
              <a:t>Body Level Four</a:t>
            </a:r>
          </a:p>
          <a:p>
            <a:pPr lvl="4"/>
            <a:r>
              <a:t>Body Level Five</a:t>
            </a:r>
          </a:p>
        </p:txBody>
      </p:sp>
      <p:sp>
        <p:nvSpPr>
          <p:cNvPr id="1186"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193"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194"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1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202" name="Title Text"/>
          <p:cNvSpPr txBox="1">
            <a:spLocks noGrp="1"/>
          </p:cNvSpPr>
          <p:nvPr>
            <p:ph type="title"/>
          </p:nvPr>
        </p:nvSpPr>
        <p:spPr>
          <a:prstGeom prst="rect">
            <a:avLst/>
          </a:prstGeom>
        </p:spPr>
        <p:txBody>
          <a:bodyPr/>
          <a:lstStyle/>
          <a:p>
            <a:r>
              <a:t>Title Text</a:t>
            </a:r>
          </a:p>
        </p:txBody>
      </p:sp>
      <p:sp>
        <p:nvSpPr>
          <p:cNvPr id="120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211"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1212"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2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20"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1"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220" name="Title Text"/>
          <p:cNvSpPr txBox="1">
            <a:spLocks noGrp="1"/>
          </p:cNvSpPr>
          <p:nvPr>
            <p:ph type="title"/>
          </p:nvPr>
        </p:nvSpPr>
        <p:spPr>
          <a:prstGeom prst="rect">
            <a:avLst/>
          </a:prstGeom>
        </p:spPr>
        <p:txBody>
          <a:bodyPr/>
          <a:lstStyle/>
          <a:p>
            <a:r>
              <a:t>Title Text</a:t>
            </a:r>
          </a:p>
        </p:txBody>
      </p:sp>
      <p:sp>
        <p:nvSpPr>
          <p:cNvPr id="1221"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229"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230"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231"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12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239" name="Title Text"/>
          <p:cNvSpPr txBox="1">
            <a:spLocks noGrp="1"/>
          </p:cNvSpPr>
          <p:nvPr>
            <p:ph type="title"/>
          </p:nvPr>
        </p:nvSpPr>
        <p:spPr>
          <a:prstGeom prst="rect">
            <a:avLst/>
          </a:prstGeom>
        </p:spPr>
        <p:txBody>
          <a:bodyPr/>
          <a:lstStyle/>
          <a:p>
            <a:r>
              <a:t>Title Text</a:t>
            </a:r>
          </a:p>
        </p:txBody>
      </p:sp>
      <p:sp>
        <p:nvSpPr>
          <p:cNvPr id="12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254"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255"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256"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12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264"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265"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266"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2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274" name="Title Text"/>
          <p:cNvSpPr txBox="1">
            <a:spLocks noGrp="1"/>
          </p:cNvSpPr>
          <p:nvPr>
            <p:ph type="title"/>
          </p:nvPr>
        </p:nvSpPr>
        <p:spPr>
          <a:prstGeom prst="rect">
            <a:avLst/>
          </a:prstGeom>
        </p:spPr>
        <p:txBody>
          <a:bodyPr/>
          <a:lstStyle/>
          <a:p>
            <a:r>
              <a:t>Title Text</a:t>
            </a:r>
          </a:p>
        </p:txBody>
      </p:sp>
      <p:sp>
        <p:nvSpPr>
          <p:cNvPr id="127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283"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1284"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302" name="Title Text"/>
          <p:cNvSpPr txBox="1">
            <a:spLocks noGrp="1"/>
          </p:cNvSpPr>
          <p:nvPr>
            <p:ph type="title"/>
          </p:nvPr>
        </p:nvSpPr>
        <p:spPr>
          <a:xfrm>
            <a:off x="1524000" y="1122362"/>
            <a:ext cx="9144000" cy="2387601"/>
          </a:xfrm>
          <a:prstGeom prst="rect">
            <a:avLst/>
          </a:prstGeom>
        </p:spPr>
        <p:txBody>
          <a:bodyPr anchor="b"/>
          <a:lstStyle>
            <a:lvl1pPr algn="ctr" defTabSz="914377">
              <a:defRPr sz="6000"/>
            </a:lvl1pPr>
          </a:lstStyle>
          <a:p>
            <a:r>
              <a:t>Title Text</a:t>
            </a:r>
          </a:p>
        </p:txBody>
      </p:sp>
      <p:sp>
        <p:nvSpPr>
          <p:cNvPr id="1303" name="Body Level One…"/>
          <p:cNvSpPr txBox="1">
            <a:spLocks noGrp="1"/>
          </p:cNvSpPr>
          <p:nvPr>
            <p:ph type="body" sz="quarter" idx="1"/>
          </p:nvPr>
        </p:nvSpPr>
        <p:spPr>
          <a:xfrm>
            <a:off x="1524000" y="3602037"/>
            <a:ext cx="9144000" cy="1655764"/>
          </a:xfrm>
          <a:prstGeom prst="rect">
            <a:avLst/>
          </a:prstGeom>
        </p:spPr>
        <p:txBody>
          <a:bodyPr/>
          <a:lstStyle>
            <a:lvl1pPr marL="0" indent="0" algn="ctr" defTabSz="914377">
              <a:buSzTx/>
              <a:buFontTx/>
              <a:buNone/>
              <a:defRPr sz="2400"/>
            </a:lvl1pPr>
            <a:lvl2pPr marL="0" indent="457189" algn="ctr" defTabSz="914377">
              <a:buSzTx/>
              <a:buFontTx/>
              <a:buNone/>
              <a:defRPr sz="2400"/>
            </a:lvl2pPr>
            <a:lvl3pPr marL="0" indent="914377" algn="ctr" defTabSz="914377">
              <a:buSzTx/>
              <a:buFontTx/>
              <a:buNone/>
              <a:defRPr sz="2400"/>
            </a:lvl3pPr>
            <a:lvl4pPr marL="0" indent="1371565" algn="ctr" defTabSz="914377">
              <a:buSzTx/>
              <a:buFontTx/>
              <a:buNone/>
              <a:defRPr sz="2400"/>
            </a:lvl4pPr>
            <a:lvl5pPr marL="0" indent="1828754" algn="ctr" defTabSz="914377">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04"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311" name="Title Text"/>
          <p:cNvSpPr txBox="1">
            <a:spLocks noGrp="1"/>
          </p:cNvSpPr>
          <p:nvPr>
            <p:ph type="title"/>
          </p:nvPr>
        </p:nvSpPr>
        <p:spPr>
          <a:prstGeom prst="rect">
            <a:avLst/>
          </a:prstGeom>
        </p:spPr>
        <p:txBody>
          <a:bodyPr/>
          <a:lstStyle>
            <a:lvl1pPr defTabSz="914377"/>
          </a:lstStyle>
          <a:p>
            <a:r>
              <a:t>Title Text</a:t>
            </a:r>
          </a:p>
        </p:txBody>
      </p:sp>
      <p:sp>
        <p:nvSpPr>
          <p:cNvPr id="1312" name="Body Level One…"/>
          <p:cNvSpPr txBox="1">
            <a:spLocks noGrp="1"/>
          </p:cNvSpPr>
          <p:nvPr>
            <p:ph type="body" idx="1"/>
          </p:nvPr>
        </p:nvSpPr>
        <p:spPr>
          <a:xfrm>
            <a:off x="838200" y="1825625"/>
            <a:ext cx="10515600" cy="4351340"/>
          </a:xfrm>
          <a:prstGeom prst="rect">
            <a:avLst/>
          </a:prstGeom>
        </p:spPr>
        <p:txBody>
          <a:bodyPr/>
          <a:lstStyle>
            <a:lvl1pPr marL="228593" indent="-228593" defTabSz="914377"/>
            <a:lvl2pPr marL="723881" indent="-266692" defTabSz="914377"/>
            <a:lvl3pPr marL="1234408" indent="-320031" defTabSz="914377"/>
            <a:lvl4pPr marL="1727156" indent="-355590" defTabSz="914377"/>
            <a:lvl5pPr marL="2184345" indent="-355590" defTabSz="914377"/>
          </a:lstStyle>
          <a:p>
            <a:r>
              <a:t>Body Level One</a:t>
            </a:r>
          </a:p>
          <a:p>
            <a:pPr lvl="1"/>
            <a:r>
              <a:t>Body Level Two</a:t>
            </a:r>
          </a:p>
          <a:p>
            <a:pPr lvl="2"/>
            <a:r>
              <a:t>Body Level Three</a:t>
            </a:r>
          </a:p>
          <a:p>
            <a:pPr lvl="3"/>
            <a:r>
              <a:t>Body Level Four</a:t>
            </a:r>
          </a:p>
          <a:p>
            <a:pPr lvl="4"/>
            <a:r>
              <a:t>Body Level Five</a:t>
            </a:r>
          </a:p>
        </p:txBody>
      </p:sp>
      <p:sp>
        <p:nvSpPr>
          <p:cNvPr id="1313"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29" name="Title Text"/>
          <p:cNvSpPr txBox="1">
            <a:spLocks noGrp="1"/>
          </p:cNvSpPr>
          <p:nvPr>
            <p:ph type="title"/>
          </p:nvPr>
        </p:nvSpPr>
        <p:spPr>
          <a:prstGeom prst="rect">
            <a:avLst/>
          </a:prstGeom>
        </p:spPr>
        <p:txBody>
          <a:bodyPr/>
          <a:lstStyle/>
          <a:p>
            <a:r>
              <a:t>Title Text</a:t>
            </a:r>
          </a:p>
        </p:txBody>
      </p:sp>
      <p:sp>
        <p:nvSpPr>
          <p:cNvPr id="13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0.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320" name="Title Text"/>
          <p:cNvSpPr txBox="1">
            <a:spLocks noGrp="1"/>
          </p:cNvSpPr>
          <p:nvPr>
            <p:ph type="title"/>
          </p:nvPr>
        </p:nvSpPr>
        <p:spPr>
          <a:xfrm>
            <a:off x="831850" y="1709740"/>
            <a:ext cx="10515601" cy="2852737"/>
          </a:xfrm>
          <a:prstGeom prst="rect">
            <a:avLst/>
          </a:prstGeom>
        </p:spPr>
        <p:txBody>
          <a:bodyPr anchor="b"/>
          <a:lstStyle>
            <a:lvl1pPr defTabSz="914377">
              <a:defRPr sz="6000"/>
            </a:lvl1pPr>
          </a:lstStyle>
          <a:p>
            <a:r>
              <a:t>Title Text</a:t>
            </a:r>
          </a:p>
        </p:txBody>
      </p:sp>
      <p:sp>
        <p:nvSpPr>
          <p:cNvPr id="1321" name="Body Level One…"/>
          <p:cNvSpPr txBox="1">
            <a:spLocks noGrp="1"/>
          </p:cNvSpPr>
          <p:nvPr>
            <p:ph type="body" sz="quarter" idx="1"/>
          </p:nvPr>
        </p:nvSpPr>
        <p:spPr>
          <a:xfrm>
            <a:off x="831850" y="4589464"/>
            <a:ext cx="10515601" cy="1500188"/>
          </a:xfrm>
          <a:prstGeom prst="rect">
            <a:avLst/>
          </a:prstGeom>
        </p:spPr>
        <p:txBody>
          <a:bodyPr/>
          <a:lstStyle>
            <a:lvl1pPr marL="0" indent="0" defTabSz="914377">
              <a:buSzTx/>
              <a:buFontTx/>
              <a:buNone/>
              <a:defRPr sz="2400">
                <a:solidFill>
                  <a:srgbClr val="888888"/>
                </a:solidFill>
              </a:defRPr>
            </a:lvl1pPr>
            <a:lvl2pPr marL="0" indent="457189" defTabSz="914377">
              <a:buSzTx/>
              <a:buFontTx/>
              <a:buNone/>
              <a:defRPr sz="2400">
                <a:solidFill>
                  <a:srgbClr val="888888"/>
                </a:solidFill>
              </a:defRPr>
            </a:lvl2pPr>
            <a:lvl3pPr marL="0" indent="914377" defTabSz="914377">
              <a:buSzTx/>
              <a:buFontTx/>
              <a:buNone/>
              <a:defRPr sz="2400">
                <a:solidFill>
                  <a:srgbClr val="888888"/>
                </a:solidFill>
              </a:defRPr>
            </a:lvl3pPr>
            <a:lvl4pPr marL="0" indent="1371565" defTabSz="914377">
              <a:buSzTx/>
              <a:buFontTx/>
              <a:buNone/>
              <a:defRPr sz="2400">
                <a:solidFill>
                  <a:srgbClr val="888888"/>
                </a:solidFill>
              </a:defRPr>
            </a:lvl4pPr>
            <a:lvl5pPr marL="0" indent="1828754" defTabSz="914377">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22"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329" name="Title Text"/>
          <p:cNvSpPr txBox="1">
            <a:spLocks noGrp="1"/>
          </p:cNvSpPr>
          <p:nvPr>
            <p:ph type="title"/>
          </p:nvPr>
        </p:nvSpPr>
        <p:spPr>
          <a:prstGeom prst="rect">
            <a:avLst/>
          </a:prstGeom>
        </p:spPr>
        <p:txBody>
          <a:bodyPr/>
          <a:lstStyle>
            <a:lvl1pPr defTabSz="914377"/>
          </a:lstStyle>
          <a:p>
            <a:r>
              <a:t>Title Text</a:t>
            </a:r>
          </a:p>
        </p:txBody>
      </p:sp>
      <p:sp>
        <p:nvSpPr>
          <p:cNvPr id="1330" name="Body Level One…"/>
          <p:cNvSpPr txBox="1">
            <a:spLocks noGrp="1"/>
          </p:cNvSpPr>
          <p:nvPr>
            <p:ph type="body" sz="half" idx="1"/>
          </p:nvPr>
        </p:nvSpPr>
        <p:spPr>
          <a:xfrm>
            <a:off x="838200" y="1825625"/>
            <a:ext cx="5181600" cy="4351340"/>
          </a:xfrm>
          <a:prstGeom prst="rect">
            <a:avLst/>
          </a:prstGeom>
        </p:spPr>
        <p:txBody>
          <a:bodyPr/>
          <a:lstStyle>
            <a:lvl1pPr marL="228593" indent="-228593" defTabSz="914377"/>
            <a:lvl2pPr marL="723881" indent="-266692" defTabSz="914377"/>
            <a:lvl3pPr marL="1234408" indent="-320031" defTabSz="914377"/>
            <a:lvl4pPr marL="1727156" indent="-355590" defTabSz="914377"/>
            <a:lvl5pPr marL="2184345" indent="-355590" defTabSz="914377"/>
          </a:lstStyle>
          <a:p>
            <a:r>
              <a:t>Body Level One</a:t>
            </a:r>
          </a:p>
          <a:p>
            <a:pPr lvl="1"/>
            <a:r>
              <a:t>Body Level Two</a:t>
            </a:r>
          </a:p>
          <a:p>
            <a:pPr lvl="2"/>
            <a:r>
              <a:t>Body Level Three</a:t>
            </a:r>
          </a:p>
          <a:p>
            <a:pPr lvl="3"/>
            <a:r>
              <a:t>Body Level Four</a:t>
            </a:r>
          </a:p>
          <a:p>
            <a:pPr lvl="4"/>
            <a:r>
              <a:t>Body Level Five</a:t>
            </a:r>
          </a:p>
        </p:txBody>
      </p:sp>
      <p:sp>
        <p:nvSpPr>
          <p:cNvPr id="1331"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338" name="Title Text"/>
          <p:cNvSpPr txBox="1">
            <a:spLocks noGrp="1"/>
          </p:cNvSpPr>
          <p:nvPr>
            <p:ph type="title"/>
          </p:nvPr>
        </p:nvSpPr>
        <p:spPr>
          <a:xfrm>
            <a:off x="839787" y="365125"/>
            <a:ext cx="10515601" cy="1325563"/>
          </a:xfrm>
          <a:prstGeom prst="rect">
            <a:avLst/>
          </a:prstGeom>
        </p:spPr>
        <p:txBody>
          <a:bodyPr/>
          <a:lstStyle>
            <a:lvl1pPr defTabSz="914377"/>
          </a:lstStyle>
          <a:p>
            <a:r>
              <a:t>Title Text</a:t>
            </a:r>
          </a:p>
        </p:txBody>
      </p:sp>
      <p:sp>
        <p:nvSpPr>
          <p:cNvPr id="1339" name="Body Level One…"/>
          <p:cNvSpPr txBox="1">
            <a:spLocks noGrp="1"/>
          </p:cNvSpPr>
          <p:nvPr>
            <p:ph type="body" sz="quarter" idx="1"/>
          </p:nvPr>
        </p:nvSpPr>
        <p:spPr>
          <a:xfrm>
            <a:off x="839788" y="1681163"/>
            <a:ext cx="5157789" cy="823913"/>
          </a:xfrm>
          <a:prstGeom prst="rect">
            <a:avLst/>
          </a:prstGeom>
        </p:spPr>
        <p:txBody>
          <a:bodyPr anchor="b"/>
          <a:lstStyle>
            <a:lvl1pPr marL="0" indent="0" defTabSz="914377">
              <a:buSzTx/>
              <a:buFontTx/>
              <a:buNone/>
              <a:defRPr sz="2400" b="1"/>
            </a:lvl1pPr>
            <a:lvl2pPr marL="0" indent="457189" defTabSz="914377">
              <a:buSzTx/>
              <a:buFontTx/>
              <a:buNone/>
              <a:defRPr sz="2400" b="1"/>
            </a:lvl2pPr>
            <a:lvl3pPr marL="0" indent="914377" defTabSz="914377">
              <a:buSzTx/>
              <a:buFontTx/>
              <a:buNone/>
              <a:defRPr sz="2400" b="1"/>
            </a:lvl3pPr>
            <a:lvl4pPr marL="0" indent="1371565" defTabSz="914377">
              <a:buSzTx/>
              <a:buFontTx/>
              <a:buNone/>
              <a:defRPr sz="2400" b="1"/>
            </a:lvl4pPr>
            <a:lvl5pPr marL="0" indent="1828754" defTabSz="914377">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340" name="Text Placeholder 4"/>
          <p:cNvSpPr>
            <a:spLocks noGrp="1"/>
          </p:cNvSpPr>
          <p:nvPr>
            <p:ph type="body" sz="quarter" idx="13"/>
          </p:nvPr>
        </p:nvSpPr>
        <p:spPr>
          <a:xfrm>
            <a:off x="6172201" y="1681163"/>
            <a:ext cx="5183189" cy="823913"/>
          </a:xfrm>
          <a:prstGeom prst="rect">
            <a:avLst/>
          </a:prstGeom>
        </p:spPr>
        <p:txBody>
          <a:bodyPr anchor="b"/>
          <a:lstStyle/>
          <a:p>
            <a:pPr marL="0" indent="0" defTabSz="914377">
              <a:buSzTx/>
              <a:buFontTx/>
              <a:buNone/>
              <a:defRPr sz="2400" b="1"/>
            </a:pPr>
            <a:endParaRPr/>
          </a:p>
        </p:txBody>
      </p:sp>
      <p:sp>
        <p:nvSpPr>
          <p:cNvPr id="1341"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348" name="Title Text"/>
          <p:cNvSpPr txBox="1">
            <a:spLocks noGrp="1"/>
          </p:cNvSpPr>
          <p:nvPr>
            <p:ph type="title"/>
          </p:nvPr>
        </p:nvSpPr>
        <p:spPr>
          <a:prstGeom prst="rect">
            <a:avLst/>
          </a:prstGeom>
        </p:spPr>
        <p:txBody>
          <a:bodyPr/>
          <a:lstStyle>
            <a:lvl1pPr defTabSz="914377"/>
          </a:lstStyle>
          <a:p>
            <a:r>
              <a:t>Title Text</a:t>
            </a:r>
          </a:p>
        </p:txBody>
      </p:sp>
      <p:sp>
        <p:nvSpPr>
          <p:cNvPr id="1349"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356"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363" name="Title Text"/>
          <p:cNvSpPr txBox="1">
            <a:spLocks noGrp="1"/>
          </p:cNvSpPr>
          <p:nvPr>
            <p:ph type="title"/>
          </p:nvPr>
        </p:nvSpPr>
        <p:spPr>
          <a:xfrm>
            <a:off x="839787" y="457200"/>
            <a:ext cx="3932239" cy="1600200"/>
          </a:xfrm>
          <a:prstGeom prst="rect">
            <a:avLst/>
          </a:prstGeom>
        </p:spPr>
        <p:txBody>
          <a:bodyPr anchor="b"/>
          <a:lstStyle>
            <a:lvl1pPr defTabSz="914377">
              <a:defRPr sz="3200"/>
            </a:lvl1pPr>
          </a:lstStyle>
          <a:p>
            <a:r>
              <a:t>Title Text</a:t>
            </a:r>
          </a:p>
        </p:txBody>
      </p:sp>
      <p:sp>
        <p:nvSpPr>
          <p:cNvPr id="1364" name="Body Level One…"/>
          <p:cNvSpPr txBox="1">
            <a:spLocks noGrp="1"/>
          </p:cNvSpPr>
          <p:nvPr>
            <p:ph type="body" sz="half" idx="1"/>
          </p:nvPr>
        </p:nvSpPr>
        <p:spPr>
          <a:xfrm>
            <a:off x="5183187" y="987425"/>
            <a:ext cx="6172201" cy="4873626"/>
          </a:xfrm>
          <a:prstGeom prst="rect">
            <a:avLst/>
          </a:prstGeom>
        </p:spPr>
        <p:txBody>
          <a:bodyPr/>
          <a:lstStyle>
            <a:lvl1pPr marL="228593" indent="-228593" defTabSz="914377">
              <a:defRPr sz="3200"/>
            </a:lvl1pPr>
            <a:lvl2pPr marL="718439" indent="-261250" defTabSz="914377">
              <a:defRPr sz="3200"/>
            </a:lvl2pPr>
            <a:lvl3pPr marL="1219168" indent="-304791" defTabSz="914377">
              <a:defRPr sz="3200"/>
            </a:lvl3pPr>
            <a:lvl4pPr marL="1737316" indent="-365750" defTabSz="914377">
              <a:defRPr sz="3200"/>
            </a:lvl4pPr>
            <a:lvl5pPr marL="2194505" indent="-365750" defTabSz="914377">
              <a:defRPr sz="3200"/>
            </a:lvl5pPr>
          </a:lstStyle>
          <a:p>
            <a:r>
              <a:t>Body Level One</a:t>
            </a:r>
          </a:p>
          <a:p>
            <a:pPr lvl="1"/>
            <a:r>
              <a:t>Body Level Two</a:t>
            </a:r>
          </a:p>
          <a:p>
            <a:pPr lvl="2"/>
            <a:r>
              <a:t>Body Level Three</a:t>
            </a:r>
          </a:p>
          <a:p>
            <a:pPr lvl="3"/>
            <a:r>
              <a:t>Body Level Four</a:t>
            </a:r>
          </a:p>
          <a:p>
            <a:pPr lvl="4"/>
            <a:r>
              <a:t>Body Level Five</a:t>
            </a:r>
          </a:p>
        </p:txBody>
      </p:sp>
      <p:sp>
        <p:nvSpPr>
          <p:cNvPr id="1365" name="Text Placeholder 3"/>
          <p:cNvSpPr>
            <a:spLocks noGrp="1"/>
          </p:cNvSpPr>
          <p:nvPr>
            <p:ph type="body" sz="quarter" idx="13"/>
          </p:nvPr>
        </p:nvSpPr>
        <p:spPr>
          <a:xfrm>
            <a:off x="839787" y="2057401"/>
            <a:ext cx="3932239" cy="3811588"/>
          </a:xfrm>
          <a:prstGeom prst="rect">
            <a:avLst/>
          </a:prstGeom>
        </p:spPr>
        <p:txBody>
          <a:bodyPr/>
          <a:lstStyle/>
          <a:p>
            <a:pPr marL="0" indent="0" defTabSz="914377">
              <a:buSzTx/>
              <a:buFontTx/>
              <a:buNone/>
              <a:defRPr sz="1600"/>
            </a:pPr>
            <a:endParaRPr/>
          </a:p>
        </p:txBody>
      </p:sp>
      <p:sp>
        <p:nvSpPr>
          <p:cNvPr id="1366"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373" name="Title Text"/>
          <p:cNvSpPr txBox="1">
            <a:spLocks noGrp="1"/>
          </p:cNvSpPr>
          <p:nvPr>
            <p:ph type="title"/>
          </p:nvPr>
        </p:nvSpPr>
        <p:spPr>
          <a:xfrm>
            <a:off x="839787" y="457200"/>
            <a:ext cx="3932239" cy="1600200"/>
          </a:xfrm>
          <a:prstGeom prst="rect">
            <a:avLst/>
          </a:prstGeom>
        </p:spPr>
        <p:txBody>
          <a:bodyPr anchor="b"/>
          <a:lstStyle>
            <a:lvl1pPr defTabSz="914377">
              <a:defRPr sz="3200"/>
            </a:lvl1pPr>
          </a:lstStyle>
          <a:p>
            <a:r>
              <a:t>Title Text</a:t>
            </a:r>
          </a:p>
        </p:txBody>
      </p:sp>
      <p:sp>
        <p:nvSpPr>
          <p:cNvPr id="1374" name="Picture Placeholder 2"/>
          <p:cNvSpPr>
            <a:spLocks noGrp="1"/>
          </p:cNvSpPr>
          <p:nvPr>
            <p:ph type="pic" sz="half" idx="13"/>
          </p:nvPr>
        </p:nvSpPr>
        <p:spPr>
          <a:xfrm>
            <a:off x="5183187" y="987425"/>
            <a:ext cx="6172201" cy="4873626"/>
          </a:xfrm>
          <a:prstGeom prst="rect">
            <a:avLst/>
          </a:prstGeom>
        </p:spPr>
        <p:txBody>
          <a:bodyPr lIns="91439" rIns="91439">
            <a:noAutofit/>
          </a:bodyPr>
          <a:lstStyle/>
          <a:p>
            <a:endParaRPr/>
          </a:p>
        </p:txBody>
      </p:sp>
      <p:sp>
        <p:nvSpPr>
          <p:cNvPr id="1375" name="Body Level One…"/>
          <p:cNvSpPr txBox="1">
            <a:spLocks noGrp="1"/>
          </p:cNvSpPr>
          <p:nvPr>
            <p:ph type="body" sz="quarter" idx="1"/>
          </p:nvPr>
        </p:nvSpPr>
        <p:spPr>
          <a:xfrm>
            <a:off x="839787" y="2057400"/>
            <a:ext cx="3932239" cy="3811589"/>
          </a:xfrm>
          <a:prstGeom prst="rect">
            <a:avLst/>
          </a:prstGeom>
        </p:spPr>
        <p:txBody>
          <a:bodyPr/>
          <a:lstStyle>
            <a:lvl1pPr marL="0" indent="0" defTabSz="914377">
              <a:buSzTx/>
              <a:buFontTx/>
              <a:buNone/>
              <a:defRPr sz="1600"/>
            </a:lvl1pPr>
            <a:lvl2pPr marL="0" indent="457189" defTabSz="914377">
              <a:buSzTx/>
              <a:buFontTx/>
              <a:buNone/>
              <a:defRPr sz="1600"/>
            </a:lvl2pPr>
            <a:lvl3pPr marL="0" indent="914377" defTabSz="914377">
              <a:buSzTx/>
              <a:buFontTx/>
              <a:buNone/>
              <a:defRPr sz="1600"/>
            </a:lvl3pPr>
            <a:lvl4pPr marL="0" indent="1371565" defTabSz="914377">
              <a:buSzTx/>
              <a:buFontTx/>
              <a:buNone/>
              <a:defRPr sz="1600"/>
            </a:lvl4pPr>
            <a:lvl5pPr marL="0" indent="1828754" defTabSz="914377">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376"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7.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383" name="Title Text"/>
          <p:cNvSpPr txBox="1">
            <a:spLocks noGrp="1"/>
          </p:cNvSpPr>
          <p:nvPr>
            <p:ph type="title"/>
          </p:nvPr>
        </p:nvSpPr>
        <p:spPr>
          <a:prstGeom prst="rect">
            <a:avLst/>
          </a:prstGeom>
        </p:spPr>
        <p:txBody>
          <a:bodyPr/>
          <a:lstStyle>
            <a:lvl1pPr defTabSz="914377"/>
          </a:lstStyle>
          <a:p>
            <a:r>
              <a:t>Title Text</a:t>
            </a:r>
          </a:p>
        </p:txBody>
      </p:sp>
      <p:sp>
        <p:nvSpPr>
          <p:cNvPr id="1384" name="Body Level One…"/>
          <p:cNvSpPr txBox="1">
            <a:spLocks noGrp="1"/>
          </p:cNvSpPr>
          <p:nvPr>
            <p:ph type="body" idx="1"/>
          </p:nvPr>
        </p:nvSpPr>
        <p:spPr>
          <a:xfrm>
            <a:off x="838200" y="1825625"/>
            <a:ext cx="10515600" cy="4351340"/>
          </a:xfrm>
          <a:prstGeom prst="rect">
            <a:avLst/>
          </a:prstGeom>
        </p:spPr>
        <p:txBody>
          <a:bodyPr/>
          <a:lstStyle>
            <a:lvl1pPr marL="228593" indent="-228593" defTabSz="914377"/>
            <a:lvl2pPr marL="723881" indent="-266692" defTabSz="914377"/>
            <a:lvl3pPr marL="1234408" indent="-320031" defTabSz="914377"/>
            <a:lvl4pPr marL="1727156" indent="-355590" defTabSz="914377"/>
            <a:lvl5pPr marL="2184345" indent="-355590" defTabSz="914377"/>
          </a:lstStyle>
          <a:p>
            <a:r>
              <a:t>Body Level One</a:t>
            </a:r>
          </a:p>
          <a:p>
            <a:pPr lvl="1"/>
            <a:r>
              <a:t>Body Level Two</a:t>
            </a:r>
          </a:p>
          <a:p>
            <a:pPr lvl="2"/>
            <a:r>
              <a:t>Body Level Three</a:t>
            </a:r>
          </a:p>
          <a:p>
            <a:pPr lvl="3"/>
            <a:r>
              <a:t>Body Level Four</a:t>
            </a:r>
          </a:p>
          <a:p>
            <a:pPr lvl="4"/>
            <a:r>
              <a:t>Body Level Five</a:t>
            </a:r>
          </a:p>
        </p:txBody>
      </p:sp>
      <p:sp>
        <p:nvSpPr>
          <p:cNvPr id="1385"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8.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392" name="Title Text"/>
          <p:cNvSpPr txBox="1">
            <a:spLocks noGrp="1"/>
          </p:cNvSpPr>
          <p:nvPr>
            <p:ph type="title"/>
          </p:nvPr>
        </p:nvSpPr>
        <p:spPr>
          <a:xfrm>
            <a:off x="8724900" y="365125"/>
            <a:ext cx="2628901" cy="5811841"/>
          </a:xfrm>
          <a:prstGeom prst="rect">
            <a:avLst/>
          </a:prstGeom>
        </p:spPr>
        <p:txBody>
          <a:bodyPr/>
          <a:lstStyle>
            <a:lvl1pPr defTabSz="914377"/>
          </a:lstStyle>
          <a:p>
            <a:r>
              <a:t>Title Text</a:t>
            </a:r>
          </a:p>
        </p:txBody>
      </p:sp>
      <p:sp>
        <p:nvSpPr>
          <p:cNvPr id="1393" name="Body Level One…"/>
          <p:cNvSpPr txBox="1">
            <a:spLocks noGrp="1"/>
          </p:cNvSpPr>
          <p:nvPr>
            <p:ph type="body" idx="1"/>
          </p:nvPr>
        </p:nvSpPr>
        <p:spPr>
          <a:xfrm>
            <a:off x="838200" y="365125"/>
            <a:ext cx="7734301" cy="5811841"/>
          </a:xfrm>
          <a:prstGeom prst="rect">
            <a:avLst/>
          </a:prstGeom>
        </p:spPr>
        <p:txBody>
          <a:bodyPr/>
          <a:lstStyle>
            <a:lvl1pPr marL="228593" indent="-228593" defTabSz="914377"/>
            <a:lvl2pPr marL="723881" indent="-266692" defTabSz="914377"/>
            <a:lvl3pPr marL="1234408" indent="-320031" defTabSz="914377"/>
            <a:lvl4pPr marL="1727156" indent="-355590" defTabSz="914377"/>
            <a:lvl5pPr marL="2184345" indent="-355590" defTabSz="914377"/>
          </a:lstStyle>
          <a:p>
            <a:r>
              <a:t>Body Level One</a:t>
            </a:r>
          </a:p>
          <a:p>
            <a:pPr lvl="1"/>
            <a:r>
              <a:t>Body Level Two</a:t>
            </a:r>
          </a:p>
          <a:p>
            <a:pPr lvl="2"/>
            <a:r>
              <a:t>Body Level Three</a:t>
            </a:r>
          </a:p>
          <a:p>
            <a:pPr lvl="3"/>
            <a:r>
              <a:t>Body Level Four</a:t>
            </a:r>
          </a:p>
          <a:p>
            <a:pPr lvl="4"/>
            <a:r>
              <a:t>Body Level Five</a:t>
            </a:r>
          </a:p>
        </p:txBody>
      </p:sp>
      <p:sp>
        <p:nvSpPr>
          <p:cNvPr id="1394"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9.xml><?xml version="1.0" encoding="utf-8"?>
<p:sldLayout xmlns:a="http://schemas.openxmlformats.org/drawingml/2006/main" xmlns:r="http://schemas.openxmlformats.org/officeDocument/2006/relationships" xmlns:p="http://schemas.openxmlformats.org/presentationml/2006/main" type="tx">
  <p:cSld name="Quote">
    <p:bg>
      <p:bgPr>
        <a:solidFill>
          <a:srgbClr val="10385A"/>
        </a:solidFill>
        <a:effectLst/>
      </p:bgPr>
    </p:bg>
    <p:spTree>
      <p:nvGrpSpPr>
        <p:cNvPr id="1" name=""/>
        <p:cNvGrpSpPr/>
        <p:nvPr/>
      </p:nvGrpSpPr>
      <p:grpSpPr>
        <a:xfrm>
          <a:off x="0" y="0"/>
          <a:ext cx="0" cy="0"/>
          <a:chOff x="0" y="0"/>
          <a:chExt cx="0" cy="0"/>
        </a:xfrm>
      </p:grpSpPr>
      <p:pic>
        <p:nvPicPr>
          <p:cNvPr id="1411" name="Google Shape;55;p14" descr="Google Shape;55;p14"/>
          <p:cNvPicPr>
            <a:picLocks noChangeAspect="1"/>
          </p:cNvPicPr>
          <p:nvPr/>
        </p:nvPicPr>
        <p:blipFill>
          <a:blip r:embed="rId2">
            <a:alphaModFix amt="10000"/>
          </a:blip>
          <a:stretch>
            <a:fillRect/>
          </a:stretch>
        </p:blipFill>
        <p:spPr>
          <a:xfrm>
            <a:off x="1" y="6112"/>
            <a:ext cx="12192001" cy="6845776"/>
          </a:xfrm>
          <a:prstGeom prst="rect">
            <a:avLst/>
          </a:prstGeom>
          <a:ln w="12700">
            <a:miter lim="400000"/>
          </a:ln>
        </p:spPr>
      </p:pic>
      <p:sp>
        <p:nvSpPr>
          <p:cNvPr id="1412" name="Title Text"/>
          <p:cNvSpPr txBox="1">
            <a:spLocks noGrp="1"/>
          </p:cNvSpPr>
          <p:nvPr>
            <p:ph type="title"/>
          </p:nvPr>
        </p:nvSpPr>
        <p:spPr>
          <a:xfrm>
            <a:off x="609600" y="1701800"/>
            <a:ext cx="10058400" cy="2212401"/>
          </a:xfrm>
          <a:prstGeom prst="rect">
            <a:avLst/>
          </a:prstGeom>
        </p:spPr>
        <p:txBody>
          <a:bodyPr lIns="34275" tIns="34275" rIns="34275" bIns="34275" anchor="b"/>
          <a:lstStyle>
            <a:lvl1pPr>
              <a:lnSpc>
                <a:spcPct val="100000"/>
              </a:lnSpc>
              <a:defRPr sz="4800">
                <a:solidFill>
                  <a:srgbClr val="FFFFFF"/>
                </a:solidFill>
                <a:latin typeface="Avenir"/>
                <a:ea typeface="Avenir"/>
                <a:cs typeface="Avenir"/>
                <a:sym typeface="Avenir Roman"/>
              </a:defRPr>
            </a:lvl1pPr>
          </a:lstStyle>
          <a:p>
            <a:r>
              <a:t>Title Text</a:t>
            </a:r>
          </a:p>
        </p:txBody>
      </p:sp>
      <p:sp>
        <p:nvSpPr>
          <p:cNvPr id="1413" name="Body Level One…"/>
          <p:cNvSpPr txBox="1">
            <a:spLocks noGrp="1"/>
          </p:cNvSpPr>
          <p:nvPr>
            <p:ph type="body" sz="quarter" idx="1"/>
          </p:nvPr>
        </p:nvSpPr>
        <p:spPr>
          <a:xfrm>
            <a:off x="609600" y="3962632"/>
            <a:ext cx="10058400" cy="670001"/>
          </a:xfrm>
          <a:prstGeom prst="rect">
            <a:avLst/>
          </a:prstGeom>
        </p:spPr>
        <p:txBody>
          <a:bodyPr lIns="34275" tIns="34275" rIns="34275" bIns="34275"/>
          <a:lstStyle>
            <a:lvl1pPr marL="304792" indent="0">
              <a:lnSpc>
                <a:spcPct val="120000"/>
              </a:lnSpc>
              <a:spcBef>
                <a:spcPts val="800"/>
              </a:spcBef>
              <a:buSzTx/>
              <a:buFontTx/>
              <a:buNone/>
              <a:defRPr sz="2600">
                <a:solidFill>
                  <a:srgbClr val="FFFFFF"/>
                </a:solidFill>
                <a:latin typeface="Avenir"/>
                <a:ea typeface="Avenir"/>
                <a:cs typeface="Avenir"/>
                <a:sym typeface="Avenir Roman"/>
              </a:defRPr>
            </a:lvl1pPr>
            <a:lvl2pPr marL="304792" indent="609585">
              <a:lnSpc>
                <a:spcPct val="120000"/>
              </a:lnSpc>
              <a:spcBef>
                <a:spcPts val="800"/>
              </a:spcBef>
              <a:buSzTx/>
              <a:buFontTx/>
              <a:buNone/>
              <a:defRPr sz="2600">
                <a:solidFill>
                  <a:srgbClr val="FFFFFF"/>
                </a:solidFill>
                <a:latin typeface="Avenir"/>
                <a:ea typeface="Avenir"/>
                <a:cs typeface="Avenir"/>
                <a:sym typeface="Avenir Roman"/>
              </a:defRPr>
            </a:lvl2pPr>
            <a:lvl3pPr marL="304792" indent="1219169">
              <a:lnSpc>
                <a:spcPct val="120000"/>
              </a:lnSpc>
              <a:spcBef>
                <a:spcPts val="800"/>
              </a:spcBef>
              <a:buSzTx/>
              <a:buFontTx/>
              <a:buNone/>
              <a:defRPr sz="2600">
                <a:solidFill>
                  <a:srgbClr val="FFFFFF"/>
                </a:solidFill>
                <a:latin typeface="Avenir"/>
                <a:ea typeface="Avenir"/>
                <a:cs typeface="Avenir"/>
                <a:sym typeface="Avenir Roman"/>
              </a:defRPr>
            </a:lvl3pPr>
            <a:lvl4pPr marL="304792" indent="1828754">
              <a:lnSpc>
                <a:spcPct val="120000"/>
              </a:lnSpc>
              <a:spcBef>
                <a:spcPts val="800"/>
              </a:spcBef>
              <a:buSzTx/>
              <a:buFontTx/>
              <a:buNone/>
              <a:defRPr sz="2600">
                <a:solidFill>
                  <a:srgbClr val="FFFFFF"/>
                </a:solidFill>
                <a:latin typeface="Avenir"/>
                <a:ea typeface="Avenir"/>
                <a:cs typeface="Avenir"/>
                <a:sym typeface="Avenir Roman"/>
              </a:defRPr>
            </a:lvl4pPr>
            <a:lvl5pPr marL="304792" indent="2438339">
              <a:lnSpc>
                <a:spcPct val="120000"/>
              </a:lnSpc>
              <a:spcBef>
                <a:spcPts val="800"/>
              </a:spcBef>
              <a:buSzTx/>
              <a:buFontTx/>
              <a:buNone/>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41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38"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139"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0.xml><?xml version="1.0" encoding="utf-8"?>
<p:sldLayout xmlns:a="http://schemas.openxmlformats.org/drawingml/2006/main" xmlns:r="http://schemas.openxmlformats.org/officeDocument/2006/relationships" xmlns:p="http://schemas.openxmlformats.org/presentationml/2006/main" type="tx">
  <p:cSld name="2_Split 2/3">
    <p:spTree>
      <p:nvGrpSpPr>
        <p:cNvPr id="1" name=""/>
        <p:cNvGrpSpPr/>
        <p:nvPr/>
      </p:nvGrpSpPr>
      <p:grpSpPr>
        <a:xfrm>
          <a:off x="0" y="0"/>
          <a:ext cx="0" cy="0"/>
          <a:chOff x="0" y="0"/>
          <a:chExt cx="0" cy="0"/>
        </a:xfrm>
      </p:grpSpPr>
      <p:sp>
        <p:nvSpPr>
          <p:cNvPr id="1421" name="Google Shape;60;p15"/>
          <p:cNvSpPr/>
          <p:nvPr/>
        </p:nvSpPr>
        <p:spPr>
          <a:xfrm>
            <a:off x="7721600" y="0"/>
            <a:ext cx="4470400" cy="6858000"/>
          </a:xfrm>
          <a:prstGeom prst="rect">
            <a:avLst/>
          </a:prstGeom>
          <a:solidFill>
            <a:srgbClr val="0070BC"/>
          </a:solidFill>
          <a:ln w="12700">
            <a:miter lim="400000"/>
          </a:ln>
        </p:spPr>
        <p:txBody>
          <a:bodyPr lIns="45719" rIns="45719" anchor="ctr"/>
          <a:lstStyle/>
          <a:p>
            <a:pPr algn="ctr">
              <a:defRPr sz="2400">
                <a:solidFill>
                  <a:srgbClr val="1A5484"/>
                </a:solidFill>
              </a:defRPr>
            </a:pPr>
            <a:endParaRPr/>
          </a:p>
        </p:txBody>
      </p:sp>
      <p:sp>
        <p:nvSpPr>
          <p:cNvPr id="1422" name="Title Text"/>
          <p:cNvSpPr txBox="1">
            <a:spLocks noGrp="1"/>
          </p:cNvSpPr>
          <p:nvPr>
            <p:ph type="title"/>
          </p:nvPr>
        </p:nvSpPr>
        <p:spPr>
          <a:xfrm>
            <a:off x="609603" y="685801"/>
            <a:ext cx="6659600" cy="863601"/>
          </a:xfrm>
          <a:prstGeom prst="rect">
            <a:avLst/>
          </a:prstGeom>
        </p:spPr>
        <p:txBody>
          <a:bodyPr lIns="34275" tIns="34275" rIns="34275" bIns="34275"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1423" name="Body Level One…"/>
          <p:cNvSpPr txBox="1">
            <a:spLocks noGrp="1"/>
          </p:cNvSpPr>
          <p:nvPr>
            <p:ph type="body" sz="half" idx="1"/>
          </p:nvPr>
        </p:nvSpPr>
        <p:spPr>
          <a:xfrm>
            <a:off x="609600" y="1701800"/>
            <a:ext cx="6659600" cy="4470400"/>
          </a:xfrm>
          <a:prstGeom prst="rect">
            <a:avLst/>
          </a:prstGeom>
        </p:spPr>
        <p:txBody>
          <a:bodyPr lIns="34275" tIns="34275" rIns="34275" bIns="34275" anchor="ctr"/>
          <a:lstStyle>
            <a:lvl1pPr marL="304792" indent="0">
              <a:lnSpc>
                <a:spcPct val="120000"/>
              </a:lnSpc>
              <a:spcBef>
                <a:spcPts val="800"/>
              </a:spcBef>
              <a:buSzTx/>
              <a:buFontTx/>
              <a:buNone/>
              <a:defRPr>
                <a:solidFill>
                  <a:srgbClr val="454454"/>
                </a:solidFill>
                <a:latin typeface="Avenir"/>
                <a:ea typeface="Avenir"/>
                <a:cs typeface="Avenir"/>
                <a:sym typeface="Avenir Roman"/>
              </a:defRPr>
            </a:lvl1pPr>
            <a:lvl2pPr marL="304792" indent="609585">
              <a:lnSpc>
                <a:spcPct val="120000"/>
              </a:lnSpc>
              <a:spcBef>
                <a:spcPts val="800"/>
              </a:spcBef>
              <a:buSzTx/>
              <a:buFontTx/>
              <a:buNone/>
              <a:defRPr>
                <a:solidFill>
                  <a:srgbClr val="454454"/>
                </a:solidFill>
                <a:latin typeface="Avenir"/>
                <a:ea typeface="Avenir"/>
                <a:cs typeface="Avenir"/>
                <a:sym typeface="Avenir Roman"/>
              </a:defRPr>
            </a:lvl2pPr>
            <a:lvl3pPr marL="304792" indent="1219169">
              <a:lnSpc>
                <a:spcPct val="120000"/>
              </a:lnSpc>
              <a:spcBef>
                <a:spcPts val="800"/>
              </a:spcBef>
              <a:buSzTx/>
              <a:buFontTx/>
              <a:buNone/>
              <a:defRPr>
                <a:solidFill>
                  <a:srgbClr val="454454"/>
                </a:solidFill>
                <a:latin typeface="Avenir"/>
                <a:ea typeface="Avenir"/>
                <a:cs typeface="Avenir"/>
                <a:sym typeface="Avenir Roman"/>
              </a:defRPr>
            </a:lvl3pPr>
            <a:lvl4pPr marL="304792" indent="1828754">
              <a:lnSpc>
                <a:spcPct val="120000"/>
              </a:lnSpc>
              <a:spcBef>
                <a:spcPts val="800"/>
              </a:spcBef>
              <a:buSzTx/>
              <a:buFontTx/>
              <a:buNone/>
              <a:defRPr>
                <a:solidFill>
                  <a:srgbClr val="454454"/>
                </a:solidFill>
                <a:latin typeface="Avenir"/>
                <a:ea typeface="Avenir"/>
                <a:cs typeface="Avenir"/>
                <a:sym typeface="Avenir Roman"/>
              </a:defRPr>
            </a:lvl4pPr>
            <a:lvl5pPr marL="304792" indent="2438339">
              <a:lnSpc>
                <a:spcPct val="120000"/>
              </a:lnSpc>
              <a:spcBef>
                <a:spcPts val="800"/>
              </a:spcBef>
              <a:buSzTx/>
              <a:buFontTx/>
              <a:buNone/>
              <a:defRPr>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424" name="Google Shape;66;p15"/>
          <p:cNvSpPr txBox="1">
            <a:spLocks noGrp="1"/>
          </p:cNvSpPr>
          <p:nvPr>
            <p:ph type="body" sz="quarter" idx="13"/>
          </p:nvPr>
        </p:nvSpPr>
        <p:spPr>
          <a:xfrm>
            <a:off x="609600" y="330200"/>
            <a:ext cx="6659599" cy="355600"/>
          </a:xfrm>
          <a:prstGeom prst="rect">
            <a:avLst/>
          </a:prstGeom>
        </p:spPr>
        <p:txBody>
          <a:bodyPr lIns="34275" tIns="34275" rIns="34275" bIns="34275"/>
          <a:lstStyle/>
          <a:p>
            <a:pPr marL="304792" indent="0">
              <a:lnSpc>
                <a:spcPct val="120000"/>
              </a:lnSpc>
              <a:spcBef>
                <a:spcPts val="800"/>
              </a:spcBef>
              <a:buSzTx/>
              <a:buFontTx/>
              <a:buNone/>
              <a:defRPr sz="1600">
                <a:solidFill>
                  <a:srgbClr val="A7A7A7"/>
                </a:solidFill>
                <a:latin typeface="Avenir"/>
                <a:ea typeface="Avenir"/>
                <a:cs typeface="Avenir"/>
                <a:sym typeface="Avenir Roman"/>
              </a:defRPr>
            </a:pPr>
            <a:endParaRPr/>
          </a:p>
        </p:txBody>
      </p:sp>
      <p:sp>
        <p:nvSpPr>
          <p:cNvPr id="1425" name="Google Shape;67;p15"/>
          <p:cNvSpPr txBox="1">
            <a:spLocks noGrp="1"/>
          </p:cNvSpPr>
          <p:nvPr>
            <p:ph type="body" sz="half" idx="14"/>
          </p:nvPr>
        </p:nvSpPr>
        <p:spPr>
          <a:xfrm>
            <a:off x="8128000" y="685800"/>
            <a:ext cx="3454401" cy="5486400"/>
          </a:xfrm>
          <a:prstGeom prst="rect">
            <a:avLst/>
          </a:prstGeom>
        </p:spPr>
        <p:txBody>
          <a:bodyPr lIns="34275" tIns="34275" rIns="34275" bIns="34275" anchor="ctr"/>
          <a:lstStyle/>
          <a:p>
            <a:pPr marL="304792" indent="0">
              <a:lnSpc>
                <a:spcPct val="120000"/>
              </a:lnSpc>
              <a:spcBef>
                <a:spcPts val="800"/>
              </a:spcBef>
              <a:buSzTx/>
              <a:buFontTx/>
              <a:buNone/>
              <a:defRPr>
                <a:solidFill>
                  <a:srgbClr val="0070BC"/>
                </a:solidFill>
                <a:latin typeface="Avenir"/>
                <a:ea typeface="Avenir"/>
                <a:cs typeface="Avenir"/>
                <a:sym typeface="Avenir Roman"/>
              </a:defRPr>
            </a:pPr>
            <a:endParaRPr/>
          </a:p>
        </p:txBody>
      </p:sp>
      <p:sp>
        <p:nvSpPr>
          <p:cNvPr id="1426"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7BC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41.xml><?xml version="1.0" encoding="utf-8"?>
<p:sldLayout xmlns:a="http://schemas.openxmlformats.org/drawingml/2006/main" xmlns:r="http://schemas.openxmlformats.org/officeDocument/2006/relationships" xmlns:p="http://schemas.openxmlformats.org/presentationml/2006/main" type="tx">
  <p:cSld name="Section Header">
    <p:bg>
      <p:bgPr>
        <a:solidFill>
          <a:srgbClr val="0070BC"/>
        </a:solidFill>
        <a:effectLst/>
      </p:bgPr>
    </p:bg>
    <p:spTree>
      <p:nvGrpSpPr>
        <p:cNvPr id="1" name=""/>
        <p:cNvGrpSpPr/>
        <p:nvPr/>
      </p:nvGrpSpPr>
      <p:grpSpPr>
        <a:xfrm>
          <a:off x="0" y="0"/>
          <a:ext cx="0" cy="0"/>
          <a:chOff x="0" y="0"/>
          <a:chExt cx="0" cy="0"/>
        </a:xfrm>
      </p:grpSpPr>
      <p:sp>
        <p:nvSpPr>
          <p:cNvPr id="1443" name="Title Text"/>
          <p:cNvSpPr txBox="1">
            <a:spLocks noGrp="1"/>
          </p:cNvSpPr>
          <p:nvPr>
            <p:ph type="title"/>
          </p:nvPr>
        </p:nvSpPr>
        <p:spPr>
          <a:xfrm>
            <a:off x="609600" y="2944048"/>
            <a:ext cx="10972800" cy="970001"/>
          </a:xfrm>
          <a:prstGeom prst="rect">
            <a:avLst/>
          </a:prstGeom>
        </p:spPr>
        <p:txBody>
          <a:bodyPr lIns="34275" tIns="34275" rIns="34275" bIns="34275" anchor="b"/>
          <a:lstStyle>
            <a:lvl1pPr>
              <a:lnSpc>
                <a:spcPct val="100000"/>
              </a:lnSpc>
              <a:defRPr sz="4800">
                <a:solidFill>
                  <a:srgbClr val="FFFFFF"/>
                </a:solidFill>
                <a:latin typeface="Avenir"/>
                <a:ea typeface="Avenir"/>
                <a:cs typeface="Avenir"/>
                <a:sym typeface="Avenir Roman"/>
              </a:defRPr>
            </a:lvl1pPr>
          </a:lstStyle>
          <a:p>
            <a:r>
              <a:t>Title Text</a:t>
            </a:r>
          </a:p>
        </p:txBody>
      </p:sp>
      <p:sp>
        <p:nvSpPr>
          <p:cNvPr id="1444" name="Body Level One…"/>
          <p:cNvSpPr txBox="1">
            <a:spLocks noGrp="1"/>
          </p:cNvSpPr>
          <p:nvPr>
            <p:ph type="body" sz="quarter" idx="1"/>
          </p:nvPr>
        </p:nvSpPr>
        <p:spPr>
          <a:xfrm>
            <a:off x="609600" y="2429129"/>
            <a:ext cx="10972800" cy="482401"/>
          </a:xfrm>
          <a:prstGeom prst="rect">
            <a:avLst/>
          </a:prstGeom>
        </p:spPr>
        <p:txBody>
          <a:bodyPr lIns="34275" tIns="34275" rIns="34275" bIns="34275"/>
          <a:lstStyle>
            <a:lvl1pPr marL="304792" indent="0">
              <a:lnSpc>
                <a:spcPct val="120000"/>
              </a:lnSpc>
              <a:spcBef>
                <a:spcPts val="800"/>
              </a:spcBef>
              <a:buSzTx/>
              <a:buFontTx/>
              <a:buNone/>
              <a:defRPr sz="1800">
                <a:solidFill>
                  <a:srgbClr val="FFFFFF"/>
                </a:solidFill>
                <a:latin typeface="Avenir"/>
                <a:ea typeface="Avenir"/>
                <a:cs typeface="Avenir"/>
                <a:sym typeface="Avenir Roman"/>
              </a:defRPr>
            </a:lvl1pPr>
            <a:lvl2pPr marL="304792" indent="609585">
              <a:lnSpc>
                <a:spcPct val="120000"/>
              </a:lnSpc>
              <a:spcBef>
                <a:spcPts val="800"/>
              </a:spcBef>
              <a:buSzTx/>
              <a:buFontTx/>
              <a:buNone/>
              <a:defRPr sz="1800">
                <a:solidFill>
                  <a:srgbClr val="FFFFFF"/>
                </a:solidFill>
                <a:latin typeface="Avenir"/>
                <a:ea typeface="Avenir"/>
                <a:cs typeface="Avenir"/>
                <a:sym typeface="Avenir Roman"/>
              </a:defRPr>
            </a:lvl2pPr>
            <a:lvl3pPr marL="304792" indent="1219169">
              <a:lnSpc>
                <a:spcPct val="120000"/>
              </a:lnSpc>
              <a:spcBef>
                <a:spcPts val="800"/>
              </a:spcBef>
              <a:buSzTx/>
              <a:buFontTx/>
              <a:buNone/>
              <a:defRPr sz="1800">
                <a:solidFill>
                  <a:srgbClr val="FFFFFF"/>
                </a:solidFill>
                <a:latin typeface="Avenir"/>
                <a:ea typeface="Avenir"/>
                <a:cs typeface="Avenir"/>
                <a:sym typeface="Avenir Roman"/>
              </a:defRPr>
            </a:lvl3pPr>
            <a:lvl4pPr marL="304792" indent="1828754">
              <a:lnSpc>
                <a:spcPct val="120000"/>
              </a:lnSpc>
              <a:spcBef>
                <a:spcPts val="800"/>
              </a:spcBef>
              <a:buSzTx/>
              <a:buFontTx/>
              <a:buNone/>
              <a:defRPr sz="1800">
                <a:solidFill>
                  <a:srgbClr val="FFFFFF"/>
                </a:solidFill>
                <a:latin typeface="Avenir"/>
                <a:ea typeface="Avenir"/>
                <a:cs typeface="Avenir"/>
                <a:sym typeface="Avenir Roman"/>
              </a:defRPr>
            </a:lvl4pPr>
            <a:lvl5pPr marL="304792" indent="2438339">
              <a:lnSpc>
                <a:spcPct val="120000"/>
              </a:lnSpc>
              <a:spcBef>
                <a:spcPts val="800"/>
              </a:spcBef>
              <a:buSzTx/>
              <a:buFontTx/>
              <a:buNone/>
              <a:defRPr sz="18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445" name="Google Shape;79;p17"/>
          <p:cNvSpPr/>
          <p:nvPr/>
        </p:nvSpPr>
        <p:spPr>
          <a:xfrm>
            <a:off x="609600" y="3913949"/>
            <a:ext cx="10972801" cy="1"/>
          </a:xfrm>
          <a:prstGeom prst="line">
            <a:avLst/>
          </a:prstGeom>
          <a:ln w="28575">
            <a:solidFill>
              <a:srgbClr val="FFFFFF"/>
            </a:solidFill>
            <a:miter lim="8000"/>
          </a:ln>
        </p:spPr>
        <p:txBody>
          <a:bodyPr lIns="45719" rIns="45719"/>
          <a:lstStyle/>
          <a:p>
            <a:endParaRPr/>
          </a:p>
        </p:txBody>
      </p:sp>
      <p:sp>
        <p:nvSpPr>
          <p:cNvPr id="1446"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4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453"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454" name="Body Level One…"/>
          <p:cNvSpPr txBox="1">
            <a:spLocks noGrp="1"/>
          </p:cNvSpPr>
          <p:nvPr>
            <p:ph type="body" idx="1"/>
          </p:nvPr>
        </p:nvSpPr>
        <p:spPr>
          <a:xfrm>
            <a:off x="609600" y="1701800"/>
            <a:ext cx="10058400" cy="4470401"/>
          </a:xfrm>
          <a:prstGeom prst="rect">
            <a:avLst/>
          </a:prstGeom>
        </p:spPr>
        <p:txBody>
          <a:bodyPr lIns="34275" tIns="34275" rIns="34275" bIns="34275" anchor="ctr"/>
          <a:lstStyle>
            <a:lvl1pPr marL="304792" indent="0">
              <a:lnSpc>
                <a:spcPct val="120000"/>
              </a:lnSpc>
              <a:spcBef>
                <a:spcPts val="800"/>
              </a:spcBef>
              <a:buSzTx/>
              <a:buFontTx/>
              <a:buNone/>
              <a:defRPr>
                <a:solidFill>
                  <a:srgbClr val="454454"/>
                </a:solidFill>
                <a:latin typeface="Avenir"/>
                <a:ea typeface="Avenir"/>
                <a:cs typeface="Avenir"/>
                <a:sym typeface="Avenir Roman"/>
              </a:defRPr>
            </a:lvl1pPr>
            <a:lvl2pPr marL="304792" indent="609585">
              <a:lnSpc>
                <a:spcPct val="120000"/>
              </a:lnSpc>
              <a:spcBef>
                <a:spcPts val="800"/>
              </a:spcBef>
              <a:buSzTx/>
              <a:buFontTx/>
              <a:buNone/>
              <a:defRPr>
                <a:solidFill>
                  <a:srgbClr val="454454"/>
                </a:solidFill>
                <a:latin typeface="Avenir"/>
                <a:ea typeface="Avenir"/>
                <a:cs typeface="Avenir"/>
                <a:sym typeface="Avenir Roman"/>
              </a:defRPr>
            </a:lvl2pPr>
            <a:lvl3pPr marL="304792" indent="1219169">
              <a:lnSpc>
                <a:spcPct val="120000"/>
              </a:lnSpc>
              <a:spcBef>
                <a:spcPts val="800"/>
              </a:spcBef>
              <a:buSzTx/>
              <a:buFontTx/>
              <a:buNone/>
              <a:defRPr>
                <a:solidFill>
                  <a:srgbClr val="454454"/>
                </a:solidFill>
                <a:latin typeface="Avenir"/>
                <a:ea typeface="Avenir"/>
                <a:cs typeface="Avenir"/>
                <a:sym typeface="Avenir Roman"/>
              </a:defRPr>
            </a:lvl3pPr>
            <a:lvl4pPr marL="304792" indent="1828754">
              <a:lnSpc>
                <a:spcPct val="120000"/>
              </a:lnSpc>
              <a:spcBef>
                <a:spcPts val="800"/>
              </a:spcBef>
              <a:buSzTx/>
              <a:buFontTx/>
              <a:buNone/>
              <a:defRPr>
                <a:solidFill>
                  <a:srgbClr val="454454"/>
                </a:solidFill>
                <a:latin typeface="Avenir"/>
                <a:ea typeface="Avenir"/>
                <a:cs typeface="Avenir"/>
                <a:sym typeface="Avenir Roman"/>
              </a:defRPr>
            </a:lvl4pPr>
            <a:lvl5pPr marL="304792" indent="2438339">
              <a:lnSpc>
                <a:spcPct val="120000"/>
              </a:lnSpc>
              <a:spcBef>
                <a:spcPts val="800"/>
              </a:spcBef>
              <a:buSzTx/>
              <a:buFontTx/>
              <a:buNone/>
              <a:defRPr>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455" name="Google Shape;86;p18"/>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sz="1600">
                <a:solidFill>
                  <a:srgbClr val="A7A7A7"/>
                </a:solidFill>
                <a:latin typeface="Avenir"/>
                <a:ea typeface="Avenir"/>
                <a:cs typeface="Avenir"/>
                <a:sym typeface="Avenir Roman"/>
              </a:defRPr>
            </a:pPr>
            <a:endParaRPr/>
          </a:p>
        </p:txBody>
      </p:sp>
      <p:sp>
        <p:nvSpPr>
          <p:cNvPr id="1456"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43.xml><?xml version="1.0" encoding="utf-8"?>
<p:sldLayout xmlns:a="http://schemas.openxmlformats.org/drawingml/2006/main" xmlns:r="http://schemas.openxmlformats.org/officeDocument/2006/relationships" xmlns:p="http://schemas.openxmlformats.org/presentationml/2006/main" type="tx">
  <p:cSld name="Big Idea dark">
    <p:bg>
      <p:bgPr>
        <a:solidFill>
          <a:srgbClr val="0070BC"/>
        </a:solidFill>
        <a:effectLst/>
      </p:bgPr>
    </p:bg>
    <p:spTree>
      <p:nvGrpSpPr>
        <p:cNvPr id="1" name=""/>
        <p:cNvGrpSpPr/>
        <p:nvPr/>
      </p:nvGrpSpPr>
      <p:grpSpPr>
        <a:xfrm>
          <a:off x="0" y="0"/>
          <a:ext cx="0" cy="0"/>
          <a:chOff x="0" y="0"/>
          <a:chExt cx="0" cy="0"/>
        </a:xfrm>
      </p:grpSpPr>
      <p:sp>
        <p:nvSpPr>
          <p:cNvPr id="1463" name="Body Level One…"/>
          <p:cNvSpPr txBox="1">
            <a:spLocks noGrp="1"/>
          </p:cNvSpPr>
          <p:nvPr>
            <p:ph type="body" idx="1"/>
          </p:nvPr>
        </p:nvSpPr>
        <p:spPr>
          <a:xfrm>
            <a:off x="609600" y="330200"/>
            <a:ext cx="10972800" cy="5842000"/>
          </a:xfrm>
          <a:prstGeom prst="rect">
            <a:avLst/>
          </a:prstGeom>
        </p:spPr>
        <p:txBody>
          <a:bodyPr lIns="34275" tIns="34275" rIns="34275" bIns="34275" anchor="ctr"/>
          <a:lstStyle>
            <a:lvl1pPr marL="304792" indent="0">
              <a:lnSpc>
                <a:spcPct val="120000"/>
              </a:lnSpc>
              <a:spcBef>
                <a:spcPts val="800"/>
              </a:spcBef>
              <a:buSzTx/>
              <a:buFontTx/>
              <a:buNone/>
              <a:defRPr>
                <a:solidFill>
                  <a:srgbClr val="FFFFFF"/>
                </a:solidFill>
                <a:latin typeface="Avenir"/>
                <a:ea typeface="Avenir"/>
                <a:cs typeface="Avenir"/>
                <a:sym typeface="Avenir Roman"/>
              </a:defRPr>
            </a:lvl1pPr>
            <a:lvl2pPr marL="304792" indent="609585">
              <a:lnSpc>
                <a:spcPct val="120000"/>
              </a:lnSpc>
              <a:spcBef>
                <a:spcPts val="800"/>
              </a:spcBef>
              <a:buSzTx/>
              <a:buFontTx/>
              <a:buNone/>
              <a:defRPr>
                <a:solidFill>
                  <a:srgbClr val="FFFFFF"/>
                </a:solidFill>
                <a:latin typeface="Avenir"/>
                <a:ea typeface="Avenir"/>
                <a:cs typeface="Avenir"/>
                <a:sym typeface="Avenir Roman"/>
              </a:defRPr>
            </a:lvl2pPr>
            <a:lvl3pPr marL="304792" indent="1219169">
              <a:lnSpc>
                <a:spcPct val="120000"/>
              </a:lnSpc>
              <a:spcBef>
                <a:spcPts val="800"/>
              </a:spcBef>
              <a:buSzTx/>
              <a:buFontTx/>
              <a:buNone/>
              <a:defRPr>
                <a:solidFill>
                  <a:srgbClr val="FFFFFF"/>
                </a:solidFill>
                <a:latin typeface="Avenir"/>
                <a:ea typeface="Avenir"/>
                <a:cs typeface="Avenir"/>
                <a:sym typeface="Avenir Roman"/>
              </a:defRPr>
            </a:lvl3pPr>
            <a:lvl4pPr marL="304792" indent="1828754">
              <a:lnSpc>
                <a:spcPct val="120000"/>
              </a:lnSpc>
              <a:spcBef>
                <a:spcPts val="800"/>
              </a:spcBef>
              <a:buSzTx/>
              <a:buFontTx/>
              <a:buNone/>
              <a:defRPr>
                <a:solidFill>
                  <a:srgbClr val="FFFFFF"/>
                </a:solidFill>
                <a:latin typeface="Avenir"/>
                <a:ea typeface="Avenir"/>
                <a:cs typeface="Avenir"/>
                <a:sym typeface="Avenir Roman"/>
              </a:defRPr>
            </a:lvl4pPr>
            <a:lvl5pPr marL="304792" indent="2438339">
              <a:lnSpc>
                <a:spcPct val="120000"/>
              </a:lnSpc>
              <a:spcBef>
                <a:spcPts val="800"/>
              </a:spcBef>
              <a:buSzTx/>
              <a:buFontTx/>
              <a:buNone/>
              <a:defRPr>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46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47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472" name="Body Level One…"/>
          <p:cNvSpPr txBox="1">
            <a:spLocks noGrp="1"/>
          </p:cNvSpPr>
          <p:nvPr>
            <p:ph type="body" sz="half" idx="1"/>
          </p:nvPr>
        </p:nvSpPr>
        <p:spPr>
          <a:xfrm>
            <a:off x="609600" y="2475719"/>
            <a:ext cx="5283200" cy="3701201"/>
          </a:xfrm>
          <a:prstGeom prst="rect">
            <a:avLst/>
          </a:prstGeom>
        </p:spPr>
        <p:txBody>
          <a:bodyPr lIns="34275" tIns="34275" rIns="34275" bIns="34275"/>
          <a:lstStyle>
            <a:lvl1pPr marL="60958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1219169"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82875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2438338"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304792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473" name="Google Shape;94;p20"/>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47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45.xml><?xml version="1.0" encoding="utf-8"?>
<p:sldLayout xmlns:a="http://schemas.openxmlformats.org/drawingml/2006/main" xmlns:r="http://schemas.openxmlformats.org/officeDocument/2006/relationships" xmlns:p="http://schemas.openxmlformats.org/presentationml/2006/main" type="tx">
  <p:cSld name="Two Content dark">
    <p:bg>
      <p:bgPr>
        <a:solidFill>
          <a:srgbClr val="0070BC"/>
        </a:solidFill>
        <a:effectLst/>
      </p:bgPr>
    </p:bg>
    <p:spTree>
      <p:nvGrpSpPr>
        <p:cNvPr id="1" name=""/>
        <p:cNvGrpSpPr/>
        <p:nvPr/>
      </p:nvGrpSpPr>
      <p:grpSpPr>
        <a:xfrm>
          <a:off x="0" y="0"/>
          <a:ext cx="0" cy="0"/>
          <a:chOff x="0" y="0"/>
          <a:chExt cx="0" cy="0"/>
        </a:xfrm>
      </p:grpSpPr>
      <p:sp>
        <p:nvSpPr>
          <p:cNvPr id="148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482" name="Body Level One…"/>
          <p:cNvSpPr txBox="1">
            <a:spLocks noGrp="1"/>
          </p:cNvSpPr>
          <p:nvPr>
            <p:ph type="body" sz="half" idx="1"/>
          </p:nvPr>
        </p:nvSpPr>
        <p:spPr>
          <a:xfrm>
            <a:off x="609600" y="2475719"/>
            <a:ext cx="5283200" cy="3701201"/>
          </a:xfrm>
          <a:prstGeom prst="rect">
            <a:avLst/>
          </a:prstGeom>
        </p:spPr>
        <p:txBody>
          <a:bodyPr lIns="34275" tIns="34275" rIns="34275" bIns="34275"/>
          <a:lstStyle>
            <a:lvl1pPr marL="60958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1219169"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82875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2438338"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304792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483" name="Google Shape;99;p21"/>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48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4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49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492" name="Body Level One…"/>
          <p:cNvSpPr txBox="1">
            <a:spLocks noGrp="1"/>
          </p:cNvSpPr>
          <p:nvPr>
            <p:ph type="body" sz="half" idx="1"/>
          </p:nvPr>
        </p:nvSpPr>
        <p:spPr>
          <a:xfrm>
            <a:off x="609600" y="2768943"/>
            <a:ext cx="5283200" cy="3403201"/>
          </a:xfrm>
          <a:prstGeom prst="rect">
            <a:avLst/>
          </a:prstGeom>
        </p:spPr>
        <p:txBody>
          <a:bodyPr lIns="34275" tIns="34275" rIns="34275" bIns="34275"/>
          <a:lstStyle>
            <a:lvl1pPr marL="609584" indent="-457189">
              <a:lnSpc>
                <a:spcPct val="120000"/>
              </a:lnSpc>
              <a:spcBef>
                <a:spcPts val="800"/>
              </a:spcBef>
              <a:buClr>
                <a:srgbClr val="454454"/>
              </a:buClr>
              <a:buSzPts val="2400"/>
              <a:defRPr sz="2400">
                <a:solidFill>
                  <a:srgbClr val="454454"/>
                </a:solidFill>
                <a:latin typeface="Avenir"/>
                <a:ea typeface="Avenir"/>
                <a:cs typeface="Avenir"/>
                <a:sym typeface="Avenir Roman"/>
              </a:defRPr>
            </a:lvl1pPr>
            <a:lvl2pPr marL="1219169" indent="-457189">
              <a:lnSpc>
                <a:spcPct val="120000"/>
              </a:lnSpc>
              <a:spcBef>
                <a:spcPts val="800"/>
              </a:spcBef>
              <a:buClr>
                <a:srgbClr val="454454"/>
              </a:buClr>
              <a:buSzPts val="2400"/>
              <a:defRPr sz="2400">
                <a:solidFill>
                  <a:srgbClr val="454454"/>
                </a:solidFill>
                <a:latin typeface="Avenir"/>
                <a:ea typeface="Avenir"/>
                <a:cs typeface="Avenir"/>
                <a:sym typeface="Avenir Roman"/>
              </a:defRPr>
            </a:lvl2pPr>
            <a:lvl3pPr marL="1828754" indent="-457188">
              <a:lnSpc>
                <a:spcPct val="120000"/>
              </a:lnSpc>
              <a:spcBef>
                <a:spcPts val="800"/>
              </a:spcBef>
              <a:buClr>
                <a:srgbClr val="454454"/>
              </a:buClr>
              <a:buSzPts val="2400"/>
              <a:defRPr sz="2400">
                <a:solidFill>
                  <a:srgbClr val="454454"/>
                </a:solidFill>
                <a:latin typeface="Avenir"/>
                <a:ea typeface="Avenir"/>
                <a:cs typeface="Avenir"/>
                <a:sym typeface="Avenir Roman"/>
              </a:defRPr>
            </a:lvl3pPr>
            <a:lvl4pPr marL="2438338" indent="-457188">
              <a:lnSpc>
                <a:spcPct val="120000"/>
              </a:lnSpc>
              <a:spcBef>
                <a:spcPts val="800"/>
              </a:spcBef>
              <a:buClr>
                <a:srgbClr val="454454"/>
              </a:buClr>
              <a:buSzPts val="2400"/>
              <a:defRPr sz="2400">
                <a:solidFill>
                  <a:srgbClr val="454454"/>
                </a:solidFill>
                <a:latin typeface="Avenir"/>
                <a:ea typeface="Avenir"/>
                <a:cs typeface="Avenir"/>
                <a:sym typeface="Avenir Roman"/>
              </a:defRPr>
            </a:lvl4pPr>
            <a:lvl5pPr marL="3047924" indent="-457188">
              <a:lnSpc>
                <a:spcPct val="120000"/>
              </a:lnSpc>
              <a:spcBef>
                <a:spcPts val="800"/>
              </a:spcBef>
              <a:buClr>
                <a:srgbClr val="454454"/>
              </a:buClr>
              <a:buSzPts val="2400"/>
              <a:defRPr sz="24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493" name="Google Shape;104;p22"/>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49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47.xml><?xml version="1.0" encoding="utf-8"?>
<p:sldLayout xmlns:a="http://schemas.openxmlformats.org/drawingml/2006/main" xmlns:r="http://schemas.openxmlformats.org/officeDocument/2006/relationships" xmlns:p="http://schemas.openxmlformats.org/presentationml/2006/main" type="tx">
  <p:cSld name="Comparison dark">
    <p:bg>
      <p:bgPr>
        <a:solidFill>
          <a:srgbClr val="0070BC"/>
        </a:solidFill>
        <a:effectLst/>
      </p:bgPr>
    </p:bg>
    <p:spTree>
      <p:nvGrpSpPr>
        <p:cNvPr id="1" name=""/>
        <p:cNvGrpSpPr/>
        <p:nvPr/>
      </p:nvGrpSpPr>
      <p:grpSpPr>
        <a:xfrm>
          <a:off x="0" y="0"/>
          <a:ext cx="0" cy="0"/>
          <a:chOff x="0" y="0"/>
          <a:chExt cx="0" cy="0"/>
        </a:xfrm>
      </p:grpSpPr>
      <p:sp>
        <p:nvSpPr>
          <p:cNvPr id="150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502" name="Body Level One…"/>
          <p:cNvSpPr txBox="1">
            <a:spLocks noGrp="1"/>
          </p:cNvSpPr>
          <p:nvPr>
            <p:ph type="body" sz="half" idx="1"/>
          </p:nvPr>
        </p:nvSpPr>
        <p:spPr>
          <a:xfrm>
            <a:off x="609600" y="2768943"/>
            <a:ext cx="5283200" cy="3403201"/>
          </a:xfrm>
          <a:prstGeom prst="rect">
            <a:avLst/>
          </a:prstGeom>
        </p:spPr>
        <p:txBody>
          <a:bodyPr lIns="34275" tIns="34275" rIns="34275" bIns="34275"/>
          <a:lstStyle>
            <a:lvl1pPr marL="609584" indent="-457189">
              <a:lnSpc>
                <a:spcPct val="120000"/>
              </a:lnSpc>
              <a:spcBef>
                <a:spcPts val="800"/>
              </a:spcBef>
              <a:buClr>
                <a:srgbClr val="FFFFFF"/>
              </a:buClr>
              <a:buSzPts val="2400"/>
              <a:defRPr sz="2400">
                <a:solidFill>
                  <a:srgbClr val="FFFFFF"/>
                </a:solidFill>
                <a:latin typeface="Avenir"/>
                <a:ea typeface="Avenir"/>
                <a:cs typeface="Avenir"/>
                <a:sym typeface="Avenir Roman"/>
              </a:defRPr>
            </a:lvl1pPr>
            <a:lvl2pPr marL="1219169" indent="-457189">
              <a:lnSpc>
                <a:spcPct val="120000"/>
              </a:lnSpc>
              <a:spcBef>
                <a:spcPts val="800"/>
              </a:spcBef>
              <a:buClr>
                <a:srgbClr val="FFFFFF"/>
              </a:buClr>
              <a:buSzPts val="2400"/>
              <a:defRPr sz="2400">
                <a:solidFill>
                  <a:srgbClr val="FFFFFF"/>
                </a:solidFill>
                <a:latin typeface="Avenir"/>
                <a:ea typeface="Avenir"/>
                <a:cs typeface="Avenir"/>
                <a:sym typeface="Avenir Roman"/>
              </a:defRPr>
            </a:lvl2pPr>
            <a:lvl3pPr marL="1828754" indent="-457188">
              <a:lnSpc>
                <a:spcPct val="120000"/>
              </a:lnSpc>
              <a:spcBef>
                <a:spcPts val="800"/>
              </a:spcBef>
              <a:buClr>
                <a:srgbClr val="FFFFFF"/>
              </a:buClr>
              <a:buSzPts val="2400"/>
              <a:defRPr sz="2400">
                <a:solidFill>
                  <a:srgbClr val="FFFFFF"/>
                </a:solidFill>
                <a:latin typeface="Avenir"/>
                <a:ea typeface="Avenir"/>
                <a:cs typeface="Avenir"/>
                <a:sym typeface="Avenir Roman"/>
              </a:defRPr>
            </a:lvl3pPr>
            <a:lvl4pPr marL="2438338" indent="-457188">
              <a:lnSpc>
                <a:spcPct val="120000"/>
              </a:lnSpc>
              <a:spcBef>
                <a:spcPts val="800"/>
              </a:spcBef>
              <a:buClr>
                <a:srgbClr val="FFFFFF"/>
              </a:buClr>
              <a:buSzPts val="2400"/>
              <a:defRPr sz="2400">
                <a:solidFill>
                  <a:srgbClr val="FFFFFF"/>
                </a:solidFill>
                <a:latin typeface="Avenir"/>
                <a:ea typeface="Avenir"/>
                <a:cs typeface="Avenir"/>
                <a:sym typeface="Avenir Roman"/>
              </a:defRPr>
            </a:lvl4pPr>
            <a:lvl5pPr marL="3047924" indent="-457188">
              <a:lnSpc>
                <a:spcPct val="120000"/>
              </a:lnSpc>
              <a:spcBef>
                <a:spcPts val="800"/>
              </a:spcBef>
              <a:buClr>
                <a:srgbClr val="FFFFFF"/>
              </a:buClr>
              <a:buSzPts val="2400"/>
              <a:defRPr sz="24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03" name="Google Shape;109;p23"/>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0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48.xml><?xml version="1.0" encoding="utf-8"?>
<p:sldLayout xmlns:a="http://schemas.openxmlformats.org/drawingml/2006/main" xmlns:r="http://schemas.openxmlformats.org/officeDocument/2006/relationships" xmlns:p="http://schemas.openxmlformats.org/presentationml/2006/main" type="tx">
  <p:cSld name="Two Content Boxes">
    <p:spTree>
      <p:nvGrpSpPr>
        <p:cNvPr id="1" name=""/>
        <p:cNvGrpSpPr/>
        <p:nvPr/>
      </p:nvGrpSpPr>
      <p:grpSpPr>
        <a:xfrm>
          <a:off x="0" y="0"/>
          <a:ext cx="0" cy="0"/>
          <a:chOff x="0" y="0"/>
          <a:chExt cx="0" cy="0"/>
        </a:xfrm>
      </p:grpSpPr>
      <p:sp>
        <p:nvSpPr>
          <p:cNvPr id="151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512" name="Body Level One…"/>
          <p:cNvSpPr txBox="1">
            <a:spLocks noGrp="1"/>
          </p:cNvSpPr>
          <p:nvPr>
            <p:ph type="body" sz="half" idx="1"/>
          </p:nvPr>
        </p:nvSpPr>
        <p:spPr>
          <a:xfrm>
            <a:off x="609600" y="2475719"/>
            <a:ext cx="5486400" cy="3701201"/>
          </a:xfrm>
          <a:prstGeom prst="rect">
            <a:avLst/>
          </a:prstGeom>
          <a:solidFill>
            <a:srgbClr val="F2F2F2"/>
          </a:solidFill>
          <a:ln w="76200">
            <a:solidFill>
              <a:srgbClr val="FFFFFF"/>
            </a:solidFill>
            <a:round/>
          </a:ln>
        </p:spPr>
        <p:txBody>
          <a:bodyPr lIns="171450" tIns="171450" rIns="171450" bIns="171450"/>
          <a:lstStyle>
            <a:lvl1pPr marL="60958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1219169"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82875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2438338"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304792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13" name="Google Shape;114;p24"/>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1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49.xml><?xml version="1.0" encoding="utf-8"?>
<p:sldLayout xmlns:a="http://schemas.openxmlformats.org/drawingml/2006/main" xmlns:r="http://schemas.openxmlformats.org/officeDocument/2006/relationships" xmlns:p="http://schemas.openxmlformats.org/presentationml/2006/main" type="tx">
  <p:cSld name="Two Content Boxes dark">
    <p:bg>
      <p:bgPr>
        <a:solidFill>
          <a:srgbClr val="0070BC"/>
        </a:solidFill>
        <a:effectLst/>
      </p:bgPr>
    </p:bg>
    <p:spTree>
      <p:nvGrpSpPr>
        <p:cNvPr id="1" name=""/>
        <p:cNvGrpSpPr/>
        <p:nvPr/>
      </p:nvGrpSpPr>
      <p:grpSpPr>
        <a:xfrm>
          <a:off x="0" y="0"/>
          <a:ext cx="0" cy="0"/>
          <a:chOff x="0" y="0"/>
          <a:chExt cx="0" cy="0"/>
        </a:xfrm>
      </p:grpSpPr>
      <p:sp>
        <p:nvSpPr>
          <p:cNvPr id="152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522" name="Body Level One…"/>
          <p:cNvSpPr txBox="1">
            <a:spLocks noGrp="1"/>
          </p:cNvSpPr>
          <p:nvPr>
            <p:ph type="body" sz="half" idx="1"/>
          </p:nvPr>
        </p:nvSpPr>
        <p:spPr>
          <a:xfrm>
            <a:off x="609600" y="2475719"/>
            <a:ext cx="5486400" cy="3701201"/>
          </a:xfrm>
          <a:prstGeom prst="rect">
            <a:avLst/>
          </a:prstGeom>
          <a:solidFill>
            <a:srgbClr val="318DDA"/>
          </a:solidFill>
          <a:ln w="76200">
            <a:solidFill>
              <a:srgbClr val="0070BC"/>
            </a:solidFill>
            <a:round/>
          </a:ln>
        </p:spPr>
        <p:txBody>
          <a:bodyPr lIns="171450" tIns="171450" rIns="171450" bIns="171450"/>
          <a:lstStyle>
            <a:lvl1pPr marL="60958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1219169"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82875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2438338"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304792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23" name="Google Shape;119;p25"/>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2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56"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57"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5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0.xml><?xml version="1.0" encoding="utf-8"?>
<p:sldLayout xmlns:a="http://schemas.openxmlformats.org/drawingml/2006/main" xmlns:r="http://schemas.openxmlformats.org/officeDocument/2006/relationships" xmlns:p="http://schemas.openxmlformats.org/presentationml/2006/main" type="tx">
  <p:cSld name="Three Content Boxes">
    <p:spTree>
      <p:nvGrpSpPr>
        <p:cNvPr id="1" name=""/>
        <p:cNvGrpSpPr/>
        <p:nvPr/>
      </p:nvGrpSpPr>
      <p:grpSpPr>
        <a:xfrm>
          <a:off x="0" y="0"/>
          <a:ext cx="0" cy="0"/>
          <a:chOff x="0" y="0"/>
          <a:chExt cx="0" cy="0"/>
        </a:xfrm>
      </p:grpSpPr>
      <p:sp>
        <p:nvSpPr>
          <p:cNvPr id="153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532" name="Body Level One…"/>
          <p:cNvSpPr txBox="1">
            <a:spLocks noGrp="1"/>
          </p:cNvSpPr>
          <p:nvPr>
            <p:ph type="body" sz="quarter" idx="1"/>
          </p:nvPr>
        </p:nvSpPr>
        <p:spPr>
          <a:xfrm>
            <a:off x="609600" y="2475719"/>
            <a:ext cx="3657600" cy="3669601"/>
          </a:xfrm>
          <a:prstGeom prst="rect">
            <a:avLst/>
          </a:prstGeom>
          <a:solidFill>
            <a:srgbClr val="F2F2F2"/>
          </a:solidFill>
          <a:ln w="76200">
            <a:solidFill>
              <a:srgbClr val="FFFFFF"/>
            </a:solidFill>
            <a:round/>
          </a:ln>
        </p:spPr>
        <p:txBody>
          <a:bodyPr lIns="171450" tIns="171450" rIns="171450" bIns="171450"/>
          <a:lstStyle>
            <a:lvl1pPr marL="304792" indent="0">
              <a:lnSpc>
                <a:spcPct val="120000"/>
              </a:lnSpc>
              <a:spcBef>
                <a:spcPts val="800"/>
              </a:spcBef>
              <a:buSzTx/>
              <a:buFontTx/>
              <a:buNone/>
              <a:defRPr sz="2400">
                <a:solidFill>
                  <a:srgbClr val="454454"/>
                </a:solidFill>
                <a:latin typeface="Avenir"/>
                <a:ea typeface="Avenir"/>
                <a:cs typeface="Avenir"/>
                <a:sym typeface="Avenir Roman"/>
              </a:defRPr>
            </a:lvl1pPr>
            <a:lvl2pPr marL="304792" indent="609585">
              <a:lnSpc>
                <a:spcPct val="120000"/>
              </a:lnSpc>
              <a:spcBef>
                <a:spcPts val="800"/>
              </a:spcBef>
              <a:buSzTx/>
              <a:buFontTx/>
              <a:buNone/>
              <a:defRPr sz="2400">
                <a:solidFill>
                  <a:srgbClr val="454454"/>
                </a:solidFill>
                <a:latin typeface="Avenir"/>
                <a:ea typeface="Avenir"/>
                <a:cs typeface="Avenir"/>
                <a:sym typeface="Avenir Roman"/>
              </a:defRPr>
            </a:lvl2pPr>
            <a:lvl3pPr marL="304792" indent="1219169">
              <a:lnSpc>
                <a:spcPct val="120000"/>
              </a:lnSpc>
              <a:spcBef>
                <a:spcPts val="800"/>
              </a:spcBef>
              <a:buSzTx/>
              <a:buFontTx/>
              <a:buNone/>
              <a:defRPr sz="2400">
                <a:solidFill>
                  <a:srgbClr val="454454"/>
                </a:solidFill>
                <a:latin typeface="Avenir"/>
                <a:ea typeface="Avenir"/>
                <a:cs typeface="Avenir"/>
                <a:sym typeface="Avenir Roman"/>
              </a:defRPr>
            </a:lvl3pPr>
            <a:lvl4pPr marL="304792" indent="1828754">
              <a:lnSpc>
                <a:spcPct val="120000"/>
              </a:lnSpc>
              <a:spcBef>
                <a:spcPts val="800"/>
              </a:spcBef>
              <a:buSzTx/>
              <a:buFontTx/>
              <a:buNone/>
              <a:defRPr sz="2400">
                <a:solidFill>
                  <a:srgbClr val="454454"/>
                </a:solidFill>
                <a:latin typeface="Avenir"/>
                <a:ea typeface="Avenir"/>
                <a:cs typeface="Avenir"/>
                <a:sym typeface="Avenir Roman"/>
              </a:defRPr>
            </a:lvl4pPr>
            <a:lvl5pPr marL="304792" indent="2438339">
              <a:lnSpc>
                <a:spcPct val="120000"/>
              </a:lnSpc>
              <a:spcBef>
                <a:spcPts val="800"/>
              </a:spcBef>
              <a:buSzTx/>
              <a:buFontTx/>
              <a:buNone/>
              <a:defRPr sz="24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33" name="Google Shape;124;p26"/>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3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51.xml><?xml version="1.0" encoding="utf-8"?>
<p:sldLayout xmlns:a="http://schemas.openxmlformats.org/drawingml/2006/main" xmlns:r="http://schemas.openxmlformats.org/officeDocument/2006/relationships" xmlns:p="http://schemas.openxmlformats.org/presentationml/2006/main" type="tx">
  <p:cSld name="Three Content Boxes dark">
    <p:bg>
      <p:bgPr>
        <a:solidFill>
          <a:srgbClr val="0070BC"/>
        </a:solidFill>
        <a:effectLst/>
      </p:bgPr>
    </p:bg>
    <p:spTree>
      <p:nvGrpSpPr>
        <p:cNvPr id="1" name=""/>
        <p:cNvGrpSpPr/>
        <p:nvPr/>
      </p:nvGrpSpPr>
      <p:grpSpPr>
        <a:xfrm>
          <a:off x="0" y="0"/>
          <a:ext cx="0" cy="0"/>
          <a:chOff x="0" y="0"/>
          <a:chExt cx="0" cy="0"/>
        </a:xfrm>
      </p:grpSpPr>
      <p:sp>
        <p:nvSpPr>
          <p:cNvPr id="154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542" name="Body Level One…"/>
          <p:cNvSpPr txBox="1">
            <a:spLocks noGrp="1"/>
          </p:cNvSpPr>
          <p:nvPr>
            <p:ph type="body" sz="quarter" idx="1"/>
          </p:nvPr>
        </p:nvSpPr>
        <p:spPr>
          <a:xfrm>
            <a:off x="609600" y="2475719"/>
            <a:ext cx="3657600" cy="3669601"/>
          </a:xfrm>
          <a:prstGeom prst="rect">
            <a:avLst/>
          </a:prstGeom>
          <a:solidFill>
            <a:srgbClr val="318DDA"/>
          </a:solidFill>
          <a:ln w="76200">
            <a:solidFill>
              <a:srgbClr val="0070BC"/>
            </a:solidFill>
            <a:round/>
          </a:ln>
        </p:spPr>
        <p:txBody>
          <a:bodyPr lIns="171450" tIns="171450" rIns="171450" bIns="171450"/>
          <a:lstStyle>
            <a:lvl1pPr marL="304792" indent="0">
              <a:lnSpc>
                <a:spcPct val="120000"/>
              </a:lnSpc>
              <a:spcBef>
                <a:spcPts val="800"/>
              </a:spcBef>
              <a:buSzTx/>
              <a:buFontTx/>
              <a:buNone/>
              <a:defRPr sz="2400">
                <a:solidFill>
                  <a:srgbClr val="FFFFFF"/>
                </a:solidFill>
                <a:latin typeface="Avenir"/>
                <a:ea typeface="Avenir"/>
                <a:cs typeface="Avenir"/>
                <a:sym typeface="Avenir Roman"/>
              </a:defRPr>
            </a:lvl1pPr>
            <a:lvl2pPr marL="304792" indent="609585">
              <a:lnSpc>
                <a:spcPct val="120000"/>
              </a:lnSpc>
              <a:spcBef>
                <a:spcPts val="800"/>
              </a:spcBef>
              <a:buSzTx/>
              <a:buFontTx/>
              <a:buNone/>
              <a:defRPr sz="2400">
                <a:solidFill>
                  <a:srgbClr val="FFFFFF"/>
                </a:solidFill>
                <a:latin typeface="Avenir"/>
                <a:ea typeface="Avenir"/>
                <a:cs typeface="Avenir"/>
                <a:sym typeface="Avenir Roman"/>
              </a:defRPr>
            </a:lvl2pPr>
            <a:lvl3pPr marL="304792" indent="1219169">
              <a:lnSpc>
                <a:spcPct val="120000"/>
              </a:lnSpc>
              <a:spcBef>
                <a:spcPts val="800"/>
              </a:spcBef>
              <a:buSzTx/>
              <a:buFontTx/>
              <a:buNone/>
              <a:defRPr sz="2400">
                <a:solidFill>
                  <a:srgbClr val="FFFFFF"/>
                </a:solidFill>
                <a:latin typeface="Avenir"/>
                <a:ea typeface="Avenir"/>
                <a:cs typeface="Avenir"/>
                <a:sym typeface="Avenir Roman"/>
              </a:defRPr>
            </a:lvl3pPr>
            <a:lvl4pPr marL="304792" indent="1828754">
              <a:lnSpc>
                <a:spcPct val="120000"/>
              </a:lnSpc>
              <a:spcBef>
                <a:spcPts val="800"/>
              </a:spcBef>
              <a:buSzTx/>
              <a:buFontTx/>
              <a:buNone/>
              <a:defRPr sz="2400">
                <a:solidFill>
                  <a:srgbClr val="FFFFFF"/>
                </a:solidFill>
                <a:latin typeface="Avenir"/>
                <a:ea typeface="Avenir"/>
                <a:cs typeface="Avenir"/>
                <a:sym typeface="Avenir Roman"/>
              </a:defRPr>
            </a:lvl4pPr>
            <a:lvl5pPr marL="304792" indent="2438339">
              <a:lnSpc>
                <a:spcPct val="120000"/>
              </a:lnSpc>
              <a:spcBef>
                <a:spcPts val="800"/>
              </a:spcBef>
              <a:buSzTx/>
              <a:buFontTx/>
              <a:buNone/>
              <a:defRPr sz="24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43" name="Google Shape;129;p27"/>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4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52.xml><?xml version="1.0" encoding="utf-8"?>
<p:sldLayout xmlns:a="http://schemas.openxmlformats.org/drawingml/2006/main" xmlns:r="http://schemas.openxmlformats.org/officeDocument/2006/relationships" xmlns:p="http://schemas.openxmlformats.org/presentationml/2006/main" type="tx">
  <p:cSld name="Four Content Boxes">
    <p:spTree>
      <p:nvGrpSpPr>
        <p:cNvPr id="1" name=""/>
        <p:cNvGrpSpPr/>
        <p:nvPr/>
      </p:nvGrpSpPr>
      <p:grpSpPr>
        <a:xfrm>
          <a:off x="0" y="0"/>
          <a:ext cx="0" cy="0"/>
          <a:chOff x="0" y="0"/>
          <a:chExt cx="0" cy="0"/>
        </a:xfrm>
      </p:grpSpPr>
      <p:sp>
        <p:nvSpPr>
          <p:cNvPr id="155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552" name="Body Level One…"/>
          <p:cNvSpPr txBox="1">
            <a:spLocks noGrp="1"/>
          </p:cNvSpPr>
          <p:nvPr>
            <p:ph type="body" sz="quarter" idx="1"/>
          </p:nvPr>
        </p:nvSpPr>
        <p:spPr>
          <a:xfrm>
            <a:off x="609600" y="2475720"/>
            <a:ext cx="5486400" cy="1853201"/>
          </a:xfrm>
          <a:prstGeom prst="rect">
            <a:avLst/>
          </a:prstGeom>
          <a:solidFill>
            <a:srgbClr val="F2F2F2"/>
          </a:solidFill>
          <a:ln w="76200">
            <a:solidFill>
              <a:srgbClr val="FFFFFF"/>
            </a:solidFill>
            <a:round/>
          </a:ln>
        </p:spPr>
        <p:txBody>
          <a:bodyPr lIns="171450" tIns="171450" rIns="171450" bIns="171450"/>
          <a:lstStyle>
            <a:lvl1pPr marL="304792" indent="0">
              <a:lnSpc>
                <a:spcPct val="120000"/>
              </a:lnSpc>
              <a:spcBef>
                <a:spcPts val="800"/>
              </a:spcBef>
              <a:buSzTx/>
              <a:buFontTx/>
              <a:buNone/>
              <a:defRPr sz="2400">
                <a:solidFill>
                  <a:srgbClr val="454454"/>
                </a:solidFill>
                <a:latin typeface="Avenir"/>
                <a:ea typeface="Avenir"/>
                <a:cs typeface="Avenir"/>
                <a:sym typeface="Avenir Roman"/>
              </a:defRPr>
            </a:lvl1pPr>
            <a:lvl2pPr marL="304792" indent="609585">
              <a:lnSpc>
                <a:spcPct val="120000"/>
              </a:lnSpc>
              <a:spcBef>
                <a:spcPts val="800"/>
              </a:spcBef>
              <a:buSzTx/>
              <a:buFontTx/>
              <a:buNone/>
              <a:defRPr sz="2400">
                <a:solidFill>
                  <a:srgbClr val="454454"/>
                </a:solidFill>
                <a:latin typeface="Avenir"/>
                <a:ea typeface="Avenir"/>
                <a:cs typeface="Avenir"/>
                <a:sym typeface="Avenir Roman"/>
              </a:defRPr>
            </a:lvl2pPr>
            <a:lvl3pPr marL="304792" indent="1219169">
              <a:lnSpc>
                <a:spcPct val="120000"/>
              </a:lnSpc>
              <a:spcBef>
                <a:spcPts val="800"/>
              </a:spcBef>
              <a:buSzTx/>
              <a:buFontTx/>
              <a:buNone/>
              <a:defRPr sz="2400">
                <a:solidFill>
                  <a:srgbClr val="454454"/>
                </a:solidFill>
                <a:latin typeface="Avenir"/>
                <a:ea typeface="Avenir"/>
                <a:cs typeface="Avenir"/>
                <a:sym typeface="Avenir Roman"/>
              </a:defRPr>
            </a:lvl3pPr>
            <a:lvl4pPr marL="304792" indent="1828754">
              <a:lnSpc>
                <a:spcPct val="120000"/>
              </a:lnSpc>
              <a:spcBef>
                <a:spcPts val="800"/>
              </a:spcBef>
              <a:buSzTx/>
              <a:buFontTx/>
              <a:buNone/>
              <a:defRPr sz="2400">
                <a:solidFill>
                  <a:srgbClr val="454454"/>
                </a:solidFill>
                <a:latin typeface="Avenir"/>
                <a:ea typeface="Avenir"/>
                <a:cs typeface="Avenir"/>
                <a:sym typeface="Avenir Roman"/>
              </a:defRPr>
            </a:lvl4pPr>
            <a:lvl5pPr marL="304792" indent="2438339">
              <a:lnSpc>
                <a:spcPct val="120000"/>
              </a:lnSpc>
              <a:spcBef>
                <a:spcPts val="800"/>
              </a:spcBef>
              <a:buSzTx/>
              <a:buFontTx/>
              <a:buNone/>
              <a:defRPr sz="24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53" name="Google Shape;134;p28"/>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5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53.xml><?xml version="1.0" encoding="utf-8"?>
<p:sldLayout xmlns:a="http://schemas.openxmlformats.org/drawingml/2006/main" xmlns:r="http://schemas.openxmlformats.org/officeDocument/2006/relationships" xmlns:p="http://schemas.openxmlformats.org/presentationml/2006/main" type="tx">
  <p:cSld name="Four Content Boxes dark">
    <p:bg>
      <p:bgPr>
        <a:solidFill>
          <a:srgbClr val="0070BC"/>
        </a:solidFill>
        <a:effectLst/>
      </p:bgPr>
    </p:bg>
    <p:spTree>
      <p:nvGrpSpPr>
        <p:cNvPr id="1" name=""/>
        <p:cNvGrpSpPr/>
        <p:nvPr/>
      </p:nvGrpSpPr>
      <p:grpSpPr>
        <a:xfrm>
          <a:off x="0" y="0"/>
          <a:ext cx="0" cy="0"/>
          <a:chOff x="0" y="0"/>
          <a:chExt cx="0" cy="0"/>
        </a:xfrm>
      </p:grpSpPr>
      <p:sp>
        <p:nvSpPr>
          <p:cNvPr id="156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562" name="Body Level One…"/>
          <p:cNvSpPr txBox="1">
            <a:spLocks noGrp="1"/>
          </p:cNvSpPr>
          <p:nvPr>
            <p:ph type="body" sz="quarter" idx="1"/>
          </p:nvPr>
        </p:nvSpPr>
        <p:spPr>
          <a:xfrm>
            <a:off x="609600" y="2475720"/>
            <a:ext cx="5486400" cy="1853201"/>
          </a:xfrm>
          <a:prstGeom prst="rect">
            <a:avLst/>
          </a:prstGeom>
          <a:solidFill>
            <a:srgbClr val="318DDA"/>
          </a:solidFill>
          <a:ln w="76200">
            <a:solidFill>
              <a:srgbClr val="0070BC"/>
            </a:solidFill>
            <a:round/>
          </a:ln>
        </p:spPr>
        <p:txBody>
          <a:bodyPr lIns="171450" tIns="171450" rIns="171450" bIns="171450"/>
          <a:lstStyle>
            <a:lvl1pPr marL="304792" indent="0">
              <a:lnSpc>
                <a:spcPct val="120000"/>
              </a:lnSpc>
              <a:spcBef>
                <a:spcPts val="800"/>
              </a:spcBef>
              <a:buSzTx/>
              <a:buFontTx/>
              <a:buNone/>
              <a:defRPr sz="2400">
                <a:solidFill>
                  <a:srgbClr val="FFFFFF"/>
                </a:solidFill>
                <a:latin typeface="Avenir"/>
                <a:ea typeface="Avenir"/>
                <a:cs typeface="Avenir"/>
                <a:sym typeface="Avenir Roman"/>
              </a:defRPr>
            </a:lvl1pPr>
            <a:lvl2pPr marL="304792" indent="609585">
              <a:lnSpc>
                <a:spcPct val="120000"/>
              </a:lnSpc>
              <a:spcBef>
                <a:spcPts val="800"/>
              </a:spcBef>
              <a:buSzTx/>
              <a:buFontTx/>
              <a:buNone/>
              <a:defRPr sz="2400">
                <a:solidFill>
                  <a:srgbClr val="FFFFFF"/>
                </a:solidFill>
                <a:latin typeface="Avenir"/>
                <a:ea typeface="Avenir"/>
                <a:cs typeface="Avenir"/>
                <a:sym typeface="Avenir Roman"/>
              </a:defRPr>
            </a:lvl2pPr>
            <a:lvl3pPr marL="304792" indent="1219169">
              <a:lnSpc>
                <a:spcPct val="120000"/>
              </a:lnSpc>
              <a:spcBef>
                <a:spcPts val="800"/>
              </a:spcBef>
              <a:buSzTx/>
              <a:buFontTx/>
              <a:buNone/>
              <a:defRPr sz="2400">
                <a:solidFill>
                  <a:srgbClr val="FFFFFF"/>
                </a:solidFill>
                <a:latin typeface="Avenir"/>
                <a:ea typeface="Avenir"/>
                <a:cs typeface="Avenir"/>
                <a:sym typeface="Avenir Roman"/>
              </a:defRPr>
            </a:lvl3pPr>
            <a:lvl4pPr marL="304792" indent="1828754">
              <a:lnSpc>
                <a:spcPct val="120000"/>
              </a:lnSpc>
              <a:spcBef>
                <a:spcPts val="800"/>
              </a:spcBef>
              <a:buSzTx/>
              <a:buFontTx/>
              <a:buNone/>
              <a:defRPr sz="2400">
                <a:solidFill>
                  <a:srgbClr val="FFFFFF"/>
                </a:solidFill>
                <a:latin typeface="Avenir"/>
                <a:ea typeface="Avenir"/>
                <a:cs typeface="Avenir"/>
                <a:sym typeface="Avenir Roman"/>
              </a:defRPr>
            </a:lvl4pPr>
            <a:lvl5pPr marL="304792" indent="2438339">
              <a:lnSpc>
                <a:spcPct val="120000"/>
              </a:lnSpc>
              <a:spcBef>
                <a:spcPts val="800"/>
              </a:spcBef>
              <a:buSzTx/>
              <a:buFontTx/>
              <a:buNone/>
              <a:defRPr sz="24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63" name="Google Shape;139;p29"/>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6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54.xml><?xml version="1.0" encoding="utf-8"?>
<p:sldLayout xmlns:a="http://schemas.openxmlformats.org/drawingml/2006/main" xmlns:r="http://schemas.openxmlformats.org/officeDocument/2006/relationships" xmlns:p="http://schemas.openxmlformats.org/presentationml/2006/main" type="tx">
  <p:cSld name="Image 1/3">
    <p:spTree>
      <p:nvGrpSpPr>
        <p:cNvPr id="1" name=""/>
        <p:cNvGrpSpPr/>
        <p:nvPr/>
      </p:nvGrpSpPr>
      <p:grpSpPr>
        <a:xfrm>
          <a:off x="0" y="0"/>
          <a:ext cx="0" cy="0"/>
          <a:chOff x="0" y="0"/>
          <a:chExt cx="0" cy="0"/>
        </a:xfrm>
      </p:grpSpPr>
      <p:sp>
        <p:nvSpPr>
          <p:cNvPr id="1571" name="Title Text"/>
          <p:cNvSpPr txBox="1">
            <a:spLocks noGrp="1"/>
          </p:cNvSpPr>
          <p:nvPr>
            <p:ph type="title"/>
          </p:nvPr>
        </p:nvSpPr>
        <p:spPr>
          <a:xfrm>
            <a:off x="609601" y="685800"/>
            <a:ext cx="7112001" cy="863600"/>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572" name="Body Level One…"/>
          <p:cNvSpPr txBox="1">
            <a:spLocks noGrp="1"/>
          </p:cNvSpPr>
          <p:nvPr>
            <p:ph type="body" sz="half" idx="1"/>
          </p:nvPr>
        </p:nvSpPr>
        <p:spPr>
          <a:xfrm>
            <a:off x="8128000" y="0"/>
            <a:ext cx="4064000" cy="6172400"/>
          </a:xfrm>
          <a:prstGeom prst="rect">
            <a:avLst/>
          </a:prstGeom>
        </p:spPr>
        <p:txBody>
          <a:bodyPr lIns="34275" tIns="34275" rIns="34275" bIns="34275"/>
          <a:lstStyle>
            <a:lvl1pPr marL="60958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1219169"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82875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2438338"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304792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73" name="Google Shape;144;p30"/>
          <p:cNvSpPr txBox="1">
            <a:spLocks noGrp="1"/>
          </p:cNvSpPr>
          <p:nvPr>
            <p:ph type="body" sz="quarter" idx="13"/>
          </p:nvPr>
        </p:nvSpPr>
        <p:spPr>
          <a:xfrm>
            <a:off x="609600" y="330200"/>
            <a:ext cx="71120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7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55.xml><?xml version="1.0" encoding="utf-8"?>
<p:sldLayout xmlns:a="http://schemas.openxmlformats.org/drawingml/2006/main" xmlns:r="http://schemas.openxmlformats.org/officeDocument/2006/relationships" xmlns:p="http://schemas.openxmlformats.org/presentationml/2006/main" type="tx">
  <p:cSld name="Image 1/3 dark">
    <p:bg>
      <p:bgPr>
        <a:solidFill>
          <a:srgbClr val="0070BC"/>
        </a:solidFill>
        <a:effectLst/>
      </p:bgPr>
    </p:bg>
    <p:spTree>
      <p:nvGrpSpPr>
        <p:cNvPr id="1" name=""/>
        <p:cNvGrpSpPr/>
        <p:nvPr/>
      </p:nvGrpSpPr>
      <p:grpSpPr>
        <a:xfrm>
          <a:off x="0" y="0"/>
          <a:ext cx="0" cy="0"/>
          <a:chOff x="0" y="0"/>
          <a:chExt cx="0" cy="0"/>
        </a:xfrm>
      </p:grpSpPr>
      <p:sp>
        <p:nvSpPr>
          <p:cNvPr id="1581" name="Title Text"/>
          <p:cNvSpPr txBox="1">
            <a:spLocks noGrp="1"/>
          </p:cNvSpPr>
          <p:nvPr>
            <p:ph type="title"/>
          </p:nvPr>
        </p:nvSpPr>
        <p:spPr>
          <a:xfrm>
            <a:off x="609601" y="685800"/>
            <a:ext cx="7112001" cy="863600"/>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582" name="Body Level One…"/>
          <p:cNvSpPr txBox="1">
            <a:spLocks noGrp="1"/>
          </p:cNvSpPr>
          <p:nvPr>
            <p:ph type="body" sz="half" idx="1"/>
          </p:nvPr>
        </p:nvSpPr>
        <p:spPr>
          <a:xfrm>
            <a:off x="8128000" y="0"/>
            <a:ext cx="4064000" cy="6172400"/>
          </a:xfrm>
          <a:prstGeom prst="rect">
            <a:avLst/>
          </a:prstGeom>
        </p:spPr>
        <p:txBody>
          <a:bodyPr lIns="34275" tIns="34275" rIns="34275" bIns="34275"/>
          <a:lstStyle>
            <a:lvl1pPr marL="60958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1219169"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82875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2438338"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304792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83" name="Google Shape;149;p31"/>
          <p:cNvSpPr txBox="1">
            <a:spLocks noGrp="1"/>
          </p:cNvSpPr>
          <p:nvPr>
            <p:ph type="body" sz="quarter" idx="13"/>
          </p:nvPr>
        </p:nvSpPr>
        <p:spPr>
          <a:xfrm>
            <a:off x="609600" y="330200"/>
            <a:ext cx="71120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8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Image 1/2">
    <p:spTree>
      <p:nvGrpSpPr>
        <p:cNvPr id="1" name=""/>
        <p:cNvGrpSpPr/>
        <p:nvPr/>
      </p:nvGrpSpPr>
      <p:grpSpPr>
        <a:xfrm>
          <a:off x="0" y="0"/>
          <a:ext cx="0" cy="0"/>
          <a:chOff x="0" y="0"/>
          <a:chExt cx="0" cy="0"/>
        </a:xfrm>
      </p:grpSpPr>
      <p:sp>
        <p:nvSpPr>
          <p:cNvPr id="1591" name="Title Text"/>
          <p:cNvSpPr txBox="1">
            <a:spLocks noGrp="1"/>
          </p:cNvSpPr>
          <p:nvPr>
            <p:ph type="title"/>
          </p:nvPr>
        </p:nvSpPr>
        <p:spPr>
          <a:xfrm>
            <a:off x="609603" y="685803"/>
            <a:ext cx="5283201" cy="863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592" name="Body Level One…"/>
          <p:cNvSpPr txBox="1">
            <a:spLocks noGrp="1"/>
          </p:cNvSpPr>
          <p:nvPr>
            <p:ph type="body" idx="1"/>
          </p:nvPr>
        </p:nvSpPr>
        <p:spPr>
          <a:xfrm>
            <a:off x="6299200" y="0"/>
            <a:ext cx="5892800" cy="6172400"/>
          </a:xfrm>
          <a:prstGeom prst="rect">
            <a:avLst/>
          </a:prstGeom>
        </p:spPr>
        <p:txBody>
          <a:bodyPr lIns="34275" tIns="34275" rIns="34275" bIns="34275"/>
          <a:lstStyle>
            <a:lvl1pPr marL="60958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1219169"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82875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2438338"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304792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93" name="Google Shape;154;p32"/>
          <p:cNvSpPr txBox="1">
            <a:spLocks noGrp="1"/>
          </p:cNvSpPr>
          <p:nvPr>
            <p:ph type="body" sz="quarter" idx="13"/>
          </p:nvPr>
        </p:nvSpPr>
        <p:spPr>
          <a:xfrm>
            <a:off x="609600" y="330200"/>
            <a:ext cx="52832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9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57.xml><?xml version="1.0" encoding="utf-8"?>
<p:sldLayout xmlns:a="http://schemas.openxmlformats.org/drawingml/2006/main" xmlns:r="http://schemas.openxmlformats.org/officeDocument/2006/relationships" xmlns:p="http://schemas.openxmlformats.org/presentationml/2006/main" type="tx">
  <p:cSld name="Image 1/2 dark">
    <p:bg>
      <p:bgPr>
        <a:solidFill>
          <a:srgbClr val="0070BC"/>
        </a:solidFill>
        <a:effectLst/>
      </p:bgPr>
    </p:bg>
    <p:spTree>
      <p:nvGrpSpPr>
        <p:cNvPr id="1" name=""/>
        <p:cNvGrpSpPr/>
        <p:nvPr/>
      </p:nvGrpSpPr>
      <p:grpSpPr>
        <a:xfrm>
          <a:off x="0" y="0"/>
          <a:ext cx="0" cy="0"/>
          <a:chOff x="0" y="0"/>
          <a:chExt cx="0" cy="0"/>
        </a:xfrm>
      </p:grpSpPr>
      <p:sp>
        <p:nvSpPr>
          <p:cNvPr id="1601" name="Title Text"/>
          <p:cNvSpPr txBox="1">
            <a:spLocks noGrp="1"/>
          </p:cNvSpPr>
          <p:nvPr>
            <p:ph type="title"/>
          </p:nvPr>
        </p:nvSpPr>
        <p:spPr>
          <a:xfrm>
            <a:off x="609603" y="685803"/>
            <a:ext cx="5283201" cy="863601"/>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602" name="Body Level One…"/>
          <p:cNvSpPr txBox="1">
            <a:spLocks noGrp="1"/>
          </p:cNvSpPr>
          <p:nvPr>
            <p:ph type="body" idx="1"/>
          </p:nvPr>
        </p:nvSpPr>
        <p:spPr>
          <a:xfrm>
            <a:off x="6299200" y="0"/>
            <a:ext cx="5892800" cy="6172400"/>
          </a:xfrm>
          <a:prstGeom prst="rect">
            <a:avLst/>
          </a:prstGeom>
        </p:spPr>
        <p:txBody>
          <a:bodyPr lIns="34275" tIns="34275" rIns="34275" bIns="34275"/>
          <a:lstStyle>
            <a:lvl1pPr marL="60958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1219169"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82875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2438338"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304792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603" name="Google Shape;159;p33"/>
          <p:cNvSpPr txBox="1">
            <a:spLocks noGrp="1"/>
          </p:cNvSpPr>
          <p:nvPr>
            <p:ph type="body" sz="quarter" idx="13"/>
          </p:nvPr>
        </p:nvSpPr>
        <p:spPr>
          <a:xfrm>
            <a:off x="609600" y="330200"/>
            <a:ext cx="52832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60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58.xml><?xml version="1.0" encoding="utf-8"?>
<p:sldLayout xmlns:a="http://schemas.openxmlformats.org/drawingml/2006/main" xmlns:r="http://schemas.openxmlformats.org/officeDocument/2006/relationships" xmlns:p="http://schemas.openxmlformats.org/presentationml/2006/main" type="tx">
  <p:cSld name="Image 2/3">
    <p:spTree>
      <p:nvGrpSpPr>
        <p:cNvPr id="1" name=""/>
        <p:cNvGrpSpPr/>
        <p:nvPr/>
      </p:nvGrpSpPr>
      <p:grpSpPr>
        <a:xfrm>
          <a:off x="0" y="0"/>
          <a:ext cx="0" cy="0"/>
          <a:chOff x="0" y="0"/>
          <a:chExt cx="0" cy="0"/>
        </a:xfrm>
      </p:grpSpPr>
      <p:sp>
        <p:nvSpPr>
          <p:cNvPr id="1611" name="Title Text"/>
          <p:cNvSpPr txBox="1">
            <a:spLocks noGrp="1"/>
          </p:cNvSpPr>
          <p:nvPr>
            <p:ph type="title"/>
          </p:nvPr>
        </p:nvSpPr>
        <p:spPr>
          <a:xfrm>
            <a:off x="609600" y="685796"/>
            <a:ext cx="3429200" cy="13144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612" name="Body Level One…"/>
          <p:cNvSpPr txBox="1">
            <a:spLocks noGrp="1"/>
          </p:cNvSpPr>
          <p:nvPr>
            <p:ph type="body" idx="1"/>
          </p:nvPr>
        </p:nvSpPr>
        <p:spPr>
          <a:xfrm>
            <a:off x="4495800" y="0"/>
            <a:ext cx="7696001" cy="6172400"/>
          </a:xfrm>
          <a:prstGeom prst="rect">
            <a:avLst/>
          </a:prstGeom>
        </p:spPr>
        <p:txBody>
          <a:bodyPr lIns="34275" tIns="34275" rIns="34275" bIns="34275"/>
          <a:lstStyle>
            <a:lvl1pPr marL="60958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1219169"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82875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2438338"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304792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613" name="Google Shape;164;p34"/>
          <p:cNvSpPr txBox="1">
            <a:spLocks noGrp="1"/>
          </p:cNvSpPr>
          <p:nvPr>
            <p:ph type="body" sz="quarter" idx="13"/>
          </p:nvPr>
        </p:nvSpPr>
        <p:spPr>
          <a:xfrm>
            <a:off x="609600" y="330200"/>
            <a:ext cx="34292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61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59.xml><?xml version="1.0" encoding="utf-8"?>
<p:sldLayout xmlns:a="http://schemas.openxmlformats.org/drawingml/2006/main" xmlns:r="http://schemas.openxmlformats.org/officeDocument/2006/relationships" xmlns:p="http://schemas.openxmlformats.org/presentationml/2006/main" type="tx">
  <p:cSld name="Image 2/3 dark">
    <p:bg>
      <p:bgPr>
        <a:solidFill>
          <a:srgbClr val="0070BC"/>
        </a:solidFill>
        <a:effectLst/>
      </p:bgPr>
    </p:bg>
    <p:spTree>
      <p:nvGrpSpPr>
        <p:cNvPr id="1" name=""/>
        <p:cNvGrpSpPr/>
        <p:nvPr/>
      </p:nvGrpSpPr>
      <p:grpSpPr>
        <a:xfrm>
          <a:off x="0" y="0"/>
          <a:ext cx="0" cy="0"/>
          <a:chOff x="0" y="0"/>
          <a:chExt cx="0" cy="0"/>
        </a:xfrm>
      </p:grpSpPr>
      <p:sp>
        <p:nvSpPr>
          <p:cNvPr id="1621" name="Title Text"/>
          <p:cNvSpPr txBox="1">
            <a:spLocks noGrp="1"/>
          </p:cNvSpPr>
          <p:nvPr>
            <p:ph type="title"/>
          </p:nvPr>
        </p:nvSpPr>
        <p:spPr>
          <a:xfrm>
            <a:off x="609600" y="685796"/>
            <a:ext cx="3429200" cy="1314401"/>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622" name="Body Level One…"/>
          <p:cNvSpPr txBox="1">
            <a:spLocks noGrp="1"/>
          </p:cNvSpPr>
          <p:nvPr>
            <p:ph type="body" idx="1"/>
          </p:nvPr>
        </p:nvSpPr>
        <p:spPr>
          <a:xfrm>
            <a:off x="4495800" y="0"/>
            <a:ext cx="7696001" cy="6172400"/>
          </a:xfrm>
          <a:prstGeom prst="rect">
            <a:avLst/>
          </a:prstGeom>
        </p:spPr>
        <p:txBody>
          <a:bodyPr lIns="34275" tIns="34275" rIns="34275" bIns="34275"/>
          <a:lstStyle>
            <a:lvl1pPr marL="60958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1219169"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82875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2438338"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304792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623" name="Google Shape;169;p35"/>
          <p:cNvSpPr txBox="1">
            <a:spLocks noGrp="1"/>
          </p:cNvSpPr>
          <p:nvPr>
            <p:ph type="body" sz="quarter" idx="13"/>
          </p:nvPr>
        </p:nvSpPr>
        <p:spPr>
          <a:xfrm>
            <a:off x="609600" y="330200"/>
            <a:ext cx="34292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62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66" name="Title Text"/>
          <p:cNvSpPr txBox="1">
            <a:spLocks noGrp="1"/>
          </p:cNvSpPr>
          <p:nvPr>
            <p:ph type="title"/>
          </p:nvPr>
        </p:nvSpPr>
        <p:spPr>
          <a:prstGeom prst="rect">
            <a:avLst/>
          </a:prstGeom>
        </p:spPr>
        <p:txBody>
          <a:bodyPr/>
          <a:lstStyle/>
          <a:p>
            <a:r>
              <a:t>Title Text</a:t>
            </a:r>
          </a:p>
        </p:txBody>
      </p:sp>
      <p:sp>
        <p:nvSpPr>
          <p:cNvPr id="1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0.xml><?xml version="1.0" encoding="utf-8"?>
<p:sldLayout xmlns:a="http://schemas.openxmlformats.org/drawingml/2006/main" xmlns:r="http://schemas.openxmlformats.org/officeDocument/2006/relationships" xmlns:p="http://schemas.openxmlformats.org/presentationml/2006/main" type="tx">
  <p:cSld name="Image Wide">
    <p:spTree>
      <p:nvGrpSpPr>
        <p:cNvPr id="1" name=""/>
        <p:cNvGrpSpPr/>
        <p:nvPr/>
      </p:nvGrpSpPr>
      <p:grpSpPr>
        <a:xfrm>
          <a:off x="0" y="0"/>
          <a:ext cx="0" cy="0"/>
          <a:chOff x="0" y="0"/>
          <a:chExt cx="0" cy="0"/>
        </a:xfrm>
      </p:grpSpPr>
      <p:sp>
        <p:nvSpPr>
          <p:cNvPr id="163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632" name="Body Level One…"/>
          <p:cNvSpPr txBox="1">
            <a:spLocks noGrp="1"/>
          </p:cNvSpPr>
          <p:nvPr>
            <p:ph type="body" idx="1"/>
          </p:nvPr>
        </p:nvSpPr>
        <p:spPr>
          <a:xfrm>
            <a:off x="0" y="1701800"/>
            <a:ext cx="12192000" cy="4470401"/>
          </a:xfrm>
          <a:prstGeom prst="rect">
            <a:avLst/>
          </a:prstGeom>
        </p:spPr>
        <p:txBody>
          <a:bodyPr lIns="34275" tIns="34275" rIns="34275" bIns="34275"/>
          <a:lstStyle>
            <a:lvl1pPr marL="60958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1219169"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82875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2438338"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304792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633" name="Google Shape;174;p36"/>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63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61.xml><?xml version="1.0" encoding="utf-8"?>
<p:sldLayout xmlns:a="http://schemas.openxmlformats.org/drawingml/2006/main" xmlns:r="http://schemas.openxmlformats.org/officeDocument/2006/relationships" xmlns:p="http://schemas.openxmlformats.org/presentationml/2006/main" type="tx">
  <p:cSld name="Image Wide dark">
    <p:bg>
      <p:bgPr>
        <a:solidFill>
          <a:srgbClr val="0070BC"/>
        </a:solidFill>
        <a:effectLst/>
      </p:bgPr>
    </p:bg>
    <p:spTree>
      <p:nvGrpSpPr>
        <p:cNvPr id="1" name=""/>
        <p:cNvGrpSpPr/>
        <p:nvPr/>
      </p:nvGrpSpPr>
      <p:grpSpPr>
        <a:xfrm>
          <a:off x="0" y="0"/>
          <a:ext cx="0" cy="0"/>
          <a:chOff x="0" y="0"/>
          <a:chExt cx="0" cy="0"/>
        </a:xfrm>
      </p:grpSpPr>
      <p:sp>
        <p:nvSpPr>
          <p:cNvPr id="164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642" name="Body Level One…"/>
          <p:cNvSpPr txBox="1">
            <a:spLocks noGrp="1"/>
          </p:cNvSpPr>
          <p:nvPr>
            <p:ph type="body" idx="1"/>
          </p:nvPr>
        </p:nvSpPr>
        <p:spPr>
          <a:xfrm>
            <a:off x="0" y="1701800"/>
            <a:ext cx="12192000" cy="4470401"/>
          </a:xfrm>
          <a:prstGeom prst="rect">
            <a:avLst/>
          </a:prstGeom>
        </p:spPr>
        <p:txBody>
          <a:bodyPr lIns="34275" tIns="34275" rIns="34275" bIns="34275"/>
          <a:lstStyle>
            <a:lvl1pPr marL="60958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1219169"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82875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2438338"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304792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643" name="Google Shape;179;p37"/>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64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62.xml><?xml version="1.0" encoding="utf-8"?>
<p:sldLayout xmlns:a="http://schemas.openxmlformats.org/drawingml/2006/main" xmlns:r="http://schemas.openxmlformats.org/officeDocument/2006/relationships" xmlns:p="http://schemas.openxmlformats.org/presentationml/2006/main" type="tx">
  <p:cSld name="1_Split 2/3">
    <p:spTree>
      <p:nvGrpSpPr>
        <p:cNvPr id="1" name=""/>
        <p:cNvGrpSpPr/>
        <p:nvPr/>
      </p:nvGrpSpPr>
      <p:grpSpPr>
        <a:xfrm>
          <a:off x="0" y="0"/>
          <a:ext cx="0" cy="0"/>
          <a:chOff x="0" y="0"/>
          <a:chExt cx="0" cy="0"/>
        </a:xfrm>
      </p:grpSpPr>
      <p:sp>
        <p:nvSpPr>
          <p:cNvPr id="1651" name="Google Shape;181;p38"/>
          <p:cNvSpPr/>
          <p:nvPr/>
        </p:nvSpPr>
        <p:spPr>
          <a:xfrm>
            <a:off x="7721600" y="0"/>
            <a:ext cx="4470400" cy="6858000"/>
          </a:xfrm>
          <a:prstGeom prst="rect">
            <a:avLst/>
          </a:prstGeom>
          <a:solidFill>
            <a:srgbClr val="0070BC"/>
          </a:solidFill>
          <a:ln w="12700">
            <a:miter lim="400000"/>
          </a:ln>
        </p:spPr>
        <p:txBody>
          <a:bodyPr lIns="45719" rIns="45719" anchor="ctr"/>
          <a:lstStyle/>
          <a:p>
            <a:pPr algn="ctr">
              <a:defRPr sz="2400">
                <a:solidFill>
                  <a:srgbClr val="1A5484"/>
                </a:solidFill>
              </a:defRPr>
            </a:pPr>
            <a:endParaRPr/>
          </a:p>
        </p:txBody>
      </p:sp>
      <p:sp>
        <p:nvSpPr>
          <p:cNvPr id="1652" name="Title Text"/>
          <p:cNvSpPr txBox="1">
            <a:spLocks noGrp="1"/>
          </p:cNvSpPr>
          <p:nvPr>
            <p:ph type="title"/>
          </p:nvPr>
        </p:nvSpPr>
        <p:spPr>
          <a:xfrm>
            <a:off x="609603" y="685803"/>
            <a:ext cx="6659600" cy="863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653" name="Body Level One…"/>
          <p:cNvSpPr txBox="1">
            <a:spLocks noGrp="1"/>
          </p:cNvSpPr>
          <p:nvPr>
            <p:ph type="body" sz="half" idx="1"/>
          </p:nvPr>
        </p:nvSpPr>
        <p:spPr>
          <a:xfrm>
            <a:off x="609601" y="1701800"/>
            <a:ext cx="6659600" cy="4470400"/>
          </a:xfrm>
          <a:prstGeom prst="rect">
            <a:avLst/>
          </a:prstGeom>
        </p:spPr>
        <p:txBody>
          <a:bodyPr lIns="34275" tIns="34275" rIns="34275" bIns="34275"/>
          <a:lstStyle>
            <a:lvl1pPr marL="60958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1219169"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82875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2438338"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304792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654" name="Google Shape;185;p38"/>
          <p:cNvSpPr txBox="1">
            <a:spLocks noGrp="1"/>
          </p:cNvSpPr>
          <p:nvPr>
            <p:ph type="body" sz="quarter" idx="13"/>
          </p:nvPr>
        </p:nvSpPr>
        <p:spPr>
          <a:xfrm>
            <a:off x="609599" y="330200"/>
            <a:ext cx="6659599"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655"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63.xml><?xml version="1.0" encoding="utf-8"?>
<p:sldLayout xmlns:a="http://schemas.openxmlformats.org/drawingml/2006/main" xmlns:r="http://schemas.openxmlformats.org/officeDocument/2006/relationships" xmlns:p="http://schemas.openxmlformats.org/presentationml/2006/main" type="tx">
  <p:cSld name="Split 1/2">
    <p:spTree>
      <p:nvGrpSpPr>
        <p:cNvPr id="1" name=""/>
        <p:cNvGrpSpPr/>
        <p:nvPr/>
      </p:nvGrpSpPr>
      <p:grpSpPr>
        <a:xfrm>
          <a:off x="0" y="0"/>
          <a:ext cx="0" cy="0"/>
          <a:chOff x="0" y="0"/>
          <a:chExt cx="0" cy="0"/>
        </a:xfrm>
      </p:grpSpPr>
      <p:sp>
        <p:nvSpPr>
          <p:cNvPr id="1662" name="Google Shape;187;p39"/>
          <p:cNvSpPr/>
          <p:nvPr/>
        </p:nvSpPr>
        <p:spPr>
          <a:xfrm>
            <a:off x="6299200" y="0"/>
            <a:ext cx="5892800" cy="6858000"/>
          </a:xfrm>
          <a:prstGeom prst="rect">
            <a:avLst/>
          </a:prstGeom>
          <a:solidFill>
            <a:srgbClr val="0070BC"/>
          </a:solidFill>
          <a:ln w="12700">
            <a:miter lim="400000"/>
          </a:ln>
        </p:spPr>
        <p:txBody>
          <a:bodyPr lIns="45719" rIns="45719" anchor="ctr"/>
          <a:lstStyle/>
          <a:p>
            <a:pPr algn="ctr">
              <a:defRPr sz="2400">
                <a:solidFill>
                  <a:srgbClr val="1A5484"/>
                </a:solidFill>
              </a:defRPr>
            </a:pPr>
            <a:endParaRPr/>
          </a:p>
        </p:txBody>
      </p:sp>
      <p:sp>
        <p:nvSpPr>
          <p:cNvPr id="1663" name="Title Text"/>
          <p:cNvSpPr txBox="1">
            <a:spLocks noGrp="1"/>
          </p:cNvSpPr>
          <p:nvPr>
            <p:ph type="title"/>
          </p:nvPr>
        </p:nvSpPr>
        <p:spPr>
          <a:xfrm>
            <a:off x="609603" y="685803"/>
            <a:ext cx="5283201" cy="863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664" name="Body Level One…"/>
          <p:cNvSpPr txBox="1">
            <a:spLocks noGrp="1"/>
          </p:cNvSpPr>
          <p:nvPr>
            <p:ph type="body" sz="half" idx="1"/>
          </p:nvPr>
        </p:nvSpPr>
        <p:spPr>
          <a:xfrm>
            <a:off x="609600" y="1701800"/>
            <a:ext cx="5283200" cy="4470400"/>
          </a:xfrm>
          <a:prstGeom prst="rect">
            <a:avLst/>
          </a:prstGeom>
        </p:spPr>
        <p:txBody>
          <a:bodyPr lIns="34275" tIns="34275" rIns="34275" bIns="34275"/>
          <a:lstStyle>
            <a:lvl1pPr marL="60958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1219169"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82875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2438338"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304792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665" name="Google Shape;191;p39"/>
          <p:cNvSpPr txBox="1">
            <a:spLocks noGrp="1"/>
          </p:cNvSpPr>
          <p:nvPr>
            <p:ph type="body" sz="quarter" idx="13"/>
          </p:nvPr>
        </p:nvSpPr>
        <p:spPr>
          <a:xfrm>
            <a:off x="609600" y="330200"/>
            <a:ext cx="52832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666"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64.xml><?xml version="1.0" encoding="utf-8"?>
<p:sldLayout xmlns:a="http://schemas.openxmlformats.org/drawingml/2006/main" xmlns:r="http://schemas.openxmlformats.org/officeDocument/2006/relationships" xmlns:p="http://schemas.openxmlformats.org/presentationml/2006/main" type="tx">
  <p:cSld name="Split 1/3">
    <p:spTree>
      <p:nvGrpSpPr>
        <p:cNvPr id="1" name=""/>
        <p:cNvGrpSpPr/>
        <p:nvPr/>
      </p:nvGrpSpPr>
      <p:grpSpPr>
        <a:xfrm>
          <a:off x="0" y="0"/>
          <a:ext cx="0" cy="0"/>
          <a:chOff x="0" y="0"/>
          <a:chExt cx="0" cy="0"/>
        </a:xfrm>
      </p:grpSpPr>
      <p:sp>
        <p:nvSpPr>
          <p:cNvPr id="1673" name="Google Shape;193;p40"/>
          <p:cNvSpPr/>
          <p:nvPr/>
        </p:nvSpPr>
        <p:spPr>
          <a:xfrm>
            <a:off x="4470400" y="0"/>
            <a:ext cx="7721600" cy="6858000"/>
          </a:xfrm>
          <a:prstGeom prst="rect">
            <a:avLst/>
          </a:prstGeom>
          <a:solidFill>
            <a:srgbClr val="0070BC"/>
          </a:solidFill>
          <a:ln w="12700">
            <a:miter lim="400000"/>
          </a:ln>
        </p:spPr>
        <p:txBody>
          <a:bodyPr lIns="45719" rIns="45719" anchor="ctr"/>
          <a:lstStyle/>
          <a:p>
            <a:pPr algn="ctr">
              <a:defRPr sz="2400">
                <a:solidFill>
                  <a:srgbClr val="1A5484"/>
                </a:solidFill>
              </a:defRPr>
            </a:pPr>
            <a:endParaRPr/>
          </a:p>
        </p:txBody>
      </p:sp>
      <p:sp>
        <p:nvSpPr>
          <p:cNvPr id="1674" name="Body Level One…"/>
          <p:cNvSpPr txBox="1">
            <a:spLocks noGrp="1"/>
          </p:cNvSpPr>
          <p:nvPr>
            <p:ph type="body" idx="1"/>
          </p:nvPr>
        </p:nvSpPr>
        <p:spPr>
          <a:xfrm>
            <a:off x="4923097" y="685800"/>
            <a:ext cx="6659600" cy="5486400"/>
          </a:xfrm>
          <a:prstGeom prst="rect">
            <a:avLst/>
          </a:prstGeom>
        </p:spPr>
        <p:txBody>
          <a:bodyPr lIns="34275" tIns="34275" rIns="34275" bIns="34275" anchor="ctr"/>
          <a:lstStyle>
            <a:lvl1pPr marL="304792" indent="0">
              <a:lnSpc>
                <a:spcPct val="120000"/>
              </a:lnSpc>
              <a:spcBef>
                <a:spcPts val="800"/>
              </a:spcBef>
              <a:buSzTx/>
              <a:buFontTx/>
              <a:buNone/>
              <a:defRPr sz="2600">
                <a:solidFill>
                  <a:srgbClr val="FFFFFF"/>
                </a:solidFill>
                <a:latin typeface="Avenir"/>
                <a:ea typeface="Avenir"/>
                <a:cs typeface="Avenir"/>
                <a:sym typeface="Avenir Roman"/>
              </a:defRPr>
            </a:lvl1pPr>
            <a:lvl2pPr marL="304792" indent="609585">
              <a:lnSpc>
                <a:spcPct val="120000"/>
              </a:lnSpc>
              <a:spcBef>
                <a:spcPts val="800"/>
              </a:spcBef>
              <a:buSzTx/>
              <a:buFontTx/>
              <a:buNone/>
              <a:defRPr sz="2600">
                <a:solidFill>
                  <a:srgbClr val="FFFFFF"/>
                </a:solidFill>
                <a:latin typeface="Avenir"/>
                <a:ea typeface="Avenir"/>
                <a:cs typeface="Avenir"/>
                <a:sym typeface="Avenir Roman"/>
              </a:defRPr>
            </a:lvl2pPr>
            <a:lvl3pPr marL="304792" indent="1219169">
              <a:lnSpc>
                <a:spcPct val="120000"/>
              </a:lnSpc>
              <a:spcBef>
                <a:spcPts val="800"/>
              </a:spcBef>
              <a:buSzTx/>
              <a:buFontTx/>
              <a:buNone/>
              <a:defRPr sz="2600">
                <a:solidFill>
                  <a:srgbClr val="FFFFFF"/>
                </a:solidFill>
                <a:latin typeface="Avenir"/>
                <a:ea typeface="Avenir"/>
                <a:cs typeface="Avenir"/>
                <a:sym typeface="Avenir Roman"/>
              </a:defRPr>
            </a:lvl3pPr>
            <a:lvl4pPr marL="304792" indent="1828754">
              <a:lnSpc>
                <a:spcPct val="120000"/>
              </a:lnSpc>
              <a:spcBef>
                <a:spcPts val="800"/>
              </a:spcBef>
              <a:buSzTx/>
              <a:buFontTx/>
              <a:buNone/>
              <a:defRPr sz="2600">
                <a:solidFill>
                  <a:srgbClr val="FFFFFF"/>
                </a:solidFill>
                <a:latin typeface="Avenir"/>
                <a:ea typeface="Avenir"/>
                <a:cs typeface="Avenir"/>
                <a:sym typeface="Avenir Roman"/>
              </a:defRPr>
            </a:lvl4pPr>
            <a:lvl5pPr marL="304792" indent="2438339">
              <a:lnSpc>
                <a:spcPct val="120000"/>
              </a:lnSpc>
              <a:spcBef>
                <a:spcPts val="800"/>
              </a:spcBef>
              <a:buSzTx/>
              <a:buFontTx/>
              <a:buNone/>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675" name="Title Text"/>
          <p:cNvSpPr txBox="1">
            <a:spLocks noGrp="1"/>
          </p:cNvSpPr>
          <p:nvPr>
            <p:ph type="title"/>
          </p:nvPr>
        </p:nvSpPr>
        <p:spPr>
          <a:xfrm>
            <a:off x="609600" y="685800"/>
            <a:ext cx="3429200" cy="863600"/>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676" name="Google Shape;197;p40"/>
          <p:cNvSpPr txBox="1">
            <a:spLocks noGrp="1"/>
          </p:cNvSpPr>
          <p:nvPr>
            <p:ph type="body" sz="quarter" idx="13"/>
          </p:nvPr>
        </p:nvSpPr>
        <p:spPr>
          <a:xfrm>
            <a:off x="609600" y="330200"/>
            <a:ext cx="34292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677"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65.xml><?xml version="1.0" encoding="utf-8"?>
<p:sldLayout xmlns:a="http://schemas.openxmlformats.org/drawingml/2006/main" xmlns:r="http://schemas.openxmlformats.org/officeDocument/2006/relationships" xmlns:p="http://schemas.openxmlformats.org/presentationml/2006/main" type="tx">
  <p:cSld name="Blank dark">
    <p:bg>
      <p:bgPr>
        <a:solidFill>
          <a:srgbClr val="0070BC"/>
        </a:solidFill>
        <a:effectLst/>
      </p:bgPr>
    </p:bg>
    <p:spTree>
      <p:nvGrpSpPr>
        <p:cNvPr id="1" name=""/>
        <p:cNvGrpSpPr/>
        <p:nvPr/>
      </p:nvGrpSpPr>
      <p:grpSpPr>
        <a:xfrm>
          <a:off x="0" y="0"/>
          <a:ext cx="0" cy="0"/>
          <a:chOff x="0" y="0"/>
          <a:chExt cx="0" cy="0"/>
        </a:xfrm>
      </p:grpSpPr>
      <p:sp>
        <p:nvSpPr>
          <p:cNvPr id="168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166.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691" name="Title Text"/>
          <p:cNvSpPr txBox="1">
            <a:spLocks noGrp="1"/>
          </p:cNvSpPr>
          <p:nvPr>
            <p:ph type="title"/>
          </p:nvPr>
        </p:nvSpPr>
        <p:spPr>
          <a:xfrm>
            <a:off x="831850" y="1709738"/>
            <a:ext cx="10515600" cy="2852737"/>
          </a:xfrm>
          <a:prstGeom prst="rect">
            <a:avLst/>
          </a:prstGeom>
        </p:spPr>
        <p:txBody>
          <a:bodyPr lIns="45699" tIns="45699" rIns="45699" bIns="45699" anchor="b"/>
          <a:lstStyle>
            <a:lvl1pPr>
              <a:defRPr sz="6000">
                <a:latin typeface="+mn-lt"/>
                <a:ea typeface="+mn-ea"/>
                <a:cs typeface="+mn-cs"/>
                <a:sym typeface="Calibri"/>
              </a:defRPr>
            </a:lvl1pPr>
          </a:lstStyle>
          <a:p>
            <a:r>
              <a:t>Title Text</a:t>
            </a:r>
          </a:p>
        </p:txBody>
      </p:sp>
      <p:sp>
        <p:nvSpPr>
          <p:cNvPr id="1692" name="Body Level One…"/>
          <p:cNvSpPr txBox="1">
            <a:spLocks noGrp="1"/>
          </p:cNvSpPr>
          <p:nvPr>
            <p:ph type="body" sz="quarter" idx="1"/>
          </p:nvPr>
        </p:nvSpPr>
        <p:spPr>
          <a:xfrm>
            <a:off x="831850" y="4589462"/>
            <a:ext cx="10515600" cy="1500188"/>
          </a:xfrm>
          <a:prstGeom prst="rect">
            <a:avLst/>
          </a:prstGeom>
        </p:spPr>
        <p:txBody>
          <a:bodyPr lIns="45699" tIns="45699" rIns="45699" bIns="45699"/>
          <a:lstStyle>
            <a:lvl1pPr indent="0">
              <a:buSzTx/>
              <a:buFontTx/>
              <a:buNone/>
              <a:defRPr sz="2400">
                <a:solidFill>
                  <a:srgbClr val="888888"/>
                </a:solidFill>
              </a:defRPr>
            </a:lvl1pPr>
            <a:lvl2pPr marL="228600" indent="457200">
              <a:buSzTx/>
              <a:buFontTx/>
              <a:buNone/>
              <a:defRPr sz="2400">
                <a:solidFill>
                  <a:srgbClr val="888888"/>
                </a:solidFill>
              </a:defRPr>
            </a:lvl2pPr>
            <a:lvl3pPr marL="228600" indent="914400">
              <a:buSzTx/>
              <a:buFontTx/>
              <a:buNone/>
              <a:defRPr sz="2400">
                <a:solidFill>
                  <a:srgbClr val="888888"/>
                </a:solidFill>
              </a:defRPr>
            </a:lvl3pPr>
            <a:lvl4pPr marL="228600" indent="1371600">
              <a:buSzTx/>
              <a:buFontTx/>
              <a:buNone/>
              <a:defRPr sz="2400">
                <a:solidFill>
                  <a:srgbClr val="888888"/>
                </a:solidFill>
              </a:defRPr>
            </a:lvl4pPr>
            <a:lvl5pPr marL="22860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693"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6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710" name="Title Text"/>
          <p:cNvSpPr txBox="1">
            <a:spLocks noGrp="1"/>
          </p:cNvSpPr>
          <p:nvPr>
            <p:ph type="title"/>
          </p:nvPr>
        </p:nvSpPr>
        <p:spPr>
          <a:xfrm>
            <a:off x="1524000" y="1122362"/>
            <a:ext cx="9144000" cy="2387601"/>
          </a:xfrm>
          <a:prstGeom prst="rect">
            <a:avLst/>
          </a:prstGeom>
        </p:spPr>
        <p:txBody>
          <a:bodyPr lIns="45699" tIns="45699" rIns="45699" bIns="45699" anchor="b"/>
          <a:lstStyle>
            <a:lvl1pPr algn="ctr">
              <a:defRPr sz="6000">
                <a:latin typeface="+mn-lt"/>
                <a:ea typeface="+mn-ea"/>
                <a:cs typeface="+mn-cs"/>
                <a:sym typeface="Calibri"/>
              </a:defRPr>
            </a:lvl1pPr>
          </a:lstStyle>
          <a:p>
            <a:r>
              <a:t>Title Text</a:t>
            </a:r>
          </a:p>
        </p:txBody>
      </p:sp>
      <p:sp>
        <p:nvSpPr>
          <p:cNvPr id="1711" name="Body Level One…"/>
          <p:cNvSpPr txBox="1">
            <a:spLocks noGrp="1"/>
          </p:cNvSpPr>
          <p:nvPr>
            <p:ph type="body" sz="quarter" idx="1"/>
          </p:nvPr>
        </p:nvSpPr>
        <p:spPr>
          <a:xfrm>
            <a:off x="1524000" y="3602037"/>
            <a:ext cx="9144000" cy="1655763"/>
          </a:xfrm>
          <a:prstGeom prst="rect">
            <a:avLst/>
          </a:prstGeom>
        </p:spPr>
        <p:txBody>
          <a:bodyPr lIns="45699" tIns="45699" rIns="45699" bIns="45699"/>
          <a:lstStyle>
            <a:lvl1pPr marL="406400" indent="-355600" algn="ctr">
              <a:buSzTx/>
              <a:buFontTx/>
              <a:buNone/>
              <a:defRPr sz="2400"/>
            </a:lvl1pPr>
            <a:lvl2pPr marL="406400" indent="127000" algn="ctr">
              <a:buSzTx/>
              <a:buFontTx/>
              <a:buNone/>
              <a:defRPr sz="2400"/>
            </a:lvl2pPr>
            <a:lvl3pPr marL="406400" indent="609600" algn="ctr">
              <a:buSzTx/>
              <a:buFontTx/>
              <a:buNone/>
              <a:defRPr sz="2400"/>
            </a:lvl3pPr>
            <a:lvl4pPr marL="406400" indent="1079500" algn="ctr">
              <a:buSzTx/>
              <a:buFontTx/>
              <a:buNone/>
              <a:defRPr sz="2400"/>
            </a:lvl4pPr>
            <a:lvl5pPr marL="406400" indent="15367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712"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1719" name="Title Text"/>
          <p:cNvSpPr txBox="1">
            <a:spLocks noGrp="1"/>
          </p:cNvSpPr>
          <p:nvPr>
            <p:ph type="title"/>
          </p:nvPr>
        </p:nvSpPr>
        <p:spPr>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720" name="Body Level One…"/>
          <p:cNvSpPr txBox="1">
            <a:spLocks noGrp="1"/>
          </p:cNvSpPr>
          <p:nvPr>
            <p:ph type="body" idx="1"/>
          </p:nvPr>
        </p:nvSpPr>
        <p:spPr>
          <a:prstGeom prst="rect">
            <a:avLst/>
          </a:prstGeom>
        </p:spPr>
        <p:txBody>
          <a:bodyPr lIns="45699" tIns="45699" rIns="45699" bIns="45699"/>
          <a:lstStyle>
            <a:lvl1pPr marL="457200" indent="-342900">
              <a:buClr>
                <a:srgbClr val="000000"/>
              </a:buClr>
              <a:buSzPts val="2800"/>
            </a:lvl1pPr>
            <a:lvl2pPr marL="971550" indent="-400050">
              <a:buClr>
                <a:srgbClr val="000000"/>
              </a:buClr>
              <a:buSzPts val="2800"/>
            </a:lvl2pPr>
            <a:lvl3pPr marL="1508760" indent="-480060">
              <a:buClr>
                <a:srgbClr val="000000"/>
              </a:buClr>
              <a:buSzPts val="2800"/>
            </a:lvl3pPr>
            <a:lvl4pPr marL="2019300" indent="-533400">
              <a:buClr>
                <a:srgbClr val="000000"/>
              </a:buClr>
              <a:buSzPts val="2800"/>
            </a:lvl4pPr>
            <a:lvl5pPr marL="2476500" indent="-533400">
              <a:buClr>
                <a:srgbClr val="000000"/>
              </a:buClr>
              <a:buSzPts val="2800"/>
            </a:lvl5pPr>
          </a:lstStyle>
          <a:p>
            <a:r>
              <a:t>Body Level One</a:t>
            </a:r>
          </a:p>
          <a:p>
            <a:pPr lvl="1"/>
            <a:r>
              <a:t>Body Level Two</a:t>
            </a:r>
          </a:p>
          <a:p>
            <a:pPr lvl="2"/>
            <a:r>
              <a:t>Body Level Three</a:t>
            </a:r>
          </a:p>
          <a:p>
            <a:pPr lvl="3"/>
            <a:r>
              <a:t>Body Level Four</a:t>
            </a:r>
          </a:p>
          <a:p>
            <a:pPr lvl="4"/>
            <a:r>
              <a:t>Body Level Five</a:t>
            </a:r>
          </a:p>
        </p:txBody>
      </p:sp>
      <p:sp>
        <p:nvSpPr>
          <p:cNvPr id="1721"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69.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728" name="Title Text"/>
          <p:cNvSpPr txBox="1">
            <a:spLocks noGrp="1"/>
          </p:cNvSpPr>
          <p:nvPr>
            <p:ph type="title"/>
          </p:nvPr>
        </p:nvSpPr>
        <p:spPr>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729" name="Body Level One…"/>
          <p:cNvSpPr txBox="1">
            <a:spLocks noGrp="1"/>
          </p:cNvSpPr>
          <p:nvPr>
            <p:ph type="body" sz="half" idx="1"/>
          </p:nvPr>
        </p:nvSpPr>
        <p:spPr>
          <a:xfrm>
            <a:off x="838200" y="1825625"/>
            <a:ext cx="5181600" cy="4351338"/>
          </a:xfrm>
          <a:prstGeom prst="rect">
            <a:avLst/>
          </a:prstGeom>
        </p:spPr>
        <p:txBody>
          <a:bodyPr lIns="45699" tIns="45699" rIns="45699" bIns="45699"/>
          <a:lstStyle>
            <a:lvl1pPr marL="457200" indent="-342900">
              <a:buClr>
                <a:srgbClr val="000000"/>
              </a:buClr>
              <a:buSzPts val="2800"/>
            </a:lvl1pPr>
            <a:lvl2pPr marL="971550" indent="-400050">
              <a:buClr>
                <a:srgbClr val="000000"/>
              </a:buClr>
              <a:buSzPts val="2800"/>
            </a:lvl2pPr>
            <a:lvl3pPr marL="1508760" indent="-480060">
              <a:buClr>
                <a:srgbClr val="000000"/>
              </a:buClr>
              <a:buSzPts val="2800"/>
            </a:lvl3pPr>
            <a:lvl4pPr marL="2019300" indent="-533400">
              <a:buClr>
                <a:srgbClr val="000000"/>
              </a:buClr>
              <a:buSzPts val="2800"/>
            </a:lvl4pPr>
            <a:lvl5pPr marL="2476500" indent="-533400">
              <a:buClr>
                <a:srgbClr val="000000"/>
              </a:buClr>
              <a:buSzPts val="2800"/>
            </a:lvl5pPr>
          </a:lstStyle>
          <a:p>
            <a:r>
              <a:t>Body Level One</a:t>
            </a:r>
          </a:p>
          <a:p>
            <a:pPr lvl="1"/>
            <a:r>
              <a:t>Body Level Two</a:t>
            </a:r>
          </a:p>
          <a:p>
            <a:pPr lvl="2"/>
            <a:r>
              <a:t>Body Level Three</a:t>
            </a:r>
          </a:p>
          <a:p>
            <a:pPr lvl="3"/>
            <a:r>
              <a:t>Body Level Four</a:t>
            </a:r>
          </a:p>
          <a:p>
            <a:pPr lvl="4"/>
            <a:r>
              <a:t>Body Level Five</a:t>
            </a:r>
          </a:p>
        </p:txBody>
      </p:sp>
      <p:sp>
        <p:nvSpPr>
          <p:cNvPr id="1730" name="Google Shape;43;p6"/>
          <p:cNvSpPr txBox="1">
            <a:spLocks noGrp="1"/>
          </p:cNvSpPr>
          <p:nvPr>
            <p:ph type="body" sz="half" idx="13"/>
          </p:nvPr>
        </p:nvSpPr>
        <p:spPr>
          <a:xfrm>
            <a:off x="6172200" y="1825625"/>
            <a:ext cx="5181600" cy="4351338"/>
          </a:xfrm>
          <a:prstGeom prst="rect">
            <a:avLst/>
          </a:prstGeom>
        </p:spPr>
        <p:txBody>
          <a:bodyPr lIns="45699" tIns="45699" rIns="45699" bIns="45699"/>
          <a:lstStyle/>
          <a:p>
            <a:pPr marL="457200" indent="-342900">
              <a:buClr>
                <a:srgbClr val="000000"/>
              </a:buClr>
              <a:buSzPts val="2800"/>
            </a:pPr>
            <a:endParaRPr/>
          </a:p>
        </p:txBody>
      </p:sp>
      <p:sp>
        <p:nvSpPr>
          <p:cNvPr id="1731"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0.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738" name="Title Text"/>
          <p:cNvSpPr txBox="1">
            <a:spLocks noGrp="1"/>
          </p:cNvSpPr>
          <p:nvPr>
            <p:ph type="title"/>
          </p:nvPr>
        </p:nvSpPr>
        <p:spPr>
          <a:xfrm>
            <a:off x="839787" y="365125"/>
            <a:ext cx="10515601" cy="1325563"/>
          </a:xfrm>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739" name="Body Level One…"/>
          <p:cNvSpPr txBox="1">
            <a:spLocks noGrp="1"/>
          </p:cNvSpPr>
          <p:nvPr>
            <p:ph type="body" sz="quarter" idx="1"/>
          </p:nvPr>
        </p:nvSpPr>
        <p:spPr>
          <a:xfrm>
            <a:off x="839787" y="1681163"/>
            <a:ext cx="5157789" cy="823913"/>
          </a:xfrm>
          <a:prstGeom prst="rect">
            <a:avLst/>
          </a:prstGeom>
        </p:spPr>
        <p:txBody>
          <a:bodyPr lIns="45699" tIns="45699" rIns="45699" bIns="45699" anchor="b"/>
          <a:lstStyle>
            <a:lvl1pPr indent="0">
              <a:buSzTx/>
              <a:buFontTx/>
              <a:buNone/>
              <a:defRPr sz="2400" b="1"/>
            </a:lvl1pPr>
            <a:lvl2pPr marL="228600" indent="457200">
              <a:buSzTx/>
              <a:buFontTx/>
              <a:buNone/>
              <a:defRPr sz="2400" b="1"/>
            </a:lvl2pPr>
            <a:lvl3pPr marL="228600" indent="914400">
              <a:buSzTx/>
              <a:buFontTx/>
              <a:buNone/>
              <a:defRPr sz="2400" b="1"/>
            </a:lvl3pPr>
            <a:lvl4pPr marL="228600" indent="1371600">
              <a:buSzTx/>
              <a:buFontTx/>
              <a:buNone/>
              <a:defRPr sz="2400" b="1"/>
            </a:lvl4pPr>
            <a:lvl5pPr marL="22860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740" name="Google Shape;50;p7"/>
          <p:cNvSpPr txBox="1">
            <a:spLocks noGrp="1"/>
          </p:cNvSpPr>
          <p:nvPr>
            <p:ph type="body" sz="half" idx="13"/>
          </p:nvPr>
        </p:nvSpPr>
        <p:spPr>
          <a:xfrm>
            <a:off x="839787" y="2505075"/>
            <a:ext cx="5157789" cy="3684588"/>
          </a:xfrm>
          <a:prstGeom prst="rect">
            <a:avLst/>
          </a:prstGeom>
        </p:spPr>
        <p:txBody>
          <a:bodyPr lIns="45699" tIns="45699" rIns="45699" bIns="45699"/>
          <a:lstStyle/>
          <a:p>
            <a:pPr marL="457200" indent="-342900">
              <a:buClr>
                <a:srgbClr val="000000"/>
              </a:buClr>
              <a:buSzPts val="2800"/>
            </a:pPr>
            <a:endParaRPr/>
          </a:p>
        </p:txBody>
      </p:sp>
      <p:sp>
        <p:nvSpPr>
          <p:cNvPr id="1741" name="Google Shape;51;p7"/>
          <p:cNvSpPr txBox="1">
            <a:spLocks noGrp="1"/>
          </p:cNvSpPr>
          <p:nvPr>
            <p:ph type="body" sz="quarter" idx="14"/>
          </p:nvPr>
        </p:nvSpPr>
        <p:spPr>
          <a:xfrm>
            <a:off x="6172200" y="1681163"/>
            <a:ext cx="5183188" cy="823913"/>
          </a:xfrm>
          <a:prstGeom prst="rect">
            <a:avLst/>
          </a:prstGeom>
        </p:spPr>
        <p:txBody>
          <a:bodyPr lIns="45699" tIns="45699" rIns="45699" bIns="45699" anchor="b"/>
          <a:lstStyle/>
          <a:p>
            <a:pPr indent="0">
              <a:buSzTx/>
              <a:buFontTx/>
              <a:buNone/>
              <a:defRPr sz="2400" b="1"/>
            </a:pPr>
            <a:endParaRPr/>
          </a:p>
        </p:txBody>
      </p:sp>
      <p:sp>
        <p:nvSpPr>
          <p:cNvPr id="1742" name="Google Shape;52;p7"/>
          <p:cNvSpPr txBox="1">
            <a:spLocks noGrp="1"/>
          </p:cNvSpPr>
          <p:nvPr>
            <p:ph type="body" sz="half" idx="15"/>
          </p:nvPr>
        </p:nvSpPr>
        <p:spPr>
          <a:xfrm>
            <a:off x="6172200" y="2505075"/>
            <a:ext cx="5183188" cy="3684588"/>
          </a:xfrm>
          <a:prstGeom prst="rect">
            <a:avLst/>
          </a:prstGeom>
        </p:spPr>
        <p:txBody>
          <a:bodyPr lIns="45699" tIns="45699" rIns="45699" bIns="45699"/>
          <a:lstStyle/>
          <a:p>
            <a:pPr marL="457200" indent="-342900">
              <a:buClr>
                <a:srgbClr val="000000"/>
              </a:buClr>
              <a:buSzPts val="2800"/>
            </a:pPr>
            <a:endParaRPr/>
          </a:p>
        </p:txBody>
      </p:sp>
      <p:sp>
        <p:nvSpPr>
          <p:cNvPr id="1743"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71.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750" name="Title Text"/>
          <p:cNvSpPr txBox="1">
            <a:spLocks noGrp="1"/>
          </p:cNvSpPr>
          <p:nvPr>
            <p:ph type="title"/>
          </p:nvPr>
        </p:nvSpPr>
        <p:spPr>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751"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7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758"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73.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765" name="Title Text"/>
          <p:cNvSpPr txBox="1">
            <a:spLocks noGrp="1"/>
          </p:cNvSpPr>
          <p:nvPr>
            <p:ph type="title"/>
          </p:nvPr>
        </p:nvSpPr>
        <p:spPr>
          <a:xfrm>
            <a:off x="839787" y="457200"/>
            <a:ext cx="3932239" cy="1600200"/>
          </a:xfrm>
          <a:prstGeom prst="rect">
            <a:avLst/>
          </a:prstGeom>
        </p:spPr>
        <p:txBody>
          <a:bodyPr lIns="45699" tIns="45699" rIns="45699" bIns="45699" anchor="b"/>
          <a:lstStyle>
            <a:lvl1pPr>
              <a:defRPr sz="3200">
                <a:latin typeface="+mn-lt"/>
                <a:ea typeface="+mn-ea"/>
                <a:cs typeface="+mn-cs"/>
                <a:sym typeface="Calibri"/>
              </a:defRPr>
            </a:lvl1pPr>
          </a:lstStyle>
          <a:p>
            <a:r>
              <a:t>Title Text</a:t>
            </a:r>
          </a:p>
        </p:txBody>
      </p:sp>
      <p:sp>
        <p:nvSpPr>
          <p:cNvPr id="1766" name="Body Level One…"/>
          <p:cNvSpPr txBox="1">
            <a:spLocks noGrp="1"/>
          </p:cNvSpPr>
          <p:nvPr>
            <p:ph type="body" sz="half" idx="1"/>
          </p:nvPr>
        </p:nvSpPr>
        <p:spPr>
          <a:xfrm>
            <a:off x="5183187" y="987425"/>
            <a:ext cx="6172201" cy="4873625"/>
          </a:xfrm>
          <a:prstGeom prst="rect">
            <a:avLst/>
          </a:prstGeom>
        </p:spPr>
        <p:txBody>
          <a:bodyPr lIns="45699" tIns="45699" rIns="45699" bIns="45699"/>
          <a:lstStyle>
            <a:lvl1pPr marL="457200" indent="-431800">
              <a:buClr>
                <a:srgbClr val="000000"/>
              </a:buClr>
              <a:buSzPts val="3200"/>
              <a:defRPr sz="3200"/>
            </a:lvl1pPr>
            <a:lvl2pPr marL="972457" indent="-464457">
              <a:buClr>
                <a:srgbClr val="000000"/>
              </a:buClr>
              <a:buSzPts val="3200"/>
              <a:defRPr sz="3200"/>
            </a:lvl2pPr>
            <a:lvl3pPr marL="1498600" indent="-508000">
              <a:buClr>
                <a:srgbClr val="000000"/>
              </a:buClr>
              <a:buSzPts val="3200"/>
              <a:defRPr sz="3200"/>
            </a:lvl3pPr>
            <a:lvl4pPr marL="2042160" indent="-568960">
              <a:buClr>
                <a:srgbClr val="000000"/>
              </a:buClr>
              <a:buSzPts val="3200"/>
              <a:defRPr sz="3200"/>
            </a:lvl4pPr>
            <a:lvl5pPr marL="2499360" indent="-568960">
              <a:buClr>
                <a:srgbClr val="000000"/>
              </a:buClr>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1767" name="Google Shape;68;p10"/>
          <p:cNvSpPr txBox="1">
            <a:spLocks noGrp="1"/>
          </p:cNvSpPr>
          <p:nvPr>
            <p:ph type="body" sz="quarter" idx="13"/>
          </p:nvPr>
        </p:nvSpPr>
        <p:spPr>
          <a:xfrm>
            <a:off x="839787" y="2057400"/>
            <a:ext cx="3932239" cy="3811588"/>
          </a:xfrm>
          <a:prstGeom prst="rect">
            <a:avLst/>
          </a:prstGeom>
        </p:spPr>
        <p:txBody>
          <a:bodyPr lIns="45699" tIns="45699" rIns="45699" bIns="45699"/>
          <a:lstStyle/>
          <a:p>
            <a:pPr indent="0">
              <a:buSzTx/>
              <a:buFontTx/>
              <a:buNone/>
              <a:defRPr sz="1600"/>
            </a:pPr>
            <a:endParaRPr/>
          </a:p>
        </p:txBody>
      </p:sp>
      <p:sp>
        <p:nvSpPr>
          <p:cNvPr id="1768"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74.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775" name="Title Text"/>
          <p:cNvSpPr txBox="1">
            <a:spLocks noGrp="1"/>
          </p:cNvSpPr>
          <p:nvPr>
            <p:ph type="title"/>
          </p:nvPr>
        </p:nvSpPr>
        <p:spPr>
          <a:xfrm>
            <a:off x="839787" y="457200"/>
            <a:ext cx="3932239" cy="1600200"/>
          </a:xfrm>
          <a:prstGeom prst="rect">
            <a:avLst/>
          </a:prstGeom>
        </p:spPr>
        <p:txBody>
          <a:bodyPr lIns="45699" tIns="45699" rIns="45699" bIns="45699" anchor="b"/>
          <a:lstStyle>
            <a:lvl1pPr>
              <a:defRPr sz="3200">
                <a:latin typeface="+mn-lt"/>
                <a:ea typeface="+mn-ea"/>
                <a:cs typeface="+mn-cs"/>
                <a:sym typeface="Calibri"/>
              </a:defRPr>
            </a:lvl1pPr>
          </a:lstStyle>
          <a:p>
            <a:r>
              <a:t>Title Text</a:t>
            </a:r>
          </a:p>
        </p:txBody>
      </p:sp>
      <p:sp>
        <p:nvSpPr>
          <p:cNvPr id="1776" name="Google Shape;74;p11"/>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777" name="Body Level One…"/>
          <p:cNvSpPr txBox="1">
            <a:spLocks noGrp="1"/>
          </p:cNvSpPr>
          <p:nvPr>
            <p:ph type="body" sz="quarter" idx="1"/>
          </p:nvPr>
        </p:nvSpPr>
        <p:spPr>
          <a:xfrm>
            <a:off x="839787" y="2057400"/>
            <a:ext cx="3932239" cy="3811588"/>
          </a:xfrm>
          <a:prstGeom prst="rect">
            <a:avLst/>
          </a:prstGeom>
        </p:spPr>
        <p:txBody>
          <a:bodyPr lIns="45699" tIns="45699" rIns="45699" bIns="45699"/>
          <a:lstStyle>
            <a:lvl1pPr indent="0">
              <a:buSzTx/>
              <a:buFontTx/>
              <a:buNone/>
              <a:defRPr sz="1600"/>
            </a:lvl1pPr>
            <a:lvl2pPr marL="228600" indent="457200">
              <a:buSzTx/>
              <a:buFontTx/>
              <a:buNone/>
              <a:defRPr sz="1600"/>
            </a:lvl2pPr>
            <a:lvl3pPr marL="228600" indent="914400">
              <a:buSzTx/>
              <a:buFontTx/>
              <a:buNone/>
              <a:defRPr sz="1600"/>
            </a:lvl3pPr>
            <a:lvl4pPr marL="228600" indent="1371600">
              <a:buSzTx/>
              <a:buFontTx/>
              <a:buNone/>
              <a:defRPr sz="1600"/>
            </a:lvl4pPr>
            <a:lvl5pPr marL="22860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778"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75.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785" name="Title Text"/>
          <p:cNvSpPr txBox="1">
            <a:spLocks noGrp="1"/>
          </p:cNvSpPr>
          <p:nvPr>
            <p:ph type="title"/>
          </p:nvPr>
        </p:nvSpPr>
        <p:spPr>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786" name="Body Level One…"/>
          <p:cNvSpPr txBox="1">
            <a:spLocks noGrp="1"/>
          </p:cNvSpPr>
          <p:nvPr>
            <p:ph type="body" idx="1"/>
          </p:nvPr>
        </p:nvSpPr>
        <p:spPr>
          <a:xfrm rot="5400000">
            <a:off x="3920330" y="-1256506"/>
            <a:ext cx="4351339" cy="10515601"/>
          </a:xfrm>
          <a:prstGeom prst="rect">
            <a:avLst/>
          </a:prstGeom>
        </p:spPr>
        <p:txBody>
          <a:bodyPr lIns="45699" tIns="45699" rIns="45699" bIns="45699"/>
          <a:lstStyle>
            <a:lvl1pPr marL="457200" indent="-342900">
              <a:buClr>
                <a:srgbClr val="000000"/>
              </a:buClr>
              <a:buSzPts val="2800"/>
            </a:lvl1pPr>
            <a:lvl2pPr marL="971550" indent="-400050">
              <a:buClr>
                <a:srgbClr val="000000"/>
              </a:buClr>
              <a:buSzPts val="2800"/>
            </a:lvl2pPr>
            <a:lvl3pPr marL="1508760" indent="-480060">
              <a:buClr>
                <a:srgbClr val="000000"/>
              </a:buClr>
              <a:buSzPts val="2800"/>
            </a:lvl3pPr>
            <a:lvl4pPr marL="2019300" indent="-533400">
              <a:buClr>
                <a:srgbClr val="000000"/>
              </a:buClr>
              <a:buSzPts val="2800"/>
            </a:lvl4pPr>
            <a:lvl5pPr marL="2476500" indent="-533400">
              <a:buClr>
                <a:srgbClr val="000000"/>
              </a:buClr>
              <a:buSzPts val="2800"/>
            </a:lvl5pPr>
          </a:lstStyle>
          <a:p>
            <a:r>
              <a:t>Body Level One</a:t>
            </a:r>
          </a:p>
          <a:p>
            <a:pPr lvl="1"/>
            <a:r>
              <a:t>Body Level Two</a:t>
            </a:r>
          </a:p>
          <a:p>
            <a:pPr lvl="2"/>
            <a:r>
              <a:t>Body Level Three</a:t>
            </a:r>
          </a:p>
          <a:p>
            <a:pPr lvl="3"/>
            <a:r>
              <a:t>Body Level Four</a:t>
            </a:r>
          </a:p>
          <a:p>
            <a:pPr lvl="4"/>
            <a:r>
              <a:t>Body Level Five</a:t>
            </a:r>
          </a:p>
        </p:txBody>
      </p:sp>
      <p:sp>
        <p:nvSpPr>
          <p:cNvPr id="1787"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76.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794" name="Title Text"/>
          <p:cNvSpPr txBox="1">
            <a:spLocks noGrp="1"/>
          </p:cNvSpPr>
          <p:nvPr>
            <p:ph type="title"/>
          </p:nvPr>
        </p:nvSpPr>
        <p:spPr>
          <a:xfrm rot="5400000">
            <a:off x="7133431" y="1956593"/>
            <a:ext cx="5811839" cy="2628901"/>
          </a:xfrm>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795" name="Body Level One…"/>
          <p:cNvSpPr txBox="1">
            <a:spLocks noGrp="1"/>
          </p:cNvSpPr>
          <p:nvPr>
            <p:ph type="body" idx="1"/>
          </p:nvPr>
        </p:nvSpPr>
        <p:spPr>
          <a:xfrm rot="5400000">
            <a:off x="1799431" y="-596107"/>
            <a:ext cx="5811838" cy="7734301"/>
          </a:xfrm>
          <a:prstGeom prst="rect">
            <a:avLst/>
          </a:prstGeom>
        </p:spPr>
        <p:txBody>
          <a:bodyPr lIns="45699" tIns="45699" rIns="45699" bIns="45699"/>
          <a:lstStyle>
            <a:lvl1pPr marL="457200" indent="-342900">
              <a:buClr>
                <a:srgbClr val="000000"/>
              </a:buClr>
              <a:buSzPts val="2800"/>
            </a:lvl1pPr>
            <a:lvl2pPr marL="971550" indent="-400050">
              <a:buClr>
                <a:srgbClr val="000000"/>
              </a:buClr>
              <a:buSzPts val="2800"/>
            </a:lvl2pPr>
            <a:lvl3pPr marL="1508760" indent="-480060">
              <a:buClr>
                <a:srgbClr val="000000"/>
              </a:buClr>
              <a:buSzPts val="2800"/>
            </a:lvl3pPr>
            <a:lvl4pPr marL="2019300" indent="-533400">
              <a:buClr>
                <a:srgbClr val="000000"/>
              </a:buClr>
              <a:buSzPts val="2800"/>
            </a:lvl4pPr>
            <a:lvl5pPr marL="2476500" indent="-533400">
              <a:buClr>
                <a:srgbClr val="000000"/>
              </a:buClr>
              <a:buSzPts val="2800"/>
            </a:lvl5pPr>
          </a:lstStyle>
          <a:p>
            <a:r>
              <a:t>Body Level One</a:t>
            </a:r>
          </a:p>
          <a:p>
            <a:pPr lvl="1"/>
            <a:r>
              <a:t>Body Level Two</a:t>
            </a:r>
          </a:p>
          <a:p>
            <a:pPr lvl="2"/>
            <a:r>
              <a:t>Body Level Three</a:t>
            </a:r>
          </a:p>
          <a:p>
            <a:pPr lvl="3"/>
            <a:r>
              <a:t>Body Level Four</a:t>
            </a:r>
          </a:p>
          <a:p>
            <a:pPr lvl="4"/>
            <a:r>
              <a:t>Body Level Five</a:t>
            </a:r>
          </a:p>
        </p:txBody>
      </p:sp>
      <p:sp>
        <p:nvSpPr>
          <p:cNvPr id="1796"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177.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03" name="Title Text"/>
          <p:cNvSpPr txBox="1">
            <a:spLocks noGrp="1"/>
          </p:cNvSpPr>
          <p:nvPr>
            <p:ph type="title"/>
          </p:nvPr>
        </p:nvSpPr>
        <p:spPr>
          <a:xfrm>
            <a:off x="1524000" y="1122362"/>
            <a:ext cx="9144000" cy="2387601"/>
          </a:xfrm>
          <a:prstGeom prst="rect">
            <a:avLst/>
          </a:prstGeom>
        </p:spPr>
        <p:txBody>
          <a:bodyPr lIns="45718" tIns="45718" rIns="45718" bIns="45718" anchor="b"/>
          <a:lstStyle>
            <a:lvl1pPr algn="ctr">
              <a:defRPr sz="6000"/>
            </a:lvl1pPr>
          </a:lstStyle>
          <a:p>
            <a:r>
              <a:t>Title Text</a:t>
            </a:r>
          </a:p>
        </p:txBody>
      </p:sp>
      <p:sp>
        <p:nvSpPr>
          <p:cNvPr id="1804" name="Body Level One…"/>
          <p:cNvSpPr txBox="1">
            <a:spLocks noGrp="1"/>
          </p:cNvSpPr>
          <p:nvPr>
            <p:ph type="body" sz="quarter" idx="1"/>
          </p:nvPr>
        </p:nvSpPr>
        <p:spPr>
          <a:xfrm>
            <a:off x="1524000" y="3602037"/>
            <a:ext cx="9144000" cy="1655767"/>
          </a:xfrm>
          <a:prstGeom prst="rect">
            <a:avLst/>
          </a:prstGeom>
        </p:spPr>
        <p:txBody>
          <a:bodyPr lIns="45718" tIns="45718" rIns="45718" bIns="45718"/>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805"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178.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812" name="Title Text"/>
          <p:cNvSpPr txBox="1">
            <a:spLocks noGrp="1"/>
          </p:cNvSpPr>
          <p:nvPr>
            <p:ph type="title"/>
          </p:nvPr>
        </p:nvSpPr>
        <p:spPr>
          <a:prstGeom prst="rect">
            <a:avLst/>
          </a:prstGeom>
        </p:spPr>
        <p:txBody>
          <a:bodyPr lIns="45718" tIns="45718" rIns="45718" bIns="45718"/>
          <a:lstStyle/>
          <a:p>
            <a:r>
              <a:t>Title Text</a:t>
            </a:r>
          </a:p>
        </p:txBody>
      </p:sp>
      <p:sp>
        <p:nvSpPr>
          <p:cNvPr id="1813" name="Body Level One…"/>
          <p:cNvSpPr txBox="1">
            <a:spLocks noGrp="1"/>
          </p:cNvSpPr>
          <p:nvPr>
            <p:ph type="body" idx="1"/>
          </p:nvPr>
        </p:nvSpPr>
        <p:spPr>
          <a:prstGeom prst="rect">
            <a:avLst/>
          </a:prstGeom>
        </p:spPr>
        <p:txBody>
          <a:bodyPr lIns="45718" tIns="45718" rIns="45718" bIns="45718"/>
          <a:lstStyle>
            <a:lvl3pPr marL="1234438" indent="-320038"/>
          </a:lstStyle>
          <a:p>
            <a:r>
              <a:t>Body Level One</a:t>
            </a:r>
          </a:p>
          <a:p>
            <a:pPr lvl="1"/>
            <a:r>
              <a:t>Body Level Two</a:t>
            </a:r>
          </a:p>
          <a:p>
            <a:pPr lvl="2"/>
            <a:r>
              <a:t>Body Level Three</a:t>
            </a:r>
          </a:p>
          <a:p>
            <a:pPr lvl="3"/>
            <a:r>
              <a:t>Body Level Four</a:t>
            </a:r>
          </a:p>
          <a:p>
            <a:pPr lvl="4"/>
            <a:r>
              <a:t>Body Level Five</a:t>
            </a:r>
          </a:p>
        </p:txBody>
      </p:sp>
      <p:sp>
        <p:nvSpPr>
          <p:cNvPr id="1814"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179.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821" name="Title Text"/>
          <p:cNvSpPr txBox="1">
            <a:spLocks noGrp="1"/>
          </p:cNvSpPr>
          <p:nvPr>
            <p:ph type="title"/>
          </p:nvPr>
        </p:nvSpPr>
        <p:spPr>
          <a:xfrm>
            <a:off x="831850" y="1709738"/>
            <a:ext cx="10515600" cy="2852737"/>
          </a:xfrm>
          <a:prstGeom prst="rect">
            <a:avLst/>
          </a:prstGeom>
        </p:spPr>
        <p:txBody>
          <a:bodyPr lIns="45718" tIns="45718" rIns="45718" bIns="45718" anchor="b"/>
          <a:lstStyle>
            <a:lvl1pPr>
              <a:defRPr sz="6000"/>
            </a:lvl1pPr>
          </a:lstStyle>
          <a:p>
            <a:r>
              <a:t>Title Text</a:t>
            </a:r>
          </a:p>
        </p:txBody>
      </p:sp>
      <p:sp>
        <p:nvSpPr>
          <p:cNvPr id="1822" name="Body Level One…"/>
          <p:cNvSpPr txBox="1">
            <a:spLocks noGrp="1"/>
          </p:cNvSpPr>
          <p:nvPr>
            <p:ph type="body" sz="quarter" idx="1"/>
          </p:nvPr>
        </p:nvSpPr>
        <p:spPr>
          <a:xfrm>
            <a:off x="831850" y="4589462"/>
            <a:ext cx="10515600" cy="1500192"/>
          </a:xfrm>
          <a:prstGeom prst="rect">
            <a:avLst/>
          </a:prstGeom>
        </p:spPr>
        <p:txBody>
          <a:bodyPr lIns="45718" tIns="45718" rIns="45718" bIns="45718"/>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823"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81"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82"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8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1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30" name="Title Text"/>
          <p:cNvSpPr txBox="1">
            <a:spLocks noGrp="1"/>
          </p:cNvSpPr>
          <p:nvPr>
            <p:ph type="title"/>
          </p:nvPr>
        </p:nvSpPr>
        <p:spPr>
          <a:prstGeom prst="rect">
            <a:avLst/>
          </a:prstGeom>
        </p:spPr>
        <p:txBody>
          <a:bodyPr lIns="45718" tIns="45718" rIns="45718" bIns="45718"/>
          <a:lstStyle/>
          <a:p>
            <a:r>
              <a:t>Title Text</a:t>
            </a:r>
          </a:p>
        </p:txBody>
      </p:sp>
      <p:sp>
        <p:nvSpPr>
          <p:cNvPr id="1831" name="Body Level One…"/>
          <p:cNvSpPr txBox="1">
            <a:spLocks noGrp="1"/>
          </p:cNvSpPr>
          <p:nvPr>
            <p:ph type="body" sz="half" idx="1"/>
          </p:nvPr>
        </p:nvSpPr>
        <p:spPr>
          <a:xfrm>
            <a:off x="838200" y="1825625"/>
            <a:ext cx="5181600" cy="4351338"/>
          </a:xfrm>
          <a:prstGeom prst="rect">
            <a:avLst/>
          </a:prstGeom>
        </p:spPr>
        <p:txBody>
          <a:bodyPr lIns="45718" tIns="45718" rIns="45718" bIns="45718"/>
          <a:lstStyle>
            <a:lvl3pPr marL="1234438" indent="-320038"/>
          </a:lstStyle>
          <a:p>
            <a:r>
              <a:t>Body Level One</a:t>
            </a:r>
          </a:p>
          <a:p>
            <a:pPr lvl="1"/>
            <a:r>
              <a:t>Body Level Two</a:t>
            </a:r>
          </a:p>
          <a:p>
            <a:pPr lvl="2"/>
            <a:r>
              <a:t>Body Level Three</a:t>
            </a:r>
          </a:p>
          <a:p>
            <a:pPr lvl="3"/>
            <a:r>
              <a:t>Body Level Four</a:t>
            </a:r>
          </a:p>
          <a:p>
            <a:pPr lvl="4"/>
            <a:r>
              <a:t>Body Level Five</a:t>
            </a:r>
          </a:p>
        </p:txBody>
      </p:sp>
      <p:sp>
        <p:nvSpPr>
          <p:cNvPr id="1832"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181.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839" name="Title Text"/>
          <p:cNvSpPr txBox="1">
            <a:spLocks noGrp="1"/>
          </p:cNvSpPr>
          <p:nvPr>
            <p:ph type="title"/>
          </p:nvPr>
        </p:nvSpPr>
        <p:spPr>
          <a:xfrm>
            <a:off x="839787" y="365125"/>
            <a:ext cx="10515601" cy="1325563"/>
          </a:xfrm>
          <a:prstGeom prst="rect">
            <a:avLst/>
          </a:prstGeom>
        </p:spPr>
        <p:txBody>
          <a:bodyPr lIns="45718" tIns="45718" rIns="45718" bIns="45718"/>
          <a:lstStyle/>
          <a:p>
            <a:r>
              <a:t>Title Text</a:t>
            </a:r>
          </a:p>
        </p:txBody>
      </p:sp>
      <p:sp>
        <p:nvSpPr>
          <p:cNvPr id="1840" name="Body Level One…"/>
          <p:cNvSpPr txBox="1">
            <a:spLocks noGrp="1"/>
          </p:cNvSpPr>
          <p:nvPr>
            <p:ph type="body" sz="quarter" idx="1"/>
          </p:nvPr>
        </p:nvSpPr>
        <p:spPr>
          <a:xfrm>
            <a:off x="839787" y="1681163"/>
            <a:ext cx="5157790" cy="823917"/>
          </a:xfrm>
          <a:prstGeom prst="rect">
            <a:avLst/>
          </a:prstGeom>
        </p:spPr>
        <p:txBody>
          <a:bodyPr lIns="45718" tIns="45718" rIns="45718" bIns="45718"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841" name="Text Placeholder 4"/>
          <p:cNvSpPr>
            <a:spLocks noGrp="1"/>
          </p:cNvSpPr>
          <p:nvPr>
            <p:ph type="body" sz="quarter" idx="13"/>
          </p:nvPr>
        </p:nvSpPr>
        <p:spPr>
          <a:xfrm>
            <a:off x="6172200" y="1681163"/>
            <a:ext cx="5183188" cy="823914"/>
          </a:xfrm>
          <a:prstGeom prst="rect">
            <a:avLst/>
          </a:prstGeom>
        </p:spPr>
        <p:txBody>
          <a:bodyPr lIns="45718" tIns="45718" rIns="45718" bIns="45718" anchor="b"/>
          <a:lstStyle/>
          <a:p>
            <a:endParaRPr/>
          </a:p>
        </p:txBody>
      </p:sp>
      <p:sp>
        <p:nvSpPr>
          <p:cNvPr id="1842"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18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849" name="Title Text"/>
          <p:cNvSpPr txBox="1">
            <a:spLocks noGrp="1"/>
          </p:cNvSpPr>
          <p:nvPr>
            <p:ph type="title"/>
          </p:nvPr>
        </p:nvSpPr>
        <p:spPr>
          <a:prstGeom prst="rect">
            <a:avLst/>
          </a:prstGeom>
        </p:spPr>
        <p:txBody>
          <a:bodyPr lIns="45718" tIns="45718" rIns="45718" bIns="45718"/>
          <a:lstStyle/>
          <a:p>
            <a:r>
              <a:t>Title Text</a:t>
            </a:r>
          </a:p>
        </p:txBody>
      </p:sp>
      <p:sp>
        <p:nvSpPr>
          <p:cNvPr id="1850"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18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57"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184.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864" name="Title Text"/>
          <p:cNvSpPr txBox="1">
            <a:spLocks noGrp="1"/>
          </p:cNvSpPr>
          <p:nvPr>
            <p:ph type="title"/>
          </p:nvPr>
        </p:nvSpPr>
        <p:spPr>
          <a:xfrm>
            <a:off x="839787" y="457200"/>
            <a:ext cx="3932240" cy="1600200"/>
          </a:xfrm>
          <a:prstGeom prst="rect">
            <a:avLst/>
          </a:prstGeom>
        </p:spPr>
        <p:txBody>
          <a:bodyPr lIns="45718" tIns="45718" rIns="45718" bIns="45718" anchor="b"/>
          <a:lstStyle>
            <a:lvl1pPr>
              <a:defRPr sz="3200"/>
            </a:lvl1pPr>
          </a:lstStyle>
          <a:p>
            <a:r>
              <a:t>Title Text</a:t>
            </a:r>
          </a:p>
        </p:txBody>
      </p:sp>
      <p:sp>
        <p:nvSpPr>
          <p:cNvPr id="1865" name="Body Level One…"/>
          <p:cNvSpPr txBox="1">
            <a:spLocks noGrp="1"/>
          </p:cNvSpPr>
          <p:nvPr>
            <p:ph type="body" sz="half" idx="1"/>
          </p:nvPr>
        </p:nvSpPr>
        <p:spPr>
          <a:xfrm>
            <a:off x="5183187" y="987425"/>
            <a:ext cx="6172204" cy="4873625"/>
          </a:xfrm>
          <a:prstGeom prst="rect">
            <a:avLst/>
          </a:prstGeom>
        </p:spPr>
        <p:txBody>
          <a:bodyPr lIns="45718" tIns="45718" rIns="45718" bIns="45718"/>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866" name="Text Placeholder 3"/>
          <p:cNvSpPr>
            <a:spLocks noGrp="1"/>
          </p:cNvSpPr>
          <p:nvPr>
            <p:ph type="body" sz="quarter" idx="13"/>
          </p:nvPr>
        </p:nvSpPr>
        <p:spPr>
          <a:xfrm>
            <a:off x="839787" y="2057400"/>
            <a:ext cx="3932238" cy="3811588"/>
          </a:xfrm>
          <a:prstGeom prst="rect">
            <a:avLst/>
          </a:prstGeom>
        </p:spPr>
        <p:txBody>
          <a:bodyPr lIns="45718" tIns="45718" rIns="45718" bIns="45718"/>
          <a:lstStyle/>
          <a:p>
            <a:endParaRPr/>
          </a:p>
        </p:txBody>
      </p:sp>
      <p:sp>
        <p:nvSpPr>
          <p:cNvPr id="1867"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185.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874" name="Title Text"/>
          <p:cNvSpPr txBox="1">
            <a:spLocks noGrp="1"/>
          </p:cNvSpPr>
          <p:nvPr>
            <p:ph type="title"/>
          </p:nvPr>
        </p:nvSpPr>
        <p:spPr>
          <a:xfrm>
            <a:off x="839787" y="457200"/>
            <a:ext cx="3932240" cy="1600200"/>
          </a:xfrm>
          <a:prstGeom prst="rect">
            <a:avLst/>
          </a:prstGeom>
        </p:spPr>
        <p:txBody>
          <a:bodyPr lIns="45718" tIns="45718" rIns="45718" bIns="45718" anchor="b"/>
          <a:lstStyle>
            <a:lvl1pPr>
              <a:defRPr sz="3200"/>
            </a:lvl1pPr>
          </a:lstStyle>
          <a:p>
            <a:r>
              <a:t>Title Text</a:t>
            </a:r>
          </a:p>
        </p:txBody>
      </p:sp>
      <p:sp>
        <p:nvSpPr>
          <p:cNvPr id="1875" name="Picture Placeholder 2"/>
          <p:cNvSpPr>
            <a:spLocks noGrp="1"/>
          </p:cNvSpPr>
          <p:nvPr>
            <p:ph type="pic" sz="half" idx="13"/>
          </p:nvPr>
        </p:nvSpPr>
        <p:spPr>
          <a:xfrm>
            <a:off x="5183187" y="987425"/>
            <a:ext cx="6172204" cy="4873625"/>
          </a:xfrm>
          <a:prstGeom prst="rect">
            <a:avLst/>
          </a:prstGeom>
        </p:spPr>
        <p:txBody>
          <a:bodyPr lIns="91439" rIns="91439">
            <a:noAutofit/>
          </a:bodyPr>
          <a:lstStyle/>
          <a:p>
            <a:endParaRPr/>
          </a:p>
        </p:txBody>
      </p:sp>
      <p:sp>
        <p:nvSpPr>
          <p:cNvPr id="1876" name="Body Level One…"/>
          <p:cNvSpPr txBox="1">
            <a:spLocks noGrp="1"/>
          </p:cNvSpPr>
          <p:nvPr>
            <p:ph type="body" sz="quarter" idx="1"/>
          </p:nvPr>
        </p:nvSpPr>
        <p:spPr>
          <a:xfrm>
            <a:off x="839787" y="2057400"/>
            <a:ext cx="3932240" cy="3811588"/>
          </a:xfrm>
          <a:prstGeom prst="rect">
            <a:avLst/>
          </a:prstGeom>
        </p:spPr>
        <p:txBody>
          <a:bodyPr lIns="45718" tIns="45718" rIns="45718" bIns="45718"/>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877"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cSld>
  <p:clrMapOvr>
    <a:masterClrMapping/>
  </p:clrMapOvr>
  <p:transition spd="med"/>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A463-356B-B346-8A69-70D7F5C02C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C48FD6-C18A-A947-AB45-6F6D1AC51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FB00F4-9DAB-7C48-8030-306784F15172}"/>
              </a:ext>
            </a:extLst>
          </p:cNvPr>
          <p:cNvSpPr>
            <a:spLocks noGrp="1"/>
          </p:cNvSpPr>
          <p:nvPr>
            <p:ph type="dt" sz="half" idx="10"/>
          </p:nvPr>
        </p:nvSpPr>
        <p:spPr/>
        <p:txBody>
          <a:bodyPr/>
          <a:lstStyle/>
          <a:p>
            <a:fld id="{3F01276D-5B74-0A4D-9725-28E202B72E4D}" type="datetimeFigureOut">
              <a:rPr lang="en-US" smtClean="0"/>
              <a:t>7/27/21</a:t>
            </a:fld>
            <a:endParaRPr lang="en-US"/>
          </a:p>
        </p:txBody>
      </p:sp>
      <p:sp>
        <p:nvSpPr>
          <p:cNvPr id="5" name="Footer Placeholder 4">
            <a:extLst>
              <a:ext uri="{FF2B5EF4-FFF2-40B4-BE49-F238E27FC236}">
                <a16:creationId xmlns:a16="http://schemas.microsoft.com/office/drawing/2014/main" id="{6C8267D0-5D92-AE4C-867D-425964604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71F3B-F171-DA47-80B3-07A1DE4EEDAD}"/>
              </a:ext>
            </a:extLst>
          </p:cNvPr>
          <p:cNvSpPr>
            <a:spLocks noGrp="1"/>
          </p:cNvSpPr>
          <p:nvPr>
            <p:ph type="sldNum" sz="quarter" idx="12"/>
          </p:nvPr>
        </p:nvSpPr>
        <p:spPr/>
        <p:txBody>
          <a:bodyPr/>
          <a:lstStyle/>
          <a:p>
            <a:fld id="{985B0E40-D092-664B-B456-EF967230574F}" type="slidenum">
              <a:rPr lang="en-US" smtClean="0"/>
              <a:t>‹#›</a:t>
            </a:fld>
            <a:endParaRPr lang="en-US"/>
          </a:p>
        </p:txBody>
      </p:sp>
    </p:spTree>
    <p:extLst>
      <p:ext uri="{BB962C8B-B14F-4D97-AF65-F5344CB8AC3E}">
        <p14:creationId xmlns:p14="http://schemas.microsoft.com/office/powerpoint/2010/main" val="238370184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D85F-14B8-9245-A283-3484C43EE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60A44-EE84-F341-8079-78CA72310E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F86E8-831D-3C43-BC27-11CD4519C083}"/>
              </a:ext>
            </a:extLst>
          </p:cNvPr>
          <p:cNvSpPr>
            <a:spLocks noGrp="1"/>
          </p:cNvSpPr>
          <p:nvPr>
            <p:ph type="dt" sz="half" idx="10"/>
          </p:nvPr>
        </p:nvSpPr>
        <p:spPr/>
        <p:txBody>
          <a:bodyPr/>
          <a:lstStyle/>
          <a:p>
            <a:fld id="{3F01276D-5B74-0A4D-9725-28E202B72E4D}" type="datetimeFigureOut">
              <a:rPr lang="en-US" smtClean="0"/>
              <a:t>7/27/21</a:t>
            </a:fld>
            <a:endParaRPr lang="en-US"/>
          </a:p>
        </p:txBody>
      </p:sp>
      <p:sp>
        <p:nvSpPr>
          <p:cNvPr id="5" name="Footer Placeholder 4">
            <a:extLst>
              <a:ext uri="{FF2B5EF4-FFF2-40B4-BE49-F238E27FC236}">
                <a16:creationId xmlns:a16="http://schemas.microsoft.com/office/drawing/2014/main" id="{63F027C0-B3F0-6F49-8110-87D46EAF4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103A2-9930-3343-B5DC-218819273BE8}"/>
              </a:ext>
            </a:extLst>
          </p:cNvPr>
          <p:cNvSpPr>
            <a:spLocks noGrp="1"/>
          </p:cNvSpPr>
          <p:nvPr>
            <p:ph type="sldNum" sz="quarter" idx="12"/>
          </p:nvPr>
        </p:nvSpPr>
        <p:spPr/>
        <p:txBody>
          <a:bodyPr/>
          <a:lstStyle/>
          <a:p>
            <a:fld id="{985B0E40-D092-664B-B456-EF967230574F}" type="slidenum">
              <a:rPr lang="en-US" smtClean="0"/>
              <a:t>‹#›</a:t>
            </a:fld>
            <a:endParaRPr lang="en-US"/>
          </a:p>
        </p:txBody>
      </p:sp>
    </p:spTree>
    <p:extLst>
      <p:ext uri="{BB962C8B-B14F-4D97-AF65-F5344CB8AC3E}">
        <p14:creationId xmlns:p14="http://schemas.microsoft.com/office/powerpoint/2010/main" val="423501535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8DC2-A802-434E-AE0D-68ED9C06C3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E556A2-4F3E-7B44-935A-4EDED790BF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9F5890-C5ED-FD45-A3F3-A83635F2A1EE}"/>
              </a:ext>
            </a:extLst>
          </p:cNvPr>
          <p:cNvSpPr>
            <a:spLocks noGrp="1"/>
          </p:cNvSpPr>
          <p:nvPr>
            <p:ph type="dt" sz="half" idx="10"/>
          </p:nvPr>
        </p:nvSpPr>
        <p:spPr/>
        <p:txBody>
          <a:bodyPr/>
          <a:lstStyle/>
          <a:p>
            <a:fld id="{3F01276D-5B74-0A4D-9725-28E202B72E4D}" type="datetimeFigureOut">
              <a:rPr lang="en-US" smtClean="0"/>
              <a:t>7/27/21</a:t>
            </a:fld>
            <a:endParaRPr lang="en-US"/>
          </a:p>
        </p:txBody>
      </p:sp>
      <p:sp>
        <p:nvSpPr>
          <p:cNvPr id="5" name="Footer Placeholder 4">
            <a:extLst>
              <a:ext uri="{FF2B5EF4-FFF2-40B4-BE49-F238E27FC236}">
                <a16:creationId xmlns:a16="http://schemas.microsoft.com/office/drawing/2014/main" id="{077AA931-2D9A-D648-B9A9-62B8EB9C1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D0FE4-C9D3-6F4A-A81C-8D82659275B0}"/>
              </a:ext>
            </a:extLst>
          </p:cNvPr>
          <p:cNvSpPr>
            <a:spLocks noGrp="1"/>
          </p:cNvSpPr>
          <p:nvPr>
            <p:ph type="sldNum" sz="quarter" idx="12"/>
          </p:nvPr>
        </p:nvSpPr>
        <p:spPr/>
        <p:txBody>
          <a:bodyPr/>
          <a:lstStyle/>
          <a:p>
            <a:fld id="{985B0E40-D092-664B-B456-EF967230574F}" type="slidenum">
              <a:rPr lang="en-US" smtClean="0"/>
              <a:t>‹#›</a:t>
            </a:fld>
            <a:endParaRPr lang="en-US"/>
          </a:p>
        </p:txBody>
      </p:sp>
    </p:spTree>
    <p:extLst>
      <p:ext uri="{BB962C8B-B14F-4D97-AF65-F5344CB8AC3E}">
        <p14:creationId xmlns:p14="http://schemas.microsoft.com/office/powerpoint/2010/main" val="127625834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60A6-C767-4246-A33D-8201E278A7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FB394-733E-A445-9177-C604CA0F68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2CB0D-1598-0B43-BD1B-AAFC9C1419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DC0E24-FD3B-0A4E-9495-7666D5D86F96}"/>
              </a:ext>
            </a:extLst>
          </p:cNvPr>
          <p:cNvSpPr>
            <a:spLocks noGrp="1"/>
          </p:cNvSpPr>
          <p:nvPr>
            <p:ph type="dt" sz="half" idx="10"/>
          </p:nvPr>
        </p:nvSpPr>
        <p:spPr/>
        <p:txBody>
          <a:bodyPr/>
          <a:lstStyle/>
          <a:p>
            <a:fld id="{3F01276D-5B74-0A4D-9725-28E202B72E4D}" type="datetimeFigureOut">
              <a:rPr lang="en-US" smtClean="0"/>
              <a:t>7/27/21</a:t>
            </a:fld>
            <a:endParaRPr lang="en-US"/>
          </a:p>
        </p:txBody>
      </p:sp>
      <p:sp>
        <p:nvSpPr>
          <p:cNvPr id="6" name="Footer Placeholder 5">
            <a:extLst>
              <a:ext uri="{FF2B5EF4-FFF2-40B4-BE49-F238E27FC236}">
                <a16:creationId xmlns:a16="http://schemas.microsoft.com/office/drawing/2014/main" id="{1F948A41-6E65-7842-ADE9-CECBCC9C9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0137A-A911-5545-93D7-D2E0C3C7E0A0}"/>
              </a:ext>
            </a:extLst>
          </p:cNvPr>
          <p:cNvSpPr>
            <a:spLocks noGrp="1"/>
          </p:cNvSpPr>
          <p:nvPr>
            <p:ph type="sldNum" sz="quarter" idx="12"/>
          </p:nvPr>
        </p:nvSpPr>
        <p:spPr/>
        <p:txBody>
          <a:bodyPr/>
          <a:lstStyle/>
          <a:p>
            <a:fld id="{985B0E40-D092-664B-B456-EF967230574F}" type="slidenum">
              <a:rPr lang="en-US" smtClean="0"/>
              <a:t>‹#›</a:t>
            </a:fld>
            <a:endParaRPr lang="en-US"/>
          </a:p>
        </p:txBody>
      </p:sp>
    </p:spTree>
    <p:extLst>
      <p:ext uri="{BB962C8B-B14F-4D97-AF65-F5344CB8AC3E}">
        <p14:creationId xmlns:p14="http://schemas.microsoft.com/office/powerpoint/2010/main" val="37136615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91"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9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93"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F244-C1ED-8743-A9A5-642CCFDB84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71F3BE-103A-A94F-A67A-EAA54D70B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281C08-B215-6146-8C5F-16F2D41992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02FA75-9E1C-4C4E-AB22-9A6D73D607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1F91DF-3C05-5345-8A99-92874C8919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8EBC7F-C23C-C043-9BE7-049264B5380B}"/>
              </a:ext>
            </a:extLst>
          </p:cNvPr>
          <p:cNvSpPr>
            <a:spLocks noGrp="1"/>
          </p:cNvSpPr>
          <p:nvPr>
            <p:ph type="dt" sz="half" idx="10"/>
          </p:nvPr>
        </p:nvSpPr>
        <p:spPr/>
        <p:txBody>
          <a:bodyPr/>
          <a:lstStyle/>
          <a:p>
            <a:fld id="{3F01276D-5B74-0A4D-9725-28E202B72E4D}" type="datetimeFigureOut">
              <a:rPr lang="en-US" smtClean="0"/>
              <a:t>7/27/21</a:t>
            </a:fld>
            <a:endParaRPr lang="en-US"/>
          </a:p>
        </p:txBody>
      </p:sp>
      <p:sp>
        <p:nvSpPr>
          <p:cNvPr id="8" name="Footer Placeholder 7">
            <a:extLst>
              <a:ext uri="{FF2B5EF4-FFF2-40B4-BE49-F238E27FC236}">
                <a16:creationId xmlns:a16="http://schemas.microsoft.com/office/drawing/2014/main" id="{1B12D51F-B65D-8448-94BE-560AEB995D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924937-37BE-5642-B592-F686A2AA73FF}"/>
              </a:ext>
            </a:extLst>
          </p:cNvPr>
          <p:cNvSpPr>
            <a:spLocks noGrp="1"/>
          </p:cNvSpPr>
          <p:nvPr>
            <p:ph type="sldNum" sz="quarter" idx="12"/>
          </p:nvPr>
        </p:nvSpPr>
        <p:spPr/>
        <p:txBody>
          <a:bodyPr/>
          <a:lstStyle/>
          <a:p>
            <a:fld id="{985B0E40-D092-664B-B456-EF967230574F}" type="slidenum">
              <a:rPr lang="en-US" smtClean="0"/>
              <a:t>‹#›</a:t>
            </a:fld>
            <a:endParaRPr lang="en-US"/>
          </a:p>
        </p:txBody>
      </p:sp>
    </p:spTree>
    <p:extLst>
      <p:ext uri="{BB962C8B-B14F-4D97-AF65-F5344CB8AC3E}">
        <p14:creationId xmlns:p14="http://schemas.microsoft.com/office/powerpoint/2010/main" val="200991046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E165-927B-EF48-9D10-F0254461BD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0A1D50-89A9-B049-BE41-57B794EF888F}"/>
              </a:ext>
            </a:extLst>
          </p:cNvPr>
          <p:cNvSpPr>
            <a:spLocks noGrp="1"/>
          </p:cNvSpPr>
          <p:nvPr>
            <p:ph type="dt" sz="half" idx="10"/>
          </p:nvPr>
        </p:nvSpPr>
        <p:spPr/>
        <p:txBody>
          <a:bodyPr/>
          <a:lstStyle/>
          <a:p>
            <a:fld id="{3F01276D-5B74-0A4D-9725-28E202B72E4D}" type="datetimeFigureOut">
              <a:rPr lang="en-US" smtClean="0"/>
              <a:t>7/27/21</a:t>
            </a:fld>
            <a:endParaRPr lang="en-US"/>
          </a:p>
        </p:txBody>
      </p:sp>
      <p:sp>
        <p:nvSpPr>
          <p:cNvPr id="4" name="Footer Placeholder 3">
            <a:extLst>
              <a:ext uri="{FF2B5EF4-FFF2-40B4-BE49-F238E27FC236}">
                <a16:creationId xmlns:a16="http://schemas.microsoft.com/office/drawing/2014/main" id="{8DAC221E-EAD9-1046-A9C5-A674352433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4D1472-4DB5-5A4A-BE26-29080365AC6E}"/>
              </a:ext>
            </a:extLst>
          </p:cNvPr>
          <p:cNvSpPr>
            <a:spLocks noGrp="1"/>
          </p:cNvSpPr>
          <p:nvPr>
            <p:ph type="sldNum" sz="quarter" idx="12"/>
          </p:nvPr>
        </p:nvSpPr>
        <p:spPr/>
        <p:txBody>
          <a:bodyPr/>
          <a:lstStyle/>
          <a:p>
            <a:fld id="{985B0E40-D092-664B-B456-EF967230574F}" type="slidenum">
              <a:rPr lang="en-US" smtClean="0"/>
              <a:t>‹#›</a:t>
            </a:fld>
            <a:endParaRPr lang="en-US"/>
          </a:p>
        </p:txBody>
      </p:sp>
    </p:spTree>
    <p:extLst>
      <p:ext uri="{BB962C8B-B14F-4D97-AF65-F5344CB8AC3E}">
        <p14:creationId xmlns:p14="http://schemas.microsoft.com/office/powerpoint/2010/main" val="265977571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8F641-2792-7F44-980E-0182371F2D98}"/>
              </a:ext>
            </a:extLst>
          </p:cNvPr>
          <p:cNvSpPr>
            <a:spLocks noGrp="1"/>
          </p:cNvSpPr>
          <p:nvPr>
            <p:ph type="dt" sz="half" idx="10"/>
          </p:nvPr>
        </p:nvSpPr>
        <p:spPr/>
        <p:txBody>
          <a:bodyPr/>
          <a:lstStyle/>
          <a:p>
            <a:fld id="{3F01276D-5B74-0A4D-9725-28E202B72E4D}" type="datetimeFigureOut">
              <a:rPr lang="en-US" smtClean="0"/>
              <a:t>7/27/21</a:t>
            </a:fld>
            <a:endParaRPr lang="en-US"/>
          </a:p>
        </p:txBody>
      </p:sp>
      <p:sp>
        <p:nvSpPr>
          <p:cNvPr id="3" name="Footer Placeholder 2">
            <a:extLst>
              <a:ext uri="{FF2B5EF4-FFF2-40B4-BE49-F238E27FC236}">
                <a16:creationId xmlns:a16="http://schemas.microsoft.com/office/drawing/2014/main" id="{A677F3BE-C5DB-544F-A897-CED32046C2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844A56-AB23-7B4F-8C34-6F422F72DB65}"/>
              </a:ext>
            </a:extLst>
          </p:cNvPr>
          <p:cNvSpPr>
            <a:spLocks noGrp="1"/>
          </p:cNvSpPr>
          <p:nvPr>
            <p:ph type="sldNum" sz="quarter" idx="12"/>
          </p:nvPr>
        </p:nvSpPr>
        <p:spPr/>
        <p:txBody>
          <a:bodyPr/>
          <a:lstStyle/>
          <a:p>
            <a:fld id="{985B0E40-D092-664B-B456-EF967230574F}" type="slidenum">
              <a:rPr lang="en-US" smtClean="0"/>
              <a:t>‹#›</a:t>
            </a:fld>
            <a:endParaRPr lang="en-US"/>
          </a:p>
        </p:txBody>
      </p:sp>
    </p:spTree>
    <p:extLst>
      <p:ext uri="{BB962C8B-B14F-4D97-AF65-F5344CB8AC3E}">
        <p14:creationId xmlns:p14="http://schemas.microsoft.com/office/powerpoint/2010/main" val="78871760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4CFD-8B70-A64E-B585-3E3139FCE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1607A-99E1-4E44-9D42-C9BD0D062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786246-8F55-8B44-BE13-E4AD67023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D1222A-B927-8C49-803D-A337EEC14BF1}"/>
              </a:ext>
            </a:extLst>
          </p:cNvPr>
          <p:cNvSpPr>
            <a:spLocks noGrp="1"/>
          </p:cNvSpPr>
          <p:nvPr>
            <p:ph type="dt" sz="half" idx="10"/>
          </p:nvPr>
        </p:nvSpPr>
        <p:spPr/>
        <p:txBody>
          <a:bodyPr/>
          <a:lstStyle/>
          <a:p>
            <a:fld id="{3F01276D-5B74-0A4D-9725-28E202B72E4D}" type="datetimeFigureOut">
              <a:rPr lang="en-US" smtClean="0"/>
              <a:t>7/27/21</a:t>
            </a:fld>
            <a:endParaRPr lang="en-US"/>
          </a:p>
        </p:txBody>
      </p:sp>
      <p:sp>
        <p:nvSpPr>
          <p:cNvPr id="6" name="Footer Placeholder 5">
            <a:extLst>
              <a:ext uri="{FF2B5EF4-FFF2-40B4-BE49-F238E27FC236}">
                <a16:creationId xmlns:a16="http://schemas.microsoft.com/office/drawing/2014/main" id="{C2CCFB81-068B-6B41-82A4-9C29BFD7A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1A1AEF-3604-554C-92D8-7C36A89EA4EF}"/>
              </a:ext>
            </a:extLst>
          </p:cNvPr>
          <p:cNvSpPr>
            <a:spLocks noGrp="1"/>
          </p:cNvSpPr>
          <p:nvPr>
            <p:ph type="sldNum" sz="quarter" idx="12"/>
          </p:nvPr>
        </p:nvSpPr>
        <p:spPr/>
        <p:txBody>
          <a:bodyPr/>
          <a:lstStyle/>
          <a:p>
            <a:fld id="{985B0E40-D092-664B-B456-EF967230574F}" type="slidenum">
              <a:rPr lang="en-US" smtClean="0"/>
              <a:t>‹#›</a:t>
            </a:fld>
            <a:endParaRPr lang="en-US"/>
          </a:p>
        </p:txBody>
      </p:sp>
    </p:spTree>
    <p:extLst>
      <p:ext uri="{BB962C8B-B14F-4D97-AF65-F5344CB8AC3E}">
        <p14:creationId xmlns:p14="http://schemas.microsoft.com/office/powerpoint/2010/main" val="367234831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E55B-6616-A745-9DDE-22CA53AE0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123D0F-FF83-7040-B73E-F7CCBB21AC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8243D4-888A-CB42-8005-F3C4F00F3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9E3D3D-0F5F-2248-8EFD-7AEEC98CD1EC}"/>
              </a:ext>
            </a:extLst>
          </p:cNvPr>
          <p:cNvSpPr>
            <a:spLocks noGrp="1"/>
          </p:cNvSpPr>
          <p:nvPr>
            <p:ph type="dt" sz="half" idx="10"/>
          </p:nvPr>
        </p:nvSpPr>
        <p:spPr/>
        <p:txBody>
          <a:bodyPr/>
          <a:lstStyle/>
          <a:p>
            <a:fld id="{3F01276D-5B74-0A4D-9725-28E202B72E4D}" type="datetimeFigureOut">
              <a:rPr lang="en-US" smtClean="0"/>
              <a:t>7/27/21</a:t>
            </a:fld>
            <a:endParaRPr lang="en-US"/>
          </a:p>
        </p:txBody>
      </p:sp>
      <p:sp>
        <p:nvSpPr>
          <p:cNvPr id="6" name="Footer Placeholder 5">
            <a:extLst>
              <a:ext uri="{FF2B5EF4-FFF2-40B4-BE49-F238E27FC236}">
                <a16:creationId xmlns:a16="http://schemas.microsoft.com/office/drawing/2014/main" id="{4934848E-8F4C-7845-8FF2-B3EA6DCF55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1711F-B147-DD4E-87DB-5CD570443E57}"/>
              </a:ext>
            </a:extLst>
          </p:cNvPr>
          <p:cNvSpPr>
            <a:spLocks noGrp="1"/>
          </p:cNvSpPr>
          <p:nvPr>
            <p:ph type="sldNum" sz="quarter" idx="12"/>
          </p:nvPr>
        </p:nvSpPr>
        <p:spPr/>
        <p:txBody>
          <a:bodyPr/>
          <a:lstStyle/>
          <a:p>
            <a:fld id="{985B0E40-D092-664B-B456-EF967230574F}" type="slidenum">
              <a:rPr lang="en-US" smtClean="0"/>
              <a:t>‹#›</a:t>
            </a:fld>
            <a:endParaRPr lang="en-US"/>
          </a:p>
        </p:txBody>
      </p:sp>
    </p:spTree>
    <p:extLst>
      <p:ext uri="{BB962C8B-B14F-4D97-AF65-F5344CB8AC3E}">
        <p14:creationId xmlns:p14="http://schemas.microsoft.com/office/powerpoint/2010/main" val="332554551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1D2F-20BE-E44D-808D-C59F2AA08B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74FA57-4362-8746-B164-D4517225A3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113BB3-EFD5-2B4F-884D-BC334978C66C}"/>
              </a:ext>
            </a:extLst>
          </p:cNvPr>
          <p:cNvSpPr>
            <a:spLocks noGrp="1"/>
          </p:cNvSpPr>
          <p:nvPr>
            <p:ph type="dt" sz="half" idx="10"/>
          </p:nvPr>
        </p:nvSpPr>
        <p:spPr/>
        <p:txBody>
          <a:bodyPr/>
          <a:lstStyle/>
          <a:p>
            <a:fld id="{3F01276D-5B74-0A4D-9725-28E202B72E4D}" type="datetimeFigureOut">
              <a:rPr lang="en-US" smtClean="0"/>
              <a:t>7/27/21</a:t>
            </a:fld>
            <a:endParaRPr lang="en-US"/>
          </a:p>
        </p:txBody>
      </p:sp>
      <p:sp>
        <p:nvSpPr>
          <p:cNvPr id="5" name="Footer Placeholder 4">
            <a:extLst>
              <a:ext uri="{FF2B5EF4-FFF2-40B4-BE49-F238E27FC236}">
                <a16:creationId xmlns:a16="http://schemas.microsoft.com/office/drawing/2014/main" id="{4EA44E73-0658-2248-86CE-BD56D6146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CBBF3-0398-EA44-8AAE-B9A631DFFA03}"/>
              </a:ext>
            </a:extLst>
          </p:cNvPr>
          <p:cNvSpPr>
            <a:spLocks noGrp="1"/>
          </p:cNvSpPr>
          <p:nvPr>
            <p:ph type="sldNum" sz="quarter" idx="12"/>
          </p:nvPr>
        </p:nvSpPr>
        <p:spPr/>
        <p:txBody>
          <a:bodyPr/>
          <a:lstStyle/>
          <a:p>
            <a:fld id="{985B0E40-D092-664B-B456-EF967230574F}" type="slidenum">
              <a:rPr lang="en-US" smtClean="0"/>
              <a:t>‹#›</a:t>
            </a:fld>
            <a:endParaRPr lang="en-US"/>
          </a:p>
        </p:txBody>
      </p:sp>
    </p:spTree>
    <p:extLst>
      <p:ext uri="{BB962C8B-B14F-4D97-AF65-F5344CB8AC3E}">
        <p14:creationId xmlns:p14="http://schemas.microsoft.com/office/powerpoint/2010/main" val="24429842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C90841-A3AB-DE45-89EC-111DF55F34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632025-B0ED-6043-AF2C-69B43C88C9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5F1EBF-8397-0845-B6D0-24FE74100CBD}"/>
              </a:ext>
            </a:extLst>
          </p:cNvPr>
          <p:cNvSpPr>
            <a:spLocks noGrp="1"/>
          </p:cNvSpPr>
          <p:nvPr>
            <p:ph type="dt" sz="half" idx="10"/>
          </p:nvPr>
        </p:nvSpPr>
        <p:spPr/>
        <p:txBody>
          <a:bodyPr/>
          <a:lstStyle/>
          <a:p>
            <a:fld id="{3F01276D-5B74-0A4D-9725-28E202B72E4D}" type="datetimeFigureOut">
              <a:rPr lang="en-US" smtClean="0"/>
              <a:t>7/27/21</a:t>
            </a:fld>
            <a:endParaRPr lang="en-US"/>
          </a:p>
        </p:txBody>
      </p:sp>
      <p:sp>
        <p:nvSpPr>
          <p:cNvPr id="5" name="Footer Placeholder 4">
            <a:extLst>
              <a:ext uri="{FF2B5EF4-FFF2-40B4-BE49-F238E27FC236}">
                <a16:creationId xmlns:a16="http://schemas.microsoft.com/office/drawing/2014/main" id="{591FFB2B-0AE8-2345-BB01-24398BFF3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161140-515B-144D-8785-71E1FD1ECB0C}"/>
              </a:ext>
            </a:extLst>
          </p:cNvPr>
          <p:cNvSpPr>
            <a:spLocks noGrp="1"/>
          </p:cNvSpPr>
          <p:nvPr>
            <p:ph type="sldNum" sz="quarter" idx="12"/>
          </p:nvPr>
        </p:nvSpPr>
        <p:spPr/>
        <p:txBody>
          <a:bodyPr/>
          <a:lstStyle/>
          <a:p>
            <a:fld id="{985B0E40-D092-664B-B456-EF967230574F}" type="slidenum">
              <a:rPr lang="en-US" smtClean="0"/>
              <a:t>‹#›</a:t>
            </a:fld>
            <a:endParaRPr lang="en-US"/>
          </a:p>
        </p:txBody>
      </p:sp>
    </p:spTree>
    <p:extLst>
      <p:ext uri="{BB962C8B-B14F-4D97-AF65-F5344CB8AC3E}">
        <p14:creationId xmlns:p14="http://schemas.microsoft.com/office/powerpoint/2010/main" val="215970632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685800"/>
            <a:ext cx="10058400" cy="839787"/>
          </a:xfrm>
          <a:prstGeom prst="rect">
            <a:avLst/>
          </a:prstGeom>
          <a:noFill/>
          <a:ln>
            <a:noFill/>
          </a:ln>
        </p:spPr>
        <p:txBody>
          <a:bodyPr spcFirstLastPara="1" wrap="square" lIns="68575" tIns="34275" rIns="68575" bIns="34275" anchor="t" anchorCtr="0">
            <a:noAutofit/>
          </a:bodyPr>
          <a:lstStyle>
            <a:lvl1pPr lvl="0" algn="l">
              <a:lnSpc>
                <a:spcPct val="100000"/>
              </a:lnSpc>
              <a:spcBef>
                <a:spcPts val="0"/>
              </a:spcBef>
              <a:spcAft>
                <a:spcPts val="0"/>
              </a:spcAft>
              <a:buClr>
                <a:schemeClr val="accent1"/>
              </a:buClr>
              <a:buSzPts val="1400"/>
              <a:buFont typeface="Calibri"/>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3"/>
          <p:cNvSpPr txBox="1">
            <a:spLocks noGrp="1"/>
          </p:cNvSpPr>
          <p:nvPr>
            <p:ph type="body" idx="1"/>
          </p:nvPr>
        </p:nvSpPr>
        <p:spPr>
          <a:xfrm>
            <a:off x="609600" y="1701801"/>
            <a:ext cx="10058400" cy="4470400"/>
          </a:xfrm>
          <a:prstGeom prst="rect">
            <a:avLst/>
          </a:prstGeom>
          <a:noFill/>
          <a:ln>
            <a:noFill/>
          </a:ln>
        </p:spPr>
        <p:txBody>
          <a:bodyPr spcFirstLastPara="1" wrap="square" lIns="68575" tIns="34275" rIns="68575" bIns="34275" anchor="t" anchorCtr="0">
            <a:noAutofit/>
          </a:bodyPr>
          <a:lstStyle>
            <a:lvl1pPr marL="609585" lvl="0" indent="-423323" algn="l">
              <a:lnSpc>
                <a:spcPct val="120000"/>
              </a:lnSpc>
              <a:spcBef>
                <a:spcPts val="0"/>
              </a:spcBef>
              <a:spcAft>
                <a:spcPts val="0"/>
              </a:spcAft>
              <a:buClr>
                <a:schemeClr val="dk2"/>
              </a:buClr>
              <a:buSzPts val="1400"/>
              <a:buChar char="•"/>
              <a:defRPr/>
            </a:lvl1pPr>
            <a:lvl2pPr marL="1219170" lvl="1" indent="-423323" algn="l">
              <a:lnSpc>
                <a:spcPct val="120000"/>
              </a:lnSpc>
              <a:spcBef>
                <a:spcPts val="800"/>
              </a:spcBef>
              <a:spcAft>
                <a:spcPts val="0"/>
              </a:spcAft>
              <a:buClr>
                <a:schemeClr val="dk2"/>
              </a:buClr>
              <a:buSzPts val="1400"/>
              <a:buChar char="•"/>
              <a:defRPr/>
            </a:lvl2pPr>
            <a:lvl3pPr marL="1828754" lvl="2" indent="-423323" algn="l">
              <a:lnSpc>
                <a:spcPct val="120000"/>
              </a:lnSpc>
              <a:spcBef>
                <a:spcPts val="800"/>
              </a:spcBef>
              <a:spcAft>
                <a:spcPts val="0"/>
              </a:spcAft>
              <a:buClr>
                <a:schemeClr val="dk2"/>
              </a:buClr>
              <a:buSzPts val="1400"/>
              <a:buChar char="•"/>
              <a:defRPr/>
            </a:lvl3pPr>
            <a:lvl4pPr marL="2438339" lvl="3" indent="-423323" algn="l">
              <a:lnSpc>
                <a:spcPct val="120000"/>
              </a:lnSpc>
              <a:spcBef>
                <a:spcPts val="800"/>
              </a:spcBef>
              <a:spcAft>
                <a:spcPts val="0"/>
              </a:spcAft>
              <a:buClr>
                <a:schemeClr val="dk2"/>
              </a:buClr>
              <a:buSzPts val="1400"/>
              <a:buChar char="•"/>
              <a:defRPr/>
            </a:lvl4pPr>
            <a:lvl5pPr marL="3047924" lvl="4" indent="-423323" algn="l">
              <a:lnSpc>
                <a:spcPct val="120000"/>
              </a:lnSpc>
              <a:spcBef>
                <a:spcPts val="800"/>
              </a:spcBef>
              <a:spcAft>
                <a:spcPts val="0"/>
              </a:spcAft>
              <a:buClr>
                <a:schemeClr val="dk2"/>
              </a:buClr>
              <a:buSzPts val="1400"/>
              <a:buChar char="•"/>
              <a:defRPr/>
            </a:lvl5pPr>
            <a:lvl6pPr marL="3657509" lvl="5" indent="-423323" algn="l">
              <a:lnSpc>
                <a:spcPct val="90000"/>
              </a:lnSpc>
              <a:spcBef>
                <a:spcPts val="800"/>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14" name="Google Shape;14;p3"/>
          <p:cNvSpPr txBox="1">
            <a:spLocks noGrp="1"/>
          </p:cNvSpPr>
          <p:nvPr>
            <p:ph type="dt" idx="10"/>
          </p:nvPr>
        </p:nvSpPr>
        <p:spPr>
          <a:xfrm>
            <a:off x="609600" y="6356351"/>
            <a:ext cx="2743200" cy="3651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888888"/>
              </a:buClr>
              <a:buSzPts val="1100"/>
              <a:buFont typeface="Calibri"/>
              <a:buNone/>
              <a:defRPr/>
            </a:lvl1pPr>
            <a:lvl2pPr lvl="1" algn="l">
              <a:lnSpc>
                <a:spcPct val="100000"/>
              </a:lnSpc>
              <a:spcBef>
                <a:spcPts val="0"/>
              </a:spcBef>
              <a:spcAft>
                <a:spcPts val="0"/>
              </a:spcAft>
              <a:buClr>
                <a:schemeClr val="dk1"/>
              </a:buClr>
              <a:buSzPts val="1100"/>
              <a:buFont typeface="Calibri"/>
              <a:buNone/>
              <a:defRPr/>
            </a:lvl2pPr>
            <a:lvl3pPr lvl="2" algn="l">
              <a:lnSpc>
                <a:spcPct val="100000"/>
              </a:lnSpc>
              <a:spcBef>
                <a:spcPts val="0"/>
              </a:spcBef>
              <a:spcAft>
                <a:spcPts val="0"/>
              </a:spcAft>
              <a:buClr>
                <a:schemeClr val="dk1"/>
              </a:buClr>
              <a:buSzPts val="1100"/>
              <a:buFont typeface="Calibri"/>
              <a:buNone/>
              <a:defRPr/>
            </a:lvl3pPr>
            <a:lvl4pPr lvl="3" algn="l">
              <a:lnSpc>
                <a:spcPct val="100000"/>
              </a:lnSpc>
              <a:spcBef>
                <a:spcPts val="0"/>
              </a:spcBef>
              <a:spcAft>
                <a:spcPts val="0"/>
              </a:spcAft>
              <a:buClr>
                <a:schemeClr val="dk1"/>
              </a:buClr>
              <a:buSzPts val="1100"/>
              <a:buFont typeface="Calibri"/>
              <a:buNone/>
              <a:defRPr/>
            </a:lvl4pPr>
            <a:lvl5pPr lvl="4" algn="l">
              <a:lnSpc>
                <a:spcPct val="100000"/>
              </a:lnSpc>
              <a:spcBef>
                <a:spcPts val="0"/>
              </a:spcBef>
              <a:spcAft>
                <a:spcPts val="0"/>
              </a:spcAft>
              <a:buClr>
                <a:schemeClr val="dk1"/>
              </a:buClr>
              <a:buSzPts val="1100"/>
              <a:buFont typeface="Calibri"/>
              <a:buNone/>
              <a:defRPr/>
            </a:lvl5pPr>
            <a:lvl6pPr lvl="5" algn="l">
              <a:lnSpc>
                <a:spcPct val="100000"/>
              </a:lnSpc>
              <a:spcBef>
                <a:spcPts val="0"/>
              </a:spcBef>
              <a:spcAft>
                <a:spcPts val="0"/>
              </a:spcAft>
              <a:buClr>
                <a:schemeClr val="dk1"/>
              </a:buClr>
              <a:buSzPts val="1100"/>
              <a:buFont typeface="Calibri"/>
              <a:buNone/>
              <a:defRPr/>
            </a:lvl6pPr>
            <a:lvl7pPr lvl="6" algn="l">
              <a:lnSpc>
                <a:spcPct val="100000"/>
              </a:lnSpc>
              <a:spcBef>
                <a:spcPts val="0"/>
              </a:spcBef>
              <a:spcAft>
                <a:spcPts val="0"/>
              </a:spcAft>
              <a:buClr>
                <a:schemeClr val="dk1"/>
              </a:buClr>
              <a:buSzPts val="1100"/>
              <a:buFont typeface="Calibri"/>
              <a:buNone/>
              <a:defRPr/>
            </a:lvl7pPr>
            <a:lvl8pPr lvl="7" algn="l">
              <a:lnSpc>
                <a:spcPct val="100000"/>
              </a:lnSpc>
              <a:spcBef>
                <a:spcPts val="0"/>
              </a:spcBef>
              <a:spcAft>
                <a:spcPts val="0"/>
              </a:spcAft>
              <a:buClr>
                <a:schemeClr val="dk1"/>
              </a:buClr>
              <a:buSzPts val="1100"/>
              <a:buFont typeface="Calibri"/>
              <a:buNone/>
              <a:defRPr/>
            </a:lvl8pPr>
            <a:lvl9pPr lvl="8" algn="l">
              <a:lnSpc>
                <a:spcPct val="100000"/>
              </a:lnSpc>
              <a:spcBef>
                <a:spcPts val="0"/>
              </a:spcBef>
              <a:spcAft>
                <a:spcPts val="0"/>
              </a:spcAft>
              <a:buClr>
                <a:schemeClr val="dk1"/>
              </a:buClr>
              <a:buSzPts val="1100"/>
              <a:buFont typeface="Calibri"/>
              <a:buNone/>
              <a:defRPr/>
            </a:lvl9pPr>
          </a:lstStyle>
          <a:p>
            <a:endParaRPr/>
          </a:p>
        </p:txBody>
      </p:sp>
      <p:sp>
        <p:nvSpPr>
          <p:cNvPr id="15" name="Google Shape;15;p3"/>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Clr>
                <a:srgbClr val="888888"/>
              </a:buClr>
              <a:buSzPts val="1100"/>
              <a:buFont typeface="Calibri"/>
              <a:buNone/>
              <a:defRPr/>
            </a:lvl1pPr>
            <a:lvl2pPr lvl="1" algn="l">
              <a:lnSpc>
                <a:spcPct val="100000"/>
              </a:lnSpc>
              <a:spcBef>
                <a:spcPts val="0"/>
              </a:spcBef>
              <a:spcAft>
                <a:spcPts val="0"/>
              </a:spcAft>
              <a:buClr>
                <a:schemeClr val="dk1"/>
              </a:buClr>
              <a:buSzPts val="1100"/>
              <a:buFont typeface="Calibri"/>
              <a:buNone/>
              <a:defRPr/>
            </a:lvl2pPr>
            <a:lvl3pPr lvl="2" algn="l">
              <a:lnSpc>
                <a:spcPct val="100000"/>
              </a:lnSpc>
              <a:spcBef>
                <a:spcPts val="0"/>
              </a:spcBef>
              <a:spcAft>
                <a:spcPts val="0"/>
              </a:spcAft>
              <a:buClr>
                <a:schemeClr val="dk1"/>
              </a:buClr>
              <a:buSzPts val="1100"/>
              <a:buFont typeface="Calibri"/>
              <a:buNone/>
              <a:defRPr/>
            </a:lvl3pPr>
            <a:lvl4pPr lvl="3" algn="l">
              <a:lnSpc>
                <a:spcPct val="100000"/>
              </a:lnSpc>
              <a:spcBef>
                <a:spcPts val="0"/>
              </a:spcBef>
              <a:spcAft>
                <a:spcPts val="0"/>
              </a:spcAft>
              <a:buClr>
                <a:schemeClr val="dk1"/>
              </a:buClr>
              <a:buSzPts val="1100"/>
              <a:buFont typeface="Calibri"/>
              <a:buNone/>
              <a:defRPr/>
            </a:lvl4pPr>
            <a:lvl5pPr lvl="4" algn="l">
              <a:lnSpc>
                <a:spcPct val="100000"/>
              </a:lnSpc>
              <a:spcBef>
                <a:spcPts val="0"/>
              </a:spcBef>
              <a:spcAft>
                <a:spcPts val="0"/>
              </a:spcAft>
              <a:buClr>
                <a:schemeClr val="dk1"/>
              </a:buClr>
              <a:buSzPts val="1100"/>
              <a:buFont typeface="Calibri"/>
              <a:buNone/>
              <a:defRPr/>
            </a:lvl5pPr>
            <a:lvl6pPr lvl="5" algn="l">
              <a:lnSpc>
                <a:spcPct val="100000"/>
              </a:lnSpc>
              <a:spcBef>
                <a:spcPts val="0"/>
              </a:spcBef>
              <a:spcAft>
                <a:spcPts val="0"/>
              </a:spcAft>
              <a:buClr>
                <a:schemeClr val="dk1"/>
              </a:buClr>
              <a:buSzPts val="1100"/>
              <a:buFont typeface="Calibri"/>
              <a:buNone/>
              <a:defRPr/>
            </a:lvl6pPr>
            <a:lvl7pPr lvl="6" algn="l">
              <a:lnSpc>
                <a:spcPct val="100000"/>
              </a:lnSpc>
              <a:spcBef>
                <a:spcPts val="0"/>
              </a:spcBef>
              <a:spcAft>
                <a:spcPts val="0"/>
              </a:spcAft>
              <a:buClr>
                <a:schemeClr val="dk1"/>
              </a:buClr>
              <a:buSzPts val="1100"/>
              <a:buFont typeface="Calibri"/>
              <a:buNone/>
              <a:defRPr/>
            </a:lvl7pPr>
            <a:lvl8pPr lvl="7" algn="l">
              <a:lnSpc>
                <a:spcPct val="100000"/>
              </a:lnSpc>
              <a:spcBef>
                <a:spcPts val="0"/>
              </a:spcBef>
              <a:spcAft>
                <a:spcPts val="0"/>
              </a:spcAft>
              <a:buClr>
                <a:schemeClr val="dk1"/>
              </a:buClr>
              <a:buSzPts val="1100"/>
              <a:buFont typeface="Calibri"/>
              <a:buNone/>
              <a:defRPr/>
            </a:lvl8pPr>
            <a:lvl9pPr lvl="8" algn="l">
              <a:lnSpc>
                <a:spcPct val="100000"/>
              </a:lnSpc>
              <a:spcBef>
                <a:spcPts val="0"/>
              </a:spcBef>
              <a:spcAft>
                <a:spcPts val="0"/>
              </a:spcAft>
              <a:buClr>
                <a:schemeClr val="dk1"/>
              </a:buClr>
              <a:buSzPts val="1100"/>
              <a:buFont typeface="Calibri"/>
              <a:buNone/>
              <a:defRPr/>
            </a:lvl9pPr>
          </a:lstStyle>
          <a:p>
            <a:endParaRPr/>
          </a:p>
        </p:txBody>
      </p:sp>
      <p:sp>
        <p:nvSpPr>
          <p:cNvPr id="16" name="Google Shape;16;p3"/>
          <p:cNvSpPr txBox="1">
            <a:spLocks noGrp="1"/>
          </p:cNvSpPr>
          <p:nvPr>
            <p:ph type="sldNum" idx="12"/>
          </p:nvPr>
        </p:nvSpPr>
        <p:spPr>
          <a:xfrm>
            <a:off x="10668000" y="6356351"/>
            <a:ext cx="914400" cy="3651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
        <p:nvSpPr>
          <p:cNvPr id="17" name="Google Shape;17;p3"/>
          <p:cNvSpPr txBox="1">
            <a:spLocks noGrp="1"/>
          </p:cNvSpPr>
          <p:nvPr>
            <p:ph type="body" idx="2"/>
          </p:nvPr>
        </p:nvSpPr>
        <p:spPr>
          <a:xfrm>
            <a:off x="609600" y="330200"/>
            <a:ext cx="10058400" cy="355600"/>
          </a:xfrm>
          <a:prstGeom prst="rect">
            <a:avLst/>
          </a:prstGeom>
          <a:noFill/>
          <a:ln>
            <a:noFill/>
          </a:ln>
        </p:spPr>
        <p:txBody>
          <a:bodyPr spcFirstLastPara="1" wrap="square" lIns="68575" tIns="34275" rIns="68575" bIns="34275" anchor="t" anchorCtr="0">
            <a:noAutofit/>
          </a:bodyPr>
          <a:lstStyle>
            <a:lvl1pPr marL="609585" lvl="0" indent="-304792" algn="l">
              <a:lnSpc>
                <a:spcPct val="120000"/>
              </a:lnSpc>
              <a:spcBef>
                <a:spcPts val="0"/>
              </a:spcBef>
              <a:spcAft>
                <a:spcPts val="0"/>
              </a:spcAft>
              <a:buClr>
                <a:schemeClr val="lt2"/>
              </a:buClr>
              <a:buSzPts val="900"/>
              <a:buNone/>
              <a:defRPr sz="1600" b="1" cap="none">
                <a:solidFill>
                  <a:schemeClr val="lt2"/>
                </a:solidFill>
              </a:defRPr>
            </a:lvl1pPr>
            <a:lvl2pPr marL="1219170" lvl="1" indent="-372524" algn="l">
              <a:lnSpc>
                <a:spcPct val="120000"/>
              </a:lnSpc>
              <a:spcBef>
                <a:spcPts val="800"/>
              </a:spcBef>
              <a:spcAft>
                <a:spcPts val="0"/>
              </a:spcAft>
              <a:buClr>
                <a:schemeClr val="dk2"/>
              </a:buClr>
              <a:buSzPts val="800"/>
              <a:buChar char="•"/>
              <a:defRPr sz="1333"/>
            </a:lvl2pPr>
            <a:lvl3pPr marL="1828754" lvl="2" indent="-372524" algn="l">
              <a:lnSpc>
                <a:spcPct val="120000"/>
              </a:lnSpc>
              <a:spcBef>
                <a:spcPts val="800"/>
              </a:spcBef>
              <a:spcAft>
                <a:spcPts val="0"/>
              </a:spcAft>
              <a:buClr>
                <a:schemeClr val="dk2"/>
              </a:buClr>
              <a:buSzPts val="800"/>
              <a:buChar char="•"/>
              <a:defRPr sz="1333"/>
            </a:lvl3pPr>
            <a:lvl4pPr marL="2438339" lvl="3" indent="-372524" algn="l">
              <a:lnSpc>
                <a:spcPct val="120000"/>
              </a:lnSpc>
              <a:spcBef>
                <a:spcPts val="800"/>
              </a:spcBef>
              <a:spcAft>
                <a:spcPts val="0"/>
              </a:spcAft>
              <a:buClr>
                <a:schemeClr val="dk2"/>
              </a:buClr>
              <a:buSzPts val="800"/>
              <a:buChar char="•"/>
              <a:defRPr sz="1333"/>
            </a:lvl4pPr>
            <a:lvl5pPr marL="3047924" lvl="4" indent="-372524" algn="l">
              <a:lnSpc>
                <a:spcPct val="120000"/>
              </a:lnSpc>
              <a:spcBef>
                <a:spcPts val="800"/>
              </a:spcBef>
              <a:spcAft>
                <a:spcPts val="0"/>
              </a:spcAft>
              <a:buClr>
                <a:schemeClr val="dk2"/>
              </a:buClr>
              <a:buSzPts val="800"/>
              <a:buChar char="•"/>
              <a:defRPr sz="1333"/>
            </a:lvl5pPr>
            <a:lvl6pPr marL="3657509" lvl="5" indent="-423323" algn="l">
              <a:lnSpc>
                <a:spcPct val="90000"/>
              </a:lnSpc>
              <a:spcBef>
                <a:spcPts val="800"/>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Tree>
    <p:extLst>
      <p:ext uri="{BB962C8B-B14F-4D97-AF65-F5344CB8AC3E}">
        <p14:creationId xmlns:p14="http://schemas.microsoft.com/office/powerpoint/2010/main" val="333716685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4"/>
        <p:cNvGrpSpPr/>
        <p:nvPr/>
      </p:nvGrpSpPr>
      <p:grpSpPr>
        <a:xfrm>
          <a:off x="0" y="0"/>
          <a:ext cx="0" cy="0"/>
          <a:chOff x="0" y="0"/>
          <a:chExt cx="0" cy="0"/>
        </a:xfrm>
      </p:grpSpPr>
      <p:sp>
        <p:nvSpPr>
          <p:cNvPr id="25" name="Google Shape;25;p5"/>
          <p:cNvSpPr txBox="1">
            <a:spLocks noGrp="1"/>
          </p:cNvSpPr>
          <p:nvPr>
            <p:ph type="ctrTitle"/>
          </p:nvPr>
        </p:nvSpPr>
        <p:spPr>
          <a:xfrm>
            <a:off x="1524000" y="1122363"/>
            <a:ext cx="9144000" cy="23876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6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6" name="Google Shape;26;p5"/>
          <p:cNvSpPr txBox="1">
            <a:spLocks noGrp="1"/>
          </p:cNvSpPr>
          <p:nvPr>
            <p:ph type="subTitle" idx="1"/>
          </p:nvPr>
        </p:nvSpPr>
        <p:spPr>
          <a:xfrm>
            <a:off x="1524000" y="3602038"/>
            <a:ext cx="9144000" cy="165576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1067"/>
              </a:spcBef>
              <a:spcAft>
                <a:spcPts val="0"/>
              </a:spcAft>
              <a:buClr>
                <a:schemeClr val="dk1"/>
              </a:buClr>
              <a:buSzPts val="1800"/>
              <a:buNone/>
              <a:defRPr sz="2400"/>
            </a:lvl1pPr>
            <a:lvl2pPr lvl="1" algn="ctr">
              <a:lnSpc>
                <a:spcPct val="90000"/>
              </a:lnSpc>
              <a:spcBef>
                <a:spcPts val="533"/>
              </a:spcBef>
              <a:spcAft>
                <a:spcPts val="0"/>
              </a:spcAft>
              <a:buClr>
                <a:schemeClr val="dk1"/>
              </a:buClr>
              <a:buSzPts val="1500"/>
              <a:buNone/>
              <a:defRPr sz="2000"/>
            </a:lvl2pPr>
            <a:lvl3pPr lvl="2" algn="ctr">
              <a:lnSpc>
                <a:spcPct val="90000"/>
              </a:lnSpc>
              <a:spcBef>
                <a:spcPts val="533"/>
              </a:spcBef>
              <a:spcAft>
                <a:spcPts val="0"/>
              </a:spcAft>
              <a:buClr>
                <a:schemeClr val="dk1"/>
              </a:buClr>
              <a:buSzPts val="1400"/>
              <a:buNone/>
              <a:defRPr sz="1867"/>
            </a:lvl3pPr>
            <a:lvl4pPr lvl="3" algn="ctr">
              <a:lnSpc>
                <a:spcPct val="90000"/>
              </a:lnSpc>
              <a:spcBef>
                <a:spcPts val="533"/>
              </a:spcBef>
              <a:spcAft>
                <a:spcPts val="0"/>
              </a:spcAft>
              <a:buClr>
                <a:schemeClr val="dk1"/>
              </a:buClr>
              <a:buSzPts val="1200"/>
              <a:buNone/>
              <a:defRPr sz="1600"/>
            </a:lvl4pPr>
            <a:lvl5pPr lvl="4" algn="ctr">
              <a:lnSpc>
                <a:spcPct val="90000"/>
              </a:lnSpc>
              <a:spcBef>
                <a:spcPts val="533"/>
              </a:spcBef>
              <a:spcAft>
                <a:spcPts val="0"/>
              </a:spcAft>
              <a:buClr>
                <a:schemeClr val="dk1"/>
              </a:buClr>
              <a:buSzPts val="1200"/>
              <a:buNone/>
              <a:defRPr sz="1600"/>
            </a:lvl5pPr>
            <a:lvl6pPr lvl="5" algn="ctr">
              <a:lnSpc>
                <a:spcPct val="90000"/>
              </a:lnSpc>
              <a:spcBef>
                <a:spcPts val="533"/>
              </a:spcBef>
              <a:spcAft>
                <a:spcPts val="0"/>
              </a:spcAft>
              <a:buClr>
                <a:schemeClr val="dk1"/>
              </a:buClr>
              <a:buSzPts val="1200"/>
              <a:buNone/>
              <a:defRPr sz="1600"/>
            </a:lvl6pPr>
            <a:lvl7pPr lvl="6" algn="ctr">
              <a:lnSpc>
                <a:spcPct val="90000"/>
              </a:lnSpc>
              <a:spcBef>
                <a:spcPts val="533"/>
              </a:spcBef>
              <a:spcAft>
                <a:spcPts val="0"/>
              </a:spcAft>
              <a:buClr>
                <a:schemeClr val="dk1"/>
              </a:buClr>
              <a:buSzPts val="1200"/>
              <a:buNone/>
              <a:defRPr sz="1600"/>
            </a:lvl7pPr>
            <a:lvl8pPr lvl="7" algn="ctr">
              <a:lnSpc>
                <a:spcPct val="90000"/>
              </a:lnSpc>
              <a:spcBef>
                <a:spcPts val="533"/>
              </a:spcBef>
              <a:spcAft>
                <a:spcPts val="0"/>
              </a:spcAft>
              <a:buClr>
                <a:schemeClr val="dk1"/>
              </a:buClr>
              <a:buSzPts val="1200"/>
              <a:buNone/>
              <a:defRPr sz="1600"/>
            </a:lvl8pPr>
            <a:lvl9pPr lvl="8" algn="ctr">
              <a:lnSpc>
                <a:spcPct val="90000"/>
              </a:lnSpc>
              <a:spcBef>
                <a:spcPts val="533"/>
              </a:spcBef>
              <a:spcAft>
                <a:spcPts val="0"/>
              </a:spcAft>
              <a:buClr>
                <a:schemeClr val="dk1"/>
              </a:buClr>
              <a:buSzPts val="1200"/>
              <a:buNone/>
              <a:defRPr sz="1600"/>
            </a:lvl9pPr>
          </a:lstStyle>
          <a:p>
            <a:endParaRPr/>
          </a:p>
        </p:txBody>
      </p:sp>
      <p:sp>
        <p:nvSpPr>
          <p:cNvPr id="27" name="Google Shape;27;p5"/>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5"/>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5"/>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0378365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6"/>
          <p:cNvSpPr txBox="1">
            <a:spLocks noGrp="1"/>
          </p:cNvSpPr>
          <p:nvPr>
            <p:ph type="body" idx="1"/>
          </p:nvPr>
        </p:nvSpPr>
        <p:spPr>
          <a:xfrm>
            <a:off x="838200" y="1825625"/>
            <a:ext cx="10515600" cy="4351339"/>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33" name="Google Shape;33;p6"/>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 name="Google Shape;34;p6"/>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6"/>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70119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01" name="Title Text"/>
          <p:cNvSpPr txBox="1">
            <a:spLocks noGrp="1"/>
          </p:cNvSpPr>
          <p:nvPr>
            <p:ph type="title"/>
          </p:nvPr>
        </p:nvSpPr>
        <p:spPr>
          <a:prstGeom prst="rect">
            <a:avLst/>
          </a:prstGeom>
        </p:spPr>
        <p:txBody>
          <a:bodyPr/>
          <a:lstStyle/>
          <a:p>
            <a:r>
              <a:t>Title Text</a:t>
            </a:r>
          </a:p>
        </p:txBody>
      </p:sp>
      <p:sp>
        <p:nvSpPr>
          <p:cNvPr id="20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7"/>
          <p:cNvSpPr txBox="1">
            <a:spLocks noGrp="1"/>
          </p:cNvSpPr>
          <p:nvPr>
            <p:ph type="body" idx="1"/>
          </p:nvPr>
        </p:nvSpPr>
        <p:spPr>
          <a:xfrm>
            <a:off x="838200" y="1825625"/>
            <a:ext cx="5181600" cy="4351339"/>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39" name="Google Shape;39;p7"/>
          <p:cNvSpPr txBox="1">
            <a:spLocks noGrp="1"/>
          </p:cNvSpPr>
          <p:nvPr>
            <p:ph type="body" idx="2"/>
          </p:nvPr>
        </p:nvSpPr>
        <p:spPr>
          <a:xfrm>
            <a:off x="6172200" y="1825625"/>
            <a:ext cx="5181600" cy="4351339"/>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40" name="Google Shape;40;p7"/>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1" name="Google Shape;41;p7"/>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7"/>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6772982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839788"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5" name="Google Shape;45;p8"/>
          <p:cNvSpPr txBox="1">
            <a:spLocks noGrp="1"/>
          </p:cNvSpPr>
          <p:nvPr>
            <p:ph type="body" idx="1"/>
          </p:nvPr>
        </p:nvSpPr>
        <p:spPr>
          <a:xfrm>
            <a:off x="839788" y="1681163"/>
            <a:ext cx="5157787" cy="823912"/>
          </a:xfrm>
          <a:prstGeom prst="rect">
            <a:avLst/>
          </a:prstGeom>
          <a:noFill/>
          <a:ln>
            <a:noFill/>
          </a:ln>
        </p:spPr>
        <p:txBody>
          <a:bodyPr spcFirstLastPara="1" wrap="square" lIns="68575" tIns="34275" rIns="68575" bIns="34275" anchor="b" anchorCtr="0">
            <a:normAutofit/>
          </a:bodyPr>
          <a:lstStyle>
            <a:lvl1pPr marL="609585" lvl="0" indent="-304792" algn="l">
              <a:lnSpc>
                <a:spcPct val="90000"/>
              </a:lnSpc>
              <a:spcBef>
                <a:spcPts val="1067"/>
              </a:spcBef>
              <a:spcAft>
                <a:spcPts val="0"/>
              </a:spcAft>
              <a:buClr>
                <a:schemeClr val="dk1"/>
              </a:buClr>
              <a:buSzPts val="1800"/>
              <a:buNone/>
              <a:defRPr sz="2400" b="1"/>
            </a:lvl1pPr>
            <a:lvl2pPr marL="1219170" lvl="1" indent="-304792" algn="l">
              <a:lnSpc>
                <a:spcPct val="90000"/>
              </a:lnSpc>
              <a:spcBef>
                <a:spcPts val="533"/>
              </a:spcBef>
              <a:spcAft>
                <a:spcPts val="0"/>
              </a:spcAft>
              <a:buClr>
                <a:schemeClr val="dk1"/>
              </a:buClr>
              <a:buSzPts val="1500"/>
              <a:buNone/>
              <a:defRPr sz="2000" b="1"/>
            </a:lvl2pPr>
            <a:lvl3pPr marL="1828754" lvl="2" indent="-304792" algn="l">
              <a:lnSpc>
                <a:spcPct val="90000"/>
              </a:lnSpc>
              <a:spcBef>
                <a:spcPts val="533"/>
              </a:spcBef>
              <a:spcAft>
                <a:spcPts val="0"/>
              </a:spcAft>
              <a:buClr>
                <a:schemeClr val="dk1"/>
              </a:buClr>
              <a:buSzPts val="1400"/>
              <a:buNone/>
              <a:defRPr sz="1867" b="1"/>
            </a:lvl3pPr>
            <a:lvl4pPr marL="2438339" lvl="3" indent="-304792" algn="l">
              <a:lnSpc>
                <a:spcPct val="90000"/>
              </a:lnSpc>
              <a:spcBef>
                <a:spcPts val="533"/>
              </a:spcBef>
              <a:spcAft>
                <a:spcPts val="0"/>
              </a:spcAft>
              <a:buClr>
                <a:schemeClr val="dk1"/>
              </a:buClr>
              <a:buSzPts val="1200"/>
              <a:buNone/>
              <a:defRPr sz="1600" b="1"/>
            </a:lvl4pPr>
            <a:lvl5pPr marL="3047924" lvl="4" indent="-304792" algn="l">
              <a:lnSpc>
                <a:spcPct val="90000"/>
              </a:lnSpc>
              <a:spcBef>
                <a:spcPts val="533"/>
              </a:spcBef>
              <a:spcAft>
                <a:spcPts val="0"/>
              </a:spcAft>
              <a:buClr>
                <a:schemeClr val="dk1"/>
              </a:buClr>
              <a:buSzPts val="1200"/>
              <a:buNone/>
              <a:defRPr sz="1600" b="1"/>
            </a:lvl5pPr>
            <a:lvl6pPr marL="3657509" lvl="5" indent="-304792" algn="l">
              <a:lnSpc>
                <a:spcPct val="90000"/>
              </a:lnSpc>
              <a:spcBef>
                <a:spcPts val="533"/>
              </a:spcBef>
              <a:spcAft>
                <a:spcPts val="0"/>
              </a:spcAft>
              <a:buClr>
                <a:schemeClr val="dk1"/>
              </a:buClr>
              <a:buSzPts val="1200"/>
              <a:buNone/>
              <a:defRPr sz="1600" b="1"/>
            </a:lvl6pPr>
            <a:lvl7pPr marL="4267093" lvl="6" indent="-304792" algn="l">
              <a:lnSpc>
                <a:spcPct val="90000"/>
              </a:lnSpc>
              <a:spcBef>
                <a:spcPts val="533"/>
              </a:spcBef>
              <a:spcAft>
                <a:spcPts val="0"/>
              </a:spcAft>
              <a:buClr>
                <a:schemeClr val="dk1"/>
              </a:buClr>
              <a:buSzPts val="1200"/>
              <a:buNone/>
              <a:defRPr sz="1600" b="1"/>
            </a:lvl7pPr>
            <a:lvl8pPr marL="4876678" lvl="7" indent="-304792" algn="l">
              <a:lnSpc>
                <a:spcPct val="90000"/>
              </a:lnSpc>
              <a:spcBef>
                <a:spcPts val="533"/>
              </a:spcBef>
              <a:spcAft>
                <a:spcPts val="0"/>
              </a:spcAft>
              <a:buClr>
                <a:schemeClr val="dk1"/>
              </a:buClr>
              <a:buSzPts val="1200"/>
              <a:buNone/>
              <a:defRPr sz="1600" b="1"/>
            </a:lvl8pPr>
            <a:lvl9pPr marL="5486263" lvl="8" indent="-304792" algn="l">
              <a:lnSpc>
                <a:spcPct val="90000"/>
              </a:lnSpc>
              <a:spcBef>
                <a:spcPts val="533"/>
              </a:spcBef>
              <a:spcAft>
                <a:spcPts val="0"/>
              </a:spcAft>
              <a:buClr>
                <a:schemeClr val="dk1"/>
              </a:buClr>
              <a:buSzPts val="1200"/>
              <a:buNone/>
              <a:defRPr sz="1600" b="1"/>
            </a:lvl9pPr>
          </a:lstStyle>
          <a:p>
            <a:endParaRPr/>
          </a:p>
        </p:txBody>
      </p:sp>
      <p:sp>
        <p:nvSpPr>
          <p:cNvPr id="46" name="Google Shape;46;p8"/>
          <p:cNvSpPr txBox="1">
            <a:spLocks noGrp="1"/>
          </p:cNvSpPr>
          <p:nvPr>
            <p:ph type="body" idx="2"/>
          </p:nvPr>
        </p:nvSpPr>
        <p:spPr>
          <a:xfrm>
            <a:off x="839788" y="2505075"/>
            <a:ext cx="5157787" cy="3684588"/>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47" name="Google Shape;47;p8"/>
          <p:cNvSpPr txBox="1">
            <a:spLocks noGrp="1"/>
          </p:cNvSpPr>
          <p:nvPr>
            <p:ph type="body" idx="3"/>
          </p:nvPr>
        </p:nvSpPr>
        <p:spPr>
          <a:xfrm>
            <a:off x="6172201" y="1681163"/>
            <a:ext cx="5183188" cy="823912"/>
          </a:xfrm>
          <a:prstGeom prst="rect">
            <a:avLst/>
          </a:prstGeom>
          <a:noFill/>
          <a:ln>
            <a:noFill/>
          </a:ln>
        </p:spPr>
        <p:txBody>
          <a:bodyPr spcFirstLastPara="1" wrap="square" lIns="68575" tIns="34275" rIns="68575" bIns="34275" anchor="b" anchorCtr="0">
            <a:normAutofit/>
          </a:bodyPr>
          <a:lstStyle>
            <a:lvl1pPr marL="609585" lvl="0" indent="-304792" algn="l">
              <a:lnSpc>
                <a:spcPct val="90000"/>
              </a:lnSpc>
              <a:spcBef>
                <a:spcPts val="1067"/>
              </a:spcBef>
              <a:spcAft>
                <a:spcPts val="0"/>
              </a:spcAft>
              <a:buClr>
                <a:schemeClr val="dk1"/>
              </a:buClr>
              <a:buSzPts val="1800"/>
              <a:buNone/>
              <a:defRPr sz="2400" b="1"/>
            </a:lvl1pPr>
            <a:lvl2pPr marL="1219170" lvl="1" indent="-304792" algn="l">
              <a:lnSpc>
                <a:spcPct val="90000"/>
              </a:lnSpc>
              <a:spcBef>
                <a:spcPts val="533"/>
              </a:spcBef>
              <a:spcAft>
                <a:spcPts val="0"/>
              </a:spcAft>
              <a:buClr>
                <a:schemeClr val="dk1"/>
              </a:buClr>
              <a:buSzPts val="1500"/>
              <a:buNone/>
              <a:defRPr sz="2000" b="1"/>
            </a:lvl2pPr>
            <a:lvl3pPr marL="1828754" lvl="2" indent="-304792" algn="l">
              <a:lnSpc>
                <a:spcPct val="90000"/>
              </a:lnSpc>
              <a:spcBef>
                <a:spcPts val="533"/>
              </a:spcBef>
              <a:spcAft>
                <a:spcPts val="0"/>
              </a:spcAft>
              <a:buClr>
                <a:schemeClr val="dk1"/>
              </a:buClr>
              <a:buSzPts val="1400"/>
              <a:buNone/>
              <a:defRPr sz="1867" b="1"/>
            </a:lvl3pPr>
            <a:lvl4pPr marL="2438339" lvl="3" indent="-304792" algn="l">
              <a:lnSpc>
                <a:spcPct val="90000"/>
              </a:lnSpc>
              <a:spcBef>
                <a:spcPts val="533"/>
              </a:spcBef>
              <a:spcAft>
                <a:spcPts val="0"/>
              </a:spcAft>
              <a:buClr>
                <a:schemeClr val="dk1"/>
              </a:buClr>
              <a:buSzPts val="1200"/>
              <a:buNone/>
              <a:defRPr sz="1600" b="1"/>
            </a:lvl4pPr>
            <a:lvl5pPr marL="3047924" lvl="4" indent="-304792" algn="l">
              <a:lnSpc>
                <a:spcPct val="90000"/>
              </a:lnSpc>
              <a:spcBef>
                <a:spcPts val="533"/>
              </a:spcBef>
              <a:spcAft>
                <a:spcPts val="0"/>
              </a:spcAft>
              <a:buClr>
                <a:schemeClr val="dk1"/>
              </a:buClr>
              <a:buSzPts val="1200"/>
              <a:buNone/>
              <a:defRPr sz="1600" b="1"/>
            </a:lvl5pPr>
            <a:lvl6pPr marL="3657509" lvl="5" indent="-304792" algn="l">
              <a:lnSpc>
                <a:spcPct val="90000"/>
              </a:lnSpc>
              <a:spcBef>
                <a:spcPts val="533"/>
              </a:spcBef>
              <a:spcAft>
                <a:spcPts val="0"/>
              </a:spcAft>
              <a:buClr>
                <a:schemeClr val="dk1"/>
              </a:buClr>
              <a:buSzPts val="1200"/>
              <a:buNone/>
              <a:defRPr sz="1600" b="1"/>
            </a:lvl6pPr>
            <a:lvl7pPr marL="4267093" lvl="6" indent="-304792" algn="l">
              <a:lnSpc>
                <a:spcPct val="90000"/>
              </a:lnSpc>
              <a:spcBef>
                <a:spcPts val="533"/>
              </a:spcBef>
              <a:spcAft>
                <a:spcPts val="0"/>
              </a:spcAft>
              <a:buClr>
                <a:schemeClr val="dk1"/>
              </a:buClr>
              <a:buSzPts val="1200"/>
              <a:buNone/>
              <a:defRPr sz="1600" b="1"/>
            </a:lvl7pPr>
            <a:lvl8pPr marL="4876678" lvl="7" indent="-304792" algn="l">
              <a:lnSpc>
                <a:spcPct val="90000"/>
              </a:lnSpc>
              <a:spcBef>
                <a:spcPts val="533"/>
              </a:spcBef>
              <a:spcAft>
                <a:spcPts val="0"/>
              </a:spcAft>
              <a:buClr>
                <a:schemeClr val="dk1"/>
              </a:buClr>
              <a:buSzPts val="1200"/>
              <a:buNone/>
              <a:defRPr sz="1600" b="1"/>
            </a:lvl8pPr>
            <a:lvl9pPr marL="5486263" lvl="8" indent="-304792" algn="l">
              <a:lnSpc>
                <a:spcPct val="90000"/>
              </a:lnSpc>
              <a:spcBef>
                <a:spcPts val="533"/>
              </a:spcBef>
              <a:spcAft>
                <a:spcPts val="0"/>
              </a:spcAft>
              <a:buClr>
                <a:schemeClr val="dk1"/>
              </a:buClr>
              <a:buSzPts val="1200"/>
              <a:buNone/>
              <a:defRPr sz="1600" b="1"/>
            </a:lvl9pPr>
          </a:lstStyle>
          <a:p>
            <a:endParaRPr/>
          </a:p>
        </p:txBody>
      </p:sp>
      <p:sp>
        <p:nvSpPr>
          <p:cNvPr id="48" name="Google Shape;48;p8"/>
          <p:cNvSpPr txBox="1">
            <a:spLocks noGrp="1"/>
          </p:cNvSpPr>
          <p:nvPr>
            <p:ph type="body" idx="4"/>
          </p:nvPr>
        </p:nvSpPr>
        <p:spPr>
          <a:xfrm>
            <a:off x="6172201" y="2505075"/>
            <a:ext cx="5183188" cy="3684588"/>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49" name="Google Shape;49;p8"/>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0" name="Google Shape;50;p8"/>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8"/>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6189046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4" name="Google Shape;54;p9"/>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5" name="Google Shape;55;p9"/>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9"/>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9243160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0"/>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10"/>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10"/>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950145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39788" y="457200"/>
            <a:ext cx="3932237" cy="1600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32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1"/>
          <p:cNvSpPr txBox="1">
            <a:spLocks noGrp="1"/>
          </p:cNvSpPr>
          <p:nvPr>
            <p:ph type="body" idx="1"/>
          </p:nvPr>
        </p:nvSpPr>
        <p:spPr>
          <a:xfrm>
            <a:off x="5183188" y="987426"/>
            <a:ext cx="6172200" cy="4873625"/>
          </a:xfrm>
          <a:prstGeom prst="rect">
            <a:avLst/>
          </a:prstGeom>
          <a:noFill/>
          <a:ln>
            <a:noFill/>
          </a:ln>
        </p:spPr>
        <p:txBody>
          <a:bodyPr spcFirstLastPara="1" wrap="square" lIns="68575" tIns="34275" rIns="68575" bIns="34275" anchor="t" anchorCtr="0">
            <a:normAutofit/>
          </a:bodyPr>
          <a:lstStyle>
            <a:lvl1pPr marL="609585" lvl="0" indent="-507987" algn="l">
              <a:lnSpc>
                <a:spcPct val="90000"/>
              </a:lnSpc>
              <a:spcBef>
                <a:spcPts val="1067"/>
              </a:spcBef>
              <a:spcAft>
                <a:spcPts val="0"/>
              </a:spcAft>
              <a:buClr>
                <a:schemeClr val="dk1"/>
              </a:buClr>
              <a:buSzPts val="2400"/>
              <a:buChar char="•"/>
              <a:defRPr sz="3200"/>
            </a:lvl1pPr>
            <a:lvl2pPr marL="1219170" lvl="1" indent="-482588" algn="l">
              <a:lnSpc>
                <a:spcPct val="90000"/>
              </a:lnSpc>
              <a:spcBef>
                <a:spcPts val="533"/>
              </a:spcBef>
              <a:spcAft>
                <a:spcPts val="0"/>
              </a:spcAft>
              <a:buClr>
                <a:schemeClr val="dk1"/>
              </a:buClr>
              <a:buSzPts val="2100"/>
              <a:buChar char="•"/>
              <a:defRPr sz="2800"/>
            </a:lvl2pPr>
            <a:lvl3pPr marL="1828754" lvl="2" indent="-457189" algn="l">
              <a:lnSpc>
                <a:spcPct val="90000"/>
              </a:lnSpc>
              <a:spcBef>
                <a:spcPts val="533"/>
              </a:spcBef>
              <a:spcAft>
                <a:spcPts val="0"/>
              </a:spcAft>
              <a:buClr>
                <a:schemeClr val="dk1"/>
              </a:buClr>
              <a:buSzPts val="1800"/>
              <a:buChar char="•"/>
              <a:defRPr sz="2400"/>
            </a:lvl3pPr>
            <a:lvl4pPr marL="2438339" lvl="3" indent="-431789" algn="l">
              <a:lnSpc>
                <a:spcPct val="90000"/>
              </a:lnSpc>
              <a:spcBef>
                <a:spcPts val="533"/>
              </a:spcBef>
              <a:spcAft>
                <a:spcPts val="0"/>
              </a:spcAft>
              <a:buClr>
                <a:schemeClr val="dk1"/>
              </a:buClr>
              <a:buSzPts val="1500"/>
              <a:buChar char="•"/>
              <a:defRPr sz="2000"/>
            </a:lvl4pPr>
            <a:lvl5pPr marL="3047924" lvl="4" indent="-431789" algn="l">
              <a:lnSpc>
                <a:spcPct val="90000"/>
              </a:lnSpc>
              <a:spcBef>
                <a:spcPts val="533"/>
              </a:spcBef>
              <a:spcAft>
                <a:spcPts val="0"/>
              </a:spcAft>
              <a:buClr>
                <a:schemeClr val="dk1"/>
              </a:buClr>
              <a:buSzPts val="1500"/>
              <a:buChar char="•"/>
              <a:defRPr sz="2000"/>
            </a:lvl5pPr>
            <a:lvl6pPr marL="3657509" lvl="5" indent="-431789" algn="l">
              <a:lnSpc>
                <a:spcPct val="90000"/>
              </a:lnSpc>
              <a:spcBef>
                <a:spcPts val="533"/>
              </a:spcBef>
              <a:spcAft>
                <a:spcPts val="0"/>
              </a:spcAft>
              <a:buClr>
                <a:schemeClr val="dk1"/>
              </a:buClr>
              <a:buSzPts val="1500"/>
              <a:buChar char="•"/>
              <a:defRPr sz="2000"/>
            </a:lvl6pPr>
            <a:lvl7pPr marL="4267093" lvl="6" indent="-431789" algn="l">
              <a:lnSpc>
                <a:spcPct val="90000"/>
              </a:lnSpc>
              <a:spcBef>
                <a:spcPts val="533"/>
              </a:spcBef>
              <a:spcAft>
                <a:spcPts val="0"/>
              </a:spcAft>
              <a:buClr>
                <a:schemeClr val="dk1"/>
              </a:buClr>
              <a:buSzPts val="1500"/>
              <a:buChar char="•"/>
              <a:defRPr sz="2000"/>
            </a:lvl7pPr>
            <a:lvl8pPr marL="4876678" lvl="7" indent="-431789" algn="l">
              <a:lnSpc>
                <a:spcPct val="90000"/>
              </a:lnSpc>
              <a:spcBef>
                <a:spcPts val="533"/>
              </a:spcBef>
              <a:spcAft>
                <a:spcPts val="0"/>
              </a:spcAft>
              <a:buClr>
                <a:schemeClr val="dk1"/>
              </a:buClr>
              <a:buSzPts val="1500"/>
              <a:buChar char="•"/>
              <a:defRPr sz="2000"/>
            </a:lvl8pPr>
            <a:lvl9pPr marL="5486263" lvl="8" indent="-431789" algn="l">
              <a:lnSpc>
                <a:spcPct val="90000"/>
              </a:lnSpc>
              <a:spcBef>
                <a:spcPts val="533"/>
              </a:spcBef>
              <a:spcAft>
                <a:spcPts val="0"/>
              </a:spcAft>
              <a:buClr>
                <a:schemeClr val="dk1"/>
              </a:buClr>
              <a:buSzPts val="1500"/>
              <a:buChar char="•"/>
              <a:defRPr sz="2000"/>
            </a:lvl9pPr>
          </a:lstStyle>
          <a:p>
            <a:endParaRPr/>
          </a:p>
        </p:txBody>
      </p:sp>
      <p:sp>
        <p:nvSpPr>
          <p:cNvPr id="64" name="Google Shape;64;p11"/>
          <p:cNvSpPr txBox="1">
            <a:spLocks noGrp="1"/>
          </p:cNvSpPr>
          <p:nvPr>
            <p:ph type="body" idx="2"/>
          </p:nvPr>
        </p:nvSpPr>
        <p:spPr>
          <a:xfrm>
            <a:off x="839788" y="2057401"/>
            <a:ext cx="3932237" cy="3811588"/>
          </a:xfrm>
          <a:prstGeom prst="rect">
            <a:avLst/>
          </a:prstGeom>
          <a:noFill/>
          <a:ln>
            <a:noFill/>
          </a:ln>
        </p:spPr>
        <p:txBody>
          <a:bodyPr spcFirstLastPara="1" wrap="square" lIns="68575" tIns="34275" rIns="68575" bIns="34275" anchor="t" anchorCtr="0">
            <a:normAutofit/>
          </a:bodyPr>
          <a:lstStyle>
            <a:lvl1pPr marL="609585" lvl="0" indent="-304792" algn="l">
              <a:lnSpc>
                <a:spcPct val="90000"/>
              </a:lnSpc>
              <a:spcBef>
                <a:spcPts val="1067"/>
              </a:spcBef>
              <a:spcAft>
                <a:spcPts val="0"/>
              </a:spcAft>
              <a:buClr>
                <a:schemeClr val="dk1"/>
              </a:buClr>
              <a:buSzPts val="1200"/>
              <a:buNone/>
              <a:defRPr sz="1600"/>
            </a:lvl1pPr>
            <a:lvl2pPr marL="1219170" lvl="1" indent="-304792" algn="l">
              <a:lnSpc>
                <a:spcPct val="90000"/>
              </a:lnSpc>
              <a:spcBef>
                <a:spcPts val="533"/>
              </a:spcBef>
              <a:spcAft>
                <a:spcPts val="0"/>
              </a:spcAft>
              <a:buClr>
                <a:schemeClr val="dk1"/>
              </a:buClr>
              <a:buSzPts val="1100"/>
              <a:buNone/>
              <a:defRPr sz="1467"/>
            </a:lvl2pPr>
            <a:lvl3pPr marL="1828754" lvl="2" indent="-304792" algn="l">
              <a:lnSpc>
                <a:spcPct val="90000"/>
              </a:lnSpc>
              <a:spcBef>
                <a:spcPts val="533"/>
              </a:spcBef>
              <a:spcAft>
                <a:spcPts val="0"/>
              </a:spcAft>
              <a:buClr>
                <a:schemeClr val="dk1"/>
              </a:buClr>
              <a:buSzPts val="900"/>
              <a:buNone/>
              <a:defRPr sz="1200"/>
            </a:lvl3pPr>
            <a:lvl4pPr marL="2438339" lvl="3" indent="-304792" algn="l">
              <a:lnSpc>
                <a:spcPct val="90000"/>
              </a:lnSpc>
              <a:spcBef>
                <a:spcPts val="533"/>
              </a:spcBef>
              <a:spcAft>
                <a:spcPts val="0"/>
              </a:spcAft>
              <a:buClr>
                <a:schemeClr val="dk1"/>
              </a:buClr>
              <a:buSzPts val="800"/>
              <a:buNone/>
              <a:defRPr sz="1067"/>
            </a:lvl4pPr>
            <a:lvl5pPr marL="3047924" lvl="4" indent="-304792" algn="l">
              <a:lnSpc>
                <a:spcPct val="90000"/>
              </a:lnSpc>
              <a:spcBef>
                <a:spcPts val="533"/>
              </a:spcBef>
              <a:spcAft>
                <a:spcPts val="0"/>
              </a:spcAft>
              <a:buClr>
                <a:schemeClr val="dk1"/>
              </a:buClr>
              <a:buSzPts val="800"/>
              <a:buNone/>
              <a:defRPr sz="1067"/>
            </a:lvl5pPr>
            <a:lvl6pPr marL="3657509" lvl="5" indent="-304792" algn="l">
              <a:lnSpc>
                <a:spcPct val="90000"/>
              </a:lnSpc>
              <a:spcBef>
                <a:spcPts val="533"/>
              </a:spcBef>
              <a:spcAft>
                <a:spcPts val="0"/>
              </a:spcAft>
              <a:buClr>
                <a:schemeClr val="dk1"/>
              </a:buClr>
              <a:buSzPts val="800"/>
              <a:buNone/>
              <a:defRPr sz="1067"/>
            </a:lvl6pPr>
            <a:lvl7pPr marL="4267093" lvl="6" indent="-304792" algn="l">
              <a:lnSpc>
                <a:spcPct val="90000"/>
              </a:lnSpc>
              <a:spcBef>
                <a:spcPts val="533"/>
              </a:spcBef>
              <a:spcAft>
                <a:spcPts val="0"/>
              </a:spcAft>
              <a:buClr>
                <a:schemeClr val="dk1"/>
              </a:buClr>
              <a:buSzPts val="800"/>
              <a:buNone/>
              <a:defRPr sz="1067"/>
            </a:lvl7pPr>
            <a:lvl8pPr marL="4876678" lvl="7" indent="-304792" algn="l">
              <a:lnSpc>
                <a:spcPct val="90000"/>
              </a:lnSpc>
              <a:spcBef>
                <a:spcPts val="533"/>
              </a:spcBef>
              <a:spcAft>
                <a:spcPts val="0"/>
              </a:spcAft>
              <a:buClr>
                <a:schemeClr val="dk1"/>
              </a:buClr>
              <a:buSzPts val="800"/>
              <a:buNone/>
              <a:defRPr sz="1067"/>
            </a:lvl8pPr>
            <a:lvl9pPr marL="5486263" lvl="8" indent="-304792" algn="l">
              <a:lnSpc>
                <a:spcPct val="90000"/>
              </a:lnSpc>
              <a:spcBef>
                <a:spcPts val="533"/>
              </a:spcBef>
              <a:spcAft>
                <a:spcPts val="0"/>
              </a:spcAft>
              <a:buClr>
                <a:schemeClr val="dk1"/>
              </a:buClr>
              <a:buSzPts val="800"/>
              <a:buNone/>
              <a:defRPr sz="1067"/>
            </a:lvl9pPr>
          </a:lstStyle>
          <a:p>
            <a:endParaRPr/>
          </a:p>
        </p:txBody>
      </p:sp>
      <p:sp>
        <p:nvSpPr>
          <p:cNvPr id="65" name="Google Shape;65;p11"/>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1"/>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1"/>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22824915"/>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39788" y="457200"/>
            <a:ext cx="3932237" cy="16002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32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2"/>
          <p:cNvSpPr>
            <a:spLocks noGrp="1"/>
          </p:cNvSpPr>
          <p:nvPr>
            <p:ph type="pic" idx="2"/>
          </p:nvPr>
        </p:nvSpPr>
        <p:spPr>
          <a:xfrm>
            <a:off x="5183188" y="987426"/>
            <a:ext cx="6172200" cy="4873625"/>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1067"/>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21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1" name="Google Shape;71;p12"/>
          <p:cNvSpPr txBox="1">
            <a:spLocks noGrp="1"/>
          </p:cNvSpPr>
          <p:nvPr>
            <p:ph type="body" idx="1"/>
          </p:nvPr>
        </p:nvSpPr>
        <p:spPr>
          <a:xfrm>
            <a:off x="839788" y="2057401"/>
            <a:ext cx="3932237" cy="3811588"/>
          </a:xfrm>
          <a:prstGeom prst="rect">
            <a:avLst/>
          </a:prstGeom>
          <a:noFill/>
          <a:ln>
            <a:noFill/>
          </a:ln>
        </p:spPr>
        <p:txBody>
          <a:bodyPr spcFirstLastPara="1" wrap="square" lIns="68575" tIns="34275" rIns="68575" bIns="34275" anchor="t" anchorCtr="0">
            <a:normAutofit/>
          </a:bodyPr>
          <a:lstStyle>
            <a:lvl1pPr marL="609585" lvl="0" indent="-304792" algn="l">
              <a:lnSpc>
                <a:spcPct val="90000"/>
              </a:lnSpc>
              <a:spcBef>
                <a:spcPts val="1067"/>
              </a:spcBef>
              <a:spcAft>
                <a:spcPts val="0"/>
              </a:spcAft>
              <a:buClr>
                <a:schemeClr val="dk1"/>
              </a:buClr>
              <a:buSzPts val="1200"/>
              <a:buNone/>
              <a:defRPr sz="1600"/>
            </a:lvl1pPr>
            <a:lvl2pPr marL="1219170" lvl="1" indent="-304792" algn="l">
              <a:lnSpc>
                <a:spcPct val="90000"/>
              </a:lnSpc>
              <a:spcBef>
                <a:spcPts val="533"/>
              </a:spcBef>
              <a:spcAft>
                <a:spcPts val="0"/>
              </a:spcAft>
              <a:buClr>
                <a:schemeClr val="dk1"/>
              </a:buClr>
              <a:buSzPts val="1100"/>
              <a:buNone/>
              <a:defRPr sz="1467"/>
            </a:lvl2pPr>
            <a:lvl3pPr marL="1828754" lvl="2" indent="-304792" algn="l">
              <a:lnSpc>
                <a:spcPct val="90000"/>
              </a:lnSpc>
              <a:spcBef>
                <a:spcPts val="533"/>
              </a:spcBef>
              <a:spcAft>
                <a:spcPts val="0"/>
              </a:spcAft>
              <a:buClr>
                <a:schemeClr val="dk1"/>
              </a:buClr>
              <a:buSzPts val="900"/>
              <a:buNone/>
              <a:defRPr sz="1200"/>
            </a:lvl3pPr>
            <a:lvl4pPr marL="2438339" lvl="3" indent="-304792" algn="l">
              <a:lnSpc>
                <a:spcPct val="90000"/>
              </a:lnSpc>
              <a:spcBef>
                <a:spcPts val="533"/>
              </a:spcBef>
              <a:spcAft>
                <a:spcPts val="0"/>
              </a:spcAft>
              <a:buClr>
                <a:schemeClr val="dk1"/>
              </a:buClr>
              <a:buSzPts val="800"/>
              <a:buNone/>
              <a:defRPr sz="1067"/>
            </a:lvl4pPr>
            <a:lvl5pPr marL="3047924" lvl="4" indent="-304792" algn="l">
              <a:lnSpc>
                <a:spcPct val="90000"/>
              </a:lnSpc>
              <a:spcBef>
                <a:spcPts val="533"/>
              </a:spcBef>
              <a:spcAft>
                <a:spcPts val="0"/>
              </a:spcAft>
              <a:buClr>
                <a:schemeClr val="dk1"/>
              </a:buClr>
              <a:buSzPts val="800"/>
              <a:buNone/>
              <a:defRPr sz="1067"/>
            </a:lvl5pPr>
            <a:lvl6pPr marL="3657509" lvl="5" indent="-304792" algn="l">
              <a:lnSpc>
                <a:spcPct val="90000"/>
              </a:lnSpc>
              <a:spcBef>
                <a:spcPts val="533"/>
              </a:spcBef>
              <a:spcAft>
                <a:spcPts val="0"/>
              </a:spcAft>
              <a:buClr>
                <a:schemeClr val="dk1"/>
              </a:buClr>
              <a:buSzPts val="800"/>
              <a:buNone/>
              <a:defRPr sz="1067"/>
            </a:lvl6pPr>
            <a:lvl7pPr marL="4267093" lvl="6" indent="-304792" algn="l">
              <a:lnSpc>
                <a:spcPct val="90000"/>
              </a:lnSpc>
              <a:spcBef>
                <a:spcPts val="533"/>
              </a:spcBef>
              <a:spcAft>
                <a:spcPts val="0"/>
              </a:spcAft>
              <a:buClr>
                <a:schemeClr val="dk1"/>
              </a:buClr>
              <a:buSzPts val="800"/>
              <a:buNone/>
              <a:defRPr sz="1067"/>
            </a:lvl7pPr>
            <a:lvl8pPr marL="4876678" lvl="7" indent="-304792" algn="l">
              <a:lnSpc>
                <a:spcPct val="90000"/>
              </a:lnSpc>
              <a:spcBef>
                <a:spcPts val="533"/>
              </a:spcBef>
              <a:spcAft>
                <a:spcPts val="0"/>
              </a:spcAft>
              <a:buClr>
                <a:schemeClr val="dk1"/>
              </a:buClr>
              <a:buSzPts val="800"/>
              <a:buNone/>
              <a:defRPr sz="1067"/>
            </a:lvl8pPr>
            <a:lvl9pPr marL="5486263" lvl="8" indent="-304792" algn="l">
              <a:lnSpc>
                <a:spcPct val="90000"/>
              </a:lnSpc>
              <a:spcBef>
                <a:spcPts val="533"/>
              </a:spcBef>
              <a:spcAft>
                <a:spcPts val="0"/>
              </a:spcAft>
              <a:buClr>
                <a:schemeClr val="dk1"/>
              </a:buClr>
              <a:buSzPts val="800"/>
              <a:buNone/>
              <a:defRPr sz="1067"/>
            </a:lvl9pPr>
          </a:lstStyle>
          <a:p>
            <a:endParaRPr/>
          </a:p>
        </p:txBody>
      </p:sp>
      <p:sp>
        <p:nvSpPr>
          <p:cNvPr id="72" name="Google Shape;72;p12"/>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2"/>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12"/>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5137873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7" name="Google Shape;77;p13"/>
          <p:cNvSpPr txBox="1">
            <a:spLocks noGrp="1"/>
          </p:cNvSpPr>
          <p:nvPr>
            <p:ph type="body" idx="1"/>
          </p:nvPr>
        </p:nvSpPr>
        <p:spPr>
          <a:xfrm rot="5400000">
            <a:off x="3920331" y="-1256505"/>
            <a:ext cx="4351339" cy="10515600"/>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78" name="Google Shape;78;p13"/>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3"/>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13"/>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9295460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rot="5400000">
            <a:off x="7133431" y="1956595"/>
            <a:ext cx="5811839" cy="26289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14"/>
          <p:cNvSpPr txBox="1">
            <a:spLocks noGrp="1"/>
          </p:cNvSpPr>
          <p:nvPr>
            <p:ph type="body" idx="1"/>
          </p:nvPr>
        </p:nvSpPr>
        <p:spPr>
          <a:xfrm rot="5400000">
            <a:off x="1799431" y="-596105"/>
            <a:ext cx="5811839" cy="7734300"/>
          </a:xfrm>
          <a:prstGeom prst="rect">
            <a:avLst/>
          </a:prstGeom>
          <a:noFill/>
          <a:ln>
            <a:noFill/>
          </a:ln>
        </p:spPr>
        <p:txBody>
          <a:bodyPr spcFirstLastPara="1" wrap="square" lIns="68575" tIns="34275" rIns="68575" bIns="34275" anchor="t" anchorCtr="0">
            <a:norm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
        <p:nvSpPr>
          <p:cNvPr id="84" name="Google Shape;84;p14"/>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14"/>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14"/>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4788713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FEC7-104E-4CF1-AF3B-3AC3E025B4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FE71FD-E936-455E-82A3-66501712EA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F78B6-45F6-43A1-8E45-6445EB74CD57}"/>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A40E7FB5-B516-43CE-8A9E-1758C9891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88D89-D5EC-469F-B1DA-95F966912D8E}"/>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44073785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9F33-D99B-4F8A-9FCD-795CC52990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AFB92B-0A08-4698-AE59-A298BE8CA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D3D16-69F2-4D11-B3DA-F7F40AB63954}"/>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ACECE372-C147-42D2-97BE-9602E9CAE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0399A-56CC-4B2A-B278-D7AD57CB9AE3}"/>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6191660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210"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211"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367B-C1D9-43E9-A7B3-AAC48360E1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5BC29C-6A8F-4F90-AA6F-9860B91DA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44B1F-BB39-4097-8774-4374587A71D0}"/>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4D339A73-0F6C-4F08-93C1-60D1A7E1E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CD7D8-DB99-483E-8E4C-9131FFCB2BB3}"/>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108485964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6A8B-3901-42B0-B684-0A647D20C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ECFA3E-22D7-40E2-BD77-A03D115DBE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A3B695-03DA-4A7E-95D4-914FA50715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F06AD5-3902-46B7-857C-8AED7F0AF4D7}"/>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6" name="Footer Placeholder 5">
            <a:extLst>
              <a:ext uri="{FF2B5EF4-FFF2-40B4-BE49-F238E27FC236}">
                <a16:creationId xmlns:a16="http://schemas.microsoft.com/office/drawing/2014/main" id="{9DACA08E-9F9E-483A-A57D-6043C479E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6C684B-3DD7-4A18-A8E3-3A23800DE1E9}"/>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414969833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4E8E-8691-483C-9507-04A48F94CE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1E4B1D-69EA-413A-84B1-1D1583B9D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FA6F0-4FDE-4856-B788-A28E1D2EA4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65E09F-45D0-4245-8EA4-D190B78C1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D926EB-39A5-4C03-AAD7-3CF23E2AA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7F656F-28F7-4E39-85CE-E03E9D238978}"/>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8" name="Footer Placeholder 7">
            <a:extLst>
              <a:ext uri="{FF2B5EF4-FFF2-40B4-BE49-F238E27FC236}">
                <a16:creationId xmlns:a16="http://schemas.microsoft.com/office/drawing/2014/main" id="{38F65D0E-323D-47EC-A161-AED0487DCE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647EEA-9539-44F0-8846-B08AA88ED4B8}"/>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407579785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A3FF-CE50-46C3-BBE3-F4EE2A28F6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CC2F89-011D-419E-9BF4-6575696B4BCD}"/>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4" name="Footer Placeholder 3">
            <a:extLst>
              <a:ext uri="{FF2B5EF4-FFF2-40B4-BE49-F238E27FC236}">
                <a16:creationId xmlns:a16="http://schemas.microsoft.com/office/drawing/2014/main" id="{D4B4241C-F509-4130-9E8D-EB26ED15BE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37F1C-C62E-40D9-81D5-E4623D0A98C4}"/>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427579348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2860F-4782-409C-94B0-3149B3167776}"/>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3" name="Footer Placeholder 2">
            <a:extLst>
              <a:ext uri="{FF2B5EF4-FFF2-40B4-BE49-F238E27FC236}">
                <a16:creationId xmlns:a16="http://schemas.microsoft.com/office/drawing/2014/main" id="{E36EDB96-D712-48C9-94AF-90B53E3D2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8C224D-F6D1-464C-B955-598B8E99E50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00484453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F8FF-73CD-4337-B254-7798117DF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D3AD3D-80E3-403E-8442-911F1D656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0F973F-58D9-4046-82B8-30F51F0E8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301C0-64F0-4864-A262-5DE6CDCA11A2}"/>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6" name="Footer Placeholder 5">
            <a:extLst>
              <a:ext uri="{FF2B5EF4-FFF2-40B4-BE49-F238E27FC236}">
                <a16:creationId xmlns:a16="http://schemas.microsoft.com/office/drawing/2014/main" id="{B8B1128B-4BA2-4406-B41E-7ED05F7C0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A837C-65CC-46CB-B729-3EF8CE378F2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95444755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BBC6-A222-479D-925F-62D6314E5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2D3D3D-E06D-4483-82CD-6028103FB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D5575-2CBF-47A0-BCBF-8E77939C0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4D53D-46D9-461F-889C-2218B961B4DC}"/>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6" name="Footer Placeholder 5">
            <a:extLst>
              <a:ext uri="{FF2B5EF4-FFF2-40B4-BE49-F238E27FC236}">
                <a16:creationId xmlns:a16="http://schemas.microsoft.com/office/drawing/2014/main" id="{AB6B03DA-2E70-4B88-9617-BA973DFE5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93583-EF12-4114-8F3C-424D045D0EC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415724241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F038-005F-43AD-90A4-E3F652D14E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F33463-A547-4A46-8C5C-D7CC8F5564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CB4C8-F902-4296-A777-10A4407A521D}"/>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3BFA1AF6-6CD6-4C68-8692-15E9C5473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003CE-3031-45B9-A0DE-AB3578570841}"/>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14525449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AFDD4C-2966-47E5-B3AA-4A4855BD02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0DBBB-0BC1-4735-9FEB-EFB0AF036F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4E78C-9BC8-43F1-B6AB-CD1B1827D61C}"/>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A3283DCB-F6CA-4182-974A-F3A558E64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3B27D-D711-4C1E-B99C-BBA96024C4FF}"/>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97529925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609600" y="685800"/>
            <a:ext cx="10058400" cy="8397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09600" y="1701801"/>
            <a:ext cx="10058400" cy="4470400"/>
          </a:xfrm>
          <a:prstGeom prst="rect">
            <a:avLst/>
          </a:prstGeom>
          <a:noFill/>
          <a:ln>
            <a:noFill/>
          </a:ln>
        </p:spPr>
        <p:txBody>
          <a:bodyPr spcFirstLastPara="1" wrap="square" lIns="91425" tIns="45700" rIns="91425" bIns="45700" anchor="t" anchorCtr="0">
            <a:noAutofit/>
          </a:bodyPr>
          <a:lstStyle>
            <a:lvl1pPr marL="609585" lvl="0" indent="-457189" algn="l">
              <a:lnSpc>
                <a:spcPct val="120000"/>
              </a:lnSpc>
              <a:spcBef>
                <a:spcPts val="0"/>
              </a:spcBef>
              <a:spcAft>
                <a:spcPts val="0"/>
              </a:spcAft>
              <a:buClr>
                <a:schemeClr val="dk2"/>
              </a:buClr>
              <a:buSzPts val="1800"/>
              <a:buChar char="•"/>
              <a:defRPr/>
            </a:lvl1pPr>
            <a:lvl2pPr marL="1219170" lvl="1" indent="-457189" algn="l">
              <a:lnSpc>
                <a:spcPct val="120000"/>
              </a:lnSpc>
              <a:spcBef>
                <a:spcPts val="800"/>
              </a:spcBef>
              <a:spcAft>
                <a:spcPts val="0"/>
              </a:spcAft>
              <a:buClr>
                <a:schemeClr val="dk2"/>
              </a:buClr>
              <a:buSzPts val="1800"/>
              <a:buChar char="•"/>
              <a:defRPr/>
            </a:lvl2pPr>
            <a:lvl3pPr marL="1828754" lvl="2" indent="-457189" algn="l">
              <a:lnSpc>
                <a:spcPct val="120000"/>
              </a:lnSpc>
              <a:spcBef>
                <a:spcPts val="800"/>
              </a:spcBef>
              <a:spcAft>
                <a:spcPts val="0"/>
              </a:spcAft>
              <a:buClr>
                <a:schemeClr val="dk2"/>
              </a:buClr>
              <a:buSzPts val="1800"/>
              <a:buChar char="•"/>
              <a:defRPr/>
            </a:lvl3pPr>
            <a:lvl4pPr marL="2438339" lvl="3" indent="-457189" algn="l">
              <a:lnSpc>
                <a:spcPct val="120000"/>
              </a:lnSpc>
              <a:spcBef>
                <a:spcPts val="800"/>
              </a:spcBef>
              <a:spcAft>
                <a:spcPts val="0"/>
              </a:spcAft>
              <a:buClr>
                <a:schemeClr val="dk2"/>
              </a:buClr>
              <a:buSzPts val="1800"/>
              <a:buChar char="•"/>
              <a:defRPr/>
            </a:lvl4pPr>
            <a:lvl5pPr marL="3047924" lvl="4" indent="-457189" algn="l">
              <a:lnSpc>
                <a:spcPct val="120000"/>
              </a:lnSpc>
              <a:spcBef>
                <a:spcPts val="800"/>
              </a:spcBef>
              <a:spcAft>
                <a:spcPts val="0"/>
              </a:spcAft>
              <a:buClr>
                <a:schemeClr val="dk2"/>
              </a:buClr>
              <a:buSzPts val="1800"/>
              <a:buChar char="•"/>
              <a:defRPr/>
            </a:lvl5pPr>
            <a:lvl6pPr marL="3657509" lvl="5" indent="-457189" algn="l">
              <a:lnSpc>
                <a:spcPct val="90000"/>
              </a:lnSpc>
              <a:spcBef>
                <a:spcPts val="8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dt" idx="10"/>
          </p:nvPr>
        </p:nvSpPr>
        <p:spPr>
          <a:xfrm>
            <a:off x="6096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3" name="Google Shape;33;p4"/>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Tx/>
              <a:buSzPts val="1400"/>
              <a:buFontTx/>
              <a:buNone/>
              <a:tabLst/>
              <a:defRPr/>
            </a:pPr>
            <a:endParaRPr kumimoji="0"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4" name="Google Shape;34;p4"/>
          <p:cNvSpPr txBox="1">
            <a:spLocks noGrp="1"/>
          </p:cNvSpPr>
          <p:nvPr>
            <p:ph type="sldNum" idx="12"/>
          </p:nvPr>
        </p:nvSpPr>
        <p:spPr>
          <a:xfrm>
            <a:off x="10668000" y="6356351"/>
            <a:ext cx="914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5" name="Google Shape;35;p4"/>
          <p:cNvSpPr txBox="1">
            <a:spLocks noGrp="1"/>
          </p:cNvSpPr>
          <p:nvPr>
            <p:ph type="body" idx="2"/>
          </p:nvPr>
        </p:nvSpPr>
        <p:spPr>
          <a:xfrm>
            <a:off x="609600" y="330200"/>
            <a:ext cx="10058400" cy="355600"/>
          </a:xfrm>
          <a:prstGeom prst="rect">
            <a:avLst/>
          </a:prstGeom>
          <a:noFill/>
          <a:ln>
            <a:noFill/>
          </a:ln>
        </p:spPr>
        <p:txBody>
          <a:bodyPr spcFirstLastPara="1" wrap="square" lIns="91425" tIns="45700" rIns="91425" bIns="45700" anchor="t" anchorCtr="0">
            <a:noAutofit/>
          </a:bodyPr>
          <a:lstStyle>
            <a:lvl1pPr marL="609585" lvl="0" indent="-304792" algn="l">
              <a:lnSpc>
                <a:spcPct val="120000"/>
              </a:lnSpc>
              <a:spcBef>
                <a:spcPts val="0"/>
              </a:spcBef>
              <a:spcAft>
                <a:spcPts val="0"/>
              </a:spcAft>
              <a:buClr>
                <a:schemeClr val="lt2"/>
              </a:buClr>
              <a:buSzPts val="1200"/>
              <a:buNone/>
              <a:defRPr sz="1600" b="1" cap="none">
                <a:solidFill>
                  <a:schemeClr val="lt2"/>
                </a:solidFill>
              </a:defRPr>
            </a:lvl1pPr>
            <a:lvl2pPr marL="1219170" lvl="1" indent="-389457" algn="l">
              <a:lnSpc>
                <a:spcPct val="120000"/>
              </a:lnSpc>
              <a:spcBef>
                <a:spcPts val="800"/>
              </a:spcBef>
              <a:spcAft>
                <a:spcPts val="0"/>
              </a:spcAft>
              <a:buClr>
                <a:schemeClr val="dk2"/>
              </a:buClr>
              <a:buSzPts val="1000"/>
              <a:buChar char="•"/>
              <a:defRPr sz="1333"/>
            </a:lvl2pPr>
            <a:lvl3pPr marL="1828754" lvl="2" indent="-389457" algn="l">
              <a:lnSpc>
                <a:spcPct val="120000"/>
              </a:lnSpc>
              <a:spcBef>
                <a:spcPts val="800"/>
              </a:spcBef>
              <a:spcAft>
                <a:spcPts val="0"/>
              </a:spcAft>
              <a:buClr>
                <a:schemeClr val="dk2"/>
              </a:buClr>
              <a:buSzPts val="1000"/>
              <a:buChar char="•"/>
              <a:defRPr sz="1333"/>
            </a:lvl3pPr>
            <a:lvl4pPr marL="2438339" lvl="3" indent="-389457" algn="l">
              <a:lnSpc>
                <a:spcPct val="120000"/>
              </a:lnSpc>
              <a:spcBef>
                <a:spcPts val="800"/>
              </a:spcBef>
              <a:spcAft>
                <a:spcPts val="0"/>
              </a:spcAft>
              <a:buClr>
                <a:schemeClr val="dk2"/>
              </a:buClr>
              <a:buSzPts val="1000"/>
              <a:buChar char="•"/>
              <a:defRPr sz="1333"/>
            </a:lvl4pPr>
            <a:lvl5pPr marL="3047924" lvl="4" indent="-389457" algn="l">
              <a:lnSpc>
                <a:spcPct val="120000"/>
              </a:lnSpc>
              <a:spcBef>
                <a:spcPts val="800"/>
              </a:spcBef>
              <a:spcAft>
                <a:spcPts val="0"/>
              </a:spcAft>
              <a:buClr>
                <a:schemeClr val="dk2"/>
              </a:buClr>
              <a:buSzPts val="1000"/>
              <a:buChar char="•"/>
              <a:defRPr sz="1333"/>
            </a:lvl5pPr>
            <a:lvl6pPr marL="3657509" lvl="5" indent="-457189" algn="l">
              <a:lnSpc>
                <a:spcPct val="90000"/>
              </a:lnSpc>
              <a:spcBef>
                <a:spcPts val="8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7836831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219"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lvl1pPr>
          </a:lstStyle>
          <a:p>
            <a:r>
              <a:t>Title Text</a:t>
            </a:r>
          </a:p>
        </p:txBody>
      </p:sp>
      <p:sp>
        <p:nvSpPr>
          <p:cNvPr id="220" name="Body Level One…"/>
          <p:cNvSpPr txBox="1">
            <a:spLocks noGrp="1"/>
          </p:cNvSpPr>
          <p:nvPr>
            <p:ph type="body" idx="1"/>
          </p:nvPr>
        </p:nvSpPr>
        <p:spPr>
          <a:xfrm>
            <a:off x="609600" y="1701800"/>
            <a:ext cx="10058400" cy="4470401"/>
          </a:xfrm>
          <a:prstGeom prst="rect">
            <a:avLst/>
          </a:prstGeom>
        </p:spPr>
        <p:txBody>
          <a:bodyPr lIns="45699" tIns="45699" rIns="45699" bIns="45699"/>
          <a:lstStyle>
            <a:lvl1pPr marL="609584" indent="-457189">
              <a:lnSpc>
                <a:spcPct val="120000"/>
              </a:lnSpc>
              <a:spcBef>
                <a:spcPts val="0"/>
              </a:spcBef>
              <a:buClr>
                <a:srgbClr val="44546A"/>
              </a:buClr>
              <a:buSzPts val="2800"/>
            </a:lvl1pPr>
            <a:lvl2pPr marL="1295368" indent="-533387">
              <a:lnSpc>
                <a:spcPct val="120000"/>
              </a:lnSpc>
              <a:spcBef>
                <a:spcPts val="0"/>
              </a:spcBef>
              <a:buClr>
                <a:srgbClr val="44546A"/>
              </a:buClr>
              <a:buSzPts val="2800"/>
            </a:lvl2pPr>
            <a:lvl3pPr marL="2011629" indent="-640064">
              <a:lnSpc>
                <a:spcPct val="120000"/>
              </a:lnSpc>
              <a:spcBef>
                <a:spcPts val="0"/>
              </a:spcBef>
              <a:buClr>
                <a:srgbClr val="44546A"/>
              </a:buClr>
              <a:buSzPts val="2800"/>
            </a:lvl3pPr>
            <a:lvl4pPr marL="2692332" indent="-711182">
              <a:lnSpc>
                <a:spcPct val="120000"/>
              </a:lnSpc>
              <a:spcBef>
                <a:spcPts val="0"/>
              </a:spcBef>
              <a:buClr>
                <a:srgbClr val="44546A"/>
              </a:buClr>
              <a:buSzPts val="2800"/>
            </a:lvl4pPr>
            <a:lvl5pPr marL="3301917" indent="-711182">
              <a:lnSpc>
                <a:spcPct val="120000"/>
              </a:lnSpc>
              <a:spcBef>
                <a:spcPts val="0"/>
              </a:spcBef>
              <a:buClr>
                <a:srgbClr val="44546A"/>
              </a:buClr>
              <a:buSzPts val="2800"/>
            </a:lvl5pPr>
          </a:lstStyle>
          <a:p>
            <a:r>
              <a:t>Body Level One</a:t>
            </a:r>
          </a:p>
          <a:p>
            <a:pPr lvl="1"/>
            <a:r>
              <a:t>Body Level Two</a:t>
            </a:r>
          </a:p>
          <a:p>
            <a:pPr lvl="2"/>
            <a:r>
              <a:t>Body Level Three</a:t>
            </a:r>
          </a:p>
          <a:p>
            <a:pPr lvl="3"/>
            <a:r>
              <a:t>Body Level Four</a:t>
            </a:r>
          </a:p>
          <a:p>
            <a:pPr lvl="4"/>
            <a:r>
              <a:t>Body Level Five</a:t>
            </a:r>
          </a:p>
        </p:txBody>
      </p:sp>
      <p:sp>
        <p:nvSpPr>
          <p:cNvPr id="221" name="Google Shape;35;p4"/>
          <p:cNvSpPr txBox="1">
            <a:spLocks noGrp="1"/>
          </p:cNvSpPr>
          <p:nvPr>
            <p:ph type="body" sz="quarter" idx="13"/>
          </p:nvPr>
        </p:nvSpPr>
        <p:spPr>
          <a:xfrm>
            <a:off x="609600" y="330200"/>
            <a:ext cx="10058400" cy="355600"/>
          </a:xfrm>
          <a:prstGeom prst="rect">
            <a:avLst/>
          </a:prstGeom>
        </p:spPr>
        <p:txBody>
          <a:bodyPr lIns="45699" tIns="45699" rIns="45699" bIns="45699"/>
          <a:lstStyle/>
          <a:p>
            <a:pPr marL="304792" indent="0">
              <a:lnSpc>
                <a:spcPct val="120000"/>
              </a:lnSpc>
              <a:spcBef>
                <a:spcPts val="0"/>
              </a:spcBef>
              <a:buSzTx/>
              <a:buFontTx/>
              <a:buNone/>
              <a:defRPr sz="1600" b="1">
                <a:solidFill>
                  <a:srgbClr val="E7E6E6"/>
                </a:solidFill>
              </a:defRPr>
            </a:pPr>
            <a:endParaRPr/>
          </a:p>
        </p:txBody>
      </p:sp>
      <p:sp>
        <p:nvSpPr>
          <p:cNvPr id="222" name="Slide Number"/>
          <p:cNvSpPr txBox="1">
            <a:spLocks noGrp="1"/>
          </p:cNvSpPr>
          <p:nvPr>
            <p:ph type="sldNum" sz="quarter" idx="2"/>
          </p:nvPr>
        </p:nvSpPr>
        <p:spPr>
          <a:xfrm>
            <a:off x="11318458" y="6404313"/>
            <a:ext cx="263942" cy="2692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831851" y="1709739"/>
            <a:ext cx="10515600" cy="28528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6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body" idx="1"/>
          </p:nvPr>
        </p:nvSpPr>
        <p:spPr>
          <a:xfrm>
            <a:off x="831851" y="4589463"/>
            <a:ext cx="10515600" cy="1500400"/>
          </a:xfrm>
          <a:prstGeom prst="rect">
            <a:avLst/>
          </a:prstGeom>
          <a:noFill/>
          <a:ln>
            <a:noFill/>
          </a:ln>
        </p:spPr>
        <p:txBody>
          <a:bodyPr spcFirstLastPara="1" wrap="square" lIns="68575" tIns="34275" rIns="68575" bIns="34275" anchor="t" anchorCtr="0">
            <a:normAutofit/>
          </a:bodyPr>
          <a:lstStyle>
            <a:lvl1pPr marL="609585" lvl="0" indent="-304792" algn="l" rtl="0">
              <a:lnSpc>
                <a:spcPct val="90000"/>
              </a:lnSpc>
              <a:spcBef>
                <a:spcPts val="1067"/>
              </a:spcBef>
              <a:spcAft>
                <a:spcPts val="0"/>
              </a:spcAft>
              <a:buClr>
                <a:srgbClr val="888888"/>
              </a:buClr>
              <a:buSzPts val="1800"/>
              <a:buNone/>
              <a:defRPr sz="2400">
                <a:solidFill>
                  <a:srgbClr val="888888"/>
                </a:solidFill>
              </a:defRPr>
            </a:lvl1pPr>
            <a:lvl2pPr marL="1219170" lvl="1" indent="-304792" algn="l" rtl="0">
              <a:lnSpc>
                <a:spcPct val="90000"/>
              </a:lnSpc>
              <a:spcBef>
                <a:spcPts val="533"/>
              </a:spcBef>
              <a:spcAft>
                <a:spcPts val="0"/>
              </a:spcAft>
              <a:buClr>
                <a:srgbClr val="888888"/>
              </a:buClr>
              <a:buSzPts val="1500"/>
              <a:buNone/>
              <a:defRPr sz="2000">
                <a:solidFill>
                  <a:srgbClr val="888888"/>
                </a:solidFill>
              </a:defRPr>
            </a:lvl2pPr>
            <a:lvl3pPr marL="1828754" lvl="2" indent="-304792" algn="l" rtl="0">
              <a:lnSpc>
                <a:spcPct val="90000"/>
              </a:lnSpc>
              <a:spcBef>
                <a:spcPts val="533"/>
              </a:spcBef>
              <a:spcAft>
                <a:spcPts val="0"/>
              </a:spcAft>
              <a:buClr>
                <a:srgbClr val="888888"/>
              </a:buClr>
              <a:buSzPts val="1400"/>
              <a:buNone/>
              <a:defRPr sz="1867">
                <a:solidFill>
                  <a:srgbClr val="888888"/>
                </a:solidFill>
              </a:defRPr>
            </a:lvl3pPr>
            <a:lvl4pPr marL="2438339" lvl="3" indent="-304792" algn="l" rtl="0">
              <a:lnSpc>
                <a:spcPct val="90000"/>
              </a:lnSpc>
              <a:spcBef>
                <a:spcPts val="533"/>
              </a:spcBef>
              <a:spcAft>
                <a:spcPts val="0"/>
              </a:spcAft>
              <a:buClr>
                <a:srgbClr val="888888"/>
              </a:buClr>
              <a:buSzPts val="1200"/>
              <a:buNone/>
              <a:defRPr sz="1600">
                <a:solidFill>
                  <a:srgbClr val="888888"/>
                </a:solidFill>
              </a:defRPr>
            </a:lvl4pPr>
            <a:lvl5pPr marL="3047924" lvl="4" indent="-304792" algn="l" rtl="0">
              <a:lnSpc>
                <a:spcPct val="90000"/>
              </a:lnSpc>
              <a:spcBef>
                <a:spcPts val="533"/>
              </a:spcBef>
              <a:spcAft>
                <a:spcPts val="0"/>
              </a:spcAft>
              <a:buClr>
                <a:srgbClr val="888888"/>
              </a:buClr>
              <a:buSzPts val="1200"/>
              <a:buNone/>
              <a:defRPr sz="1600">
                <a:solidFill>
                  <a:srgbClr val="888888"/>
                </a:solidFill>
              </a:defRPr>
            </a:lvl5pPr>
            <a:lvl6pPr marL="3657509" lvl="5" indent="-304792" algn="l" rtl="0">
              <a:lnSpc>
                <a:spcPct val="90000"/>
              </a:lnSpc>
              <a:spcBef>
                <a:spcPts val="533"/>
              </a:spcBef>
              <a:spcAft>
                <a:spcPts val="0"/>
              </a:spcAft>
              <a:buClr>
                <a:srgbClr val="888888"/>
              </a:buClr>
              <a:buSzPts val="1200"/>
              <a:buNone/>
              <a:defRPr sz="1600">
                <a:solidFill>
                  <a:srgbClr val="888888"/>
                </a:solidFill>
              </a:defRPr>
            </a:lvl6pPr>
            <a:lvl7pPr marL="4267093" lvl="6" indent="-304792" algn="l" rtl="0">
              <a:lnSpc>
                <a:spcPct val="90000"/>
              </a:lnSpc>
              <a:spcBef>
                <a:spcPts val="533"/>
              </a:spcBef>
              <a:spcAft>
                <a:spcPts val="0"/>
              </a:spcAft>
              <a:buClr>
                <a:srgbClr val="888888"/>
              </a:buClr>
              <a:buSzPts val="1200"/>
              <a:buNone/>
              <a:defRPr sz="1600">
                <a:solidFill>
                  <a:srgbClr val="888888"/>
                </a:solidFill>
              </a:defRPr>
            </a:lvl7pPr>
            <a:lvl8pPr marL="4876678" lvl="7" indent="-304792" algn="l" rtl="0">
              <a:lnSpc>
                <a:spcPct val="90000"/>
              </a:lnSpc>
              <a:spcBef>
                <a:spcPts val="533"/>
              </a:spcBef>
              <a:spcAft>
                <a:spcPts val="0"/>
              </a:spcAft>
              <a:buClr>
                <a:srgbClr val="888888"/>
              </a:buClr>
              <a:buSzPts val="1200"/>
              <a:buNone/>
              <a:defRPr sz="1600">
                <a:solidFill>
                  <a:srgbClr val="888888"/>
                </a:solidFill>
              </a:defRPr>
            </a:lvl8pPr>
            <a:lvl9pPr marL="5486263" lvl="8" indent="-304792" algn="l" rtl="0">
              <a:lnSpc>
                <a:spcPct val="90000"/>
              </a:lnSpc>
              <a:spcBef>
                <a:spcPts val="533"/>
              </a:spcBef>
              <a:spcAft>
                <a:spcPts val="0"/>
              </a:spcAft>
              <a:buClr>
                <a:srgbClr val="888888"/>
              </a:buClr>
              <a:buSzPts val="1200"/>
              <a:buNone/>
              <a:defRPr sz="1600">
                <a:solidFill>
                  <a:srgbClr val="888888"/>
                </a:solidFill>
              </a:defRPr>
            </a:lvl9pPr>
          </a:lstStyle>
          <a:p>
            <a:endParaRPr/>
          </a:p>
        </p:txBody>
      </p:sp>
      <p:sp>
        <p:nvSpPr>
          <p:cNvPr id="59" name="Google Shape;59;p14"/>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8017857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685800"/>
            <a:ext cx="10058400" cy="839600"/>
          </a:xfrm>
          <a:prstGeom prst="rect">
            <a:avLst/>
          </a:prstGeom>
          <a:noFill/>
          <a:ln>
            <a:noFill/>
          </a:ln>
        </p:spPr>
        <p:txBody>
          <a:bodyPr spcFirstLastPara="1" wrap="square" lIns="68575" tIns="34275" rIns="68575" bIns="34275" anchor="t" anchorCtr="0">
            <a:noAutofit/>
          </a:bodyPr>
          <a:lstStyle>
            <a:lvl1pPr lvl="0" algn="l" rtl="0">
              <a:lnSpc>
                <a:spcPct val="100000"/>
              </a:lnSpc>
              <a:spcBef>
                <a:spcPts val="0"/>
              </a:spcBef>
              <a:spcAft>
                <a:spcPts val="0"/>
              </a:spcAft>
              <a:buClr>
                <a:schemeClr val="accent1"/>
              </a:buClr>
              <a:buSzPts val="1400"/>
              <a:buFont typeface="Calibri"/>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09600" y="1701801"/>
            <a:ext cx="10058400" cy="4470400"/>
          </a:xfrm>
          <a:prstGeom prst="rect">
            <a:avLst/>
          </a:prstGeom>
          <a:noFill/>
          <a:ln>
            <a:noFill/>
          </a:ln>
        </p:spPr>
        <p:txBody>
          <a:bodyPr spcFirstLastPara="1" wrap="square" lIns="68575" tIns="34275" rIns="68575" bIns="34275" anchor="t" anchorCtr="0">
            <a:noAutofit/>
          </a:bodyPr>
          <a:lstStyle>
            <a:lvl1pPr marL="609585" lvl="0" indent="-423323" algn="l" rtl="0">
              <a:lnSpc>
                <a:spcPct val="120000"/>
              </a:lnSpc>
              <a:spcBef>
                <a:spcPts val="0"/>
              </a:spcBef>
              <a:spcAft>
                <a:spcPts val="0"/>
              </a:spcAft>
              <a:buClr>
                <a:schemeClr val="dk2"/>
              </a:buClr>
              <a:buSzPts val="1400"/>
              <a:buChar char="•"/>
              <a:defRPr/>
            </a:lvl1pPr>
            <a:lvl2pPr marL="1219170" lvl="1" indent="-423323" algn="l" rtl="0">
              <a:lnSpc>
                <a:spcPct val="120000"/>
              </a:lnSpc>
              <a:spcBef>
                <a:spcPts val="800"/>
              </a:spcBef>
              <a:spcAft>
                <a:spcPts val="0"/>
              </a:spcAft>
              <a:buClr>
                <a:schemeClr val="dk2"/>
              </a:buClr>
              <a:buSzPts val="1400"/>
              <a:buChar char="•"/>
              <a:defRPr/>
            </a:lvl2pPr>
            <a:lvl3pPr marL="1828754" lvl="2" indent="-423323" algn="l" rtl="0">
              <a:lnSpc>
                <a:spcPct val="120000"/>
              </a:lnSpc>
              <a:spcBef>
                <a:spcPts val="800"/>
              </a:spcBef>
              <a:spcAft>
                <a:spcPts val="0"/>
              </a:spcAft>
              <a:buClr>
                <a:schemeClr val="dk2"/>
              </a:buClr>
              <a:buSzPts val="1400"/>
              <a:buChar char="•"/>
              <a:defRPr/>
            </a:lvl3pPr>
            <a:lvl4pPr marL="2438339" lvl="3" indent="-423323" algn="l" rtl="0">
              <a:lnSpc>
                <a:spcPct val="120000"/>
              </a:lnSpc>
              <a:spcBef>
                <a:spcPts val="800"/>
              </a:spcBef>
              <a:spcAft>
                <a:spcPts val="0"/>
              </a:spcAft>
              <a:buClr>
                <a:schemeClr val="dk2"/>
              </a:buClr>
              <a:buSzPts val="1400"/>
              <a:buChar char="•"/>
              <a:defRPr/>
            </a:lvl4pPr>
            <a:lvl5pPr marL="3047924" lvl="4" indent="-423323" algn="l" rtl="0">
              <a:lnSpc>
                <a:spcPct val="120000"/>
              </a:lnSpc>
              <a:spcBef>
                <a:spcPts val="800"/>
              </a:spcBef>
              <a:spcAft>
                <a:spcPts val="0"/>
              </a:spcAft>
              <a:buClr>
                <a:schemeClr val="dk2"/>
              </a:buClr>
              <a:buSzPts val="1400"/>
              <a:buChar char="•"/>
              <a:defRPr/>
            </a:lvl5pPr>
            <a:lvl6pPr marL="3657509" lvl="5" indent="-423323" algn="l" rtl="0">
              <a:lnSpc>
                <a:spcPct val="90000"/>
              </a:lnSpc>
              <a:spcBef>
                <a:spcPts val="800"/>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096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Clr>
                <a:srgbClr val="888888"/>
              </a:buClr>
              <a:buSzPts val="1100"/>
              <a:buFont typeface="Calibri"/>
              <a:buNone/>
              <a:defRPr/>
            </a:lvl1pPr>
            <a:lvl2pPr lvl="1" algn="l" rtl="0">
              <a:spcBef>
                <a:spcPts val="0"/>
              </a:spcBef>
              <a:spcAft>
                <a:spcPts val="0"/>
              </a:spcAft>
              <a:buClr>
                <a:schemeClr val="dk1"/>
              </a:buClr>
              <a:buSzPts val="1100"/>
              <a:buFont typeface="Calibri"/>
              <a:buNone/>
              <a:defRPr/>
            </a:lvl2pPr>
            <a:lvl3pPr lvl="2" algn="l" rtl="0">
              <a:spcBef>
                <a:spcPts val="0"/>
              </a:spcBef>
              <a:spcAft>
                <a:spcPts val="0"/>
              </a:spcAft>
              <a:buClr>
                <a:schemeClr val="dk1"/>
              </a:buClr>
              <a:buSzPts val="1100"/>
              <a:buFont typeface="Calibri"/>
              <a:buNone/>
              <a:defRPr/>
            </a:lvl3pPr>
            <a:lvl4pPr lvl="3" algn="l" rtl="0">
              <a:spcBef>
                <a:spcPts val="0"/>
              </a:spcBef>
              <a:spcAft>
                <a:spcPts val="0"/>
              </a:spcAft>
              <a:buClr>
                <a:schemeClr val="dk1"/>
              </a:buClr>
              <a:buSzPts val="1100"/>
              <a:buFont typeface="Calibri"/>
              <a:buNone/>
              <a:defRPr/>
            </a:lvl4pPr>
            <a:lvl5pPr lvl="4" algn="l" rtl="0">
              <a:spcBef>
                <a:spcPts val="0"/>
              </a:spcBef>
              <a:spcAft>
                <a:spcPts val="0"/>
              </a:spcAft>
              <a:buClr>
                <a:schemeClr val="dk1"/>
              </a:buClr>
              <a:buSzPts val="1100"/>
              <a:buFont typeface="Calibri"/>
              <a:buNone/>
              <a:defRPr/>
            </a:lvl5pPr>
            <a:lvl6pPr lvl="5" algn="l" rtl="0">
              <a:spcBef>
                <a:spcPts val="0"/>
              </a:spcBef>
              <a:spcAft>
                <a:spcPts val="0"/>
              </a:spcAft>
              <a:buClr>
                <a:schemeClr val="dk1"/>
              </a:buClr>
              <a:buSzPts val="1100"/>
              <a:buFont typeface="Calibri"/>
              <a:buNone/>
              <a:defRPr/>
            </a:lvl6pPr>
            <a:lvl7pPr lvl="6" algn="l" rtl="0">
              <a:spcBef>
                <a:spcPts val="0"/>
              </a:spcBef>
              <a:spcAft>
                <a:spcPts val="0"/>
              </a:spcAft>
              <a:buClr>
                <a:schemeClr val="dk1"/>
              </a:buClr>
              <a:buSzPts val="1100"/>
              <a:buFont typeface="Calibri"/>
              <a:buNone/>
              <a:defRPr/>
            </a:lvl7pPr>
            <a:lvl8pPr lvl="7" algn="l" rtl="0">
              <a:spcBef>
                <a:spcPts val="0"/>
              </a:spcBef>
              <a:spcAft>
                <a:spcPts val="0"/>
              </a:spcAft>
              <a:buClr>
                <a:schemeClr val="dk1"/>
              </a:buClr>
              <a:buSzPts val="1100"/>
              <a:buFont typeface="Calibri"/>
              <a:buNone/>
              <a:defRPr/>
            </a:lvl8pPr>
            <a:lvl9pPr lvl="8" algn="l" rtl="0">
              <a:spcBef>
                <a:spcPts val="0"/>
              </a:spcBef>
              <a:spcAft>
                <a:spcPts val="0"/>
              </a:spcAft>
              <a:buClr>
                <a:schemeClr val="dk1"/>
              </a:buClr>
              <a:buSzPts val="1100"/>
              <a:buFont typeface="Calibri"/>
              <a:buNone/>
              <a:defRPr/>
            </a:lvl9pPr>
          </a:lstStyle>
          <a:p>
            <a:endParaRPr/>
          </a:p>
        </p:txBody>
      </p:sp>
      <p:sp>
        <p:nvSpPr>
          <p:cNvPr id="66" name="Google Shape;66;p15"/>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Clr>
                <a:srgbClr val="888888"/>
              </a:buClr>
              <a:buSzPts val="1100"/>
              <a:buFont typeface="Calibri"/>
              <a:buNone/>
              <a:defRPr/>
            </a:lvl1pPr>
            <a:lvl2pPr lvl="1" algn="l" rtl="0">
              <a:spcBef>
                <a:spcPts val="0"/>
              </a:spcBef>
              <a:spcAft>
                <a:spcPts val="0"/>
              </a:spcAft>
              <a:buClr>
                <a:schemeClr val="dk1"/>
              </a:buClr>
              <a:buSzPts val="1100"/>
              <a:buFont typeface="Calibri"/>
              <a:buNone/>
              <a:defRPr/>
            </a:lvl2pPr>
            <a:lvl3pPr lvl="2" algn="l" rtl="0">
              <a:spcBef>
                <a:spcPts val="0"/>
              </a:spcBef>
              <a:spcAft>
                <a:spcPts val="0"/>
              </a:spcAft>
              <a:buClr>
                <a:schemeClr val="dk1"/>
              </a:buClr>
              <a:buSzPts val="1100"/>
              <a:buFont typeface="Calibri"/>
              <a:buNone/>
              <a:defRPr/>
            </a:lvl3pPr>
            <a:lvl4pPr lvl="3" algn="l" rtl="0">
              <a:spcBef>
                <a:spcPts val="0"/>
              </a:spcBef>
              <a:spcAft>
                <a:spcPts val="0"/>
              </a:spcAft>
              <a:buClr>
                <a:schemeClr val="dk1"/>
              </a:buClr>
              <a:buSzPts val="1100"/>
              <a:buFont typeface="Calibri"/>
              <a:buNone/>
              <a:defRPr/>
            </a:lvl4pPr>
            <a:lvl5pPr lvl="4" algn="l" rtl="0">
              <a:spcBef>
                <a:spcPts val="0"/>
              </a:spcBef>
              <a:spcAft>
                <a:spcPts val="0"/>
              </a:spcAft>
              <a:buClr>
                <a:schemeClr val="dk1"/>
              </a:buClr>
              <a:buSzPts val="1100"/>
              <a:buFont typeface="Calibri"/>
              <a:buNone/>
              <a:defRPr/>
            </a:lvl5pPr>
            <a:lvl6pPr lvl="5" algn="l" rtl="0">
              <a:spcBef>
                <a:spcPts val="0"/>
              </a:spcBef>
              <a:spcAft>
                <a:spcPts val="0"/>
              </a:spcAft>
              <a:buClr>
                <a:schemeClr val="dk1"/>
              </a:buClr>
              <a:buSzPts val="1100"/>
              <a:buFont typeface="Calibri"/>
              <a:buNone/>
              <a:defRPr/>
            </a:lvl6pPr>
            <a:lvl7pPr lvl="6" algn="l" rtl="0">
              <a:spcBef>
                <a:spcPts val="0"/>
              </a:spcBef>
              <a:spcAft>
                <a:spcPts val="0"/>
              </a:spcAft>
              <a:buClr>
                <a:schemeClr val="dk1"/>
              </a:buClr>
              <a:buSzPts val="1100"/>
              <a:buFont typeface="Calibri"/>
              <a:buNone/>
              <a:defRPr/>
            </a:lvl7pPr>
            <a:lvl8pPr lvl="7" algn="l" rtl="0">
              <a:spcBef>
                <a:spcPts val="0"/>
              </a:spcBef>
              <a:spcAft>
                <a:spcPts val="0"/>
              </a:spcAft>
              <a:buClr>
                <a:schemeClr val="dk1"/>
              </a:buClr>
              <a:buSzPts val="1100"/>
              <a:buFont typeface="Calibri"/>
              <a:buNone/>
              <a:defRPr/>
            </a:lvl8pPr>
            <a:lvl9pPr lvl="8" algn="l" rtl="0">
              <a:spcBef>
                <a:spcPts val="0"/>
              </a:spcBef>
              <a:spcAft>
                <a:spcPts val="0"/>
              </a:spcAft>
              <a:buClr>
                <a:schemeClr val="dk1"/>
              </a:buClr>
              <a:buSzPts val="1100"/>
              <a:buFont typeface="Calibri"/>
              <a:buNone/>
              <a:defRPr/>
            </a:lvl9pPr>
          </a:lstStyle>
          <a:p>
            <a:endParaRPr/>
          </a:p>
        </p:txBody>
      </p:sp>
      <p:sp>
        <p:nvSpPr>
          <p:cNvPr id="67" name="Google Shape;67;p15"/>
          <p:cNvSpPr txBox="1">
            <a:spLocks noGrp="1"/>
          </p:cNvSpPr>
          <p:nvPr>
            <p:ph type="sldNum" idx="12"/>
          </p:nvPr>
        </p:nvSpPr>
        <p:spPr>
          <a:xfrm>
            <a:off x="10668000" y="6356351"/>
            <a:ext cx="91440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
        <p:nvSpPr>
          <p:cNvPr id="68" name="Google Shape;68;p15"/>
          <p:cNvSpPr txBox="1">
            <a:spLocks noGrp="1"/>
          </p:cNvSpPr>
          <p:nvPr>
            <p:ph type="body" idx="2"/>
          </p:nvPr>
        </p:nvSpPr>
        <p:spPr>
          <a:xfrm>
            <a:off x="609600" y="330200"/>
            <a:ext cx="10058400" cy="355600"/>
          </a:xfrm>
          <a:prstGeom prst="rect">
            <a:avLst/>
          </a:prstGeom>
          <a:noFill/>
          <a:ln>
            <a:noFill/>
          </a:ln>
        </p:spPr>
        <p:txBody>
          <a:bodyPr spcFirstLastPara="1" wrap="square" lIns="68575" tIns="34275" rIns="68575" bIns="34275" anchor="t" anchorCtr="0">
            <a:noAutofit/>
          </a:bodyPr>
          <a:lstStyle>
            <a:lvl1pPr marL="609585" lvl="0" indent="-304792" algn="l" rtl="0">
              <a:lnSpc>
                <a:spcPct val="120000"/>
              </a:lnSpc>
              <a:spcBef>
                <a:spcPts val="0"/>
              </a:spcBef>
              <a:spcAft>
                <a:spcPts val="0"/>
              </a:spcAft>
              <a:buClr>
                <a:schemeClr val="lt2"/>
              </a:buClr>
              <a:buSzPts val="900"/>
              <a:buNone/>
              <a:defRPr sz="1600" b="1" cap="none">
                <a:solidFill>
                  <a:schemeClr val="lt2"/>
                </a:solidFill>
              </a:defRPr>
            </a:lvl1pPr>
            <a:lvl2pPr marL="1219170" lvl="1" indent="-372524" algn="l" rtl="0">
              <a:lnSpc>
                <a:spcPct val="120000"/>
              </a:lnSpc>
              <a:spcBef>
                <a:spcPts val="800"/>
              </a:spcBef>
              <a:spcAft>
                <a:spcPts val="0"/>
              </a:spcAft>
              <a:buClr>
                <a:schemeClr val="dk2"/>
              </a:buClr>
              <a:buSzPts val="800"/>
              <a:buChar char="•"/>
              <a:defRPr sz="1333"/>
            </a:lvl2pPr>
            <a:lvl3pPr marL="1828754" lvl="2" indent="-372524" algn="l" rtl="0">
              <a:lnSpc>
                <a:spcPct val="120000"/>
              </a:lnSpc>
              <a:spcBef>
                <a:spcPts val="800"/>
              </a:spcBef>
              <a:spcAft>
                <a:spcPts val="0"/>
              </a:spcAft>
              <a:buClr>
                <a:schemeClr val="dk2"/>
              </a:buClr>
              <a:buSzPts val="800"/>
              <a:buChar char="•"/>
              <a:defRPr sz="1333"/>
            </a:lvl3pPr>
            <a:lvl4pPr marL="2438339" lvl="3" indent="-372524" algn="l" rtl="0">
              <a:lnSpc>
                <a:spcPct val="120000"/>
              </a:lnSpc>
              <a:spcBef>
                <a:spcPts val="800"/>
              </a:spcBef>
              <a:spcAft>
                <a:spcPts val="0"/>
              </a:spcAft>
              <a:buClr>
                <a:schemeClr val="dk2"/>
              </a:buClr>
              <a:buSzPts val="800"/>
              <a:buChar char="•"/>
              <a:defRPr sz="1333"/>
            </a:lvl4pPr>
            <a:lvl5pPr marL="3047924" lvl="4" indent="-372524" algn="l" rtl="0">
              <a:lnSpc>
                <a:spcPct val="120000"/>
              </a:lnSpc>
              <a:spcBef>
                <a:spcPts val="800"/>
              </a:spcBef>
              <a:spcAft>
                <a:spcPts val="0"/>
              </a:spcAft>
              <a:buClr>
                <a:schemeClr val="dk2"/>
              </a:buClr>
              <a:buSzPts val="800"/>
              <a:buChar char="•"/>
              <a:defRPr sz="1333"/>
            </a:lvl5pPr>
            <a:lvl6pPr marL="3657509" lvl="5" indent="-423323" algn="l" rtl="0">
              <a:lnSpc>
                <a:spcPct val="90000"/>
              </a:lnSpc>
              <a:spcBef>
                <a:spcPts val="800"/>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Tree>
    <p:extLst>
      <p:ext uri="{BB962C8B-B14F-4D97-AF65-F5344CB8AC3E}">
        <p14:creationId xmlns:p14="http://schemas.microsoft.com/office/powerpoint/2010/main" val="197627856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69"/>
        <p:cNvGrpSpPr/>
        <p:nvPr/>
      </p:nvGrpSpPr>
      <p:grpSpPr>
        <a:xfrm>
          <a:off x="0" y="0"/>
          <a:ext cx="0" cy="0"/>
          <a:chOff x="0" y="0"/>
          <a:chExt cx="0" cy="0"/>
        </a:xfrm>
      </p:grpSpPr>
      <p:sp>
        <p:nvSpPr>
          <p:cNvPr id="70" name="Google Shape;70;p16"/>
          <p:cNvSpPr txBox="1">
            <a:spLocks noGrp="1"/>
          </p:cNvSpPr>
          <p:nvPr>
            <p:ph type="ctrTitle"/>
          </p:nvPr>
        </p:nvSpPr>
        <p:spPr>
          <a:xfrm>
            <a:off x="1524000" y="1122363"/>
            <a:ext cx="9144000" cy="23876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6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1" name="Google Shape;71;p16"/>
          <p:cNvSpPr txBox="1">
            <a:spLocks noGrp="1"/>
          </p:cNvSpPr>
          <p:nvPr>
            <p:ph type="subTitle" idx="1"/>
          </p:nvPr>
        </p:nvSpPr>
        <p:spPr>
          <a:xfrm>
            <a:off x="1524000" y="3602037"/>
            <a:ext cx="9144000" cy="16556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1067"/>
              </a:spcBef>
              <a:spcAft>
                <a:spcPts val="0"/>
              </a:spcAft>
              <a:buClr>
                <a:schemeClr val="dk1"/>
              </a:buClr>
              <a:buSzPts val="1800"/>
              <a:buNone/>
              <a:defRPr sz="2400"/>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endParaRPr/>
          </a:p>
        </p:txBody>
      </p:sp>
      <p:sp>
        <p:nvSpPr>
          <p:cNvPr id="72" name="Google Shape;72;p16"/>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3681221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7" name="Google Shape;77;p17"/>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rmAutofit/>
          </a:bodyPr>
          <a:lstStyle>
            <a:lvl1pPr marL="609585" lvl="0" indent="-423323" algn="l" rtl="0">
              <a:lnSpc>
                <a:spcPct val="90000"/>
              </a:lnSpc>
              <a:spcBef>
                <a:spcPts val="1067"/>
              </a:spcBef>
              <a:spcAft>
                <a:spcPts val="0"/>
              </a:spcAft>
              <a:buClr>
                <a:schemeClr val="dk1"/>
              </a:buClr>
              <a:buSzPts val="1400"/>
              <a:buChar char="•"/>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3987527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838200" y="1825625"/>
            <a:ext cx="5181600" cy="4351200"/>
          </a:xfrm>
          <a:prstGeom prst="rect">
            <a:avLst/>
          </a:prstGeom>
          <a:noFill/>
          <a:ln>
            <a:noFill/>
          </a:ln>
        </p:spPr>
        <p:txBody>
          <a:bodyPr spcFirstLastPara="1" wrap="square" lIns="68575" tIns="34275" rIns="68575" bIns="34275" anchor="t" anchorCtr="0">
            <a:normAutofit/>
          </a:bodyPr>
          <a:lstStyle>
            <a:lvl1pPr marL="609585" lvl="0" indent="-423323" algn="l" rtl="0">
              <a:lnSpc>
                <a:spcPct val="90000"/>
              </a:lnSpc>
              <a:spcBef>
                <a:spcPts val="1067"/>
              </a:spcBef>
              <a:spcAft>
                <a:spcPts val="0"/>
              </a:spcAft>
              <a:buClr>
                <a:schemeClr val="dk1"/>
              </a:buClr>
              <a:buSzPts val="1400"/>
              <a:buChar char="•"/>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84" name="Google Shape;84;p18"/>
          <p:cNvSpPr txBox="1">
            <a:spLocks noGrp="1"/>
          </p:cNvSpPr>
          <p:nvPr>
            <p:ph type="body" idx="2"/>
          </p:nvPr>
        </p:nvSpPr>
        <p:spPr>
          <a:xfrm>
            <a:off x="6172200" y="1825625"/>
            <a:ext cx="5181600" cy="4351200"/>
          </a:xfrm>
          <a:prstGeom prst="rect">
            <a:avLst/>
          </a:prstGeom>
          <a:noFill/>
          <a:ln>
            <a:noFill/>
          </a:ln>
        </p:spPr>
        <p:txBody>
          <a:bodyPr spcFirstLastPara="1" wrap="square" lIns="68575" tIns="34275" rIns="68575" bIns="34275" anchor="t" anchorCtr="0">
            <a:normAutofit/>
          </a:bodyPr>
          <a:lstStyle>
            <a:lvl1pPr marL="609585" lvl="0" indent="-423323" algn="l" rtl="0">
              <a:lnSpc>
                <a:spcPct val="90000"/>
              </a:lnSpc>
              <a:spcBef>
                <a:spcPts val="1067"/>
              </a:spcBef>
              <a:spcAft>
                <a:spcPts val="0"/>
              </a:spcAft>
              <a:buClr>
                <a:schemeClr val="dk1"/>
              </a:buClr>
              <a:buSzPts val="1400"/>
              <a:buChar char="•"/>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85" name="Google Shape;85;p18"/>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6" name="Google Shape;86;p18"/>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7" name="Google Shape;87;p18"/>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1773746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839788" y="365125"/>
            <a:ext cx="10515600" cy="1325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0" name="Google Shape;90;p19"/>
          <p:cNvSpPr txBox="1">
            <a:spLocks noGrp="1"/>
          </p:cNvSpPr>
          <p:nvPr>
            <p:ph type="body" idx="1"/>
          </p:nvPr>
        </p:nvSpPr>
        <p:spPr>
          <a:xfrm>
            <a:off x="839788" y="1681163"/>
            <a:ext cx="5158000" cy="824000"/>
          </a:xfrm>
          <a:prstGeom prst="rect">
            <a:avLst/>
          </a:prstGeom>
          <a:noFill/>
          <a:ln>
            <a:noFill/>
          </a:ln>
        </p:spPr>
        <p:txBody>
          <a:bodyPr spcFirstLastPara="1" wrap="square" lIns="68575" tIns="34275" rIns="68575" bIns="34275" anchor="b" anchorCtr="0">
            <a:normAutofit/>
          </a:bodyPr>
          <a:lstStyle>
            <a:lvl1pPr marL="609585" lvl="0" indent="-304792" algn="l" rtl="0">
              <a:lnSpc>
                <a:spcPct val="90000"/>
              </a:lnSpc>
              <a:spcBef>
                <a:spcPts val="1067"/>
              </a:spcBef>
              <a:spcAft>
                <a:spcPts val="0"/>
              </a:spcAft>
              <a:buClr>
                <a:schemeClr val="dk1"/>
              </a:buClr>
              <a:buSzPts val="1800"/>
              <a:buNone/>
              <a:defRPr sz="2400" b="1"/>
            </a:lvl1pPr>
            <a:lvl2pPr marL="1219170" lvl="1" indent="-304792" algn="l" rtl="0">
              <a:lnSpc>
                <a:spcPct val="90000"/>
              </a:lnSpc>
              <a:spcBef>
                <a:spcPts val="533"/>
              </a:spcBef>
              <a:spcAft>
                <a:spcPts val="0"/>
              </a:spcAft>
              <a:buClr>
                <a:schemeClr val="dk1"/>
              </a:buClr>
              <a:buSzPts val="1500"/>
              <a:buNone/>
              <a:defRPr sz="2000" b="1"/>
            </a:lvl2pPr>
            <a:lvl3pPr marL="1828754" lvl="2" indent="-304792" algn="l" rtl="0">
              <a:lnSpc>
                <a:spcPct val="90000"/>
              </a:lnSpc>
              <a:spcBef>
                <a:spcPts val="533"/>
              </a:spcBef>
              <a:spcAft>
                <a:spcPts val="0"/>
              </a:spcAft>
              <a:buClr>
                <a:schemeClr val="dk1"/>
              </a:buClr>
              <a:buSzPts val="1400"/>
              <a:buNone/>
              <a:defRPr sz="1867" b="1"/>
            </a:lvl3pPr>
            <a:lvl4pPr marL="2438339" lvl="3" indent="-304792" algn="l" rtl="0">
              <a:lnSpc>
                <a:spcPct val="90000"/>
              </a:lnSpc>
              <a:spcBef>
                <a:spcPts val="533"/>
              </a:spcBef>
              <a:spcAft>
                <a:spcPts val="0"/>
              </a:spcAft>
              <a:buClr>
                <a:schemeClr val="dk1"/>
              </a:buClr>
              <a:buSzPts val="1200"/>
              <a:buNone/>
              <a:defRPr sz="1600" b="1"/>
            </a:lvl4pPr>
            <a:lvl5pPr marL="3047924" lvl="4" indent="-304792" algn="l" rtl="0">
              <a:lnSpc>
                <a:spcPct val="90000"/>
              </a:lnSpc>
              <a:spcBef>
                <a:spcPts val="533"/>
              </a:spcBef>
              <a:spcAft>
                <a:spcPts val="0"/>
              </a:spcAft>
              <a:buClr>
                <a:schemeClr val="dk1"/>
              </a:buClr>
              <a:buSzPts val="1200"/>
              <a:buNone/>
              <a:defRPr sz="1600" b="1"/>
            </a:lvl5pPr>
            <a:lvl6pPr marL="3657509" lvl="5" indent="-304792" algn="l" rtl="0">
              <a:lnSpc>
                <a:spcPct val="90000"/>
              </a:lnSpc>
              <a:spcBef>
                <a:spcPts val="533"/>
              </a:spcBef>
              <a:spcAft>
                <a:spcPts val="0"/>
              </a:spcAft>
              <a:buClr>
                <a:schemeClr val="dk1"/>
              </a:buClr>
              <a:buSzPts val="1200"/>
              <a:buNone/>
              <a:defRPr sz="1600" b="1"/>
            </a:lvl6pPr>
            <a:lvl7pPr marL="4267093" lvl="6" indent="-304792" algn="l" rtl="0">
              <a:lnSpc>
                <a:spcPct val="90000"/>
              </a:lnSpc>
              <a:spcBef>
                <a:spcPts val="533"/>
              </a:spcBef>
              <a:spcAft>
                <a:spcPts val="0"/>
              </a:spcAft>
              <a:buClr>
                <a:schemeClr val="dk1"/>
              </a:buClr>
              <a:buSzPts val="1200"/>
              <a:buNone/>
              <a:defRPr sz="1600" b="1"/>
            </a:lvl7pPr>
            <a:lvl8pPr marL="4876678" lvl="7" indent="-304792" algn="l" rtl="0">
              <a:lnSpc>
                <a:spcPct val="90000"/>
              </a:lnSpc>
              <a:spcBef>
                <a:spcPts val="533"/>
              </a:spcBef>
              <a:spcAft>
                <a:spcPts val="0"/>
              </a:spcAft>
              <a:buClr>
                <a:schemeClr val="dk1"/>
              </a:buClr>
              <a:buSzPts val="1200"/>
              <a:buNone/>
              <a:defRPr sz="1600" b="1"/>
            </a:lvl8pPr>
            <a:lvl9pPr marL="5486263" lvl="8" indent="-304792" algn="l" rtl="0">
              <a:lnSpc>
                <a:spcPct val="90000"/>
              </a:lnSpc>
              <a:spcBef>
                <a:spcPts val="533"/>
              </a:spcBef>
              <a:spcAft>
                <a:spcPts val="0"/>
              </a:spcAft>
              <a:buClr>
                <a:schemeClr val="dk1"/>
              </a:buClr>
              <a:buSzPts val="1200"/>
              <a:buNone/>
              <a:defRPr sz="1600" b="1"/>
            </a:lvl9pPr>
          </a:lstStyle>
          <a:p>
            <a:endParaRPr/>
          </a:p>
        </p:txBody>
      </p:sp>
      <p:sp>
        <p:nvSpPr>
          <p:cNvPr id="91" name="Google Shape;91;p19"/>
          <p:cNvSpPr txBox="1">
            <a:spLocks noGrp="1"/>
          </p:cNvSpPr>
          <p:nvPr>
            <p:ph type="body" idx="2"/>
          </p:nvPr>
        </p:nvSpPr>
        <p:spPr>
          <a:xfrm>
            <a:off x="839788" y="2505075"/>
            <a:ext cx="5158000" cy="3684800"/>
          </a:xfrm>
          <a:prstGeom prst="rect">
            <a:avLst/>
          </a:prstGeom>
          <a:noFill/>
          <a:ln>
            <a:noFill/>
          </a:ln>
        </p:spPr>
        <p:txBody>
          <a:bodyPr spcFirstLastPara="1" wrap="square" lIns="68575" tIns="34275" rIns="68575" bIns="34275" anchor="t" anchorCtr="0">
            <a:normAutofit/>
          </a:bodyPr>
          <a:lstStyle>
            <a:lvl1pPr marL="609585" lvl="0" indent="-423323" algn="l" rtl="0">
              <a:lnSpc>
                <a:spcPct val="90000"/>
              </a:lnSpc>
              <a:spcBef>
                <a:spcPts val="1067"/>
              </a:spcBef>
              <a:spcAft>
                <a:spcPts val="0"/>
              </a:spcAft>
              <a:buClr>
                <a:schemeClr val="dk1"/>
              </a:buClr>
              <a:buSzPts val="1400"/>
              <a:buChar char="•"/>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92" name="Google Shape;92;p19"/>
          <p:cNvSpPr txBox="1">
            <a:spLocks noGrp="1"/>
          </p:cNvSpPr>
          <p:nvPr>
            <p:ph type="body" idx="3"/>
          </p:nvPr>
        </p:nvSpPr>
        <p:spPr>
          <a:xfrm>
            <a:off x="6172200" y="1681163"/>
            <a:ext cx="5183200" cy="824000"/>
          </a:xfrm>
          <a:prstGeom prst="rect">
            <a:avLst/>
          </a:prstGeom>
          <a:noFill/>
          <a:ln>
            <a:noFill/>
          </a:ln>
        </p:spPr>
        <p:txBody>
          <a:bodyPr spcFirstLastPara="1" wrap="square" lIns="68575" tIns="34275" rIns="68575" bIns="34275" anchor="b" anchorCtr="0">
            <a:normAutofit/>
          </a:bodyPr>
          <a:lstStyle>
            <a:lvl1pPr marL="609585" lvl="0" indent="-304792" algn="l" rtl="0">
              <a:lnSpc>
                <a:spcPct val="90000"/>
              </a:lnSpc>
              <a:spcBef>
                <a:spcPts val="1067"/>
              </a:spcBef>
              <a:spcAft>
                <a:spcPts val="0"/>
              </a:spcAft>
              <a:buClr>
                <a:schemeClr val="dk1"/>
              </a:buClr>
              <a:buSzPts val="1800"/>
              <a:buNone/>
              <a:defRPr sz="2400" b="1"/>
            </a:lvl1pPr>
            <a:lvl2pPr marL="1219170" lvl="1" indent="-304792" algn="l" rtl="0">
              <a:lnSpc>
                <a:spcPct val="90000"/>
              </a:lnSpc>
              <a:spcBef>
                <a:spcPts val="533"/>
              </a:spcBef>
              <a:spcAft>
                <a:spcPts val="0"/>
              </a:spcAft>
              <a:buClr>
                <a:schemeClr val="dk1"/>
              </a:buClr>
              <a:buSzPts val="1500"/>
              <a:buNone/>
              <a:defRPr sz="2000" b="1"/>
            </a:lvl2pPr>
            <a:lvl3pPr marL="1828754" lvl="2" indent="-304792" algn="l" rtl="0">
              <a:lnSpc>
                <a:spcPct val="90000"/>
              </a:lnSpc>
              <a:spcBef>
                <a:spcPts val="533"/>
              </a:spcBef>
              <a:spcAft>
                <a:spcPts val="0"/>
              </a:spcAft>
              <a:buClr>
                <a:schemeClr val="dk1"/>
              </a:buClr>
              <a:buSzPts val="1400"/>
              <a:buNone/>
              <a:defRPr sz="1867" b="1"/>
            </a:lvl3pPr>
            <a:lvl4pPr marL="2438339" lvl="3" indent="-304792" algn="l" rtl="0">
              <a:lnSpc>
                <a:spcPct val="90000"/>
              </a:lnSpc>
              <a:spcBef>
                <a:spcPts val="533"/>
              </a:spcBef>
              <a:spcAft>
                <a:spcPts val="0"/>
              </a:spcAft>
              <a:buClr>
                <a:schemeClr val="dk1"/>
              </a:buClr>
              <a:buSzPts val="1200"/>
              <a:buNone/>
              <a:defRPr sz="1600" b="1"/>
            </a:lvl4pPr>
            <a:lvl5pPr marL="3047924" lvl="4" indent="-304792" algn="l" rtl="0">
              <a:lnSpc>
                <a:spcPct val="90000"/>
              </a:lnSpc>
              <a:spcBef>
                <a:spcPts val="533"/>
              </a:spcBef>
              <a:spcAft>
                <a:spcPts val="0"/>
              </a:spcAft>
              <a:buClr>
                <a:schemeClr val="dk1"/>
              </a:buClr>
              <a:buSzPts val="1200"/>
              <a:buNone/>
              <a:defRPr sz="1600" b="1"/>
            </a:lvl5pPr>
            <a:lvl6pPr marL="3657509" lvl="5" indent="-304792" algn="l" rtl="0">
              <a:lnSpc>
                <a:spcPct val="90000"/>
              </a:lnSpc>
              <a:spcBef>
                <a:spcPts val="533"/>
              </a:spcBef>
              <a:spcAft>
                <a:spcPts val="0"/>
              </a:spcAft>
              <a:buClr>
                <a:schemeClr val="dk1"/>
              </a:buClr>
              <a:buSzPts val="1200"/>
              <a:buNone/>
              <a:defRPr sz="1600" b="1"/>
            </a:lvl6pPr>
            <a:lvl7pPr marL="4267093" lvl="6" indent="-304792" algn="l" rtl="0">
              <a:lnSpc>
                <a:spcPct val="90000"/>
              </a:lnSpc>
              <a:spcBef>
                <a:spcPts val="533"/>
              </a:spcBef>
              <a:spcAft>
                <a:spcPts val="0"/>
              </a:spcAft>
              <a:buClr>
                <a:schemeClr val="dk1"/>
              </a:buClr>
              <a:buSzPts val="1200"/>
              <a:buNone/>
              <a:defRPr sz="1600" b="1"/>
            </a:lvl7pPr>
            <a:lvl8pPr marL="4876678" lvl="7" indent="-304792" algn="l" rtl="0">
              <a:lnSpc>
                <a:spcPct val="90000"/>
              </a:lnSpc>
              <a:spcBef>
                <a:spcPts val="533"/>
              </a:spcBef>
              <a:spcAft>
                <a:spcPts val="0"/>
              </a:spcAft>
              <a:buClr>
                <a:schemeClr val="dk1"/>
              </a:buClr>
              <a:buSzPts val="1200"/>
              <a:buNone/>
              <a:defRPr sz="1600" b="1"/>
            </a:lvl8pPr>
            <a:lvl9pPr marL="5486263" lvl="8" indent="-304792" algn="l" rtl="0">
              <a:lnSpc>
                <a:spcPct val="90000"/>
              </a:lnSpc>
              <a:spcBef>
                <a:spcPts val="533"/>
              </a:spcBef>
              <a:spcAft>
                <a:spcPts val="0"/>
              </a:spcAft>
              <a:buClr>
                <a:schemeClr val="dk1"/>
              </a:buClr>
              <a:buSzPts val="1200"/>
              <a:buNone/>
              <a:defRPr sz="1600" b="1"/>
            </a:lvl9pPr>
          </a:lstStyle>
          <a:p>
            <a:endParaRPr/>
          </a:p>
        </p:txBody>
      </p:sp>
      <p:sp>
        <p:nvSpPr>
          <p:cNvPr id="93" name="Google Shape;93;p19"/>
          <p:cNvSpPr txBox="1">
            <a:spLocks noGrp="1"/>
          </p:cNvSpPr>
          <p:nvPr>
            <p:ph type="body" idx="4"/>
          </p:nvPr>
        </p:nvSpPr>
        <p:spPr>
          <a:xfrm>
            <a:off x="6172200" y="2505075"/>
            <a:ext cx="5183200" cy="3684800"/>
          </a:xfrm>
          <a:prstGeom prst="rect">
            <a:avLst/>
          </a:prstGeom>
          <a:noFill/>
          <a:ln>
            <a:noFill/>
          </a:ln>
        </p:spPr>
        <p:txBody>
          <a:bodyPr spcFirstLastPara="1" wrap="square" lIns="68575" tIns="34275" rIns="68575" bIns="34275" anchor="t" anchorCtr="0">
            <a:normAutofit/>
          </a:bodyPr>
          <a:lstStyle>
            <a:lvl1pPr marL="609585" lvl="0" indent="-423323" algn="l" rtl="0">
              <a:lnSpc>
                <a:spcPct val="90000"/>
              </a:lnSpc>
              <a:spcBef>
                <a:spcPts val="1067"/>
              </a:spcBef>
              <a:spcAft>
                <a:spcPts val="0"/>
              </a:spcAft>
              <a:buClr>
                <a:schemeClr val="dk1"/>
              </a:buClr>
              <a:buSzPts val="1400"/>
              <a:buChar char="•"/>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94" name="Google Shape;94;p19"/>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9"/>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19"/>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1404022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9" name="Google Shape;99;p20"/>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20"/>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1" name="Google Shape;101;p20"/>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6536478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21"/>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1969312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39788" y="457200"/>
            <a:ext cx="3932000" cy="16004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3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txBox="1">
            <a:spLocks noGrp="1"/>
          </p:cNvSpPr>
          <p:nvPr>
            <p:ph type="body" idx="1"/>
          </p:nvPr>
        </p:nvSpPr>
        <p:spPr>
          <a:xfrm>
            <a:off x="5183188" y="987425"/>
            <a:ext cx="6172400" cy="4873600"/>
          </a:xfrm>
          <a:prstGeom prst="rect">
            <a:avLst/>
          </a:prstGeom>
          <a:noFill/>
          <a:ln>
            <a:noFill/>
          </a:ln>
        </p:spPr>
        <p:txBody>
          <a:bodyPr spcFirstLastPara="1" wrap="square" lIns="68575" tIns="34275" rIns="68575" bIns="34275" anchor="t" anchorCtr="0">
            <a:normAutofit/>
          </a:bodyPr>
          <a:lstStyle>
            <a:lvl1pPr marL="609585" lvl="0" indent="-507987" algn="l" rtl="0">
              <a:lnSpc>
                <a:spcPct val="90000"/>
              </a:lnSpc>
              <a:spcBef>
                <a:spcPts val="1067"/>
              </a:spcBef>
              <a:spcAft>
                <a:spcPts val="0"/>
              </a:spcAft>
              <a:buClr>
                <a:schemeClr val="dk1"/>
              </a:buClr>
              <a:buSzPts val="2400"/>
              <a:buChar char="•"/>
              <a:defRPr sz="3200"/>
            </a:lvl1pPr>
            <a:lvl2pPr marL="1219170" lvl="1" indent="-482588" algn="l" rtl="0">
              <a:lnSpc>
                <a:spcPct val="90000"/>
              </a:lnSpc>
              <a:spcBef>
                <a:spcPts val="533"/>
              </a:spcBef>
              <a:spcAft>
                <a:spcPts val="0"/>
              </a:spcAft>
              <a:buClr>
                <a:schemeClr val="dk1"/>
              </a:buClr>
              <a:buSzPts val="2100"/>
              <a:buChar char="•"/>
              <a:defRPr sz="2800"/>
            </a:lvl2pPr>
            <a:lvl3pPr marL="1828754" lvl="2" indent="-457189" algn="l" rtl="0">
              <a:lnSpc>
                <a:spcPct val="90000"/>
              </a:lnSpc>
              <a:spcBef>
                <a:spcPts val="533"/>
              </a:spcBef>
              <a:spcAft>
                <a:spcPts val="0"/>
              </a:spcAft>
              <a:buClr>
                <a:schemeClr val="dk1"/>
              </a:buClr>
              <a:buSzPts val="1800"/>
              <a:buChar char="•"/>
              <a:defRPr sz="2400"/>
            </a:lvl3pPr>
            <a:lvl4pPr marL="2438339" lvl="3" indent="-431789" algn="l" rtl="0">
              <a:lnSpc>
                <a:spcPct val="90000"/>
              </a:lnSpc>
              <a:spcBef>
                <a:spcPts val="533"/>
              </a:spcBef>
              <a:spcAft>
                <a:spcPts val="0"/>
              </a:spcAft>
              <a:buClr>
                <a:schemeClr val="dk1"/>
              </a:buClr>
              <a:buSzPts val="1500"/>
              <a:buChar char="•"/>
              <a:defRPr sz="2000"/>
            </a:lvl4pPr>
            <a:lvl5pPr marL="3047924" lvl="4" indent="-431789" algn="l" rtl="0">
              <a:lnSpc>
                <a:spcPct val="90000"/>
              </a:lnSpc>
              <a:spcBef>
                <a:spcPts val="533"/>
              </a:spcBef>
              <a:spcAft>
                <a:spcPts val="0"/>
              </a:spcAft>
              <a:buClr>
                <a:schemeClr val="dk1"/>
              </a:buClr>
              <a:buSzPts val="1500"/>
              <a:buChar char="•"/>
              <a:defRPr sz="2000"/>
            </a:lvl5pPr>
            <a:lvl6pPr marL="3657509" lvl="5" indent="-431789" algn="l" rtl="0">
              <a:lnSpc>
                <a:spcPct val="90000"/>
              </a:lnSpc>
              <a:spcBef>
                <a:spcPts val="533"/>
              </a:spcBef>
              <a:spcAft>
                <a:spcPts val="0"/>
              </a:spcAft>
              <a:buClr>
                <a:schemeClr val="dk1"/>
              </a:buClr>
              <a:buSzPts val="1500"/>
              <a:buChar char="•"/>
              <a:defRPr sz="2000"/>
            </a:lvl6pPr>
            <a:lvl7pPr marL="4267093" lvl="6" indent="-431789" algn="l" rtl="0">
              <a:lnSpc>
                <a:spcPct val="90000"/>
              </a:lnSpc>
              <a:spcBef>
                <a:spcPts val="533"/>
              </a:spcBef>
              <a:spcAft>
                <a:spcPts val="0"/>
              </a:spcAft>
              <a:buClr>
                <a:schemeClr val="dk1"/>
              </a:buClr>
              <a:buSzPts val="1500"/>
              <a:buChar char="•"/>
              <a:defRPr sz="2000"/>
            </a:lvl7pPr>
            <a:lvl8pPr marL="4876678" lvl="7" indent="-431789" algn="l" rtl="0">
              <a:lnSpc>
                <a:spcPct val="90000"/>
              </a:lnSpc>
              <a:spcBef>
                <a:spcPts val="533"/>
              </a:spcBef>
              <a:spcAft>
                <a:spcPts val="0"/>
              </a:spcAft>
              <a:buClr>
                <a:schemeClr val="dk1"/>
              </a:buClr>
              <a:buSzPts val="1500"/>
              <a:buChar char="•"/>
              <a:defRPr sz="2000"/>
            </a:lvl8pPr>
            <a:lvl9pPr marL="5486263" lvl="8" indent="-431789" algn="l" rtl="0">
              <a:lnSpc>
                <a:spcPct val="90000"/>
              </a:lnSpc>
              <a:spcBef>
                <a:spcPts val="533"/>
              </a:spcBef>
              <a:spcAft>
                <a:spcPts val="0"/>
              </a:spcAft>
              <a:buClr>
                <a:schemeClr val="dk1"/>
              </a:buClr>
              <a:buSzPts val="1500"/>
              <a:buChar char="•"/>
              <a:defRPr sz="2000"/>
            </a:lvl9pPr>
          </a:lstStyle>
          <a:p>
            <a:endParaRPr/>
          </a:p>
        </p:txBody>
      </p:sp>
      <p:sp>
        <p:nvSpPr>
          <p:cNvPr id="109" name="Google Shape;109;p22"/>
          <p:cNvSpPr txBox="1">
            <a:spLocks noGrp="1"/>
          </p:cNvSpPr>
          <p:nvPr>
            <p:ph type="body" idx="2"/>
          </p:nvPr>
        </p:nvSpPr>
        <p:spPr>
          <a:xfrm>
            <a:off x="839788" y="2057400"/>
            <a:ext cx="3932000" cy="3811600"/>
          </a:xfrm>
          <a:prstGeom prst="rect">
            <a:avLst/>
          </a:prstGeom>
          <a:noFill/>
          <a:ln>
            <a:noFill/>
          </a:ln>
        </p:spPr>
        <p:txBody>
          <a:bodyPr spcFirstLastPara="1" wrap="square" lIns="68575" tIns="34275" rIns="68575" bIns="34275" anchor="t" anchorCtr="0">
            <a:normAutofit/>
          </a:bodyPr>
          <a:lstStyle>
            <a:lvl1pPr marL="609585" lvl="0" indent="-304792" algn="l" rtl="0">
              <a:lnSpc>
                <a:spcPct val="90000"/>
              </a:lnSpc>
              <a:spcBef>
                <a:spcPts val="1067"/>
              </a:spcBef>
              <a:spcAft>
                <a:spcPts val="0"/>
              </a:spcAft>
              <a:buClr>
                <a:schemeClr val="dk1"/>
              </a:buClr>
              <a:buSzPts val="1200"/>
              <a:buNone/>
              <a:defRPr sz="1600"/>
            </a:lvl1pPr>
            <a:lvl2pPr marL="1219170" lvl="1" indent="-304792" algn="l" rtl="0">
              <a:lnSpc>
                <a:spcPct val="90000"/>
              </a:lnSpc>
              <a:spcBef>
                <a:spcPts val="533"/>
              </a:spcBef>
              <a:spcAft>
                <a:spcPts val="0"/>
              </a:spcAft>
              <a:buClr>
                <a:schemeClr val="dk1"/>
              </a:buClr>
              <a:buSzPts val="1100"/>
              <a:buNone/>
              <a:defRPr sz="1467"/>
            </a:lvl2pPr>
            <a:lvl3pPr marL="1828754" lvl="2" indent="-304792" algn="l" rtl="0">
              <a:lnSpc>
                <a:spcPct val="90000"/>
              </a:lnSpc>
              <a:spcBef>
                <a:spcPts val="533"/>
              </a:spcBef>
              <a:spcAft>
                <a:spcPts val="0"/>
              </a:spcAft>
              <a:buClr>
                <a:schemeClr val="dk1"/>
              </a:buClr>
              <a:buSzPts val="900"/>
              <a:buNone/>
              <a:defRPr sz="1200"/>
            </a:lvl3pPr>
            <a:lvl4pPr marL="2438339" lvl="3" indent="-304792" algn="l" rtl="0">
              <a:lnSpc>
                <a:spcPct val="90000"/>
              </a:lnSpc>
              <a:spcBef>
                <a:spcPts val="533"/>
              </a:spcBef>
              <a:spcAft>
                <a:spcPts val="0"/>
              </a:spcAft>
              <a:buClr>
                <a:schemeClr val="dk1"/>
              </a:buClr>
              <a:buSzPts val="800"/>
              <a:buNone/>
              <a:defRPr sz="1067"/>
            </a:lvl4pPr>
            <a:lvl5pPr marL="3047924" lvl="4" indent="-304792" algn="l" rtl="0">
              <a:lnSpc>
                <a:spcPct val="90000"/>
              </a:lnSpc>
              <a:spcBef>
                <a:spcPts val="533"/>
              </a:spcBef>
              <a:spcAft>
                <a:spcPts val="0"/>
              </a:spcAft>
              <a:buClr>
                <a:schemeClr val="dk1"/>
              </a:buClr>
              <a:buSzPts val="800"/>
              <a:buNone/>
              <a:defRPr sz="1067"/>
            </a:lvl5pPr>
            <a:lvl6pPr marL="3657509" lvl="5" indent="-304792" algn="l" rtl="0">
              <a:lnSpc>
                <a:spcPct val="90000"/>
              </a:lnSpc>
              <a:spcBef>
                <a:spcPts val="533"/>
              </a:spcBef>
              <a:spcAft>
                <a:spcPts val="0"/>
              </a:spcAft>
              <a:buClr>
                <a:schemeClr val="dk1"/>
              </a:buClr>
              <a:buSzPts val="800"/>
              <a:buNone/>
              <a:defRPr sz="1067"/>
            </a:lvl6pPr>
            <a:lvl7pPr marL="4267093" lvl="6" indent="-304792" algn="l" rtl="0">
              <a:lnSpc>
                <a:spcPct val="90000"/>
              </a:lnSpc>
              <a:spcBef>
                <a:spcPts val="533"/>
              </a:spcBef>
              <a:spcAft>
                <a:spcPts val="0"/>
              </a:spcAft>
              <a:buClr>
                <a:schemeClr val="dk1"/>
              </a:buClr>
              <a:buSzPts val="800"/>
              <a:buNone/>
              <a:defRPr sz="1067"/>
            </a:lvl7pPr>
            <a:lvl8pPr marL="4876678" lvl="7" indent="-304792" algn="l" rtl="0">
              <a:lnSpc>
                <a:spcPct val="90000"/>
              </a:lnSpc>
              <a:spcBef>
                <a:spcPts val="533"/>
              </a:spcBef>
              <a:spcAft>
                <a:spcPts val="0"/>
              </a:spcAft>
              <a:buClr>
                <a:schemeClr val="dk1"/>
              </a:buClr>
              <a:buSzPts val="800"/>
              <a:buNone/>
              <a:defRPr sz="1067"/>
            </a:lvl8pPr>
            <a:lvl9pPr marL="5486263" lvl="8" indent="-304792" algn="l" rtl="0">
              <a:lnSpc>
                <a:spcPct val="90000"/>
              </a:lnSpc>
              <a:spcBef>
                <a:spcPts val="533"/>
              </a:spcBef>
              <a:spcAft>
                <a:spcPts val="0"/>
              </a:spcAft>
              <a:buClr>
                <a:schemeClr val="dk1"/>
              </a:buClr>
              <a:buSzPts val="800"/>
              <a:buNone/>
              <a:defRPr sz="1067"/>
            </a:lvl9pPr>
          </a:lstStyle>
          <a:p>
            <a:endParaRPr/>
          </a:p>
        </p:txBody>
      </p:sp>
      <p:sp>
        <p:nvSpPr>
          <p:cNvPr id="110" name="Google Shape;110;p22"/>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7256773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839788" y="457200"/>
            <a:ext cx="3932000" cy="16004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3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a:spLocks noGrp="1"/>
          </p:cNvSpPr>
          <p:nvPr>
            <p:ph type="pic" idx="2"/>
          </p:nvPr>
        </p:nvSpPr>
        <p:spPr>
          <a:xfrm>
            <a:off x="5183188" y="987425"/>
            <a:ext cx="6172400" cy="4873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1067"/>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21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16" name="Google Shape;116;p23"/>
          <p:cNvSpPr txBox="1">
            <a:spLocks noGrp="1"/>
          </p:cNvSpPr>
          <p:nvPr>
            <p:ph type="body" idx="1"/>
          </p:nvPr>
        </p:nvSpPr>
        <p:spPr>
          <a:xfrm>
            <a:off x="839788" y="2057400"/>
            <a:ext cx="3932000" cy="3811600"/>
          </a:xfrm>
          <a:prstGeom prst="rect">
            <a:avLst/>
          </a:prstGeom>
          <a:noFill/>
          <a:ln>
            <a:noFill/>
          </a:ln>
        </p:spPr>
        <p:txBody>
          <a:bodyPr spcFirstLastPara="1" wrap="square" lIns="68575" tIns="34275" rIns="68575" bIns="34275" anchor="t" anchorCtr="0">
            <a:normAutofit/>
          </a:bodyPr>
          <a:lstStyle>
            <a:lvl1pPr marL="609585" lvl="0" indent="-304792" algn="l" rtl="0">
              <a:lnSpc>
                <a:spcPct val="90000"/>
              </a:lnSpc>
              <a:spcBef>
                <a:spcPts val="1067"/>
              </a:spcBef>
              <a:spcAft>
                <a:spcPts val="0"/>
              </a:spcAft>
              <a:buClr>
                <a:schemeClr val="dk1"/>
              </a:buClr>
              <a:buSzPts val="1200"/>
              <a:buNone/>
              <a:defRPr sz="1600"/>
            </a:lvl1pPr>
            <a:lvl2pPr marL="1219170" lvl="1" indent="-304792" algn="l" rtl="0">
              <a:lnSpc>
                <a:spcPct val="90000"/>
              </a:lnSpc>
              <a:spcBef>
                <a:spcPts val="533"/>
              </a:spcBef>
              <a:spcAft>
                <a:spcPts val="0"/>
              </a:spcAft>
              <a:buClr>
                <a:schemeClr val="dk1"/>
              </a:buClr>
              <a:buSzPts val="1100"/>
              <a:buNone/>
              <a:defRPr sz="1467"/>
            </a:lvl2pPr>
            <a:lvl3pPr marL="1828754" lvl="2" indent="-304792" algn="l" rtl="0">
              <a:lnSpc>
                <a:spcPct val="90000"/>
              </a:lnSpc>
              <a:spcBef>
                <a:spcPts val="533"/>
              </a:spcBef>
              <a:spcAft>
                <a:spcPts val="0"/>
              </a:spcAft>
              <a:buClr>
                <a:schemeClr val="dk1"/>
              </a:buClr>
              <a:buSzPts val="900"/>
              <a:buNone/>
              <a:defRPr sz="1200"/>
            </a:lvl3pPr>
            <a:lvl4pPr marL="2438339" lvl="3" indent="-304792" algn="l" rtl="0">
              <a:lnSpc>
                <a:spcPct val="90000"/>
              </a:lnSpc>
              <a:spcBef>
                <a:spcPts val="533"/>
              </a:spcBef>
              <a:spcAft>
                <a:spcPts val="0"/>
              </a:spcAft>
              <a:buClr>
                <a:schemeClr val="dk1"/>
              </a:buClr>
              <a:buSzPts val="800"/>
              <a:buNone/>
              <a:defRPr sz="1067"/>
            </a:lvl4pPr>
            <a:lvl5pPr marL="3047924" lvl="4" indent="-304792" algn="l" rtl="0">
              <a:lnSpc>
                <a:spcPct val="90000"/>
              </a:lnSpc>
              <a:spcBef>
                <a:spcPts val="533"/>
              </a:spcBef>
              <a:spcAft>
                <a:spcPts val="0"/>
              </a:spcAft>
              <a:buClr>
                <a:schemeClr val="dk1"/>
              </a:buClr>
              <a:buSzPts val="800"/>
              <a:buNone/>
              <a:defRPr sz="1067"/>
            </a:lvl5pPr>
            <a:lvl6pPr marL="3657509" lvl="5" indent="-304792" algn="l" rtl="0">
              <a:lnSpc>
                <a:spcPct val="90000"/>
              </a:lnSpc>
              <a:spcBef>
                <a:spcPts val="533"/>
              </a:spcBef>
              <a:spcAft>
                <a:spcPts val="0"/>
              </a:spcAft>
              <a:buClr>
                <a:schemeClr val="dk1"/>
              </a:buClr>
              <a:buSzPts val="800"/>
              <a:buNone/>
              <a:defRPr sz="1067"/>
            </a:lvl6pPr>
            <a:lvl7pPr marL="4267093" lvl="6" indent="-304792" algn="l" rtl="0">
              <a:lnSpc>
                <a:spcPct val="90000"/>
              </a:lnSpc>
              <a:spcBef>
                <a:spcPts val="533"/>
              </a:spcBef>
              <a:spcAft>
                <a:spcPts val="0"/>
              </a:spcAft>
              <a:buClr>
                <a:schemeClr val="dk1"/>
              </a:buClr>
              <a:buSzPts val="800"/>
              <a:buNone/>
              <a:defRPr sz="1067"/>
            </a:lvl7pPr>
            <a:lvl8pPr marL="4876678" lvl="7" indent="-304792" algn="l" rtl="0">
              <a:lnSpc>
                <a:spcPct val="90000"/>
              </a:lnSpc>
              <a:spcBef>
                <a:spcPts val="533"/>
              </a:spcBef>
              <a:spcAft>
                <a:spcPts val="0"/>
              </a:spcAft>
              <a:buClr>
                <a:schemeClr val="dk1"/>
              </a:buClr>
              <a:buSzPts val="800"/>
              <a:buNone/>
              <a:defRPr sz="1067"/>
            </a:lvl8pPr>
            <a:lvl9pPr marL="5486263" lvl="8" indent="-304792" algn="l" rtl="0">
              <a:lnSpc>
                <a:spcPct val="90000"/>
              </a:lnSpc>
              <a:spcBef>
                <a:spcPts val="533"/>
              </a:spcBef>
              <a:spcAft>
                <a:spcPts val="0"/>
              </a:spcAft>
              <a:buClr>
                <a:schemeClr val="dk1"/>
              </a:buClr>
              <a:buSzPts val="800"/>
              <a:buNone/>
              <a:defRPr sz="1067"/>
            </a:lvl9pPr>
          </a:lstStyle>
          <a:p>
            <a:endParaRPr/>
          </a:p>
        </p:txBody>
      </p:sp>
      <p:sp>
        <p:nvSpPr>
          <p:cNvPr id="117" name="Google Shape;117;p23"/>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3"/>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64039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Big Idea dark">
    <p:bg>
      <p:bgPr>
        <a:solidFill>
          <a:srgbClr val="0070BC"/>
        </a:solidFill>
        <a:effectLst/>
      </p:bgPr>
    </p:bg>
    <p:spTree>
      <p:nvGrpSpPr>
        <p:cNvPr id="1" name=""/>
        <p:cNvGrpSpPr/>
        <p:nvPr/>
      </p:nvGrpSpPr>
      <p:grpSpPr>
        <a:xfrm>
          <a:off x="0" y="0"/>
          <a:ext cx="0" cy="0"/>
          <a:chOff x="0" y="0"/>
          <a:chExt cx="0" cy="0"/>
        </a:xfrm>
      </p:grpSpPr>
      <p:sp>
        <p:nvSpPr>
          <p:cNvPr id="239" name="Body Level One…"/>
          <p:cNvSpPr txBox="1">
            <a:spLocks noGrp="1"/>
          </p:cNvSpPr>
          <p:nvPr>
            <p:ph type="body" idx="1"/>
          </p:nvPr>
        </p:nvSpPr>
        <p:spPr>
          <a:xfrm>
            <a:off x="609600" y="330200"/>
            <a:ext cx="10972800" cy="5842000"/>
          </a:xfrm>
          <a:prstGeom prst="rect">
            <a:avLst/>
          </a:prstGeom>
        </p:spPr>
        <p:txBody>
          <a:bodyPr lIns="45699" tIns="45699" rIns="45699" bIns="45699" anchor="ctr"/>
          <a:lstStyle>
            <a:lvl1pPr indent="0">
              <a:lnSpc>
                <a:spcPct val="120000"/>
              </a:lnSpc>
              <a:spcBef>
                <a:spcPts val="800"/>
              </a:spcBef>
              <a:buSzTx/>
              <a:buFontTx/>
              <a:buNone/>
              <a:defRPr sz="3700">
                <a:solidFill>
                  <a:srgbClr val="FFFFFF"/>
                </a:solidFill>
                <a:latin typeface="Avenir"/>
                <a:ea typeface="Avenir"/>
                <a:cs typeface="Avenir"/>
                <a:sym typeface="Avenir Roman"/>
              </a:defRPr>
            </a:lvl1pPr>
            <a:lvl2pPr marL="228600" indent="457200">
              <a:lnSpc>
                <a:spcPct val="120000"/>
              </a:lnSpc>
              <a:spcBef>
                <a:spcPts val="800"/>
              </a:spcBef>
              <a:buSzTx/>
              <a:buFontTx/>
              <a:buNone/>
              <a:defRPr sz="3700">
                <a:solidFill>
                  <a:srgbClr val="FFFFFF"/>
                </a:solidFill>
                <a:latin typeface="Avenir"/>
                <a:ea typeface="Avenir"/>
                <a:cs typeface="Avenir"/>
                <a:sym typeface="Avenir Roman"/>
              </a:defRPr>
            </a:lvl2pPr>
            <a:lvl3pPr marL="228600" indent="914400">
              <a:lnSpc>
                <a:spcPct val="120000"/>
              </a:lnSpc>
              <a:spcBef>
                <a:spcPts val="800"/>
              </a:spcBef>
              <a:buSzTx/>
              <a:buFontTx/>
              <a:buNone/>
              <a:defRPr sz="3700">
                <a:solidFill>
                  <a:srgbClr val="FFFFFF"/>
                </a:solidFill>
                <a:latin typeface="Avenir"/>
                <a:ea typeface="Avenir"/>
                <a:cs typeface="Avenir"/>
                <a:sym typeface="Avenir Roman"/>
              </a:defRPr>
            </a:lvl3pPr>
            <a:lvl4pPr marL="228600" indent="1371600">
              <a:lnSpc>
                <a:spcPct val="120000"/>
              </a:lnSpc>
              <a:spcBef>
                <a:spcPts val="800"/>
              </a:spcBef>
              <a:buSzTx/>
              <a:buFontTx/>
              <a:buNone/>
              <a:defRPr sz="3700">
                <a:solidFill>
                  <a:srgbClr val="FFFFFF"/>
                </a:solidFill>
                <a:latin typeface="Avenir"/>
                <a:ea typeface="Avenir"/>
                <a:cs typeface="Avenir"/>
                <a:sym typeface="Avenir Roman"/>
              </a:defRPr>
            </a:lvl4pPr>
            <a:lvl5pPr marL="228600" indent="1828800">
              <a:lnSpc>
                <a:spcPct val="120000"/>
              </a:lnSpc>
              <a:spcBef>
                <a:spcPts val="800"/>
              </a:spcBef>
              <a:buSzTx/>
              <a:buFontTx/>
              <a:buNone/>
              <a:defRPr sz="37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24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23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2" name="Google Shape;122;p24"/>
          <p:cNvSpPr txBox="1">
            <a:spLocks noGrp="1"/>
          </p:cNvSpPr>
          <p:nvPr>
            <p:ph type="body" idx="1"/>
          </p:nvPr>
        </p:nvSpPr>
        <p:spPr>
          <a:xfrm rot="5400000">
            <a:off x="3920400" y="-1256575"/>
            <a:ext cx="4351200" cy="10515600"/>
          </a:xfrm>
          <a:prstGeom prst="rect">
            <a:avLst/>
          </a:prstGeom>
          <a:noFill/>
          <a:ln>
            <a:noFill/>
          </a:ln>
        </p:spPr>
        <p:txBody>
          <a:bodyPr spcFirstLastPara="1" wrap="square" lIns="68575" tIns="34275" rIns="68575" bIns="34275" anchor="t" anchorCtr="0">
            <a:normAutofit/>
          </a:bodyPr>
          <a:lstStyle>
            <a:lvl1pPr marL="609585" lvl="0" indent="-423323" algn="l" rtl="0">
              <a:lnSpc>
                <a:spcPct val="90000"/>
              </a:lnSpc>
              <a:spcBef>
                <a:spcPts val="1067"/>
              </a:spcBef>
              <a:spcAft>
                <a:spcPts val="0"/>
              </a:spcAft>
              <a:buClr>
                <a:schemeClr val="dk1"/>
              </a:buClr>
              <a:buSzPts val="1400"/>
              <a:buChar char="•"/>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123" name="Google Shape;123;p24"/>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5" name="Google Shape;125;p24"/>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70760663"/>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rot="5400000">
            <a:off x="7133400" y="1956725"/>
            <a:ext cx="5812000" cy="26288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8" name="Google Shape;128;p25"/>
          <p:cNvSpPr txBox="1">
            <a:spLocks noGrp="1"/>
          </p:cNvSpPr>
          <p:nvPr>
            <p:ph type="body" idx="1"/>
          </p:nvPr>
        </p:nvSpPr>
        <p:spPr>
          <a:xfrm rot="5400000">
            <a:off x="1799300" y="-596075"/>
            <a:ext cx="5812000" cy="7734400"/>
          </a:xfrm>
          <a:prstGeom prst="rect">
            <a:avLst/>
          </a:prstGeom>
          <a:noFill/>
          <a:ln>
            <a:noFill/>
          </a:ln>
        </p:spPr>
        <p:txBody>
          <a:bodyPr spcFirstLastPara="1" wrap="square" lIns="68575" tIns="34275" rIns="68575" bIns="34275" anchor="t" anchorCtr="0">
            <a:normAutofit/>
          </a:bodyPr>
          <a:lstStyle>
            <a:lvl1pPr marL="609585" lvl="0" indent="-423323" algn="l" rtl="0">
              <a:lnSpc>
                <a:spcPct val="90000"/>
              </a:lnSpc>
              <a:spcBef>
                <a:spcPts val="1067"/>
              </a:spcBef>
              <a:spcAft>
                <a:spcPts val="0"/>
              </a:spcAft>
              <a:buClr>
                <a:schemeClr val="dk1"/>
              </a:buClr>
              <a:buSzPts val="1400"/>
              <a:buChar char="•"/>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129" name="Google Shape;129;p25"/>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0" name="Google Shape;130;p25"/>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1" name="Google Shape;131;p25"/>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25357597"/>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8"/>
        <p:cNvGrpSpPr/>
        <p:nvPr/>
      </p:nvGrpSpPr>
      <p:grpSpPr>
        <a:xfrm>
          <a:off x="0" y="0"/>
          <a:ext cx="0" cy="0"/>
          <a:chOff x="0" y="0"/>
          <a:chExt cx="0" cy="0"/>
        </a:xfrm>
      </p:grpSpPr>
      <p:sp>
        <p:nvSpPr>
          <p:cNvPr id="159" name="Google Shape;159;p33"/>
          <p:cNvSpPr txBox="1">
            <a:spLocks noGrp="1"/>
          </p:cNvSpPr>
          <p:nvPr>
            <p:ph type="title"/>
          </p:nvPr>
        </p:nvSpPr>
        <p:spPr>
          <a:xfrm>
            <a:off x="831851" y="1709739"/>
            <a:ext cx="10515600" cy="28528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6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0" name="Google Shape;160;p33"/>
          <p:cNvSpPr txBox="1">
            <a:spLocks noGrp="1"/>
          </p:cNvSpPr>
          <p:nvPr>
            <p:ph type="body" idx="1"/>
          </p:nvPr>
        </p:nvSpPr>
        <p:spPr>
          <a:xfrm>
            <a:off x="831851" y="4589463"/>
            <a:ext cx="10515600" cy="1500400"/>
          </a:xfrm>
          <a:prstGeom prst="rect">
            <a:avLst/>
          </a:prstGeom>
          <a:noFill/>
          <a:ln>
            <a:noFill/>
          </a:ln>
        </p:spPr>
        <p:txBody>
          <a:bodyPr spcFirstLastPara="1" wrap="square" lIns="68575" tIns="34275" rIns="68575" bIns="34275" anchor="t" anchorCtr="0">
            <a:normAutofit/>
          </a:bodyPr>
          <a:lstStyle>
            <a:lvl1pPr marL="609585" lvl="0" indent="-304792" algn="l" rtl="0">
              <a:lnSpc>
                <a:spcPct val="90000"/>
              </a:lnSpc>
              <a:spcBef>
                <a:spcPts val="1067"/>
              </a:spcBef>
              <a:spcAft>
                <a:spcPts val="0"/>
              </a:spcAft>
              <a:buClr>
                <a:srgbClr val="888888"/>
              </a:buClr>
              <a:buSzPts val="1800"/>
              <a:buNone/>
              <a:defRPr sz="2400">
                <a:solidFill>
                  <a:srgbClr val="888888"/>
                </a:solidFill>
              </a:defRPr>
            </a:lvl1pPr>
            <a:lvl2pPr marL="1219170" lvl="1" indent="-304792" algn="l" rtl="0">
              <a:lnSpc>
                <a:spcPct val="90000"/>
              </a:lnSpc>
              <a:spcBef>
                <a:spcPts val="533"/>
              </a:spcBef>
              <a:spcAft>
                <a:spcPts val="0"/>
              </a:spcAft>
              <a:buClr>
                <a:srgbClr val="888888"/>
              </a:buClr>
              <a:buSzPts val="1500"/>
              <a:buNone/>
              <a:defRPr sz="2000">
                <a:solidFill>
                  <a:srgbClr val="888888"/>
                </a:solidFill>
              </a:defRPr>
            </a:lvl2pPr>
            <a:lvl3pPr marL="1828754" lvl="2" indent="-304792" algn="l" rtl="0">
              <a:lnSpc>
                <a:spcPct val="90000"/>
              </a:lnSpc>
              <a:spcBef>
                <a:spcPts val="533"/>
              </a:spcBef>
              <a:spcAft>
                <a:spcPts val="0"/>
              </a:spcAft>
              <a:buClr>
                <a:srgbClr val="888888"/>
              </a:buClr>
              <a:buSzPts val="1400"/>
              <a:buNone/>
              <a:defRPr sz="1867">
                <a:solidFill>
                  <a:srgbClr val="888888"/>
                </a:solidFill>
              </a:defRPr>
            </a:lvl3pPr>
            <a:lvl4pPr marL="2438339" lvl="3" indent="-304792" algn="l" rtl="0">
              <a:lnSpc>
                <a:spcPct val="90000"/>
              </a:lnSpc>
              <a:spcBef>
                <a:spcPts val="533"/>
              </a:spcBef>
              <a:spcAft>
                <a:spcPts val="0"/>
              </a:spcAft>
              <a:buClr>
                <a:srgbClr val="888888"/>
              </a:buClr>
              <a:buSzPts val="1200"/>
              <a:buNone/>
              <a:defRPr sz="1600">
                <a:solidFill>
                  <a:srgbClr val="888888"/>
                </a:solidFill>
              </a:defRPr>
            </a:lvl4pPr>
            <a:lvl5pPr marL="3047924" lvl="4" indent="-304792" algn="l" rtl="0">
              <a:lnSpc>
                <a:spcPct val="90000"/>
              </a:lnSpc>
              <a:spcBef>
                <a:spcPts val="533"/>
              </a:spcBef>
              <a:spcAft>
                <a:spcPts val="0"/>
              </a:spcAft>
              <a:buClr>
                <a:srgbClr val="888888"/>
              </a:buClr>
              <a:buSzPts val="1200"/>
              <a:buNone/>
              <a:defRPr sz="1600">
                <a:solidFill>
                  <a:srgbClr val="888888"/>
                </a:solidFill>
              </a:defRPr>
            </a:lvl5pPr>
            <a:lvl6pPr marL="3657509" lvl="5" indent="-304792" algn="l" rtl="0">
              <a:lnSpc>
                <a:spcPct val="90000"/>
              </a:lnSpc>
              <a:spcBef>
                <a:spcPts val="533"/>
              </a:spcBef>
              <a:spcAft>
                <a:spcPts val="0"/>
              </a:spcAft>
              <a:buClr>
                <a:srgbClr val="888888"/>
              </a:buClr>
              <a:buSzPts val="1200"/>
              <a:buNone/>
              <a:defRPr sz="1600">
                <a:solidFill>
                  <a:srgbClr val="888888"/>
                </a:solidFill>
              </a:defRPr>
            </a:lvl6pPr>
            <a:lvl7pPr marL="4267093" lvl="6" indent="-304792" algn="l" rtl="0">
              <a:lnSpc>
                <a:spcPct val="90000"/>
              </a:lnSpc>
              <a:spcBef>
                <a:spcPts val="533"/>
              </a:spcBef>
              <a:spcAft>
                <a:spcPts val="0"/>
              </a:spcAft>
              <a:buClr>
                <a:srgbClr val="888888"/>
              </a:buClr>
              <a:buSzPts val="1200"/>
              <a:buNone/>
              <a:defRPr sz="1600">
                <a:solidFill>
                  <a:srgbClr val="888888"/>
                </a:solidFill>
              </a:defRPr>
            </a:lvl7pPr>
            <a:lvl8pPr marL="4876678" lvl="7" indent="-304792" algn="l" rtl="0">
              <a:lnSpc>
                <a:spcPct val="90000"/>
              </a:lnSpc>
              <a:spcBef>
                <a:spcPts val="533"/>
              </a:spcBef>
              <a:spcAft>
                <a:spcPts val="0"/>
              </a:spcAft>
              <a:buClr>
                <a:srgbClr val="888888"/>
              </a:buClr>
              <a:buSzPts val="1200"/>
              <a:buNone/>
              <a:defRPr sz="1600">
                <a:solidFill>
                  <a:srgbClr val="888888"/>
                </a:solidFill>
              </a:defRPr>
            </a:lvl8pPr>
            <a:lvl9pPr marL="5486263" lvl="8" indent="-304792" algn="l" rtl="0">
              <a:lnSpc>
                <a:spcPct val="90000"/>
              </a:lnSpc>
              <a:spcBef>
                <a:spcPts val="533"/>
              </a:spcBef>
              <a:spcAft>
                <a:spcPts val="0"/>
              </a:spcAft>
              <a:buClr>
                <a:srgbClr val="888888"/>
              </a:buClr>
              <a:buSzPts val="1200"/>
              <a:buNone/>
              <a:defRPr sz="1600">
                <a:solidFill>
                  <a:srgbClr val="888888"/>
                </a:solidFill>
              </a:defRPr>
            </a:lvl9pPr>
          </a:lstStyle>
          <a:p>
            <a:endParaRPr/>
          </a:p>
        </p:txBody>
      </p:sp>
      <p:sp>
        <p:nvSpPr>
          <p:cNvPr id="161" name="Google Shape;161;p33"/>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2" name="Google Shape;162;p33"/>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3" name="Google Shape;163;p33"/>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9961992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4"/>
        <p:cNvGrpSpPr/>
        <p:nvPr/>
      </p:nvGrpSpPr>
      <p:grpSpPr>
        <a:xfrm>
          <a:off x="0" y="0"/>
          <a:ext cx="0" cy="0"/>
          <a:chOff x="0" y="0"/>
          <a:chExt cx="0" cy="0"/>
        </a:xfrm>
      </p:grpSpPr>
      <p:sp>
        <p:nvSpPr>
          <p:cNvPr id="165" name="Google Shape;165;p34"/>
          <p:cNvSpPr txBox="1">
            <a:spLocks noGrp="1"/>
          </p:cNvSpPr>
          <p:nvPr>
            <p:ph type="title"/>
          </p:nvPr>
        </p:nvSpPr>
        <p:spPr>
          <a:xfrm>
            <a:off x="609600" y="685800"/>
            <a:ext cx="10058400" cy="839600"/>
          </a:xfrm>
          <a:prstGeom prst="rect">
            <a:avLst/>
          </a:prstGeom>
          <a:noFill/>
          <a:ln>
            <a:noFill/>
          </a:ln>
        </p:spPr>
        <p:txBody>
          <a:bodyPr spcFirstLastPara="1" wrap="square" lIns="68575" tIns="34275" rIns="68575" bIns="34275" anchor="t" anchorCtr="0">
            <a:noAutofit/>
          </a:bodyPr>
          <a:lstStyle>
            <a:lvl1pPr lvl="0" algn="l" rtl="0">
              <a:lnSpc>
                <a:spcPct val="100000"/>
              </a:lnSpc>
              <a:spcBef>
                <a:spcPts val="0"/>
              </a:spcBef>
              <a:spcAft>
                <a:spcPts val="0"/>
              </a:spcAft>
              <a:buClr>
                <a:schemeClr val="accent1"/>
              </a:buClr>
              <a:buSzPts val="1400"/>
              <a:buFont typeface="Calibri"/>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6" name="Google Shape;166;p34"/>
          <p:cNvSpPr txBox="1">
            <a:spLocks noGrp="1"/>
          </p:cNvSpPr>
          <p:nvPr>
            <p:ph type="body" idx="1"/>
          </p:nvPr>
        </p:nvSpPr>
        <p:spPr>
          <a:xfrm>
            <a:off x="609600" y="1701801"/>
            <a:ext cx="10058400" cy="4470400"/>
          </a:xfrm>
          <a:prstGeom prst="rect">
            <a:avLst/>
          </a:prstGeom>
          <a:noFill/>
          <a:ln>
            <a:noFill/>
          </a:ln>
        </p:spPr>
        <p:txBody>
          <a:bodyPr spcFirstLastPara="1" wrap="square" lIns="68575" tIns="34275" rIns="68575" bIns="34275" anchor="t" anchorCtr="0">
            <a:noAutofit/>
          </a:bodyPr>
          <a:lstStyle>
            <a:lvl1pPr marL="609585" lvl="0" indent="-423323" algn="l" rtl="0">
              <a:lnSpc>
                <a:spcPct val="120000"/>
              </a:lnSpc>
              <a:spcBef>
                <a:spcPts val="0"/>
              </a:spcBef>
              <a:spcAft>
                <a:spcPts val="0"/>
              </a:spcAft>
              <a:buClr>
                <a:schemeClr val="dk2"/>
              </a:buClr>
              <a:buSzPts val="1400"/>
              <a:buChar char="•"/>
              <a:defRPr/>
            </a:lvl1pPr>
            <a:lvl2pPr marL="1219170" lvl="1" indent="-423323" algn="l" rtl="0">
              <a:lnSpc>
                <a:spcPct val="120000"/>
              </a:lnSpc>
              <a:spcBef>
                <a:spcPts val="800"/>
              </a:spcBef>
              <a:spcAft>
                <a:spcPts val="0"/>
              </a:spcAft>
              <a:buClr>
                <a:schemeClr val="dk2"/>
              </a:buClr>
              <a:buSzPts val="1400"/>
              <a:buChar char="•"/>
              <a:defRPr/>
            </a:lvl2pPr>
            <a:lvl3pPr marL="1828754" lvl="2" indent="-423323" algn="l" rtl="0">
              <a:lnSpc>
                <a:spcPct val="120000"/>
              </a:lnSpc>
              <a:spcBef>
                <a:spcPts val="800"/>
              </a:spcBef>
              <a:spcAft>
                <a:spcPts val="0"/>
              </a:spcAft>
              <a:buClr>
                <a:schemeClr val="dk2"/>
              </a:buClr>
              <a:buSzPts val="1400"/>
              <a:buChar char="•"/>
              <a:defRPr/>
            </a:lvl3pPr>
            <a:lvl4pPr marL="2438339" lvl="3" indent="-423323" algn="l" rtl="0">
              <a:lnSpc>
                <a:spcPct val="120000"/>
              </a:lnSpc>
              <a:spcBef>
                <a:spcPts val="800"/>
              </a:spcBef>
              <a:spcAft>
                <a:spcPts val="0"/>
              </a:spcAft>
              <a:buClr>
                <a:schemeClr val="dk2"/>
              </a:buClr>
              <a:buSzPts val="1400"/>
              <a:buChar char="•"/>
              <a:defRPr/>
            </a:lvl4pPr>
            <a:lvl5pPr marL="3047924" lvl="4" indent="-423323" algn="l" rtl="0">
              <a:lnSpc>
                <a:spcPct val="120000"/>
              </a:lnSpc>
              <a:spcBef>
                <a:spcPts val="800"/>
              </a:spcBef>
              <a:spcAft>
                <a:spcPts val="0"/>
              </a:spcAft>
              <a:buClr>
                <a:schemeClr val="dk2"/>
              </a:buClr>
              <a:buSzPts val="1400"/>
              <a:buChar char="•"/>
              <a:defRPr/>
            </a:lvl5pPr>
            <a:lvl6pPr marL="3657509" lvl="5" indent="-423323" algn="l" rtl="0">
              <a:lnSpc>
                <a:spcPct val="90000"/>
              </a:lnSpc>
              <a:spcBef>
                <a:spcPts val="800"/>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167" name="Google Shape;167;p34"/>
          <p:cNvSpPr txBox="1">
            <a:spLocks noGrp="1"/>
          </p:cNvSpPr>
          <p:nvPr>
            <p:ph type="dt" idx="10"/>
          </p:nvPr>
        </p:nvSpPr>
        <p:spPr>
          <a:xfrm>
            <a:off x="6096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Clr>
                <a:srgbClr val="888888"/>
              </a:buClr>
              <a:buSzPts val="1100"/>
              <a:buFont typeface="Calibri"/>
              <a:buNone/>
              <a:defRPr/>
            </a:lvl1pPr>
            <a:lvl2pPr lvl="1" algn="l" rtl="0">
              <a:spcBef>
                <a:spcPts val="0"/>
              </a:spcBef>
              <a:spcAft>
                <a:spcPts val="0"/>
              </a:spcAft>
              <a:buClr>
                <a:schemeClr val="dk1"/>
              </a:buClr>
              <a:buSzPts val="1100"/>
              <a:buFont typeface="Calibri"/>
              <a:buNone/>
              <a:defRPr/>
            </a:lvl2pPr>
            <a:lvl3pPr lvl="2" algn="l" rtl="0">
              <a:spcBef>
                <a:spcPts val="0"/>
              </a:spcBef>
              <a:spcAft>
                <a:spcPts val="0"/>
              </a:spcAft>
              <a:buClr>
                <a:schemeClr val="dk1"/>
              </a:buClr>
              <a:buSzPts val="1100"/>
              <a:buFont typeface="Calibri"/>
              <a:buNone/>
              <a:defRPr/>
            </a:lvl3pPr>
            <a:lvl4pPr lvl="3" algn="l" rtl="0">
              <a:spcBef>
                <a:spcPts val="0"/>
              </a:spcBef>
              <a:spcAft>
                <a:spcPts val="0"/>
              </a:spcAft>
              <a:buClr>
                <a:schemeClr val="dk1"/>
              </a:buClr>
              <a:buSzPts val="1100"/>
              <a:buFont typeface="Calibri"/>
              <a:buNone/>
              <a:defRPr/>
            </a:lvl4pPr>
            <a:lvl5pPr lvl="4" algn="l" rtl="0">
              <a:spcBef>
                <a:spcPts val="0"/>
              </a:spcBef>
              <a:spcAft>
                <a:spcPts val="0"/>
              </a:spcAft>
              <a:buClr>
                <a:schemeClr val="dk1"/>
              </a:buClr>
              <a:buSzPts val="1100"/>
              <a:buFont typeface="Calibri"/>
              <a:buNone/>
              <a:defRPr/>
            </a:lvl5pPr>
            <a:lvl6pPr lvl="5" algn="l" rtl="0">
              <a:spcBef>
                <a:spcPts val="0"/>
              </a:spcBef>
              <a:spcAft>
                <a:spcPts val="0"/>
              </a:spcAft>
              <a:buClr>
                <a:schemeClr val="dk1"/>
              </a:buClr>
              <a:buSzPts val="1100"/>
              <a:buFont typeface="Calibri"/>
              <a:buNone/>
              <a:defRPr/>
            </a:lvl6pPr>
            <a:lvl7pPr lvl="6" algn="l" rtl="0">
              <a:spcBef>
                <a:spcPts val="0"/>
              </a:spcBef>
              <a:spcAft>
                <a:spcPts val="0"/>
              </a:spcAft>
              <a:buClr>
                <a:schemeClr val="dk1"/>
              </a:buClr>
              <a:buSzPts val="1100"/>
              <a:buFont typeface="Calibri"/>
              <a:buNone/>
              <a:defRPr/>
            </a:lvl7pPr>
            <a:lvl8pPr lvl="7" algn="l" rtl="0">
              <a:spcBef>
                <a:spcPts val="0"/>
              </a:spcBef>
              <a:spcAft>
                <a:spcPts val="0"/>
              </a:spcAft>
              <a:buClr>
                <a:schemeClr val="dk1"/>
              </a:buClr>
              <a:buSzPts val="1100"/>
              <a:buFont typeface="Calibri"/>
              <a:buNone/>
              <a:defRPr/>
            </a:lvl8pPr>
            <a:lvl9pPr lvl="8" algn="l" rtl="0">
              <a:spcBef>
                <a:spcPts val="0"/>
              </a:spcBef>
              <a:spcAft>
                <a:spcPts val="0"/>
              </a:spcAft>
              <a:buClr>
                <a:schemeClr val="dk1"/>
              </a:buClr>
              <a:buSzPts val="1100"/>
              <a:buFont typeface="Calibri"/>
              <a:buNone/>
              <a:defRPr/>
            </a:lvl9pPr>
          </a:lstStyle>
          <a:p>
            <a:endParaRPr/>
          </a:p>
        </p:txBody>
      </p:sp>
      <p:sp>
        <p:nvSpPr>
          <p:cNvPr id="168" name="Google Shape;168;p34"/>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Clr>
                <a:srgbClr val="888888"/>
              </a:buClr>
              <a:buSzPts val="1100"/>
              <a:buFont typeface="Calibri"/>
              <a:buNone/>
              <a:defRPr/>
            </a:lvl1pPr>
            <a:lvl2pPr lvl="1" algn="l" rtl="0">
              <a:spcBef>
                <a:spcPts val="0"/>
              </a:spcBef>
              <a:spcAft>
                <a:spcPts val="0"/>
              </a:spcAft>
              <a:buClr>
                <a:schemeClr val="dk1"/>
              </a:buClr>
              <a:buSzPts val="1100"/>
              <a:buFont typeface="Calibri"/>
              <a:buNone/>
              <a:defRPr/>
            </a:lvl2pPr>
            <a:lvl3pPr lvl="2" algn="l" rtl="0">
              <a:spcBef>
                <a:spcPts val="0"/>
              </a:spcBef>
              <a:spcAft>
                <a:spcPts val="0"/>
              </a:spcAft>
              <a:buClr>
                <a:schemeClr val="dk1"/>
              </a:buClr>
              <a:buSzPts val="1100"/>
              <a:buFont typeface="Calibri"/>
              <a:buNone/>
              <a:defRPr/>
            </a:lvl3pPr>
            <a:lvl4pPr lvl="3" algn="l" rtl="0">
              <a:spcBef>
                <a:spcPts val="0"/>
              </a:spcBef>
              <a:spcAft>
                <a:spcPts val="0"/>
              </a:spcAft>
              <a:buClr>
                <a:schemeClr val="dk1"/>
              </a:buClr>
              <a:buSzPts val="1100"/>
              <a:buFont typeface="Calibri"/>
              <a:buNone/>
              <a:defRPr/>
            </a:lvl4pPr>
            <a:lvl5pPr lvl="4" algn="l" rtl="0">
              <a:spcBef>
                <a:spcPts val="0"/>
              </a:spcBef>
              <a:spcAft>
                <a:spcPts val="0"/>
              </a:spcAft>
              <a:buClr>
                <a:schemeClr val="dk1"/>
              </a:buClr>
              <a:buSzPts val="1100"/>
              <a:buFont typeface="Calibri"/>
              <a:buNone/>
              <a:defRPr/>
            </a:lvl5pPr>
            <a:lvl6pPr lvl="5" algn="l" rtl="0">
              <a:spcBef>
                <a:spcPts val="0"/>
              </a:spcBef>
              <a:spcAft>
                <a:spcPts val="0"/>
              </a:spcAft>
              <a:buClr>
                <a:schemeClr val="dk1"/>
              </a:buClr>
              <a:buSzPts val="1100"/>
              <a:buFont typeface="Calibri"/>
              <a:buNone/>
              <a:defRPr/>
            </a:lvl6pPr>
            <a:lvl7pPr lvl="6" algn="l" rtl="0">
              <a:spcBef>
                <a:spcPts val="0"/>
              </a:spcBef>
              <a:spcAft>
                <a:spcPts val="0"/>
              </a:spcAft>
              <a:buClr>
                <a:schemeClr val="dk1"/>
              </a:buClr>
              <a:buSzPts val="1100"/>
              <a:buFont typeface="Calibri"/>
              <a:buNone/>
              <a:defRPr/>
            </a:lvl7pPr>
            <a:lvl8pPr lvl="7" algn="l" rtl="0">
              <a:spcBef>
                <a:spcPts val="0"/>
              </a:spcBef>
              <a:spcAft>
                <a:spcPts val="0"/>
              </a:spcAft>
              <a:buClr>
                <a:schemeClr val="dk1"/>
              </a:buClr>
              <a:buSzPts val="1100"/>
              <a:buFont typeface="Calibri"/>
              <a:buNone/>
              <a:defRPr/>
            </a:lvl8pPr>
            <a:lvl9pPr lvl="8" algn="l" rtl="0">
              <a:spcBef>
                <a:spcPts val="0"/>
              </a:spcBef>
              <a:spcAft>
                <a:spcPts val="0"/>
              </a:spcAft>
              <a:buClr>
                <a:schemeClr val="dk1"/>
              </a:buClr>
              <a:buSzPts val="1100"/>
              <a:buFont typeface="Calibri"/>
              <a:buNone/>
              <a:defRPr/>
            </a:lvl9pPr>
          </a:lstStyle>
          <a:p>
            <a:endParaRPr/>
          </a:p>
        </p:txBody>
      </p:sp>
      <p:sp>
        <p:nvSpPr>
          <p:cNvPr id="169" name="Google Shape;169;p34"/>
          <p:cNvSpPr txBox="1">
            <a:spLocks noGrp="1"/>
          </p:cNvSpPr>
          <p:nvPr>
            <p:ph type="sldNum" idx="12"/>
          </p:nvPr>
        </p:nvSpPr>
        <p:spPr>
          <a:xfrm>
            <a:off x="10668000" y="6356351"/>
            <a:ext cx="91440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900"/>
              <a:buFont typeface="Calibri"/>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
        <p:nvSpPr>
          <p:cNvPr id="170" name="Google Shape;170;p34"/>
          <p:cNvSpPr txBox="1">
            <a:spLocks noGrp="1"/>
          </p:cNvSpPr>
          <p:nvPr>
            <p:ph type="body" idx="2"/>
          </p:nvPr>
        </p:nvSpPr>
        <p:spPr>
          <a:xfrm>
            <a:off x="609600" y="330200"/>
            <a:ext cx="10058400" cy="355600"/>
          </a:xfrm>
          <a:prstGeom prst="rect">
            <a:avLst/>
          </a:prstGeom>
          <a:noFill/>
          <a:ln>
            <a:noFill/>
          </a:ln>
        </p:spPr>
        <p:txBody>
          <a:bodyPr spcFirstLastPara="1" wrap="square" lIns="68575" tIns="34275" rIns="68575" bIns="34275" anchor="t" anchorCtr="0">
            <a:noAutofit/>
          </a:bodyPr>
          <a:lstStyle>
            <a:lvl1pPr marL="609585" lvl="0" indent="-304792" algn="l" rtl="0">
              <a:lnSpc>
                <a:spcPct val="120000"/>
              </a:lnSpc>
              <a:spcBef>
                <a:spcPts val="0"/>
              </a:spcBef>
              <a:spcAft>
                <a:spcPts val="0"/>
              </a:spcAft>
              <a:buClr>
                <a:schemeClr val="lt2"/>
              </a:buClr>
              <a:buSzPts val="900"/>
              <a:buNone/>
              <a:defRPr sz="1600" b="1" cap="none">
                <a:solidFill>
                  <a:schemeClr val="lt2"/>
                </a:solidFill>
              </a:defRPr>
            </a:lvl1pPr>
            <a:lvl2pPr marL="1219170" lvl="1" indent="-372524" algn="l" rtl="0">
              <a:lnSpc>
                <a:spcPct val="120000"/>
              </a:lnSpc>
              <a:spcBef>
                <a:spcPts val="800"/>
              </a:spcBef>
              <a:spcAft>
                <a:spcPts val="0"/>
              </a:spcAft>
              <a:buClr>
                <a:schemeClr val="dk2"/>
              </a:buClr>
              <a:buSzPts val="800"/>
              <a:buChar char="•"/>
              <a:defRPr sz="1333"/>
            </a:lvl2pPr>
            <a:lvl3pPr marL="1828754" lvl="2" indent="-372524" algn="l" rtl="0">
              <a:lnSpc>
                <a:spcPct val="120000"/>
              </a:lnSpc>
              <a:spcBef>
                <a:spcPts val="800"/>
              </a:spcBef>
              <a:spcAft>
                <a:spcPts val="0"/>
              </a:spcAft>
              <a:buClr>
                <a:schemeClr val="dk2"/>
              </a:buClr>
              <a:buSzPts val="800"/>
              <a:buChar char="•"/>
              <a:defRPr sz="1333"/>
            </a:lvl3pPr>
            <a:lvl4pPr marL="2438339" lvl="3" indent="-372524" algn="l" rtl="0">
              <a:lnSpc>
                <a:spcPct val="120000"/>
              </a:lnSpc>
              <a:spcBef>
                <a:spcPts val="800"/>
              </a:spcBef>
              <a:spcAft>
                <a:spcPts val="0"/>
              </a:spcAft>
              <a:buClr>
                <a:schemeClr val="dk2"/>
              </a:buClr>
              <a:buSzPts val="800"/>
              <a:buChar char="•"/>
              <a:defRPr sz="1333"/>
            </a:lvl4pPr>
            <a:lvl5pPr marL="3047924" lvl="4" indent="-372524" algn="l" rtl="0">
              <a:lnSpc>
                <a:spcPct val="120000"/>
              </a:lnSpc>
              <a:spcBef>
                <a:spcPts val="800"/>
              </a:spcBef>
              <a:spcAft>
                <a:spcPts val="0"/>
              </a:spcAft>
              <a:buClr>
                <a:schemeClr val="dk2"/>
              </a:buClr>
              <a:buSzPts val="800"/>
              <a:buChar char="•"/>
              <a:defRPr sz="1333"/>
            </a:lvl5pPr>
            <a:lvl6pPr marL="3657509" lvl="5" indent="-423323" algn="l" rtl="0">
              <a:lnSpc>
                <a:spcPct val="90000"/>
              </a:lnSpc>
              <a:spcBef>
                <a:spcPts val="800"/>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Tree>
    <p:extLst>
      <p:ext uri="{BB962C8B-B14F-4D97-AF65-F5344CB8AC3E}">
        <p14:creationId xmlns:p14="http://schemas.microsoft.com/office/powerpoint/2010/main" val="48588252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1"/>
        <p:cNvGrpSpPr/>
        <p:nvPr/>
      </p:nvGrpSpPr>
      <p:grpSpPr>
        <a:xfrm>
          <a:off x="0" y="0"/>
          <a:ext cx="0" cy="0"/>
          <a:chOff x="0" y="0"/>
          <a:chExt cx="0" cy="0"/>
        </a:xfrm>
      </p:grpSpPr>
      <p:sp>
        <p:nvSpPr>
          <p:cNvPr id="172" name="Google Shape;172;p35"/>
          <p:cNvSpPr txBox="1">
            <a:spLocks noGrp="1"/>
          </p:cNvSpPr>
          <p:nvPr>
            <p:ph type="ctrTitle"/>
          </p:nvPr>
        </p:nvSpPr>
        <p:spPr>
          <a:xfrm>
            <a:off x="1524000" y="1122363"/>
            <a:ext cx="9144000" cy="23876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6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73" name="Google Shape;173;p35"/>
          <p:cNvSpPr txBox="1">
            <a:spLocks noGrp="1"/>
          </p:cNvSpPr>
          <p:nvPr>
            <p:ph type="subTitle" idx="1"/>
          </p:nvPr>
        </p:nvSpPr>
        <p:spPr>
          <a:xfrm>
            <a:off x="1524000" y="3602037"/>
            <a:ext cx="9144000" cy="16556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1067"/>
              </a:spcBef>
              <a:spcAft>
                <a:spcPts val="0"/>
              </a:spcAft>
              <a:buClr>
                <a:schemeClr val="dk1"/>
              </a:buClr>
              <a:buSzPts val="1800"/>
              <a:buNone/>
              <a:defRPr sz="2400"/>
            </a:lvl1pPr>
            <a:lvl2pPr lvl="1" algn="ctr" rtl="0">
              <a:lnSpc>
                <a:spcPct val="90000"/>
              </a:lnSpc>
              <a:spcBef>
                <a:spcPts val="533"/>
              </a:spcBef>
              <a:spcAft>
                <a:spcPts val="0"/>
              </a:spcAft>
              <a:buClr>
                <a:schemeClr val="dk1"/>
              </a:buClr>
              <a:buSzPts val="1500"/>
              <a:buNone/>
              <a:defRPr sz="2000"/>
            </a:lvl2pPr>
            <a:lvl3pPr lvl="2" algn="ctr" rtl="0">
              <a:lnSpc>
                <a:spcPct val="90000"/>
              </a:lnSpc>
              <a:spcBef>
                <a:spcPts val="533"/>
              </a:spcBef>
              <a:spcAft>
                <a:spcPts val="0"/>
              </a:spcAft>
              <a:buClr>
                <a:schemeClr val="dk1"/>
              </a:buClr>
              <a:buSzPts val="1400"/>
              <a:buNone/>
              <a:defRPr sz="1867"/>
            </a:lvl3pPr>
            <a:lvl4pPr lvl="3" algn="ctr" rtl="0">
              <a:lnSpc>
                <a:spcPct val="90000"/>
              </a:lnSpc>
              <a:spcBef>
                <a:spcPts val="533"/>
              </a:spcBef>
              <a:spcAft>
                <a:spcPts val="0"/>
              </a:spcAft>
              <a:buClr>
                <a:schemeClr val="dk1"/>
              </a:buClr>
              <a:buSzPts val="1200"/>
              <a:buNone/>
              <a:defRPr sz="1600"/>
            </a:lvl4pPr>
            <a:lvl5pPr lvl="4" algn="ctr" rtl="0">
              <a:lnSpc>
                <a:spcPct val="90000"/>
              </a:lnSpc>
              <a:spcBef>
                <a:spcPts val="533"/>
              </a:spcBef>
              <a:spcAft>
                <a:spcPts val="0"/>
              </a:spcAft>
              <a:buClr>
                <a:schemeClr val="dk1"/>
              </a:buClr>
              <a:buSzPts val="1200"/>
              <a:buNone/>
              <a:defRPr sz="1600"/>
            </a:lvl5pPr>
            <a:lvl6pPr lvl="5" algn="ctr" rtl="0">
              <a:lnSpc>
                <a:spcPct val="90000"/>
              </a:lnSpc>
              <a:spcBef>
                <a:spcPts val="533"/>
              </a:spcBef>
              <a:spcAft>
                <a:spcPts val="0"/>
              </a:spcAft>
              <a:buClr>
                <a:schemeClr val="dk1"/>
              </a:buClr>
              <a:buSzPts val="1200"/>
              <a:buNone/>
              <a:defRPr sz="1600"/>
            </a:lvl6pPr>
            <a:lvl7pPr lvl="6" algn="ctr" rtl="0">
              <a:lnSpc>
                <a:spcPct val="90000"/>
              </a:lnSpc>
              <a:spcBef>
                <a:spcPts val="533"/>
              </a:spcBef>
              <a:spcAft>
                <a:spcPts val="0"/>
              </a:spcAft>
              <a:buClr>
                <a:schemeClr val="dk1"/>
              </a:buClr>
              <a:buSzPts val="1200"/>
              <a:buNone/>
              <a:defRPr sz="1600"/>
            </a:lvl7pPr>
            <a:lvl8pPr lvl="7" algn="ctr" rtl="0">
              <a:lnSpc>
                <a:spcPct val="90000"/>
              </a:lnSpc>
              <a:spcBef>
                <a:spcPts val="533"/>
              </a:spcBef>
              <a:spcAft>
                <a:spcPts val="0"/>
              </a:spcAft>
              <a:buClr>
                <a:schemeClr val="dk1"/>
              </a:buClr>
              <a:buSzPts val="1200"/>
              <a:buNone/>
              <a:defRPr sz="1600"/>
            </a:lvl8pPr>
            <a:lvl9pPr lvl="8" algn="ctr" rtl="0">
              <a:lnSpc>
                <a:spcPct val="90000"/>
              </a:lnSpc>
              <a:spcBef>
                <a:spcPts val="533"/>
              </a:spcBef>
              <a:spcAft>
                <a:spcPts val="0"/>
              </a:spcAft>
              <a:buClr>
                <a:schemeClr val="dk1"/>
              </a:buClr>
              <a:buSzPts val="1200"/>
              <a:buNone/>
              <a:defRPr sz="1600"/>
            </a:lvl9pPr>
          </a:lstStyle>
          <a:p>
            <a:endParaRPr/>
          </a:p>
        </p:txBody>
      </p:sp>
      <p:sp>
        <p:nvSpPr>
          <p:cNvPr id="174" name="Google Shape;174;p35"/>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5" name="Google Shape;175;p35"/>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6" name="Google Shape;176;p35"/>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00448154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177"/>
        <p:cNvGrpSpPr/>
        <p:nvPr/>
      </p:nvGrpSpPr>
      <p:grpSpPr>
        <a:xfrm>
          <a:off x="0" y="0"/>
          <a:ext cx="0" cy="0"/>
          <a:chOff x="0" y="0"/>
          <a:chExt cx="0" cy="0"/>
        </a:xfrm>
      </p:grpSpPr>
      <p:sp>
        <p:nvSpPr>
          <p:cNvPr id="178" name="Google Shape;178;p36"/>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79" name="Google Shape;179;p36"/>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rmAutofit/>
          </a:bodyPr>
          <a:lstStyle>
            <a:lvl1pPr marL="609585" lvl="0" indent="-423323" algn="l" rtl="0">
              <a:lnSpc>
                <a:spcPct val="90000"/>
              </a:lnSpc>
              <a:spcBef>
                <a:spcPts val="1067"/>
              </a:spcBef>
              <a:spcAft>
                <a:spcPts val="0"/>
              </a:spcAft>
              <a:buClr>
                <a:schemeClr val="dk1"/>
              </a:buClr>
              <a:buSzPts val="1400"/>
              <a:buChar char="•"/>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180" name="Google Shape;180;p36"/>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1" name="Google Shape;181;p36"/>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2" name="Google Shape;182;p36"/>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31920770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5" name="Google Shape;185;p37"/>
          <p:cNvSpPr txBox="1">
            <a:spLocks noGrp="1"/>
          </p:cNvSpPr>
          <p:nvPr>
            <p:ph type="body" idx="1"/>
          </p:nvPr>
        </p:nvSpPr>
        <p:spPr>
          <a:xfrm>
            <a:off x="838200" y="1825625"/>
            <a:ext cx="5181600" cy="4351200"/>
          </a:xfrm>
          <a:prstGeom prst="rect">
            <a:avLst/>
          </a:prstGeom>
          <a:noFill/>
          <a:ln>
            <a:noFill/>
          </a:ln>
        </p:spPr>
        <p:txBody>
          <a:bodyPr spcFirstLastPara="1" wrap="square" lIns="68575" tIns="34275" rIns="68575" bIns="34275" anchor="t" anchorCtr="0">
            <a:normAutofit/>
          </a:bodyPr>
          <a:lstStyle>
            <a:lvl1pPr marL="609585" lvl="0" indent="-423323" algn="l" rtl="0">
              <a:lnSpc>
                <a:spcPct val="90000"/>
              </a:lnSpc>
              <a:spcBef>
                <a:spcPts val="1067"/>
              </a:spcBef>
              <a:spcAft>
                <a:spcPts val="0"/>
              </a:spcAft>
              <a:buClr>
                <a:schemeClr val="dk1"/>
              </a:buClr>
              <a:buSzPts val="1400"/>
              <a:buChar char="•"/>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186" name="Google Shape;186;p37"/>
          <p:cNvSpPr txBox="1">
            <a:spLocks noGrp="1"/>
          </p:cNvSpPr>
          <p:nvPr>
            <p:ph type="body" idx="2"/>
          </p:nvPr>
        </p:nvSpPr>
        <p:spPr>
          <a:xfrm>
            <a:off x="6172200" y="1825625"/>
            <a:ext cx="5181600" cy="4351200"/>
          </a:xfrm>
          <a:prstGeom prst="rect">
            <a:avLst/>
          </a:prstGeom>
          <a:noFill/>
          <a:ln>
            <a:noFill/>
          </a:ln>
        </p:spPr>
        <p:txBody>
          <a:bodyPr spcFirstLastPara="1" wrap="square" lIns="68575" tIns="34275" rIns="68575" bIns="34275" anchor="t" anchorCtr="0">
            <a:normAutofit/>
          </a:bodyPr>
          <a:lstStyle>
            <a:lvl1pPr marL="609585" lvl="0" indent="-423323" algn="l" rtl="0">
              <a:lnSpc>
                <a:spcPct val="90000"/>
              </a:lnSpc>
              <a:spcBef>
                <a:spcPts val="1067"/>
              </a:spcBef>
              <a:spcAft>
                <a:spcPts val="0"/>
              </a:spcAft>
              <a:buClr>
                <a:schemeClr val="dk1"/>
              </a:buClr>
              <a:buSzPts val="1400"/>
              <a:buChar char="•"/>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187" name="Google Shape;187;p37"/>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8" name="Google Shape;188;p37"/>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9" name="Google Shape;189;p37"/>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75141522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190"/>
        <p:cNvGrpSpPr/>
        <p:nvPr/>
      </p:nvGrpSpPr>
      <p:grpSpPr>
        <a:xfrm>
          <a:off x="0" y="0"/>
          <a:ext cx="0" cy="0"/>
          <a:chOff x="0" y="0"/>
          <a:chExt cx="0" cy="0"/>
        </a:xfrm>
      </p:grpSpPr>
      <p:sp>
        <p:nvSpPr>
          <p:cNvPr id="191" name="Google Shape;191;p38"/>
          <p:cNvSpPr txBox="1">
            <a:spLocks noGrp="1"/>
          </p:cNvSpPr>
          <p:nvPr>
            <p:ph type="title"/>
          </p:nvPr>
        </p:nvSpPr>
        <p:spPr>
          <a:xfrm>
            <a:off x="839788" y="365125"/>
            <a:ext cx="10515600" cy="1325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92" name="Google Shape;192;p38"/>
          <p:cNvSpPr txBox="1">
            <a:spLocks noGrp="1"/>
          </p:cNvSpPr>
          <p:nvPr>
            <p:ph type="body" idx="1"/>
          </p:nvPr>
        </p:nvSpPr>
        <p:spPr>
          <a:xfrm>
            <a:off x="839788" y="1681163"/>
            <a:ext cx="5158000" cy="824000"/>
          </a:xfrm>
          <a:prstGeom prst="rect">
            <a:avLst/>
          </a:prstGeom>
          <a:noFill/>
          <a:ln>
            <a:noFill/>
          </a:ln>
        </p:spPr>
        <p:txBody>
          <a:bodyPr spcFirstLastPara="1" wrap="square" lIns="68575" tIns="34275" rIns="68575" bIns="34275" anchor="b" anchorCtr="0">
            <a:normAutofit/>
          </a:bodyPr>
          <a:lstStyle>
            <a:lvl1pPr marL="609585" lvl="0" indent="-304792" algn="l" rtl="0">
              <a:lnSpc>
                <a:spcPct val="90000"/>
              </a:lnSpc>
              <a:spcBef>
                <a:spcPts val="1067"/>
              </a:spcBef>
              <a:spcAft>
                <a:spcPts val="0"/>
              </a:spcAft>
              <a:buClr>
                <a:schemeClr val="dk1"/>
              </a:buClr>
              <a:buSzPts val="1800"/>
              <a:buNone/>
              <a:defRPr sz="2400" b="1"/>
            </a:lvl1pPr>
            <a:lvl2pPr marL="1219170" lvl="1" indent="-304792" algn="l" rtl="0">
              <a:lnSpc>
                <a:spcPct val="90000"/>
              </a:lnSpc>
              <a:spcBef>
                <a:spcPts val="533"/>
              </a:spcBef>
              <a:spcAft>
                <a:spcPts val="0"/>
              </a:spcAft>
              <a:buClr>
                <a:schemeClr val="dk1"/>
              </a:buClr>
              <a:buSzPts val="1500"/>
              <a:buNone/>
              <a:defRPr sz="2000" b="1"/>
            </a:lvl2pPr>
            <a:lvl3pPr marL="1828754" lvl="2" indent="-304792" algn="l" rtl="0">
              <a:lnSpc>
                <a:spcPct val="90000"/>
              </a:lnSpc>
              <a:spcBef>
                <a:spcPts val="533"/>
              </a:spcBef>
              <a:spcAft>
                <a:spcPts val="0"/>
              </a:spcAft>
              <a:buClr>
                <a:schemeClr val="dk1"/>
              </a:buClr>
              <a:buSzPts val="1400"/>
              <a:buNone/>
              <a:defRPr sz="1867" b="1"/>
            </a:lvl3pPr>
            <a:lvl4pPr marL="2438339" lvl="3" indent="-304792" algn="l" rtl="0">
              <a:lnSpc>
                <a:spcPct val="90000"/>
              </a:lnSpc>
              <a:spcBef>
                <a:spcPts val="533"/>
              </a:spcBef>
              <a:spcAft>
                <a:spcPts val="0"/>
              </a:spcAft>
              <a:buClr>
                <a:schemeClr val="dk1"/>
              </a:buClr>
              <a:buSzPts val="1200"/>
              <a:buNone/>
              <a:defRPr sz="1600" b="1"/>
            </a:lvl4pPr>
            <a:lvl5pPr marL="3047924" lvl="4" indent="-304792" algn="l" rtl="0">
              <a:lnSpc>
                <a:spcPct val="90000"/>
              </a:lnSpc>
              <a:spcBef>
                <a:spcPts val="533"/>
              </a:spcBef>
              <a:spcAft>
                <a:spcPts val="0"/>
              </a:spcAft>
              <a:buClr>
                <a:schemeClr val="dk1"/>
              </a:buClr>
              <a:buSzPts val="1200"/>
              <a:buNone/>
              <a:defRPr sz="1600" b="1"/>
            </a:lvl5pPr>
            <a:lvl6pPr marL="3657509" lvl="5" indent="-304792" algn="l" rtl="0">
              <a:lnSpc>
                <a:spcPct val="90000"/>
              </a:lnSpc>
              <a:spcBef>
                <a:spcPts val="533"/>
              </a:spcBef>
              <a:spcAft>
                <a:spcPts val="0"/>
              </a:spcAft>
              <a:buClr>
                <a:schemeClr val="dk1"/>
              </a:buClr>
              <a:buSzPts val="1200"/>
              <a:buNone/>
              <a:defRPr sz="1600" b="1"/>
            </a:lvl6pPr>
            <a:lvl7pPr marL="4267093" lvl="6" indent="-304792" algn="l" rtl="0">
              <a:lnSpc>
                <a:spcPct val="90000"/>
              </a:lnSpc>
              <a:spcBef>
                <a:spcPts val="533"/>
              </a:spcBef>
              <a:spcAft>
                <a:spcPts val="0"/>
              </a:spcAft>
              <a:buClr>
                <a:schemeClr val="dk1"/>
              </a:buClr>
              <a:buSzPts val="1200"/>
              <a:buNone/>
              <a:defRPr sz="1600" b="1"/>
            </a:lvl7pPr>
            <a:lvl8pPr marL="4876678" lvl="7" indent="-304792" algn="l" rtl="0">
              <a:lnSpc>
                <a:spcPct val="90000"/>
              </a:lnSpc>
              <a:spcBef>
                <a:spcPts val="533"/>
              </a:spcBef>
              <a:spcAft>
                <a:spcPts val="0"/>
              </a:spcAft>
              <a:buClr>
                <a:schemeClr val="dk1"/>
              </a:buClr>
              <a:buSzPts val="1200"/>
              <a:buNone/>
              <a:defRPr sz="1600" b="1"/>
            </a:lvl8pPr>
            <a:lvl9pPr marL="5486263" lvl="8" indent="-304792" algn="l" rtl="0">
              <a:lnSpc>
                <a:spcPct val="90000"/>
              </a:lnSpc>
              <a:spcBef>
                <a:spcPts val="533"/>
              </a:spcBef>
              <a:spcAft>
                <a:spcPts val="0"/>
              </a:spcAft>
              <a:buClr>
                <a:schemeClr val="dk1"/>
              </a:buClr>
              <a:buSzPts val="1200"/>
              <a:buNone/>
              <a:defRPr sz="1600" b="1"/>
            </a:lvl9pPr>
          </a:lstStyle>
          <a:p>
            <a:endParaRPr/>
          </a:p>
        </p:txBody>
      </p:sp>
      <p:sp>
        <p:nvSpPr>
          <p:cNvPr id="193" name="Google Shape;193;p38"/>
          <p:cNvSpPr txBox="1">
            <a:spLocks noGrp="1"/>
          </p:cNvSpPr>
          <p:nvPr>
            <p:ph type="body" idx="2"/>
          </p:nvPr>
        </p:nvSpPr>
        <p:spPr>
          <a:xfrm>
            <a:off x="839788" y="2505075"/>
            <a:ext cx="5158000" cy="3684800"/>
          </a:xfrm>
          <a:prstGeom prst="rect">
            <a:avLst/>
          </a:prstGeom>
          <a:noFill/>
          <a:ln>
            <a:noFill/>
          </a:ln>
        </p:spPr>
        <p:txBody>
          <a:bodyPr spcFirstLastPara="1" wrap="square" lIns="68575" tIns="34275" rIns="68575" bIns="34275" anchor="t" anchorCtr="0">
            <a:normAutofit/>
          </a:bodyPr>
          <a:lstStyle>
            <a:lvl1pPr marL="609585" lvl="0" indent="-423323" algn="l" rtl="0">
              <a:lnSpc>
                <a:spcPct val="90000"/>
              </a:lnSpc>
              <a:spcBef>
                <a:spcPts val="1067"/>
              </a:spcBef>
              <a:spcAft>
                <a:spcPts val="0"/>
              </a:spcAft>
              <a:buClr>
                <a:schemeClr val="dk1"/>
              </a:buClr>
              <a:buSzPts val="1400"/>
              <a:buChar char="•"/>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194" name="Google Shape;194;p38"/>
          <p:cNvSpPr txBox="1">
            <a:spLocks noGrp="1"/>
          </p:cNvSpPr>
          <p:nvPr>
            <p:ph type="body" idx="3"/>
          </p:nvPr>
        </p:nvSpPr>
        <p:spPr>
          <a:xfrm>
            <a:off x="6172200" y="1681163"/>
            <a:ext cx="5183200" cy="824000"/>
          </a:xfrm>
          <a:prstGeom prst="rect">
            <a:avLst/>
          </a:prstGeom>
          <a:noFill/>
          <a:ln>
            <a:noFill/>
          </a:ln>
        </p:spPr>
        <p:txBody>
          <a:bodyPr spcFirstLastPara="1" wrap="square" lIns="68575" tIns="34275" rIns="68575" bIns="34275" anchor="b" anchorCtr="0">
            <a:normAutofit/>
          </a:bodyPr>
          <a:lstStyle>
            <a:lvl1pPr marL="609585" lvl="0" indent="-304792" algn="l" rtl="0">
              <a:lnSpc>
                <a:spcPct val="90000"/>
              </a:lnSpc>
              <a:spcBef>
                <a:spcPts val="1067"/>
              </a:spcBef>
              <a:spcAft>
                <a:spcPts val="0"/>
              </a:spcAft>
              <a:buClr>
                <a:schemeClr val="dk1"/>
              </a:buClr>
              <a:buSzPts val="1800"/>
              <a:buNone/>
              <a:defRPr sz="2400" b="1"/>
            </a:lvl1pPr>
            <a:lvl2pPr marL="1219170" lvl="1" indent="-304792" algn="l" rtl="0">
              <a:lnSpc>
                <a:spcPct val="90000"/>
              </a:lnSpc>
              <a:spcBef>
                <a:spcPts val="533"/>
              </a:spcBef>
              <a:spcAft>
                <a:spcPts val="0"/>
              </a:spcAft>
              <a:buClr>
                <a:schemeClr val="dk1"/>
              </a:buClr>
              <a:buSzPts val="1500"/>
              <a:buNone/>
              <a:defRPr sz="2000" b="1"/>
            </a:lvl2pPr>
            <a:lvl3pPr marL="1828754" lvl="2" indent="-304792" algn="l" rtl="0">
              <a:lnSpc>
                <a:spcPct val="90000"/>
              </a:lnSpc>
              <a:spcBef>
                <a:spcPts val="533"/>
              </a:spcBef>
              <a:spcAft>
                <a:spcPts val="0"/>
              </a:spcAft>
              <a:buClr>
                <a:schemeClr val="dk1"/>
              </a:buClr>
              <a:buSzPts val="1400"/>
              <a:buNone/>
              <a:defRPr sz="1867" b="1"/>
            </a:lvl3pPr>
            <a:lvl4pPr marL="2438339" lvl="3" indent="-304792" algn="l" rtl="0">
              <a:lnSpc>
                <a:spcPct val="90000"/>
              </a:lnSpc>
              <a:spcBef>
                <a:spcPts val="533"/>
              </a:spcBef>
              <a:spcAft>
                <a:spcPts val="0"/>
              </a:spcAft>
              <a:buClr>
                <a:schemeClr val="dk1"/>
              </a:buClr>
              <a:buSzPts val="1200"/>
              <a:buNone/>
              <a:defRPr sz="1600" b="1"/>
            </a:lvl4pPr>
            <a:lvl5pPr marL="3047924" lvl="4" indent="-304792" algn="l" rtl="0">
              <a:lnSpc>
                <a:spcPct val="90000"/>
              </a:lnSpc>
              <a:spcBef>
                <a:spcPts val="533"/>
              </a:spcBef>
              <a:spcAft>
                <a:spcPts val="0"/>
              </a:spcAft>
              <a:buClr>
                <a:schemeClr val="dk1"/>
              </a:buClr>
              <a:buSzPts val="1200"/>
              <a:buNone/>
              <a:defRPr sz="1600" b="1"/>
            </a:lvl5pPr>
            <a:lvl6pPr marL="3657509" lvl="5" indent="-304792" algn="l" rtl="0">
              <a:lnSpc>
                <a:spcPct val="90000"/>
              </a:lnSpc>
              <a:spcBef>
                <a:spcPts val="533"/>
              </a:spcBef>
              <a:spcAft>
                <a:spcPts val="0"/>
              </a:spcAft>
              <a:buClr>
                <a:schemeClr val="dk1"/>
              </a:buClr>
              <a:buSzPts val="1200"/>
              <a:buNone/>
              <a:defRPr sz="1600" b="1"/>
            </a:lvl6pPr>
            <a:lvl7pPr marL="4267093" lvl="6" indent="-304792" algn="l" rtl="0">
              <a:lnSpc>
                <a:spcPct val="90000"/>
              </a:lnSpc>
              <a:spcBef>
                <a:spcPts val="533"/>
              </a:spcBef>
              <a:spcAft>
                <a:spcPts val="0"/>
              </a:spcAft>
              <a:buClr>
                <a:schemeClr val="dk1"/>
              </a:buClr>
              <a:buSzPts val="1200"/>
              <a:buNone/>
              <a:defRPr sz="1600" b="1"/>
            </a:lvl7pPr>
            <a:lvl8pPr marL="4876678" lvl="7" indent="-304792" algn="l" rtl="0">
              <a:lnSpc>
                <a:spcPct val="90000"/>
              </a:lnSpc>
              <a:spcBef>
                <a:spcPts val="533"/>
              </a:spcBef>
              <a:spcAft>
                <a:spcPts val="0"/>
              </a:spcAft>
              <a:buClr>
                <a:schemeClr val="dk1"/>
              </a:buClr>
              <a:buSzPts val="1200"/>
              <a:buNone/>
              <a:defRPr sz="1600" b="1"/>
            </a:lvl8pPr>
            <a:lvl9pPr marL="5486263" lvl="8" indent="-304792" algn="l" rtl="0">
              <a:lnSpc>
                <a:spcPct val="90000"/>
              </a:lnSpc>
              <a:spcBef>
                <a:spcPts val="533"/>
              </a:spcBef>
              <a:spcAft>
                <a:spcPts val="0"/>
              </a:spcAft>
              <a:buClr>
                <a:schemeClr val="dk1"/>
              </a:buClr>
              <a:buSzPts val="1200"/>
              <a:buNone/>
              <a:defRPr sz="1600" b="1"/>
            </a:lvl9pPr>
          </a:lstStyle>
          <a:p>
            <a:endParaRPr/>
          </a:p>
        </p:txBody>
      </p:sp>
      <p:sp>
        <p:nvSpPr>
          <p:cNvPr id="195" name="Google Shape;195;p38"/>
          <p:cNvSpPr txBox="1">
            <a:spLocks noGrp="1"/>
          </p:cNvSpPr>
          <p:nvPr>
            <p:ph type="body" idx="4"/>
          </p:nvPr>
        </p:nvSpPr>
        <p:spPr>
          <a:xfrm>
            <a:off x="6172200" y="2505075"/>
            <a:ext cx="5183200" cy="3684800"/>
          </a:xfrm>
          <a:prstGeom prst="rect">
            <a:avLst/>
          </a:prstGeom>
          <a:noFill/>
          <a:ln>
            <a:noFill/>
          </a:ln>
        </p:spPr>
        <p:txBody>
          <a:bodyPr spcFirstLastPara="1" wrap="square" lIns="68575" tIns="34275" rIns="68575" bIns="34275" anchor="t" anchorCtr="0">
            <a:normAutofit/>
          </a:bodyPr>
          <a:lstStyle>
            <a:lvl1pPr marL="609585" lvl="0" indent="-423323" algn="l" rtl="0">
              <a:lnSpc>
                <a:spcPct val="90000"/>
              </a:lnSpc>
              <a:spcBef>
                <a:spcPts val="1067"/>
              </a:spcBef>
              <a:spcAft>
                <a:spcPts val="0"/>
              </a:spcAft>
              <a:buClr>
                <a:schemeClr val="dk1"/>
              </a:buClr>
              <a:buSzPts val="1400"/>
              <a:buChar char="•"/>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196" name="Google Shape;196;p38"/>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97" name="Google Shape;197;p38"/>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98" name="Google Shape;198;p38"/>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0602480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99"/>
        <p:cNvGrpSpPr/>
        <p:nvPr/>
      </p:nvGrpSpPr>
      <p:grpSpPr>
        <a:xfrm>
          <a:off x="0" y="0"/>
          <a:ext cx="0" cy="0"/>
          <a:chOff x="0" y="0"/>
          <a:chExt cx="0" cy="0"/>
        </a:xfrm>
      </p:grpSpPr>
      <p:sp>
        <p:nvSpPr>
          <p:cNvPr id="200" name="Google Shape;200;p39"/>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01" name="Google Shape;201;p39"/>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02" name="Google Shape;202;p39"/>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03" name="Google Shape;203;p39"/>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81190754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4"/>
        <p:cNvGrpSpPr/>
        <p:nvPr/>
      </p:nvGrpSpPr>
      <p:grpSpPr>
        <a:xfrm>
          <a:off x="0" y="0"/>
          <a:ext cx="0" cy="0"/>
          <a:chOff x="0" y="0"/>
          <a:chExt cx="0" cy="0"/>
        </a:xfrm>
      </p:grpSpPr>
      <p:sp>
        <p:nvSpPr>
          <p:cNvPr id="205" name="Google Shape;205;p40"/>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06" name="Google Shape;206;p40"/>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07" name="Google Shape;207;p40"/>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928855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4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248" name="Body Level One…"/>
          <p:cNvSpPr txBox="1">
            <a:spLocks noGrp="1"/>
          </p:cNvSpPr>
          <p:nvPr>
            <p:ph type="body" sz="half" idx="1"/>
          </p:nvPr>
        </p:nvSpPr>
        <p:spPr>
          <a:xfrm>
            <a:off x="609600" y="2475719"/>
            <a:ext cx="5283200" cy="3701247"/>
          </a:xfrm>
          <a:prstGeom prst="rect">
            <a:avLst/>
          </a:prstGeom>
        </p:spPr>
        <p:txBody>
          <a:bodyPr lIns="45699" tIns="45699" rIns="45699" bIns="45699"/>
          <a:lstStyle>
            <a:lvl1pPr marL="4572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9144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3716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18288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22860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249" name="Google Shape;37;p7"/>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25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24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208"/>
        <p:cNvGrpSpPr/>
        <p:nvPr/>
      </p:nvGrpSpPr>
      <p:grpSpPr>
        <a:xfrm>
          <a:off x="0" y="0"/>
          <a:ext cx="0" cy="0"/>
          <a:chOff x="0" y="0"/>
          <a:chExt cx="0" cy="0"/>
        </a:xfrm>
      </p:grpSpPr>
      <p:sp>
        <p:nvSpPr>
          <p:cNvPr id="209" name="Google Shape;209;p41"/>
          <p:cNvSpPr txBox="1">
            <a:spLocks noGrp="1"/>
          </p:cNvSpPr>
          <p:nvPr>
            <p:ph type="title"/>
          </p:nvPr>
        </p:nvSpPr>
        <p:spPr>
          <a:xfrm>
            <a:off x="839788" y="457200"/>
            <a:ext cx="3932000" cy="16004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3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10" name="Google Shape;210;p41"/>
          <p:cNvSpPr txBox="1">
            <a:spLocks noGrp="1"/>
          </p:cNvSpPr>
          <p:nvPr>
            <p:ph type="body" idx="1"/>
          </p:nvPr>
        </p:nvSpPr>
        <p:spPr>
          <a:xfrm>
            <a:off x="5183188" y="987425"/>
            <a:ext cx="6172400" cy="4873600"/>
          </a:xfrm>
          <a:prstGeom prst="rect">
            <a:avLst/>
          </a:prstGeom>
          <a:noFill/>
          <a:ln>
            <a:noFill/>
          </a:ln>
        </p:spPr>
        <p:txBody>
          <a:bodyPr spcFirstLastPara="1" wrap="square" lIns="68575" tIns="34275" rIns="68575" bIns="34275" anchor="t" anchorCtr="0">
            <a:normAutofit/>
          </a:bodyPr>
          <a:lstStyle>
            <a:lvl1pPr marL="609585" lvl="0" indent="-507987" algn="l" rtl="0">
              <a:lnSpc>
                <a:spcPct val="90000"/>
              </a:lnSpc>
              <a:spcBef>
                <a:spcPts val="1067"/>
              </a:spcBef>
              <a:spcAft>
                <a:spcPts val="0"/>
              </a:spcAft>
              <a:buClr>
                <a:schemeClr val="dk1"/>
              </a:buClr>
              <a:buSzPts val="2400"/>
              <a:buChar char="•"/>
              <a:defRPr sz="3200"/>
            </a:lvl1pPr>
            <a:lvl2pPr marL="1219170" lvl="1" indent="-482588" algn="l" rtl="0">
              <a:lnSpc>
                <a:spcPct val="90000"/>
              </a:lnSpc>
              <a:spcBef>
                <a:spcPts val="533"/>
              </a:spcBef>
              <a:spcAft>
                <a:spcPts val="0"/>
              </a:spcAft>
              <a:buClr>
                <a:schemeClr val="dk1"/>
              </a:buClr>
              <a:buSzPts val="2100"/>
              <a:buChar char="•"/>
              <a:defRPr sz="2800"/>
            </a:lvl2pPr>
            <a:lvl3pPr marL="1828754" lvl="2" indent="-457189" algn="l" rtl="0">
              <a:lnSpc>
                <a:spcPct val="90000"/>
              </a:lnSpc>
              <a:spcBef>
                <a:spcPts val="533"/>
              </a:spcBef>
              <a:spcAft>
                <a:spcPts val="0"/>
              </a:spcAft>
              <a:buClr>
                <a:schemeClr val="dk1"/>
              </a:buClr>
              <a:buSzPts val="1800"/>
              <a:buChar char="•"/>
              <a:defRPr sz="2400"/>
            </a:lvl3pPr>
            <a:lvl4pPr marL="2438339" lvl="3" indent="-431789" algn="l" rtl="0">
              <a:lnSpc>
                <a:spcPct val="90000"/>
              </a:lnSpc>
              <a:spcBef>
                <a:spcPts val="533"/>
              </a:spcBef>
              <a:spcAft>
                <a:spcPts val="0"/>
              </a:spcAft>
              <a:buClr>
                <a:schemeClr val="dk1"/>
              </a:buClr>
              <a:buSzPts val="1500"/>
              <a:buChar char="•"/>
              <a:defRPr sz="2000"/>
            </a:lvl4pPr>
            <a:lvl5pPr marL="3047924" lvl="4" indent="-431789" algn="l" rtl="0">
              <a:lnSpc>
                <a:spcPct val="90000"/>
              </a:lnSpc>
              <a:spcBef>
                <a:spcPts val="533"/>
              </a:spcBef>
              <a:spcAft>
                <a:spcPts val="0"/>
              </a:spcAft>
              <a:buClr>
                <a:schemeClr val="dk1"/>
              </a:buClr>
              <a:buSzPts val="1500"/>
              <a:buChar char="•"/>
              <a:defRPr sz="2000"/>
            </a:lvl5pPr>
            <a:lvl6pPr marL="3657509" lvl="5" indent="-431789" algn="l" rtl="0">
              <a:lnSpc>
                <a:spcPct val="90000"/>
              </a:lnSpc>
              <a:spcBef>
                <a:spcPts val="533"/>
              </a:spcBef>
              <a:spcAft>
                <a:spcPts val="0"/>
              </a:spcAft>
              <a:buClr>
                <a:schemeClr val="dk1"/>
              </a:buClr>
              <a:buSzPts val="1500"/>
              <a:buChar char="•"/>
              <a:defRPr sz="2000"/>
            </a:lvl6pPr>
            <a:lvl7pPr marL="4267093" lvl="6" indent="-431789" algn="l" rtl="0">
              <a:lnSpc>
                <a:spcPct val="90000"/>
              </a:lnSpc>
              <a:spcBef>
                <a:spcPts val="533"/>
              </a:spcBef>
              <a:spcAft>
                <a:spcPts val="0"/>
              </a:spcAft>
              <a:buClr>
                <a:schemeClr val="dk1"/>
              </a:buClr>
              <a:buSzPts val="1500"/>
              <a:buChar char="•"/>
              <a:defRPr sz="2000"/>
            </a:lvl7pPr>
            <a:lvl8pPr marL="4876678" lvl="7" indent="-431789" algn="l" rtl="0">
              <a:lnSpc>
                <a:spcPct val="90000"/>
              </a:lnSpc>
              <a:spcBef>
                <a:spcPts val="533"/>
              </a:spcBef>
              <a:spcAft>
                <a:spcPts val="0"/>
              </a:spcAft>
              <a:buClr>
                <a:schemeClr val="dk1"/>
              </a:buClr>
              <a:buSzPts val="1500"/>
              <a:buChar char="•"/>
              <a:defRPr sz="2000"/>
            </a:lvl8pPr>
            <a:lvl9pPr marL="5486263" lvl="8" indent="-431789" algn="l" rtl="0">
              <a:lnSpc>
                <a:spcPct val="90000"/>
              </a:lnSpc>
              <a:spcBef>
                <a:spcPts val="533"/>
              </a:spcBef>
              <a:spcAft>
                <a:spcPts val="0"/>
              </a:spcAft>
              <a:buClr>
                <a:schemeClr val="dk1"/>
              </a:buClr>
              <a:buSzPts val="1500"/>
              <a:buChar char="•"/>
              <a:defRPr sz="2000"/>
            </a:lvl9pPr>
          </a:lstStyle>
          <a:p>
            <a:endParaRPr/>
          </a:p>
        </p:txBody>
      </p:sp>
      <p:sp>
        <p:nvSpPr>
          <p:cNvPr id="211" name="Google Shape;211;p41"/>
          <p:cNvSpPr txBox="1">
            <a:spLocks noGrp="1"/>
          </p:cNvSpPr>
          <p:nvPr>
            <p:ph type="body" idx="2"/>
          </p:nvPr>
        </p:nvSpPr>
        <p:spPr>
          <a:xfrm>
            <a:off x="839788" y="2057400"/>
            <a:ext cx="3932000" cy="3811600"/>
          </a:xfrm>
          <a:prstGeom prst="rect">
            <a:avLst/>
          </a:prstGeom>
          <a:noFill/>
          <a:ln>
            <a:noFill/>
          </a:ln>
        </p:spPr>
        <p:txBody>
          <a:bodyPr spcFirstLastPara="1" wrap="square" lIns="68575" tIns="34275" rIns="68575" bIns="34275" anchor="t" anchorCtr="0">
            <a:normAutofit/>
          </a:bodyPr>
          <a:lstStyle>
            <a:lvl1pPr marL="609585" lvl="0" indent="-304792" algn="l" rtl="0">
              <a:lnSpc>
                <a:spcPct val="90000"/>
              </a:lnSpc>
              <a:spcBef>
                <a:spcPts val="1067"/>
              </a:spcBef>
              <a:spcAft>
                <a:spcPts val="0"/>
              </a:spcAft>
              <a:buClr>
                <a:schemeClr val="dk1"/>
              </a:buClr>
              <a:buSzPts val="1200"/>
              <a:buNone/>
              <a:defRPr sz="1600"/>
            </a:lvl1pPr>
            <a:lvl2pPr marL="1219170" lvl="1" indent="-304792" algn="l" rtl="0">
              <a:lnSpc>
                <a:spcPct val="90000"/>
              </a:lnSpc>
              <a:spcBef>
                <a:spcPts val="533"/>
              </a:spcBef>
              <a:spcAft>
                <a:spcPts val="0"/>
              </a:spcAft>
              <a:buClr>
                <a:schemeClr val="dk1"/>
              </a:buClr>
              <a:buSzPts val="1100"/>
              <a:buNone/>
              <a:defRPr sz="1467"/>
            </a:lvl2pPr>
            <a:lvl3pPr marL="1828754" lvl="2" indent="-304792" algn="l" rtl="0">
              <a:lnSpc>
                <a:spcPct val="90000"/>
              </a:lnSpc>
              <a:spcBef>
                <a:spcPts val="533"/>
              </a:spcBef>
              <a:spcAft>
                <a:spcPts val="0"/>
              </a:spcAft>
              <a:buClr>
                <a:schemeClr val="dk1"/>
              </a:buClr>
              <a:buSzPts val="900"/>
              <a:buNone/>
              <a:defRPr sz="1200"/>
            </a:lvl3pPr>
            <a:lvl4pPr marL="2438339" lvl="3" indent="-304792" algn="l" rtl="0">
              <a:lnSpc>
                <a:spcPct val="90000"/>
              </a:lnSpc>
              <a:spcBef>
                <a:spcPts val="533"/>
              </a:spcBef>
              <a:spcAft>
                <a:spcPts val="0"/>
              </a:spcAft>
              <a:buClr>
                <a:schemeClr val="dk1"/>
              </a:buClr>
              <a:buSzPts val="800"/>
              <a:buNone/>
              <a:defRPr sz="1067"/>
            </a:lvl4pPr>
            <a:lvl5pPr marL="3047924" lvl="4" indent="-304792" algn="l" rtl="0">
              <a:lnSpc>
                <a:spcPct val="90000"/>
              </a:lnSpc>
              <a:spcBef>
                <a:spcPts val="533"/>
              </a:spcBef>
              <a:spcAft>
                <a:spcPts val="0"/>
              </a:spcAft>
              <a:buClr>
                <a:schemeClr val="dk1"/>
              </a:buClr>
              <a:buSzPts val="800"/>
              <a:buNone/>
              <a:defRPr sz="1067"/>
            </a:lvl5pPr>
            <a:lvl6pPr marL="3657509" lvl="5" indent="-304792" algn="l" rtl="0">
              <a:lnSpc>
                <a:spcPct val="90000"/>
              </a:lnSpc>
              <a:spcBef>
                <a:spcPts val="533"/>
              </a:spcBef>
              <a:spcAft>
                <a:spcPts val="0"/>
              </a:spcAft>
              <a:buClr>
                <a:schemeClr val="dk1"/>
              </a:buClr>
              <a:buSzPts val="800"/>
              <a:buNone/>
              <a:defRPr sz="1067"/>
            </a:lvl6pPr>
            <a:lvl7pPr marL="4267093" lvl="6" indent="-304792" algn="l" rtl="0">
              <a:lnSpc>
                <a:spcPct val="90000"/>
              </a:lnSpc>
              <a:spcBef>
                <a:spcPts val="533"/>
              </a:spcBef>
              <a:spcAft>
                <a:spcPts val="0"/>
              </a:spcAft>
              <a:buClr>
                <a:schemeClr val="dk1"/>
              </a:buClr>
              <a:buSzPts val="800"/>
              <a:buNone/>
              <a:defRPr sz="1067"/>
            </a:lvl7pPr>
            <a:lvl8pPr marL="4876678" lvl="7" indent="-304792" algn="l" rtl="0">
              <a:lnSpc>
                <a:spcPct val="90000"/>
              </a:lnSpc>
              <a:spcBef>
                <a:spcPts val="533"/>
              </a:spcBef>
              <a:spcAft>
                <a:spcPts val="0"/>
              </a:spcAft>
              <a:buClr>
                <a:schemeClr val="dk1"/>
              </a:buClr>
              <a:buSzPts val="800"/>
              <a:buNone/>
              <a:defRPr sz="1067"/>
            </a:lvl8pPr>
            <a:lvl9pPr marL="5486263" lvl="8" indent="-304792" algn="l" rtl="0">
              <a:lnSpc>
                <a:spcPct val="90000"/>
              </a:lnSpc>
              <a:spcBef>
                <a:spcPts val="533"/>
              </a:spcBef>
              <a:spcAft>
                <a:spcPts val="0"/>
              </a:spcAft>
              <a:buClr>
                <a:schemeClr val="dk1"/>
              </a:buClr>
              <a:buSzPts val="800"/>
              <a:buNone/>
              <a:defRPr sz="1067"/>
            </a:lvl9pPr>
          </a:lstStyle>
          <a:p>
            <a:endParaRPr/>
          </a:p>
        </p:txBody>
      </p:sp>
      <p:sp>
        <p:nvSpPr>
          <p:cNvPr id="212" name="Google Shape;212;p41"/>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13" name="Google Shape;213;p41"/>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14" name="Google Shape;214;p4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906182050"/>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215"/>
        <p:cNvGrpSpPr/>
        <p:nvPr/>
      </p:nvGrpSpPr>
      <p:grpSpPr>
        <a:xfrm>
          <a:off x="0" y="0"/>
          <a:ext cx="0" cy="0"/>
          <a:chOff x="0" y="0"/>
          <a:chExt cx="0" cy="0"/>
        </a:xfrm>
      </p:grpSpPr>
      <p:sp>
        <p:nvSpPr>
          <p:cNvPr id="216" name="Google Shape;216;p42"/>
          <p:cNvSpPr txBox="1">
            <a:spLocks noGrp="1"/>
          </p:cNvSpPr>
          <p:nvPr>
            <p:ph type="title"/>
          </p:nvPr>
        </p:nvSpPr>
        <p:spPr>
          <a:xfrm>
            <a:off x="839788" y="457200"/>
            <a:ext cx="3932000" cy="16004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3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17" name="Google Shape;217;p42"/>
          <p:cNvSpPr>
            <a:spLocks noGrp="1"/>
          </p:cNvSpPr>
          <p:nvPr>
            <p:ph type="pic" idx="2"/>
          </p:nvPr>
        </p:nvSpPr>
        <p:spPr>
          <a:xfrm>
            <a:off x="5183188" y="987425"/>
            <a:ext cx="6172400" cy="4873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1067"/>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21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18" name="Google Shape;218;p42"/>
          <p:cNvSpPr txBox="1">
            <a:spLocks noGrp="1"/>
          </p:cNvSpPr>
          <p:nvPr>
            <p:ph type="body" idx="1"/>
          </p:nvPr>
        </p:nvSpPr>
        <p:spPr>
          <a:xfrm>
            <a:off x="839788" y="2057400"/>
            <a:ext cx="3932000" cy="3811600"/>
          </a:xfrm>
          <a:prstGeom prst="rect">
            <a:avLst/>
          </a:prstGeom>
          <a:noFill/>
          <a:ln>
            <a:noFill/>
          </a:ln>
        </p:spPr>
        <p:txBody>
          <a:bodyPr spcFirstLastPara="1" wrap="square" lIns="68575" tIns="34275" rIns="68575" bIns="34275" anchor="t" anchorCtr="0">
            <a:normAutofit/>
          </a:bodyPr>
          <a:lstStyle>
            <a:lvl1pPr marL="609585" lvl="0" indent="-304792" algn="l" rtl="0">
              <a:lnSpc>
                <a:spcPct val="90000"/>
              </a:lnSpc>
              <a:spcBef>
                <a:spcPts val="1067"/>
              </a:spcBef>
              <a:spcAft>
                <a:spcPts val="0"/>
              </a:spcAft>
              <a:buClr>
                <a:schemeClr val="dk1"/>
              </a:buClr>
              <a:buSzPts val="1200"/>
              <a:buNone/>
              <a:defRPr sz="1600"/>
            </a:lvl1pPr>
            <a:lvl2pPr marL="1219170" lvl="1" indent="-304792" algn="l" rtl="0">
              <a:lnSpc>
                <a:spcPct val="90000"/>
              </a:lnSpc>
              <a:spcBef>
                <a:spcPts val="533"/>
              </a:spcBef>
              <a:spcAft>
                <a:spcPts val="0"/>
              </a:spcAft>
              <a:buClr>
                <a:schemeClr val="dk1"/>
              </a:buClr>
              <a:buSzPts val="1100"/>
              <a:buNone/>
              <a:defRPr sz="1467"/>
            </a:lvl2pPr>
            <a:lvl3pPr marL="1828754" lvl="2" indent="-304792" algn="l" rtl="0">
              <a:lnSpc>
                <a:spcPct val="90000"/>
              </a:lnSpc>
              <a:spcBef>
                <a:spcPts val="533"/>
              </a:spcBef>
              <a:spcAft>
                <a:spcPts val="0"/>
              </a:spcAft>
              <a:buClr>
                <a:schemeClr val="dk1"/>
              </a:buClr>
              <a:buSzPts val="900"/>
              <a:buNone/>
              <a:defRPr sz="1200"/>
            </a:lvl3pPr>
            <a:lvl4pPr marL="2438339" lvl="3" indent="-304792" algn="l" rtl="0">
              <a:lnSpc>
                <a:spcPct val="90000"/>
              </a:lnSpc>
              <a:spcBef>
                <a:spcPts val="533"/>
              </a:spcBef>
              <a:spcAft>
                <a:spcPts val="0"/>
              </a:spcAft>
              <a:buClr>
                <a:schemeClr val="dk1"/>
              </a:buClr>
              <a:buSzPts val="800"/>
              <a:buNone/>
              <a:defRPr sz="1067"/>
            </a:lvl4pPr>
            <a:lvl5pPr marL="3047924" lvl="4" indent="-304792" algn="l" rtl="0">
              <a:lnSpc>
                <a:spcPct val="90000"/>
              </a:lnSpc>
              <a:spcBef>
                <a:spcPts val="533"/>
              </a:spcBef>
              <a:spcAft>
                <a:spcPts val="0"/>
              </a:spcAft>
              <a:buClr>
                <a:schemeClr val="dk1"/>
              </a:buClr>
              <a:buSzPts val="800"/>
              <a:buNone/>
              <a:defRPr sz="1067"/>
            </a:lvl5pPr>
            <a:lvl6pPr marL="3657509" lvl="5" indent="-304792" algn="l" rtl="0">
              <a:lnSpc>
                <a:spcPct val="90000"/>
              </a:lnSpc>
              <a:spcBef>
                <a:spcPts val="533"/>
              </a:spcBef>
              <a:spcAft>
                <a:spcPts val="0"/>
              </a:spcAft>
              <a:buClr>
                <a:schemeClr val="dk1"/>
              </a:buClr>
              <a:buSzPts val="800"/>
              <a:buNone/>
              <a:defRPr sz="1067"/>
            </a:lvl6pPr>
            <a:lvl7pPr marL="4267093" lvl="6" indent="-304792" algn="l" rtl="0">
              <a:lnSpc>
                <a:spcPct val="90000"/>
              </a:lnSpc>
              <a:spcBef>
                <a:spcPts val="533"/>
              </a:spcBef>
              <a:spcAft>
                <a:spcPts val="0"/>
              </a:spcAft>
              <a:buClr>
                <a:schemeClr val="dk1"/>
              </a:buClr>
              <a:buSzPts val="800"/>
              <a:buNone/>
              <a:defRPr sz="1067"/>
            </a:lvl7pPr>
            <a:lvl8pPr marL="4876678" lvl="7" indent="-304792" algn="l" rtl="0">
              <a:lnSpc>
                <a:spcPct val="90000"/>
              </a:lnSpc>
              <a:spcBef>
                <a:spcPts val="533"/>
              </a:spcBef>
              <a:spcAft>
                <a:spcPts val="0"/>
              </a:spcAft>
              <a:buClr>
                <a:schemeClr val="dk1"/>
              </a:buClr>
              <a:buSzPts val="800"/>
              <a:buNone/>
              <a:defRPr sz="1067"/>
            </a:lvl8pPr>
            <a:lvl9pPr marL="5486263" lvl="8" indent="-304792" algn="l" rtl="0">
              <a:lnSpc>
                <a:spcPct val="90000"/>
              </a:lnSpc>
              <a:spcBef>
                <a:spcPts val="533"/>
              </a:spcBef>
              <a:spcAft>
                <a:spcPts val="0"/>
              </a:spcAft>
              <a:buClr>
                <a:schemeClr val="dk1"/>
              </a:buClr>
              <a:buSzPts val="800"/>
              <a:buNone/>
              <a:defRPr sz="1067"/>
            </a:lvl9pPr>
          </a:lstStyle>
          <a:p>
            <a:endParaRPr/>
          </a:p>
        </p:txBody>
      </p:sp>
      <p:sp>
        <p:nvSpPr>
          <p:cNvPr id="219" name="Google Shape;219;p42"/>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20" name="Google Shape;220;p42"/>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21" name="Google Shape;221;p42"/>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50174200"/>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222"/>
        <p:cNvGrpSpPr/>
        <p:nvPr/>
      </p:nvGrpSpPr>
      <p:grpSpPr>
        <a:xfrm>
          <a:off x="0" y="0"/>
          <a:ext cx="0" cy="0"/>
          <a:chOff x="0" y="0"/>
          <a:chExt cx="0" cy="0"/>
        </a:xfrm>
      </p:grpSpPr>
      <p:sp>
        <p:nvSpPr>
          <p:cNvPr id="223" name="Google Shape;223;p43"/>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24" name="Google Shape;224;p43"/>
          <p:cNvSpPr txBox="1">
            <a:spLocks noGrp="1"/>
          </p:cNvSpPr>
          <p:nvPr>
            <p:ph type="body" idx="1"/>
          </p:nvPr>
        </p:nvSpPr>
        <p:spPr>
          <a:xfrm rot="5400000">
            <a:off x="3920400" y="-1256575"/>
            <a:ext cx="4351200" cy="10515600"/>
          </a:xfrm>
          <a:prstGeom prst="rect">
            <a:avLst/>
          </a:prstGeom>
          <a:noFill/>
          <a:ln>
            <a:noFill/>
          </a:ln>
        </p:spPr>
        <p:txBody>
          <a:bodyPr spcFirstLastPara="1" wrap="square" lIns="68575" tIns="34275" rIns="68575" bIns="34275" anchor="t" anchorCtr="0">
            <a:normAutofit/>
          </a:bodyPr>
          <a:lstStyle>
            <a:lvl1pPr marL="609585" lvl="0" indent="-423323" algn="l" rtl="0">
              <a:lnSpc>
                <a:spcPct val="90000"/>
              </a:lnSpc>
              <a:spcBef>
                <a:spcPts val="1067"/>
              </a:spcBef>
              <a:spcAft>
                <a:spcPts val="0"/>
              </a:spcAft>
              <a:buClr>
                <a:schemeClr val="dk1"/>
              </a:buClr>
              <a:buSzPts val="1400"/>
              <a:buChar char="•"/>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225" name="Google Shape;225;p43"/>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26" name="Google Shape;226;p43"/>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27" name="Google Shape;227;p43"/>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356681953"/>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rot="5400000">
            <a:off x="7133400" y="1956725"/>
            <a:ext cx="5812000" cy="26288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30" name="Google Shape;230;p44"/>
          <p:cNvSpPr txBox="1">
            <a:spLocks noGrp="1"/>
          </p:cNvSpPr>
          <p:nvPr>
            <p:ph type="body" idx="1"/>
          </p:nvPr>
        </p:nvSpPr>
        <p:spPr>
          <a:xfrm rot="5400000">
            <a:off x="1799300" y="-596075"/>
            <a:ext cx="5812000" cy="7734400"/>
          </a:xfrm>
          <a:prstGeom prst="rect">
            <a:avLst/>
          </a:prstGeom>
          <a:noFill/>
          <a:ln>
            <a:noFill/>
          </a:ln>
        </p:spPr>
        <p:txBody>
          <a:bodyPr spcFirstLastPara="1" wrap="square" lIns="68575" tIns="34275" rIns="68575" bIns="34275" anchor="t" anchorCtr="0">
            <a:normAutofit/>
          </a:bodyPr>
          <a:lstStyle>
            <a:lvl1pPr marL="609585" lvl="0" indent="-423323" algn="l" rtl="0">
              <a:lnSpc>
                <a:spcPct val="90000"/>
              </a:lnSpc>
              <a:spcBef>
                <a:spcPts val="1067"/>
              </a:spcBef>
              <a:spcAft>
                <a:spcPts val="0"/>
              </a:spcAft>
              <a:buClr>
                <a:schemeClr val="dk1"/>
              </a:buClr>
              <a:buSzPts val="1400"/>
              <a:buChar char="•"/>
              <a:defRPr/>
            </a:lvl1pPr>
            <a:lvl2pPr marL="1219170" lvl="1" indent="-423323" algn="l" rtl="0">
              <a:lnSpc>
                <a:spcPct val="90000"/>
              </a:lnSpc>
              <a:spcBef>
                <a:spcPts val="533"/>
              </a:spcBef>
              <a:spcAft>
                <a:spcPts val="0"/>
              </a:spcAft>
              <a:buClr>
                <a:schemeClr val="dk1"/>
              </a:buClr>
              <a:buSzPts val="1400"/>
              <a:buChar char="•"/>
              <a:defRPr/>
            </a:lvl2pPr>
            <a:lvl3pPr marL="1828754" lvl="2" indent="-423323" algn="l" rtl="0">
              <a:lnSpc>
                <a:spcPct val="90000"/>
              </a:lnSpc>
              <a:spcBef>
                <a:spcPts val="533"/>
              </a:spcBef>
              <a:spcAft>
                <a:spcPts val="0"/>
              </a:spcAft>
              <a:buClr>
                <a:schemeClr val="dk1"/>
              </a:buClr>
              <a:buSzPts val="1400"/>
              <a:buChar char="•"/>
              <a:defRPr/>
            </a:lvl3pPr>
            <a:lvl4pPr marL="2438339" lvl="3" indent="-423323" algn="l" rtl="0">
              <a:lnSpc>
                <a:spcPct val="90000"/>
              </a:lnSpc>
              <a:spcBef>
                <a:spcPts val="533"/>
              </a:spcBef>
              <a:spcAft>
                <a:spcPts val="0"/>
              </a:spcAft>
              <a:buClr>
                <a:schemeClr val="dk1"/>
              </a:buClr>
              <a:buSzPts val="1400"/>
              <a:buChar char="•"/>
              <a:defRPr/>
            </a:lvl4pPr>
            <a:lvl5pPr marL="3047924" lvl="4" indent="-423323" algn="l" rtl="0">
              <a:lnSpc>
                <a:spcPct val="90000"/>
              </a:lnSpc>
              <a:spcBef>
                <a:spcPts val="533"/>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231" name="Google Shape;231;p44"/>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32" name="Google Shape;232;p44"/>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33" name="Google Shape;233;p44"/>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5416130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609600" y="685800"/>
            <a:ext cx="10058400" cy="839787"/>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15" name="Google Shape;15;p3"/>
          <p:cNvSpPr txBox="1">
            <a:spLocks noGrp="1"/>
          </p:cNvSpPr>
          <p:nvPr>
            <p:ph type="body" idx="1"/>
          </p:nvPr>
        </p:nvSpPr>
        <p:spPr>
          <a:xfrm>
            <a:off x="609600" y="1701801"/>
            <a:ext cx="10058400" cy="4470400"/>
          </a:xfrm>
          <a:prstGeom prst="rect">
            <a:avLst/>
          </a:prstGeom>
          <a:noFill/>
          <a:ln>
            <a:noFill/>
          </a:ln>
        </p:spPr>
        <p:txBody>
          <a:bodyPr spcFirstLastPara="1" wrap="square" lIns="45700" tIns="45700" rIns="45700" bIns="45700" anchor="ctr"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16" name="Google Shape;16;p3"/>
          <p:cNvSpPr txBox="1">
            <a:spLocks noGrp="1"/>
          </p:cNvSpPr>
          <p:nvPr>
            <p:ph type="dt" idx="10"/>
          </p:nvPr>
        </p:nvSpPr>
        <p:spPr>
          <a:xfrm>
            <a:off x="609600" y="6356351"/>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7" name="Google Shape;17;p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8" name="Google Shape;18;p3"/>
          <p:cNvSpPr txBox="1">
            <a:spLocks noGrp="1"/>
          </p:cNvSpPr>
          <p:nvPr>
            <p:ph type="sldNum" idx="12"/>
          </p:nvPr>
        </p:nvSpPr>
        <p:spPr>
          <a:xfrm>
            <a:off x="11308930" y="6400414"/>
            <a:ext cx="273470"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9" name="Google Shape;19;p3"/>
          <p:cNvSpPr txBox="1">
            <a:spLocks noGrp="1"/>
          </p:cNvSpPr>
          <p:nvPr>
            <p:ph type="body" idx="2"/>
          </p:nvPr>
        </p:nvSpPr>
        <p:spPr>
          <a:xfrm>
            <a:off x="609600" y="330200"/>
            <a:ext cx="10058400" cy="355600"/>
          </a:xfrm>
          <a:prstGeom prst="rect">
            <a:avLst/>
          </a:prstGeom>
          <a:noFill/>
          <a:ln>
            <a:noFill/>
          </a:ln>
        </p:spPr>
        <p:txBody>
          <a:bodyPr spcFirstLastPara="1" wrap="square" lIns="45700" tIns="45700" rIns="45700" bIns="45700" anchor="t" anchorCtr="0">
            <a:noAutofit/>
          </a:bodyPr>
          <a:lstStyle>
            <a:lvl1pPr marL="457200" lvl="0" indent="-228600" algn="l">
              <a:lnSpc>
                <a:spcPct val="120000"/>
              </a:lnSpc>
              <a:spcBef>
                <a:spcPts val="800"/>
              </a:spcBef>
              <a:spcAft>
                <a:spcPts val="0"/>
              </a:spcAft>
              <a:buClr>
                <a:schemeClr val="dk2"/>
              </a:buClr>
              <a:buSzPts val="1600"/>
              <a:buFont typeface="Avenir"/>
              <a:buNone/>
              <a:defRPr sz="1600" b="1" cap="none">
                <a:solidFill>
                  <a:schemeClr val="dk2"/>
                </a:solidFill>
              </a:defRPr>
            </a:lvl1pPr>
            <a:lvl2pPr marL="914400" lvl="1" indent="-228600" algn="l">
              <a:lnSpc>
                <a:spcPct val="120000"/>
              </a:lnSpc>
              <a:spcBef>
                <a:spcPts val="800"/>
              </a:spcBef>
              <a:spcAft>
                <a:spcPts val="0"/>
              </a:spcAft>
              <a:buClr>
                <a:srgbClr val="454454"/>
              </a:buClr>
              <a:buSzPts val="1333"/>
              <a:buFont typeface="Avenir"/>
              <a:buNone/>
              <a:defRPr sz="1333"/>
            </a:lvl2pPr>
            <a:lvl3pPr marL="1371600" lvl="2" indent="-228600" algn="l">
              <a:lnSpc>
                <a:spcPct val="120000"/>
              </a:lnSpc>
              <a:spcBef>
                <a:spcPts val="800"/>
              </a:spcBef>
              <a:spcAft>
                <a:spcPts val="0"/>
              </a:spcAft>
              <a:buClr>
                <a:srgbClr val="454454"/>
              </a:buClr>
              <a:buSzPts val="1333"/>
              <a:buFont typeface="Avenir"/>
              <a:buNone/>
              <a:defRPr sz="1333"/>
            </a:lvl3pPr>
            <a:lvl4pPr marL="1828800" lvl="3" indent="-228600" algn="l">
              <a:lnSpc>
                <a:spcPct val="120000"/>
              </a:lnSpc>
              <a:spcBef>
                <a:spcPts val="800"/>
              </a:spcBef>
              <a:spcAft>
                <a:spcPts val="0"/>
              </a:spcAft>
              <a:buClr>
                <a:srgbClr val="454454"/>
              </a:buClr>
              <a:buSzPts val="1333"/>
              <a:buFont typeface="Avenir"/>
              <a:buNone/>
              <a:defRPr sz="1333"/>
            </a:lvl4pPr>
            <a:lvl5pPr marL="2286000" lvl="4" indent="-228600" algn="l">
              <a:lnSpc>
                <a:spcPct val="120000"/>
              </a:lnSpc>
              <a:spcBef>
                <a:spcPts val="800"/>
              </a:spcBef>
              <a:spcAft>
                <a:spcPts val="0"/>
              </a:spcAft>
              <a:buClr>
                <a:srgbClr val="454454"/>
              </a:buClr>
              <a:buSzPts val="1333"/>
              <a:buFont typeface="Avenir"/>
              <a:buNone/>
              <a:defRPr sz="1333"/>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838157121"/>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matchingName="Big Idea dark">
  <p:cSld name="Big Idea dark">
    <p:bg>
      <p:bgPr>
        <a:solidFill>
          <a:schemeClr val="accent1"/>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6"/>
          <p:cNvSpPr txBox="1">
            <a:spLocks noGrp="1"/>
          </p:cNvSpPr>
          <p:nvPr>
            <p:ph type="body" idx="1"/>
          </p:nvPr>
        </p:nvSpPr>
        <p:spPr>
          <a:xfrm>
            <a:off x="609600" y="330200"/>
            <a:ext cx="10972800" cy="5842000"/>
          </a:xfrm>
          <a:prstGeom prst="rect">
            <a:avLst/>
          </a:prstGeom>
          <a:noFill/>
          <a:ln>
            <a:noFill/>
          </a:ln>
        </p:spPr>
        <p:txBody>
          <a:bodyPr spcFirstLastPara="1" wrap="square" lIns="45700" tIns="45700" rIns="45700" bIns="45700" anchor="ctr" anchorCtr="0">
            <a:normAutofit/>
          </a:bodyPr>
          <a:lstStyle>
            <a:lvl1pPr marL="457200" lvl="0" indent="-228600" algn="l">
              <a:lnSpc>
                <a:spcPct val="120000"/>
              </a:lnSpc>
              <a:spcBef>
                <a:spcPts val="800"/>
              </a:spcBef>
              <a:spcAft>
                <a:spcPts val="0"/>
              </a:spcAft>
              <a:buClr>
                <a:srgbClr val="FFFFFF"/>
              </a:buClr>
              <a:buSzPts val="3733"/>
              <a:buFont typeface="Avenir"/>
              <a:buNone/>
              <a:defRPr>
                <a:solidFill>
                  <a:srgbClr val="FFFFFF"/>
                </a:solidFill>
              </a:defRPr>
            </a:lvl1pPr>
            <a:lvl2pPr marL="914400" lvl="1" indent="-228600" algn="l">
              <a:lnSpc>
                <a:spcPct val="120000"/>
              </a:lnSpc>
              <a:spcBef>
                <a:spcPts val="800"/>
              </a:spcBef>
              <a:spcAft>
                <a:spcPts val="0"/>
              </a:spcAft>
              <a:buClr>
                <a:srgbClr val="FFFFFF"/>
              </a:buClr>
              <a:buSzPts val="3733"/>
              <a:buFont typeface="Avenir"/>
              <a:buNone/>
              <a:defRPr>
                <a:solidFill>
                  <a:srgbClr val="FFFFFF"/>
                </a:solidFill>
              </a:defRPr>
            </a:lvl2pPr>
            <a:lvl3pPr marL="1371600" lvl="2" indent="-228600" algn="l">
              <a:lnSpc>
                <a:spcPct val="120000"/>
              </a:lnSpc>
              <a:spcBef>
                <a:spcPts val="800"/>
              </a:spcBef>
              <a:spcAft>
                <a:spcPts val="0"/>
              </a:spcAft>
              <a:buClr>
                <a:srgbClr val="FFFFFF"/>
              </a:buClr>
              <a:buSzPts val="3733"/>
              <a:buFont typeface="Avenir"/>
              <a:buNone/>
              <a:defRPr>
                <a:solidFill>
                  <a:srgbClr val="FFFFFF"/>
                </a:solidFill>
              </a:defRPr>
            </a:lvl3pPr>
            <a:lvl4pPr marL="1828800" lvl="3" indent="-228600" algn="l">
              <a:lnSpc>
                <a:spcPct val="120000"/>
              </a:lnSpc>
              <a:spcBef>
                <a:spcPts val="800"/>
              </a:spcBef>
              <a:spcAft>
                <a:spcPts val="0"/>
              </a:spcAft>
              <a:buClr>
                <a:srgbClr val="FFFFFF"/>
              </a:buClr>
              <a:buSzPts val="3733"/>
              <a:buFont typeface="Avenir"/>
              <a:buNone/>
              <a:defRPr>
                <a:solidFill>
                  <a:srgbClr val="FFFFFF"/>
                </a:solidFill>
              </a:defRPr>
            </a:lvl4pPr>
            <a:lvl5pPr marL="2286000" lvl="4" indent="-228600" algn="l">
              <a:lnSpc>
                <a:spcPct val="120000"/>
              </a:lnSpc>
              <a:spcBef>
                <a:spcPts val="800"/>
              </a:spcBef>
              <a:spcAft>
                <a:spcPts val="0"/>
              </a:spcAft>
              <a:buClr>
                <a:srgbClr val="FFFFFF"/>
              </a:buClr>
              <a:buSzPts val="3733"/>
              <a:buFont typeface="Avenir"/>
              <a:buNone/>
              <a:defRPr>
                <a:solidFill>
                  <a:srgbClr val="FFFFFF"/>
                </a:solidFill>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1432767745"/>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609600" y="685800"/>
            <a:ext cx="10058400" cy="839787"/>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35" name="Google Shape;35;p7"/>
          <p:cNvSpPr txBox="1">
            <a:spLocks noGrp="1"/>
          </p:cNvSpPr>
          <p:nvPr>
            <p:ph type="body" idx="1"/>
          </p:nvPr>
        </p:nvSpPr>
        <p:spPr>
          <a:xfrm>
            <a:off x="609600" y="2475719"/>
            <a:ext cx="5283200" cy="3701247"/>
          </a:xfrm>
          <a:prstGeom prst="rect">
            <a:avLst/>
          </a:prstGeom>
          <a:noFill/>
          <a:ln>
            <a:noFill/>
          </a:ln>
        </p:spPr>
        <p:txBody>
          <a:bodyPr spcFirstLastPara="1" wrap="square" lIns="45700" tIns="45700" rIns="45700" bIns="45700" anchor="t" anchorCtr="0">
            <a:normAutofit/>
          </a:bodyPr>
          <a:lstStyle>
            <a:lvl1pPr marL="457200" lvl="0" indent="-397954" algn="l">
              <a:lnSpc>
                <a:spcPct val="120000"/>
              </a:lnSpc>
              <a:spcBef>
                <a:spcPts val="800"/>
              </a:spcBef>
              <a:spcAft>
                <a:spcPts val="0"/>
              </a:spcAft>
              <a:buClr>
                <a:srgbClr val="454454"/>
              </a:buClr>
              <a:buSzPts val="2667"/>
              <a:buFont typeface="Arial"/>
              <a:buChar char="•"/>
              <a:defRPr sz="2667"/>
            </a:lvl1pPr>
            <a:lvl2pPr marL="914400" lvl="1" indent="-397954" algn="l">
              <a:lnSpc>
                <a:spcPct val="120000"/>
              </a:lnSpc>
              <a:spcBef>
                <a:spcPts val="800"/>
              </a:spcBef>
              <a:spcAft>
                <a:spcPts val="0"/>
              </a:spcAft>
              <a:buClr>
                <a:srgbClr val="454454"/>
              </a:buClr>
              <a:buSzPts val="2667"/>
              <a:buFont typeface="Arial"/>
              <a:buChar char="•"/>
              <a:defRPr sz="2667"/>
            </a:lvl2pPr>
            <a:lvl3pPr marL="1371600" lvl="2" indent="-397954" algn="l">
              <a:lnSpc>
                <a:spcPct val="120000"/>
              </a:lnSpc>
              <a:spcBef>
                <a:spcPts val="800"/>
              </a:spcBef>
              <a:spcAft>
                <a:spcPts val="0"/>
              </a:spcAft>
              <a:buClr>
                <a:srgbClr val="454454"/>
              </a:buClr>
              <a:buSzPts val="2667"/>
              <a:buFont typeface="Arial"/>
              <a:buChar char="•"/>
              <a:defRPr sz="2667"/>
            </a:lvl3pPr>
            <a:lvl4pPr marL="1828800" lvl="3" indent="-397954" algn="l">
              <a:lnSpc>
                <a:spcPct val="120000"/>
              </a:lnSpc>
              <a:spcBef>
                <a:spcPts val="800"/>
              </a:spcBef>
              <a:spcAft>
                <a:spcPts val="0"/>
              </a:spcAft>
              <a:buClr>
                <a:srgbClr val="454454"/>
              </a:buClr>
              <a:buSzPts val="2667"/>
              <a:buFont typeface="Arial"/>
              <a:buChar char="•"/>
              <a:defRPr sz="2667"/>
            </a:lvl4pPr>
            <a:lvl5pPr marL="2286000" lvl="4" indent="-397954" algn="l">
              <a:lnSpc>
                <a:spcPct val="120000"/>
              </a:lnSpc>
              <a:spcBef>
                <a:spcPts val="800"/>
              </a:spcBef>
              <a:spcAft>
                <a:spcPts val="0"/>
              </a:spcAft>
              <a:buClr>
                <a:srgbClr val="454454"/>
              </a:buClr>
              <a:buSzPts val="2667"/>
              <a:buFont typeface="Arial"/>
              <a:buChar char="•"/>
              <a:defRPr sz="2667"/>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36" name="Google Shape;36;p7"/>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7"/>
          <p:cNvSpPr txBox="1">
            <a:spLocks noGrp="1"/>
          </p:cNvSpPr>
          <p:nvPr>
            <p:ph type="body" idx="2"/>
          </p:nvPr>
        </p:nvSpPr>
        <p:spPr>
          <a:xfrm>
            <a:off x="609600" y="330200"/>
            <a:ext cx="100584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376421221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matchingName="Two Content dark">
  <p:cSld name="Two Content dark">
    <p:bg>
      <p:bgPr>
        <a:solidFill>
          <a:schemeClr val="accent1"/>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609600" y="685800"/>
            <a:ext cx="10058400" cy="839787"/>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FFFFFF"/>
              </a:buClr>
              <a:buSzPts val="3733"/>
              <a:buFont typeface="Avenir"/>
              <a:buNone/>
              <a:defRPr>
                <a:solidFill>
                  <a:srgbClr val="FFFFFF"/>
                </a:solidFill>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40" name="Google Shape;40;p8"/>
          <p:cNvSpPr txBox="1">
            <a:spLocks noGrp="1"/>
          </p:cNvSpPr>
          <p:nvPr>
            <p:ph type="body" idx="1"/>
          </p:nvPr>
        </p:nvSpPr>
        <p:spPr>
          <a:xfrm>
            <a:off x="609600" y="2475719"/>
            <a:ext cx="5283200" cy="3701247"/>
          </a:xfrm>
          <a:prstGeom prst="rect">
            <a:avLst/>
          </a:prstGeom>
          <a:noFill/>
          <a:ln>
            <a:noFill/>
          </a:ln>
        </p:spPr>
        <p:txBody>
          <a:bodyPr spcFirstLastPara="1" wrap="square" lIns="45700" tIns="45700" rIns="45700" bIns="45700" anchor="t" anchorCtr="0">
            <a:normAutofit/>
          </a:bodyPr>
          <a:lstStyle>
            <a:lvl1pPr marL="457200" lvl="0" indent="-397954" algn="l">
              <a:lnSpc>
                <a:spcPct val="120000"/>
              </a:lnSpc>
              <a:spcBef>
                <a:spcPts val="800"/>
              </a:spcBef>
              <a:spcAft>
                <a:spcPts val="0"/>
              </a:spcAft>
              <a:buClr>
                <a:srgbClr val="FFFFFF"/>
              </a:buClr>
              <a:buSzPts val="2667"/>
              <a:buFont typeface="Arial"/>
              <a:buChar char="•"/>
              <a:defRPr sz="2667">
                <a:solidFill>
                  <a:srgbClr val="FFFFFF"/>
                </a:solidFill>
              </a:defRPr>
            </a:lvl1pPr>
            <a:lvl2pPr marL="914400" lvl="1" indent="-397954" algn="l">
              <a:lnSpc>
                <a:spcPct val="120000"/>
              </a:lnSpc>
              <a:spcBef>
                <a:spcPts val="800"/>
              </a:spcBef>
              <a:spcAft>
                <a:spcPts val="0"/>
              </a:spcAft>
              <a:buClr>
                <a:srgbClr val="FFFFFF"/>
              </a:buClr>
              <a:buSzPts val="2667"/>
              <a:buFont typeface="Arial"/>
              <a:buChar char="•"/>
              <a:defRPr sz="2667">
                <a:solidFill>
                  <a:srgbClr val="FFFFFF"/>
                </a:solidFill>
              </a:defRPr>
            </a:lvl2pPr>
            <a:lvl3pPr marL="1371600" lvl="2" indent="-397954" algn="l">
              <a:lnSpc>
                <a:spcPct val="120000"/>
              </a:lnSpc>
              <a:spcBef>
                <a:spcPts val="800"/>
              </a:spcBef>
              <a:spcAft>
                <a:spcPts val="0"/>
              </a:spcAft>
              <a:buClr>
                <a:srgbClr val="FFFFFF"/>
              </a:buClr>
              <a:buSzPts val="2667"/>
              <a:buFont typeface="Arial"/>
              <a:buChar char="•"/>
              <a:defRPr sz="2667">
                <a:solidFill>
                  <a:srgbClr val="FFFFFF"/>
                </a:solidFill>
              </a:defRPr>
            </a:lvl3pPr>
            <a:lvl4pPr marL="1828800" lvl="3" indent="-397954" algn="l">
              <a:lnSpc>
                <a:spcPct val="120000"/>
              </a:lnSpc>
              <a:spcBef>
                <a:spcPts val="800"/>
              </a:spcBef>
              <a:spcAft>
                <a:spcPts val="0"/>
              </a:spcAft>
              <a:buClr>
                <a:srgbClr val="FFFFFF"/>
              </a:buClr>
              <a:buSzPts val="2667"/>
              <a:buFont typeface="Arial"/>
              <a:buChar char="•"/>
              <a:defRPr sz="2667">
                <a:solidFill>
                  <a:srgbClr val="FFFFFF"/>
                </a:solidFill>
              </a:defRPr>
            </a:lvl4pPr>
            <a:lvl5pPr marL="2286000" lvl="4" indent="-397954" algn="l">
              <a:lnSpc>
                <a:spcPct val="120000"/>
              </a:lnSpc>
              <a:spcBef>
                <a:spcPts val="800"/>
              </a:spcBef>
              <a:spcAft>
                <a:spcPts val="0"/>
              </a:spcAft>
              <a:buClr>
                <a:srgbClr val="FFFFFF"/>
              </a:buClr>
              <a:buSzPts val="2667"/>
              <a:buFont typeface="Arial"/>
              <a:buChar char="•"/>
              <a:defRPr sz="2667">
                <a:solidFill>
                  <a:srgbClr val="FFFFFF"/>
                </a:solidFill>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41" name="Google Shape;41;p8"/>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8"/>
          <p:cNvSpPr txBox="1">
            <a:spLocks noGrp="1"/>
          </p:cNvSpPr>
          <p:nvPr>
            <p:ph type="body" idx="2"/>
          </p:nvPr>
        </p:nvSpPr>
        <p:spPr>
          <a:xfrm>
            <a:off x="609600" y="330200"/>
            <a:ext cx="100584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89763325"/>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609600" y="685800"/>
            <a:ext cx="10058400" cy="839787"/>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45" name="Google Shape;45;p9"/>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9"/>
          <p:cNvSpPr txBox="1">
            <a:spLocks noGrp="1"/>
          </p:cNvSpPr>
          <p:nvPr>
            <p:ph type="body" idx="1"/>
          </p:nvPr>
        </p:nvSpPr>
        <p:spPr>
          <a:xfrm>
            <a:off x="609600" y="2768944"/>
            <a:ext cx="5283200" cy="3403257"/>
          </a:xfrm>
          <a:prstGeom prst="rect">
            <a:avLst/>
          </a:prstGeom>
          <a:noFill/>
          <a:ln>
            <a:noFill/>
          </a:ln>
        </p:spPr>
        <p:txBody>
          <a:bodyPr spcFirstLastPara="1" wrap="square" lIns="45700" tIns="45700" rIns="45700" bIns="45700" anchor="t" anchorCtr="0">
            <a:normAutofit/>
          </a:bodyPr>
          <a:lstStyle>
            <a:lvl1pPr marL="457200" lvl="0" indent="-381000" algn="l">
              <a:lnSpc>
                <a:spcPct val="120000"/>
              </a:lnSpc>
              <a:spcBef>
                <a:spcPts val="800"/>
              </a:spcBef>
              <a:spcAft>
                <a:spcPts val="0"/>
              </a:spcAft>
              <a:buClr>
                <a:srgbClr val="454454"/>
              </a:buClr>
              <a:buSzPts val="2400"/>
              <a:buFont typeface="Arial"/>
              <a:buChar char="•"/>
              <a:defRPr sz="2400"/>
            </a:lvl1pPr>
            <a:lvl2pPr marL="914400" lvl="1" indent="-381000" algn="l">
              <a:lnSpc>
                <a:spcPct val="120000"/>
              </a:lnSpc>
              <a:spcBef>
                <a:spcPts val="800"/>
              </a:spcBef>
              <a:spcAft>
                <a:spcPts val="0"/>
              </a:spcAft>
              <a:buClr>
                <a:srgbClr val="454454"/>
              </a:buClr>
              <a:buSzPts val="2400"/>
              <a:buFont typeface="Arial"/>
              <a:buChar char="•"/>
              <a:defRPr sz="2400"/>
            </a:lvl2pPr>
            <a:lvl3pPr marL="1371600" lvl="2" indent="-381000" algn="l">
              <a:lnSpc>
                <a:spcPct val="120000"/>
              </a:lnSpc>
              <a:spcBef>
                <a:spcPts val="800"/>
              </a:spcBef>
              <a:spcAft>
                <a:spcPts val="0"/>
              </a:spcAft>
              <a:buClr>
                <a:srgbClr val="454454"/>
              </a:buClr>
              <a:buSzPts val="2400"/>
              <a:buFont typeface="Arial"/>
              <a:buChar char="•"/>
              <a:defRPr sz="2400"/>
            </a:lvl3pPr>
            <a:lvl4pPr marL="1828800" lvl="3" indent="-381000" algn="l">
              <a:lnSpc>
                <a:spcPct val="120000"/>
              </a:lnSpc>
              <a:spcBef>
                <a:spcPts val="800"/>
              </a:spcBef>
              <a:spcAft>
                <a:spcPts val="0"/>
              </a:spcAft>
              <a:buClr>
                <a:srgbClr val="454454"/>
              </a:buClr>
              <a:buSzPts val="2400"/>
              <a:buFont typeface="Arial"/>
              <a:buChar char="•"/>
              <a:defRPr sz="2400"/>
            </a:lvl4pPr>
            <a:lvl5pPr marL="2286000" lvl="4" indent="-381000" algn="l">
              <a:lnSpc>
                <a:spcPct val="120000"/>
              </a:lnSpc>
              <a:spcBef>
                <a:spcPts val="800"/>
              </a:spcBef>
              <a:spcAft>
                <a:spcPts val="0"/>
              </a:spcAft>
              <a:buClr>
                <a:srgbClr val="454454"/>
              </a:buClr>
              <a:buSzPts val="2400"/>
              <a:buFont typeface="Arial"/>
              <a:buChar char="•"/>
              <a:defRPr sz="2400"/>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47" name="Google Shape;47;p9"/>
          <p:cNvSpPr txBox="1">
            <a:spLocks noGrp="1"/>
          </p:cNvSpPr>
          <p:nvPr>
            <p:ph type="body" idx="2"/>
          </p:nvPr>
        </p:nvSpPr>
        <p:spPr>
          <a:xfrm>
            <a:off x="609600" y="330200"/>
            <a:ext cx="100584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201130756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matchingName="Comparison dark">
  <p:cSld name="Comparison dark">
    <p:bg>
      <p:bgPr>
        <a:solidFill>
          <a:schemeClr val="accent1"/>
        </a:solidFill>
        <a:effectLst/>
      </p:bgPr>
    </p:bg>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609600" y="685800"/>
            <a:ext cx="10058400" cy="839787"/>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FFFFFF"/>
              </a:buClr>
              <a:buSzPts val="3733"/>
              <a:buFont typeface="Avenir"/>
              <a:buNone/>
              <a:defRPr>
                <a:solidFill>
                  <a:srgbClr val="FFFFFF"/>
                </a:solidFill>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50" name="Google Shape;50;p10"/>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10"/>
          <p:cNvSpPr txBox="1">
            <a:spLocks noGrp="1"/>
          </p:cNvSpPr>
          <p:nvPr>
            <p:ph type="body" idx="1"/>
          </p:nvPr>
        </p:nvSpPr>
        <p:spPr>
          <a:xfrm>
            <a:off x="609600" y="2768944"/>
            <a:ext cx="5283200" cy="3403257"/>
          </a:xfrm>
          <a:prstGeom prst="rect">
            <a:avLst/>
          </a:prstGeom>
          <a:noFill/>
          <a:ln>
            <a:noFill/>
          </a:ln>
        </p:spPr>
        <p:txBody>
          <a:bodyPr spcFirstLastPara="1" wrap="square" lIns="45700" tIns="45700" rIns="45700" bIns="45700" anchor="t" anchorCtr="0">
            <a:normAutofit/>
          </a:bodyPr>
          <a:lstStyle>
            <a:lvl1pPr marL="457200" lvl="0" indent="-381000" algn="l">
              <a:lnSpc>
                <a:spcPct val="120000"/>
              </a:lnSpc>
              <a:spcBef>
                <a:spcPts val="800"/>
              </a:spcBef>
              <a:spcAft>
                <a:spcPts val="0"/>
              </a:spcAft>
              <a:buClr>
                <a:srgbClr val="FFFFFF"/>
              </a:buClr>
              <a:buSzPts val="2400"/>
              <a:buFont typeface="Arial"/>
              <a:buChar char="•"/>
              <a:defRPr sz="2400">
                <a:solidFill>
                  <a:srgbClr val="FFFFFF"/>
                </a:solidFill>
              </a:defRPr>
            </a:lvl1pPr>
            <a:lvl2pPr marL="914400" lvl="1" indent="-381000" algn="l">
              <a:lnSpc>
                <a:spcPct val="120000"/>
              </a:lnSpc>
              <a:spcBef>
                <a:spcPts val="800"/>
              </a:spcBef>
              <a:spcAft>
                <a:spcPts val="0"/>
              </a:spcAft>
              <a:buClr>
                <a:srgbClr val="FFFFFF"/>
              </a:buClr>
              <a:buSzPts val="2400"/>
              <a:buFont typeface="Arial"/>
              <a:buChar char="•"/>
              <a:defRPr sz="2400">
                <a:solidFill>
                  <a:srgbClr val="FFFFFF"/>
                </a:solidFill>
              </a:defRPr>
            </a:lvl2pPr>
            <a:lvl3pPr marL="1371600" lvl="2" indent="-381000" algn="l">
              <a:lnSpc>
                <a:spcPct val="120000"/>
              </a:lnSpc>
              <a:spcBef>
                <a:spcPts val="800"/>
              </a:spcBef>
              <a:spcAft>
                <a:spcPts val="0"/>
              </a:spcAft>
              <a:buClr>
                <a:srgbClr val="FFFFFF"/>
              </a:buClr>
              <a:buSzPts val="2400"/>
              <a:buFont typeface="Arial"/>
              <a:buChar char="•"/>
              <a:defRPr sz="2400">
                <a:solidFill>
                  <a:srgbClr val="FFFFFF"/>
                </a:solidFill>
              </a:defRPr>
            </a:lvl3pPr>
            <a:lvl4pPr marL="1828800" lvl="3" indent="-381000" algn="l">
              <a:lnSpc>
                <a:spcPct val="120000"/>
              </a:lnSpc>
              <a:spcBef>
                <a:spcPts val="800"/>
              </a:spcBef>
              <a:spcAft>
                <a:spcPts val="0"/>
              </a:spcAft>
              <a:buClr>
                <a:srgbClr val="FFFFFF"/>
              </a:buClr>
              <a:buSzPts val="2400"/>
              <a:buFont typeface="Arial"/>
              <a:buChar char="•"/>
              <a:defRPr sz="2400">
                <a:solidFill>
                  <a:srgbClr val="FFFFFF"/>
                </a:solidFill>
              </a:defRPr>
            </a:lvl4pPr>
            <a:lvl5pPr marL="2286000" lvl="4" indent="-381000" algn="l">
              <a:lnSpc>
                <a:spcPct val="120000"/>
              </a:lnSpc>
              <a:spcBef>
                <a:spcPts val="800"/>
              </a:spcBef>
              <a:spcAft>
                <a:spcPts val="0"/>
              </a:spcAft>
              <a:buClr>
                <a:srgbClr val="FFFFFF"/>
              </a:buClr>
              <a:buSzPts val="2400"/>
              <a:buFont typeface="Arial"/>
              <a:buChar char="•"/>
              <a:defRPr sz="2400">
                <a:solidFill>
                  <a:srgbClr val="FFFFFF"/>
                </a:solidFill>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52" name="Google Shape;52;p10"/>
          <p:cNvSpPr txBox="1">
            <a:spLocks noGrp="1"/>
          </p:cNvSpPr>
          <p:nvPr>
            <p:ph type="body" idx="2"/>
          </p:nvPr>
        </p:nvSpPr>
        <p:spPr>
          <a:xfrm>
            <a:off x="609600" y="330200"/>
            <a:ext cx="100584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250316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Two Content dark">
    <p:bg>
      <p:bgPr>
        <a:solidFill>
          <a:srgbClr val="0070BC"/>
        </a:solidFill>
        <a:effectLst/>
      </p:bgPr>
    </p:bg>
    <p:spTree>
      <p:nvGrpSpPr>
        <p:cNvPr id="1" name=""/>
        <p:cNvGrpSpPr/>
        <p:nvPr/>
      </p:nvGrpSpPr>
      <p:grpSpPr>
        <a:xfrm>
          <a:off x="0" y="0"/>
          <a:ext cx="0" cy="0"/>
          <a:chOff x="0" y="0"/>
          <a:chExt cx="0" cy="0"/>
        </a:xfrm>
      </p:grpSpPr>
      <p:sp>
        <p:nvSpPr>
          <p:cNvPr id="25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258" name="Body Level One…"/>
          <p:cNvSpPr txBox="1">
            <a:spLocks noGrp="1"/>
          </p:cNvSpPr>
          <p:nvPr>
            <p:ph type="body" sz="half" idx="1"/>
          </p:nvPr>
        </p:nvSpPr>
        <p:spPr>
          <a:xfrm>
            <a:off x="609600" y="2475719"/>
            <a:ext cx="5283200" cy="3701247"/>
          </a:xfrm>
          <a:prstGeom prst="rect">
            <a:avLst/>
          </a:prstGeom>
        </p:spPr>
        <p:txBody>
          <a:bodyPr lIns="45699" tIns="45699" rIns="45699" bIns="45699"/>
          <a:lstStyle>
            <a:lvl1pPr marL="4572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9144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3716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18288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22860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259" name="Google Shape;42;p8"/>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26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250.xml><?xml version="1.0" encoding="utf-8"?>
<p:sldLayout xmlns:a="http://schemas.openxmlformats.org/drawingml/2006/main" xmlns:r="http://schemas.openxmlformats.org/officeDocument/2006/relationships" xmlns:p="http://schemas.openxmlformats.org/presentationml/2006/main" matchingName="Two Content Boxes">
  <p:cSld name="Two Content Boxes">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609600" y="685800"/>
            <a:ext cx="10058400" cy="839787"/>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55" name="Google Shape;55;p11"/>
          <p:cNvSpPr txBox="1">
            <a:spLocks noGrp="1"/>
          </p:cNvSpPr>
          <p:nvPr>
            <p:ph type="body" idx="1"/>
          </p:nvPr>
        </p:nvSpPr>
        <p:spPr>
          <a:xfrm>
            <a:off x="609600" y="2475719"/>
            <a:ext cx="5486400" cy="3701247"/>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228600" tIns="228600" rIns="228600" bIns="228600" anchor="t" anchorCtr="0">
            <a:normAutofit/>
          </a:bodyPr>
          <a:lstStyle>
            <a:lvl1pPr marL="457200" lvl="0" indent="-397954" algn="l">
              <a:lnSpc>
                <a:spcPct val="120000"/>
              </a:lnSpc>
              <a:spcBef>
                <a:spcPts val="800"/>
              </a:spcBef>
              <a:spcAft>
                <a:spcPts val="0"/>
              </a:spcAft>
              <a:buClr>
                <a:srgbClr val="454454"/>
              </a:buClr>
              <a:buSzPts val="2667"/>
              <a:buFont typeface="Arial"/>
              <a:buChar char="•"/>
              <a:defRPr sz="2667"/>
            </a:lvl1pPr>
            <a:lvl2pPr marL="914400" lvl="1" indent="-397954" algn="l">
              <a:lnSpc>
                <a:spcPct val="120000"/>
              </a:lnSpc>
              <a:spcBef>
                <a:spcPts val="800"/>
              </a:spcBef>
              <a:spcAft>
                <a:spcPts val="0"/>
              </a:spcAft>
              <a:buClr>
                <a:srgbClr val="454454"/>
              </a:buClr>
              <a:buSzPts val="2667"/>
              <a:buFont typeface="Arial"/>
              <a:buChar char="•"/>
              <a:defRPr sz="2667"/>
            </a:lvl2pPr>
            <a:lvl3pPr marL="1371600" lvl="2" indent="-397954" algn="l">
              <a:lnSpc>
                <a:spcPct val="120000"/>
              </a:lnSpc>
              <a:spcBef>
                <a:spcPts val="800"/>
              </a:spcBef>
              <a:spcAft>
                <a:spcPts val="0"/>
              </a:spcAft>
              <a:buClr>
                <a:srgbClr val="454454"/>
              </a:buClr>
              <a:buSzPts val="2667"/>
              <a:buFont typeface="Arial"/>
              <a:buChar char="•"/>
              <a:defRPr sz="2667"/>
            </a:lvl3pPr>
            <a:lvl4pPr marL="1828800" lvl="3" indent="-397954" algn="l">
              <a:lnSpc>
                <a:spcPct val="120000"/>
              </a:lnSpc>
              <a:spcBef>
                <a:spcPts val="800"/>
              </a:spcBef>
              <a:spcAft>
                <a:spcPts val="0"/>
              </a:spcAft>
              <a:buClr>
                <a:srgbClr val="454454"/>
              </a:buClr>
              <a:buSzPts val="2667"/>
              <a:buFont typeface="Arial"/>
              <a:buChar char="•"/>
              <a:defRPr sz="2667"/>
            </a:lvl4pPr>
            <a:lvl5pPr marL="2286000" lvl="4" indent="-397954" algn="l">
              <a:lnSpc>
                <a:spcPct val="120000"/>
              </a:lnSpc>
              <a:spcBef>
                <a:spcPts val="800"/>
              </a:spcBef>
              <a:spcAft>
                <a:spcPts val="0"/>
              </a:spcAft>
              <a:buClr>
                <a:srgbClr val="454454"/>
              </a:buClr>
              <a:buSzPts val="2667"/>
              <a:buFont typeface="Arial"/>
              <a:buChar char="•"/>
              <a:defRPr sz="2667"/>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56" name="Google Shape;56;p11"/>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11"/>
          <p:cNvSpPr txBox="1">
            <a:spLocks noGrp="1"/>
          </p:cNvSpPr>
          <p:nvPr>
            <p:ph type="body" idx="2"/>
          </p:nvPr>
        </p:nvSpPr>
        <p:spPr>
          <a:xfrm>
            <a:off x="609600" y="330200"/>
            <a:ext cx="100584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3733194421"/>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matchingName="Two Content Boxes dark">
  <p:cSld name="Two Content Boxes dark">
    <p:bg>
      <p:bgPr>
        <a:solidFill>
          <a:schemeClr val="accent1"/>
        </a:solidFill>
        <a:effectLst/>
      </p:bgPr>
    </p:bg>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609600" y="685800"/>
            <a:ext cx="10058400" cy="839787"/>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FFFFFF"/>
              </a:buClr>
              <a:buSzPts val="3733"/>
              <a:buFont typeface="Avenir"/>
              <a:buNone/>
              <a:defRPr>
                <a:solidFill>
                  <a:srgbClr val="FFFFFF"/>
                </a:solidFill>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60" name="Google Shape;60;p12"/>
          <p:cNvSpPr txBox="1">
            <a:spLocks noGrp="1"/>
          </p:cNvSpPr>
          <p:nvPr>
            <p:ph type="body" idx="1"/>
          </p:nvPr>
        </p:nvSpPr>
        <p:spPr>
          <a:xfrm>
            <a:off x="609600" y="2475719"/>
            <a:ext cx="5486400" cy="3701247"/>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228600" tIns="228600" rIns="228600" bIns="228600" anchor="t" anchorCtr="0">
            <a:normAutofit/>
          </a:bodyPr>
          <a:lstStyle>
            <a:lvl1pPr marL="457200" lvl="0" indent="-397954" algn="l">
              <a:lnSpc>
                <a:spcPct val="120000"/>
              </a:lnSpc>
              <a:spcBef>
                <a:spcPts val="800"/>
              </a:spcBef>
              <a:spcAft>
                <a:spcPts val="0"/>
              </a:spcAft>
              <a:buClr>
                <a:srgbClr val="FFFFFF"/>
              </a:buClr>
              <a:buSzPts val="2667"/>
              <a:buFont typeface="Arial"/>
              <a:buChar char="•"/>
              <a:defRPr sz="2667">
                <a:solidFill>
                  <a:srgbClr val="FFFFFF"/>
                </a:solidFill>
              </a:defRPr>
            </a:lvl1pPr>
            <a:lvl2pPr marL="914400" lvl="1" indent="-397954" algn="l">
              <a:lnSpc>
                <a:spcPct val="120000"/>
              </a:lnSpc>
              <a:spcBef>
                <a:spcPts val="800"/>
              </a:spcBef>
              <a:spcAft>
                <a:spcPts val="0"/>
              </a:spcAft>
              <a:buClr>
                <a:srgbClr val="FFFFFF"/>
              </a:buClr>
              <a:buSzPts val="2667"/>
              <a:buFont typeface="Arial"/>
              <a:buChar char="•"/>
              <a:defRPr sz="2667">
                <a:solidFill>
                  <a:srgbClr val="FFFFFF"/>
                </a:solidFill>
              </a:defRPr>
            </a:lvl2pPr>
            <a:lvl3pPr marL="1371600" lvl="2" indent="-397954" algn="l">
              <a:lnSpc>
                <a:spcPct val="120000"/>
              </a:lnSpc>
              <a:spcBef>
                <a:spcPts val="800"/>
              </a:spcBef>
              <a:spcAft>
                <a:spcPts val="0"/>
              </a:spcAft>
              <a:buClr>
                <a:srgbClr val="FFFFFF"/>
              </a:buClr>
              <a:buSzPts val="2667"/>
              <a:buFont typeface="Arial"/>
              <a:buChar char="•"/>
              <a:defRPr sz="2667">
                <a:solidFill>
                  <a:srgbClr val="FFFFFF"/>
                </a:solidFill>
              </a:defRPr>
            </a:lvl3pPr>
            <a:lvl4pPr marL="1828800" lvl="3" indent="-397954" algn="l">
              <a:lnSpc>
                <a:spcPct val="120000"/>
              </a:lnSpc>
              <a:spcBef>
                <a:spcPts val="800"/>
              </a:spcBef>
              <a:spcAft>
                <a:spcPts val="0"/>
              </a:spcAft>
              <a:buClr>
                <a:srgbClr val="FFFFFF"/>
              </a:buClr>
              <a:buSzPts val="2667"/>
              <a:buFont typeface="Arial"/>
              <a:buChar char="•"/>
              <a:defRPr sz="2667">
                <a:solidFill>
                  <a:srgbClr val="FFFFFF"/>
                </a:solidFill>
              </a:defRPr>
            </a:lvl4pPr>
            <a:lvl5pPr marL="2286000" lvl="4" indent="-397954" algn="l">
              <a:lnSpc>
                <a:spcPct val="120000"/>
              </a:lnSpc>
              <a:spcBef>
                <a:spcPts val="800"/>
              </a:spcBef>
              <a:spcAft>
                <a:spcPts val="0"/>
              </a:spcAft>
              <a:buClr>
                <a:srgbClr val="FFFFFF"/>
              </a:buClr>
              <a:buSzPts val="2667"/>
              <a:buFont typeface="Arial"/>
              <a:buChar char="•"/>
              <a:defRPr sz="2667">
                <a:solidFill>
                  <a:srgbClr val="FFFFFF"/>
                </a:solidFill>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61" name="Google Shape;61;p12"/>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62" name="Google Shape;62;p12"/>
          <p:cNvSpPr txBox="1">
            <a:spLocks noGrp="1"/>
          </p:cNvSpPr>
          <p:nvPr>
            <p:ph type="body" idx="2"/>
          </p:nvPr>
        </p:nvSpPr>
        <p:spPr>
          <a:xfrm>
            <a:off x="609600" y="330200"/>
            <a:ext cx="100584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2761302818"/>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matchingName="Three Content Boxes">
  <p:cSld name="Three Content Boxes">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609600" y="685800"/>
            <a:ext cx="10058400" cy="839787"/>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65" name="Google Shape;65;p13"/>
          <p:cNvSpPr txBox="1">
            <a:spLocks noGrp="1"/>
          </p:cNvSpPr>
          <p:nvPr>
            <p:ph type="body" idx="1"/>
          </p:nvPr>
        </p:nvSpPr>
        <p:spPr>
          <a:xfrm>
            <a:off x="609600" y="2475719"/>
            <a:ext cx="3657600" cy="3669495"/>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228600" tIns="228600" rIns="228600" bIns="228600" anchor="t" anchorCtr="0">
            <a:normAutofit/>
          </a:bodyPr>
          <a:lstStyle>
            <a:lvl1pPr marL="457200" lvl="0" indent="-228600" algn="l">
              <a:lnSpc>
                <a:spcPct val="120000"/>
              </a:lnSpc>
              <a:spcBef>
                <a:spcPts val="800"/>
              </a:spcBef>
              <a:spcAft>
                <a:spcPts val="0"/>
              </a:spcAft>
              <a:buClr>
                <a:srgbClr val="454454"/>
              </a:buClr>
              <a:buSzPts val="2400"/>
              <a:buFont typeface="Avenir"/>
              <a:buNone/>
              <a:defRPr sz="2400"/>
            </a:lvl1pPr>
            <a:lvl2pPr marL="914400" lvl="1" indent="-228600" algn="l">
              <a:lnSpc>
                <a:spcPct val="120000"/>
              </a:lnSpc>
              <a:spcBef>
                <a:spcPts val="800"/>
              </a:spcBef>
              <a:spcAft>
                <a:spcPts val="0"/>
              </a:spcAft>
              <a:buClr>
                <a:srgbClr val="454454"/>
              </a:buClr>
              <a:buSzPts val="2400"/>
              <a:buFont typeface="Avenir"/>
              <a:buNone/>
              <a:defRPr sz="2400"/>
            </a:lvl2pPr>
            <a:lvl3pPr marL="1371600" lvl="2" indent="-228600" algn="l">
              <a:lnSpc>
                <a:spcPct val="120000"/>
              </a:lnSpc>
              <a:spcBef>
                <a:spcPts val="800"/>
              </a:spcBef>
              <a:spcAft>
                <a:spcPts val="0"/>
              </a:spcAft>
              <a:buClr>
                <a:srgbClr val="454454"/>
              </a:buClr>
              <a:buSzPts val="2400"/>
              <a:buFont typeface="Avenir"/>
              <a:buNone/>
              <a:defRPr sz="2400"/>
            </a:lvl3pPr>
            <a:lvl4pPr marL="1828800" lvl="3" indent="-228600" algn="l">
              <a:lnSpc>
                <a:spcPct val="120000"/>
              </a:lnSpc>
              <a:spcBef>
                <a:spcPts val="800"/>
              </a:spcBef>
              <a:spcAft>
                <a:spcPts val="0"/>
              </a:spcAft>
              <a:buClr>
                <a:srgbClr val="454454"/>
              </a:buClr>
              <a:buSzPts val="2400"/>
              <a:buFont typeface="Avenir"/>
              <a:buNone/>
              <a:defRPr sz="2400"/>
            </a:lvl4pPr>
            <a:lvl5pPr marL="2286000" lvl="4" indent="-228600" algn="l">
              <a:lnSpc>
                <a:spcPct val="120000"/>
              </a:lnSpc>
              <a:spcBef>
                <a:spcPts val="800"/>
              </a:spcBef>
              <a:spcAft>
                <a:spcPts val="0"/>
              </a:spcAft>
              <a:buClr>
                <a:srgbClr val="454454"/>
              </a:buClr>
              <a:buSzPts val="2400"/>
              <a:buFont typeface="Avenir"/>
              <a:buNone/>
              <a:defRPr sz="2400"/>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66" name="Google Shape;66;p13"/>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13"/>
          <p:cNvSpPr txBox="1">
            <a:spLocks noGrp="1"/>
          </p:cNvSpPr>
          <p:nvPr>
            <p:ph type="body" idx="2"/>
          </p:nvPr>
        </p:nvSpPr>
        <p:spPr>
          <a:xfrm>
            <a:off x="609600" y="330200"/>
            <a:ext cx="100584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1506994002"/>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matchingName="Three Content Boxes dark">
  <p:cSld name="Three Content Boxes dark">
    <p:bg>
      <p:bgPr>
        <a:solidFill>
          <a:schemeClr val="accent1"/>
        </a:solidFill>
        <a:effectLst/>
      </p:bgPr>
    </p:bg>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09600" y="685800"/>
            <a:ext cx="10058400" cy="839787"/>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FFFFFF"/>
              </a:buClr>
              <a:buSzPts val="3733"/>
              <a:buFont typeface="Avenir"/>
              <a:buNone/>
              <a:defRPr>
                <a:solidFill>
                  <a:srgbClr val="FFFFFF"/>
                </a:solidFill>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70" name="Google Shape;70;p14"/>
          <p:cNvSpPr txBox="1">
            <a:spLocks noGrp="1"/>
          </p:cNvSpPr>
          <p:nvPr>
            <p:ph type="body" idx="1"/>
          </p:nvPr>
        </p:nvSpPr>
        <p:spPr>
          <a:xfrm>
            <a:off x="609600" y="2475719"/>
            <a:ext cx="3657600" cy="3669495"/>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228600" tIns="228600" rIns="228600" bIns="228600" anchor="t" anchorCtr="0">
            <a:normAutofit/>
          </a:bodyPr>
          <a:lstStyle>
            <a:lvl1pPr marL="457200" lvl="0" indent="-228600" algn="l">
              <a:lnSpc>
                <a:spcPct val="120000"/>
              </a:lnSpc>
              <a:spcBef>
                <a:spcPts val="800"/>
              </a:spcBef>
              <a:spcAft>
                <a:spcPts val="0"/>
              </a:spcAft>
              <a:buClr>
                <a:srgbClr val="FFFFFF"/>
              </a:buClr>
              <a:buSzPts val="2400"/>
              <a:buFont typeface="Avenir"/>
              <a:buNone/>
              <a:defRPr sz="2400">
                <a:solidFill>
                  <a:srgbClr val="FFFFFF"/>
                </a:solidFill>
              </a:defRPr>
            </a:lvl1pPr>
            <a:lvl2pPr marL="914400" lvl="1" indent="-228600" algn="l">
              <a:lnSpc>
                <a:spcPct val="120000"/>
              </a:lnSpc>
              <a:spcBef>
                <a:spcPts val="800"/>
              </a:spcBef>
              <a:spcAft>
                <a:spcPts val="0"/>
              </a:spcAft>
              <a:buClr>
                <a:srgbClr val="FFFFFF"/>
              </a:buClr>
              <a:buSzPts val="2400"/>
              <a:buFont typeface="Avenir"/>
              <a:buNone/>
              <a:defRPr sz="2400">
                <a:solidFill>
                  <a:srgbClr val="FFFFFF"/>
                </a:solidFill>
              </a:defRPr>
            </a:lvl2pPr>
            <a:lvl3pPr marL="1371600" lvl="2" indent="-228600" algn="l">
              <a:lnSpc>
                <a:spcPct val="120000"/>
              </a:lnSpc>
              <a:spcBef>
                <a:spcPts val="800"/>
              </a:spcBef>
              <a:spcAft>
                <a:spcPts val="0"/>
              </a:spcAft>
              <a:buClr>
                <a:srgbClr val="FFFFFF"/>
              </a:buClr>
              <a:buSzPts val="2400"/>
              <a:buFont typeface="Avenir"/>
              <a:buNone/>
              <a:defRPr sz="2400">
                <a:solidFill>
                  <a:srgbClr val="FFFFFF"/>
                </a:solidFill>
              </a:defRPr>
            </a:lvl3pPr>
            <a:lvl4pPr marL="1828800" lvl="3" indent="-228600" algn="l">
              <a:lnSpc>
                <a:spcPct val="120000"/>
              </a:lnSpc>
              <a:spcBef>
                <a:spcPts val="800"/>
              </a:spcBef>
              <a:spcAft>
                <a:spcPts val="0"/>
              </a:spcAft>
              <a:buClr>
                <a:srgbClr val="FFFFFF"/>
              </a:buClr>
              <a:buSzPts val="2400"/>
              <a:buFont typeface="Avenir"/>
              <a:buNone/>
              <a:defRPr sz="2400">
                <a:solidFill>
                  <a:srgbClr val="FFFFFF"/>
                </a:solidFill>
              </a:defRPr>
            </a:lvl4pPr>
            <a:lvl5pPr marL="2286000" lvl="4" indent="-228600" algn="l">
              <a:lnSpc>
                <a:spcPct val="120000"/>
              </a:lnSpc>
              <a:spcBef>
                <a:spcPts val="800"/>
              </a:spcBef>
              <a:spcAft>
                <a:spcPts val="0"/>
              </a:spcAft>
              <a:buClr>
                <a:srgbClr val="FFFFFF"/>
              </a:buClr>
              <a:buSzPts val="2400"/>
              <a:buFont typeface="Avenir"/>
              <a:buNone/>
              <a:defRPr sz="2400">
                <a:solidFill>
                  <a:srgbClr val="FFFFFF"/>
                </a:solidFill>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71" name="Google Shape;71;p14"/>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72" name="Google Shape;72;p14"/>
          <p:cNvSpPr txBox="1">
            <a:spLocks noGrp="1"/>
          </p:cNvSpPr>
          <p:nvPr>
            <p:ph type="body" idx="2"/>
          </p:nvPr>
        </p:nvSpPr>
        <p:spPr>
          <a:xfrm>
            <a:off x="609600" y="330200"/>
            <a:ext cx="100584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264661674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609600" y="685800"/>
            <a:ext cx="10058400" cy="839787"/>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75" name="Google Shape;75;p15"/>
          <p:cNvSpPr txBox="1">
            <a:spLocks noGrp="1"/>
          </p:cNvSpPr>
          <p:nvPr>
            <p:ph type="body" idx="1"/>
          </p:nvPr>
        </p:nvSpPr>
        <p:spPr>
          <a:xfrm>
            <a:off x="609600" y="2475720"/>
            <a:ext cx="5486400" cy="1853185"/>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228600" tIns="228600" rIns="228600" bIns="228600" anchor="t" anchorCtr="0">
            <a:normAutofit/>
          </a:bodyPr>
          <a:lstStyle>
            <a:lvl1pPr marL="457200" lvl="0" indent="-228600" algn="l">
              <a:lnSpc>
                <a:spcPct val="120000"/>
              </a:lnSpc>
              <a:spcBef>
                <a:spcPts val="800"/>
              </a:spcBef>
              <a:spcAft>
                <a:spcPts val="0"/>
              </a:spcAft>
              <a:buClr>
                <a:srgbClr val="454454"/>
              </a:buClr>
              <a:buSzPts val="2400"/>
              <a:buFont typeface="Avenir"/>
              <a:buNone/>
              <a:defRPr sz="2400"/>
            </a:lvl1pPr>
            <a:lvl2pPr marL="914400" lvl="1" indent="-228600" algn="l">
              <a:lnSpc>
                <a:spcPct val="120000"/>
              </a:lnSpc>
              <a:spcBef>
                <a:spcPts val="800"/>
              </a:spcBef>
              <a:spcAft>
                <a:spcPts val="0"/>
              </a:spcAft>
              <a:buClr>
                <a:srgbClr val="454454"/>
              </a:buClr>
              <a:buSzPts val="2400"/>
              <a:buFont typeface="Avenir"/>
              <a:buNone/>
              <a:defRPr sz="2400"/>
            </a:lvl2pPr>
            <a:lvl3pPr marL="1371600" lvl="2" indent="-228600" algn="l">
              <a:lnSpc>
                <a:spcPct val="120000"/>
              </a:lnSpc>
              <a:spcBef>
                <a:spcPts val="800"/>
              </a:spcBef>
              <a:spcAft>
                <a:spcPts val="0"/>
              </a:spcAft>
              <a:buClr>
                <a:srgbClr val="454454"/>
              </a:buClr>
              <a:buSzPts val="2400"/>
              <a:buFont typeface="Avenir"/>
              <a:buNone/>
              <a:defRPr sz="2400"/>
            </a:lvl3pPr>
            <a:lvl4pPr marL="1828800" lvl="3" indent="-228600" algn="l">
              <a:lnSpc>
                <a:spcPct val="120000"/>
              </a:lnSpc>
              <a:spcBef>
                <a:spcPts val="800"/>
              </a:spcBef>
              <a:spcAft>
                <a:spcPts val="0"/>
              </a:spcAft>
              <a:buClr>
                <a:srgbClr val="454454"/>
              </a:buClr>
              <a:buSzPts val="2400"/>
              <a:buFont typeface="Avenir"/>
              <a:buNone/>
              <a:defRPr sz="2400"/>
            </a:lvl4pPr>
            <a:lvl5pPr marL="2286000" lvl="4" indent="-228600" algn="l">
              <a:lnSpc>
                <a:spcPct val="120000"/>
              </a:lnSpc>
              <a:spcBef>
                <a:spcPts val="800"/>
              </a:spcBef>
              <a:spcAft>
                <a:spcPts val="0"/>
              </a:spcAft>
              <a:buClr>
                <a:srgbClr val="454454"/>
              </a:buClr>
              <a:buSzPts val="2400"/>
              <a:buFont typeface="Avenir"/>
              <a:buNone/>
              <a:defRPr sz="2400"/>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76" name="Google Shape;76;p15"/>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77" name="Google Shape;77;p15"/>
          <p:cNvSpPr txBox="1">
            <a:spLocks noGrp="1"/>
          </p:cNvSpPr>
          <p:nvPr>
            <p:ph type="body" idx="2"/>
          </p:nvPr>
        </p:nvSpPr>
        <p:spPr>
          <a:xfrm>
            <a:off x="609600" y="330200"/>
            <a:ext cx="100584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375292929"/>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609600" y="685800"/>
            <a:ext cx="10058400" cy="839787"/>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FFFFFF"/>
              </a:buClr>
              <a:buSzPts val="3733"/>
              <a:buFont typeface="Avenir"/>
              <a:buNone/>
              <a:defRPr>
                <a:solidFill>
                  <a:srgbClr val="FFFFFF"/>
                </a:solidFill>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80" name="Google Shape;80;p16"/>
          <p:cNvSpPr txBox="1">
            <a:spLocks noGrp="1"/>
          </p:cNvSpPr>
          <p:nvPr>
            <p:ph type="body" idx="1"/>
          </p:nvPr>
        </p:nvSpPr>
        <p:spPr>
          <a:xfrm>
            <a:off x="609600" y="2475720"/>
            <a:ext cx="5486400" cy="1853185"/>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228600" tIns="228600" rIns="228600" bIns="228600" anchor="t" anchorCtr="0">
            <a:normAutofit/>
          </a:bodyPr>
          <a:lstStyle>
            <a:lvl1pPr marL="457200" lvl="0" indent="-228600" algn="l">
              <a:lnSpc>
                <a:spcPct val="120000"/>
              </a:lnSpc>
              <a:spcBef>
                <a:spcPts val="800"/>
              </a:spcBef>
              <a:spcAft>
                <a:spcPts val="0"/>
              </a:spcAft>
              <a:buClr>
                <a:srgbClr val="FFFFFF"/>
              </a:buClr>
              <a:buSzPts val="2400"/>
              <a:buFont typeface="Avenir"/>
              <a:buNone/>
              <a:defRPr sz="2400">
                <a:solidFill>
                  <a:srgbClr val="FFFFFF"/>
                </a:solidFill>
              </a:defRPr>
            </a:lvl1pPr>
            <a:lvl2pPr marL="914400" lvl="1" indent="-228600" algn="l">
              <a:lnSpc>
                <a:spcPct val="120000"/>
              </a:lnSpc>
              <a:spcBef>
                <a:spcPts val="800"/>
              </a:spcBef>
              <a:spcAft>
                <a:spcPts val="0"/>
              </a:spcAft>
              <a:buClr>
                <a:srgbClr val="FFFFFF"/>
              </a:buClr>
              <a:buSzPts val="2400"/>
              <a:buFont typeface="Avenir"/>
              <a:buNone/>
              <a:defRPr sz="2400">
                <a:solidFill>
                  <a:srgbClr val="FFFFFF"/>
                </a:solidFill>
              </a:defRPr>
            </a:lvl2pPr>
            <a:lvl3pPr marL="1371600" lvl="2" indent="-228600" algn="l">
              <a:lnSpc>
                <a:spcPct val="120000"/>
              </a:lnSpc>
              <a:spcBef>
                <a:spcPts val="800"/>
              </a:spcBef>
              <a:spcAft>
                <a:spcPts val="0"/>
              </a:spcAft>
              <a:buClr>
                <a:srgbClr val="FFFFFF"/>
              </a:buClr>
              <a:buSzPts val="2400"/>
              <a:buFont typeface="Avenir"/>
              <a:buNone/>
              <a:defRPr sz="2400">
                <a:solidFill>
                  <a:srgbClr val="FFFFFF"/>
                </a:solidFill>
              </a:defRPr>
            </a:lvl3pPr>
            <a:lvl4pPr marL="1828800" lvl="3" indent="-228600" algn="l">
              <a:lnSpc>
                <a:spcPct val="120000"/>
              </a:lnSpc>
              <a:spcBef>
                <a:spcPts val="800"/>
              </a:spcBef>
              <a:spcAft>
                <a:spcPts val="0"/>
              </a:spcAft>
              <a:buClr>
                <a:srgbClr val="FFFFFF"/>
              </a:buClr>
              <a:buSzPts val="2400"/>
              <a:buFont typeface="Avenir"/>
              <a:buNone/>
              <a:defRPr sz="2400">
                <a:solidFill>
                  <a:srgbClr val="FFFFFF"/>
                </a:solidFill>
              </a:defRPr>
            </a:lvl4pPr>
            <a:lvl5pPr marL="2286000" lvl="4" indent="-228600" algn="l">
              <a:lnSpc>
                <a:spcPct val="120000"/>
              </a:lnSpc>
              <a:spcBef>
                <a:spcPts val="800"/>
              </a:spcBef>
              <a:spcAft>
                <a:spcPts val="0"/>
              </a:spcAft>
              <a:buClr>
                <a:srgbClr val="FFFFFF"/>
              </a:buClr>
              <a:buSzPts val="2400"/>
              <a:buFont typeface="Avenir"/>
              <a:buNone/>
              <a:defRPr sz="2400">
                <a:solidFill>
                  <a:srgbClr val="FFFFFF"/>
                </a:solidFill>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81" name="Google Shape;81;p16"/>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82" name="Google Shape;82;p16"/>
          <p:cNvSpPr txBox="1">
            <a:spLocks noGrp="1"/>
          </p:cNvSpPr>
          <p:nvPr>
            <p:ph type="body" idx="2"/>
          </p:nvPr>
        </p:nvSpPr>
        <p:spPr>
          <a:xfrm>
            <a:off x="609600" y="330200"/>
            <a:ext cx="100584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1018170089"/>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matchingName="Image 1/3">
  <p:cSld name="Image 1/3">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609601" y="685800"/>
            <a:ext cx="7111999" cy="863603"/>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85" name="Google Shape;85;p17"/>
          <p:cNvSpPr txBox="1">
            <a:spLocks noGrp="1"/>
          </p:cNvSpPr>
          <p:nvPr>
            <p:ph type="body" idx="1"/>
          </p:nvPr>
        </p:nvSpPr>
        <p:spPr>
          <a:xfrm>
            <a:off x="8128000" y="0"/>
            <a:ext cx="4064000" cy="6172200"/>
          </a:xfrm>
          <a:prstGeom prst="rect">
            <a:avLst/>
          </a:prstGeom>
          <a:noFill/>
          <a:ln>
            <a:noFill/>
          </a:ln>
        </p:spPr>
        <p:txBody>
          <a:bodyPr spcFirstLastPara="1" wrap="square" lIns="45700" tIns="45700" rIns="45700" bIns="45700" anchor="t" anchorCtr="0">
            <a:normAutofit/>
          </a:bodyPr>
          <a:lstStyle>
            <a:lvl1pPr marL="457200" lvl="0" indent="-397954" algn="l">
              <a:lnSpc>
                <a:spcPct val="120000"/>
              </a:lnSpc>
              <a:spcBef>
                <a:spcPts val="800"/>
              </a:spcBef>
              <a:spcAft>
                <a:spcPts val="0"/>
              </a:spcAft>
              <a:buClr>
                <a:srgbClr val="454454"/>
              </a:buClr>
              <a:buSzPts val="2667"/>
              <a:buFont typeface="Arial"/>
              <a:buChar char="•"/>
              <a:defRPr sz="2667"/>
            </a:lvl1pPr>
            <a:lvl2pPr marL="914400" lvl="1" indent="-397954" algn="l">
              <a:lnSpc>
                <a:spcPct val="120000"/>
              </a:lnSpc>
              <a:spcBef>
                <a:spcPts val="800"/>
              </a:spcBef>
              <a:spcAft>
                <a:spcPts val="0"/>
              </a:spcAft>
              <a:buClr>
                <a:srgbClr val="454454"/>
              </a:buClr>
              <a:buSzPts val="2667"/>
              <a:buFont typeface="Arial"/>
              <a:buChar char="•"/>
              <a:defRPr sz="2667"/>
            </a:lvl2pPr>
            <a:lvl3pPr marL="1371600" lvl="2" indent="-397954" algn="l">
              <a:lnSpc>
                <a:spcPct val="120000"/>
              </a:lnSpc>
              <a:spcBef>
                <a:spcPts val="800"/>
              </a:spcBef>
              <a:spcAft>
                <a:spcPts val="0"/>
              </a:spcAft>
              <a:buClr>
                <a:srgbClr val="454454"/>
              </a:buClr>
              <a:buSzPts val="2667"/>
              <a:buFont typeface="Arial"/>
              <a:buChar char="•"/>
              <a:defRPr sz="2667"/>
            </a:lvl3pPr>
            <a:lvl4pPr marL="1828800" lvl="3" indent="-397954" algn="l">
              <a:lnSpc>
                <a:spcPct val="120000"/>
              </a:lnSpc>
              <a:spcBef>
                <a:spcPts val="800"/>
              </a:spcBef>
              <a:spcAft>
                <a:spcPts val="0"/>
              </a:spcAft>
              <a:buClr>
                <a:srgbClr val="454454"/>
              </a:buClr>
              <a:buSzPts val="2667"/>
              <a:buFont typeface="Arial"/>
              <a:buChar char="•"/>
              <a:defRPr sz="2667"/>
            </a:lvl4pPr>
            <a:lvl5pPr marL="2286000" lvl="4" indent="-397954" algn="l">
              <a:lnSpc>
                <a:spcPct val="120000"/>
              </a:lnSpc>
              <a:spcBef>
                <a:spcPts val="800"/>
              </a:spcBef>
              <a:spcAft>
                <a:spcPts val="0"/>
              </a:spcAft>
              <a:buClr>
                <a:srgbClr val="454454"/>
              </a:buClr>
              <a:buSzPts val="2667"/>
              <a:buFont typeface="Arial"/>
              <a:buChar char="•"/>
              <a:defRPr sz="2667"/>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86" name="Google Shape;86;p17"/>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87" name="Google Shape;87;p17"/>
          <p:cNvSpPr txBox="1">
            <a:spLocks noGrp="1"/>
          </p:cNvSpPr>
          <p:nvPr>
            <p:ph type="body" idx="2"/>
          </p:nvPr>
        </p:nvSpPr>
        <p:spPr>
          <a:xfrm>
            <a:off x="609600" y="330200"/>
            <a:ext cx="7112001"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350274589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matchingName="Image 1/3 dark">
  <p:cSld name="Image 1/3 dark">
    <p:bg>
      <p:bgPr>
        <a:solidFill>
          <a:schemeClr val="accent1"/>
        </a:solid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609601" y="685800"/>
            <a:ext cx="7111999" cy="863603"/>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FFFFFF"/>
              </a:buClr>
              <a:buSzPts val="3733"/>
              <a:buFont typeface="Avenir"/>
              <a:buNone/>
              <a:defRPr>
                <a:solidFill>
                  <a:srgbClr val="FFFFFF"/>
                </a:solidFill>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90" name="Google Shape;90;p18"/>
          <p:cNvSpPr txBox="1">
            <a:spLocks noGrp="1"/>
          </p:cNvSpPr>
          <p:nvPr>
            <p:ph type="body" idx="1"/>
          </p:nvPr>
        </p:nvSpPr>
        <p:spPr>
          <a:xfrm>
            <a:off x="8128000" y="0"/>
            <a:ext cx="4064000" cy="6172200"/>
          </a:xfrm>
          <a:prstGeom prst="rect">
            <a:avLst/>
          </a:prstGeom>
          <a:noFill/>
          <a:ln>
            <a:noFill/>
          </a:ln>
        </p:spPr>
        <p:txBody>
          <a:bodyPr spcFirstLastPara="1" wrap="square" lIns="45700" tIns="45700" rIns="45700" bIns="45700" anchor="t" anchorCtr="0">
            <a:normAutofit/>
          </a:bodyPr>
          <a:lstStyle>
            <a:lvl1pPr marL="457200" lvl="0" indent="-397954" algn="l">
              <a:lnSpc>
                <a:spcPct val="120000"/>
              </a:lnSpc>
              <a:spcBef>
                <a:spcPts val="800"/>
              </a:spcBef>
              <a:spcAft>
                <a:spcPts val="0"/>
              </a:spcAft>
              <a:buClr>
                <a:srgbClr val="FFFFFF"/>
              </a:buClr>
              <a:buSzPts val="2667"/>
              <a:buFont typeface="Arial"/>
              <a:buChar char="•"/>
              <a:defRPr sz="2667">
                <a:solidFill>
                  <a:srgbClr val="FFFFFF"/>
                </a:solidFill>
              </a:defRPr>
            </a:lvl1pPr>
            <a:lvl2pPr marL="914400" lvl="1" indent="-397954" algn="l">
              <a:lnSpc>
                <a:spcPct val="120000"/>
              </a:lnSpc>
              <a:spcBef>
                <a:spcPts val="800"/>
              </a:spcBef>
              <a:spcAft>
                <a:spcPts val="0"/>
              </a:spcAft>
              <a:buClr>
                <a:srgbClr val="FFFFFF"/>
              </a:buClr>
              <a:buSzPts val="2667"/>
              <a:buFont typeface="Arial"/>
              <a:buChar char="•"/>
              <a:defRPr sz="2667">
                <a:solidFill>
                  <a:srgbClr val="FFFFFF"/>
                </a:solidFill>
              </a:defRPr>
            </a:lvl2pPr>
            <a:lvl3pPr marL="1371600" lvl="2" indent="-397954" algn="l">
              <a:lnSpc>
                <a:spcPct val="120000"/>
              </a:lnSpc>
              <a:spcBef>
                <a:spcPts val="800"/>
              </a:spcBef>
              <a:spcAft>
                <a:spcPts val="0"/>
              </a:spcAft>
              <a:buClr>
                <a:srgbClr val="FFFFFF"/>
              </a:buClr>
              <a:buSzPts val="2667"/>
              <a:buFont typeface="Arial"/>
              <a:buChar char="•"/>
              <a:defRPr sz="2667">
                <a:solidFill>
                  <a:srgbClr val="FFFFFF"/>
                </a:solidFill>
              </a:defRPr>
            </a:lvl3pPr>
            <a:lvl4pPr marL="1828800" lvl="3" indent="-397954" algn="l">
              <a:lnSpc>
                <a:spcPct val="120000"/>
              </a:lnSpc>
              <a:spcBef>
                <a:spcPts val="800"/>
              </a:spcBef>
              <a:spcAft>
                <a:spcPts val="0"/>
              </a:spcAft>
              <a:buClr>
                <a:srgbClr val="FFFFFF"/>
              </a:buClr>
              <a:buSzPts val="2667"/>
              <a:buFont typeface="Arial"/>
              <a:buChar char="•"/>
              <a:defRPr sz="2667">
                <a:solidFill>
                  <a:srgbClr val="FFFFFF"/>
                </a:solidFill>
              </a:defRPr>
            </a:lvl4pPr>
            <a:lvl5pPr marL="2286000" lvl="4" indent="-397954" algn="l">
              <a:lnSpc>
                <a:spcPct val="120000"/>
              </a:lnSpc>
              <a:spcBef>
                <a:spcPts val="800"/>
              </a:spcBef>
              <a:spcAft>
                <a:spcPts val="0"/>
              </a:spcAft>
              <a:buClr>
                <a:srgbClr val="FFFFFF"/>
              </a:buClr>
              <a:buSzPts val="2667"/>
              <a:buFont typeface="Arial"/>
              <a:buChar char="•"/>
              <a:defRPr sz="2667">
                <a:solidFill>
                  <a:srgbClr val="FFFFFF"/>
                </a:solidFill>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91" name="Google Shape;91;p18"/>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18"/>
          <p:cNvSpPr txBox="1">
            <a:spLocks noGrp="1"/>
          </p:cNvSpPr>
          <p:nvPr>
            <p:ph type="body" idx="2"/>
          </p:nvPr>
        </p:nvSpPr>
        <p:spPr>
          <a:xfrm>
            <a:off x="609600" y="330200"/>
            <a:ext cx="7112001"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4019048325"/>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matchingName="Image 1/2">
  <p:cSld name="Image 1/2">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609602" y="685802"/>
            <a:ext cx="5283201" cy="863601"/>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95" name="Google Shape;95;p19"/>
          <p:cNvSpPr txBox="1">
            <a:spLocks noGrp="1"/>
          </p:cNvSpPr>
          <p:nvPr>
            <p:ph type="body" idx="1"/>
          </p:nvPr>
        </p:nvSpPr>
        <p:spPr>
          <a:xfrm>
            <a:off x="6299200" y="0"/>
            <a:ext cx="5892800" cy="6172200"/>
          </a:xfrm>
          <a:prstGeom prst="rect">
            <a:avLst/>
          </a:prstGeom>
          <a:noFill/>
          <a:ln>
            <a:noFill/>
          </a:ln>
        </p:spPr>
        <p:txBody>
          <a:bodyPr spcFirstLastPara="1" wrap="square" lIns="45700" tIns="45700" rIns="45700" bIns="45700" anchor="t" anchorCtr="0">
            <a:normAutofit/>
          </a:bodyPr>
          <a:lstStyle>
            <a:lvl1pPr marL="457200" lvl="0" indent="-397954" algn="l">
              <a:lnSpc>
                <a:spcPct val="120000"/>
              </a:lnSpc>
              <a:spcBef>
                <a:spcPts val="800"/>
              </a:spcBef>
              <a:spcAft>
                <a:spcPts val="0"/>
              </a:spcAft>
              <a:buClr>
                <a:srgbClr val="454454"/>
              </a:buClr>
              <a:buSzPts val="2667"/>
              <a:buFont typeface="Arial"/>
              <a:buChar char="•"/>
              <a:defRPr sz="2667"/>
            </a:lvl1pPr>
            <a:lvl2pPr marL="914400" lvl="1" indent="-397954" algn="l">
              <a:lnSpc>
                <a:spcPct val="120000"/>
              </a:lnSpc>
              <a:spcBef>
                <a:spcPts val="800"/>
              </a:spcBef>
              <a:spcAft>
                <a:spcPts val="0"/>
              </a:spcAft>
              <a:buClr>
                <a:srgbClr val="454454"/>
              </a:buClr>
              <a:buSzPts val="2667"/>
              <a:buFont typeface="Arial"/>
              <a:buChar char="•"/>
              <a:defRPr sz="2667"/>
            </a:lvl2pPr>
            <a:lvl3pPr marL="1371600" lvl="2" indent="-397954" algn="l">
              <a:lnSpc>
                <a:spcPct val="120000"/>
              </a:lnSpc>
              <a:spcBef>
                <a:spcPts val="800"/>
              </a:spcBef>
              <a:spcAft>
                <a:spcPts val="0"/>
              </a:spcAft>
              <a:buClr>
                <a:srgbClr val="454454"/>
              </a:buClr>
              <a:buSzPts val="2667"/>
              <a:buFont typeface="Arial"/>
              <a:buChar char="•"/>
              <a:defRPr sz="2667"/>
            </a:lvl3pPr>
            <a:lvl4pPr marL="1828800" lvl="3" indent="-397954" algn="l">
              <a:lnSpc>
                <a:spcPct val="120000"/>
              </a:lnSpc>
              <a:spcBef>
                <a:spcPts val="800"/>
              </a:spcBef>
              <a:spcAft>
                <a:spcPts val="0"/>
              </a:spcAft>
              <a:buClr>
                <a:srgbClr val="454454"/>
              </a:buClr>
              <a:buSzPts val="2667"/>
              <a:buFont typeface="Arial"/>
              <a:buChar char="•"/>
              <a:defRPr sz="2667"/>
            </a:lvl4pPr>
            <a:lvl5pPr marL="2286000" lvl="4" indent="-397954" algn="l">
              <a:lnSpc>
                <a:spcPct val="120000"/>
              </a:lnSpc>
              <a:spcBef>
                <a:spcPts val="800"/>
              </a:spcBef>
              <a:spcAft>
                <a:spcPts val="0"/>
              </a:spcAft>
              <a:buClr>
                <a:srgbClr val="454454"/>
              </a:buClr>
              <a:buSzPts val="2667"/>
              <a:buFont typeface="Arial"/>
              <a:buChar char="•"/>
              <a:defRPr sz="2667"/>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96" name="Google Shape;96;p19"/>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9"/>
          <p:cNvSpPr txBox="1">
            <a:spLocks noGrp="1"/>
          </p:cNvSpPr>
          <p:nvPr>
            <p:ph type="body" idx="2"/>
          </p:nvPr>
        </p:nvSpPr>
        <p:spPr>
          <a:xfrm>
            <a:off x="609600" y="330200"/>
            <a:ext cx="52832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3259603587"/>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matchingName="Image 1/2 dark">
  <p:cSld name="Image 1/2 dark">
    <p:bg>
      <p:bgPr>
        <a:solidFill>
          <a:schemeClr val="accent1"/>
        </a:solidFill>
        <a:effectLst/>
      </p:bgPr>
    </p:bg>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609602" y="685802"/>
            <a:ext cx="5283201" cy="863601"/>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FFFFFF"/>
              </a:buClr>
              <a:buSzPts val="3733"/>
              <a:buFont typeface="Avenir"/>
              <a:buNone/>
              <a:defRPr>
                <a:solidFill>
                  <a:srgbClr val="FFFFFF"/>
                </a:solidFill>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100" name="Google Shape;100;p20"/>
          <p:cNvSpPr txBox="1">
            <a:spLocks noGrp="1"/>
          </p:cNvSpPr>
          <p:nvPr>
            <p:ph type="body" idx="1"/>
          </p:nvPr>
        </p:nvSpPr>
        <p:spPr>
          <a:xfrm>
            <a:off x="6299200" y="0"/>
            <a:ext cx="5892800" cy="6172200"/>
          </a:xfrm>
          <a:prstGeom prst="rect">
            <a:avLst/>
          </a:prstGeom>
          <a:noFill/>
          <a:ln>
            <a:noFill/>
          </a:ln>
        </p:spPr>
        <p:txBody>
          <a:bodyPr spcFirstLastPara="1" wrap="square" lIns="45700" tIns="45700" rIns="45700" bIns="45700" anchor="t" anchorCtr="0">
            <a:normAutofit/>
          </a:bodyPr>
          <a:lstStyle>
            <a:lvl1pPr marL="457200" lvl="0" indent="-397954" algn="l">
              <a:lnSpc>
                <a:spcPct val="120000"/>
              </a:lnSpc>
              <a:spcBef>
                <a:spcPts val="800"/>
              </a:spcBef>
              <a:spcAft>
                <a:spcPts val="0"/>
              </a:spcAft>
              <a:buClr>
                <a:srgbClr val="FFFFFF"/>
              </a:buClr>
              <a:buSzPts val="2667"/>
              <a:buFont typeface="Arial"/>
              <a:buChar char="•"/>
              <a:defRPr sz="2667">
                <a:solidFill>
                  <a:srgbClr val="FFFFFF"/>
                </a:solidFill>
              </a:defRPr>
            </a:lvl1pPr>
            <a:lvl2pPr marL="914400" lvl="1" indent="-397954" algn="l">
              <a:lnSpc>
                <a:spcPct val="120000"/>
              </a:lnSpc>
              <a:spcBef>
                <a:spcPts val="800"/>
              </a:spcBef>
              <a:spcAft>
                <a:spcPts val="0"/>
              </a:spcAft>
              <a:buClr>
                <a:srgbClr val="FFFFFF"/>
              </a:buClr>
              <a:buSzPts val="2667"/>
              <a:buFont typeface="Arial"/>
              <a:buChar char="•"/>
              <a:defRPr sz="2667">
                <a:solidFill>
                  <a:srgbClr val="FFFFFF"/>
                </a:solidFill>
              </a:defRPr>
            </a:lvl2pPr>
            <a:lvl3pPr marL="1371600" lvl="2" indent="-397954" algn="l">
              <a:lnSpc>
                <a:spcPct val="120000"/>
              </a:lnSpc>
              <a:spcBef>
                <a:spcPts val="800"/>
              </a:spcBef>
              <a:spcAft>
                <a:spcPts val="0"/>
              </a:spcAft>
              <a:buClr>
                <a:srgbClr val="FFFFFF"/>
              </a:buClr>
              <a:buSzPts val="2667"/>
              <a:buFont typeface="Arial"/>
              <a:buChar char="•"/>
              <a:defRPr sz="2667">
                <a:solidFill>
                  <a:srgbClr val="FFFFFF"/>
                </a:solidFill>
              </a:defRPr>
            </a:lvl3pPr>
            <a:lvl4pPr marL="1828800" lvl="3" indent="-397954" algn="l">
              <a:lnSpc>
                <a:spcPct val="120000"/>
              </a:lnSpc>
              <a:spcBef>
                <a:spcPts val="800"/>
              </a:spcBef>
              <a:spcAft>
                <a:spcPts val="0"/>
              </a:spcAft>
              <a:buClr>
                <a:srgbClr val="FFFFFF"/>
              </a:buClr>
              <a:buSzPts val="2667"/>
              <a:buFont typeface="Arial"/>
              <a:buChar char="•"/>
              <a:defRPr sz="2667">
                <a:solidFill>
                  <a:srgbClr val="FFFFFF"/>
                </a:solidFill>
              </a:defRPr>
            </a:lvl4pPr>
            <a:lvl5pPr marL="2286000" lvl="4" indent="-397954" algn="l">
              <a:lnSpc>
                <a:spcPct val="120000"/>
              </a:lnSpc>
              <a:spcBef>
                <a:spcPts val="800"/>
              </a:spcBef>
              <a:spcAft>
                <a:spcPts val="0"/>
              </a:spcAft>
              <a:buClr>
                <a:srgbClr val="FFFFFF"/>
              </a:buClr>
              <a:buSzPts val="2667"/>
              <a:buFont typeface="Arial"/>
              <a:buChar char="•"/>
              <a:defRPr sz="2667">
                <a:solidFill>
                  <a:srgbClr val="FFFFFF"/>
                </a:solidFill>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101" name="Google Shape;101;p20"/>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02" name="Google Shape;102;p20"/>
          <p:cNvSpPr txBox="1">
            <a:spLocks noGrp="1"/>
          </p:cNvSpPr>
          <p:nvPr>
            <p:ph type="body" idx="2"/>
          </p:nvPr>
        </p:nvSpPr>
        <p:spPr>
          <a:xfrm>
            <a:off x="609600" y="330200"/>
            <a:ext cx="52832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20474690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6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268" name="Body Level One…"/>
          <p:cNvSpPr txBox="1">
            <a:spLocks noGrp="1"/>
          </p:cNvSpPr>
          <p:nvPr>
            <p:ph type="body" sz="half" idx="1"/>
          </p:nvPr>
        </p:nvSpPr>
        <p:spPr>
          <a:xfrm>
            <a:off x="609600" y="2768943"/>
            <a:ext cx="5283200" cy="3403258"/>
          </a:xfrm>
          <a:prstGeom prst="rect">
            <a:avLst/>
          </a:prstGeom>
        </p:spPr>
        <p:txBody>
          <a:bodyPr lIns="45699" tIns="45699" rIns="45699" bIns="45699"/>
          <a:lstStyle>
            <a:lvl1pPr marL="457200" indent="-381000">
              <a:lnSpc>
                <a:spcPct val="120000"/>
              </a:lnSpc>
              <a:spcBef>
                <a:spcPts val="800"/>
              </a:spcBef>
              <a:buClr>
                <a:srgbClr val="454454"/>
              </a:buClr>
              <a:buSzPts val="2400"/>
              <a:defRPr sz="2400">
                <a:solidFill>
                  <a:srgbClr val="454454"/>
                </a:solidFill>
                <a:latin typeface="Avenir"/>
                <a:ea typeface="Avenir"/>
                <a:cs typeface="Avenir"/>
                <a:sym typeface="Avenir Roman"/>
              </a:defRPr>
            </a:lvl1pPr>
            <a:lvl2pPr marL="914400" indent="-381000">
              <a:lnSpc>
                <a:spcPct val="120000"/>
              </a:lnSpc>
              <a:spcBef>
                <a:spcPts val="800"/>
              </a:spcBef>
              <a:buClr>
                <a:srgbClr val="454454"/>
              </a:buClr>
              <a:buSzPts val="2400"/>
              <a:defRPr sz="2400">
                <a:solidFill>
                  <a:srgbClr val="454454"/>
                </a:solidFill>
                <a:latin typeface="Avenir"/>
                <a:ea typeface="Avenir"/>
                <a:cs typeface="Avenir"/>
                <a:sym typeface="Avenir Roman"/>
              </a:defRPr>
            </a:lvl2pPr>
            <a:lvl3pPr marL="1371600" indent="-381000">
              <a:lnSpc>
                <a:spcPct val="120000"/>
              </a:lnSpc>
              <a:spcBef>
                <a:spcPts val="800"/>
              </a:spcBef>
              <a:buClr>
                <a:srgbClr val="454454"/>
              </a:buClr>
              <a:buSzPts val="2400"/>
              <a:defRPr sz="2400">
                <a:solidFill>
                  <a:srgbClr val="454454"/>
                </a:solidFill>
                <a:latin typeface="Avenir"/>
                <a:ea typeface="Avenir"/>
                <a:cs typeface="Avenir"/>
                <a:sym typeface="Avenir Roman"/>
              </a:defRPr>
            </a:lvl3pPr>
            <a:lvl4pPr marL="1828800" indent="-381000">
              <a:lnSpc>
                <a:spcPct val="120000"/>
              </a:lnSpc>
              <a:spcBef>
                <a:spcPts val="800"/>
              </a:spcBef>
              <a:buClr>
                <a:srgbClr val="454454"/>
              </a:buClr>
              <a:buSzPts val="2400"/>
              <a:defRPr sz="2400">
                <a:solidFill>
                  <a:srgbClr val="454454"/>
                </a:solidFill>
                <a:latin typeface="Avenir"/>
                <a:ea typeface="Avenir"/>
                <a:cs typeface="Avenir"/>
                <a:sym typeface="Avenir Roman"/>
              </a:defRPr>
            </a:lvl4pPr>
            <a:lvl5pPr marL="2286000" indent="-381000">
              <a:lnSpc>
                <a:spcPct val="120000"/>
              </a:lnSpc>
              <a:spcBef>
                <a:spcPts val="800"/>
              </a:spcBef>
              <a:buClr>
                <a:srgbClr val="454454"/>
              </a:buClr>
              <a:buSzPts val="2400"/>
              <a:defRPr sz="24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269" name="Google Shape;47;p9"/>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27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260.xml><?xml version="1.0" encoding="utf-8"?>
<p:sldLayout xmlns:a="http://schemas.openxmlformats.org/drawingml/2006/main" xmlns:r="http://schemas.openxmlformats.org/officeDocument/2006/relationships" xmlns:p="http://schemas.openxmlformats.org/presentationml/2006/main" matchingName="Image 2/3">
  <p:cSld name="Image 2/3">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609600" y="685797"/>
            <a:ext cx="3429000" cy="1314451"/>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105" name="Google Shape;105;p21"/>
          <p:cNvSpPr txBox="1">
            <a:spLocks noGrp="1"/>
          </p:cNvSpPr>
          <p:nvPr>
            <p:ph type="body" idx="1"/>
          </p:nvPr>
        </p:nvSpPr>
        <p:spPr>
          <a:xfrm>
            <a:off x="4495800" y="0"/>
            <a:ext cx="7696200" cy="6172200"/>
          </a:xfrm>
          <a:prstGeom prst="rect">
            <a:avLst/>
          </a:prstGeom>
          <a:noFill/>
          <a:ln>
            <a:noFill/>
          </a:ln>
        </p:spPr>
        <p:txBody>
          <a:bodyPr spcFirstLastPara="1" wrap="square" lIns="45700" tIns="45700" rIns="45700" bIns="45700" anchor="t" anchorCtr="0">
            <a:normAutofit/>
          </a:bodyPr>
          <a:lstStyle>
            <a:lvl1pPr marL="457200" lvl="0" indent="-397954" algn="l">
              <a:lnSpc>
                <a:spcPct val="120000"/>
              </a:lnSpc>
              <a:spcBef>
                <a:spcPts val="800"/>
              </a:spcBef>
              <a:spcAft>
                <a:spcPts val="0"/>
              </a:spcAft>
              <a:buClr>
                <a:srgbClr val="454454"/>
              </a:buClr>
              <a:buSzPts val="2667"/>
              <a:buFont typeface="Arial"/>
              <a:buChar char="•"/>
              <a:defRPr sz="2667"/>
            </a:lvl1pPr>
            <a:lvl2pPr marL="914400" lvl="1" indent="-397954" algn="l">
              <a:lnSpc>
                <a:spcPct val="120000"/>
              </a:lnSpc>
              <a:spcBef>
                <a:spcPts val="800"/>
              </a:spcBef>
              <a:spcAft>
                <a:spcPts val="0"/>
              </a:spcAft>
              <a:buClr>
                <a:srgbClr val="454454"/>
              </a:buClr>
              <a:buSzPts val="2667"/>
              <a:buFont typeface="Arial"/>
              <a:buChar char="•"/>
              <a:defRPr sz="2667"/>
            </a:lvl2pPr>
            <a:lvl3pPr marL="1371600" lvl="2" indent="-397954" algn="l">
              <a:lnSpc>
                <a:spcPct val="120000"/>
              </a:lnSpc>
              <a:spcBef>
                <a:spcPts val="800"/>
              </a:spcBef>
              <a:spcAft>
                <a:spcPts val="0"/>
              </a:spcAft>
              <a:buClr>
                <a:srgbClr val="454454"/>
              </a:buClr>
              <a:buSzPts val="2667"/>
              <a:buFont typeface="Arial"/>
              <a:buChar char="•"/>
              <a:defRPr sz="2667"/>
            </a:lvl3pPr>
            <a:lvl4pPr marL="1828800" lvl="3" indent="-397954" algn="l">
              <a:lnSpc>
                <a:spcPct val="120000"/>
              </a:lnSpc>
              <a:spcBef>
                <a:spcPts val="800"/>
              </a:spcBef>
              <a:spcAft>
                <a:spcPts val="0"/>
              </a:spcAft>
              <a:buClr>
                <a:srgbClr val="454454"/>
              </a:buClr>
              <a:buSzPts val="2667"/>
              <a:buFont typeface="Arial"/>
              <a:buChar char="•"/>
              <a:defRPr sz="2667"/>
            </a:lvl4pPr>
            <a:lvl5pPr marL="2286000" lvl="4" indent="-397954" algn="l">
              <a:lnSpc>
                <a:spcPct val="120000"/>
              </a:lnSpc>
              <a:spcBef>
                <a:spcPts val="800"/>
              </a:spcBef>
              <a:spcAft>
                <a:spcPts val="0"/>
              </a:spcAft>
              <a:buClr>
                <a:srgbClr val="454454"/>
              </a:buClr>
              <a:buSzPts val="2667"/>
              <a:buFont typeface="Arial"/>
              <a:buChar char="•"/>
              <a:defRPr sz="2667"/>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106" name="Google Shape;106;p21"/>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21"/>
          <p:cNvSpPr txBox="1">
            <a:spLocks noGrp="1"/>
          </p:cNvSpPr>
          <p:nvPr>
            <p:ph type="body" idx="2"/>
          </p:nvPr>
        </p:nvSpPr>
        <p:spPr>
          <a:xfrm>
            <a:off x="609600" y="330200"/>
            <a:ext cx="34290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2046958482"/>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matchingName="Image 2/3 dark">
  <p:cSld name="Image 2/3 dark">
    <p:bg>
      <p:bgPr>
        <a:solidFill>
          <a:schemeClr val="accent1"/>
        </a:solidFill>
        <a:effectLst/>
      </p:bgPr>
    </p:bg>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609600" y="685797"/>
            <a:ext cx="3429000" cy="1314451"/>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FFFFFF"/>
              </a:buClr>
              <a:buSzPts val="3733"/>
              <a:buFont typeface="Avenir"/>
              <a:buNone/>
              <a:defRPr>
                <a:solidFill>
                  <a:srgbClr val="FFFFFF"/>
                </a:solidFill>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110" name="Google Shape;110;p22"/>
          <p:cNvSpPr txBox="1">
            <a:spLocks noGrp="1"/>
          </p:cNvSpPr>
          <p:nvPr>
            <p:ph type="body" idx="1"/>
          </p:nvPr>
        </p:nvSpPr>
        <p:spPr>
          <a:xfrm>
            <a:off x="4495800" y="0"/>
            <a:ext cx="7696200" cy="6172200"/>
          </a:xfrm>
          <a:prstGeom prst="rect">
            <a:avLst/>
          </a:prstGeom>
          <a:noFill/>
          <a:ln>
            <a:noFill/>
          </a:ln>
        </p:spPr>
        <p:txBody>
          <a:bodyPr spcFirstLastPara="1" wrap="square" lIns="45700" tIns="45700" rIns="45700" bIns="45700" anchor="t" anchorCtr="0">
            <a:normAutofit/>
          </a:bodyPr>
          <a:lstStyle>
            <a:lvl1pPr marL="457200" lvl="0" indent="-397954" algn="l">
              <a:lnSpc>
                <a:spcPct val="120000"/>
              </a:lnSpc>
              <a:spcBef>
                <a:spcPts val="800"/>
              </a:spcBef>
              <a:spcAft>
                <a:spcPts val="0"/>
              </a:spcAft>
              <a:buClr>
                <a:srgbClr val="FFFFFF"/>
              </a:buClr>
              <a:buSzPts val="2667"/>
              <a:buFont typeface="Arial"/>
              <a:buChar char="•"/>
              <a:defRPr sz="2667">
                <a:solidFill>
                  <a:srgbClr val="FFFFFF"/>
                </a:solidFill>
              </a:defRPr>
            </a:lvl1pPr>
            <a:lvl2pPr marL="914400" lvl="1" indent="-397954" algn="l">
              <a:lnSpc>
                <a:spcPct val="120000"/>
              </a:lnSpc>
              <a:spcBef>
                <a:spcPts val="800"/>
              </a:spcBef>
              <a:spcAft>
                <a:spcPts val="0"/>
              </a:spcAft>
              <a:buClr>
                <a:srgbClr val="FFFFFF"/>
              </a:buClr>
              <a:buSzPts val="2667"/>
              <a:buFont typeface="Arial"/>
              <a:buChar char="•"/>
              <a:defRPr sz="2667">
                <a:solidFill>
                  <a:srgbClr val="FFFFFF"/>
                </a:solidFill>
              </a:defRPr>
            </a:lvl2pPr>
            <a:lvl3pPr marL="1371600" lvl="2" indent="-397954" algn="l">
              <a:lnSpc>
                <a:spcPct val="120000"/>
              </a:lnSpc>
              <a:spcBef>
                <a:spcPts val="800"/>
              </a:spcBef>
              <a:spcAft>
                <a:spcPts val="0"/>
              </a:spcAft>
              <a:buClr>
                <a:srgbClr val="FFFFFF"/>
              </a:buClr>
              <a:buSzPts val="2667"/>
              <a:buFont typeface="Arial"/>
              <a:buChar char="•"/>
              <a:defRPr sz="2667">
                <a:solidFill>
                  <a:srgbClr val="FFFFFF"/>
                </a:solidFill>
              </a:defRPr>
            </a:lvl3pPr>
            <a:lvl4pPr marL="1828800" lvl="3" indent="-397954" algn="l">
              <a:lnSpc>
                <a:spcPct val="120000"/>
              </a:lnSpc>
              <a:spcBef>
                <a:spcPts val="800"/>
              </a:spcBef>
              <a:spcAft>
                <a:spcPts val="0"/>
              </a:spcAft>
              <a:buClr>
                <a:srgbClr val="FFFFFF"/>
              </a:buClr>
              <a:buSzPts val="2667"/>
              <a:buFont typeface="Arial"/>
              <a:buChar char="•"/>
              <a:defRPr sz="2667">
                <a:solidFill>
                  <a:srgbClr val="FFFFFF"/>
                </a:solidFill>
              </a:defRPr>
            </a:lvl4pPr>
            <a:lvl5pPr marL="2286000" lvl="4" indent="-397954" algn="l">
              <a:lnSpc>
                <a:spcPct val="120000"/>
              </a:lnSpc>
              <a:spcBef>
                <a:spcPts val="800"/>
              </a:spcBef>
              <a:spcAft>
                <a:spcPts val="0"/>
              </a:spcAft>
              <a:buClr>
                <a:srgbClr val="FFFFFF"/>
              </a:buClr>
              <a:buSzPts val="2667"/>
              <a:buFont typeface="Arial"/>
              <a:buChar char="•"/>
              <a:defRPr sz="2667">
                <a:solidFill>
                  <a:srgbClr val="FFFFFF"/>
                </a:solidFill>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111" name="Google Shape;111;p22"/>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12" name="Google Shape;112;p22"/>
          <p:cNvSpPr txBox="1">
            <a:spLocks noGrp="1"/>
          </p:cNvSpPr>
          <p:nvPr>
            <p:ph type="body" idx="2"/>
          </p:nvPr>
        </p:nvSpPr>
        <p:spPr>
          <a:xfrm>
            <a:off x="609600" y="330200"/>
            <a:ext cx="34290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1861301360"/>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matchingName="Image Wide">
  <p:cSld name="Image Wide">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685800"/>
            <a:ext cx="10058400" cy="839787"/>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115" name="Google Shape;115;p23"/>
          <p:cNvSpPr txBox="1">
            <a:spLocks noGrp="1"/>
          </p:cNvSpPr>
          <p:nvPr>
            <p:ph type="body" idx="1"/>
          </p:nvPr>
        </p:nvSpPr>
        <p:spPr>
          <a:xfrm>
            <a:off x="0" y="1701801"/>
            <a:ext cx="12192000" cy="4470401"/>
          </a:xfrm>
          <a:prstGeom prst="rect">
            <a:avLst/>
          </a:prstGeom>
          <a:noFill/>
          <a:ln>
            <a:noFill/>
          </a:ln>
        </p:spPr>
        <p:txBody>
          <a:bodyPr spcFirstLastPara="1" wrap="square" lIns="45700" tIns="45700" rIns="45700" bIns="45700" anchor="t" anchorCtr="0">
            <a:normAutofit/>
          </a:bodyPr>
          <a:lstStyle>
            <a:lvl1pPr marL="457200" lvl="0" indent="-397954" algn="l">
              <a:lnSpc>
                <a:spcPct val="120000"/>
              </a:lnSpc>
              <a:spcBef>
                <a:spcPts val="800"/>
              </a:spcBef>
              <a:spcAft>
                <a:spcPts val="0"/>
              </a:spcAft>
              <a:buClr>
                <a:srgbClr val="454454"/>
              </a:buClr>
              <a:buSzPts val="2667"/>
              <a:buFont typeface="Arial"/>
              <a:buChar char="•"/>
              <a:defRPr sz="2667"/>
            </a:lvl1pPr>
            <a:lvl2pPr marL="914400" lvl="1" indent="-397954" algn="l">
              <a:lnSpc>
                <a:spcPct val="120000"/>
              </a:lnSpc>
              <a:spcBef>
                <a:spcPts val="800"/>
              </a:spcBef>
              <a:spcAft>
                <a:spcPts val="0"/>
              </a:spcAft>
              <a:buClr>
                <a:srgbClr val="454454"/>
              </a:buClr>
              <a:buSzPts val="2667"/>
              <a:buFont typeface="Arial"/>
              <a:buChar char="•"/>
              <a:defRPr sz="2667"/>
            </a:lvl2pPr>
            <a:lvl3pPr marL="1371600" lvl="2" indent="-397954" algn="l">
              <a:lnSpc>
                <a:spcPct val="120000"/>
              </a:lnSpc>
              <a:spcBef>
                <a:spcPts val="800"/>
              </a:spcBef>
              <a:spcAft>
                <a:spcPts val="0"/>
              </a:spcAft>
              <a:buClr>
                <a:srgbClr val="454454"/>
              </a:buClr>
              <a:buSzPts val="2667"/>
              <a:buFont typeface="Arial"/>
              <a:buChar char="•"/>
              <a:defRPr sz="2667"/>
            </a:lvl3pPr>
            <a:lvl4pPr marL="1828800" lvl="3" indent="-397954" algn="l">
              <a:lnSpc>
                <a:spcPct val="120000"/>
              </a:lnSpc>
              <a:spcBef>
                <a:spcPts val="800"/>
              </a:spcBef>
              <a:spcAft>
                <a:spcPts val="0"/>
              </a:spcAft>
              <a:buClr>
                <a:srgbClr val="454454"/>
              </a:buClr>
              <a:buSzPts val="2667"/>
              <a:buFont typeface="Arial"/>
              <a:buChar char="•"/>
              <a:defRPr sz="2667"/>
            </a:lvl4pPr>
            <a:lvl5pPr marL="2286000" lvl="4" indent="-397954" algn="l">
              <a:lnSpc>
                <a:spcPct val="120000"/>
              </a:lnSpc>
              <a:spcBef>
                <a:spcPts val="800"/>
              </a:spcBef>
              <a:spcAft>
                <a:spcPts val="0"/>
              </a:spcAft>
              <a:buClr>
                <a:srgbClr val="454454"/>
              </a:buClr>
              <a:buSzPts val="2667"/>
              <a:buFont typeface="Arial"/>
              <a:buChar char="•"/>
              <a:defRPr sz="2667"/>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116" name="Google Shape;116;p23"/>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17" name="Google Shape;117;p23"/>
          <p:cNvSpPr txBox="1">
            <a:spLocks noGrp="1"/>
          </p:cNvSpPr>
          <p:nvPr>
            <p:ph type="body" idx="2"/>
          </p:nvPr>
        </p:nvSpPr>
        <p:spPr>
          <a:xfrm>
            <a:off x="609600" y="330200"/>
            <a:ext cx="100584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8001814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matchingName="Image Wide dark">
  <p:cSld name="Image Wide dark">
    <p:bg>
      <p:bgPr>
        <a:solidFill>
          <a:schemeClr val="accent1"/>
        </a:solidFill>
        <a:effectLst/>
      </p:bgPr>
    </p:bg>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609600" y="685800"/>
            <a:ext cx="10058400" cy="839787"/>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FFFFFF"/>
              </a:buClr>
              <a:buSzPts val="3733"/>
              <a:buFont typeface="Avenir"/>
              <a:buNone/>
              <a:defRPr>
                <a:solidFill>
                  <a:srgbClr val="FFFFFF"/>
                </a:solidFill>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120" name="Google Shape;120;p24"/>
          <p:cNvSpPr txBox="1">
            <a:spLocks noGrp="1"/>
          </p:cNvSpPr>
          <p:nvPr>
            <p:ph type="body" idx="1"/>
          </p:nvPr>
        </p:nvSpPr>
        <p:spPr>
          <a:xfrm>
            <a:off x="0" y="1701801"/>
            <a:ext cx="12192000" cy="4470401"/>
          </a:xfrm>
          <a:prstGeom prst="rect">
            <a:avLst/>
          </a:prstGeom>
          <a:noFill/>
          <a:ln>
            <a:noFill/>
          </a:ln>
        </p:spPr>
        <p:txBody>
          <a:bodyPr spcFirstLastPara="1" wrap="square" lIns="45700" tIns="45700" rIns="45700" bIns="45700" anchor="t" anchorCtr="0">
            <a:normAutofit/>
          </a:bodyPr>
          <a:lstStyle>
            <a:lvl1pPr marL="457200" lvl="0" indent="-397954" algn="l">
              <a:lnSpc>
                <a:spcPct val="120000"/>
              </a:lnSpc>
              <a:spcBef>
                <a:spcPts val="800"/>
              </a:spcBef>
              <a:spcAft>
                <a:spcPts val="0"/>
              </a:spcAft>
              <a:buClr>
                <a:srgbClr val="FFFFFF"/>
              </a:buClr>
              <a:buSzPts val="2667"/>
              <a:buFont typeface="Arial"/>
              <a:buChar char="•"/>
              <a:defRPr sz="2667">
                <a:solidFill>
                  <a:srgbClr val="FFFFFF"/>
                </a:solidFill>
              </a:defRPr>
            </a:lvl1pPr>
            <a:lvl2pPr marL="914400" lvl="1" indent="-397954" algn="l">
              <a:lnSpc>
                <a:spcPct val="120000"/>
              </a:lnSpc>
              <a:spcBef>
                <a:spcPts val="800"/>
              </a:spcBef>
              <a:spcAft>
                <a:spcPts val="0"/>
              </a:spcAft>
              <a:buClr>
                <a:srgbClr val="FFFFFF"/>
              </a:buClr>
              <a:buSzPts val="2667"/>
              <a:buFont typeface="Arial"/>
              <a:buChar char="•"/>
              <a:defRPr sz="2667">
                <a:solidFill>
                  <a:srgbClr val="FFFFFF"/>
                </a:solidFill>
              </a:defRPr>
            </a:lvl2pPr>
            <a:lvl3pPr marL="1371600" lvl="2" indent="-397954" algn="l">
              <a:lnSpc>
                <a:spcPct val="120000"/>
              </a:lnSpc>
              <a:spcBef>
                <a:spcPts val="800"/>
              </a:spcBef>
              <a:spcAft>
                <a:spcPts val="0"/>
              </a:spcAft>
              <a:buClr>
                <a:srgbClr val="FFFFFF"/>
              </a:buClr>
              <a:buSzPts val="2667"/>
              <a:buFont typeface="Arial"/>
              <a:buChar char="•"/>
              <a:defRPr sz="2667">
                <a:solidFill>
                  <a:srgbClr val="FFFFFF"/>
                </a:solidFill>
              </a:defRPr>
            </a:lvl3pPr>
            <a:lvl4pPr marL="1828800" lvl="3" indent="-397954" algn="l">
              <a:lnSpc>
                <a:spcPct val="120000"/>
              </a:lnSpc>
              <a:spcBef>
                <a:spcPts val="800"/>
              </a:spcBef>
              <a:spcAft>
                <a:spcPts val="0"/>
              </a:spcAft>
              <a:buClr>
                <a:srgbClr val="FFFFFF"/>
              </a:buClr>
              <a:buSzPts val="2667"/>
              <a:buFont typeface="Arial"/>
              <a:buChar char="•"/>
              <a:defRPr sz="2667">
                <a:solidFill>
                  <a:srgbClr val="FFFFFF"/>
                </a:solidFill>
              </a:defRPr>
            </a:lvl4pPr>
            <a:lvl5pPr marL="2286000" lvl="4" indent="-397954" algn="l">
              <a:lnSpc>
                <a:spcPct val="120000"/>
              </a:lnSpc>
              <a:spcBef>
                <a:spcPts val="800"/>
              </a:spcBef>
              <a:spcAft>
                <a:spcPts val="0"/>
              </a:spcAft>
              <a:buClr>
                <a:srgbClr val="FFFFFF"/>
              </a:buClr>
              <a:buSzPts val="2667"/>
              <a:buFont typeface="Arial"/>
              <a:buChar char="•"/>
              <a:defRPr sz="2667">
                <a:solidFill>
                  <a:srgbClr val="FFFFFF"/>
                </a:solidFill>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121" name="Google Shape;121;p24"/>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24"/>
          <p:cNvSpPr txBox="1">
            <a:spLocks noGrp="1"/>
          </p:cNvSpPr>
          <p:nvPr>
            <p:ph type="body" idx="2"/>
          </p:nvPr>
        </p:nvSpPr>
        <p:spPr>
          <a:xfrm>
            <a:off x="609600" y="330200"/>
            <a:ext cx="100584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734184513"/>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matchingName="1_Split 2/3">
  <p:cSld name="1_Split 2/3">
    <p:spTree>
      <p:nvGrpSpPr>
        <p:cNvPr id="1" name="Shape 123"/>
        <p:cNvGrpSpPr/>
        <p:nvPr/>
      </p:nvGrpSpPr>
      <p:grpSpPr>
        <a:xfrm>
          <a:off x="0" y="0"/>
          <a:ext cx="0" cy="0"/>
          <a:chOff x="0" y="0"/>
          <a:chExt cx="0" cy="0"/>
        </a:xfrm>
      </p:grpSpPr>
      <p:sp>
        <p:nvSpPr>
          <p:cNvPr id="124" name="Google Shape;124;p25"/>
          <p:cNvSpPr/>
          <p:nvPr/>
        </p:nvSpPr>
        <p:spPr>
          <a:xfrm>
            <a:off x="7721600" y="0"/>
            <a:ext cx="4470400" cy="6858000"/>
          </a:xfrm>
          <a:prstGeom prst="rect">
            <a:avLst/>
          </a:prstGeom>
          <a:solidFill>
            <a:schemeClr val="accent1"/>
          </a:solidFill>
          <a:ln>
            <a:noFill/>
          </a:ln>
        </p:spPr>
        <p:txBody>
          <a:bodyPr spcFirstLastPara="1" wrap="square" lIns="60950" tIns="45700" rIns="60950"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25" name="Google Shape;125;p25"/>
          <p:cNvSpPr txBox="1">
            <a:spLocks noGrp="1"/>
          </p:cNvSpPr>
          <p:nvPr>
            <p:ph type="title"/>
          </p:nvPr>
        </p:nvSpPr>
        <p:spPr>
          <a:xfrm>
            <a:off x="609602" y="685802"/>
            <a:ext cx="6659303" cy="863601"/>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126" name="Google Shape;126;p25"/>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27" name="Google Shape;127;p25"/>
          <p:cNvSpPr txBox="1">
            <a:spLocks noGrp="1"/>
          </p:cNvSpPr>
          <p:nvPr>
            <p:ph type="body" idx="1"/>
          </p:nvPr>
        </p:nvSpPr>
        <p:spPr>
          <a:xfrm>
            <a:off x="609601" y="1701800"/>
            <a:ext cx="6659303" cy="4470400"/>
          </a:xfrm>
          <a:prstGeom prst="rect">
            <a:avLst/>
          </a:prstGeom>
          <a:noFill/>
          <a:ln>
            <a:noFill/>
          </a:ln>
        </p:spPr>
        <p:txBody>
          <a:bodyPr spcFirstLastPara="1" wrap="square" lIns="45700" tIns="45700" rIns="45700" bIns="45700" anchor="t" anchorCtr="0">
            <a:normAutofit/>
          </a:bodyPr>
          <a:lstStyle>
            <a:lvl1pPr marL="457200" lvl="0" indent="-397954" algn="l">
              <a:lnSpc>
                <a:spcPct val="120000"/>
              </a:lnSpc>
              <a:spcBef>
                <a:spcPts val="800"/>
              </a:spcBef>
              <a:spcAft>
                <a:spcPts val="0"/>
              </a:spcAft>
              <a:buClr>
                <a:srgbClr val="454454"/>
              </a:buClr>
              <a:buSzPts val="2667"/>
              <a:buFont typeface="Arial"/>
              <a:buChar char="•"/>
              <a:defRPr sz="2667"/>
            </a:lvl1pPr>
            <a:lvl2pPr marL="914400" lvl="1" indent="-397954" algn="l">
              <a:lnSpc>
                <a:spcPct val="120000"/>
              </a:lnSpc>
              <a:spcBef>
                <a:spcPts val="800"/>
              </a:spcBef>
              <a:spcAft>
                <a:spcPts val="0"/>
              </a:spcAft>
              <a:buClr>
                <a:srgbClr val="454454"/>
              </a:buClr>
              <a:buSzPts val="2667"/>
              <a:buFont typeface="Arial"/>
              <a:buChar char="•"/>
              <a:defRPr sz="2667"/>
            </a:lvl2pPr>
            <a:lvl3pPr marL="1371600" lvl="2" indent="-397954" algn="l">
              <a:lnSpc>
                <a:spcPct val="120000"/>
              </a:lnSpc>
              <a:spcBef>
                <a:spcPts val="800"/>
              </a:spcBef>
              <a:spcAft>
                <a:spcPts val="0"/>
              </a:spcAft>
              <a:buClr>
                <a:srgbClr val="454454"/>
              </a:buClr>
              <a:buSzPts val="2667"/>
              <a:buFont typeface="Arial"/>
              <a:buChar char="•"/>
              <a:defRPr sz="2667"/>
            </a:lvl3pPr>
            <a:lvl4pPr marL="1828800" lvl="3" indent="-397954" algn="l">
              <a:lnSpc>
                <a:spcPct val="120000"/>
              </a:lnSpc>
              <a:spcBef>
                <a:spcPts val="800"/>
              </a:spcBef>
              <a:spcAft>
                <a:spcPts val="0"/>
              </a:spcAft>
              <a:buClr>
                <a:srgbClr val="454454"/>
              </a:buClr>
              <a:buSzPts val="2667"/>
              <a:buFont typeface="Arial"/>
              <a:buChar char="•"/>
              <a:defRPr sz="2667"/>
            </a:lvl4pPr>
            <a:lvl5pPr marL="2286000" lvl="4" indent="-397954" algn="l">
              <a:lnSpc>
                <a:spcPct val="120000"/>
              </a:lnSpc>
              <a:spcBef>
                <a:spcPts val="800"/>
              </a:spcBef>
              <a:spcAft>
                <a:spcPts val="0"/>
              </a:spcAft>
              <a:buClr>
                <a:srgbClr val="454454"/>
              </a:buClr>
              <a:buSzPts val="2667"/>
              <a:buFont typeface="Arial"/>
              <a:buChar char="•"/>
              <a:defRPr sz="2667"/>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128" name="Google Shape;128;p25"/>
          <p:cNvSpPr txBox="1">
            <a:spLocks noGrp="1"/>
          </p:cNvSpPr>
          <p:nvPr>
            <p:ph type="body" idx="2"/>
          </p:nvPr>
        </p:nvSpPr>
        <p:spPr>
          <a:xfrm>
            <a:off x="609599" y="330200"/>
            <a:ext cx="6659304"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183851678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matchingName="Split 1/2">
  <p:cSld name="Split 1/2">
    <p:spTree>
      <p:nvGrpSpPr>
        <p:cNvPr id="1" name="Shape 129"/>
        <p:cNvGrpSpPr/>
        <p:nvPr/>
      </p:nvGrpSpPr>
      <p:grpSpPr>
        <a:xfrm>
          <a:off x="0" y="0"/>
          <a:ext cx="0" cy="0"/>
          <a:chOff x="0" y="0"/>
          <a:chExt cx="0" cy="0"/>
        </a:xfrm>
      </p:grpSpPr>
      <p:sp>
        <p:nvSpPr>
          <p:cNvPr id="130" name="Google Shape;130;p26"/>
          <p:cNvSpPr/>
          <p:nvPr/>
        </p:nvSpPr>
        <p:spPr>
          <a:xfrm>
            <a:off x="6299200" y="0"/>
            <a:ext cx="5892800" cy="6858000"/>
          </a:xfrm>
          <a:prstGeom prst="rect">
            <a:avLst/>
          </a:prstGeom>
          <a:solidFill>
            <a:schemeClr val="accent1"/>
          </a:solidFill>
          <a:ln>
            <a:noFill/>
          </a:ln>
        </p:spPr>
        <p:txBody>
          <a:bodyPr spcFirstLastPara="1" wrap="square" lIns="60950" tIns="45700" rIns="60950"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31" name="Google Shape;131;p26"/>
          <p:cNvSpPr txBox="1">
            <a:spLocks noGrp="1"/>
          </p:cNvSpPr>
          <p:nvPr>
            <p:ph type="title"/>
          </p:nvPr>
        </p:nvSpPr>
        <p:spPr>
          <a:xfrm>
            <a:off x="609602" y="685802"/>
            <a:ext cx="5283201" cy="863601"/>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132" name="Google Shape;132;p26"/>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33" name="Google Shape;133;p26"/>
          <p:cNvSpPr txBox="1">
            <a:spLocks noGrp="1"/>
          </p:cNvSpPr>
          <p:nvPr>
            <p:ph type="body" idx="1"/>
          </p:nvPr>
        </p:nvSpPr>
        <p:spPr>
          <a:xfrm>
            <a:off x="609600" y="1701800"/>
            <a:ext cx="5283200" cy="4470400"/>
          </a:xfrm>
          <a:prstGeom prst="rect">
            <a:avLst/>
          </a:prstGeom>
          <a:noFill/>
          <a:ln>
            <a:noFill/>
          </a:ln>
        </p:spPr>
        <p:txBody>
          <a:bodyPr spcFirstLastPara="1" wrap="square" lIns="45700" tIns="45700" rIns="45700" bIns="45700" anchor="t" anchorCtr="0">
            <a:normAutofit/>
          </a:bodyPr>
          <a:lstStyle>
            <a:lvl1pPr marL="457200" lvl="0" indent="-397954" algn="l">
              <a:lnSpc>
                <a:spcPct val="120000"/>
              </a:lnSpc>
              <a:spcBef>
                <a:spcPts val="800"/>
              </a:spcBef>
              <a:spcAft>
                <a:spcPts val="0"/>
              </a:spcAft>
              <a:buClr>
                <a:srgbClr val="454454"/>
              </a:buClr>
              <a:buSzPts val="2667"/>
              <a:buFont typeface="Arial"/>
              <a:buChar char="•"/>
              <a:defRPr sz="2667"/>
            </a:lvl1pPr>
            <a:lvl2pPr marL="914400" lvl="1" indent="-397954" algn="l">
              <a:lnSpc>
                <a:spcPct val="120000"/>
              </a:lnSpc>
              <a:spcBef>
                <a:spcPts val="800"/>
              </a:spcBef>
              <a:spcAft>
                <a:spcPts val="0"/>
              </a:spcAft>
              <a:buClr>
                <a:srgbClr val="454454"/>
              </a:buClr>
              <a:buSzPts val="2667"/>
              <a:buFont typeface="Arial"/>
              <a:buChar char="•"/>
              <a:defRPr sz="2667"/>
            </a:lvl2pPr>
            <a:lvl3pPr marL="1371600" lvl="2" indent="-397954" algn="l">
              <a:lnSpc>
                <a:spcPct val="120000"/>
              </a:lnSpc>
              <a:spcBef>
                <a:spcPts val="800"/>
              </a:spcBef>
              <a:spcAft>
                <a:spcPts val="0"/>
              </a:spcAft>
              <a:buClr>
                <a:srgbClr val="454454"/>
              </a:buClr>
              <a:buSzPts val="2667"/>
              <a:buFont typeface="Arial"/>
              <a:buChar char="•"/>
              <a:defRPr sz="2667"/>
            </a:lvl3pPr>
            <a:lvl4pPr marL="1828800" lvl="3" indent="-397954" algn="l">
              <a:lnSpc>
                <a:spcPct val="120000"/>
              </a:lnSpc>
              <a:spcBef>
                <a:spcPts val="800"/>
              </a:spcBef>
              <a:spcAft>
                <a:spcPts val="0"/>
              </a:spcAft>
              <a:buClr>
                <a:srgbClr val="454454"/>
              </a:buClr>
              <a:buSzPts val="2667"/>
              <a:buFont typeface="Arial"/>
              <a:buChar char="•"/>
              <a:defRPr sz="2667"/>
            </a:lvl4pPr>
            <a:lvl5pPr marL="2286000" lvl="4" indent="-397954" algn="l">
              <a:lnSpc>
                <a:spcPct val="120000"/>
              </a:lnSpc>
              <a:spcBef>
                <a:spcPts val="800"/>
              </a:spcBef>
              <a:spcAft>
                <a:spcPts val="0"/>
              </a:spcAft>
              <a:buClr>
                <a:srgbClr val="454454"/>
              </a:buClr>
              <a:buSzPts val="2667"/>
              <a:buFont typeface="Arial"/>
              <a:buChar char="•"/>
              <a:defRPr sz="2667"/>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134" name="Google Shape;134;p26"/>
          <p:cNvSpPr txBox="1">
            <a:spLocks noGrp="1"/>
          </p:cNvSpPr>
          <p:nvPr>
            <p:ph type="body" idx="2"/>
          </p:nvPr>
        </p:nvSpPr>
        <p:spPr>
          <a:xfrm>
            <a:off x="609600" y="330200"/>
            <a:ext cx="52832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867583153"/>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matchingName="Split 1/3">
  <p:cSld name="Split 1/3">
    <p:spTree>
      <p:nvGrpSpPr>
        <p:cNvPr id="1" name="Shape 135"/>
        <p:cNvGrpSpPr/>
        <p:nvPr/>
      </p:nvGrpSpPr>
      <p:grpSpPr>
        <a:xfrm>
          <a:off x="0" y="0"/>
          <a:ext cx="0" cy="0"/>
          <a:chOff x="0" y="0"/>
          <a:chExt cx="0" cy="0"/>
        </a:xfrm>
      </p:grpSpPr>
      <p:sp>
        <p:nvSpPr>
          <p:cNvPr id="136" name="Google Shape;136;p27"/>
          <p:cNvSpPr/>
          <p:nvPr/>
        </p:nvSpPr>
        <p:spPr>
          <a:xfrm>
            <a:off x="4470400" y="0"/>
            <a:ext cx="7721600" cy="6858000"/>
          </a:xfrm>
          <a:prstGeom prst="rect">
            <a:avLst/>
          </a:prstGeom>
          <a:solidFill>
            <a:schemeClr val="accent1"/>
          </a:solidFill>
          <a:ln>
            <a:noFill/>
          </a:ln>
        </p:spPr>
        <p:txBody>
          <a:bodyPr spcFirstLastPara="1" wrap="square" lIns="60950" tIns="45700" rIns="60950"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37" name="Google Shape;137;p27"/>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38" name="Google Shape;138;p27"/>
          <p:cNvSpPr txBox="1">
            <a:spLocks noGrp="1"/>
          </p:cNvSpPr>
          <p:nvPr>
            <p:ph type="body" idx="1"/>
          </p:nvPr>
        </p:nvSpPr>
        <p:spPr>
          <a:xfrm>
            <a:off x="4923097" y="685800"/>
            <a:ext cx="6659301" cy="5486400"/>
          </a:xfrm>
          <a:prstGeom prst="rect">
            <a:avLst/>
          </a:prstGeom>
          <a:noFill/>
          <a:ln>
            <a:noFill/>
          </a:ln>
        </p:spPr>
        <p:txBody>
          <a:bodyPr spcFirstLastPara="1" wrap="square" lIns="45700" tIns="45700" rIns="45700" bIns="45700" anchor="ctr" anchorCtr="0">
            <a:normAutofit/>
          </a:bodyPr>
          <a:lstStyle>
            <a:lvl1pPr marL="457200" lvl="0" indent="-228600" algn="l">
              <a:lnSpc>
                <a:spcPct val="120000"/>
              </a:lnSpc>
              <a:spcBef>
                <a:spcPts val="800"/>
              </a:spcBef>
              <a:spcAft>
                <a:spcPts val="0"/>
              </a:spcAft>
              <a:buClr>
                <a:srgbClr val="FFFFFF"/>
              </a:buClr>
              <a:buSzPts val="2667"/>
              <a:buFont typeface="Avenir"/>
              <a:buNone/>
              <a:defRPr sz="2667">
                <a:solidFill>
                  <a:srgbClr val="FFFFFF"/>
                </a:solidFill>
              </a:defRPr>
            </a:lvl1pPr>
            <a:lvl2pPr marL="914400" lvl="1" indent="-228600" algn="l">
              <a:lnSpc>
                <a:spcPct val="120000"/>
              </a:lnSpc>
              <a:spcBef>
                <a:spcPts val="800"/>
              </a:spcBef>
              <a:spcAft>
                <a:spcPts val="0"/>
              </a:spcAft>
              <a:buClr>
                <a:srgbClr val="FFFFFF"/>
              </a:buClr>
              <a:buSzPts val="2667"/>
              <a:buFont typeface="Avenir"/>
              <a:buNone/>
              <a:defRPr sz="2667">
                <a:solidFill>
                  <a:srgbClr val="FFFFFF"/>
                </a:solidFill>
              </a:defRPr>
            </a:lvl2pPr>
            <a:lvl3pPr marL="1371600" lvl="2" indent="-228600" algn="l">
              <a:lnSpc>
                <a:spcPct val="120000"/>
              </a:lnSpc>
              <a:spcBef>
                <a:spcPts val="800"/>
              </a:spcBef>
              <a:spcAft>
                <a:spcPts val="0"/>
              </a:spcAft>
              <a:buClr>
                <a:srgbClr val="FFFFFF"/>
              </a:buClr>
              <a:buSzPts val="2667"/>
              <a:buFont typeface="Avenir"/>
              <a:buNone/>
              <a:defRPr sz="2667">
                <a:solidFill>
                  <a:srgbClr val="FFFFFF"/>
                </a:solidFill>
              </a:defRPr>
            </a:lvl3pPr>
            <a:lvl4pPr marL="1828800" lvl="3" indent="-228600" algn="l">
              <a:lnSpc>
                <a:spcPct val="120000"/>
              </a:lnSpc>
              <a:spcBef>
                <a:spcPts val="800"/>
              </a:spcBef>
              <a:spcAft>
                <a:spcPts val="0"/>
              </a:spcAft>
              <a:buClr>
                <a:srgbClr val="FFFFFF"/>
              </a:buClr>
              <a:buSzPts val="2667"/>
              <a:buFont typeface="Avenir"/>
              <a:buNone/>
              <a:defRPr sz="2667">
                <a:solidFill>
                  <a:srgbClr val="FFFFFF"/>
                </a:solidFill>
              </a:defRPr>
            </a:lvl4pPr>
            <a:lvl5pPr marL="2286000" lvl="4" indent="-228600" algn="l">
              <a:lnSpc>
                <a:spcPct val="120000"/>
              </a:lnSpc>
              <a:spcBef>
                <a:spcPts val="800"/>
              </a:spcBef>
              <a:spcAft>
                <a:spcPts val="0"/>
              </a:spcAft>
              <a:buClr>
                <a:srgbClr val="FFFFFF"/>
              </a:buClr>
              <a:buSzPts val="2667"/>
              <a:buFont typeface="Avenir"/>
              <a:buNone/>
              <a:defRPr sz="2667">
                <a:solidFill>
                  <a:srgbClr val="FFFFFF"/>
                </a:solidFill>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139" name="Google Shape;139;p27"/>
          <p:cNvSpPr txBox="1">
            <a:spLocks noGrp="1"/>
          </p:cNvSpPr>
          <p:nvPr>
            <p:ph type="title"/>
          </p:nvPr>
        </p:nvSpPr>
        <p:spPr>
          <a:xfrm>
            <a:off x="609600" y="685800"/>
            <a:ext cx="3429000" cy="863600"/>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140" name="Google Shape;140;p27"/>
          <p:cNvSpPr txBox="1">
            <a:spLocks noGrp="1"/>
          </p:cNvSpPr>
          <p:nvPr>
            <p:ph type="body" idx="2"/>
          </p:nvPr>
        </p:nvSpPr>
        <p:spPr>
          <a:xfrm>
            <a:off x="609600" y="330200"/>
            <a:ext cx="3429000" cy="355600"/>
          </a:xfrm>
          <a:prstGeom prst="rect">
            <a:avLst/>
          </a:prstGeom>
          <a:noFill/>
          <a:ln>
            <a:noFill/>
          </a:ln>
        </p:spPr>
        <p:txBody>
          <a:bodyPr spcFirstLastPara="1" wrap="square" lIns="45700" tIns="45700" rIns="45700" bIns="45700" anchor="t"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27866522"/>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1"/>
        </a:solidFill>
        <a:effectLst/>
      </p:bgPr>
    </p:bg>
    <p:spTree>
      <p:nvGrpSpPr>
        <p:cNvPr id="1" name="Shape 141"/>
        <p:cNvGrpSpPr/>
        <p:nvPr/>
      </p:nvGrpSpPr>
      <p:grpSpPr>
        <a:xfrm>
          <a:off x="0" y="0"/>
          <a:ext cx="0" cy="0"/>
          <a:chOff x="0" y="0"/>
          <a:chExt cx="0" cy="0"/>
        </a:xfrm>
      </p:grpSpPr>
      <p:sp>
        <p:nvSpPr>
          <p:cNvPr id="142" name="Google Shape;142;p28"/>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BD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56271666"/>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matchingName="2_Split 2/3">
  <p:cSld name="2_Split 2/3">
    <p:spTree>
      <p:nvGrpSpPr>
        <p:cNvPr id="1" name="Shape 143"/>
        <p:cNvGrpSpPr/>
        <p:nvPr/>
      </p:nvGrpSpPr>
      <p:grpSpPr>
        <a:xfrm>
          <a:off x="0" y="0"/>
          <a:ext cx="0" cy="0"/>
          <a:chOff x="0" y="0"/>
          <a:chExt cx="0" cy="0"/>
        </a:xfrm>
      </p:grpSpPr>
      <p:sp>
        <p:nvSpPr>
          <p:cNvPr id="144" name="Google Shape;144;p29"/>
          <p:cNvSpPr/>
          <p:nvPr/>
        </p:nvSpPr>
        <p:spPr>
          <a:xfrm>
            <a:off x="7721600" y="0"/>
            <a:ext cx="44704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libri"/>
              <a:ea typeface="Calibri"/>
              <a:cs typeface="Calibri"/>
              <a:sym typeface="Calibri"/>
            </a:endParaRPr>
          </a:p>
        </p:txBody>
      </p:sp>
      <p:sp>
        <p:nvSpPr>
          <p:cNvPr id="145" name="Google Shape;145;p29"/>
          <p:cNvSpPr txBox="1">
            <a:spLocks noGrp="1"/>
          </p:cNvSpPr>
          <p:nvPr>
            <p:ph type="title"/>
          </p:nvPr>
        </p:nvSpPr>
        <p:spPr>
          <a:xfrm>
            <a:off x="609602" y="685801"/>
            <a:ext cx="6659301" cy="863600"/>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chemeClr val="accent1"/>
              </a:buClr>
              <a:buSzPts val="3733"/>
              <a:buFont typeface="Avenir"/>
              <a:buNone/>
              <a:defRPr sz="3733"/>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a:endParaRPr/>
          </a:p>
        </p:txBody>
      </p:sp>
      <p:sp>
        <p:nvSpPr>
          <p:cNvPr id="146" name="Google Shape;146;p29"/>
          <p:cNvSpPr txBox="1">
            <a:spLocks noGrp="1"/>
          </p:cNvSpPr>
          <p:nvPr>
            <p:ph type="dt" idx="10"/>
          </p:nvPr>
        </p:nvSpPr>
        <p:spPr>
          <a:xfrm>
            <a:off x="609600" y="6356351"/>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47" name="Google Shape;147;p29"/>
          <p:cNvSpPr txBox="1">
            <a:spLocks noGrp="1"/>
          </p:cNvSpPr>
          <p:nvPr>
            <p:ph type="ftr" idx="11"/>
          </p:nvPr>
        </p:nvSpPr>
        <p:spPr>
          <a:xfrm>
            <a:off x="4064000" y="6356351"/>
            <a:ext cx="3204901"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9pPr>
          </a:lstStyle>
          <a:p>
            <a:endParaRPr/>
          </a:p>
        </p:txBody>
      </p:sp>
      <p:sp>
        <p:nvSpPr>
          <p:cNvPr id="148" name="Google Shape;148;p29"/>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7BCE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7BCE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7BCE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7BCE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7BCE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7BCE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7BCE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7BCE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7BC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49" name="Google Shape;149;p29"/>
          <p:cNvSpPr txBox="1">
            <a:spLocks noGrp="1"/>
          </p:cNvSpPr>
          <p:nvPr>
            <p:ph type="body" idx="1"/>
          </p:nvPr>
        </p:nvSpPr>
        <p:spPr>
          <a:xfrm>
            <a:off x="609600" y="1701800"/>
            <a:ext cx="6659301" cy="4470400"/>
          </a:xfrm>
          <a:prstGeom prst="rect">
            <a:avLst/>
          </a:prstGeom>
          <a:noFill/>
          <a:ln>
            <a:noFill/>
          </a:ln>
        </p:spPr>
        <p:txBody>
          <a:bodyPr spcFirstLastPara="1" wrap="square" lIns="45700" tIns="45700" rIns="45700" bIns="45700" anchor="ctr" anchorCtr="0">
            <a:normAutofit/>
          </a:bodyPr>
          <a:lstStyle>
            <a:lvl1pPr marL="457200" lvl="0" indent="-228600" algn="l">
              <a:lnSpc>
                <a:spcPct val="120000"/>
              </a:lnSpc>
              <a:spcBef>
                <a:spcPts val="800"/>
              </a:spcBef>
              <a:spcAft>
                <a:spcPts val="0"/>
              </a:spcAft>
              <a:buClr>
                <a:srgbClr val="454454"/>
              </a:buClr>
              <a:buSzPts val="1800"/>
              <a:buNone/>
              <a:defRPr/>
            </a:lvl1pPr>
            <a:lvl2pPr marL="914400" lvl="1" indent="-228600" algn="l">
              <a:lnSpc>
                <a:spcPct val="120000"/>
              </a:lnSpc>
              <a:spcBef>
                <a:spcPts val="800"/>
              </a:spcBef>
              <a:spcAft>
                <a:spcPts val="0"/>
              </a:spcAft>
              <a:buClr>
                <a:srgbClr val="454454"/>
              </a:buClr>
              <a:buSzPts val="1800"/>
              <a:buNone/>
              <a:defRPr/>
            </a:lvl2pPr>
            <a:lvl3pPr marL="1371600" lvl="2" indent="-228600" algn="l">
              <a:lnSpc>
                <a:spcPct val="120000"/>
              </a:lnSpc>
              <a:spcBef>
                <a:spcPts val="800"/>
              </a:spcBef>
              <a:spcAft>
                <a:spcPts val="0"/>
              </a:spcAft>
              <a:buClr>
                <a:srgbClr val="454454"/>
              </a:buClr>
              <a:buSzPts val="1800"/>
              <a:buNone/>
              <a:defRPr/>
            </a:lvl3pPr>
            <a:lvl4pPr marL="1828800" lvl="3" indent="-228600" algn="l">
              <a:lnSpc>
                <a:spcPct val="120000"/>
              </a:lnSpc>
              <a:spcBef>
                <a:spcPts val="800"/>
              </a:spcBef>
              <a:spcAft>
                <a:spcPts val="0"/>
              </a:spcAft>
              <a:buClr>
                <a:srgbClr val="454454"/>
              </a:buClr>
              <a:buSzPts val="1800"/>
              <a:buNone/>
              <a:defRPr/>
            </a:lvl4pPr>
            <a:lvl5pPr marL="2286000" lvl="4" indent="-228600" algn="l">
              <a:lnSpc>
                <a:spcPct val="120000"/>
              </a:lnSpc>
              <a:spcBef>
                <a:spcPts val="800"/>
              </a:spcBef>
              <a:spcAft>
                <a:spcPts val="0"/>
              </a:spcAft>
              <a:buClr>
                <a:srgbClr val="454454"/>
              </a:buClr>
              <a:buSzPts val="1800"/>
              <a:buNone/>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150" name="Google Shape;150;p29"/>
          <p:cNvSpPr txBox="1">
            <a:spLocks noGrp="1"/>
          </p:cNvSpPr>
          <p:nvPr>
            <p:ph type="body" idx="2"/>
          </p:nvPr>
        </p:nvSpPr>
        <p:spPr>
          <a:xfrm>
            <a:off x="609600" y="330200"/>
            <a:ext cx="6659301" cy="355600"/>
          </a:xfrm>
          <a:prstGeom prst="rect">
            <a:avLst/>
          </a:prstGeom>
          <a:noFill/>
          <a:ln>
            <a:noFill/>
          </a:ln>
        </p:spPr>
        <p:txBody>
          <a:bodyPr spcFirstLastPara="1" wrap="square" lIns="45700" tIns="45700" rIns="45700" bIns="45700" anchor="t" anchorCtr="0">
            <a:noAutofit/>
          </a:bodyPr>
          <a:lstStyle>
            <a:lvl1pPr marL="457200" lvl="0" indent="-228600" algn="l">
              <a:lnSpc>
                <a:spcPct val="120000"/>
              </a:lnSpc>
              <a:spcBef>
                <a:spcPts val="800"/>
              </a:spcBef>
              <a:spcAft>
                <a:spcPts val="0"/>
              </a:spcAft>
              <a:buClr>
                <a:schemeClr val="dk2"/>
              </a:buClr>
              <a:buSzPts val="1600"/>
              <a:buFont typeface="Avenir"/>
              <a:buNone/>
              <a:defRPr sz="1600" b="1" cap="none">
                <a:solidFill>
                  <a:schemeClr val="dk2"/>
                </a:solidFill>
              </a:defRPr>
            </a:lvl1pPr>
            <a:lvl2pPr marL="914400" lvl="1" indent="-228600" algn="l">
              <a:lnSpc>
                <a:spcPct val="120000"/>
              </a:lnSpc>
              <a:spcBef>
                <a:spcPts val="800"/>
              </a:spcBef>
              <a:spcAft>
                <a:spcPts val="0"/>
              </a:spcAft>
              <a:buClr>
                <a:srgbClr val="454454"/>
              </a:buClr>
              <a:buSzPts val="1333"/>
              <a:buFont typeface="Avenir"/>
              <a:buNone/>
              <a:defRPr sz="1333"/>
            </a:lvl2pPr>
            <a:lvl3pPr marL="1371600" lvl="2" indent="-228600" algn="l">
              <a:lnSpc>
                <a:spcPct val="120000"/>
              </a:lnSpc>
              <a:spcBef>
                <a:spcPts val="800"/>
              </a:spcBef>
              <a:spcAft>
                <a:spcPts val="0"/>
              </a:spcAft>
              <a:buClr>
                <a:srgbClr val="454454"/>
              </a:buClr>
              <a:buSzPts val="1333"/>
              <a:buFont typeface="Avenir"/>
              <a:buNone/>
              <a:defRPr sz="1333"/>
            </a:lvl3pPr>
            <a:lvl4pPr marL="1828800" lvl="3" indent="-228600" algn="l">
              <a:lnSpc>
                <a:spcPct val="120000"/>
              </a:lnSpc>
              <a:spcBef>
                <a:spcPts val="800"/>
              </a:spcBef>
              <a:spcAft>
                <a:spcPts val="0"/>
              </a:spcAft>
              <a:buClr>
                <a:srgbClr val="454454"/>
              </a:buClr>
              <a:buSzPts val="1333"/>
              <a:buFont typeface="Avenir"/>
              <a:buNone/>
              <a:defRPr sz="1333"/>
            </a:lvl4pPr>
            <a:lvl5pPr marL="2286000" lvl="4" indent="-228600" algn="l">
              <a:lnSpc>
                <a:spcPct val="120000"/>
              </a:lnSpc>
              <a:spcBef>
                <a:spcPts val="800"/>
              </a:spcBef>
              <a:spcAft>
                <a:spcPts val="0"/>
              </a:spcAft>
              <a:buClr>
                <a:srgbClr val="454454"/>
              </a:buClr>
              <a:buSzPts val="1333"/>
              <a:buFont typeface="Avenir"/>
              <a:buNone/>
              <a:defRPr sz="1333"/>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
        <p:nvSpPr>
          <p:cNvPr id="151" name="Google Shape;151;p29"/>
          <p:cNvSpPr txBox="1">
            <a:spLocks noGrp="1"/>
          </p:cNvSpPr>
          <p:nvPr>
            <p:ph type="body" idx="3"/>
          </p:nvPr>
        </p:nvSpPr>
        <p:spPr>
          <a:xfrm>
            <a:off x="8128001" y="685800"/>
            <a:ext cx="3454399" cy="5486400"/>
          </a:xfrm>
          <a:prstGeom prst="rect">
            <a:avLst/>
          </a:prstGeom>
          <a:noFill/>
          <a:ln>
            <a:noFill/>
          </a:ln>
        </p:spPr>
        <p:txBody>
          <a:bodyPr spcFirstLastPara="1" wrap="square" lIns="45700" tIns="45700" rIns="45700" bIns="45700" anchor="ctr" anchorCtr="0">
            <a:normAutofit/>
          </a:bodyPr>
          <a:lstStyle>
            <a:lvl1pPr marL="457200" lvl="0" indent="-228600" algn="l">
              <a:lnSpc>
                <a:spcPct val="120000"/>
              </a:lnSpc>
              <a:spcBef>
                <a:spcPts val="800"/>
              </a:spcBef>
              <a:spcAft>
                <a:spcPts val="0"/>
              </a:spcAft>
              <a:buClr>
                <a:schemeClr val="dk1"/>
              </a:buClr>
              <a:buSzPts val="3733"/>
              <a:buFont typeface="Avenir"/>
              <a:buNone/>
              <a:defRPr>
                <a:solidFill>
                  <a:schemeClr val="dk1"/>
                </a:solidFill>
              </a:defRPr>
            </a:lvl1pPr>
            <a:lvl2pPr marL="914400" lvl="1" indent="-228600" algn="l">
              <a:lnSpc>
                <a:spcPct val="120000"/>
              </a:lnSpc>
              <a:spcBef>
                <a:spcPts val="800"/>
              </a:spcBef>
              <a:spcAft>
                <a:spcPts val="0"/>
              </a:spcAft>
              <a:buClr>
                <a:schemeClr val="dk1"/>
              </a:buClr>
              <a:buSzPts val="3733"/>
              <a:buFont typeface="Avenir"/>
              <a:buNone/>
              <a:defRPr>
                <a:solidFill>
                  <a:schemeClr val="dk1"/>
                </a:solidFill>
              </a:defRPr>
            </a:lvl2pPr>
            <a:lvl3pPr marL="1371600" lvl="2" indent="-228600" algn="l">
              <a:lnSpc>
                <a:spcPct val="120000"/>
              </a:lnSpc>
              <a:spcBef>
                <a:spcPts val="800"/>
              </a:spcBef>
              <a:spcAft>
                <a:spcPts val="0"/>
              </a:spcAft>
              <a:buClr>
                <a:schemeClr val="dk1"/>
              </a:buClr>
              <a:buSzPts val="3733"/>
              <a:buFont typeface="Avenir"/>
              <a:buNone/>
              <a:defRPr>
                <a:solidFill>
                  <a:schemeClr val="dk1"/>
                </a:solidFill>
              </a:defRPr>
            </a:lvl3pPr>
            <a:lvl4pPr marL="1828800" lvl="3" indent="-228600" algn="l">
              <a:lnSpc>
                <a:spcPct val="120000"/>
              </a:lnSpc>
              <a:spcBef>
                <a:spcPts val="800"/>
              </a:spcBef>
              <a:spcAft>
                <a:spcPts val="0"/>
              </a:spcAft>
              <a:buClr>
                <a:schemeClr val="dk1"/>
              </a:buClr>
              <a:buSzPts val="3733"/>
              <a:buFont typeface="Avenir"/>
              <a:buNone/>
              <a:defRPr>
                <a:solidFill>
                  <a:schemeClr val="dk1"/>
                </a:solidFill>
              </a:defRPr>
            </a:lvl4pPr>
            <a:lvl5pPr marL="2286000" lvl="4" indent="-228600" algn="l">
              <a:lnSpc>
                <a:spcPct val="120000"/>
              </a:lnSpc>
              <a:spcBef>
                <a:spcPts val="800"/>
              </a:spcBef>
              <a:spcAft>
                <a:spcPts val="0"/>
              </a:spcAft>
              <a:buClr>
                <a:schemeClr val="dk1"/>
              </a:buClr>
              <a:buSzPts val="3733"/>
              <a:buFont typeface="Avenir"/>
              <a:buNone/>
              <a:defRPr>
                <a:solidFill>
                  <a:schemeClr val="dk1"/>
                </a:solidFill>
              </a:defRPr>
            </a:lvl5pPr>
            <a:lvl6pPr marL="2743200" lvl="5" indent="-342900" algn="l">
              <a:lnSpc>
                <a:spcPct val="120000"/>
              </a:lnSpc>
              <a:spcBef>
                <a:spcPts val="800"/>
              </a:spcBef>
              <a:spcAft>
                <a:spcPts val="0"/>
              </a:spcAft>
              <a:buClr>
                <a:srgbClr val="454454"/>
              </a:buClr>
              <a:buSzPts val="1800"/>
              <a:buChar char="•"/>
              <a:defRPr/>
            </a:lvl6pPr>
            <a:lvl7pPr marL="3200400" lvl="6" indent="-342900" algn="l">
              <a:lnSpc>
                <a:spcPct val="120000"/>
              </a:lnSpc>
              <a:spcBef>
                <a:spcPts val="800"/>
              </a:spcBef>
              <a:spcAft>
                <a:spcPts val="0"/>
              </a:spcAft>
              <a:buClr>
                <a:srgbClr val="454454"/>
              </a:buClr>
              <a:buSzPts val="1800"/>
              <a:buChar char="•"/>
              <a:defRPr/>
            </a:lvl7pPr>
            <a:lvl8pPr marL="3657600" lvl="7" indent="-342900" algn="l">
              <a:lnSpc>
                <a:spcPct val="120000"/>
              </a:lnSpc>
              <a:spcBef>
                <a:spcPts val="800"/>
              </a:spcBef>
              <a:spcAft>
                <a:spcPts val="0"/>
              </a:spcAft>
              <a:buClr>
                <a:srgbClr val="454454"/>
              </a:buClr>
              <a:buSzPts val="1800"/>
              <a:buChar char="•"/>
              <a:defRPr/>
            </a:lvl8pPr>
            <a:lvl9pPr marL="4114800" lvl="8" indent="-342900" algn="l">
              <a:lnSpc>
                <a:spcPct val="120000"/>
              </a:lnSpc>
              <a:spcBef>
                <a:spcPts val="800"/>
              </a:spcBef>
              <a:spcAft>
                <a:spcPts val="0"/>
              </a:spcAft>
              <a:buClr>
                <a:srgbClr val="454454"/>
              </a:buClr>
              <a:buSzPts val="1800"/>
              <a:buChar char="•"/>
              <a:defRPr/>
            </a:lvl9pPr>
          </a:lstStyle>
          <a:p>
            <a:endParaRPr/>
          </a:p>
        </p:txBody>
      </p:sp>
    </p:spTree>
    <p:extLst>
      <p:ext uri="{BB962C8B-B14F-4D97-AF65-F5344CB8AC3E}">
        <p14:creationId xmlns:p14="http://schemas.microsoft.com/office/powerpoint/2010/main" val="3336075030"/>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52"/>
        <p:cNvGrpSpPr/>
        <p:nvPr/>
      </p:nvGrpSpPr>
      <p:grpSpPr>
        <a:xfrm>
          <a:off x="0" y="0"/>
          <a:ext cx="0" cy="0"/>
          <a:chOff x="0" y="0"/>
          <a:chExt cx="0" cy="0"/>
        </a:xfrm>
      </p:grpSpPr>
      <p:sp>
        <p:nvSpPr>
          <p:cNvPr id="153" name="Google Shape;153;p30"/>
          <p:cNvSpPr txBox="1">
            <a:spLocks noGrp="1"/>
          </p:cNvSpPr>
          <p:nvPr>
            <p:ph type="title"/>
          </p:nvPr>
        </p:nvSpPr>
        <p:spPr>
          <a:xfrm>
            <a:off x="609600" y="685800"/>
            <a:ext cx="10058400" cy="839600"/>
          </a:xfrm>
          <a:prstGeom prst="rect">
            <a:avLst/>
          </a:prstGeom>
          <a:noFill/>
          <a:ln>
            <a:noFill/>
          </a:ln>
        </p:spPr>
        <p:txBody>
          <a:bodyPr spcFirstLastPara="1" wrap="square" lIns="34275" tIns="34275" rIns="34275" bIns="34275" anchor="t" anchorCtr="0">
            <a:noAutofit/>
          </a:bodyPr>
          <a:lstStyle>
            <a:lvl1pPr lvl="0" algn="l">
              <a:lnSpc>
                <a:spcPct val="100000"/>
              </a:lnSpc>
              <a:spcBef>
                <a:spcPts val="0"/>
              </a:spcBef>
              <a:spcAft>
                <a:spcPts val="0"/>
              </a:spcAft>
              <a:buClr>
                <a:schemeClr val="accent1"/>
              </a:buClr>
              <a:buSzPts val="1400"/>
              <a:buFont typeface="Avenir"/>
              <a:buNone/>
              <a:defRPr/>
            </a:lvl1pPr>
            <a:lvl2pPr lvl="1" algn="l">
              <a:lnSpc>
                <a:spcPct val="100000"/>
              </a:lnSpc>
              <a:spcBef>
                <a:spcPts val="0"/>
              </a:spcBef>
              <a:spcAft>
                <a:spcPts val="0"/>
              </a:spcAft>
              <a:buClr>
                <a:schemeClr val="accent1"/>
              </a:buClr>
              <a:buSzPts val="1400"/>
              <a:buFont typeface="Avenir"/>
              <a:buNone/>
              <a:defRPr/>
            </a:lvl2pPr>
            <a:lvl3pPr lvl="2" algn="l">
              <a:lnSpc>
                <a:spcPct val="100000"/>
              </a:lnSpc>
              <a:spcBef>
                <a:spcPts val="0"/>
              </a:spcBef>
              <a:spcAft>
                <a:spcPts val="0"/>
              </a:spcAft>
              <a:buClr>
                <a:schemeClr val="accent1"/>
              </a:buClr>
              <a:buSzPts val="1400"/>
              <a:buFont typeface="Avenir"/>
              <a:buNone/>
              <a:defRPr/>
            </a:lvl3pPr>
            <a:lvl4pPr lvl="3" algn="l">
              <a:lnSpc>
                <a:spcPct val="100000"/>
              </a:lnSpc>
              <a:spcBef>
                <a:spcPts val="0"/>
              </a:spcBef>
              <a:spcAft>
                <a:spcPts val="0"/>
              </a:spcAft>
              <a:buClr>
                <a:schemeClr val="accent1"/>
              </a:buClr>
              <a:buSzPts val="1400"/>
              <a:buFont typeface="Avenir"/>
              <a:buNone/>
              <a:defRPr/>
            </a:lvl4pPr>
            <a:lvl5pPr lvl="4" algn="l">
              <a:lnSpc>
                <a:spcPct val="100000"/>
              </a:lnSpc>
              <a:spcBef>
                <a:spcPts val="0"/>
              </a:spcBef>
              <a:spcAft>
                <a:spcPts val="0"/>
              </a:spcAft>
              <a:buClr>
                <a:schemeClr val="accent1"/>
              </a:buClr>
              <a:buSzPts val="1400"/>
              <a:buFont typeface="Avenir"/>
              <a:buNone/>
              <a:defRPr/>
            </a:lvl5pPr>
            <a:lvl6pPr lvl="5" algn="l">
              <a:lnSpc>
                <a:spcPct val="100000"/>
              </a:lnSpc>
              <a:spcBef>
                <a:spcPts val="0"/>
              </a:spcBef>
              <a:spcAft>
                <a:spcPts val="0"/>
              </a:spcAft>
              <a:buClr>
                <a:schemeClr val="accent1"/>
              </a:buClr>
              <a:buSzPts val="1400"/>
              <a:buFont typeface="Avenir"/>
              <a:buNone/>
              <a:defRPr/>
            </a:lvl6pPr>
            <a:lvl7pPr lvl="6" algn="l">
              <a:lnSpc>
                <a:spcPct val="100000"/>
              </a:lnSpc>
              <a:spcBef>
                <a:spcPts val="0"/>
              </a:spcBef>
              <a:spcAft>
                <a:spcPts val="0"/>
              </a:spcAft>
              <a:buClr>
                <a:schemeClr val="accent1"/>
              </a:buClr>
              <a:buSzPts val="1400"/>
              <a:buFont typeface="Avenir"/>
              <a:buNone/>
              <a:defRPr/>
            </a:lvl7pPr>
            <a:lvl8pPr lvl="7" algn="l">
              <a:lnSpc>
                <a:spcPct val="100000"/>
              </a:lnSpc>
              <a:spcBef>
                <a:spcPts val="0"/>
              </a:spcBef>
              <a:spcAft>
                <a:spcPts val="0"/>
              </a:spcAft>
              <a:buClr>
                <a:schemeClr val="accent1"/>
              </a:buClr>
              <a:buSzPts val="1400"/>
              <a:buFont typeface="Avenir"/>
              <a:buNone/>
              <a:defRPr/>
            </a:lvl8pPr>
            <a:lvl9pPr lvl="8" algn="l">
              <a:lnSpc>
                <a:spcPct val="100000"/>
              </a:lnSpc>
              <a:spcBef>
                <a:spcPts val="0"/>
              </a:spcBef>
              <a:spcAft>
                <a:spcPts val="0"/>
              </a:spcAft>
              <a:buClr>
                <a:schemeClr val="accent1"/>
              </a:buClr>
              <a:buSzPts val="1400"/>
              <a:buFont typeface="Avenir"/>
              <a:buNone/>
              <a:defRPr/>
            </a:lvl9pPr>
          </a:lstStyle>
          <a:p>
            <a:endParaRPr/>
          </a:p>
        </p:txBody>
      </p:sp>
      <p:sp>
        <p:nvSpPr>
          <p:cNvPr id="154" name="Google Shape;154;p30"/>
          <p:cNvSpPr txBox="1">
            <a:spLocks noGrp="1"/>
          </p:cNvSpPr>
          <p:nvPr>
            <p:ph type="body" idx="1"/>
          </p:nvPr>
        </p:nvSpPr>
        <p:spPr>
          <a:xfrm>
            <a:off x="609600" y="1701801"/>
            <a:ext cx="10058400" cy="4470400"/>
          </a:xfrm>
          <a:prstGeom prst="rect">
            <a:avLst/>
          </a:prstGeom>
          <a:noFill/>
          <a:ln>
            <a:noFill/>
          </a:ln>
        </p:spPr>
        <p:txBody>
          <a:bodyPr spcFirstLastPara="1" wrap="square" lIns="34275" tIns="34275" rIns="34275" bIns="34275" anchor="ctr" anchorCtr="0">
            <a:noAutofit/>
          </a:bodyPr>
          <a:lstStyle>
            <a:lvl1pPr marL="457200" lvl="0" indent="-228600" algn="l">
              <a:lnSpc>
                <a:spcPct val="120000"/>
              </a:lnSpc>
              <a:spcBef>
                <a:spcPts val="800"/>
              </a:spcBef>
              <a:spcAft>
                <a:spcPts val="0"/>
              </a:spcAft>
              <a:buClr>
                <a:srgbClr val="454454"/>
              </a:buClr>
              <a:buSzPts val="1400"/>
              <a:buFont typeface="Avenir"/>
              <a:buNone/>
              <a:defRPr/>
            </a:lvl1pPr>
            <a:lvl2pPr marL="914400" lvl="1" indent="-228600" algn="l">
              <a:lnSpc>
                <a:spcPct val="120000"/>
              </a:lnSpc>
              <a:spcBef>
                <a:spcPts val="800"/>
              </a:spcBef>
              <a:spcAft>
                <a:spcPts val="0"/>
              </a:spcAft>
              <a:buClr>
                <a:srgbClr val="454454"/>
              </a:buClr>
              <a:buSzPts val="1400"/>
              <a:buFont typeface="Avenir"/>
              <a:buNone/>
              <a:defRPr/>
            </a:lvl2pPr>
            <a:lvl3pPr marL="1371600" lvl="2" indent="-228600" algn="l">
              <a:lnSpc>
                <a:spcPct val="120000"/>
              </a:lnSpc>
              <a:spcBef>
                <a:spcPts val="800"/>
              </a:spcBef>
              <a:spcAft>
                <a:spcPts val="0"/>
              </a:spcAft>
              <a:buClr>
                <a:srgbClr val="454454"/>
              </a:buClr>
              <a:buSzPts val="1400"/>
              <a:buFont typeface="Avenir"/>
              <a:buNone/>
              <a:defRPr/>
            </a:lvl3pPr>
            <a:lvl4pPr marL="1828800" lvl="3" indent="-228600" algn="l">
              <a:lnSpc>
                <a:spcPct val="120000"/>
              </a:lnSpc>
              <a:spcBef>
                <a:spcPts val="800"/>
              </a:spcBef>
              <a:spcAft>
                <a:spcPts val="0"/>
              </a:spcAft>
              <a:buClr>
                <a:srgbClr val="454454"/>
              </a:buClr>
              <a:buSzPts val="1400"/>
              <a:buFont typeface="Avenir"/>
              <a:buNone/>
              <a:defRPr/>
            </a:lvl4pPr>
            <a:lvl5pPr marL="2286000" lvl="4" indent="-228600" algn="l">
              <a:lnSpc>
                <a:spcPct val="120000"/>
              </a:lnSpc>
              <a:spcBef>
                <a:spcPts val="800"/>
              </a:spcBef>
              <a:spcAft>
                <a:spcPts val="0"/>
              </a:spcAft>
              <a:buClr>
                <a:srgbClr val="454454"/>
              </a:buClr>
              <a:buSzPts val="1400"/>
              <a:buFont typeface="Avenir"/>
              <a:buNone/>
              <a:defRPr/>
            </a:lvl5pPr>
            <a:lvl6pPr marL="2743200" lvl="5" indent="-317500" algn="l">
              <a:lnSpc>
                <a:spcPct val="120000"/>
              </a:lnSpc>
              <a:spcBef>
                <a:spcPts val="800"/>
              </a:spcBef>
              <a:spcAft>
                <a:spcPts val="0"/>
              </a:spcAft>
              <a:buClr>
                <a:srgbClr val="454454"/>
              </a:buClr>
              <a:buSzPts val="1400"/>
              <a:buFont typeface="Avenir"/>
              <a:buChar char="•"/>
              <a:defRPr/>
            </a:lvl6pPr>
            <a:lvl7pPr marL="3200400" lvl="6" indent="-317500" algn="l">
              <a:lnSpc>
                <a:spcPct val="120000"/>
              </a:lnSpc>
              <a:spcBef>
                <a:spcPts val="800"/>
              </a:spcBef>
              <a:spcAft>
                <a:spcPts val="0"/>
              </a:spcAft>
              <a:buClr>
                <a:srgbClr val="454454"/>
              </a:buClr>
              <a:buSzPts val="1400"/>
              <a:buFont typeface="Avenir"/>
              <a:buChar char="•"/>
              <a:defRPr/>
            </a:lvl7pPr>
            <a:lvl8pPr marL="3657600" lvl="7" indent="-317500" algn="l">
              <a:lnSpc>
                <a:spcPct val="120000"/>
              </a:lnSpc>
              <a:spcBef>
                <a:spcPts val="800"/>
              </a:spcBef>
              <a:spcAft>
                <a:spcPts val="0"/>
              </a:spcAft>
              <a:buClr>
                <a:srgbClr val="454454"/>
              </a:buClr>
              <a:buSzPts val="1400"/>
              <a:buFont typeface="Avenir"/>
              <a:buChar char="•"/>
              <a:defRPr/>
            </a:lvl8pPr>
            <a:lvl9pPr marL="4114800" lvl="8" indent="-317500" algn="l">
              <a:lnSpc>
                <a:spcPct val="120000"/>
              </a:lnSpc>
              <a:spcBef>
                <a:spcPts val="800"/>
              </a:spcBef>
              <a:spcAft>
                <a:spcPts val="0"/>
              </a:spcAft>
              <a:buClr>
                <a:srgbClr val="454454"/>
              </a:buClr>
              <a:buSzPts val="1400"/>
              <a:buFont typeface="Avenir"/>
              <a:buChar char="•"/>
              <a:defRPr/>
            </a:lvl9pPr>
          </a:lstStyle>
          <a:p>
            <a:endParaRPr/>
          </a:p>
        </p:txBody>
      </p:sp>
      <p:sp>
        <p:nvSpPr>
          <p:cNvPr id="155" name="Google Shape;155;p30"/>
          <p:cNvSpPr txBox="1">
            <a:spLocks noGrp="1"/>
          </p:cNvSpPr>
          <p:nvPr>
            <p:ph type="dt" idx="10"/>
          </p:nvPr>
        </p:nvSpPr>
        <p:spPr>
          <a:xfrm>
            <a:off x="609600" y="6356351"/>
            <a:ext cx="2743200" cy="3652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9pPr>
          </a:lstStyle>
          <a:p>
            <a:endParaRPr/>
          </a:p>
        </p:txBody>
      </p:sp>
      <p:sp>
        <p:nvSpPr>
          <p:cNvPr id="156" name="Google Shape;156;p30"/>
          <p:cNvSpPr txBox="1">
            <a:spLocks noGrp="1"/>
          </p:cNvSpPr>
          <p:nvPr>
            <p:ph type="ftr" idx="11"/>
          </p:nvPr>
        </p:nvSpPr>
        <p:spPr>
          <a:xfrm>
            <a:off x="0" y="0"/>
            <a:ext cx="3000000" cy="30000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chemeClr val="lt1"/>
              </a:buClr>
              <a:buSzPts val="1100"/>
              <a:buFont typeface="Calibri"/>
              <a:buNone/>
              <a:defRPr sz="1867" b="0" i="0" u="none" strike="noStrike" cap="none">
                <a:solidFill>
                  <a:schemeClr val="lt1"/>
                </a:solidFill>
                <a:latin typeface="Calibri"/>
                <a:ea typeface="Calibri"/>
                <a:cs typeface="Calibri"/>
                <a:sym typeface="Calibri"/>
              </a:defRPr>
            </a:lvl9pPr>
          </a:lstStyle>
          <a:p>
            <a:endParaRPr/>
          </a:p>
        </p:txBody>
      </p:sp>
      <p:sp>
        <p:nvSpPr>
          <p:cNvPr id="157" name="Google Shape;157;p30"/>
          <p:cNvSpPr txBox="1">
            <a:spLocks noGrp="1"/>
          </p:cNvSpPr>
          <p:nvPr>
            <p:ph type="sldNum" idx="12"/>
          </p:nvPr>
        </p:nvSpPr>
        <p:spPr>
          <a:xfrm>
            <a:off x="11308929" y="6400415"/>
            <a:ext cx="273600" cy="276800"/>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7F8EA3"/>
              </a:buClr>
              <a:buSzPts val="1200"/>
              <a:buFont typeface="Avenir"/>
              <a:buNone/>
              <a:defRPr sz="1200" b="0" i="0" u="none" strike="noStrike" cap="none">
                <a:solidFill>
                  <a:srgbClr val="7F8EA3"/>
                </a:solidFill>
                <a:latin typeface="Avenir"/>
                <a:ea typeface="Avenir"/>
                <a:cs typeface="Avenir"/>
                <a:sym typeface="Avenir"/>
              </a:defRPr>
            </a:lvl1pPr>
            <a:lvl2pPr marL="0" marR="0" lvl="1" indent="0" algn="r">
              <a:lnSpc>
                <a:spcPct val="100000"/>
              </a:lnSpc>
              <a:spcBef>
                <a:spcPts val="0"/>
              </a:spcBef>
              <a:spcAft>
                <a:spcPts val="0"/>
              </a:spcAft>
              <a:buClr>
                <a:srgbClr val="7F8EA3"/>
              </a:buClr>
              <a:buSzPts val="1200"/>
              <a:buFont typeface="Avenir"/>
              <a:buNone/>
              <a:defRPr sz="1200" b="0" i="0" u="none" strike="noStrike" cap="none">
                <a:solidFill>
                  <a:srgbClr val="7F8EA3"/>
                </a:solidFill>
                <a:latin typeface="Avenir"/>
                <a:ea typeface="Avenir"/>
                <a:cs typeface="Avenir"/>
                <a:sym typeface="Avenir"/>
              </a:defRPr>
            </a:lvl2pPr>
            <a:lvl3pPr marL="0" marR="0" lvl="2" indent="0" algn="r">
              <a:lnSpc>
                <a:spcPct val="100000"/>
              </a:lnSpc>
              <a:spcBef>
                <a:spcPts val="0"/>
              </a:spcBef>
              <a:spcAft>
                <a:spcPts val="0"/>
              </a:spcAft>
              <a:buClr>
                <a:srgbClr val="7F8EA3"/>
              </a:buClr>
              <a:buSzPts val="1200"/>
              <a:buFont typeface="Avenir"/>
              <a:buNone/>
              <a:defRPr sz="1200" b="0" i="0" u="none" strike="noStrike" cap="none">
                <a:solidFill>
                  <a:srgbClr val="7F8EA3"/>
                </a:solidFill>
                <a:latin typeface="Avenir"/>
                <a:ea typeface="Avenir"/>
                <a:cs typeface="Avenir"/>
                <a:sym typeface="Avenir"/>
              </a:defRPr>
            </a:lvl3pPr>
            <a:lvl4pPr marL="0" marR="0" lvl="3" indent="0" algn="r">
              <a:lnSpc>
                <a:spcPct val="100000"/>
              </a:lnSpc>
              <a:spcBef>
                <a:spcPts val="0"/>
              </a:spcBef>
              <a:spcAft>
                <a:spcPts val="0"/>
              </a:spcAft>
              <a:buClr>
                <a:srgbClr val="7F8EA3"/>
              </a:buClr>
              <a:buSzPts val="1200"/>
              <a:buFont typeface="Avenir"/>
              <a:buNone/>
              <a:defRPr sz="1200" b="0" i="0" u="none" strike="noStrike" cap="none">
                <a:solidFill>
                  <a:srgbClr val="7F8EA3"/>
                </a:solidFill>
                <a:latin typeface="Avenir"/>
                <a:ea typeface="Avenir"/>
                <a:cs typeface="Avenir"/>
                <a:sym typeface="Avenir"/>
              </a:defRPr>
            </a:lvl4pPr>
            <a:lvl5pPr marL="0" marR="0" lvl="4" indent="0" algn="r">
              <a:lnSpc>
                <a:spcPct val="100000"/>
              </a:lnSpc>
              <a:spcBef>
                <a:spcPts val="0"/>
              </a:spcBef>
              <a:spcAft>
                <a:spcPts val="0"/>
              </a:spcAft>
              <a:buClr>
                <a:srgbClr val="7F8EA3"/>
              </a:buClr>
              <a:buSzPts val="1200"/>
              <a:buFont typeface="Avenir"/>
              <a:buNone/>
              <a:defRPr sz="1200" b="0" i="0" u="none" strike="noStrike" cap="none">
                <a:solidFill>
                  <a:srgbClr val="7F8EA3"/>
                </a:solidFill>
                <a:latin typeface="Avenir"/>
                <a:ea typeface="Avenir"/>
                <a:cs typeface="Avenir"/>
                <a:sym typeface="Avenir"/>
              </a:defRPr>
            </a:lvl5pPr>
            <a:lvl6pPr marL="0" marR="0" lvl="5" indent="0" algn="r">
              <a:lnSpc>
                <a:spcPct val="100000"/>
              </a:lnSpc>
              <a:spcBef>
                <a:spcPts val="0"/>
              </a:spcBef>
              <a:spcAft>
                <a:spcPts val="0"/>
              </a:spcAft>
              <a:buClr>
                <a:srgbClr val="7F8EA3"/>
              </a:buClr>
              <a:buSzPts val="1200"/>
              <a:buFont typeface="Avenir"/>
              <a:buNone/>
              <a:defRPr sz="1200" b="0" i="0" u="none" strike="noStrike" cap="none">
                <a:solidFill>
                  <a:srgbClr val="7F8EA3"/>
                </a:solidFill>
                <a:latin typeface="Avenir"/>
                <a:ea typeface="Avenir"/>
                <a:cs typeface="Avenir"/>
                <a:sym typeface="Avenir"/>
              </a:defRPr>
            </a:lvl6pPr>
            <a:lvl7pPr marL="0" marR="0" lvl="6" indent="0" algn="r">
              <a:lnSpc>
                <a:spcPct val="100000"/>
              </a:lnSpc>
              <a:spcBef>
                <a:spcPts val="0"/>
              </a:spcBef>
              <a:spcAft>
                <a:spcPts val="0"/>
              </a:spcAft>
              <a:buClr>
                <a:srgbClr val="7F8EA3"/>
              </a:buClr>
              <a:buSzPts val="1200"/>
              <a:buFont typeface="Avenir"/>
              <a:buNone/>
              <a:defRPr sz="1200" b="0" i="0" u="none" strike="noStrike" cap="none">
                <a:solidFill>
                  <a:srgbClr val="7F8EA3"/>
                </a:solidFill>
                <a:latin typeface="Avenir"/>
                <a:ea typeface="Avenir"/>
                <a:cs typeface="Avenir"/>
                <a:sym typeface="Avenir"/>
              </a:defRPr>
            </a:lvl7pPr>
            <a:lvl8pPr marL="0" marR="0" lvl="7" indent="0" algn="r">
              <a:lnSpc>
                <a:spcPct val="100000"/>
              </a:lnSpc>
              <a:spcBef>
                <a:spcPts val="0"/>
              </a:spcBef>
              <a:spcAft>
                <a:spcPts val="0"/>
              </a:spcAft>
              <a:buClr>
                <a:srgbClr val="7F8EA3"/>
              </a:buClr>
              <a:buSzPts val="1200"/>
              <a:buFont typeface="Avenir"/>
              <a:buNone/>
              <a:defRPr sz="1200" b="0" i="0" u="none" strike="noStrike" cap="none">
                <a:solidFill>
                  <a:srgbClr val="7F8EA3"/>
                </a:solidFill>
                <a:latin typeface="Avenir"/>
                <a:ea typeface="Avenir"/>
                <a:cs typeface="Avenir"/>
                <a:sym typeface="Avenir"/>
              </a:defRPr>
            </a:lvl8pPr>
            <a:lvl9pPr marL="0" marR="0" lvl="8" indent="0" algn="r">
              <a:lnSpc>
                <a:spcPct val="100000"/>
              </a:lnSpc>
              <a:spcBef>
                <a:spcPts val="0"/>
              </a:spcBef>
              <a:spcAft>
                <a:spcPts val="0"/>
              </a:spcAft>
              <a:buClr>
                <a:srgbClr val="7F8EA3"/>
              </a:buClr>
              <a:buSzPts val="1200"/>
              <a:buFont typeface="Avenir"/>
              <a:buNone/>
              <a:defRPr sz="12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30"/>
          <p:cNvSpPr txBox="1">
            <a:spLocks noGrp="1"/>
          </p:cNvSpPr>
          <p:nvPr>
            <p:ph type="body" idx="2"/>
          </p:nvPr>
        </p:nvSpPr>
        <p:spPr>
          <a:xfrm>
            <a:off x="609600" y="330200"/>
            <a:ext cx="10058400" cy="355600"/>
          </a:xfrm>
          <a:prstGeom prst="rect">
            <a:avLst/>
          </a:prstGeom>
          <a:noFill/>
          <a:ln>
            <a:noFill/>
          </a:ln>
        </p:spPr>
        <p:txBody>
          <a:bodyPr spcFirstLastPara="1" wrap="square" lIns="34275" tIns="34275" rIns="34275" bIns="34275" anchor="t" anchorCtr="0">
            <a:noAutofit/>
          </a:bodyPr>
          <a:lstStyle>
            <a:lvl1pPr marL="457200" lvl="0" indent="-228600" algn="l">
              <a:lnSpc>
                <a:spcPct val="120000"/>
              </a:lnSpc>
              <a:spcBef>
                <a:spcPts val="800"/>
              </a:spcBef>
              <a:spcAft>
                <a:spcPts val="0"/>
              </a:spcAft>
              <a:buClr>
                <a:schemeClr val="dk2"/>
              </a:buClr>
              <a:buSzPts val="1200"/>
              <a:buFont typeface="Avenir"/>
              <a:buNone/>
              <a:defRPr sz="1600" b="1" cap="none">
                <a:solidFill>
                  <a:schemeClr val="dk2"/>
                </a:solidFill>
              </a:defRPr>
            </a:lvl1pPr>
            <a:lvl2pPr marL="914400" lvl="1" indent="-228600" algn="l">
              <a:lnSpc>
                <a:spcPct val="120000"/>
              </a:lnSpc>
              <a:spcBef>
                <a:spcPts val="800"/>
              </a:spcBef>
              <a:spcAft>
                <a:spcPts val="0"/>
              </a:spcAft>
              <a:buClr>
                <a:srgbClr val="454454"/>
              </a:buClr>
              <a:buSzPts val="1000"/>
              <a:buFont typeface="Avenir"/>
              <a:buNone/>
              <a:defRPr sz="1333"/>
            </a:lvl2pPr>
            <a:lvl3pPr marL="1371600" lvl="2" indent="-228600" algn="l">
              <a:lnSpc>
                <a:spcPct val="120000"/>
              </a:lnSpc>
              <a:spcBef>
                <a:spcPts val="800"/>
              </a:spcBef>
              <a:spcAft>
                <a:spcPts val="0"/>
              </a:spcAft>
              <a:buClr>
                <a:srgbClr val="454454"/>
              </a:buClr>
              <a:buSzPts val="1000"/>
              <a:buFont typeface="Avenir"/>
              <a:buNone/>
              <a:defRPr sz="1333"/>
            </a:lvl3pPr>
            <a:lvl4pPr marL="1828800" lvl="3" indent="-228600" algn="l">
              <a:lnSpc>
                <a:spcPct val="120000"/>
              </a:lnSpc>
              <a:spcBef>
                <a:spcPts val="800"/>
              </a:spcBef>
              <a:spcAft>
                <a:spcPts val="0"/>
              </a:spcAft>
              <a:buClr>
                <a:srgbClr val="454454"/>
              </a:buClr>
              <a:buSzPts val="1000"/>
              <a:buFont typeface="Avenir"/>
              <a:buNone/>
              <a:defRPr sz="1333"/>
            </a:lvl4pPr>
            <a:lvl5pPr marL="2286000" lvl="4" indent="-228600" algn="l">
              <a:lnSpc>
                <a:spcPct val="120000"/>
              </a:lnSpc>
              <a:spcBef>
                <a:spcPts val="800"/>
              </a:spcBef>
              <a:spcAft>
                <a:spcPts val="0"/>
              </a:spcAft>
              <a:buClr>
                <a:srgbClr val="454454"/>
              </a:buClr>
              <a:buSzPts val="1000"/>
              <a:buFont typeface="Avenir"/>
              <a:buNone/>
              <a:defRPr sz="1333"/>
            </a:lvl5pPr>
            <a:lvl6pPr marL="2743200" lvl="5" indent="-317500" algn="l">
              <a:lnSpc>
                <a:spcPct val="120000"/>
              </a:lnSpc>
              <a:spcBef>
                <a:spcPts val="800"/>
              </a:spcBef>
              <a:spcAft>
                <a:spcPts val="0"/>
              </a:spcAft>
              <a:buClr>
                <a:srgbClr val="454454"/>
              </a:buClr>
              <a:buSzPts val="1400"/>
              <a:buFont typeface="Avenir"/>
              <a:buChar char="•"/>
              <a:defRPr/>
            </a:lvl6pPr>
            <a:lvl7pPr marL="3200400" lvl="6" indent="-317500" algn="l">
              <a:lnSpc>
                <a:spcPct val="120000"/>
              </a:lnSpc>
              <a:spcBef>
                <a:spcPts val="800"/>
              </a:spcBef>
              <a:spcAft>
                <a:spcPts val="0"/>
              </a:spcAft>
              <a:buClr>
                <a:srgbClr val="454454"/>
              </a:buClr>
              <a:buSzPts val="1400"/>
              <a:buFont typeface="Avenir"/>
              <a:buChar char="•"/>
              <a:defRPr/>
            </a:lvl7pPr>
            <a:lvl8pPr marL="3657600" lvl="7" indent="-317500" algn="l">
              <a:lnSpc>
                <a:spcPct val="120000"/>
              </a:lnSpc>
              <a:spcBef>
                <a:spcPts val="800"/>
              </a:spcBef>
              <a:spcAft>
                <a:spcPts val="0"/>
              </a:spcAft>
              <a:buClr>
                <a:srgbClr val="454454"/>
              </a:buClr>
              <a:buSzPts val="1400"/>
              <a:buFont typeface="Avenir"/>
              <a:buChar char="•"/>
              <a:defRPr/>
            </a:lvl8pPr>
            <a:lvl9pPr marL="4114800" lvl="8" indent="-317500" algn="l">
              <a:lnSpc>
                <a:spcPct val="120000"/>
              </a:lnSpc>
              <a:spcBef>
                <a:spcPts val="800"/>
              </a:spcBef>
              <a:spcAft>
                <a:spcPts val="0"/>
              </a:spcAft>
              <a:buClr>
                <a:srgbClr val="454454"/>
              </a:buClr>
              <a:buSzPts val="1400"/>
              <a:buFont typeface="Avenir"/>
              <a:buChar char="•"/>
              <a:defRPr/>
            </a:lvl9pPr>
          </a:lstStyle>
          <a:p>
            <a:endParaRPr/>
          </a:p>
        </p:txBody>
      </p:sp>
    </p:spTree>
    <p:extLst>
      <p:ext uri="{BB962C8B-B14F-4D97-AF65-F5344CB8AC3E}">
        <p14:creationId xmlns:p14="http://schemas.microsoft.com/office/powerpoint/2010/main" val="33187985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Comparison dark">
    <p:bg>
      <p:bgPr>
        <a:solidFill>
          <a:srgbClr val="0070BC"/>
        </a:solidFill>
        <a:effectLst/>
      </p:bgPr>
    </p:bg>
    <p:spTree>
      <p:nvGrpSpPr>
        <p:cNvPr id="1" name=""/>
        <p:cNvGrpSpPr/>
        <p:nvPr/>
      </p:nvGrpSpPr>
      <p:grpSpPr>
        <a:xfrm>
          <a:off x="0" y="0"/>
          <a:ext cx="0" cy="0"/>
          <a:chOff x="0" y="0"/>
          <a:chExt cx="0" cy="0"/>
        </a:xfrm>
      </p:grpSpPr>
      <p:sp>
        <p:nvSpPr>
          <p:cNvPr id="27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278" name="Body Level One…"/>
          <p:cNvSpPr txBox="1">
            <a:spLocks noGrp="1"/>
          </p:cNvSpPr>
          <p:nvPr>
            <p:ph type="body" sz="half" idx="1"/>
          </p:nvPr>
        </p:nvSpPr>
        <p:spPr>
          <a:xfrm>
            <a:off x="609600" y="2768943"/>
            <a:ext cx="5283200" cy="3403258"/>
          </a:xfrm>
          <a:prstGeom prst="rect">
            <a:avLst/>
          </a:prstGeom>
        </p:spPr>
        <p:txBody>
          <a:bodyPr lIns="45699" tIns="45699" rIns="45699" bIns="45699"/>
          <a:lstStyle>
            <a:lvl1pPr marL="457200" indent="-381000">
              <a:lnSpc>
                <a:spcPct val="120000"/>
              </a:lnSpc>
              <a:spcBef>
                <a:spcPts val="800"/>
              </a:spcBef>
              <a:buClr>
                <a:srgbClr val="FFFFFF"/>
              </a:buClr>
              <a:buSzPts val="2400"/>
              <a:defRPr sz="2400">
                <a:solidFill>
                  <a:srgbClr val="FFFFFF"/>
                </a:solidFill>
                <a:latin typeface="Avenir"/>
                <a:ea typeface="Avenir"/>
                <a:cs typeface="Avenir"/>
                <a:sym typeface="Avenir Roman"/>
              </a:defRPr>
            </a:lvl1pPr>
            <a:lvl2pPr marL="914400" indent="-381000">
              <a:lnSpc>
                <a:spcPct val="120000"/>
              </a:lnSpc>
              <a:spcBef>
                <a:spcPts val="800"/>
              </a:spcBef>
              <a:buClr>
                <a:srgbClr val="FFFFFF"/>
              </a:buClr>
              <a:buSzPts val="2400"/>
              <a:defRPr sz="2400">
                <a:solidFill>
                  <a:srgbClr val="FFFFFF"/>
                </a:solidFill>
                <a:latin typeface="Avenir"/>
                <a:ea typeface="Avenir"/>
                <a:cs typeface="Avenir"/>
                <a:sym typeface="Avenir Roman"/>
              </a:defRPr>
            </a:lvl2pPr>
            <a:lvl3pPr marL="1371600" indent="-381000">
              <a:lnSpc>
                <a:spcPct val="120000"/>
              </a:lnSpc>
              <a:spcBef>
                <a:spcPts val="800"/>
              </a:spcBef>
              <a:buClr>
                <a:srgbClr val="FFFFFF"/>
              </a:buClr>
              <a:buSzPts val="2400"/>
              <a:defRPr sz="2400">
                <a:solidFill>
                  <a:srgbClr val="FFFFFF"/>
                </a:solidFill>
                <a:latin typeface="Avenir"/>
                <a:ea typeface="Avenir"/>
                <a:cs typeface="Avenir"/>
                <a:sym typeface="Avenir Roman"/>
              </a:defRPr>
            </a:lvl3pPr>
            <a:lvl4pPr marL="1828800" indent="-381000">
              <a:lnSpc>
                <a:spcPct val="120000"/>
              </a:lnSpc>
              <a:spcBef>
                <a:spcPts val="800"/>
              </a:spcBef>
              <a:buClr>
                <a:srgbClr val="FFFFFF"/>
              </a:buClr>
              <a:buSzPts val="2400"/>
              <a:defRPr sz="2400">
                <a:solidFill>
                  <a:srgbClr val="FFFFFF"/>
                </a:solidFill>
                <a:latin typeface="Avenir"/>
                <a:ea typeface="Avenir"/>
                <a:cs typeface="Avenir"/>
                <a:sym typeface="Avenir Roman"/>
              </a:defRPr>
            </a:lvl4pPr>
            <a:lvl5pPr marL="2286000" indent="-381000">
              <a:lnSpc>
                <a:spcPct val="120000"/>
              </a:lnSpc>
              <a:spcBef>
                <a:spcPts val="800"/>
              </a:spcBef>
              <a:buClr>
                <a:srgbClr val="FFFFFF"/>
              </a:buClr>
              <a:buSzPts val="2400"/>
              <a:defRPr sz="24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279" name="Google Shape;52;p10"/>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28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27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1021366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26627039"/>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61168280"/>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42843433"/>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93728721"/>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5926597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94116322"/>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36514868"/>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4315149"/>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301028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wo Content Boxes">
    <p:spTree>
      <p:nvGrpSpPr>
        <p:cNvPr id="1" name=""/>
        <p:cNvGrpSpPr/>
        <p:nvPr/>
      </p:nvGrpSpPr>
      <p:grpSpPr>
        <a:xfrm>
          <a:off x="0" y="0"/>
          <a:ext cx="0" cy="0"/>
          <a:chOff x="0" y="0"/>
          <a:chExt cx="0" cy="0"/>
        </a:xfrm>
      </p:grpSpPr>
      <p:sp>
        <p:nvSpPr>
          <p:cNvPr id="28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288" name="Body Level One…"/>
          <p:cNvSpPr txBox="1">
            <a:spLocks noGrp="1"/>
          </p:cNvSpPr>
          <p:nvPr>
            <p:ph type="body" sz="half" idx="1"/>
          </p:nvPr>
        </p:nvSpPr>
        <p:spPr>
          <a:xfrm>
            <a:off x="609600" y="2475719"/>
            <a:ext cx="5486400" cy="3701247"/>
          </a:xfrm>
          <a:prstGeom prst="rect">
            <a:avLst/>
          </a:prstGeom>
          <a:solidFill>
            <a:srgbClr val="F2F2F2"/>
          </a:solidFill>
          <a:ln w="76200">
            <a:solidFill>
              <a:srgbClr val="FFFFFF"/>
            </a:solidFill>
            <a:round/>
          </a:ln>
        </p:spPr>
        <p:txBody>
          <a:bodyPr lIns="228600" tIns="228600" rIns="228600" bIns="228600"/>
          <a:lstStyle>
            <a:lvl1pPr marL="4572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9144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3716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18288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22860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289" name="Google Shape;57;p11"/>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29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28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03035275"/>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FEC7-104E-4CF1-AF3B-3AC3E025B4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FE71FD-E936-455E-82A3-66501712EA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F78B6-45F6-43A1-8E45-6445EB74CD57}"/>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A40E7FB5-B516-43CE-8A9E-1758C9891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88D89-D5EC-469F-B1DA-95F966912D8E}"/>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041515959"/>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9F33-D99B-4F8A-9FCD-795CC52990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AFB92B-0A08-4698-AE59-A298BE8CA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D3D16-69F2-4D11-B3DA-F7F40AB63954}"/>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ACECE372-C147-42D2-97BE-9602E9CAE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0399A-56CC-4B2A-B278-D7AD57CB9AE3}"/>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21354450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367B-C1D9-43E9-A7B3-AAC48360E1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5BC29C-6A8F-4F90-AA6F-9860B91DA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44B1F-BB39-4097-8774-4374587A71D0}"/>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4D339A73-0F6C-4F08-93C1-60D1A7E1E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CD7D8-DB99-483E-8E4C-9131FFCB2BB3}"/>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1868390052"/>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6A8B-3901-42B0-B684-0A647D20C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ECFA3E-22D7-40E2-BD77-A03D115DBE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A3B695-03DA-4A7E-95D4-914FA50715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F06AD5-3902-46B7-857C-8AED7F0AF4D7}"/>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6" name="Footer Placeholder 5">
            <a:extLst>
              <a:ext uri="{FF2B5EF4-FFF2-40B4-BE49-F238E27FC236}">
                <a16:creationId xmlns:a16="http://schemas.microsoft.com/office/drawing/2014/main" id="{9DACA08E-9F9E-483A-A57D-6043C479E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6C684B-3DD7-4A18-A8E3-3A23800DE1E9}"/>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186017144"/>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4E8E-8691-483C-9507-04A48F94CE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1E4B1D-69EA-413A-84B1-1D1583B9D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FA6F0-4FDE-4856-B788-A28E1D2EA4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65E09F-45D0-4245-8EA4-D190B78C1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D926EB-39A5-4C03-AAD7-3CF23E2AA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7F656F-28F7-4E39-85CE-E03E9D238978}"/>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8" name="Footer Placeholder 7">
            <a:extLst>
              <a:ext uri="{FF2B5EF4-FFF2-40B4-BE49-F238E27FC236}">
                <a16:creationId xmlns:a16="http://schemas.microsoft.com/office/drawing/2014/main" id="{38F65D0E-323D-47EC-A161-AED0487DCE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647EEA-9539-44F0-8846-B08AA88ED4B8}"/>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20165944"/>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A3FF-CE50-46C3-BBE3-F4EE2A28F6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CC2F89-011D-419E-9BF4-6575696B4BCD}"/>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4" name="Footer Placeholder 3">
            <a:extLst>
              <a:ext uri="{FF2B5EF4-FFF2-40B4-BE49-F238E27FC236}">
                <a16:creationId xmlns:a16="http://schemas.microsoft.com/office/drawing/2014/main" id="{D4B4241C-F509-4130-9E8D-EB26ED15BE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37F1C-C62E-40D9-81D5-E4623D0A98C4}"/>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602365095"/>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2860F-4782-409C-94B0-3149B3167776}"/>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3" name="Footer Placeholder 2">
            <a:extLst>
              <a:ext uri="{FF2B5EF4-FFF2-40B4-BE49-F238E27FC236}">
                <a16:creationId xmlns:a16="http://schemas.microsoft.com/office/drawing/2014/main" id="{E36EDB96-D712-48C9-94AF-90B53E3D2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8C224D-F6D1-464C-B955-598B8E99E50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1770240028"/>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F8FF-73CD-4337-B254-7798117DF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D3AD3D-80E3-403E-8442-911F1D656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0F973F-58D9-4046-82B8-30F51F0E8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301C0-64F0-4864-A262-5DE6CDCA11A2}"/>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6" name="Footer Placeholder 5">
            <a:extLst>
              <a:ext uri="{FF2B5EF4-FFF2-40B4-BE49-F238E27FC236}">
                <a16:creationId xmlns:a16="http://schemas.microsoft.com/office/drawing/2014/main" id="{B8B1128B-4BA2-4406-B41E-7ED05F7C0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A837C-65CC-46CB-B729-3EF8CE378F2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55297439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BBC6-A222-479D-925F-62D6314E5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2D3D3D-E06D-4483-82CD-6028103FB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D5575-2CBF-47A0-BCBF-8E77939C0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4D53D-46D9-461F-889C-2218B961B4DC}"/>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6" name="Footer Placeholder 5">
            <a:extLst>
              <a:ext uri="{FF2B5EF4-FFF2-40B4-BE49-F238E27FC236}">
                <a16:creationId xmlns:a16="http://schemas.microsoft.com/office/drawing/2014/main" id="{AB6B03DA-2E70-4B88-9617-BA973DFE5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93583-EF12-4114-8F3C-424D045D0EC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10997696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wo Content Boxes dark">
    <p:bg>
      <p:bgPr>
        <a:solidFill>
          <a:srgbClr val="0070BC"/>
        </a:solidFill>
        <a:effectLst/>
      </p:bgPr>
    </p:bg>
    <p:spTree>
      <p:nvGrpSpPr>
        <p:cNvPr id="1" name=""/>
        <p:cNvGrpSpPr/>
        <p:nvPr/>
      </p:nvGrpSpPr>
      <p:grpSpPr>
        <a:xfrm>
          <a:off x="0" y="0"/>
          <a:ext cx="0" cy="0"/>
          <a:chOff x="0" y="0"/>
          <a:chExt cx="0" cy="0"/>
        </a:xfrm>
      </p:grpSpPr>
      <p:sp>
        <p:nvSpPr>
          <p:cNvPr id="29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298" name="Body Level One…"/>
          <p:cNvSpPr txBox="1">
            <a:spLocks noGrp="1"/>
          </p:cNvSpPr>
          <p:nvPr>
            <p:ph type="body" sz="half" idx="1"/>
          </p:nvPr>
        </p:nvSpPr>
        <p:spPr>
          <a:xfrm>
            <a:off x="609600" y="2475719"/>
            <a:ext cx="5486400" cy="3701247"/>
          </a:xfrm>
          <a:prstGeom prst="rect">
            <a:avLst/>
          </a:prstGeom>
          <a:solidFill>
            <a:srgbClr val="318DDA"/>
          </a:solidFill>
          <a:ln w="76200">
            <a:solidFill>
              <a:srgbClr val="0070BC"/>
            </a:solidFill>
            <a:round/>
          </a:ln>
        </p:spPr>
        <p:txBody>
          <a:bodyPr lIns="228600" tIns="228600" rIns="228600" bIns="228600"/>
          <a:lstStyle>
            <a:lvl1pPr marL="4572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9144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3716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18288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22860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299" name="Google Shape;62;p12"/>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0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2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F038-005F-43AD-90A4-E3F652D14E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F33463-A547-4A46-8C5C-D7CC8F5564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CB4C8-F902-4296-A777-10A4407A521D}"/>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3BFA1AF6-6CD6-4C68-8692-15E9C5473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003CE-3031-45B9-A0DE-AB3578570841}"/>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1583834717"/>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AFDD4C-2966-47E5-B3AA-4A4855BD02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0DBBB-0BC1-4735-9FEB-EFB0AF036F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4E78C-9BC8-43F1-B6AB-CD1B1827D61C}"/>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A3283DCB-F6CA-4182-974A-F3A558E64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3B27D-D711-4C1E-B99C-BBA96024C4FF}"/>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182374859"/>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609600" y="685800"/>
            <a:ext cx="10058400" cy="8397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09600" y="1701801"/>
            <a:ext cx="10058400" cy="4470400"/>
          </a:xfrm>
          <a:prstGeom prst="rect">
            <a:avLst/>
          </a:prstGeom>
          <a:noFill/>
          <a:ln>
            <a:noFill/>
          </a:ln>
        </p:spPr>
        <p:txBody>
          <a:bodyPr spcFirstLastPara="1" wrap="square" lIns="91425" tIns="45700" rIns="91425" bIns="45700" anchor="t" anchorCtr="0">
            <a:noAutofit/>
          </a:bodyPr>
          <a:lstStyle>
            <a:lvl1pPr marL="609585" lvl="0" indent="-457189" algn="l">
              <a:lnSpc>
                <a:spcPct val="120000"/>
              </a:lnSpc>
              <a:spcBef>
                <a:spcPts val="0"/>
              </a:spcBef>
              <a:spcAft>
                <a:spcPts val="0"/>
              </a:spcAft>
              <a:buClr>
                <a:schemeClr val="dk2"/>
              </a:buClr>
              <a:buSzPts val="1800"/>
              <a:buChar char="•"/>
              <a:defRPr/>
            </a:lvl1pPr>
            <a:lvl2pPr marL="1219170" lvl="1" indent="-457189" algn="l">
              <a:lnSpc>
                <a:spcPct val="120000"/>
              </a:lnSpc>
              <a:spcBef>
                <a:spcPts val="800"/>
              </a:spcBef>
              <a:spcAft>
                <a:spcPts val="0"/>
              </a:spcAft>
              <a:buClr>
                <a:schemeClr val="dk2"/>
              </a:buClr>
              <a:buSzPts val="1800"/>
              <a:buChar char="•"/>
              <a:defRPr/>
            </a:lvl2pPr>
            <a:lvl3pPr marL="1828754" lvl="2" indent="-457189" algn="l">
              <a:lnSpc>
                <a:spcPct val="120000"/>
              </a:lnSpc>
              <a:spcBef>
                <a:spcPts val="800"/>
              </a:spcBef>
              <a:spcAft>
                <a:spcPts val="0"/>
              </a:spcAft>
              <a:buClr>
                <a:schemeClr val="dk2"/>
              </a:buClr>
              <a:buSzPts val="1800"/>
              <a:buChar char="•"/>
              <a:defRPr/>
            </a:lvl3pPr>
            <a:lvl4pPr marL="2438339" lvl="3" indent="-457189" algn="l">
              <a:lnSpc>
                <a:spcPct val="120000"/>
              </a:lnSpc>
              <a:spcBef>
                <a:spcPts val="800"/>
              </a:spcBef>
              <a:spcAft>
                <a:spcPts val="0"/>
              </a:spcAft>
              <a:buClr>
                <a:schemeClr val="dk2"/>
              </a:buClr>
              <a:buSzPts val="1800"/>
              <a:buChar char="•"/>
              <a:defRPr/>
            </a:lvl4pPr>
            <a:lvl5pPr marL="3047924" lvl="4" indent="-457189" algn="l">
              <a:lnSpc>
                <a:spcPct val="120000"/>
              </a:lnSpc>
              <a:spcBef>
                <a:spcPts val="800"/>
              </a:spcBef>
              <a:spcAft>
                <a:spcPts val="0"/>
              </a:spcAft>
              <a:buClr>
                <a:schemeClr val="dk2"/>
              </a:buClr>
              <a:buSzPts val="1800"/>
              <a:buChar char="•"/>
              <a:defRPr/>
            </a:lvl5pPr>
            <a:lvl6pPr marL="3657509" lvl="5" indent="-457189" algn="l">
              <a:lnSpc>
                <a:spcPct val="90000"/>
              </a:lnSpc>
              <a:spcBef>
                <a:spcPts val="8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dt" idx="10"/>
          </p:nvPr>
        </p:nvSpPr>
        <p:spPr>
          <a:xfrm>
            <a:off x="6096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3" name="Google Shape;33;p4"/>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Tx/>
              <a:buSzPts val="1400"/>
              <a:buFontTx/>
              <a:buNone/>
              <a:tabLst/>
              <a:defRPr/>
            </a:pPr>
            <a:endParaRPr kumimoji="0"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5" name="Google Shape;35;p4"/>
          <p:cNvSpPr txBox="1">
            <a:spLocks noGrp="1"/>
          </p:cNvSpPr>
          <p:nvPr>
            <p:ph type="body" idx="2"/>
          </p:nvPr>
        </p:nvSpPr>
        <p:spPr>
          <a:xfrm>
            <a:off x="609600" y="330200"/>
            <a:ext cx="10058400" cy="355600"/>
          </a:xfrm>
          <a:prstGeom prst="rect">
            <a:avLst/>
          </a:prstGeom>
          <a:noFill/>
          <a:ln>
            <a:noFill/>
          </a:ln>
        </p:spPr>
        <p:txBody>
          <a:bodyPr spcFirstLastPara="1" wrap="square" lIns="91425" tIns="45700" rIns="91425" bIns="45700" anchor="t" anchorCtr="0">
            <a:noAutofit/>
          </a:bodyPr>
          <a:lstStyle>
            <a:lvl1pPr marL="609585" lvl="0" indent="-304792" algn="l">
              <a:lnSpc>
                <a:spcPct val="120000"/>
              </a:lnSpc>
              <a:spcBef>
                <a:spcPts val="0"/>
              </a:spcBef>
              <a:spcAft>
                <a:spcPts val="0"/>
              </a:spcAft>
              <a:buClr>
                <a:schemeClr val="lt2"/>
              </a:buClr>
              <a:buSzPts val="1200"/>
              <a:buNone/>
              <a:defRPr sz="1600" b="1" cap="none">
                <a:solidFill>
                  <a:schemeClr val="lt2"/>
                </a:solidFill>
              </a:defRPr>
            </a:lvl1pPr>
            <a:lvl2pPr marL="1219170" lvl="1" indent="-389457" algn="l">
              <a:lnSpc>
                <a:spcPct val="120000"/>
              </a:lnSpc>
              <a:spcBef>
                <a:spcPts val="800"/>
              </a:spcBef>
              <a:spcAft>
                <a:spcPts val="0"/>
              </a:spcAft>
              <a:buClr>
                <a:schemeClr val="dk2"/>
              </a:buClr>
              <a:buSzPts val="1000"/>
              <a:buChar char="•"/>
              <a:defRPr sz="1333"/>
            </a:lvl2pPr>
            <a:lvl3pPr marL="1828754" lvl="2" indent="-389457" algn="l">
              <a:lnSpc>
                <a:spcPct val="120000"/>
              </a:lnSpc>
              <a:spcBef>
                <a:spcPts val="800"/>
              </a:spcBef>
              <a:spcAft>
                <a:spcPts val="0"/>
              </a:spcAft>
              <a:buClr>
                <a:schemeClr val="dk2"/>
              </a:buClr>
              <a:buSzPts val="1000"/>
              <a:buChar char="•"/>
              <a:defRPr sz="1333"/>
            </a:lvl3pPr>
            <a:lvl4pPr marL="2438339" lvl="3" indent="-389457" algn="l">
              <a:lnSpc>
                <a:spcPct val="120000"/>
              </a:lnSpc>
              <a:spcBef>
                <a:spcPts val="800"/>
              </a:spcBef>
              <a:spcAft>
                <a:spcPts val="0"/>
              </a:spcAft>
              <a:buClr>
                <a:schemeClr val="dk2"/>
              </a:buClr>
              <a:buSzPts val="1000"/>
              <a:buChar char="•"/>
              <a:defRPr sz="1333"/>
            </a:lvl4pPr>
            <a:lvl5pPr marL="3047924" lvl="4" indent="-389457" algn="l">
              <a:lnSpc>
                <a:spcPct val="120000"/>
              </a:lnSpc>
              <a:spcBef>
                <a:spcPts val="800"/>
              </a:spcBef>
              <a:spcAft>
                <a:spcPts val="0"/>
              </a:spcAft>
              <a:buClr>
                <a:schemeClr val="dk2"/>
              </a:buClr>
              <a:buSzPts val="1000"/>
              <a:buChar char="•"/>
              <a:defRPr sz="1333"/>
            </a:lvl5pPr>
            <a:lvl6pPr marL="3657509" lvl="5" indent="-457189" algn="l">
              <a:lnSpc>
                <a:spcPct val="90000"/>
              </a:lnSpc>
              <a:spcBef>
                <a:spcPts val="8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8443806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FEC7-104E-4CF1-AF3B-3AC3E025B4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FE71FD-E936-455E-82A3-66501712EAE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67"/>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F78B6-45F6-43A1-8E45-6445EB74CD57}"/>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A40E7FB5-B516-43CE-8A9E-1758C9891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88D89-D5EC-469F-B1DA-95F966912D8E}"/>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1263593425"/>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9F33-D99B-4F8A-9FCD-795CC52990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AFB92B-0A08-4698-AE59-A298BE8CA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D3D16-69F2-4D11-B3DA-F7F40AB63954}"/>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ACECE372-C147-42D2-97BE-9602E9CAE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0399A-56CC-4B2A-B278-D7AD57CB9AE3}"/>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32162952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367B-C1D9-43E9-A7B3-AAC48360E164}"/>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5BC29C-6A8F-4F90-AA6F-9860B91DA53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67">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44B1F-BB39-4097-8774-4374587A71D0}"/>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4D339A73-0F6C-4F08-93C1-60D1A7E1E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CD7D8-DB99-483E-8E4C-9131FFCB2BB3}"/>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713150054"/>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6A8B-3901-42B0-B684-0A647D20C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ECFA3E-22D7-40E2-BD77-A03D115DBE93}"/>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A3B695-03DA-4A7E-95D4-914FA50715FE}"/>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F06AD5-3902-46B7-857C-8AED7F0AF4D7}"/>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6" name="Footer Placeholder 5">
            <a:extLst>
              <a:ext uri="{FF2B5EF4-FFF2-40B4-BE49-F238E27FC236}">
                <a16:creationId xmlns:a16="http://schemas.microsoft.com/office/drawing/2014/main" id="{9DACA08E-9F9E-483A-A57D-6043C479E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6C684B-3DD7-4A18-A8E3-3A23800DE1E9}"/>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80506206"/>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4E8E-8691-483C-9507-04A48F94CE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1E4B1D-69EA-413A-84B1-1D1583B9D65E}"/>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FA6F0-4FDE-4856-B788-A28E1D2EA478}"/>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65E09F-45D0-4245-8EA4-D190B78C1633}"/>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67"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D926EB-39A5-4C03-AAD7-3CF23E2AA588}"/>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7F656F-28F7-4E39-85CE-E03E9D238978}"/>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8" name="Footer Placeholder 7">
            <a:extLst>
              <a:ext uri="{FF2B5EF4-FFF2-40B4-BE49-F238E27FC236}">
                <a16:creationId xmlns:a16="http://schemas.microsoft.com/office/drawing/2014/main" id="{38F65D0E-323D-47EC-A161-AED0487DCE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647EEA-9539-44F0-8846-B08AA88ED4B8}"/>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848615888"/>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A3FF-CE50-46C3-BBE3-F4EE2A28F6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CC2F89-011D-419E-9BF4-6575696B4BCD}"/>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4" name="Footer Placeholder 3">
            <a:extLst>
              <a:ext uri="{FF2B5EF4-FFF2-40B4-BE49-F238E27FC236}">
                <a16:creationId xmlns:a16="http://schemas.microsoft.com/office/drawing/2014/main" id="{D4B4241C-F509-4130-9E8D-EB26ED15BE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37F1C-C62E-40D9-81D5-E4623D0A98C4}"/>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025698841"/>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2860F-4782-409C-94B0-3149B3167776}"/>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3" name="Footer Placeholder 2">
            <a:extLst>
              <a:ext uri="{FF2B5EF4-FFF2-40B4-BE49-F238E27FC236}">
                <a16:creationId xmlns:a16="http://schemas.microsoft.com/office/drawing/2014/main" id="{E36EDB96-D712-48C9-94AF-90B53E3D2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8C224D-F6D1-464C-B955-598B8E99E50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936363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hree Content Boxes">
    <p:spTree>
      <p:nvGrpSpPr>
        <p:cNvPr id="1" name=""/>
        <p:cNvGrpSpPr/>
        <p:nvPr/>
      </p:nvGrpSpPr>
      <p:grpSpPr>
        <a:xfrm>
          <a:off x="0" y="0"/>
          <a:ext cx="0" cy="0"/>
          <a:chOff x="0" y="0"/>
          <a:chExt cx="0" cy="0"/>
        </a:xfrm>
      </p:grpSpPr>
      <p:sp>
        <p:nvSpPr>
          <p:cNvPr id="30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308" name="Body Level One…"/>
          <p:cNvSpPr txBox="1">
            <a:spLocks noGrp="1"/>
          </p:cNvSpPr>
          <p:nvPr>
            <p:ph type="body" sz="quarter" idx="1"/>
          </p:nvPr>
        </p:nvSpPr>
        <p:spPr>
          <a:xfrm>
            <a:off x="609600" y="2475719"/>
            <a:ext cx="3657600" cy="3669496"/>
          </a:xfrm>
          <a:prstGeom prst="rect">
            <a:avLst/>
          </a:prstGeom>
          <a:solidFill>
            <a:srgbClr val="F2F2F2"/>
          </a:solidFill>
          <a:ln w="76200">
            <a:solidFill>
              <a:srgbClr val="FFFFFF"/>
            </a:solidFill>
            <a:round/>
          </a:ln>
        </p:spPr>
        <p:txBody>
          <a:bodyPr lIns="228600" tIns="228600" rIns="228600" bIns="228600"/>
          <a:lstStyle>
            <a:lvl1pPr indent="0">
              <a:lnSpc>
                <a:spcPct val="120000"/>
              </a:lnSpc>
              <a:spcBef>
                <a:spcPts val="800"/>
              </a:spcBef>
              <a:buSzTx/>
              <a:buFontTx/>
              <a:buNone/>
              <a:defRPr sz="2400">
                <a:solidFill>
                  <a:srgbClr val="454454"/>
                </a:solidFill>
                <a:latin typeface="Avenir"/>
                <a:ea typeface="Avenir"/>
                <a:cs typeface="Avenir"/>
                <a:sym typeface="Avenir Roman"/>
              </a:defRPr>
            </a:lvl1pPr>
            <a:lvl2pPr marL="228600" indent="457200">
              <a:lnSpc>
                <a:spcPct val="120000"/>
              </a:lnSpc>
              <a:spcBef>
                <a:spcPts val="800"/>
              </a:spcBef>
              <a:buSzTx/>
              <a:buFontTx/>
              <a:buNone/>
              <a:defRPr sz="2400">
                <a:solidFill>
                  <a:srgbClr val="454454"/>
                </a:solidFill>
                <a:latin typeface="Avenir"/>
                <a:ea typeface="Avenir"/>
                <a:cs typeface="Avenir"/>
                <a:sym typeface="Avenir Roman"/>
              </a:defRPr>
            </a:lvl2pPr>
            <a:lvl3pPr marL="228600" indent="914400">
              <a:lnSpc>
                <a:spcPct val="120000"/>
              </a:lnSpc>
              <a:spcBef>
                <a:spcPts val="800"/>
              </a:spcBef>
              <a:buSzTx/>
              <a:buFontTx/>
              <a:buNone/>
              <a:defRPr sz="2400">
                <a:solidFill>
                  <a:srgbClr val="454454"/>
                </a:solidFill>
                <a:latin typeface="Avenir"/>
                <a:ea typeface="Avenir"/>
                <a:cs typeface="Avenir"/>
                <a:sym typeface="Avenir Roman"/>
              </a:defRPr>
            </a:lvl3pPr>
            <a:lvl4pPr marL="228600" indent="1371600">
              <a:lnSpc>
                <a:spcPct val="120000"/>
              </a:lnSpc>
              <a:spcBef>
                <a:spcPts val="800"/>
              </a:spcBef>
              <a:buSzTx/>
              <a:buFontTx/>
              <a:buNone/>
              <a:defRPr sz="2400">
                <a:solidFill>
                  <a:srgbClr val="454454"/>
                </a:solidFill>
                <a:latin typeface="Avenir"/>
                <a:ea typeface="Avenir"/>
                <a:cs typeface="Avenir"/>
                <a:sym typeface="Avenir Roman"/>
              </a:defRPr>
            </a:lvl4pPr>
            <a:lvl5pPr marL="228600" indent="1828800">
              <a:lnSpc>
                <a:spcPct val="120000"/>
              </a:lnSpc>
              <a:spcBef>
                <a:spcPts val="800"/>
              </a:spcBef>
              <a:buSzTx/>
              <a:buFontTx/>
              <a:buNone/>
              <a:defRPr sz="24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09" name="Google Shape;67;p13"/>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1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3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F8FF-73CD-4337-B254-7798117DF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D3AD3D-80E3-403E-8442-911F1D656049}"/>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0F973F-58D9-4046-82B8-30F51F0E858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768301C0-64F0-4864-A262-5DE6CDCA11A2}"/>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6" name="Footer Placeholder 5">
            <a:extLst>
              <a:ext uri="{FF2B5EF4-FFF2-40B4-BE49-F238E27FC236}">
                <a16:creationId xmlns:a16="http://schemas.microsoft.com/office/drawing/2014/main" id="{B8B1128B-4BA2-4406-B41E-7ED05F7C0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A837C-65CC-46CB-B729-3EF8CE378F2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249698138"/>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BBC6-A222-479D-925F-62D6314E5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2D3D3D-E06D-4483-82CD-6028103FB49E}"/>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EC9D5575-2CBF-47A0-BCBF-8E77939C0A1F}"/>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67"/>
            </a:lvl2pPr>
            <a:lvl3pPr marL="914377" indent="0">
              <a:buNone/>
              <a:defRPr sz="1200"/>
            </a:lvl3pPr>
            <a:lvl4pPr marL="1371566" indent="0">
              <a:buNone/>
              <a:defRPr sz="1067"/>
            </a:lvl4pPr>
            <a:lvl5pPr marL="1828754" indent="0">
              <a:buNone/>
              <a:defRPr sz="1067"/>
            </a:lvl5pPr>
            <a:lvl6pPr marL="2285943" indent="0">
              <a:buNone/>
              <a:defRPr sz="1067"/>
            </a:lvl6pPr>
            <a:lvl7pPr marL="2743131" indent="0">
              <a:buNone/>
              <a:defRPr sz="1067"/>
            </a:lvl7pPr>
            <a:lvl8pPr marL="3200320" indent="0">
              <a:buNone/>
              <a:defRPr sz="1067"/>
            </a:lvl8pPr>
            <a:lvl9pPr marL="3657509"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4C14D53D-46D9-461F-889C-2218B961B4DC}"/>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6" name="Footer Placeholder 5">
            <a:extLst>
              <a:ext uri="{FF2B5EF4-FFF2-40B4-BE49-F238E27FC236}">
                <a16:creationId xmlns:a16="http://schemas.microsoft.com/office/drawing/2014/main" id="{AB6B03DA-2E70-4B88-9617-BA973DFE5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93583-EF12-4114-8F3C-424D045D0EC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972301622"/>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F038-005F-43AD-90A4-E3F652D14E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F33463-A547-4A46-8C5C-D7CC8F5564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CB4C8-F902-4296-A777-10A4407A521D}"/>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3BFA1AF6-6CD6-4C68-8692-15E9C5473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003CE-3031-45B9-A0DE-AB3578570841}"/>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27704291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AFDD4C-2966-47E5-B3AA-4A4855BD02DE}"/>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0DBBB-0BC1-4735-9FEB-EFB0AF036F9D}"/>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4E78C-9BC8-43F1-B6AB-CD1B1827D61C}"/>
              </a:ext>
            </a:extLst>
          </p:cNvPr>
          <p:cNvSpPr>
            <a:spLocks noGrp="1"/>
          </p:cNvSpPr>
          <p:nvPr>
            <p:ph type="dt" sz="half" idx="10"/>
          </p:nvPr>
        </p:nvSpPr>
        <p:spPr/>
        <p:txBody>
          <a:body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A3283DCB-F6CA-4182-974A-F3A558E64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3B27D-D711-4C1E-B99C-BBA96024C4FF}"/>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866952794"/>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609600" y="685801"/>
            <a:ext cx="10058400" cy="8397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09600" y="1701801"/>
            <a:ext cx="10058400" cy="4470400"/>
          </a:xfrm>
          <a:prstGeom prst="rect">
            <a:avLst/>
          </a:prstGeom>
          <a:noFill/>
          <a:ln>
            <a:noFill/>
          </a:ln>
        </p:spPr>
        <p:txBody>
          <a:bodyPr spcFirstLastPara="1" wrap="square" lIns="91425" tIns="45700" rIns="91425" bIns="45700" anchor="t" anchorCtr="0">
            <a:noAutofit/>
          </a:bodyPr>
          <a:lstStyle>
            <a:lvl1pPr marL="609570" lvl="0" indent="-457178" algn="l">
              <a:lnSpc>
                <a:spcPct val="120000"/>
              </a:lnSpc>
              <a:spcBef>
                <a:spcPts val="0"/>
              </a:spcBef>
              <a:spcAft>
                <a:spcPts val="0"/>
              </a:spcAft>
              <a:buClr>
                <a:schemeClr val="dk2"/>
              </a:buClr>
              <a:buSzPts val="1800"/>
              <a:buChar char="•"/>
              <a:defRPr/>
            </a:lvl1pPr>
            <a:lvl2pPr marL="1219140" lvl="1" indent="-457178" algn="l">
              <a:lnSpc>
                <a:spcPct val="120000"/>
              </a:lnSpc>
              <a:spcBef>
                <a:spcPts val="800"/>
              </a:spcBef>
              <a:spcAft>
                <a:spcPts val="0"/>
              </a:spcAft>
              <a:buClr>
                <a:schemeClr val="dk2"/>
              </a:buClr>
              <a:buSzPts val="1800"/>
              <a:buChar char="•"/>
              <a:defRPr/>
            </a:lvl2pPr>
            <a:lvl3pPr marL="1828709" lvl="2" indent="-457178" algn="l">
              <a:lnSpc>
                <a:spcPct val="120000"/>
              </a:lnSpc>
              <a:spcBef>
                <a:spcPts val="800"/>
              </a:spcBef>
              <a:spcAft>
                <a:spcPts val="0"/>
              </a:spcAft>
              <a:buClr>
                <a:schemeClr val="dk2"/>
              </a:buClr>
              <a:buSzPts val="1800"/>
              <a:buChar char="•"/>
              <a:defRPr/>
            </a:lvl3pPr>
            <a:lvl4pPr marL="2438278" lvl="3" indent="-457178" algn="l">
              <a:lnSpc>
                <a:spcPct val="120000"/>
              </a:lnSpc>
              <a:spcBef>
                <a:spcPts val="800"/>
              </a:spcBef>
              <a:spcAft>
                <a:spcPts val="0"/>
              </a:spcAft>
              <a:buClr>
                <a:schemeClr val="dk2"/>
              </a:buClr>
              <a:buSzPts val="1800"/>
              <a:buChar char="•"/>
              <a:defRPr/>
            </a:lvl4pPr>
            <a:lvl5pPr marL="3047848" lvl="4" indent="-457178" algn="l">
              <a:lnSpc>
                <a:spcPct val="120000"/>
              </a:lnSpc>
              <a:spcBef>
                <a:spcPts val="800"/>
              </a:spcBef>
              <a:spcAft>
                <a:spcPts val="0"/>
              </a:spcAft>
              <a:buClr>
                <a:schemeClr val="dk2"/>
              </a:buClr>
              <a:buSzPts val="1800"/>
              <a:buChar char="•"/>
              <a:defRPr/>
            </a:lvl5pPr>
            <a:lvl6pPr marL="3657418" lvl="5" indent="-457178" algn="l">
              <a:lnSpc>
                <a:spcPct val="90000"/>
              </a:lnSpc>
              <a:spcBef>
                <a:spcPts val="800"/>
              </a:spcBef>
              <a:spcAft>
                <a:spcPts val="0"/>
              </a:spcAft>
              <a:buClr>
                <a:schemeClr val="dk1"/>
              </a:buClr>
              <a:buSzPts val="1800"/>
              <a:buChar char="•"/>
              <a:defRPr/>
            </a:lvl6pPr>
            <a:lvl7pPr marL="4266987" lvl="6" indent="-457178" algn="l">
              <a:lnSpc>
                <a:spcPct val="90000"/>
              </a:lnSpc>
              <a:spcBef>
                <a:spcPts val="500"/>
              </a:spcBef>
              <a:spcAft>
                <a:spcPts val="0"/>
              </a:spcAft>
              <a:buClr>
                <a:schemeClr val="dk1"/>
              </a:buClr>
              <a:buSzPts val="1800"/>
              <a:buChar char="•"/>
              <a:defRPr/>
            </a:lvl7pPr>
            <a:lvl8pPr marL="4876557" lvl="7" indent="-457178" algn="l">
              <a:lnSpc>
                <a:spcPct val="90000"/>
              </a:lnSpc>
              <a:spcBef>
                <a:spcPts val="500"/>
              </a:spcBef>
              <a:spcAft>
                <a:spcPts val="0"/>
              </a:spcAft>
              <a:buClr>
                <a:schemeClr val="dk1"/>
              </a:buClr>
              <a:buSzPts val="1800"/>
              <a:buChar char="•"/>
              <a:defRPr/>
            </a:lvl8pPr>
            <a:lvl9pPr marL="5486126" lvl="8" indent="-457178"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dt" idx="10"/>
          </p:nvPr>
        </p:nvSpPr>
        <p:spPr>
          <a:xfrm>
            <a:off x="6096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defTabSz="914377" hangingPunct="1">
              <a:defRPr/>
            </a:pPr>
            <a:endParaRPr lang="en-US" kern="1200">
              <a:solidFill>
                <a:prstClr val="black">
                  <a:tint val="75000"/>
                </a:prstClr>
              </a:solidFill>
            </a:endParaRPr>
          </a:p>
        </p:txBody>
      </p:sp>
      <p:sp>
        <p:nvSpPr>
          <p:cNvPr id="33" name="Google Shape;33;p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defTabSz="914377" hangingPunct="1">
              <a:defRPr/>
            </a:pPr>
            <a:endParaRPr lang="en-US" kern="1200">
              <a:solidFill>
                <a:prstClr val="black">
                  <a:tint val="75000"/>
                </a:prstClr>
              </a:solidFill>
            </a:endParaRPr>
          </a:p>
        </p:txBody>
      </p:sp>
      <p:sp>
        <p:nvSpPr>
          <p:cNvPr id="34" name="Google Shape;34;p4"/>
          <p:cNvSpPr txBox="1">
            <a:spLocks noGrp="1"/>
          </p:cNvSpPr>
          <p:nvPr>
            <p:ph type="sldNum" idx="12"/>
          </p:nvPr>
        </p:nvSpPr>
        <p:spPr>
          <a:xfrm>
            <a:off x="10668000" y="6356352"/>
            <a:ext cx="914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defTabSz="914377" hangingPunct="1">
              <a:defRPr/>
            </a:pPr>
            <a:fld id="{00000000-1234-1234-1234-123412341234}" type="slidenum">
              <a:rPr lang="en-US" kern="1200" smtClean="0">
                <a:solidFill>
                  <a:prstClr val="black">
                    <a:tint val="75000"/>
                  </a:prstClr>
                </a:solidFill>
              </a:rPr>
              <a:pPr defTabSz="914377" hangingPunct="1">
                <a:defRPr/>
              </a:pPr>
              <a:t>‹#›</a:t>
            </a:fld>
            <a:endParaRPr lang="en-US" kern="1200">
              <a:solidFill>
                <a:prstClr val="black">
                  <a:tint val="75000"/>
                </a:prstClr>
              </a:solidFill>
            </a:endParaRPr>
          </a:p>
        </p:txBody>
      </p:sp>
      <p:sp>
        <p:nvSpPr>
          <p:cNvPr id="35" name="Google Shape;35;p4"/>
          <p:cNvSpPr txBox="1">
            <a:spLocks noGrp="1"/>
          </p:cNvSpPr>
          <p:nvPr>
            <p:ph type="body" idx="2"/>
          </p:nvPr>
        </p:nvSpPr>
        <p:spPr>
          <a:xfrm>
            <a:off x="609600" y="330200"/>
            <a:ext cx="10058400" cy="355600"/>
          </a:xfrm>
          <a:prstGeom prst="rect">
            <a:avLst/>
          </a:prstGeom>
          <a:noFill/>
          <a:ln>
            <a:noFill/>
          </a:ln>
        </p:spPr>
        <p:txBody>
          <a:bodyPr spcFirstLastPara="1" wrap="square" lIns="91425" tIns="45700" rIns="91425" bIns="45700" anchor="t" anchorCtr="0">
            <a:noAutofit/>
          </a:bodyPr>
          <a:lstStyle>
            <a:lvl1pPr marL="609570" lvl="0" indent="-304784" algn="l">
              <a:lnSpc>
                <a:spcPct val="120000"/>
              </a:lnSpc>
              <a:spcBef>
                <a:spcPts val="0"/>
              </a:spcBef>
              <a:spcAft>
                <a:spcPts val="0"/>
              </a:spcAft>
              <a:buClr>
                <a:schemeClr val="lt2"/>
              </a:buClr>
              <a:buSzPts val="1200"/>
              <a:buNone/>
              <a:defRPr sz="1600" b="1" cap="none">
                <a:solidFill>
                  <a:schemeClr val="lt2"/>
                </a:solidFill>
              </a:defRPr>
            </a:lvl1pPr>
            <a:lvl2pPr marL="1219140" lvl="1" indent="-389448" algn="l">
              <a:lnSpc>
                <a:spcPct val="120000"/>
              </a:lnSpc>
              <a:spcBef>
                <a:spcPts val="800"/>
              </a:spcBef>
              <a:spcAft>
                <a:spcPts val="0"/>
              </a:spcAft>
              <a:buClr>
                <a:schemeClr val="dk2"/>
              </a:buClr>
              <a:buSzPts val="1000"/>
              <a:buChar char="•"/>
              <a:defRPr sz="1333"/>
            </a:lvl2pPr>
            <a:lvl3pPr marL="1828709" lvl="2" indent="-389448" algn="l">
              <a:lnSpc>
                <a:spcPct val="120000"/>
              </a:lnSpc>
              <a:spcBef>
                <a:spcPts val="800"/>
              </a:spcBef>
              <a:spcAft>
                <a:spcPts val="0"/>
              </a:spcAft>
              <a:buClr>
                <a:schemeClr val="dk2"/>
              </a:buClr>
              <a:buSzPts val="1000"/>
              <a:buChar char="•"/>
              <a:defRPr sz="1333"/>
            </a:lvl3pPr>
            <a:lvl4pPr marL="2438278" lvl="3" indent="-389448" algn="l">
              <a:lnSpc>
                <a:spcPct val="120000"/>
              </a:lnSpc>
              <a:spcBef>
                <a:spcPts val="800"/>
              </a:spcBef>
              <a:spcAft>
                <a:spcPts val="0"/>
              </a:spcAft>
              <a:buClr>
                <a:schemeClr val="dk2"/>
              </a:buClr>
              <a:buSzPts val="1000"/>
              <a:buChar char="•"/>
              <a:defRPr sz="1333"/>
            </a:lvl4pPr>
            <a:lvl5pPr marL="3047848" lvl="4" indent="-389448" algn="l">
              <a:lnSpc>
                <a:spcPct val="120000"/>
              </a:lnSpc>
              <a:spcBef>
                <a:spcPts val="800"/>
              </a:spcBef>
              <a:spcAft>
                <a:spcPts val="0"/>
              </a:spcAft>
              <a:buClr>
                <a:schemeClr val="dk2"/>
              </a:buClr>
              <a:buSzPts val="1000"/>
              <a:buChar char="•"/>
              <a:defRPr sz="1333"/>
            </a:lvl5pPr>
            <a:lvl6pPr marL="3657418" lvl="5" indent="-457178" algn="l">
              <a:lnSpc>
                <a:spcPct val="90000"/>
              </a:lnSpc>
              <a:spcBef>
                <a:spcPts val="800"/>
              </a:spcBef>
              <a:spcAft>
                <a:spcPts val="0"/>
              </a:spcAft>
              <a:buClr>
                <a:schemeClr val="dk1"/>
              </a:buClr>
              <a:buSzPts val="1800"/>
              <a:buChar char="•"/>
              <a:defRPr/>
            </a:lvl6pPr>
            <a:lvl7pPr marL="4266987" lvl="6" indent="-457178" algn="l">
              <a:lnSpc>
                <a:spcPct val="90000"/>
              </a:lnSpc>
              <a:spcBef>
                <a:spcPts val="500"/>
              </a:spcBef>
              <a:spcAft>
                <a:spcPts val="0"/>
              </a:spcAft>
              <a:buClr>
                <a:schemeClr val="dk1"/>
              </a:buClr>
              <a:buSzPts val="1800"/>
              <a:buChar char="•"/>
              <a:defRPr/>
            </a:lvl7pPr>
            <a:lvl8pPr marL="4876557" lvl="7" indent="-457178" algn="l">
              <a:lnSpc>
                <a:spcPct val="90000"/>
              </a:lnSpc>
              <a:spcBef>
                <a:spcPts val="500"/>
              </a:spcBef>
              <a:spcAft>
                <a:spcPts val="0"/>
              </a:spcAft>
              <a:buClr>
                <a:schemeClr val="dk1"/>
              </a:buClr>
              <a:buSzPts val="1800"/>
              <a:buChar char="•"/>
              <a:defRPr/>
            </a:lvl8pPr>
            <a:lvl9pPr marL="5486126" lvl="8" indent="-457178"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40425214"/>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609600" y="685800"/>
            <a:ext cx="10058400" cy="8397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body" idx="1"/>
          </p:nvPr>
        </p:nvSpPr>
        <p:spPr>
          <a:xfrm>
            <a:off x="609600" y="1701801"/>
            <a:ext cx="10058400" cy="4470400"/>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800"/>
              </a:spcBef>
              <a:spcAft>
                <a:spcPts val="0"/>
              </a:spcAft>
              <a:buClr>
                <a:schemeClr val="dk2"/>
              </a:buClr>
              <a:buSzPts val="1800"/>
              <a:buChar char="•"/>
              <a:defRPr/>
            </a:lvl2pPr>
            <a:lvl3pPr marL="1371600" lvl="2" indent="-342900" algn="l">
              <a:lnSpc>
                <a:spcPct val="120000"/>
              </a:lnSpc>
              <a:spcBef>
                <a:spcPts val="800"/>
              </a:spcBef>
              <a:spcAft>
                <a:spcPts val="0"/>
              </a:spcAft>
              <a:buClr>
                <a:schemeClr val="dk2"/>
              </a:buClr>
              <a:buSzPts val="1800"/>
              <a:buChar char="•"/>
              <a:defRPr/>
            </a:lvl3pPr>
            <a:lvl4pPr marL="1828800" lvl="3" indent="-342900" algn="l">
              <a:lnSpc>
                <a:spcPct val="120000"/>
              </a:lnSpc>
              <a:spcBef>
                <a:spcPts val="800"/>
              </a:spcBef>
              <a:spcAft>
                <a:spcPts val="0"/>
              </a:spcAft>
              <a:buClr>
                <a:schemeClr val="dk2"/>
              </a:buClr>
              <a:buSzPts val="1800"/>
              <a:buChar char="•"/>
              <a:defRPr/>
            </a:lvl4pPr>
            <a:lvl5pPr marL="2286000" lvl="4" indent="-342900" algn="l">
              <a:lnSpc>
                <a:spcPct val="120000"/>
              </a:lnSpc>
              <a:spcBef>
                <a:spcPts val="800"/>
              </a:spcBef>
              <a:spcAft>
                <a:spcPts val="0"/>
              </a:spcAft>
              <a:buClr>
                <a:schemeClr val="dk2"/>
              </a:buClr>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4"/>
          <p:cNvSpPr txBox="1">
            <a:spLocks noGrp="1"/>
          </p:cNvSpPr>
          <p:nvPr>
            <p:ph type="dt" idx="10"/>
          </p:nvPr>
        </p:nvSpPr>
        <p:spPr>
          <a:xfrm>
            <a:off x="6096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9" name="Google Shape;19;p14"/>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0" name="Google Shape;20;p14"/>
          <p:cNvSpPr txBox="1">
            <a:spLocks noGrp="1"/>
          </p:cNvSpPr>
          <p:nvPr>
            <p:ph type="sldNum" idx="12"/>
          </p:nvPr>
        </p:nvSpPr>
        <p:spPr>
          <a:xfrm>
            <a:off x="10668000" y="6356351"/>
            <a:ext cx="914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1" name="Google Shape;21;p14"/>
          <p:cNvSpPr txBox="1">
            <a:spLocks noGrp="1"/>
          </p:cNvSpPr>
          <p:nvPr>
            <p:ph type="body" idx="2"/>
          </p:nvPr>
        </p:nvSpPr>
        <p:spPr>
          <a:xfrm>
            <a:off x="609600" y="330200"/>
            <a:ext cx="10058400" cy="3556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600" b="1" cap="none">
                <a:solidFill>
                  <a:schemeClr val="lt2"/>
                </a:solidFill>
              </a:defRPr>
            </a:lvl1pPr>
            <a:lvl2pPr marL="914400" lvl="1" indent="-292100" algn="l">
              <a:lnSpc>
                <a:spcPct val="120000"/>
              </a:lnSpc>
              <a:spcBef>
                <a:spcPts val="800"/>
              </a:spcBef>
              <a:spcAft>
                <a:spcPts val="0"/>
              </a:spcAft>
              <a:buClr>
                <a:schemeClr val="dk2"/>
              </a:buClr>
              <a:buSzPts val="1000"/>
              <a:buChar char="•"/>
              <a:defRPr sz="1333"/>
            </a:lvl2pPr>
            <a:lvl3pPr marL="1371600" lvl="2" indent="-292100" algn="l">
              <a:lnSpc>
                <a:spcPct val="120000"/>
              </a:lnSpc>
              <a:spcBef>
                <a:spcPts val="800"/>
              </a:spcBef>
              <a:spcAft>
                <a:spcPts val="0"/>
              </a:spcAft>
              <a:buClr>
                <a:schemeClr val="dk2"/>
              </a:buClr>
              <a:buSzPts val="1000"/>
              <a:buChar char="•"/>
              <a:defRPr sz="1333"/>
            </a:lvl3pPr>
            <a:lvl4pPr marL="1828800" lvl="3" indent="-292100" algn="l">
              <a:lnSpc>
                <a:spcPct val="120000"/>
              </a:lnSpc>
              <a:spcBef>
                <a:spcPts val="800"/>
              </a:spcBef>
              <a:spcAft>
                <a:spcPts val="0"/>
              </a:spcAft>
              <a:buClr>
                <a:schemeClr val="dk2"/>
              </a:buClr>
              <a:buSzPts val="1000"/>
              <a:buChar char="•"/>
              <a:defRPr sz="1333"/>
            </a:lvl4pPr>
            <a:lvl5pPr marL="2286000" lvl="4" indent="-292100" algn="l">
              <a:lnSpc>
                <a:spcPct val="120000"/>
              </a:lnSpc>
              <a:spcBef>
                <a:spcPts val="800"/>
              </a:spcBef>
              <a:spcAft>
                <a:spcPts val="0"/>
              </a:spcAft>
              <a:buClr>
                <a:schemeClr val="dk2"/>
              </a:buClr>
              <a:buSzPts val="1000"/>
              <a:buChar char="•"/>
              <a:defRPr sz="1333"/>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525957489"/>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8"/>
        <p:cNvGrpSpPr/>
        <p:nvPr/>
      </p:nvGrpSpPr>
      <p:grpSpPr>
        <a:xfrm>
          <a:off x="0" y="0"/>
          <a:ext cx="0" cy="0"/>
          <a:chOff x="0" y="0"/>
          <a:chExt cx="0" cy="0"/>
        </a:xfrm>
      </p:grpSpPr>
      <p:sp>
        <p:nvSpPr>
          <p:cNvPr id="29" name="Google Shape;29;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 name="Google Shape;3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24436796"/>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93219655"/>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33786589"/>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7"/>
        <p:cNvGrpSpPr/>
        <p:nvPr/>
      </p:nvGrpSpPr>
      <p:grpSpPr>
        <a:xfrm>
          <a:off x="0" y="0"/>
          <a:ext cx="0" cy="0"/>
          <a:chOff x="0" y="0"/>
          <a:chExt cx="0" cy="0"/>
        </a:xfrm>
      </p:grpSpPr>
      <p:sp>
        <p:nvSpPr>
          <p:cNvPr id="48" name="Google Shape;48;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172309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Three Content Boxes dark">
    <p:bg>
      <p:bgPr>
        <a:solidFill>
          <a:srgbClr val="0070BC"/>
        </a:solidFill>
        <a:effectLst/>
      </p:bgPr>
    </p:bg>
    <p:spTree>
      <p:nvGrpSpPr>
        <p:cNvPr id="1" name=""/>
        <p:cNvGrpSpPr/>
        <p:nvPr/>
      </p:nvGrpSpPr>
      <p:grpSpPr>
        <a:xfrm>
          <a:off x="0" y="0"/>
          <a:ext cx="0" cy="0"/>
          <a:chOff x="0" y="0"/>
          <a:chExt cx="0" cy="0"/>
        </a:xfrm>
      </p:grpSpPr>
      <p:sp>
        <p:nvSpPr>
          <p:cNvPr id="31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318" name="Body Level One…"/>
          <p:cNvSpPr txBox="1">
            <a:spLocks noGrp="1"/>
          </p:cNvSpPr>
          <p:nvPr>
            <p:ph type="body" sz="quarter" idx="1"/>
          </p:nvPr>
        </p:nvSpPr>
        <p:spPr>
          <a:xfrm>
            <a:off x="609600" y="2475719"/>
            <a:ext cx="3657600" cy="3669496"/>
          </a:xfrm>
          <a:prstGeom prst="rect">
            <a:avLst/>
          </a:prstGeom>
          <a:solidFill>
            <a:srgbClr val="318DDA"/>
          </a:solidFill>
          <a:ln w="76200">
            <a:solidFill>
              <a:srgbClr val="0070BC"/>
            </a:solidFill>
            <a:round/>
          </a:ln>
        </p:spPr>
        <p:txBody>
          <a:bodyPr lIns="228600" tIns="228600" rIns="228600" bIns="228600"/>
          <a:lstStyle>
            <a:lvl1pPr indent="0">
              <a:lnSpc>
                <a:spcPct val="120000"/>
              </a:lnSpc>
              <a:spcBef>
                <a:spcPts val="800"/>
              </a:spcBef>
              <a:buSzTx/>
              <a:buFontTx/>
              <a:buNone/>
              <a:defRPr sz="2400">
                <a:solidFill>
                  <a:srgbClr val="FFFFFF"/>
                </a:solidFill>
                <a:latin typeface="Avenir"/>
                <a:ea typeface="Avenir"/>
                <a:cs typeface="Avenir"/>
                <a:sym typeface="Avenir Roman"/>
              </a:defRPr>
            </a:lvl1pPr>
            <a:lvl2pPr marL="228600" indent="457200">
              <a:lnSpc>
                <a:spcPct val="120000"/>
              </a:lnSpc>
              <a:spcBef>
                <a:spcPts val="800"/>
              </a:spcBef>
              <a:buSzTx/>
              <a:buFontTx/>
              <a:buNone/>
              <a:defRPr sz="2400">
                <a:solidFill>
                  <a:srgbClr val="FFFFFF"/>
                </a:solidFill>
                <a:latin typeface="Avenir"/>
                <a:ea typeface="Avenir"/>
                <a:cs typeface="Avenir"/>
                <a:sym typeface="Avenir Roman"/>
              </a:defRPr>
            </a:lvl2pPr>
            <a:lvl3pPr marL="228600" indent="914400">
              <a:lnSpc>
                <a:spcPct val="120000"/>
              </a:lnSpc>
              <a:spcBef>
                <a:spcPts val="800"/>
              </a:spcBef>
              <a:buSzTx/>
              <a:buFontTx/>
              <a:buNone/>
              <a:defRPr sz="2400">
                <a:solidFill>
                  <a:srgbClr val="FFFFFF"/>
                </a:solidFill>
                <a:latin typeface="Avenir"/>
                <a:ea typeface="Avenir"/>
                <a:cs typeface="Avenir"/>
                <a:sym typeface="Avenir Roman"/>
              </a:defRPr>
            </a:lvl3pPr>
            <a:lvl4pPr marL="228600" indent="1371600">
              <a:lnSpc>
                <a:spcPct val="120000"/>
              </a:lnSpc>
              <a:spcBef>
                <a:spcPts val="800"/>
              </a:spcBef>
              <a:buSzTx/>
              <a:buFontTx/>
              <a:buNone/>
              <a:defRPr sz="2400">
                <a:solidFill>
                  <a:srgbClr val="FFFFFF"/>
                </a:solidFill>
                <a:latin typeface="Avenir"/>
                <a:ea typeface="Avenir"/>
                <a:cs typeface="Avenir"/>
                <a:sym typeface="Avenir Roman"/>
              </a:defRPr>
            </a:lvl4pPr>
            <a:lvl5pPr marL="228600" indent="1828800">
              <a:lnSpc>
                <a:spcPct val="120000"/>
              </a:lnSpc>
              <a:spcBef>
                <a:spcPts val="800"/>
              </a:spcBef>
              <a:buSzTx/>
              <a:buFontTx/>
              <a:buNone/>
              <a:defRPr sz="24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19" name="Google Shape;72;p14"/>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2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31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30593264"/>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06795611"/>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 name="Google Shape;75;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90062601"/>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91632844"/>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43561115"/>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17601200"/>
      </p:ext>
    </p:extLst>
  </p:cSld>
  <p:clrMapOvr>
    <a:masterClrMapping/>
  </p:clrMapOvr>
  <p:transition spd="med"/>
</p:sldLayout>
</file>

<file path=ppt/slideLayouts/slideLayout316.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97145738"/>
      </p:ext>
    </p:extLst>
  </p:cSld>
  <p:clrMapOvr>
    <a:masterClrMapping/>
  </p:clrMapOvr>
  <p:transition spd="med"/>
</p:sldLayout>
</file>

<file path=ppt/slideLayouts/slideLayout317.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49051825"/>
      </p:ext>
    </p:extLst>
  </p:cSld>
  <p:clrMapOvr>
    <a:masterClrMapping/>
  </p:clrMapOvr>
  <p:transition spd="med"/>
</p:sldLayout>
</file>

<file path=ppt/slideLayouts/slideLayout31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83845585"/>
      </p:ext>
    </p:extLst>
  </p:cSld>
  <p:clrMapOvr>
    <a:masterClrMapping/>
  </p:clrMapOvr>
  <p:transition spd="med"/>
</p:sldLayout>
</file>

<file path=ppt/slideLayouts/slideLayout31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06287378"/>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Four Content Boxes">
    <p:spTree>
      <p:nvGrpSpPr>
        <p:cNvPr id="1" name=""/>
        <p:cNvGrpSpPr/>
        <p:nvPr/>
      </p:nvGrpSpPr>
      <p:grpSpPr>
        <a:xfrm>
          <a:off x="0" y="0"/>
          <a:ext cx="0" cy="0"/>
          <a:chOff x="0" y="0"/>
          <a:chExt cx="0" cy="0"/>
        </a:xfrm>
      </p:grpSpPr>
      <p:sp>
        <p:nvSpPr>
          <p:cNvPr id="32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328" name="Body Level One…"/>
          <p:cNvSpPr txBox="1">
            <a:spLocks noGrp="1"/>
          </p:cNvSpPr>
          <p:nvPr>
            <p:ph type="body" sz="quarter" idx="1"/>
          </p:nvPr>
        </p:nvSpPr>
        <p:spPr>
          <a:xfrm>
            <a:off x="609600" y="2475720"/>
            <a:ext cx="5486400" cy="1853185"/>
          </a:xfrm>
          <a:prstGeom prst="rect">
            <a:avLst/>
          </a:prstGeom>
          <a:solidFill>
            <a:srgbClr val="F2F2F2"/>
          </a:solidFill>
          <a:ln w="76200">
            <a:solidFill>
              <a:srgbClr val="FFFFFF"/>
            </a:solidFill>
            <a:round/>
          </a:ln>
        </p:spPr>
        <p:txBody>
          <a:bodyPr lIns="228600" tIns="228600" rIns="228600" bIns="228600"/>
          <a:lstStyle>
            <a:lvl1pPr indent="0">
              <a:lnSpc>
                <a:spcPct val="120000"/>
              </a:lnSpc>
              <a:spcBef>
                <a:spcPts val="800"/>
              </a:spcBef>
              <a:buSzTx/>
              <a:buFontTx/>
              <a:buNone/>
              <a:defRPr sz="2400">
                <a:solidFill>
                  <a:srgbClr val="454454"/>
                </a:solidFill>
                <a:latin typeface="Avenir"/>
                <a:ea typeface="Avenir"/>
                <a:cs typeface="Avenir"/>
                <a:sym typeface="Avenir Roman"/>
              </a:defRPr>
            </a:lvl1pPr>
            <a:lvl2pPr marL="228600" indent="457200">
              <a:lnSpc>
                <a:spcPct val="120000"/>
              </a:lnSpc>
              <a:spcBef>
                <a:spcPts val="800"/>
              </a:spcBef>
              <a:buSzTx/>
              <a:buFontTx/>
              <a:buNone/>
              <a:defRPr sz="2400">
                <a:solidFill>
                  <a:srgbClr val="454454"/>
                </a:solidFill>
                <a:latin typeface="Avenir"/>
                <a:ea typeface="Avenir"/>
                <a:cs typeface="Avenir"/>
                <a:sym typeface="Avenir Roman"/>
              </a:defRPr>
            </a:lvl2pPr>
            <a:lvl3pPr marL="228600" indent="914400">
              <a:lnSpc>
                <a:spcPct val="120000"/>
              </a:lnSpc>
              <a:spcBef>
                <a:spcPts val="800"/>
              </a:spcBef>
              <a:buSzTx/>
              <a:buFontTx/>
              <a:buNone/>
              <a:defRPr sz="2400">
                <a:solidFill>
                  <a:srgbClr val="454454"/>
                </a:solidFill>
                <a:latin typeface="Avenir"/>
                <a:ea typeface="Avenir"/>
                <a:cs typeface="Avenir"/>
                <a:sym typeface="Avenir Roman"/>
              </a:defRPr>
            </a:lvl3pPr>
            <a:lvl4pPr marL="228600" indent="1371600">
              <a:lnSpc>
                <a:spcPct val="120000"/>
              </a:lnSpc>
              <a:spcBef>
                <a:spcPts val="800"/>
              </a:spcBef>
              <a:buSzTx/>
              <a:buFontTx/>
              <a:buNone/>
              <a:defRPr sz="2400">
                <a:solidFill>
                  <a:srgbClr val="454454"/>
                </a:solidFill>
                <a:latin typeface="Avenir"/>
                <a:ea typeface="Avenir"/>
                <a:cs typeface="Avenir"/>
                <a:sym typeface="Avenir Roman"/>
              </a:defRPr>
            </a:lvl4pPr>
            <a:lvl5pPr marL="228600" indent="1828800">
              <a:lnSpc>
                <a:spcPct val="120000"/>
              </a:lnSpc>
              <a:spcBef>
                <a:spcPts val="800"/>
              </a:spcBef>
              <a:buSzTx/>
              <a:buFontTx/>
              <a:buNone/>
              <a:defRPr sz="24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29" name="Google Shape;77;p15"/>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3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320.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55791262"/>
      </p:ext>
    </p:extLst>
  </p:cSld>
  <p:clrMapOvr>
    <a:masterClrMapping/>
  </p:clrMapOvr>
  <p:transition spd="med"/>
</p:sldLayout>
</file>

<file path=ppt/slideLayouts/slideLayout321.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59798646"/>
      </p:ext>
    </p:extLst>
  </p:cSld>
  <p:clrMapOvr>
    <a:masterClrMapping/>
  </p:clrMapOvr>
  <p:transition spd="med"/>
</p:sldLayout>
</file>

<file path=ppt/slideLayouts/slideLayout322.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4988312"/>
      </p:ext>
    </p:extLst>
  </p:cSld>
  <p:clrMapOvr>
    <a:masterClrMapping/>
  </p:clrMapOvr>
  <p:transition spd="med"/>
</p:sldLayout>
</file>

<file path=ppt/slideLayouts/slideLayout323.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102"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4565277"/>
      </p:ext>
    </p:extLst>
  </p:cSld>
  <p:clrMapOvr>
    <a:masterClrMapping/>
  </p:clrMapOvr>
  <p:transition spd="med"/>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20"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1"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83059650"/>
      </p:ext>
    </p:extLst>
  </p:cSld>
  <p:clrMapOvr>
    <a:masterClrMapping/>
  </p:clrMapOvr>
  <p:transition spd="med"/>
</p:sldLayout>
</file>

<file path=ppt/slideLayouts/slideLayout32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29" name="Title Text"/>
          <p:cNvSpPr txBox="1">
            <a:spLocks noGrp="1"/>
          </p:cNvSpPr>
          <p:nvPr>
            <p:ph type="title"/>
          </p:nvPr>
        </p:nvSpPr>
        <p:spPr>
          <a:prstGeom prst="rect">
            <a:avLst/>
          </a:prstGeom>
        </p:spPr>
        <p:txBody>
          <a:bodyPr/>
          <a:lstStyle/>
          <a:p>
            <a:r>
              <a:t>Title Text</a:t>
            </a:r>
          </a:p>
        </p:txBody>
      </p:sp>
      <p:sp>
        <p:nvSpPr>
          <p:cNvPr id="13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11724641"/>
      </p:ext>
    </p:extLst>
  </p:cSld>
  <p:clrMapOvr>
    <a:masterClrMapping/>
  </p:clrMapOvr>
  <p:transition spd="med"/>
</p:sldLayout>
</file>

<file path=ppt/slideLayouts/slideLayout326.xml><?xml version="1.0" encoding="utf-8"?>
<p:sldLayout xmlns:a="http://schemas.openxmlformats.org/drawingml/2006/main" xmlns:r="http://schemas.openxmlformats.org/officeDocument/2006/relationships" xmlns:p="http://schemas.openxmlformats.org/presentationml/2006/main" type="tx">
  <p:cSld name="1_Comparison">
    <p:spTree>
      <p:nvGrpSpPr>
        <p:cNvPr id="1" name=""/>
        <p:cNvGrpSpPr/>
        <p:nvPr/>
      </p:nvGrpSpPr>
      <p:grpSpPr>
        <a:xfrm>
          <a:off x="0" y="0"/>
          <a:ext cx="0" cy="0"/>
          <a:chOff x="0" y="0"/>
          <a:chExt cx="0" cy="0"/>
        </a:xfrm>
      </p:grpSpPr>
      <p:sp>
        <p:nvSpPr>
          <p:cNvPr id="156"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57"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5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2894512"/>
      </p:ext>
    </p:extLst>
  </p:cSld>
  <p:clrMapOvr>
    <a:masterClrMapping/>
  </p:clrMapOvr>
  <p:transition spd="med"/>
</p:sldLayout>
</file>

<file path=ppt/slideLayouts/slideLayout327.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166" name="Title Text"/>
          <p:cNvSpPr txBox="1">
            <a:spLocks noGrp="1"/>
          </p:cNvSpPr>
          <p:nvPr>
            <p:ph type="title"/>
          </p:nvPr>
        </p:nvSpPr>
        <p:spPr>
          <a:prstGeom prst="rect">
            <a:avLst/>
          </a:prstGeom>
        </p:spPr>
        <p:txBody>
          <a:bodyPr/>
          <a:lstStyle/>
          <a:p>
            <a:r>
              <a:t>Title Text</a:t>
            </a:r>
          </a:p>
        </p:txBody>
      </p:sp>
      <p:sp>
        <p:nvSpPr>
          <p:cNvPr id="1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11450709"/>
      </p:ext>
    </p:extLst>
  </p:cSld>
  <p:clrMapOvr>
    <a:masterClrMapping/>
  </p:clrMapOvr>
  <p:transition spd="med"/>
</p:sldLayout>
</file>

<file path=ppt/slideLayouts/slideLayout328.xml><?xml version="1.0" encoding="utf-8"?>
<p:sldLayout xmlns:a="http://schemas.openxmlformats.org/drawingml/2006/main" xmlns:r="http://schemas.openxmlformats.org/officeDocument/2006/relationships" xmlns:p="http://schemas.openxmlformats.org/presentationml/2006/main" type="tx">
  <p:cSld name="1_Blank">
    <p:spTree>
      <p:nvGrpSpPr>
        <p:cNvPr id="1" name=""/>
        <p:cNvGrpSpPr/>
        <p:nvPr/>
      </p:nvGrpSpPr>
      <p:grpSpPr>
        <a:xfrm>
          <a:off x="0" y="0"/>
          <a:ext cx="0" cy="0"/>
          <a:chOff x="0" y="0"/>
          <a:chExt cx="0" cy="0"/>
        </a:xfrm>
      </p:grpSpPr>
      <p:sp>
        <p:nvSpPr>
          <p:cNvPr id="1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39993200"/>
      </p:ext>
    </p:extLst>
  </p:cSld>
  <p:clrMapOvr>
    <a:masterClrMapping/>
  </p:clrMapOvr>
  <p:transition spd="med"/>
</p:sldLayout>
</file>

<file path=ppt/slideLayouts/slideLayout329.xml><?xml version="1.0" encoding="utf-8"?>
<p:sldLayout xmlns:a="http://schemas.openxmlformats.org/drawingml/2006/main" xmlns:r="http://schemas.openxmlformats.org/officeDocument/2006/relationships" xmlns:p="http://schemas.openxmlformats.org/presentationml/2006/main" type="tx">
  <p:cSld name="1_Content with Caption">
    <p:spTree>
      <p:nvGrpSpPr>
        <p:cNvPr id="1" name=""/>
        <p:cNvGrpSpPr/>
        <p:nvPr/>
      </p:nvGrpSpPr>
      <p:grpSpPr>
        <a:xfrm>
          <a:off x="0" y="0"/>
          <a:ext cx="0" cy="0"/>
          <a:chOff x="0" y="0"/>
          <a:chExt cx="0" cy="0"/>
        </a:xfrm>
      </p:grpSpPr>
      <p:sp>
        <p:nvSpPr>
          <p:cNvPr id="181"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82"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8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1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50846137"/>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Four Content Boxes dark">
    <p:bg>
      <p:bgPr>
        <a:solidFill>
          <a:srgbClr val="0070BC"/>
        </a:solidFill>
        <a:effectLst/>
      </p:bgPr>
    </p:bg>
    <p:spTree>
      <p:nvGrpSpPr>
        <p:cNvPr id="1" name=""/>
        <p:cNvGrpSpPr/>
        <p:nvPr/>
      </p:nvGrpSpPr>
      <p:grpSpPr>
        <a:xfrm>
          <a:off x="0" y="0"/>
          <a:ext cx="0" cy="0"/>
          <a:chOff x="0" y="0"/>
          <a:chExt cx="0" cy="0"/>
        </a:xfrm>
      </p:grpSpPr>
      <p:sp>
        <p:nvSpPr>
          <p:cNvPr id="33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338" name="Body Level One…"/>
          <p:cNvSpPr txBox="1">
            <a:spLocks noGrp="1"/>
          </p:cNvSpPr>
          <p:nvPr>
            <p:ph type="body" sz="quarter" idx="1"/>
          </p:nvPr>
        </p:nvSpPr>
        <p:spPr>
          <a:xfrm>
            <a:off x="609600" y="2475720"/>
            <a:ext cx="5486400" cy="1853185"/>
          </a:xfrm>
          <a:prstGeom prst="rect">
            <a:avLst/>
          </a:prstGeom>
          <a:solidFill>
            <a:srgbClr val="318DDA"/>
          </a:solidFill>
          <a:ln w="76200">
            <a:solidFill>
              <a:srgbClr val="0070BC"/>
            </a:solidFill>
            <a:round/>
          </a:ln>
        </p:spPr>
        <p:txBody>
          <a:bodyPr lIns="228600" tIns="228600" rIns="228600" bIns="228600"/>
          <a:lstStyle>
            <a:lvl1pPr indent="0">
              <a:lnSpc>
                <a:spcPct val="120000"/>
              </a:lnSpc>
              <a:spcBef>
                <a:spcPts val="800"/>
              </a:spcBef>
              <a:buSzTx/>
              <a:buFontTx/>
              <a:buNone/>
              <a:defRPr sz="2400">
                <a:solidFill>
                  <a:srgbClr val="FFFFFF"/>
                </a:solidFill>
                <a:latin typeface="Avenir"/>
                <a:ea typeface="Avenir"/>
                <a:cs typeface="Avenir"/>
                <a:sym typeface="Avenir Roman"/>
              </a:defRPr>
            </a:lvl1pPr>
            <a:lvl2pPr marL="228600" indent="457200">
              <a:lnSpc>
                <a:spcPct val="120000"/>
              </a:lnSpc>
              <a:spcBef>
                <a:spcPts val="800"/>
              </a:spcBef>
              <a:buSzTx/>
              <a:buFontTx/>
              <a:buNone/>
              <a:defRPr sz="2400">
                <a:solidFill>
                  <a:srgbClr val="FFFFFF"/>
                </a:solidFill>
                <a:latin typeface="Avenir"/>
                <a:ea typeface="Avenir"/>
                <a:cs typeface="Avenir"/>
                <a:sym typeface="Avenir Roman"/>
              </a:defRPr>
            </a:lvl2pPr>
            <a:lvl3pPr marL="228600" indent="914400">
              <a:lnSpc>
                <a:spcPct val="120000"/>
              </a:lnSpc>
              <a:spcBef>
                <a:spcPts val="800"/>
              </a:spcBef>
              <a:buSzTx/>
              <a:buFontTx/>
              <a:buNone/>
              <a:defRPr sz="2400">
                <a:solidFill>
                  <a:srgbClr val="FFFFFF"/>
                </a:solidFill>
                <a:latin typeface="Avenir"/>
                <a:ea typeface="Avenir"/>
                <a:cs typeface="Avenir"/>
                <a:sym typeface="Avenir Roman"/>
              </a:defRPr>
            </a:lvl3pPr>
            <a:lvl4pPr marL="228600" indent="1371600">
              <a:lnSpc>
                <a:spcPct val="120000"/>
              </a:lnSpc>
              <a:spcBef>
                <a:spcPts val="800"/>
              </a:spcBef>
              <a:buSzTx/>
              <a:buFontTx/>
              <a:buNone/>
              <a:defRPr sz="2400">
                <a:solidFill>
                  <a:srgbClr val="FFFFFF"/>
                </a:solidFill>
                <a:latin typeface="Avenir"/>
                <a:ea typeface="Avenir"/>
                <a:cs typeface="Avenir"/>
                <a:sym typeface="Avenir Roman"/>
              </a:defRPr>
            </a:lvl4pPr>
            <a:lvl5pPr marL="228600" indent="1828800">
              <a:lnSpc>
                <a:spcPct val="120000"/>
              </a:lnSpc>
              <a:spcBef>
                <a:spcPts val="800"/>
              </a:spcBef>
              <a:buSzTx/>
              <a:buFontTx/>
              <a:buNone/>
              <a:defRPr sz="24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39" name="Google Shape;82;p16"/>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4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330.xml><?xml version="1.0" encoding="utf-8"?>
<p:sldLayout xmlns:a="http://schemas.openxmlformats.org/drawingml/2006/main" xmlns:r="http://schemas.openxmlformats.org/officeDocument/2006/relationships" xmlns:p="http://schemas.openxmlformats.org/presentationml/2006/main" type="tx">
  <p:cSld name="1_Picture with Caption">
    <p:spTree>
      <p:nvGrpSpPr>
        <p:cNvPr id="1" name=""/>
        <p:cNvGrpSpPr/>
        <p:nvPr/>
      </p:nvGrpSpPr>
      <p:grpSpPr>
        <a:xfrm>
          <a:off x="0" y="0"/>
          <a:ext cx="0" cy="0"/>
          <a:chOff x="0" y="0"/>
          <a:chExt cx="0" cy="0"/>
        </a:xfrm>
      </p:grpSpPr>
      <p:sp>
        <p:nvSpPr>
          <p:cNvPr id="191"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9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93"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34803047"/>
      </p:ext>
    </p:extLst>
  </p:cSld>
  <p:clrMapOvr>
    <a:masterClrMapping/>
  </p:clrMapOvr>
  <p:transition spd="med"/>
</p:sldLayout>
</file>

<file path=ppt/slideLayouts/slideLayout331.xml><?xml version="1.0" encoding="utf-8"?>
<p:sldLayout xmlns:a="http://schemas.openxmlformats.org/drawingml/2006/main" xmlns:r="http://schemas.openxmlformats.org/officeDocument/2006/relationships" xmlns:p="http://schemas.openxmlformats.org/presentationml/2006/main" type="tx">
  <p:cSld name="1_Title and Vertical Text">
    <p:spTree>
      <p:nvGrpSpPr>
        <p:cNvPr id="1" name=""/>
        <p:cNvGrpSpPr/>
        <p:nvPr/>
      </p:nvGrpSpPr>
      <p:grpSpPr>
        <a:xfrm>
          <a:off x="0" y="0"/>
          <a:ext cx="0" cy="0"/>
          <a:chOff x="0" y="0"/>
          <a:chExt cx="0" cy="0"/>
        </a:xfrm>
      </p:grpSpPr>
      <p:sp>
        <p:nvSpPr>
          <p:cNvPr id="201" name="Title Text"/>
          <p:cNvSpPr txBox="1">
            <a:spLocks noGrp="1"/>
          </p:cNvSpPr>
          <p:nvPr>
            <p:ph type="title"/>
          </p:nvPr>
        </p:nvSpPr>
        <p:spPr>
          <a:prstGeom prst="rect">
            <a:avLst/>
          </a:prstGeom>
        </p:spPr>
        <p:txBody>
          <a:bodyPr/>
          <a:lstStyle/>
          <a:p>
            <a:r>
              <a:t>Title Text</a:t>
            </a:r>
          </a:p>
        </p:txBody>
      </p:sp>
      <p:sp>
        <p:nvSpPr>
          <p:cNvPr id="20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89869949"/>
      </p:ext>
    </p:extLst>
  </p:cSld>
  <p:clrMapOvr>
    <a:masterClrMapping/>
  </p:clrMapOvr>
  <p:transition spd="med"/>
</p:sldLayout>
</file>

<file path=ppt/slideLayouts/slideLayout332.xml><?xml version="1.0" encoding="utf-8"?>
<p:sldLayout xmlns:a="http://schemas.openxmlformats.org/drawingml/2006/main" xmlns:r="http://schemas.openxmlformats.org/officeDocument/2006/relationships" xmlns:p="http://schemas.openxmlformats.org/presentationml/2006/main" type="tx">
  <p:cSld name="1_Vertical Title and Text">
    <p:spTree>
      <p:nvGrpSpPr>
        <p:cNvPr id="1" name=""/>
        <p:cNvGrpSpPr/>
        <p:nvPr/>
      </p:nvGrpSpPr>
      <p:grpSpPr>
        <a:xfrm>
          <a:off x="0" y="0"/>
          <a:ext cx="0" cy="0"/>
          <a:chOff x="0" y="0"/>
          <a:chExt cx="0" cy="0"/>
        </a:xfrm>
      </p:grpSpPr>
      <p:sp>
        <p:nvSpPr>
          <p:cNvPr id="210"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211"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79531353"/>
      </p:ext>
    </p:extLst>
  </p:cSld>
  <p:clrMapOvr>
    <a:masterClrMapping/>
  </p:clrMapOvr>
  <p:transition spd="med"/>
</p:sldLayout>
</file>

<file path=ppt/slideLayouts/slideLayout333.xml><?xml version="1.0" encoding="utf-8"?>
<p:sldLayout xmlns:a="http://schemas.openxmlformats.org/drawingml/2006/main" xmlns:r="http://schemas.openxmlformats.org/officeDocument/2006/relationships" xmlns:p="http://schemas.openxmlformats.org/presentationml/2006/main" type="tx">
  <p:cSld name="Big Idea dark">
    <p:bg>
      <p:bgPr>
        <a:solidFill>
          <a:srgbClr val="0070BC"/>
        </a:solidFill>
        <a:effectLst/>
      </p:bgPr>
    </p:bg>
    <p:spTree>
      <p:nvGrpSpPr>
        <p:cNvPr id="1" name=""/>
        <p:cNvGrpSpPr/>
        <p:nvPr/>
      </p:nvGrpSpPr>
      <p:grpSpPr>
        <a:xfrm>
          <a:off x="0" y="0"/>
          <a:ext cx="0" cy="0"/>
          <a:chOff x="0" y="0"/>
          <a:chExt cx="0" cy="0"/>
        </a:xfrm>
      </p:grpSpPr>
      <p:sp>
        <p:nvSpPr>
          <p:cNvPr id="239" name="Body Level One…"/>
          <p:cNvSpPr txBox="1">
            <a:spLocks noGrp="1"/>
          </p:cNvSpPr>
          <p:nvPr>
            <p:ph type="body" idx="1"/>
          </p:nvPr>
        </p:nvSpPr>
        <p:spPr>
          <a:xfrm>
            <a:off x="609600" y="330200"/>
            <a:ext cx="10972800" cy="5842000"/>
          </a:xfrm>
          <a:prstGeom prst="rect">
            <a:avLst/>
          </a:prstGeom>
        </p:spPr>
        <p:txBody>
          <a:bodyPr lIns="45699" tIns="45699" rIns="45699" bIns="45699" anchor="ctr"/>
          <a:lstStyle>
            <a:lvl1pPr indent="0">
              <a:lnSpc>
                <a:spcPct val="120000"/>
              </a:lnSpc>
              <a:spcBef>
                <a:spcPts val="800"/>
              </a:spcBef>
              <a:buSzTx/>
              <a:buFontTx/>
              <a:buNone/>
              <a:defRPr sz="3700">
                <a:solidFill>
                  <a:srgbClr val="FFFFFF"/>
                </a:solidFill>
                <a:latin typeface="Avenir"/>
                <a:ea typeface="Avenir"/>
                <a:cs typeface="Avenir"/>
                <a:sym typeface="Avenir Roman"/>
              </a:defRPr>
            </a:lvl1pPr>
            <a:lvl2pPr marL="228600" indent="457200">
              <a:lnSpc>
                <a:spcPct val="120000"/>
              </a:lnSpc>
              <a:spcBef>
                <a:spcPts val="800"/>
              </a:spcBef>
              <a:buSzTx/>
              <a:buFontTx/>
              <a:buNone/>
              <a:defRPr sz="3700">
                <a:solidFill>
                  <a:srgbClr val="FFFFFF"/>
                </a:solidFill>
                <a:latin typeface="Avenir"/>
                <a:ea typeface="Avenir"/>
                <a:cs typeface="Avenir"/>
                <a:sym typeface="Avenir Roman"/>
              </a:defRPr>
            </a:lvl2pPr>
            <a:lvl3pPr marL="228600" indent="914400">
              <a:lnSpc>
                <a:spcPct val="120000"/>
              </a:lnSpc>
              <a:spcBef>
                <a:spcPts val="800"/>
              </a:spcBef>
              <a:buSzTx/>
              <a:buFontTx/>
              <a:buNone/>
              <a:defRPr sz="3700">
                <a:solidFill>
                  <a:srgbClr val="FFFFFF"/>
                </a:solidFill>
                <a:latin typeface="Avenir"/>
                <a:ea typeface="Avenir"/>
                <a:cs typeface="Avenir"/>
                <a:sym typeface="Avenir Roman"/>
              </a:defRPr>
            </a:lvl3pPr>
            <a:lvl4pPr marL="228600" indent="1371600">
              <a:lnSpc>
                <a:spcPct val="120000"/>
              </a:lnSpc>
              <a:spcBef>
                <a:spcPts val="800"/>
              </a:spcBef>
              <a:buSzTx/>
              <a:buFontTx/>
              <a:buNone/>
              <a:defRPr sz="3700">
                <a:solidFill>
                  <a:srgbClr val="FFFFFF"/>
                </a:solidFill>
                <a:latin typeface="Avenir"/>
                <a:ea typeface="Avenir"/>
                <a:cs typeface="Avenir"/>
                <a:sym typeface="Avenir Roman"/>
              </a:defRPr>
            </a:lvl4pPr>
            <a:lvl5pPr marL="228600" indent="1828800">
              <a:lnSpc>
                <a:spcPct val="120000"/>
              </a:lnSpc>
              <a:spcBef>
                <a:spcPts val="800"/>
              </a:spcBef>
              <a:buSzTx/>
              <a:buFontTx/>
              <a:buNone/>
              <a:defRPr sz="37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24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113258122"/>
      </p:ext>
    </p:extLst>
  </p:cSld>
  <p:clrMapOvr>
    <a:masterClrMapping/>
  </p:clrMapOvr>
  <p:transition spd="med"/>
</p:sldLayout>
</file>

<file path=ppt/slideLayouts/slideLayout334.xml><?xml version="1.0" encoding="utf-8"?>
<p:sldLayout xmlns:a="http://schemas.openxmlformats.org/drawingml/2006/main" xmlns:r="http://schemas.openxmlformats.org/officeDocument/2006/relationships" xmlns:p="http://schemas.openxmlformats.org/presentationml/2006/main" type="tx">
  <p:cSld name="1_Two Content">
    <p:spTree>
      <p:nvGrpSpPr>
        <p:cNvPr id="1" name=""/>
        <p:cNvGrpSpPr/>
        <p:nvPr/>
      </p:nvGrpSpPr>
      <p:grpSpPr>
        <a:xfrm>
          <a:off x="0" y="0"/>
          <a:ext cx="0" cy="0"/>
          <a:chOff x="0" y="0"/>
          <a:chExt cx="0" cy="0"/>
        </a:xfrm>
      </p:grpSpPr>
      <p:sp>
        <p:nvSpPr>
          <p:cNvPr id="24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248" name="Body Level One…"/>
          <p:cNvSpPr txBox="1">
            <a:spLocks noGrp="1"/>
          </p:cNvSpPr>
          <p:nvPr>
            <p:ph type="body" sz="half" idx="1"/>
          </p:nvPr>
        </p:nvSpPr>
        <p:spPr>
          <a:xfrm>
            <a:off x="609600" y="2475719"/>
            <a:ext cx="5283200" cy="3701247"/>
          </a:xfrm>
          <a:prstGeom prst="rect">
            <a:avLst/>
          </a:prstGeom>
        </p:spPr>
        <p:txBody>
          <a:bodyPr lIns="45699" tIns="45699" rIns="45699" bIns="45699"/>
          <a:lstStyle>
            <a:lvl1pPr marL="4572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9144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3716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18288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22860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249" name="Google Shape;37;p7"/>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25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974064118"/>
      </p:ext>
    </p:extLst>
  </p:cSld>
  <p:clrMapOvr>
    <a:masterClrMapping/>
  </p:clrMapOvr>
  <p:transition spd="med"/>
</p:sldLayout>
</file>

<file path=ppt/slideLayouts/slideLayout335.xml><?xml version="1.0" encoding="utf-8"?>
<p:sldLayout xmlns:a="http://schemas.openxmlformats.org/drawingml/2006/main" xmlns:r="http://schemas.openxmlformats.org/officeDocument/2006/relationships" xmlns:p="http://schemas.openxmlformats.org/presentationml/2006/main" type="tx">
  <p:cSld name="Two Content dark">
    <p:bg>
      <p:bgPr>
        <a:solidFill>
          <a:srgbClr val="0070BC"/>
        </a:solidFill>
        <a:effectLst/>
      </p:bgPr>
    </p:bg>
    <p:spTree>
      <p:nvGrpSpPr>
        <p:cNvPr id="1" name=""/>
        <p:cNvGrpSpPr/>
        <p:nvPr/>
      </p:nvGrpSpPr>
      <p:grpSpPr>
        <a:xfrm>
          <a:off x="0" y="0"/>
          <a:ext cx="0" cy="0"/>
          <a:chOff x="0" y="0"/>
          <a:chExt cx="0" cy="0"/>
        </a:xfrm>
      </p:grpSpPr>
      <p:sp>
        <p:nvSpPr>
          <p:cNvPr id="25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258" name="Body Level One…"/>
          <p:cNvSpPr txBox="1">
            <a:spLocks noGrp="1"/>
          </p:cNvSpPr>
          <p:nvPr>
            <p:ph type="body" sz="half" idx="1"/>
          </p:nvPr>
        </p:nvSpPr>
        <p:spPr>
          <a:xfrm>
            <a:off x="609600" y="2475719"/>
            <a:ext cx="5283200" cy="3701247"/>
          </a:xfrm>
          <a:prstGeom prst="rect">
            <a:avLst/>
          </a:prstGeom>
        </p:spPr>
        <p:txBody>
          <a:bodyPr lIns="45699" tIns="45699" rIns="45699" bIns="45699"/>
          <a:lstStyle>
            <a:lvl1pPr marL="4572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9144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3716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18288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22860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259" name="Google Shape;42;p8"/>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26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546920563"/>
      </p:ext>
    </p:extLst>
  </p:cSld>
  <p:clrMapOvr>
    <a:masterClrMapping/>
  </p:clrMapOvr>
  <p:transition spd="med"/>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2_Comparison">
    <p:spTree>
      <p:nvGrpSpPr>
        <p:cNvPr id="1" name=""/>
        <p:cNvGrpSpPr/>
        <p:nvPr/>
      </p:nvGrpSpPr>
      <p:grpSpPr>
        <a:xfrm>
          <a:off x="0" y="0"/>
          <a:ext cx="0" cy="0"/>
          <a:chOff x="0" y="0"/>
          <a:chExt cx="0" cy="0"/>
        </a:xfrm>
      </p:grpSpPr>
      <p:sp>
        <p:nvSpPr>
          <p:cNvPr id="26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268" name="Body Level One…"/>
          <p:cNvSpPr txBox="1">
            <a:spLocks noGrp="1"/>
          </p:cNvSpPr>
          <p:nvPr>
            <p:ph type="body" sz="half" idx="1"/>
          </p:nvPr>
        </p:nvSpPr>
        <p:spPr>
          <a:xfrm>
            <a:off x="609600" y="2768943"/>
            <a:ext cx="5283200" cy="3403258"/>
          </a:xfrm>
          <a:prstGeom prst="rect">
            <a:avLst/>
          </a:prstGeom>
        </p:spPr>
        <p:txBody>
          <a:bodyPr lIns="45699" tIns="45699" rIns="45699" bIns="45699"/>
          <a:lstStyle>
            <a:lvl1pPr marL="457200" indent="-381000">
              <a:lnSpc>
                <a:spcPct val="120000"/>
              </a:lnSpc>
              <a:spcBef>
                <a:spcPts val="800"/>
              </a:spcBef>
              <a:buClr>
                <a:srgbClr val="454454"/>
              </a:buClr>
              <a:buSzPts val="2400"/>
              <a:defRPr sz="2400">
                <a:solidFill>
                  <a:srgbClr val="454454"/>
                </a:solidFill>
                <a:latin typeface="Avenir"/>
                <a:ea typeface="Avenir"/>
                <a:cs typeface="Avenir"/>
                <a:sym typeface="Avenir Roman"/>
              </a:defRPr>
            </a:lvl1pPr>
            <a:lvl2pPr marL="914400" indent="-381000">
              <a:lnSpc>
                <a:spcPct val="120000"/>
              </a:lnSpc>
              <a:spcBef>
                <a:spcPts val="800"/>
              </a:spcBef>
              <a:buClr>
                <a:srgbClr val="454454"/>
              </a:buClr>
              <a:buSzPts val="2400"/>
              <a:defRPr sz="2400">
                <a:solidFill>
                  <a:srgbClr val="454454"/>
                </a:solidFill>
                <a:latin typeface="Avenir"/>
                <a:ea typeface="Avenir"/>
                <a:cs typeface="Avenir"/>
                <a:sym typeface="Avenir Roman"/>
              </a:defRPr>
            </a:lvl2pPr>
            <a:lvl3pPr marL="1371600" indent="-381000">
              <a:lnSpc>
                <a:spcPct val="120000"/>
              </a:lnSpc>
              <a:spcBef>
                <a:spcPts val="800"/>
              </a:spcBef>
              <a:buClr>
                <a:srgbClr val="454454"/>
              </a:buClr>
              <a:buSzPts val="2400"/>
              <a:defRPr sz="2400">
                <a:solidFill>
                  <a:srgbClr val="454454"/>
                </a:solidFill>
                <a:latin typeface="Avenir"/>
                <a:ea typeface="Avenir"/>
                <a:cs typeface="Avenir"/>
                <a:sym typeface="Avenir Roman"/>
              </a:defRPr>
            </a:lvl3pPr>
            <a:lvl4pPr marL="1828800" indent="-381000">
              <a:lnSpc>
                <a:spcPct val="120000"/>
              </a:lnSpc>
              <a:spcBef>
                <a:spcPts val="800"/>
              </a:spcBef>
              <a:buClr>
                <a:srgbClr val="454454"/>
              </a:buClr>
              <a:buSzPts val="2400"/>
              <a:defRPr sz="2400">
                <a:solidFill>
                  <a:srgbClr val="454454"/>
                </a:solidFill>
                <a:latin typeface="Avenir"/>
                <a:ea typeface="Avenir"/>
                <a:cs typeface="Avenir"/>
                <a:sym typeface="Avenir Roman"/>
              </a:defRPr>
            </a:lvl4pPr>
            <a:lvl5pPr marL="2286000" indent="-381000">
              <a:lnSpc>
                <a:spcPct val="120000"/>
              </a:lnSpc>
              <a:spcBef>
                <a:spcPts val="800"/>
              </a:spcBef>
              <a:buClr>
                <a:srgbClr val="454454"/>
              </a:buClr>
              <a:buSzPts val="2400"/>
              <a:defRPr sz="24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269" name="Google Shape;47;p9"/>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27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4230537177"/>
      </p:ext>
    </p:extLst>
  </p:cSld>
  <p:clrMapOvr>
    <a:masterClrMapping/>
  </p:clrMapOvr>
  <p:transition spd="med"/>
</p:sldLayout>
</file>

<file path=ppt/slideLayouts/slideLayout337.xml><?xml version="1.0" encoding="utf-8"?>
<p:sldLayout xmlns:a="http://schemas.openxmlformats.org/drawingml/2006/main" xmlns:r="http://schemas.openxmlformats.org/officeDocument/2006/relationships" xmlns:p="http://schemas.openxmlformats.org/presentationml/2006/main" type="tx">
  <p:cSld name="Comparison dark">
    <p:bg>
      <p:bgPr>
        <a:solidFill>
          <a:srgbClr val="0070BC"/>
        </a:solidFill>
        <a:effectLst/>
      </p:bgPr>
    </p:bg>
    <p:spTree>
      <p:nvGrpSpPr>
        <p:cNvPr id="1" name=""/>
        <p:cNvGrpSpPr/>
        <p:nvPr/>
      </p:nvGrpSpPr>
      <p:grpSpPr>
        <a:xfrm>
          <a:off x="0" y="0"/>
          <a:ext cx="0" cy="0"/>
          <a:chOff x="0" y="0"/>
          <a:chExt cx="0" cy="0"/>
        </a:xfrm>
      </p:grpSpPr>
      <p:sp>
        <p:nvSpPr>
          <p:cNvPr id="27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278" name="Body Level One…"/>
          <p:cNvSpPr txBox="1">
            <a:spLocks noGrp="1"/>
          </p:cNvSpPr>
          <p:nvPr>
            <p:ph type="body" sz="half" idx="1"/>
          </p:nvPr>
        </p:nvSpPr>
        <p:spPr>
          <a:xfrm>
            <a:off x="609600" y="2768943"/>
            <a:ext cx="5283200" cy="3403258"/>
          </a:xfrm>
          <a:prstGeom prst="rect">
            <a:avLst/>
          </a:prstGeom>
        </p:spPr>
        <p:txBody>
          <a:bodyPr lIns="45699" tIns="45699" rIns="45699" bIns="45699"/>
          <a:lstStyle>
            <a:lvl1pPr marL="457200" indent="-381000">
              <a:lnSpc>
                <a:spcPct val="120000"/>
              </a:lnSpc>
              <a:spcBef>
                <a:spcPts val="800"/>
              </a:spcBef>
              <a:buClr>
                <a:srgbClr val="FFFFFF"/>
              </a:buClr>
              <a:buSzPts val="2400"/>
              <a:defRPr sz="2400">
                <a:solidFill>
                  <a:srgbClr val="FFFFFF"/>
                </a:solidFill>
                <a:latin typeface="Avenir"/>
                <a:ea typeface="Avenir"/>
                <a:cs typeface="Avenir"/>
                <a:sym typeface="Avenir Roman"/>
              </a:defRPr>
            </a:lvl1pPr>
            <a:lvl2pPr marL="914400" indent="-381000">
              <a:lnSpc>
                <a:spcPct val="120000"/>
              </a:lnSpc>
              <a:spcBef>
                <a:spcPts val="800"/>
              </a:spcBef>
              <a:buClr>
                <a:srgbClr val="FFFFFF"/>
              </a:buClr>
              <a:buSzPts val="2400"/>
              <a:defRPr sz="2400">
                <a:solidFill>
                  <a:srgbClr val="FFFFFF"/>
                </a:solidFill>
                <a:latin typeface="Avenir"/>
                <a:ea typeface="Avenir"/>
                <a:cs typeface="Avenir"/>
                <a:sym typeface="Avenir Roman"/>
              </a:defRPr>
            </a:lvl2pPr>
            <a:lvl3pPr marL="1371600" indent="-381000">
              <a:lnSpc>
                <a:spcPct val="120000"/>
              </a:lnSpc>
              <a:spcBef>
                <a:spcPts val="800"/>
              </a:spcBef>
              <a:buClr>
                <a:srgbClr val="FFFFFF"/>
              </a:buClr>
              <a:buSzPts val="2400"/>
              <a:defRPr sz="2400">
                <a:solidFill>
                  <a:srgbClr val="FFFFFF"/>
                </a:solidFill>
                <a:latin typeface="Avenir"/>
                <a:ea typeface="Avenir"/>
                <a:cs typeface="Avenir"/>
                <a:sym typeface="Avenir Roman"/>
              </a:defRPr>
            </a:lvl3pPr>
            <a:lvl4pPr marL="1828800" indent="-381000">
              <a:lnSpc>
                <a:spcPct val="120000"/>
              </a:lnSpc>
              <a:spcBef>
                <a:spcPts val="800"/>
              </a:spcBef>
              <a:buClr>
                <a:srgbClr val="FFFFFF"/>
              </a:buClr>
              <a:buSzPts val="2400"/>
              <a:defRPr sz="2400">
                <a:solidFill>
                  <a:srgbClr val="FFFFFF"/>
                </a:solidFill>
                <a:latin typeface="Avenir"/>
                <a:ea typeface="Avenir"/>
                <a:cs typeface="Avenir"/>
                <a:sym typeface="Avenir Roman"/>
              </a:defRPr>
            </a:lvl4pPr>
            <a:lvl5pPr marL="2286000" indent="-381000">
              <a:lnSpc>
                <a:spcPct val="120000"/>
              </a:lnSpc>
              <a:spcBef>
                <a:spcPts val="800"/>
              </a:spcBef>
              <a:buClr>
                <a:srgbClr val="FFFFFF"/>
              </a:buClr>
              <a:buSzPts val="2400"/>
              <a:defRPr sz="24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279" name="Google Shape;52;p10"/>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28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868083955"/>
      </p:ext>
    </p:extLst>
  </p:cSld>
  <p:clrMapOvr>
    <a:masterClrMapping/>
  </p:clrMapOvr>
  <p:transition spd="med"/>
</p:sldLayout>
</file>

<file path=ppt/slideLayouts/slideLayout338.xml><?xml version="1.0" encoding="utf-8"?>
<p:sldLayout xmlns:a="http://schemas.openxmlformats.org/drawingml/2006/main" xmlns:r="http://schemas.openxmlformats.org/officeDocument/2006/relationships" xmlns:p="http://schemas.openxmlformats.org/presentationml/2006/main" type="tx">
  <p:cSld name="Two Content Boxes">
    <p:spTree>
      <p:nvGrpSpPr>
        <p:cNvPr id="1" name=""/>
        <p:cNvGrpSpPr/>
        <p:nvPr/>
      </p:nvGrpSpPr>
      <p:grpSpPr>
        <a:xfrm>
          <a:off x="0" y="0"/>
          <a:ext cx="0" cy="0"/>
          <a:chOff x="0" y="0"/>
          <a:chExt cx="0" cy="0"/>
        </a:xfrm>
      </p:grpSpPr>
      <p:sp>
        <p:nvSpPr>
          <p:cNvPr id="28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288" name="Body Level One…"/>
          <p:cNvSpPr txBox="1">
            <a:spLocks noGrp="1"/>
          </p:cNvSpPr>
          <p:nvPr>
            <p:ph type="body" sz="half" idx="1"/>
          </p:nvPr>
        </p:nvSpPr>
        <p:spPr>
          <a:xfrm>
            <a:off x="609600" y="2475719"/>
            <a:ext cx="5486400" cy="3701247"/>
          </a:xfrm>
          <a:prstGeom prst="rect">
            <a:avLst/>
          </a:prstGeom>
          <a:solidFill>
            <a:srgbClr val="F2F2F2"/>
          </a:solidFill>
          <a:ln w="76200">
            <a:solidFill>
              <a:srgbClr val="FFFFFF"/>
            </a:solidFill>
            <a:round/>
          </a:ln>
        </p:spPr>
        <p:txBody>
          <a:bodyPr lIns="228600" tIns="228600" rIns="228600" bIns="228600"/>
          <a:lstStyle>
            <a:lvl1pPr marL="4572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9144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3716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18288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22860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289" name="Google Shape;57;p11"/>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29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843336055"/>
      </p:ext>
    </p:extLst>
  </p:cSld>
  <p:clrMapOvr>
    <a:masterClrMapping/>
  </p:clrMapOvr>
  <p:transition spd="med"/>
</p:sldLayout>
</file>

<file path=ppt/slideLayouts/slideLayout339.xml><?xml version="1.0" encoding="utf-8"?>
<p:sldLayout xmlns:a="http://schemas.openxmlformats.org/drawingml/2006/main" xmlns:r="http://schemas.openxmlformats.org/officeDocument/2006/relationships" xmlns:p="http://schemas.openxmlformats.org/presentationml/2006/main" type="tx">
  <p:cSld name="Two Content Boxes dark">
    <p:bg>
      <p:bgPr>
        <a:solidFill>
          <a:srgbClr val="0070BC"/>
        </a:solidFill>
        <a:effectLst/>
      </p:bgPr>
    </p:bg>
    <p:spTree>
      <p:nvGrpSpPr>
        <p:cNvPr id="1" name=""/>
        <p:cNvGrpSpPr/>
        <p:nvPr/>
      </p:nvGrpSpPr>
      <p:grpSpPr>
        <a:xfrm>
          <a:off x="0" y="0"/>
          <a:ext cx="0" cy="0"/>
          <a:chOff x="0" y="0"/>
          <a:chExt cx="0" cy="0"/>
        </a:xfrm>
      </p:grpSpPr>
      <p:sp>
        <p:nvSpPr>
          <p:cNvPr id="29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298" name="Body Level One…"/>
          <p:cNvSpPr txBox="1">
            <a:spLocks noGrp="1"/>
          </p:cNvSpPr>
          <p:nvPr>
            <p:ph type="body" sz="half" idx="1"/>
          </p:nvPr>
        </p:nvSpPr>
        <p:spPr>
          <a:xfrm>
            <a:off x="609600" y="2475719"/>
            <a:ext cx="5486400" cy="3701247"/>
          </a:xfrm>
          <a:prstGeom prst="rect">
            <a:avLst/>
          </a:prstGeom>
          <a:solidFill>
            <a:srgbClr val="318DDA"/>
          </a:solidFill>
          <a:ln w="76200">
            <a:solidFill>
              <a:srgbClr val="0070BC"/>
            </a:solidFill>
            <a:round/>
          </a:ln>
        </p:spPr>
        <p:txBody>
          <a:bodyPr lIns="228600" tIns="228600" rIns="228600" bIns="228600"/>
          <a:lstStyle>
            <a:lvl1pPr marL="4572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9144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3716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18288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22860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299" name="Google Shape;62;p12"/>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0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323281890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Image 1/3">
    <p:spTree>
      <p:nvGrpSpPr>
        <p:cNvPr id="1" name=""/>
        <p:cNvGrpSpPr/>
        <p:nvPr/>
      </p:nvGrpSpPr>
      <p:grpSpPr>
        <a:xfrm>
          <a:off x="0" y="0"/>
          <a:ext cx="0" cy="0"/>
          <a:chOff x="0" y="0"/>
          <a:chExt cx="0" cy="0"/>
        </a:xfrm>
      </p:grpSpPr>
      <p:sp>
        <p:nvSpPr>
          <p:cNvPr id="347" name="Title Text"/>
          <p:cNvSpPr txBox="1">
            <a:spLocks noGrp="1"/>
          </p:cNvSpPr>
          <p:nvPr>
            <p:ph type="title"/>
          </p:nvPr>
        </p:nvSpPr>
        <p:spPr>
          <a:xfrm>
            <a:off x="609601" y="685800"/>
            <a:ext cx="7112000" cy="863604"/>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348" name="Body Level One…"/>
          <p:cNvSpPr txBox="1">
            <a:spLocks noGrp="1"/>
          </p:cNvSpPr>
          <p:nvPr>
            <p:ph type="body" sz="half" idx="1"/>
          </p:nvPr>
        </p:nvSpPr>
        <p:spPr>
          <a:xfrm>
            <a:off x="8128000" y="0"/>
            <a:ext cx="4064000" cy="6172200"/>
          </a:xfrm>
          <a:prstGeom prst="rect">
            <a:avLst/>
          </a:prstGeom>
        </p:spPr>
        <p:txBody>
          <a:bodyPr lIns="45699" tIns="45699" rIns="45699" bIns="45699"/>
          <a:lstStyle>
            <a:lvl1pPr marL="4572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9144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3716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18288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22860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49" name="Google Shape;87;p17"/>
          <p:cNvSpPr txBox="1">
            <a:spLocks noGrp="1"/>
          </p:cNvSpPr>
          <p:nvPr>
            <p:ph type="body" sz="quarter" idx="13"/>
          </p:nvPr>
        </p:nvSpPr>
        <p:spPr>
          <a:xfrm>
            <a:off x="609600" y="330200"/>
            <a:ext cx="7112001"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5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340.xml><?xml version="1.0" encoding="utf-8"?>
<p:sldLayout xmlns:a="http://schemas.openxmlformats.org/drawingml/2006/main" xmlns:r="http://schemas.openxmlformats.org/officeDocument/2006/relationships" xmlns:p="http://schemas.openxmlformats.org/presentationml/2006/main" type="tx">
  <p:cSld name="Three Content Boxes">
    <p:spTree>
      <p:nvGrpSpPr>
        <p:cNvPr id="1" name=""/>
        <p:cNvGrpSpPr/>
        <p:nvPr/>
      </p:nvGrpSpPr>
      <p:grpSpPr>
        <a:xfrm>
          <a:off x="0" y="0"/>
          <a:ext cx="0" cy="0"/>
          <a:chOff x="0" y="0"/>
          <a:chExt cx="0" cy="0"/>
        </a:xfrm>
      </p:grpSpPr>
      <p:sp>
        <p:nvSpPr>
          <p:cNvPr id="30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308" name="Body Level One…"/>
          <p:cNvSpPr txBox="1">
            <a:spLocks noGrp="1"/>
          </p:cNvSpPr>
          <p:nvPr>
            <p:ph type="body" sz="quarter" idx="1"/>
          </p:nvPr>
        </p:nvSpPr>
        <p:spPr>
          <a:xfrm>
            <a:off x="609600" y="2475719"/>
            <a:ext cx="3657600" cy="3669496"/>
          </a:xfrm>
          <a:prstGeom prst="rect">
            <a:avLst/>
          </a:prstGeom>
          <a:solidFill>
            <a:srgbClr val="F2F2F2"/>
          </a:solidFill>
          <a:ln w="76200">
            <a:solidFill>
              <a:srgbClr val="FFFFFF"/>
            </a:solidFill>
            <a:round/>
          </a:ln>
        </p:spPr>
        <p:txBody>
          <a:bodyPr lIns="228600" tIns="228600" rIns="228600" bIns="228600"/>
          <a:lstStyle>
            <a:lvl1pPr indent="0">
              <a:lnSpc>
                <a:spcPct val="120000"/>
              </a:lnSpc>
              <a:spcBef>
                <a:spcPts val="800"/>
              </a:spcBef>
              <a:buSzTx/>
              <a:buFontTx/>
              <a:buNone/>
              <a:defRPr sz="2400">
                <a:solidFill>
                  <a:srgbClr val="454454"/>
                </a:solidFill>
                <a:latin typeface="Avenir"/>
                <a:ea typeface="Avenir"/>
                <a:cs typeface="Avenir"/>
                <a:sym typeface="Avenir Roman"/>
              </a:defRPr>
            </a:lvl1pPr>
            <a:lvl2pPr marL="228600" indent="457200">
              <a:lnSpc>
                <a:spcPct val="120000"/>
              </a:lnSpc>
              <a:spcBef>
                <a:spcPts val="800"/>
              </a:spcBef>
              <a:buSzTx/>
              <a:buFontTx/>
              <a:buNone/>
              <a:defRPr sz="2400">
                <a:solidFill>
                  <a:srgbClr val="454454"/>
                </a:solidFill>
                <a:latin typeface="Avenir"/>
                <a:ea typeface="Avenir"/>
                <a:cs typeface="Avenir"/>
                <a:sym typeface="Avenir Roman"/>
              </a:defRPr>
            </a:lvl2pPr>
            <a:lvl3pPr marL="228600" indent="914400">
              <a:lnSpc>
                <a:spcPct val="120000"/>
              </a:lnSpc>
              <a:spcBef>
                <a:spcPts val="800"/>
              </a:spcBef>
              <a:buSzTx/>
              <a:buFontTx/>
              <a:buNone/>
              <a:defRPr sz="2400">
                <a:solidFill>
                  <a:srgbClr val="454454"/>
                </a:solidFill>
                <a:latin typeface="Avenir"/>
                <a:ea typeface="Avenir"/>
                <a:cs typeface="Avenir"/>
                <a:sym typeface="Avenir Roman"/>
              </a:defRPr>
            </a:lvl3pPr>
            <a:lvl4pPr marL="228600" indent="1371600">
              <a:lnSpc>
                <a:spcPct val="120000"/>
              </a:lnSpc>
              <a:spcBef>
                <a:spcPts val="800"/>
              </a:spcBef>
              <a:buSzTx/>
              <a:buFontTx/>
              <a:buNone/>
              <a:defRPr sz="2400">
                <a:solidFill>
                  <a:srgbClr val="454454"/>
                </a:solidFill>
                <a:latin typeface="Avenir"/>
                <a:ea typeface="Avenir"/>
                <a:cs typeface="Avenir"/>
                <a:sym typeface="Avenir Roman"/>
              </a:defRPr>
            </a:lvl4pPr>
            <a:lvl5pPr marL="228600" indent="1828800">
              <a:lnSpc>
                <a:spcPct val="120000"/>
              </a:lnSpc>
              <a:spcBef>
                <a:spcPts val="800"/>
              </a:spcBef>
              <a:buSzTx/>
              <a:buFontTx/>
              <a:buNone/>
              <a:defRPr sz="24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09" name="Google Shape;67;p13"/>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1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3043341260"/>
      </p:ext>
    </p:extLst>
  </p:cSld>
  <p:clrMapOvr>
    <a:masterClrMapping/>
  </p:clrMapOvr>
  <p:transition spd="med"/>
</p:sldLayout>
</file>

<file path=ppt/slideLayouts/slideLayout341.xml><?xml version="1.0" encoding="utf-8"?>
<p:sldLayout xmlns:a="http://schemas.openxmlformats.org/drawingml/2006/main" xmlns:r="http://schemas.openxmlformats.org/officeDocument/2006/relationships" xmlns:p="http://schemas.openxmlformats.org/presentationml/2006/main" type="tx">
  <p:cSld name="Three Content Boxes dark">
    <p:bg>
      <p:bgPr>
        <a:solidFill>
          <a:srgbClr val="0070BC"/>
        </a:solidFill>
        <a:effectLst/>
      </p:bgPr>
    </p:bg>
    <p:spTree>
      <p:nvGrpSpPr>
        <p:cNvPr id="1" name=""/>
        <p:cNvGrpSpPr/>
        <p:nvPr/>
      </p:nvGrpSpPr>
      <p:grpSpPr>
        <a:xfrm>
          <a:off x="0" y="0"/>
          <a:ext cx="0" cy="0"/>
          <a:chOff x="0" y="0"/>
          <a:chExt cx="0" cy="0"/>
        </a:xfrm>
      </p:grpSpPr>
      <p:sp>
        <p:nvSpPr>
          <p:cNvPr id="31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318" name="Body Level One…"/>
          <p:cNvSpPr txBox="1">
            <a:spLocks noGrp="1"/>
          </p:cNvSpPr>
          <p:nvPr>
            <p:ph type="body" sz="quarter" idx="1"/>
          </p:nvPr>
        </p:nvSpPr>
        <p:spPr>
          <a:xfrm>
            <a:off x="609600" y="2475719"/>
            <a:ext cx="3657600" cy="3669496"/>
          </a:xfrm>
          <a:prstGeom prst="rect">
            <a:avLst/>
          </a:prstGeom>
          <a:solidFill>
            <a:srgbClr val="318DDA"/>
          </a:solidFill>
          <a:ln w="76200">
            <a:solidFill>
              <a:srgbClr val="0070BC"/>
            </a:solidFill>
            <a:round/>
          </a:ln>
        </p:spPr>
        <p:txBody>
          <a:bodyPr lIns="228600" tIns="228600" rIns="228600" bIns="228600"/>
          <a:lstStyle>
            <a:lvl1pPr indent="0">
              <a:lnSpc>
                <a:spcPct val="120000"/>
              </a:lnSpc>
              <a:spcBef>
                <a:spcPts val="800"/>
              </a:spcBef>
              <a:buSzTx/>
              <a:buFontTx/>
              <a:buNone/>
              <a:defRPr sz="2400">
                <a:solidFill>
                  <a:srgbClr val="FFFFFF"/>
                </a:solidFill>
                <a:latin typeface="Avenir"/>
                <a:ea typeface="Avenir"/>
                <a:cs typeface="Avenir"/>
                <a:sym typeface="Avenir Roman"/>
              </a:defRPr>
            </a:lvl1pPr>
            <a:lvl2pPr marL="228600" indent="457200">
              <a:lnSpc>
                <a:spcPct val="120000"/>
              </a:lnSpc>
              <a:spcBef>
                <a:spcPts val="800"/>
              </a:spcBef>
              <a:buSzTx/>
              <a:buFontTx/>
              <a:buNone/>
              <a:defRPr sz="2400">
                <a:solidFill>
                  <a:srgbClr val="FFFFFF"/>
                </a:solidFill>
                <a:latin typeface="Avenir"/>
                <a:ea typeface="Avenir"/>
                <a:cs typeface="Avenir"/>
                <a:sym typeface="Avenir Roman"/>
              </a:defRPr>
            </a:lvl2pPr>
            <a:lvl3pPr marL="228600" indent="914400">
              <a:lnSpc>
                <a:spcPct val="120000"/>
              </a:lnSpc>
              <a:spcBef>
                <a:spcPts val="800"/>
              </a:spcBef>
              <a:buSzTx/>
              <a:buFontTx/>
              <a:buNone/>
              <a:defRPr sz="2400">
                <a:solidFill>
                  <a:srgbClr val="FFFFFF"/>
                </a:solidFill>
                <a:latin typeface="Avenir"/>
                <a:ea typeface="Avenir"/>
                <a:cs typeface="Avenir"/>
                <a:sym typeface="Avenir Roman"/>
              </a:defRPr>
            </a:lvl3pPr>
            <a:lvl4pPr marL="228600" indent="1371600">
              <a:lnSpc>
                <a:spcPct val="120000"/>
              </a:lnSpc>
              <a:spcBef>
                <a:spcPts val="800"/>
              </a:spcBef>
              <a:buSzTx/>
              <a:buFontTx/>
              <a:buNone/>
              <a:defRPr sz="2400">
                <a:solidFill>
                  <a:srgbClr val="FFFFFF"/>
                </a:solidFill>
                <a:latin typeface="Avenir"/>
                <a:ea typeface="Avenir"/>
                <a:cs typeface="Avenir"/>
                <a:sym typeface="Avenir Roman"/>
              </a:defRPr>
            </a:lvl4pPr>
            <a:lvl5pPr marL="228600" indent="1828800">
              <a:lnSpc>
                <a:spcPct val="120000"/>
              </a:lnSpc>
              <a:spcBef>
                <a:spcPts val="800"/>
              </a:spcBef>
              <a:buSzTx/>
              <a:buFontTx/>
              <a:buNone/>
              <a:defRPr sz="24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19" name="Google Shape;72;p14"/>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2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825248396"/>
      </p:ext>
    </p:extLst>
  </p:cSld>
  <p:clrMapOvr>
    <a:masterClrMapping/>
  </p:clrMapOvr>
  <p:transition spd="med"/>
</p:sldLayout>
</file>

<file path=ppt/slideLayouts/slideLayout342.xml><?xml version="1.0" encoding="utf-8"?>
<p:sldLayout xmlns:a="http://schemas.openxmlformats.org/drawingml/2006/main" xmlns:r="http://schemas.openxmlformats.org/officeDocument/2006/relationships" xmlns:p="http://schemas.openxmlformats.org/presentationml/2006/main" type="tx">
  <p:cSld name="Four Content Boxes">
    <p:spTree>
      <p:nvGrpSpPr>
        <p:cNvPr id="1" name=""/>
        <p:cNvGrpSpPr/>
        <p:nvPr/>
      </p:nvGrpSpPr>
      <p:grpSpPr>
        <a:xfrm>
          <a:off x="0" y="0"/>
          <a:ext cx="0" cy="0"/>
          <a:chOff x="0" y="0"/>
          <a:chExt cx="0" cy="0"/>
        </a:xfrm>
      </p:grpSpPr>
      <p:sp>
        <p:nvSpPr>
          <p:cNvPr id="32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328" name="Body Level One…"/>
          <p:cNvSpPr txBox="1">
            <a:spLocks noGrp="1"/>
          </p:cNvSpPr>
          <p:nvPr>
            <p:ph type="body" sz="quarter" idx="1"/>
          </p:nvPr>
        </p:nvSpPr>
        <p:spPr>
          <a:xfrm>
            <a:off x="609600" y="2475720"/>
            <a:ext cx="5486400" cy="1853185"/>
          </a:xfrm>
          <a:prstGeom prst="rect">
            <a:avLst/>
          </a:prstGeom>
          <a:solidFill>
            <a:srgbClr val="F2F2F2"/>
          </a:solidFill>
          <a:ln w="76200">
            <a:solidFill>
              <a:srgbClr val="FFFFFF"/>
            </a:solidFill>
            <a:round/>
          </a:ln>
        </p:spPr>
        <p:txBody>
          <a:bodyPr lIns="228600" tIns="228600" rIns="228600" bIns="228600"/>
          <a:lstStyle>
            <a:lvl1pPr indent="0">
              <a:lnSpc>
                <a:spcPct val="120000"/>
              </a:lnSpc>
              <a:spcBef>
                <a:spcPts val="800"/>
              </a:spcBef>
              <a:buSzTx/>
              <a:buFontTx/>
              <a:buNone/>
              <a:defRPr sz="2400">
                <a:solidFill>
                  <a:srgbClr val="454454"/>
                </a:solidFill>
                <a:latin typeface="Avenir"/>
                <a:ea typeface="Avenir"/>
                <a:cs typeface="Avenir"/>
                <a:sym typeface="Avenir Roman"/>
              </a:defRPr>
            </a:lvl1pPr>
            <a:lvl2pPr marL="228600" indent="457200">
              <a:lnSpc>
                <a:spcPct val="120000"/>
              </a:lnSpc>
              <a:spcBef>
                <a:spcPts val="800"/>
              </a:spcBef>
              <a:buSzTx/>
              <a:buFontTx/>
              <a:buNone/>
              <a:defRPr sz="2400">
                <a:solidFill>
                  <a:srgbClr val="454454"/>
                </a:solidFill>
                <a:latin typeface="Avenir"/>
                <a:ea typeface="Avenir"/>
                <a:cs typeface="Avenir"/>
                <a:sym typeface="Avenir Roman"/>
              </a:defRPr>
            </a:lvl2pPr>
            <a:lvl3pPr marL="228600" indent="914400">
              <a:lnSpc>
                <a:spcPct val="120000"/>
              </a:lnSpc>
              <a:spcBef>
                <a:spcPts val="800"/>
              </a:spcBef>
              <a:buSzTx/>
              <a:buFontTx/>
              <a:buNone/>
              <a:defRPr sz="2400">
                <a:solidFill>
                  <a:srgbClr val="454454"/>
                </a:solidFill>
                <a:latin typeface="Avenir"/>
                <a:ea typeface="Avenir"/>
                <a:cs typeface="Avenir"/>
                <a:sym typeface="Avenir Roman"/>
              </a:defRPr>
            </a:lvl3pPr>
            <a:lvl4pPr marL="228600" indent="1371600">
              <a:lnSpc>
                <a:spcPct val="120000"/>
              </a:lnSpc>
              <a:spcBef>
                <a:spcPts val="800"/>
              </a:spcBef>
              <a:buSzTx/>
              <a:buFontTx/>
              <a:buNone/>
              <a:defRPr sz="2400">
                <a:solidFill>
                  <a:srgbClr val="454454"/>
                </a:solidFill>
                <a:latin typeface="Avenir"/>
                <a:ea typeface="Avenir"/>
                <a:cs typeface="Avenir"/>
                <a:sym typeface="Avenir Roman"/>
              </a:defRPr>
            </a:lvl4pPr>
            <a:lvl5pPr marL="228600" indent="1828800">
              <a:lnSpc>
                <a:spcPct val="120000"/>
              </a:lnSpc>
              <a:spcBef>
                <a:spcPts val="800"/>
              </a:spcBef>
              <a:buSzTx/>
              <a:buFontTx/>
              <a:buNone/>
              <a:defRPr sz="24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29" name="Google Shape;77;p15"/>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3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574301902"/>
      </p:ext>
    </p:extLst>
  </p:cSld>
  <p:clrMapOvr>
    <a:masterClrMapping/>
  </p:clrMapOvr>
  <p:transition spd="med"/>
</p:sldLayout>
</file>

<file path=ppt/slideLayouts/slideLayout343.xml><?xml version="1.0" encoding="utf-8"?>
<p:sldLayout xmlns:a="http://schemas.openxmlformats.org/drawingml/2006/main" xmlns:r="http://schemas.openxmlformats.org/officeDocument/2006/relationships" xmlns:p="http://schemas.openxmlformats.org/presentationml/2006/main" type="tx">
  <p:cSld name="Four Content Boxes dark">
    <p:bg>
      <p:bgPr>
        <a:solidFill>
          <a:srgbClr val="0070BC"/>
        </a:solidFill>
        <a:effectLst/>
      </p:bgPr>
    </p:bg>
    <p:spTree>
      <p:nvGrpSpPr>
        <p:cNvPr id="1" name=""/>
        <p:cNvGrpSpPr/>
        <p:nvPr/>
      </p:nvGrpSpPr>
      <p:grpSpPr>
        <a:xfrm>
          <a:off x="0" y="0"/>
          <a:ext cx="0" cy="0"/>
          <a:chOff x="0" y="0"/>
          <a:chExt cx="0" cy="0"/>
        </a:xfrm>
      </p:grpSpPr>
      <p:sp>
        <p:nvSpPr>
          <p:cNvPr id="33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338" name="Body Level One…"/>
          <p:cNvSpPr txBox="1">
            <a:spLocks noGrp="1"/>
          </p:cNvSpPr>
          <p:nvPr>
            <p:ph type="body" sz="quarter" idx="1"/>
          </p:nvPr>
        </p:nvSpPr>
        <p:spPr>
          <a:xfrm>
            <a:off x="609600" y="2475720"/>
            <a:ext cx="5486400" cy="1853185"/>
          </a:xfrm>
          <a:prstGeom prst="rect">
            <a:avLst/>
          </a:prstGeom>
          <a:solidFill>
            <a:srgbClr val="318DDA"/>
          </a:solidFill>
          <a:ln w="76200">
            <a:solidFill>
              <a:srgbClr val="0070BC"/>
            </a:solidFill>
            <a:round/>
          </a:ln>
        </p:spPr>
        <p:txBody>
          <a:bodyPr lIns="228600" tIns="228600" rIns="228600" bIns="228600"/>
          <a:lstStyle>
            <a:lvl1pPr indent="0">
              <a:lnSpc>
                <a:spcPct val="120000"/>
              </a:lnSpc>
              <a:spcBef>
                <a:spcPts val="800"/>
              </a:spcBef>
              <a:buSzTx/>
              <a:buFontTx/>
              <a:buNone/>
              <a:defRPr sz="2400">
                <a:solidFill>
                  <a:srgbClr val="FFFFFF"/>
                </a:solidFill>
                <a:latin typeface="Avenir"/>
                <a:ea typeface="Avenir"/>
                <a:cs typeface="Avenir"/>
                <a:sym typeface="Avenir Roman"/>
              </a:defRPr>
            </a:lvl1pPr>
            <a:lvl2pPr marL="228600" indent="457200">
              <a:lnSpc>
                <a:spcPct val="120000"/>
              </a:lnSpc>
              <a:spcBef>
                <a:spcPts val="800"/>
              </a:spcBef>
              <a:buSzTx/>
              <a:buFontTx/>
              <a:buNone/>
              <a:defRPr sz="2400">
                <a:solidFill>
                  <a:srgbClr val="FFFFFF"/>
                </a:solidFill>
                <a:latin typeface="Avenir"/>
                <a:ea typeface="Avenir"/>
                <a:cs typeface="Avenir"/>
                <a:sym typeface="Avenir Roman"/>
              </a:defRPr>
            </a:lvl2pPr>
            <a:lvl3pPr marL="228600" indent="914400">
              <a:lnSpc>
                <a:spcPct val="120000"/>
              </a:lnSpc>
              <a:spcBef>
                <a:spcPts val="800"/>
              </a:spcBef>
              <a:buSzTx/>
              <a:buFontTx/>
              <a:buNone/>
              <a:defRPr sz="2400">
                <a:solidFill>
                  <a:srgbClr val="FFFFFF"/>
                </a:solidFill>
                <a:latin typeface="Avenir"/>
                <a:ea typeface="Avenir"/>
                <a:cs typeface="Avenir"/>
                <a:sym typeface="Avenir Roman"/>
              </a:defRPr>
            </a:lvl3pPr>
            <a:lvl4pPr marL="228600" indent="1371600">
              <a:lnSpc>
                <a:spcPct val="120000"/>
              </a:lnSpc>
              <a:spcBef>
                <a:spcPts val="800"/>
              </a:spcBef>
              <a:buSzTx/>
              <a:buFontTx/>
              <a:buNone/>
              <a:defRPr sz="2400">
                <a:solidFill>
                  <a:srgbClr val="FFFFFF"/>
                </a:solidFill>
                <a:latin typeface="Avenir"/>
                <a:ea typeface="Avenir"/>
                <a:cs typeface="Avenir"/>
                <a:sym typeface="Avenir Roman"/>
              </a:defRPr>
            </a:lvl4pPr>
            <a:lvl5pPr marL="228600" indent="1828800">
              <a:lnSpc>
                <a:spcPct val="120000"/>
              </a:lnSpc>
              <a:spcBef>
                <a:spcPts val="800"/>
              </a:spcBef>
              <a:buSzTx/>
              <a:buFontTx/>
              <a:buNone/>
              <a:defRPr sz="24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39" name="Google Shape;82;p16"/>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4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1909263940"/>
      </p:ext>
    </p:extLst>
  </p:cSld>
  <p:clrMapOvr>
    <a:masterClrMapping/>
  </p:clrMapOvr>
  <p:transition spd="med"/>
</p:sldLayout>
</file>

<file path=ppt/slideLayouts/slideLayout344.xml><?xml version="1.0" encoding="utf-8"?>
<p:sldLayout xmlns:a="http://schemas.openxmlformats.org/drawingml/2006/main" xmlns:r="http://schemas.openxmlformats.org/officeDocument/2006/relationships" xmlns:p="http://schemas.openxmlformats.org/presentationml/2006/main" type="tx">
  <p:cSld name="Image 1/3">
    <p:spTree>
      <p:nvGrpSpPr>
        <p:cNvPr id="1" name=""/>
        <p:cNvGrpSpPr/>
        <p:nvPr/>
      </p:nvGrpSpPr>
      <p:grpSpPr>
        <a:xfrm>
          <a:off x="0" y="0"/>
          <a:ext cx="0" cy="0"/>
          <a:chOff x="0" y="0"/>
          <a:chExt cx="0" cy="0"/>
        </a:xfrm>
      </p:grpSpPr>
      <p:sp>
        <p:nvSpPr>
          <p:cNvPr id="347" name="Title Text"/>
          <p:cNvSpPr txBox="1">
            <a:spLocks noGrp="1"/>
          </p:cNvSpPr>
          <p:nvPr>
            <p:ph type="title"/>
          </p:nvPr>
        </p:nvSpPr>
        <p:spPr>
          <a:xfrm>
            <a:off x="609601" y="685800"/>
            <a:ext cx="7112000" cy="863604"/>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348" name="Body Level One…"/>
          <p:cNvSpPr txBox="1">
            <a:spLocks noGrp="1"/>
          </p:cNvSpPr>
          <p:nvPr>
            <p:ph type="body" sz="half" idx="1"/>
          </p:nvPr>
        </p:nvSpPr>
        <p:spPr>
          <a:xfrm>
            <a:off x="8128000" y="0"/>
            <a:ext cx="4064000" cy="6172200"/>
          </a:xfrm>
          <a:prstGeom prst="rect">
            <a:avLst/>
          </a:prstGeom>
        </p:spPr>
        <p:txBody>
          <a:bodyPr lIns="45699" tIns="45699" rIns="45699" bIns="45699"/>
          <a:lstStyle>
            <a:lvl1pPr marL="4572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9144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3716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18288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22860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49" name="Google Shape;87;p17"/>
          <p:cNvSpPr txBox="1">
            <a:spLocks noGrp="1"/>
          </p:cNvSpPr>
          <p:nvPr>
            <p:ph type="body" sz="quarter" idx="13"/>
          </p:nvPr>
        </p:nvSpPr>
        <p:spPr>
          <a:xfrm>
            <a:off x="609600" y="330200"/>
            <a:ext cx="7112001"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5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3366628814"/>
      </p:ext>
    </p:extLst>
  </p:cSld>
  <p:clrMapOvr>
    <a:masterClrMapping/>
  </p:clrMapOvr>
  <p:transition spd="med"/>
</p:sldLayout>
</file>

<file path=ppt/slideLayouts/slideLayout345.xml><?xml version="1.0" encoding="utf-8"?>
<p:sldLayout xmlns:a="http://schemas.openxmlformats.org/drawingml/2006/main" xmlns:r="http://schemas.openxmlformats.org/officeDocument/2006/relationships" xmlns:p="http://schemas.openxmlformats.org/presentationml/2006/main" type="tx">
  <p:cSld name="Image 1/3 dark">
    <p:bg>
      <p:bgPr>
        <a:solidFill>
          <a:srgbClr val="0070BC"/>
        </a:solidFill>
        <a:effectLst/>
      </p:bgPr>
    </p:bg>
    <p:spTree>
      <p:nvGrpSpPr>
        <p:cNvPr id="1" name=""/>
        <p:cNvGrpSpPr/>
        <p:nvPr/>
      </p:nvGrpSpPr>
      <p:grpSpPr>
        <a:xfrm>
          <a:off x="0" y="0"/>
          <a:ext cx="0" cy="0"/>
          <a:chOff x="0" y="0"/>
          <a:chExt cx="0" cy="0"/>
        </a:xfrm>
      </p:grpSpPr>
      <p:sp>
        <p:nvSpPr>
          <p:cNvPr id="357" name="Title Text"/>
          <p:cNvSpPr txBox="1">
            <a:spLocks noGrp="1"/>
          </p:cNvSpPr>
          <p:nvPr>
            <p:ph type="title"/>
          </p:nvPr>
        </p:nvSpPr>
        <p:spPr>
          <a:xfrm>
            <a:off x="609601" y="685800"/>
            <a:ext cx="7112000" cy="863604"/>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358" name="Body Level One…"/>
          <p:cNvSpPr txBox="1">
            <a:spLocks noGrp="1"/>
          </p:cNvSpPr>
          <p:nvPr>
            <p:ph type="body" sz="half" idx="1"/>
          </p:nvPr>
        </p:nvSpPr>
        <p:spPr>
          <a:xfrm>
            <a:off x="8128000" y="0"/>
            <a:ext cx="4064000" cy="6172200"/>
          </a:xfrm>
          <a:prstGeom prst="rect">
            <a:avLst/>
          </a:prstGeom>
        </p:spPr>
        <p:txBody>
          <a:bodyPr lIns="45699" tIns="45699" rIns="45699" bIns="45699"/>
          <a:lstStyle>
            <a:lvl1pPr marL="4572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9144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3716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18288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22860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59" name="Google Shape;92;p18"/>
          <p:cNvSpPr txBox="1">
            <a:spLocks noGrp="1"/>
          </p:cNvSpPr>
          <p:nvPr>
            <p:ph type="body" sz="quarter" idx="13"/>
          </p:nvPr>
        </p:nvSpPr>
        <p:spPr>
          <a:xfrm>
            <a:off x="609600" y="330200"/>
            <a:ext cx="7112001"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6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112022516"/>
      </p:ext>
    </p:extLst>
  </p:cSld>
  <p:clrMapOvr>
    <a:masterClrMapping/>
  </p:clrMapOvr>
  <p:transition spd="med"/>
</p:sldLayout>
</file>

<file path=ppt/slideLayouts/slideLayout346.xml><?xml version="1.0" encoding="utf-8"?>
<p:sldLayout xmlns:a="http://schemas.openxmlformats.org/drawingml/2006/main" xmlns:r="http://schemas.openxmlformats.org/officeDocument/2006/relationships" xmlns:p="http://schemas.openxmlformats.org/presentationml/2006/main" type="tx">
  <p:cSld name="Image 1/2">
    <p:spTree>
      <p:nvGrpSpPr>
        <p:cNvPr id="1" name=""/>
        <p:cNvGrpSpPr/>
        <p:nvPr/>
      </p:nvGrpSpPr>
      <p:grpSpPr>
        <a:xfrm>
          <a:off x="0" y="0"/>
          <a:ext cx="0" cy="0"/>
          <a:chOff x="0" y="0"/>
          <a:chExt cx="0" cy="0"/>
        </a:xfrm>
      </p:grpSpPr>
      <p:sp>
        <p:nvSpPr>
          <p:cNvPr id="367" name="Title Text"/>
          <p:cNvSpPr txBox="1">
            <a:spLocks noGrp="1"/>
          </p:cNvSpPr>
          <p:nvPr>
            <p:ph type="title"/>
          </p:nvPr>
        </p:nvSpPr>
        <p:spPr>
          <a:xfrm>
            <a:off x="609601" y="685801"/>
            <a:ext cx="5283203" cy="863602"/>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368" name="Body Level One…"/>
          <p:cNvSpPr txBox="1">
            <a:spLocks noGrp="1"/>
          </p:cNvSpPr>
          <p:nvPr>
            <p:ph type="body" idx="1"/>
          </p:nvPr>
        </p:nvSpPr>
        <p:spPr>
          <a:xfrm>
            <a:off x="6299200" y="0"/>
            <a:ext cx="5892800" cy="6172200"/>
          </a:xfrm>
          <a:prstGeom prst="rect">
            <a:avLst/>
          </a:prstGeom>
        </p:spPr>
        <p:txBody>
          <a:bodyPr lIns="45699" tIns="45699" rIns="45699" bIns="45699"/>
          <a:lstStyle>
            <a:lvl1pPr marL="4572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9144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3716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18288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22860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69" name="Google Shape;97;p19"/>
          <p:cNvSpPr txBox="1">
            <a:spLocks noGrp="1"/>
          </p:cNvSpPr>
          <p:nvPr>
            <p:ph type="body" sz="quarter" idx="13"/>
          </p:nvPr>
        </p:nvSpPr>
        <p:spPr>
          <a:xfrm>
            <a:off x="609600" y="330200"/>
            <a:ext cx="52832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7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3079553073"/>
      </p:ext>
    </p:extLst>
  </p:cSld>
  <p:clrMapOvr>
    <a:masterClrMapping/>
  </p:clrMapOvr>
  <p:transition spd="med"/>
</p:sldLayout>
</file>

<file path=ppt/slideLayouts/slideLayout347.xml><?xml version="1.0" encoding="utf-8"?>
<p:sldLayout xmlns:a="http://schemas.openxmlformats.org/drawingml/2006/main" xmlns:r="http://schemas.openxmlformats.org/officeDocument/2006/relationships" xmlns:p="http://schemas.openxmlformats.org/presentationml/2006/main" type="tx">
  <p:cSld name="Image 1/2 dark">
    <p:bg>
      <p:bgPr>
        <a:solidFill>
          <a:srgbClr val="0070BC"/>
        </a:solidFill>
        <a:effectLst/>
      </p:bgPr>
    </p:bg>
    <p:spTree>
      <p:nvGrpSpPr>
        <p:cNvPr id="1" name=""/>
        <p:cNvGrpSpPr/>
        <p:nvPr/>
      </p:nvGrpSpPr>
      <p:grpSpPr>
        <a:xfrm>
          <a:off x="0" y="0"/>
          <a:ext cx="0" cy="0"/>
          <a:chOff x="0" y="0"/>
          <a:chExt cx="0" cy="0"/>
        </a:xfrm>
      </p:grpSpPr>
      <p:sp>
        <p:nvSpPr>
          <p:cNvPr id="377" name="Title Text"/>
          <p:cNvSpPr txBox="1">
            <a:spLocks noGrp="1"/>
          </p:cNvSpPr>
          <p:nvPr>
            <p:ph type="title"/>
          </p:nvPr>
        </p:nvSpPr>
        <p:spPr>
          <a:xfrm>
            <a:off x="609601" y="685801"/>
            <a:ext cx="5283203" cy="863602"/>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378" name="Body Level One…"/>
          <p:cNvSpPr txBox="1">
            <a:spLocks noGrp="1"/>
          </p:cNvSpPr>
          <p:nvPr>
            <p:ph type="body" idx="1"/>
          </p:nvPr>
        </p:nvSpPr>
        <p:spPr>
          <a:xfrm>
            <a:off x="6299200" y="0"/>
            <a:ext cx="5892800" cy="6172200"/>
          </a:xfrm>
          <a:prstGeom prst="rect">
            <a:avLst/>
          </a:prstGeom>
        </p:spPr>
        <p:txBody>
          <a:bodyPr lIns="45699" tIns="45699" rIns="45699" bIns="45699"/>
          <a:lstStyle>
            <a:lvl1pPr marL="4572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9144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3716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18288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22860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79" name="Google Shape;102;p20"/>
          <p:cNvSpPr txBox="1">
            <a:spLocks noGrp="1"/>
          </p:cNvSpPr>
          <p:nvPr>
            <p:ph type="body" sz="quarter" idx="13"/>
          </p:nvPr>
        </p:nvSpPr>
        <p:spPr>
          <a:xfrm>
            <a:off x="609600" y="330200"/>
            <a:ext cx="52832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8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386978652"/>
      </p:ext>
    </p:extLst>
  </p:cSld>
  <p:clrMapOvr>
    <a:masterClrMapping/>
  </p:clrMapOvr>
  <p:transition spd="med"/>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Image 2/3">
    <p:spTree>
      <p:nvGrpSpPr>
        <p:cNvPr id="1" name=""/>
        <p:cNvGrpSpPr/>
        <p:nvPr/>
      </p:nvGrpSpPr>
      <p:grpSpPr>
        <a:xfrm>
          <a:off x="0" y="0"/>
          <a:ext cx="0" cy="0"/>
          <a:chOff x="0" y="0"/>
          <a:chExt cx="0" cy="0"/>
        </a:xfrm>
      </p:grpSpPr>
      <p:sp>
        <p:nvSpPr>
          <p:cNvPr id="387" name="Title Text"/>
          <p:cNvSpPr txBox="1">
            <a:spLocks noGrp="1"/>
          </p:cNvSpPr>
          <p:nvPr>
            <p:ph type="title"/>
          </p:nvPr>
        </p:nvSpPr>
        <p:spPr>
          <a:xfrm>
            <a:off x="609600" y="685796"/>
            <a:ext cx="3429000" cy="1314452"/>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388" name="Body Level One…"/>
          <p:cNvSpPr txBox="1">
            <a:spLocks noGrp="1"/>
          </p:cNvSpPr>
          <p:nvPr>
            <p:ph type="body" idx="1"/>
          </p:nvPr>
        </p:nvSpPr>
        <p:spPr>
          <a:xfrm>
            <a:off x="4495800" y="0"/>
            <a:ext cx="7696200" cy="6172200"/>
          </a:xfrm>
          <a:prstGeom prst="rect">
            <a:avLst/>
          </a:prstGeom>
        </p:spPr>
        <p:txBody>
          <a:bodyPr lIns="45699" tIns="45699" rIns="45699" bIns="45699"/>
          <a:lstStyle>
            <a:lvl1pPr marL="4572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9144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3716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18288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22860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89" name="Google Shape;107;p21"/>
          <p:cNvSpPr txBox="1">
            <a:spLocks noGrp="1"/>
          </p:cNvSpPr>
          <p:nvPr>
            <p:ph type="body" sz="quarter" idx="13"/>
          </p:nvPr>
        </p:nvSpPr>
        <p:spPr>
          <a:xfrm>
            <a:off x="609600" y="330200"/>
            <a:ext cx="34290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9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456294718"/>
      </p:ext>
    </p:extLst>
  </p:cSld>
  <p:clrMapOvr>
    <a:masterClrMapping/>
  </p:clrMapOvr>
  <p:transition spd="med"/>
</p:sldLayout>
</file>

<file path=ppt/slideLayouts/slideLayout349.xml><?xml version="1.0" encoding="utf-8"?>
<p:sldLayout xmlns:a="http://schemas.openxmlformats.org/drawingml/2006/main" xmlns:r="http://schemas.openxmlformats.org/officeDocument/2006/relationships" xmlns:p="http://schemas.openxmlformats.org/presentationml/2006/main" type="tx">
  <p:cSld name="Image 2/3 dark">
    <p:bg>
      <p:bgPr>
        <a:solidFill>
          <a:srgbClr val="0070BC"/>
        </a:solidFill>
        <a:effectLst/>
      </p:bgPr>
    </p:bg>
    <p:spTree>
      <p:nvGrpSpPr>
        <p:cNvPr id="1" name=""/>
        <p:cNvGrpSpPr/>
        <p:nvPr/>
      </p:nvGrpSpPr>
      <p:grpSpPr>
        <a:xfrm>
          <a:off x="0" y="0"/>
          <a:ext cx="0" cy="0"/>
          <a:chOff x="0" y="0"/>
          <a:chExt cx="0" cy="0"/>
        </a:xfrm>
      </p:grpSpPr>
      <p:sp>
        <p:nvSpPr>
          <p:cNvPr id="397" name="Title Text"/>
          <p:cNvSpPr txBox="1">
            <a:spLocks noGrp="1"/>
          </p:cNvSpPr>
          <p:nvPr>
            <p:ph type="title"/>
          </p:nvPr>
        </p:nvSpPr>
        <p:spPr>
          <a:xfrm>
            <a:off x="609600" y="685796"/>
            <a:ext cx="3429000" cy="1314452"/>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398" name="Body Level One…"/>
          <p:cNvSpPr txBox="1">
            <a:spLocks noGrp="1"/>
          </p:cNvSpPr>
          <p:nvPr>
            <p:ph type="body" idx="1"/>
          </p:nvPr>
        </p:nvSpPr>
        <p:spPr>
          <a:xfrm>
            <a:off x="4495800" y="0"/>
            <a:ext cx="7696200" cy="6172200"/>
          </a:xfrm>
          <a:prstGeom prst="rect">
            <a:avLst/>
          </a:prstGeom>
        </p:spPr>
        <p:txBody>
          <a:bodyPr lIns="45699" tIns="45699" rIns="45699" bIns="45699"/>
          <a:lstStyle>
            <a:lvl1pPr marL="4572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9144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3716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18288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22860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99" name="Google Shape;112;p22"/>
          <p:cNvSpPr txBox="1">
            <a:spLocks noGrp="1"/>
          </p:cNvSpPr>
          <p:nvPr>
            <p:ph type="body" sz="quarter" idx="13"/>
          </p:nvPr>
        </p:nvSpPr>
        <p:spPr>
          <a:xfrm>
            <a:off x="609600" y="330200"/>
            <a:ext cx="34290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40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71860972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Image 1/3 dark">
    <p:bg>
      <p:bgPr>
        <a:solidFill>
          <a:srgbClr val="0070BC"/>
        </a:solidFill>
        <a:effectLst/>
      </p:bgPr>
    </p:bg>
    <p:spTree>
      <p:nvGrpSpPr>
        <p:cNvPr id="1" name=""/>
        <p:cNvGrpSpPr/>
        <p:nvPr/>
      </p:nvGrpSpPr>
      <p:grpSpPr>
        <a:xfrm>
          <a:off x="0" y="0"/>
          <a:ext cx="0" cy="0"/>
          <a:chOff x="0" y="0"/>
          <a:chExt cx="0" cy="0"/>
        </a:xfrm>
      </p:grpSpPr>
      <p:sp>
        <p:nvSpPr>
          <p:cNvPr id="357" name="Title Text"/>
          <p:cNvSpPr txBox="1">
            <a:spLocks noGrp="1"/>
          </p:cNvSpPr>
          <p:nvPr>
            <p:ph type="title"/>
          </p:nvPr>
        </p:nvSpPr>
        <p:spPr>
          <a:xfrm>
            <a:off x="609601" y="685800"/>
            <a:ext cx="7112000" cy="863604"/>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358" name="Body Level One…"/>
          <p:cNvSpPr txBox="1">
            <a:spLocks noGrp="1"/>
          </p:cNvSpPr>
          <p:nvPr>
            <p:ph type="body" sz="half" idx="1"/>
          </p:nvPr>
        </p:nvSpPr>
        <p:spPr>
          <a:xfrm>
            <a:off x="8128000" y="0"/>
            <a:ext cx="4064000" cy="6172200"/>
          </a:xfrm>
          <a:prstGeom prst="rect">
            <a:avLst/>
          </a:prstGeom>
        </p:spPr>
        <p:txBody>
          <a:bodyPr lIns="45699" tIns="45699" rIns="45699" bIns="45699"/>
          <a:lstStyle>
            <a:lvl1pPr marL="4572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9144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3716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18288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22860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59" name="Google Shape;92;p18"/>
          <p:cNvSpPr txBox="1">
            <a:spLocks noGrp="1"/>
          </p:cNvSpPr>
          <p:nvPr>
            <p:ph type="body" sz="quarter" idx="13"/>
          </p:nvPr>
        </p:nvSpPr>
        <p:spPr>
          <a:xfrm>
            <a:off x="609600" y="330200"/>
            <a:ext cx="7112001"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6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350.xml><?xml version="1.0" encoding="utf-8"?>
<p:sldLayout xmlns:a="http://schemas.openxmlformats.org/drawingml/2006/main" xmlns:r="http://schemas.openxmlformats.org/officeDocument/2006/relationships" xmlns:p="http://schemas.openxmlformats.org/presentationml/2006/main" type="tx">
  <p:cSld name="Image Wide">
    <p:spTree>
      <p:nvGrpSpPr>
        <p:cNvPr id="1" name=""/>
        <p:cNvGrpSpPr/>
        <p:nvPr/>
      </p:nvGrpSpPr>
      <p:grpSpPr>
        <a:xfrm>
          <a:off x="0" y="0"/>
          <a:ext cx="0" cy="0"/>
          <a:chOff x="0" y="0"/>
          <a:chExt cx="0" cy="0"/>
        </a:xfrm>
      </p:grpSpPr>
      <p:sp>
        <p:nvSpPr>
          <p:cNvPr id="40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408" name="Body Level One…"/>
          <p:cNvSpPr txBox="1">
            <a:spLocks noGrp="1"/>
          </p:cNvSpPr>
          <p:nvPr>
            <p:ph type="body" idx="1"/>
          </p:nvPr>
        </p:nvSpPr>
        <p:spPr>
          <a:xfrm>
            <a:off x="0" y="1701800"/>
            <a:ext cx="12192000" cy="4470403"/>
          </a:xfrm>
          <a:prstGeom prst="rect">
            <a:avLst/>
          </a:prstGeom>
        </p:spPr>
        <p:txBody>
          <a:bodyPr lIns="45699" tIns="45699" rIns="45699" bIns="45699"/>
          <a:lstStyle>
            <a:lvl1pPr marL="4572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9144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3716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18288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22860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409" name="Google Shape;117;p23"/>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41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465262132"/>
      </p:ext>
    </p:extLst>
  </p:cSld>
  <p:clrMapOvr>
    <a:masterClrMapping/>
  </p:clrMapOvr>
  <p:transition spd="med"/>
</p:sldLayout>
</file>

<file path=ppt/slideLayouts/slideLayout351.xml><?xml version="1.0" encoding="utf-8"?>
<p:sldLayout xmlns:a="http://schemas.openxmlformats.org/drawingml/2006/main" xmlns:r="http://schemas.openxmlformats.org/officeDocument/2006/relationships" xmlns:p="http://schemas.openxmlformats.org/presentationml/2006/main" type="tx">
  <p:cSld name="Image Wide dark">
    <p:bg>
      <p:bgPr>
        <a:solidFill>
          <a:srgbClr val="0070BC"/>
        </a:solidFill>
        <a:effectLst/>
      </p:bgPr>
    </p:bg>
    <p:spTree>
      <p:nvGrpSpPr>
        <p:cNvPr id="1" name=""/>
        <p:cNvGrpSpPr/>
        <p:nvPr/>
      </p:nvGrpSpPr>
      <p:grpSpPr>
        <a:xfrm>
          <a:off x="0" y="0"/>
          <a:ext cx="0" cy="0"/>
          <a:chOff x="0" y="0"/>
          <a:chExt cx="0" cy="0"/>
        </a:xfrm>
      </p:grpSpPr>
      <p:sp>
        <p:nvSpPr>
          <p:cNvPr id="41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418" name="Body Level One…"/>
          <p:cNvSpPr txBox="1">
            <a:spLocks noGrp="1"/>
          </p:cNvSpPr>
          <p:nvPr>
            <p:ph type="body" idx="1"/>
          </p:nvPr>
        </p:nvSpPr>
        <p:spPr>
          <a:xfrm>
            <a:off x="0" y="1701800"/>
            <a:ext cx="12192000" cy="4470403"/>
          </a:xfrm>
          <a:prstGeom prst="rect">
            <a:avLst/>
          </a:prstGeom>
        </p:spPr>
        <p:txBody>
          <a:bodyPr lIns="45699" tIns="45699" rIns="45699" bIns="45699"/>
          <a:lstStyle>
            <a:lvl1pPr marL="4572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9144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3716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18288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22860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419" name="Google Shape;122;p24"/>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42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3848576779"/>
      </p:ext>
    </p:extLst>
  </p:cSld>
  <p:clrMapOvr>
    <a:masterClrMapping/>
  </p:clrMapOvr>
  <p:transition spd="med"/>
</p:sldLayout>
</file>

<file path=ppt/slideLayouts/slideLayout352.xml><?xml version="1.0" encoding="utf-8"?>
<p:sldLayout xmlns:a="http://schemas.openxmlformats.org/drawingml/2006/main" xmlns:r="http://schemas.openxmlformats.org/officeDocument/2006/relationships" xmlns:p="http://schemas.openxmlformats.org/presentationml/2006/main" type="tx">
  <p:cSld name="1_Split 2/3">
    <p:spTree>
      <p:nvGrpSpPr>
        <p:cNvPr id="1" name=""/>
        <p:cNvGrpSpPr/>
        <p:nvPr/>
      </p:nvGrpSpPr>
      <p:grpSpPr>
        <a:xfrm>
          <a:off x="0" y="0"/>
          <a:ext cx="0" cy="0"/>
          <a:chOff x="0" y="0"/>
          <a:chExt cx="0" cy="0"/>
        </a:xfrm>
      </p:grpSpPr>
      <p:sp>
        <p:nvSpPr>
          <p:cNvPr id="427" name="Google Shape;124;p25"/>
          <p:cNvSpPr/>
          <p:nvPr/>
        </p:nvSpPr>
        <p:spPr>
          <a:xfrm>
            <a:off x="7721600" y="0"/>
            <a:ext cx="4470400" cy="6858000"/>
          </a:xfrm>
          <a:prstGeom prst="rect">
            <a:avLst/>
          </a:prstGeom>
          <a:solidFill>
            <a:srgbClr val="0070BC"/>
          </a:solidFill>
          <a:ln w="12700">
            <a:miter lim="400000"/>
          </a:ln>
        </p:spPr>
        <p:txBody>
          <a:bodyPr lIns="45719" rIns="45719" anchor="ctr"/>
          <a:lstStyle/>
          <a:p>
            <a:pPr algn="ctr">
              <a:defRPr sz="2400">
                <a:solidFill>
                  <a:srgbClr val="1A5484"/>
                </a:solidFill>
              </a:defRPr>
            </a:pPr>
            <a:endParaRPr/>
          </a:p>
        </p:txBody>
      </p:sp>
      <p:sp>
        <p:nvSpPr>
          <p:cNvPr id="428" name="Title Text"/>
          <p:cNvSpPr txBox="1">
            <a:spLocks noGrp="1"/>
          </p:cNvSpPr>
          <p:nvPr>
            <p:ph type="title"/>
          </p:nvPr>
        </p:nvSpPr>
        <p:spPr>
          <a:xfrm>
            <a:off x="609601" y="685801"/>
            <a:ext cx="6659304" cy="863602"/>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429" name="Body Level One…"/>
          <p:cNvSpPr txBox="1">
            <a:spLocks noGrp="1"/>
          </p:cNvSpPr>
          <p:nvPr>
            <p:ph type="body" sz="half" idx="1"/>
          </p:nvPr>
        </p:nvSpPr>
        <p:spPr>
          <a:xfrm>
            <a:off x="609601" y="1701800"/>
            <a:ext cx="6659303" cy="4470400"/>
          </a:xfrm>
          <a:prstGeom prst="rect">
            <a:avLst/>
          </a:prstGeom>
        </p:spPr>
        <p:txBody>
          <a:bodyPr lIns="45699" tIns="45699" rIns="45699" bIns="45699"/>
          <a:lstStyle>
            <a:lvl1pPr marL="4572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9144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3716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18288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22860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430" name="Google Shape;128;p25"/>
          <p:cNvSpPr txBox="1">
            <a:spLocks noGrp="1"/>
          </p:cNvSpPr>
          <p:nvPr>
            <p:ph type="body" sz="quarter" idx="13"/>
          </p:nvPr>
        </p:nvSpPr>
        <p:spPr>
          <a:xfrm>
            <a:off x="609598" y="330200"/>
            <a:ext cx="6659306"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431"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4113722245"/>
      </p:ext>
    </p:extLst>
  </p:cSld>
  <p:clrMapOvr>
    <a:masterClrMapping/>
  </p:clrMapOvr>
  <p:transition spd="med"/>
</p:sldLayout>
</file>

<file path=ppt/slideLayouts/slideLayout353.xml><?xml version="1.0" encoding="utf-8"?>
<p:sldLayout xmlns:a="http://schemas.openxmlformats.org/drawingml/2006/main" xmlns:r="http://schemas.openxmlformats.org/officeDocument/2006/relationships" xmlns:p="http://schemas.openxmlformats.org/presentationml/2006/main" type="tx">
  <p:cSld name="Split 1/2">
    <p:spTree>
      <p:nvGrpSpPr>
        <p:cNvPr id="1" name=""/>
        <p:cNvGrpSpPr/>
        <p:nvPr/>
      </p:nvGrpSpPr>
      <p:grpSpPr>
        <a:xfrm>
          <a:off x="0" y="0"/>
          <a:ext cx="0" cy="0"/>
          <a:chOff x="0" y="0"/>
          <a:chExt cx="0" cy="0"/>
        </a:xfrm>
      </p:grpSpPr>
      <p:sp>
        <p:nvSpPr>
          <p:cNvPr id="438" name="Google Shape;130;p26"/>
          <p:cNvSpPr/>
          <p:nvPr/>
        </p:nvSpPr>
        <p:spPr>
          <a:xfrm>
            <a:off x="6299200" y="0"/>
            <a:ext cx="5892800" cy="6858000"/>
          </a:xfrm>
          <a:prstGeom prst="rect">
            <a:avLst/>
          </a:prstGeom>
          <a:solidFill>
            <a:srgbClr val="0070BC"/>
          </a:solidFill>
          <a:ln w="12700">
            <a:miter lim="400000"/>
          </a:ln>
        </p:spPr>
        <p:txBody>
          <a:bodyPr lIns="45719" rIns="45719" anchor="ctr"/>
          <a:lstStyle/>
          <a:p>
            <a:pPr algn="ctr">
              <a:defRPr sz="2400">
                <a:solidFill>
                  <a:srgbClr val="1A5484"/>
                </a:solidFill>
              </a:defRPr>
            </a:pPr>
            <a:endParaRPr/>
          </a:p>
        </p:txBody>
      </p:sp>
      <p:sp>
        <p:nvSpPr>
          <p:cNvPr id="439" name="Title Text"/>
          <p:cNvSpPr txBox="1">
            <a:spLocks noGrp="1"/>
          </p:cNvSpPr>
          <p:nvPr>
            <p:ph type="title"/>
          </p:nvPr>
        </p:nvSpPr>
        <p:spPr>
          <a:xfrm>
            <a:off x="609601" y="685801"/>
            <a:ext cx="5283203" cy="863602"/>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440" name="Body Level One…"/>
          <p:cNvSpPr txBox="1">
            <a:spLocks noGrp="1"/>
          </p:cNvSpPr>
          <p:nvPr>
            <p:ph type="body" sz="half" idx="1"/>
          </p:nvPr>
        </p:nvSpPr>
        <p:spPr>
          <a:xfrm>
            <a:off x="609600" y="1701800"/>
            <a:ext cx="5283200" cy="4470400"/>
          </a:xfrm>
          <a:prstGeom prst="rect">
            <a:avLst/>
          </a:prstGeom>
        </p:spPr>
        <p:txBody>
          <a:bodyPr lIns="45699" tIns="45699" rIns="45699" bIns="45699"/>
          <a:lstStyle>
            <a:lvl1pPr marL="4572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9144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3716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18288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22860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441" name="Google Shape;134;p26"/>
          <p:cNvSpPr txBox="1">
            <a:spLocks noGrp="1"/>
          </p:cNvSpPr>
          <p:nvPr>
            <p:ph type="body" sz="quarter" idx="13"/>
          </p:nvPr>
        </p:nvSpPr>
        <p:spPr>
          <a:xfrm>
            <a:off x="609600" y="330200"/>
            <a:ext cx="52832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442"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085487694"/>
      </p:ext>
    </p:extLst>
  </p:cSld>
  <p:clrMapOvr>
    <a:masterClrMapping/>
  </p:clrMapOvr>
  <p:transition spd="med"/>
</p:sldLayout>
</file>

<file path=ppt/slideLayouts/slideLayout354.xml><?xml version="1.0" encoding="utf-8"?>
<p:sldLayout xmlns:a="http://schemas.openxmlformats.org/drawingml/2006/main" xmlns:r="http://schemas.openxmlformats.org/officeDocument/2006/relationships" xmlns:p="http://schemas.openxmlformats.org/presentationml/2006/main" type="tx">
  <p:cSld name="Split 1/3">
    <p:spTree>
      <p:nvGrpSpPr>
        <p:cNvPr id="1" name=""/>
        <p:cNvGrpSpPr/>
        <p:nvPr/>
      </p:nvGrpSpPr>
      <p:grpSpPr>
        <a:xfrm>
          <a:off x="0" y="0"/>
          <a:ext cx="0" cy="0"/>
          <a:chOff x="0" y="0"/>
          <a:chExt cx="0" cy="0"/>
        </a:xfrm>
      </p:grpSpPr>
      <p:sp>
        <p:nvSpPr>
          <p:cNvPr id="449" name="Google Shape;136;p27"/>
          <p:cNvSpPr/>
          <p:nvPr/>
        </p:nvSpPr>
        <p:spPr>
          <a:xfrm>
            <a:off x="4470400" y="0"/>
            <a:ext cx="7721600" cy="6858000"/>
          </a:xfrm>
          <a:prstGeom prst="rect">
            <a:avLst/>
          </a:prstGeom>
          <a:solidFill>
            <a:srgbClr val="0070BC"/>
          </a:solidFill>
          <a:ln w="12700">
            <a:miter lim="400000"/>
          </a:ln>
        </p:spPr>
        <p:txBody>
          <a:bodyPr lIns="45719" rIns="45719" anchor="ctr"/>
          <a:lstStyle/>
          <a:p>
            <a:pPr algn="ctr">
              <a:defRPr sz="2400">
                <a:solidFill>
                  <a:srgbClr val="1A5484"/>
                </a:solidFill>
              </a:defRPr>
            </a:pPr>
            <a:endParaRPr/>
          </a:p>
        </p:txBody>
      </p:sp>
      <p:sp>
        <p:nvSpPr>
          <p:cNvPr id="450" name="Body Level One…"/>
          <p:cNvSpPr txBox="1">
            <a:spLocks noGrp="1"/>
          </p:cNvSpPr>
          <p:nvPr>
            <p:ph type="body" idx="1"/>
          </p:nvPr>
        </p:nvSpPr>
        <p:spPr>
          <a:xfrm>
            <a:off x="4923097" y="685800"/>
            <a:ext cx="6659302" cy="5486400"/>
          </a:xfrm>
          <a:prstGeom prst="rect">
            <a:avLst/>
          </a:prstGeom>
        </p:spPr>
        <p:txBody>
          <a:bodyPr lIns="45699" tIns="45699" rIns="45699" bIns="45699" anchor="ctr"/>
          <a:lstStyle>
            <a:lvl1pPr indent="0">
              <a:lnSpc>
                <a:spcPct val="120000"/>
              </a:lnSpc>
              <a:spcBef>
                <a:spcPts val="800"/>
              </a:spcBef>
              <a:buSzTx/>
              <a:buFontTx/>
              <a:buNone/>
              <a:defRPr sz="2600">
                <a:solidFill>
                  <a:srgbClr val="FFFFFF"/>
                </a:solidFill>
                <a:latin typeface="Avenir"/>
                <a:ea typeface="Avenir"/>
                <a:cs typeface="Avenir"/>
                <a:sym typeface="Avenir Roman"/>
              </a:defRPr>
            </a:lvl1pPr>
            <a:lvl2pPr marL="228600" indent="457200">
              <a:lnSpc>
                <a:spcPct val="120000"/>
              </a:lnSpc>
              <a:spcBef>
                <a:spcPts val="800"/>
              </a:spcBef>
              <a:buSzTx/>
              <a:buFontTx/>
              <a:buNone/>
              <a:defRPr sz="2600">
                <a:solidFill>
                  <a:srgbClr val="FFFFFF"/>
                </a:solidFill>
                <a:latin typeface="Avenir"/>
                <a:ea typeface="Avenir"/>
                <a:cs typeface="Avenir"/>
                <a:sym typeface="Avenir Roman"/>
              </a:defRPr>
            </a:lvl2pPr>
            <a:lvl3pPr marL="228600" indent="914400">
              <a:lnSpc>
                <a:spcPct val="120000"/>
              </a:lnSpc>
              <a:spcBef>
                <a:spcPts val="800"/>
              </a:spcBef>
              <a:buSzTx/>
              <a:buFontTx/>
              <a:buNone/>
              <a:defRPr sz="2600">
                <a:solidFill>
                  <a:srgbClr val="FFFFFF"/>
                </a:solidFill>
                <a:latin typeface="Avenir"/>
                <a:ea typeface="Avenir"/>
                <a:cs typeface="Avenir"/>
                <a:sym typeface="Avenir Roman"/>
              </a:defRPr>
            </a:lvl3pPr>
            <a:lvl4pPr marL="228600" indent="1371600">
              <a:lnSpc>
                <a:spcPct val="120000"/>
              </a:lnSpc>
              <a:spcBef>
                <a:spcPts val="800"/>
              </a:spcBef>
              <a:buSzTx/>
              <a:buFontTx/>
              <a:buNone/>
              <a:defRPr sz="2600">
                <a:solidFill>
                  <a:srgbClr val="FFFFFF"/>
                </a:solidFill>
                <a:latin typeface="Avenir"/>
                <a:ea typeface="Avenir"/>
                <a:cs typeface="Avenir"/>
                <a:sym typeface="Avenir Roman"/>
              </a:defRPr>
            </a:lvl4pPr>
            <a:lvl5pPr marL="228600" indent="1828800">
              <a:lnSpc>
                <a:spcPct val="120000"/>
              </a:lnSpc>
              <a:spcBef>
                <a:spcPts val="800"/>
              </a:spcBef>
              <a:buSzTx/>
              <a:buFontTx/>
              <a:buNone/>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451" name="Title Text"/>
          <p:cNvSpPr txBox="1">
            <a:spLocks noGrp="1"/>
          </p:cNvSpPr>
          <p:nvPr>
            <p:ph type="title"/>
          </p:nvPr>
        </p:nvSpPr>
        <p:spPr>
          <a:xfrm>
            <a:off x="609600" y="685800"/>
            <a:ext cx="3429000" cy="863600"/>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452" name="Google Shape;140;p27"/>
          <p:cNvSpPr txBox="1">
            <a:spLocks noGrp="1"/>
          </p:cNvSpPr>
          <p:nvPr>
            <p:ph type="body" sz="quarter" idx="13"/>
          </p:nvPr>
        </p:nvSpPr>
        <p:spPr>
          <a:xfrm>
            <a:off x="609600" y="330200"/>
            <a:ext cx="34290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453"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432569724"/>
      </p:ext>
    </p:extLst>
  </p:cSld>
  <p:clrMapOvr>
    <a:masterClrMapping/>
  </p:clrMapOvr>
  <p:transition spd="med"/>
</p:sldLayout>
</file>

<file path=ppt/slideLayouts/slideLayout355.xml><?xml version="1.0" encoding="utf-8"?>
<p:sldLayout xmlns:a="http://schemas.openxmlformats.org/drawingml/2006/main" xmlns:r="http://schemas.openxmlformats.org/officeDocument/2006/relationships" xmlns:p="http://schemas.openxmlformats.org/presentationml/2006/main" type="tx">
  <p:cSld name="Blank dark">
    <p:bg>
      <p:bgPr>
        <a:solidFill>
          <a:srgbClr val="0070BC"/>
        </a:solidFill>
        <a:effectLst/>
      </p:bgPr>
    </p:bg>
    <p:spTree>
      <p:nvGrpSpPr>
        <p:cNvPr id="1" name=""/>
        <p:cNvGrpSpPr/>
        <p:nvPr/>
      </p:nvGrpSpPr>
      <p:grpSpPr>
        <a:xfrm>
          <a:off x="0" y="0"/>
          <a:ext cx="0" cy="0"/>
          <a:chOff x="0" y="0"/>
          <a:chExt cx="0" cy="0"/>
        </a:xfrm>
      </p:grpSpPr>
      <p:sp>
        <p:nvSpPr>
          <p:cNvPr id="46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544358301"/>
      </p:ext>
    </p:extLst>
  </p:cSld>
  <p:clrMapOvr>
    <a:masterClrMapping/>
  </p:clrMapOvr>
  <p:transition spd="med"/>
</p:sldLayout>
</file>

<file path=ppt/slideLayouts/slideLayout356.xml><?xml version="1.0" encoding="utf-8"?>
<p:sldLayout xmlns:a="http://schemas.openxmlformats.org/drawingml/2006/main" xmlns:r="http://schemas.openxmlformats.org/officeDocument/2006/relationships" xmlns:p="http://schemas.openxmlformats.org/presentationml/2006/main" type="tx">
  <p:cSld name="2_Split 2/3">
    <p:spTree>
      <p:nvGrpSpPr>
        <p:cNvPr id="1" name=""/>
        <p:cNvGrpSpPr/>
        <p:nvPr/>
      </p:nvGrpSpPr>
      <p:grpSpPr>
        <a:xfrm>
          <a:off x="0" y="0"/>
          <a:ext cx="0" cy="0"/>
          <a:chOff x="0" y="0"/>
          <a:chExt cx="0" cy="0"/>
        </a:xfrm>
      </p:grpSpPr>
      <p:sp>
        <p:nvSpPr>
          <p:cNvPr id="467" name="Google Shape;144;p29"/>
          <p:cNvSpPr/>
          <p:nvPr/>
        </p:nvSpPr>
        <p:spPr>
          <a:xfrm>
            <a:off x="7721600" y="0"/>
            <a:ext cx="4470400" cy="6858000"/>
          </a:xfrm>
          <a:prstGeom prst="rect">
            <a:avLst/>
          </a:prstGeom>
          <a:solidFill>
            <a:srgbClr val="0070BC"/>
          </a:solidFill>
          <a:ln w="12700">
            <a:miter lim="400000"/>
          </a:ln>
        </p:spPr>
        <p:txBody>
          <a:bodyPr lIns="45719" rIns="45719" anchor="ctr"/>
          <a:lstStyle/>
          <a:p>
            <a:pPr algn="ctr">
              <a:defRPr sz="2400">
                <a:solidFill>
                  <a:srgbClr val="1A5484"/>
                </a:solidFill>
              </a:defRPr>
            </a:pPr>
            <a:endParaRPr/>
          </a:p>
        </p:txBody>
      </p:sp>
      <p:sp>
        <p:nvSpPr>
          <p:cNvPr id="468" name="Title Text"/>
          <p:cNvSpPr txBox="1">
            <a:spLocks noGrp="1"/>
          </p:cNvSpPr>
          <p:nvPr>
            <p:ph type="title"/>
          </p:nvPr>
        </p:nvSpPr>
        <p:spPr>
          <a:xfrm>
            <a:off x="609601" y="685801"/>
            <a:ext cx="6659303" cy="863601"/>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469" name="Body Level One…"/>
          <p:cNvSpPr txBox="1">
            <a:spLocks noGrp="1"/>
          </p:cNvSpPr>
          <p:nvPr>
            <p:ph type="body" sz="half" idx="1"/>
          </p:nvPr>
        </p:nvSpPr>
        <p:spPr>
          <a:xfrm>
            <a:off x="609600" y="1701800"/>
            <a:ext cx="6659302" cy="4470400"/>
          </a:xfrm>
          <a:prstGeom prst="rect">
            <a:avLst/>
          </a:prstGeom>
        </p:spPr>
        <p:txBody>
          <a:bodyPr lIns="45699" tIns="45699" rIns="45699" bIns="45699" anchor="ctr"/>
          <a:lstStyle>
            <a:lvl1pPr indent="0">
              <a:lnSpc>
                <a:spcPct val="120000"/>
              </a:lnSpc>
              <a:spcBef>
                <a:spcPts val="800"/>
              </a:spcBef>
              <a:buSzTx/>
              <a:buFontTx/>
              <a:buNone/>
              <a:defRPr sz="3700">
                <a:solidFill>
                  <a:srgbClr val="454454"/>
                </a:solidFill>
                <a:latin typeface="Avenir"/>
                <a:ea typeface="Avenir"/>
                <a:cs typeface="Avenir"/>
                <a:sym typeface="Avenir Roman"/>
              </a:defRPr>
            </a:lvl1pPr>
            <a:lvl2pPr marL="228600" indent="457200">
              <a:lnSpc>
                <a:spcPct val="120000"/>
              </a:lnSpc>
              <a:spcBef>
                <a:spcPts val="800"/>
              </a:spcBef>
              <a:buSzTx/>
              <a:buFontTx/>
              <a:buNone/>
              <a:defRPr sz="3700">
                <a:solidFill>
                  <a:srgbClr val="454454"/>
                </a:solidFill>
                <a:latin typeface="Avenir"/>
                <a:ea typeface="Avenir"/>
                <a:cs typeface="Avenir"/>
                <a:sym typeface="Avenir Roman"/>
              </a:defRPr>
            </a:lvl2pPr>
            <a:lvl3pPr marL="228600" indent="914400">
              <a:lnSpc>
                <a:spcPct val="120000"/>
              </a:lnSpc>
              <a:spcBef>
                <a:spcPts val="800"/>
              </a:spcBef>
              <a:buSzTx/>
              <a:buFontTx/>
              <a:buNone/>
              <a:defRPr sz="3700">
                <a:solidFill>
                  <a:srgbClr val="454454"/>
                </a:solidFill>
                <a:latin typeface="Avenir"/>
                <a:ea typeface="Avenir"/>
                <a:cs typeface="Avenir"/>
                <a:sym typeface="Avenir Roman"/>
              </a:defRPr>
            </a:lvl3pPr>
            <a:lvl4pPr marL="228600" indent="1371600">
              <a:lnSpc>
                <a:spcPct val="120000"/>
              </a:lnSpc>
              <a:spcBef>
                <a:spcPts val="800"/>
              </a:spcBef>
              <a:buSzTx/>
              <a:buFontTx/>
              <a:buNone/>
              <a:defRPr sz="3700">
                <a:solidFill>
                  <a:srgbClr val="454454"/>
                </a:solidFill>
                <a:latin typeface="Avenir"/>
                <a:ea typeface="Avenir"/>
                <a:cs typeface="Avenir"/>
                <a:sym typeface="Avenir Roman"/>
              </a:defRPr>
            </a:lvl4pPr>
            <a:lvl5pPr marL="228600" indent="1828800">
              <a:lnSpc>
                <a:spcPct val="120000"/>
              </a:lnSpc>
              <a:spcBef>
                <a:spcPts val="800"/>
              </a:spcBef>
              <a:buSzTx/>
              <a:buFontTx/>
              <a:buNone/>
              <a:defRPr sz="37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470" name="Google Shape;150;p29"/>
          <p:cNvSpPr txBox="1">
            <a:spLocks noGrp="1"/>
          </p:cNvSpPr>
          <p:nvPr>
            <p:ph type="body" sz="quarter" idx="13"/>
          </p:nvPr>
        </p:nvSpPr>
        <p:spPr>
          <a:xfrm>
            <a:off x="609600" y="330200"/>
            <a:ext cx="6659301" cy="355600"/>
          </a:xfrm>
          <a:prstGeom prst="rect">
            <a:avLst/>
          </a:prstGeom>
        </p:spPr>
        <p:txBody>
          <a:bodyPr lIns="45699" tIns="45699" rIns="45699" bIns="45699"/>
          <a:lstStyle/>
          <a:p>
            <a:pPr indent="0">
              <a:lnSpc>
                <a:spcPct val="120000"/>
              </a:lnSpc>
              <a:spcBef>
                <a:spcPts val="800"/>
              </a:spcBef>
              <a:buSzTx/>
              <a:buFontTx/>
              <a:buNone/>
              <a:defRPr sz="1600">
                <a:solidFill>
                  <a:srgbClr val="A7A7A7"/>
                </a:solidFill>
                <a:latin typeface="Avenir"/>
                <a:ea typeface="Avenir"/>
                <a:cs typeface="Avenir"/>
                <a:sym typeface="Avenir Roman"/>
              </a:defRPr>
            </a:pPr>
            <a:endParaRPr/>
          </a:p>
        </p:txBody>
      </p:sp>
      <p:sp>
        <p:nvSpPr>
          <p:cNvPr id="471" name="Google Shape;151;p29"/>
          <p:cNvSpPr txBox="1">
            <a:spLocks noGrp="1"/>
          </p:cNvSpPr>
          <p:nvPr>
            <p:ph type="body" sz="half" idx="14"/>
          </p:nvPr>
        </p:nvSpPr>
        <p:spPr>
          <a:xfrm>
            <a:off x="8128000" y="685800"/>
            <a:ext cx="3454399" cy="5486400"/>
          </a:xfrm>
          <a:prstGeom prst="rect">
            <a:avLst/>
          </a:prstGeom>
        </p:spPr>
        <p:txBody>
          <a:bodyPr lIns="45699" tIns="45699" rIns="45699" bIns="45699" anchor="ctr"/>
          <a:lstStyle/>
          <a:p>
            <a:pPr indent="0">
              <a:lnSpc>
                <a:spcPct val="120000"/>
              </a:lnSpc>
              <a:spcBef>
                <a:spcPts val="800"/>
              </a:spcBef>
              <a:buSzTx/>
              <a:buFontTx/>
              <a:buNone/>
              <a:defRPr sz="3700">
                <a:solidFill>
                  <a:srgbClr val="0070BC"/>
                </a:solidFill>
                <a:latin typeface="Avenir"/>
                <a:ea typeface="Avenir"/>
                <a:cs typeface="Avenir"/>
                <a:sym typeface="Avenir Roman"/>
              </a:defRPr>
            </a:pPr>
            <a:endParaRPr/>
          </a:p>
        </p:txBody>
      </p:sp>
      <p:sp>
        <p:nvSpPr>
          <p:cNvPr id="472"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7BC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723413962"/>
      </p:ext>
    </p:extLst>
  </p:cSld>
  <p:clrMapOvr>
    <a:masterClrMapping/>
  </p:clrMapOvr>
  <p:transition spd="med"/>
</p:sldLayout>
</file>

<file path=ppt/slideLayouts/slideLayout357.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479"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480" name="Body Level One…"/>
          <p:cNvSpPr txBox="1">
            <a:spLocks noGrp="1"/>
          </p:cNvSpPr>
          <p:nvPr>
            <p:ph type="body" idx="1"/>
          </p:nvPr>
        </p:nvSpPr>
        <p:spPr>
          <a:xfrm>
            <a:off x="609600" y="1701800"/>
            <a:ext cx="10058400" cy="4470401"/>
          </a:xfrm>
          <a:prstGeom prst="rect">
            <a:avLst/>
          </a:prstGeom>
        </p:spPr>
        <p:txBody>
          <a:bodyPr lIns="34275" tIns="34275" rIns="34275" bIns="34275" anchor="ctr"/>
          <a:lstStyle>
            <a:lvl1pPr indent="0">
              <a:lnSpc>
                <a:spcPct val="120000"/>
              </a:lnSpc>
              <a:spcBef>
                <a:spcPts val="800"/>
              </a:spcBef>
              <a:buSzTx/>
              <a:buFontTx/>
              <a:buNone/>
              <a:defRPr sz="3700">
                <a:solidFill>
                  <a:srgbClr val="454454"/>
                </a:solidFill>
                <a:latin typeface="Avenir"/>
                <a:ea typeface="Avenir"/>
                <a:cs typeface="Avenir"/>
                <a:sym typeface="Avenir Roman"/>
              </a:defRPr>
            </a:lvl1pPr>
            <a:lvl2pPr marL="228600" indent="457200">
              <a:lnSpc>
                <a:spcPct val="120000"/>
              </a:lnSpc>
              <a:spcBef>
                <a:spcPts val="800"/>
              </a:spcBef>
              <a:buSzTx/>
              <a:buFontTx/>
              <a:buNone/>
              <a:defRPr sz="3700">
                <a:solidFill>
                  <a:srgbClr val="454454"/>
                </a:solidFill>
                <a:latin typeface="Avenir"/>
                <a:ea typeface="Avenir"/>
                <a:cs typeface="Avenir"/>
                <a:sym typeface="Avenir Roman"/>
              </a:defRPr>
            </a:lvl2pPr>
            <a:lvl3pPr marL="228600" indent="914400">
              <a:lnSpc>
                <a:spcPct val="120000"/>
              </a:lnSpc>
              <a:spcBef>
                <a:spcPts val="800"/>
              </a:spcBef>
              <a:buSzTx/>
              <a:buFontTx/>
              <a:buNone/>
              <a:defRPr sz="3700">
                <a:solidFill>
                  <a:srgbClr val="454454"/>
                </a:solidFill>
                <a:latin typeface="Avenir"/>
                <a:ea typeface="Avenir"/>
                <a:cs typeface="Avenir"/>
                <a:sym typeface="Avenir Roman"/>
              </a:defRPr>
            </a:lvl3pPr>
            <a:lvl4pPr marL="228600" indent="1371600">
              <a:lnSpc>
                <a:spcPct val="120000"/>
              </a:lnSpc>
              <a:spcBef>
                <a:spcPts val="800"/>
              </a:spcBef>
              <a:buSzTx/>
              <a:buFontTx/>
              <a:buNone/>
              <a:defRPr sz="3700">
                <a:solidFill>
                  <a:srgbClr val="454454"/>
                </a:solidFill>
                <a:latin typeface="Avenir"/>
                <a:ea typeface="Avenir"/>
                <a:cs typeface="Avenir"/>
                <a:sym typeface="Avenir Roman"/>
              </a:defRPr>
            </a:lvl4pPr>
            <a:lvl5pPr marL="228600" indent="1828800">
              <a:lnSpc>
                <a:spcPct val="120000"/>
              </a:lnSpc>
              <a:spcBef>
                <a:spcPts val="800"/>
              </a:spcBef>
              <a:buSzTx/>
              <a:buFontTx/>
              <a:buNone/>
              <a:defRPr sz="37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481" name="Google Shape;158;p30"/>
          <p:cNvSpPr txBox="1">
            <a:spLocks noGrp="1"/>
          </p:cNvSpPr>
          <p:nvPr>
            <p:ph type="body" sz="quarter" idx="13"/>
          </p:nvPr>
        </p:nvSpPr>
        <p:spPr>
          <a:xfrm>
            <a:off x="609600" y="330200"/>
            <a:ext cx="10058400" cy="355600"/>
          </a:xfrm>
          <a:prstGeom prst="rect">
            <a:avLst/>
          </a:prstGeom>
        </p:spPr>
        <p:txBody>
          <a:bodyPr lIns="34275" tIns="34275" rIns="34275" bIns="34275"/>
          <a:lstStyle/>
          <a:p>
            <a:pPr indent="0">
              <a:lnSpc>
                <a:spcPct val="120000"/>
              </a:lnSpc>
              <a:spcBef>
                <a:spcPts val="800"/>
              </a:spcBef>
              <a:buSzTx/>
              <a:buFontTx/>
              <a:buNone/>
              <a:defRPr sz="1600">
                <a:solidFill>
                  <a:srgbClr val="A7A7A7"/>
                </a:solidFill>
                <a:latin typeface="Avenir"/>
                <a:ea typeface="Avenir"/>
                <a:cs typeface="Avenir"/>
                <a:sym typeface="Avenir Roman"/>
              </a:defRPr>
            </a:pPr>
            <a:endParaRPr/>
          </a:p>
        </p:txBody>
      </p:sp>
      <p:sp>
        <p:nvSpPr>
          <p:cNvPr id="482" name="Slide Number"/>
          <p:cNvSpPr txBox="1">
            <a:spLocks noGrp="1"/>
          </p:cNvSpPr>
          <p:nvPr>
            <p:ph type="sldNum" sz="quarter" idx="2"/>
          </p:nvPr>
        </p:nvSpPr>
        <p:spPr>
          <a:xfrm>
            <a:off x="11331810"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417355908"/>
      </p:ext>
    </p:extLst>
  </p:cSld>
  <p:clrMapOvr>
    <a:masterClrMapping/>
  </p:clrMapOvr>
  <p:transition spd="med"/>
</p:sldLayout>
</file>

<file path=ppt/slideLayouts/slideLayout358.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489" name="Title Text"/>
          <p:cNvSpPr txBox="1">
            <a:spLocks noGrp="1"/>
          </p:cNvSpPr>
          <p:nvPr>
            <p:ph type="title"/>
          </p:nvPr>
        </p:nvSpPr>
        <p:spPr>
          <a:xfrm>
            <a:off x="415611" y="992767"/>
            <a:ext cx="11360801" cy="2736801"/>
          </a:xfrm>
          <a:prstGeom prst="rect">
            <a:avLst/>
          </a:prstGeom>
        </p:spPr>
        <p:txBody>
          <a:bodyPr lIns="91424" tIns="91424" rIns="91424" bIns="91424" anchor="b"/>
          <a:lstStyle>
            <a:lvl1pPr algn="ctr">
              <a:lnSpc>
                <a:spcPct val="100000"/>
              </a:lnSpc>
              <a:defRPr sz="6900">
                <a:latin typeface="Arial"/>
                <a:ea typeface="Arial"/>
                <a:cs typeface="Arial"/>
                <a:sym typeface="Arial"/>
              </a:defRPr>
            </a:lvl1pPr>
          </a:lstStyle>
          <a:p>
            <a:r>
              <a:t>Title Text</a:t>
            </a:r>
          </a:p>
        </p:txBody>
      </p:sp>
      <p:sp>
        <p:nvSpPr>
          <p:cNvPr id="490" name="Body Level One…"/>
          <p:cNvSpPr txBox="1">
            <a:spLocks noGrp="1"/>
          </p:cNvSpPr>
          <p:nvPr>
            <p:ph type="body" sz="quarter" idx="1"/>
          </p:nvPr>
        </p:nvSpPr>
        <p:spPr>
          <a:xfrm>
            <a:off x="415600" y="3778832"/>
            <a:ext cx="11360801" cy="1056801"/>
          </a:xfrm>
          <a:prstGeom prst="rect">
            <a:avLst/>
          </a:prstGeom>
        </p:spPr>
        <p:txBody>
          <a:bodyPr lIns="91424" tIns="91424" rIns="91424" bIns="91424"/>
          <a:lstStyle>
            <a:lvl1pPr marL="342900" algn="ctr">
              <a:lnSpc>
                <a:spcPct val="100000"/>
              </a:lnSpc>
              <a:spcBef>
                <a:spcPts val="0"/>
              </a:spcBef>
              <a:buSzTx/>
              <a:buFontTx/>
              <a:buNone/>
              <a:defRPr sz="3700">
                <a:solidFill>
                  <a:srgbClr val="595959"/>
                </a:solidFill>
                <a:latin typeface="Arial"/>
                <a:ea typeface="Arial"/>
                <a:cs typeface="Arial"/>
                <a:sym typeface="Arial"/>
              </a:defRPr>
            </a:lvl1pPr>
            <a:lvl2pPr marL="342900" indent="254000" algn="ctr">
              <a:lnSpc>
                <a:spcPct val="100000"/>
              </a:lnSpc>
              <a:spcBef>
                <a:spcPts val="0"/>
              </a:spcBef>
              <a:buSzTx/>
              <a:buFontTx/>
              <a:buNone/>
              <a:defRPr sz="3700">
                <a:solidFill>
                  <a:srgbClr val="595959"/>
                </a:solidFill>
                <a:latin typeface="Arial"/>
                <a:ea typeface="Arial"/>
                <a:cs typeface="Arial"/>
                <a:sym typeface="Arial"/>
              </a:defRPr>
            </a:lvl2pPr>
            <a:lvl3pPr marL="342900" indent="711200" algn="ctr">
              <a:lnSpc>
                <a:spcPct val="100000"/>
              </a:lnSpc>
              <a:spcBef>
                <a:spcPts val="0"/>
              </a:spcBef>
              <a:buSzTx/>
              <a:buFontTx/>
              <a:buNone/>
              <a:defRPr sz="3700">
                <a:solidFill>
                  <a:srgbClr val="595959"/>
                </a:solidFill>
                <a:latin typeface="Arial"/>
                <a:ea typeface="Arial"/>
                <a:cs typeface="Arial"/>
                <a:sym typeface="Arial"/>
              </a:defRPr>
            </a:lvl3pPr>
            <a:lvl4pPr marL="342900" indent="1168400" algn="ctr">
              <a:lnSpc>
                <a:spcPct val="100000"/>
              </a:lnSpc>
              <a:spcBef>
                <a:spcPts val="0"/>
              </a:spcBef>
              <a:buSzTx/>
              <a:buFontTx/>
              <a:buNone/>
              <a:defRPr sz="3700">
                <a:solidFill>
                  <a:srgbClr val="595959"/>
                </a:solidFill>
                <a:latin typeface="Arial"/>
                <a:ea typeface="Arial"/>
                <a:cs typeface="Arial"/>
                <a:sym typeface="Arial"/>
              </a:defRPr>
            </a:lvl4pPr>
            <a:lvl5pPr marL="342900" indent="1625600" algn="ctr">
              <a:lnSpc>
                <a:spcPct val="100000"/>
              </a:lnSpc>
              <a:spcBef>
                <a:spcPts val="0"/>
              </a:spcBef>
              <a:buSzTx/>
              <a:buFontTx/>
              <a:buNone/>
              <a:defRPr sz="3700">
                <a:solidFill>
                  <a:srgbClr val="595959"/>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91"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extLst>
      <p:ext uri="{BB962C8B-B14F-4D97-AF65-F5344CB8AC3E}">
        <p14:creationId xmlns:p14="http://schemas.microsoft.com/office/powerpoint/2010/main" val="2985034366"/>
      </p:ext>
    </p:extLst>
  </p:cSld>
  <p:clrMapOvr>
    <a:masterClrMapping/>
  </p:clrMapOvr>
  <p:transition spd="med"/>
</p:sldLayout>
</file>

<file path=ppt/slideLayouts/slideLayout359.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98" name="Title Text"/>
          <p:cNvSpPr txBox="1">
            <a:spLocks noGrp="1"/>
          </p:cNvSpPr>
          <p:nvPr>
            <p:ph type="title"/>
          </p:nvPr>
        </p:nvSpPr>
        <p:spPr>
          <a:xfrm>
            <a:off x="415600" y="2867799"/>
            <a:ext cx="11360801" cy="1122401"/>
          </a:xfrm>
          <a:prstGeom prst="rect">
            <a:avLst/>
          </a:prstGeom>
        </p:spPr>
        <p:txBody>
          <a:bodyPr lIns="91424" tIns="91424" rIns="91424" bIns="91424"/>
          <a:lstStyle>
            <a:lvl1pPr algn="ctr">
              <a:lnSpc>
                <a:spcPct val="100000"/>
              </a:lnSpc>
              <a:defRPr sz="4800">
                <a:latin typeface="Arial"/>
                <a:ea typeface="Arial"/>
                <a:cs typeface="Arial"/>
                <a:sym typeface="Arial"/>
              </a:defRPr>
            </a:lvl1pPr>
          </a:lstStyle>
          <a:p>
            <a:r>
              <a:t>Title Text</a:t>
            </a:r>
          </a:p>
        </p:txBody>
      </p:sp>
      <p:sp>
        <p:nvSpPr>
          <p:cNvPr id="499"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extLst>
      <p:ext uri="{BB962C8B-B14F-4D97-AF65-F5344CB8AC3E}">
        <p14:creationId xmlns:p14="http://schemas.microsoft.com/office/powerpoint/2010/main" val="2451168239"/>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Image 1/2">
    <p:spTree>
      <p:nvGrpSpPr>
        <p:cNvPr id="1" name=""/>
        <p:cNvGrpSpPr/>
        <p:nvPr/>
      </p:nvGrpSpPr>
      <p:grpSpPr>
        <a:xfrm>
          <a:off x="0" y="0"/>
          <a:ext cx="0" cy="0"/>
          <a:chOff x="0" y="0"/>
          <a:chExt cx="0" cy="0"/>
        </a:xfrm>
      </p:grpSpPr>
      <p:sp>
        <p:nvSpPr>
          <p:cNvPr id="367" name="Title Text"/>
          <p:cNvSpPr txBox="1">
            <a:spLocks noGrp="1"/>
          </p:cNvSpPr>
          <p:nvPr>
            <p:ph type="title"/>
          </p:nvPr>
        </p:nvSpPr>
        <p:spPr>
          <a:xfrm>
            <a:off x="609601" y="685801"/>
            <a:ext cx="5283203" cy="863602"/>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368" name="Body Level One…"/>
          <p:cNvSpPr txBox="1">
            <a:spLocks noGrp="1"/>
          </p:cNvSpPr>
          <p:nvPr>
            <p:ph type="body" idx="1"/>
          </p:nvPr>
        </p:nvSpPr>
        <p:spPr>
          <a:xfrm>
            <a:off x="6299200" y="0"/>
            <a:ext cx="5892800" cy="6172200"/>
          </a:xfrm>
          <a:prstGeom prst="rect">
            <a:avLst/>
          </a:prstGeom>
        </p:spPr>
        <p:txBody>
          <a:bodyPr lIns="45699" tIns="45699" rIns="45699" bIns="45699"/>
          <a:lstStyle>
            <a:lvl1pPr marL="4572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9144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3716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18288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22860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69" name="Google Shape;97;p19"/>
          <p:cNvSpPr txBox="1">
            <a:spLocks noGrp="1"/>
          </p:cNvSpPr>
          <p:nvPr>
            <p:ph type="body" sz="quarter" idx="13"/>
          </p:nvPr>
        </p:nvSpPr>
        <p:spPr>
          <a:xfrm>
            <a:off x="609600" y="330200"/>
            <a:ext cx="52832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7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515" name="Title Text"/>
          <p:cNvSpPr txBox="1">
            <a:spLocks noGrp="1"/>
          </p:cNvSpPr>
          <p:nvPr>
            <p:ph type="title"/>
          </p:nvPr>
        </p:nvSpPr>
        <p:spPr>
          <a:xfrm>
            <a:off x="415600" y="593366"/>
            <a:ext cx="11360801" cy="763601"/>
          </a:xfrm>
          <a:prstGeom prst="rect">
            <a:avLst/>
          </a:prstGeom>
        </p:spPr>
        <p:txBody>
          <a:bodyPr lIns="91424" tIns="91424" rIns="91424" bIns="91424" anchor="t"/>
          <a:lstStyle>
            <a:lvl1pPr>
              <a:lnSpc>
                <a:spcPct val="100000"/>
              </a:lnSpc>
              <a:defRPr sz="2800">
                <a:latin typeface="Arial"/>
                <a:ea typeface="Arial"/>
                <a:cs typeface="Arial"/>
                <a:sym typeface="Arial"/>
              </a:defRPr>
            </a:lvl1pPr>
          </a:lstStyle>
          <a:p>
            <a:r>
              <a:t>Title Text</a:t>
            </a:r>
          </a:p>
        </p:txBody>
      </p:sp>
      <p:sp>
        <p:nvSpPr>
          <p:cNvPr id="516" name="Body Level One…"/>
          <p:cNvSpPr txBox="1">
            <a:spLocks noGrp="1"/>
          </p:cNvSpPr>
          <p:nvPr>
            <p:ph type="body" sz="half" idx="1"/>
          </p:nvPr>
        </p:nvSpPr>
        <p:spPr>
          <a:xfrm>
            <a:off x="415600" y="1536633"/>
            <a:ext cx="5333201" cy="4555200"/>
          </a:xfrm>
          <a:prstGeom prst="rect">
            <a:avLst/>
          </a:prstGeom>
        </p:spPr>
        <p:txBody>
          <a:bodyPr lIns="91424" tIns="91424" rIns="91424" bIns="91424"/>
          <a:lstStyle>
            <a:lvl1pPr marL="609584" indent="-423322">
              <a:lnSpc>
                <a:spcPct val="115000"/>
              </a:lnSpc>
              <a:spcBef>
                <a:spcPts val="0"/>
              </a:spcBef>
              <a:buClr>
                <a:srgbClr val="595959"/>
              </a:buClr>
              <a:buSzPts val="1800"/>
              <a:buChar char="●"/>
              <a:defRPr sz="1800">
                <a:solidFill>
                  <a:srgbClr val="595959"/>
                </a:solidFill>
                <a:latin typeface="Arial"/>
                <a:ea typeface="Arial"/>
                <a:cs typeface="Arial"/>
                <a:sym typeface="Arial"/>
              </a:defRPr>
            </a:lvl1pPr>
            <a:lvl2pPr marL="1269968" indent="-457188">
              <a:lnSpc>
                <a:spcPct val="115000"/>
              </a:lnSpc>
              <a:spcBef>
                <a:spcPts val="0"/>
              </a:spcBef>
              <a:buClr>
                <a:srgbClr val="595959"/>
              </a:buClr>
              <a:buSzPts val="1800"/>
              <a:buChar char="○"/>
              <a:defRPr sz="1800">
                <a:solidFill>
                  <a:srgbClr val="595959"/>
                </a:solidFill>
                <a:latin typeface="Arial"/>
                <a:ea typeface="Arial"/>
                <a:cs typeface="Arial"/>
                <a:sym typeface="Arial"/>
              </a:defRPr>
            </a:lvl2pPr>
            <a:lvl3pPr marL="1879552" indent="-457188">
              <a:lnSpc>
                <a:spcPct val="115000"/>
              </a:lnSpc>
              <a:spcBef>
                <a:spcPts val="0"/>
              </a:spcBef>
              <a:buClr>
                <a:srgbClr val="595959"/>
              </a:buClr>
              <a:buSzPts val="1800"/>
              <a:buChar char="■"/>
              <a:defRPr sz="1800">
                <a:solidFill>
                  <a:srgbClr val="595959"/>
                </a:solidFill>
                <a:latin typeface="Arial"/>
                <a:ea typeface="Arial"/>
                <a:cs typeface="Arial"/>
                <a:sym typeface="Arial"/>
              </a:defRPr>
            </a:lvl3pPr>
            <a:lvl4pPr marL="2489137" indent="-457188">
              <a:lnSpc>
                <a:spcPct val="115000"/>
              </a:lnSpc>
              <a:spcBef>
                <a:spcPts val="0"/>
              </a:spcBef>
              <a:buClr>
                <a:srgbClr val="595959"/>
              </a:buClr>
              <a:buSzPts val="1800"/>
              <a:buChar char="●"/>
              <a:defRPr sz="1800">
                <a:solidFill>
                  <a:srgbClr val="595959"/>
                </a:solidFill>
                <a:latin typeface="Arial"/>
                <a:ea typeface="Arial"/>
                <a:cs typeface="Arial"/>
                <a:sym typeface="Arial"/>
              </a:defRPr>
            </a:lvl4pPr>
            <a:lvl5pPr marL="3098722" indent="-457188">
              <a:lnSpc>
                <a:spcPct val="115000"/>
              </a:lnSpc>
              <a:spcBef>
                <a:spcPts val="0"/>
              </a:spcBef>
              <a:buClr>
                <a:srgbClr val="595959"/>
              </a:buClr>
              <a:buSzPts val="1800"/>
              <a:buChar char="○"/>
              <a:defRPr sz="1800">
                <a:solidFill>
                  <a:srgbClr val="595959"/>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17" name="Google Shape;23;p5"/>
          <p:cNvSpPr txBox="1">
            <a:spLocks noGrp="1"/>
          </p:cNvSpPr>
          <p:nvPr>
            <p:ph type="body" sz="half" idx="13"/>
          </p:nvPr>
        </p:nvSpPr>
        <p:spPr>
          <a:xfrm>
            <a:off x="6443200" y="1536632"/>
            <a:ext cx="5333201" cy="4555202"/>
          </a:xfrm>
          <a:prstGeom prst="rect">
            <a:avLst/>
          </a:prstGeom>
        </p:spPr>
        <p:txBody>
          <a:bodyPr lIns="91424" tIns="91424" rIns="91424" bIns="91424"/>
          <a:lstStyle/>
          <a:p>
            <a:pPr marL="609584" indent="-423322">
              <a:lnSpc>
                <a:spcPct val="115000"/>
              </a:lnSpc>
              <a:spcBef>
                <a:spcPts val="0"/>
              </a:spcBef>
              <a:buClr>
                <a:srgbClr val="595959"/>
              </a:buClr>
              <a:buSzPts val="1800"/>
              <a:buChar char="●"/>
              <a:defRPr sz="1800">
                <a:solidFill>
                  <a:srgbClr val="595959"/>
                </a:solidFill>
                <a:latin typeface="Arial"/>
                <a:ea typeface="Arial"/>
                <a:cs typeface="Arial"/>
                <a:sym typeface="Arial"/>
              </a:defRPr>
            </a:pPr>
            <a:endParaRPr/>
          </a:p>
        </p:txBody>
      </p:sp>
      <p:sp>
        <p:nvSpPr>
          <p:cNvPr id="518"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extLst>
      <p:ext uri="{BB962C8B-B14F-4D97-AF65-F5344CB8AC3E}">
        <p14:creationId xmlns:p14="http://schemas.microsoft.com/office/powerpoint/2010/main" val="605757407"/>
      </p:ext>
    </p:extLst>
  </p:cSld>
  <p:clrMapOvr>
    <a:masterClrMapping/>
  </p:clrMapOvr>
  <p:transition spd="med"/>
</p:sldLayout>
</file>

<file path=ppt/slideLayouts/slideLayout361.xml><?xml version="1.0" encoding="utf-8"?>
<p:sldLayout xmlns:a="http://schemas.openxmlformats.org/drawingml/2006/main" xmlns:r="http://schemas.openxmlformats.org/officeDocument/2006/relationships" xmlns:p="http://schemas.openxmlformats.org/presentationml/2006/main" type="tx">
  <p:cSld name="2_Title only">
    <p:spTree>
      <p:nvGrpSpPr>
        <p:cNvPr id="1" name=""/>
        <p:cNvGrpSpPr/>
        <p:nvPr/>
      </p:nvGrpSpPr>
      <p:grpSpPr>
        <a:xfrm>
          <a:off x="0" y="0"/>
          <a:ext cx="0" cy="0"/>
          <a:chOff x="0" y="0"/>
          <a:chExt cx="0" cy="0"/>
        </a:xfrm>
      </p:grpSpPr>
      <p:sp>
        <p:nvSpPr>
          <p:cNvPr id="525" name="Title Text"/>
          <p:cNvSpPr txBox="1">
            <a:spLocks noGrp="1"/>
          </p:cNvSpPr>
          <p:nvPr>
            <p:ph type="title"/>
          </p:nvPr>
        </p:nvSpPr>
        <p:spPr>
          <a:xfrm>
            <a:off x="415600" y="593366"/>
            <a:ext cx="11360801" cy="763601"/>
          </a:xfrm>
          <a:prstGeom prst="rect">
            <a:avLst/>
          </a:prstGeom>
        </p:spPr>
        <p:txBody>
          <a:bodyPr lIns="91424" tIns="91424" rIns="91424" bIns="91424" anchor="t"/>
          <a:lstStyle>
            <a:lvl1pPr>
              <a:lnSpc>
                <a:spcPct val="100000"/>
              </a:lnSpc>
              <a:defRPr sz="2800">
                <a:latin typeface="Arial"/>
                <a:ea typeface="Arial"/>
                <a:cs typeface="Arial"/>
                <a:sym typeface="Arial"/>
              </a:defRPr>
            </a:lvl1pPr>
          </a:lstStyle>
          <a:p>
            <a:r>
              <a:t>Title Text</a:t>
            </a:r>
          </a:p>
        </p:txBody>
      </p:sp>
      <p:sp>
        <p:nvSpPr>
          <p:cNvPr id="526"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extLst>
      <p:ext uri="{BB962C8B-B14F-4D97-AF65-F5344CB8AC3E}">
        <p14:creationId xmlns:p14="http://schemas.microsoft.com/office/powerpoint/2010/main" val="3019112195"/>
      </p:ext>
    </p:extLst>
  </p:cSld>
  <p:clrMapOvr>
    <a:masterClrMapping/>
  </p:clrMapOvr>
  <p:transition spd="med"/>
</p:sldLayout>
</file>

<file path=ppt/slideLayouts/slideLayout362.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533" name="Title Text"/>
          <p:cNvSpPr txBox="1">
            <a:spLocks noGrp="1"/>
          </p:cNvSpPr>
          <p:nvPr>
            <p:ph type="title"/>
          </p:nvPr>
        </p:nvSpPr>
        <p:spPr>
          <a:xfrm>
            <a:off x="415600" y="740799"/>
            <a:ext cx="3744001" cy="1007602"/>
          </a:xfrm>
          <a:prstGeom prst="rect">
            <a:avLst/>
          </a:prstGeom>
        </p:spPr>
        <p:txBody>
          <a:bodyPr lIns="91424" tIns="91424" rIns="91424" bIns="91424" anchor="b"/>
          <a:lstStyle>
            <a:lvl1pPr>
              <a:lnSpc>
                <a:spcPct val="100000"/>
              </a:lnSpc>
              <a:defRPr sz="3200">
                <a:latin typeface="Arial"/>
                <a:ea typeface="Arial"/>
                <a:cs typeface="Arial"/>
                <a:sym typeface="Arial"/>
              </a:defRPr>
            </a:lvl1pPr>
          </a:lstStyle>
          <a:p>
            <a:r>
              <a:t>Title Text</a:t>
            </a:r>
          </a:p>
        </p:txBody>
      </p:sp>
      <p:sp>
        <p:nvSpPr>
          <p:cNvPr id="534" name="Body Level One…"/>
          <p:cNvSpPr txBox="1">
            <a:spLocks noGrp="1"/>
          </p:cNvSpPr>
          <p:nvPr>
            <p:ph type="body" sz="quarter" idx="1"/>
          </p:nvPr>
        </p:nvSpPr>
        <p:spPr>
          <a:xfrm>
            <a:off x="415600" y="1852800"/>
            <a:ext cx="3744001" cy="4239201"/>
          </a:xfrm>
          <a:prstGeom prst="rect">
            <a:avLst/>
          </a:prstGeom>
        </p:spPr>
        <p:txBody>
          <a:bodyPr lIns="91424" tIns="91424" rIns="91424" bIns="91424"/>
          <a:lstStyle>
            <a:lvl1pPr marL="609584" indent="-406389">
              <a:lnSpc>
                <a:spcPct val="115000"/>
              </a:lnSpc>
              <a:spcBef>
                <a:spcPts val="0"/>
              </a:spcBef>
              <a:buClr>
                <a:srgbClr val="595959"/>
              </a:buClr>
              <a:buSzPts val="1600"/>
              <a:buChar char="●"/>
              <a:defRPr sz="1600">
                <a:solidFill>
                  <a:srgbClr val="595959"/>
                </a:solidFill>
                <a:latin typeface="Arial"/>
                <a:ea typeface="Arial"/>
                <a:cs typeface="Arial"/>
                <a:sym typeface="Arial"/>
              </a:defRPr>
            </a:lvl1pPr>
            <a:lvl2pPr marL="1219169" indent="-406390">
              <a:lnSpc>
                <a:spcPct val="115000"/>
              </a:lnSpc>
              <a:spcBef>
                <a:spcPts val="0"/>
              </a:spcBef>
              <a:buClr>
                <a:srgbClr val="595959"/>
              </a:buClr>
              <a:buSzPts val="1600"/>
              <a:buChar char="○"/>
              <a:defRPr sz="1600">
                <a:solidFill>
                  <a:srgbClr val="595959"/>
                </a:solidFill>
                <a:latin typeface="Arial"/>
                <a:ea typeface="Arial"/>
                <a:cs typeface="Arial"/>
                <a:sym typeface="Arial"/>
              </a:defRPr>
            </a:lvl2pPr>
            <a:lvl3pPr marL="1828754" indent="-406390">
              <a:lnSpc>
                <a:spcPct val="115000"/>
              </a:lnSpc>
              <a:spcBef>
                <a:spcPts val="0"/>
              </a:spcBef>
              <a:buClr>
                <a:srgbClr val="595959"/>
              </a:buClr>
              <a:buSzPts val="1600"/>
              <a:buChar char="■"/>
              <a:defRPr sz="1600">
                <a:solidFill>
                  <a:srgbClr val="595959"/>
                </a:solidFill>
                <a:latin typeface="Arial"/>
                <a:ea typeface="Arial"/>
                <a:cs typeface="Arial"/>
                <a:sym typeface="Arial"/>
              </a:defRPr>
            </a:lvl3pPr>
            <a:lvl4pPr marL="2438338" indent="-406389">
              <a:lnSpc>
                <a:spcPct val="115000"/>
              </a:lnSpc>
              <a:spcBef>
                <a:spcPts val="0"/>
              </a:spcBef>
              <a:buClr>
                <a:srgbClr val="595959"/>
              </a:buClr>
              <a:buSzPts val="1600"/>
              <a:buChar char="●"/>
              <a:defRPr sz="1600">
                <a:solidFill>
                  <a:srgbClr val="595959"/>
                </a:solidFill>
                <a:latin typeface="Arial"/>
                <a:ea typeface="Arial"/>
                <a:cs typeface="Arial"/>
                <a:sym typeface="Arial"/>
              </a:defRPr>
            </a:lvl4pPr>
            <a:lvl5pPr marL="3047924" indent="-406389">
              <a:lnSpc>
                <a:spcPct val="115000"/>
              </a:lnSpc>
              <a:spcBef>
                <a:spcPts val="0"/>
              </a:spcBef>
              <a:buClr>
                <a:srgbClr val="595959"/>
              </a:buClr>
              <a:buSzPts val="1600"/>
              <a:buChar char="○"/>
              <a:defRPr sz="1600">
                <a:solidFill>
                  <a:srgbClr val="595959"/>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35"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extLst>
      <p:ext uri="{BB962C8B-B14F-4D97-AF65-F5344CB8AC3E}">
        <p14:creationId xmlns:p14="http://schemas.microsoft.com/office/powerpoint/2010/main" val="695845736"/>
      </p:ext>
    </p:extLst>
  </p:cSld>
  <p:clrMapOvr>
    <a:masterClrMapping/>
  </p:clrMapOvr>
  <p:transition spd="med"/>
</p:sldLayout>
</file>

<file path=ppt/slideLayouts/slideLayout363.xml><?xml version="1.0" encoding="utf-8"?>
<p:sldLayout xmlns:a="http://schemas.openxmlformats.org/drawingml/2006/main" xmlns:r="http://schemas.openxmlformats.org/officeDocument/2006/relationships" xmlns:p="http://schemas.openxmlformats.org/presentationml/2006/main" type="tx">
  <p:cSld name="Main point">
    <p:spTree>
      <p:nvGrpSpPr>
        <p:cNvPr id="1" name=""/>
        <p:cNvGrpSpPr/>
        <p:nvPr/>
      </p:nvGrpSpPr>
      <p:grpSpPr>
        <a:xfrm>
          <a:off x="0" y="0"/>
          <a:ext cx="0" cy="0"/>
          <a:chOff x="0" y="0"/>
          <a:chExt cx="0" cy="0"/>
        </a:xfrm>
      </p:grpSpPr>
      <p:sp>
        <p:nvSpPr>
          <p:cNvPr id="542" name="Title Text"/>
          <p:cNvSpPr txBox="1">
            <a:spLocks noGrp="1"/>
          </p:cNvSpPr>
          <p:nvPr>
            <p:ph type="title"/>
          </p:nvPr>
        </p:nvSpPr>
        <p:spPr>
          <a:xfrm>
            <a:off x="653666" y="600199"/>
            <a:ext cx="8490402" cy="5454402"/>
          </a:xfrm>
          <a:prstGeom prst="rect">
            <a:avLst/>
          </a:prstGeom>
        </p:spPr>
        <p:txBody>
          <a:bodyPr lIns="91424" tIns="91424" rIns="91424" bIns="91424"/>
          <a:lstStyle>
            <a:lvl1pPr>
              <a:lnSpc>
                <a:spcPct val="100000"/>
              </a:lnSpc>
              <a:defRPr sz="6400">
                <a:latin typeface="Arial"/>
                <a:ea typeface="Arial"/>
                <a:cs typeface="Arial"/>
                <a:sym typeface="Arial"/>
              </a:defRPr>
            </a:lvl1pPr>
          </a:lstStyle>
          <a:p>
            <a:r>
              <a:t>Title Text</a:t>
            </a:r>
          </a:p>
        </p:txBody>
      </p:sp>
      <p:sp>
        <p:nvSpPr>
          <p:cNvPr id="543"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extLst>
      <p:ext uri="{BB962C8B-B14F-4D97-AF65-F5344CB8AC3E}">
        <p14:creationId xmlns:p14="http://schemas.microsoft.com/office/powerpoint/2010/main" val="1509449390"/>
      </p:ext>
    </p:extLst>
  </p:cSld>
  <p:clrMapOvr>
    <a:masterClrMapping/>
  </p:clrMapOvr>
  <p:transition spd="med"/>
</p:sldLayout>
</file>

<file path=ppt/slideLayouts/slideLayout364.xml><?xml version="1.0" encoding="utf-8"?>
<p:sldLayout xmlns:a="http://schemas.openxmlformats.org/drawingml/2006/main" xmlns:r="http://schemas.openxmlformats.org/officeDocument/2006/relationships" xmlns:p="http://schemas.openxmlformats.org/presentationml/2006/main" type="tx">
  <p:cSld name="Section title and description">
    <p:spTree>
      <p:nvGrpSpPr>
        <p:cNvPr id="1" name=""/>
        <p:cNvGrpSpPr/>
        <p:nvPr/>
      </p:nvGrpSpPr>
      <p:grpSpPr>
        <a:xfrm>
          <a:off x="0" y="0"/>
          <a:ext cx="0" cy="0"/>
          <a:chOff x="0" y="0"/>
          <a:chExt cx="0" cy="0"/>
        </a:xfrm>
      </p:grpSpPr>
      <p:sp>
        <p:nvSpPr>
          <p:cNvPr id="550" name="Google Shape;36;p9"/>
          <p:cNvSpPr/>
          <p:nvPr/>
        </p:nvSpPr>
        <p:spPr>
          <a:xfrm>
            <a:off x="6096000" y="-167"/>
            <a:ext cx="6096000" cy="6858001"/>
          </a:xfrm>
          <a:prstGeom prst="rect">
            <a:avLst/>
          </a:prstGeom>
          <a:solidFill>
            <a:srgbClr val="EEEEEE"/>
          </a:solidFill>
          <a:ln w="12700">
            <a:miter lim="400000"/>
          </a:ln>
        </p:spPr>
        <p:txBody>
          <a:bodyPr lIns="45719" rIns="45719" anchor="ctr"/>
          <a:lstStyle/>
          <a:p>
            <a:pPr>
              <a:defRPr sz="2400">
                <a:latin typeface="Arial"/>
                <a:ea typeface="Arial"/>
                <a:cs typeface="Arial"/>
                <a:sym typeface="Arial"/>
              </a:defRPr>
            </a:pPr>
            <a:endParaRPr/>
          </a:p>
        </p:txBody>
      </p:sp>
      <p:sp>
        <p:nvSpPr>
          <p:cNvPr id="551" name="Title Text"/>
          <p:cNvSpPr txBox="1">
            <a:spLocks noGrp="1"/>
          </p:cNvSpPr>
          <p:nvPr>
            <p:ph type="title"/>
          </p:nvPr>
        </p:nvSpPr>
        <p:spPr>
          <a:xfrm>
            <a:off x="354000" y="1644232"/>
            <a:ext cx="5393600" cy="1976401"/>
          </a:xfrm>
          <a:prstGeom prst="rect">
            <a:avLst/>
          </a:prstGeom>
        </p:spPr>
        <p:txBody>
          <a:bodyPr lIns="91424" tIns="91424" rIns="91424" bIns="91424" anchor="b"/>
          <a:lstStyle>
            <a:lvl1pPr algn="ctr">
              <a:lnSpc>
                <a:spcPct val="100000"/>
              </a:lnSpc>
              <a:defRPr sz="5600">
                <a:latin typeface="Arial"/>
                <a:ea typeface="Arial"/>
                <a:cs typeface="Arial"/>
                <a:sym typeface="Arial"/>
              </a:defRPr>
            </a:lvl1pPr>
          </a:lstStyle>
          <a:p>
            <a:r>
              <a:t>Title Text</a:t>
            </a:r>
          </a:p>
        </p:txBody>
      </p:sp>
      <p:sp>
        <p:nvSpPr>
          <p:cNvPr id="552" name="Body Level One…"/>
          <p:cNvSpPr txBox="1">
            <a:spLocks noGrp="1"/>
          </p:cNvSpPr>
          <p:nvPr>
            <p:ph type="body" sz="quarter" idx="1"/>
          </p:nvPr>
        </p:nvSpPr>
        <p:spPr>
          <a:xfrm>
            <a:off x="354000" y="3737433"/>
            <a:ext cx="5393600" cy="1646801"/>
          </a:xfrm>
          <a:prstGeom prst="rect">
            <a:avLst/>
          </a:prstGeom>
        </p:spPr>
        <p:txBody>
          <a:bodyPr lIns="91424" tIns="91424" rIns="91424" bIns="91424"/>
          <a:lstStyle>
            <a:lvl1pPr marL="342900" algn="ctr">
              <a:lnSpc>
                <a:spcPct val="100000"/>
              </a:lnSpc>
              <a:spcBef>
                <a:spcPts val="0"/>
              </a:spcBef>
              <a:buSzTx/>
              <a:buFontTx/>
              <a:buNone/>
              <a:defRPr>
                <a:solidFill>
                  <a:srgbClr val="595959"/>
                </a:solidFill>
                <a:latin typeface="Arial"/>
                <a:ea typeface="Arial"/>
                <a:cs typeface="Arial"/>
                <a:sym typeface="Arial"/>
              </a:defRPr>
            </a:lvl1pPr>
            <a:lvl2pPr marL="342900" indent="254000" algn="ctr">
              <a:lnSpc>
                <a:spcPct val="100000"/>
              </a:lnSpc>
              <a:spcBef>
                <a:spcPts val="0"/>
              </a:spcBef>
              <a:buSzTx/>
              <a:buFontTx/>
              <a:buNone/>
              <a:defRPr>
                <a:solidFill>
                  <a:srgbClr val="595959"/>
                </a:solidFill>
                <a:latin typeface="Arial"/>
                <a:ea typeface="Arial"/>
                <a:cs typeface="Arial"/>
                <a:sym typeface="Arial"/>
              </a:defRPr>
            </a:lvl2pPr>
            <a:lvl3pPr marL="342900" indent="711200" algn="ctr">
              <a:lnSpc>
                <a:spcPct val="100000"/>
              </a:lnSpc>
              <a:spcBef>
                <a:spcPts val="0"/>
              </a:spcBef>
              <a:buSzTx/>
              <a:buFontTx/>
              <a:buNone/>
              <a:defRPr>
                <a:solidFill>
                  <a:srgbClr val="595959"/>
                </a:solidFill>
                <a:latin typeface="Arial"/>
                <a:ea typeface="Arial"/>
                <a:cs typeface="Arial"/>
                <a:sym typeface="Arial"/>
              </a:defRPr>
            </a:lvl3pPr>
            <a:lvl4pPr marL="342900" indent="1168400" algn="ctr">
              <a:lnSpc>
                <a:spcPct val="100000"/>
              </a:lnSpc>
              <a:spcBef>
                <a:spcPts val="0"/>
              </a:spcBef>
              <a:buSzTx/>
              <a:buFontTx/>
              <a:buNone/>
              <a:defRPr>
                <a:solidFill>
                  <a:srgbClr val="595959"/>
                </a:solidFill>
                <a:latin typeface="Arial"/>
                <a:ea typeface="Arial"/>
                <a:cs typeface="Arial"/>
                <a:sym typeface="Arial"/>
              </a:defRPr>
            </a:lvl4pPr>
            <a:lvl5pPr marL="342900" indent="1625600" algn="ctr">
              <a:lnSpc>
                <a:spcPct val="100000"/>
              </a:lnSpc>
              <a:spcBef>
                <a:spcPts val="0"/>
              </a:spcBef>
              <a:buSzTx/>
              <a:buFontTx/>
              <a:buNone/>
              <a:defRPr>
                <a:solidFill>
                  <a:srgbClr val="595959"/>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53" name="Google Shape;39;p9"/>
          <p:cNvSpPr txBox="1">
            <a:spLocks noGrp="1"/>
          </p:cNvSpPr>
          <p:nvPr>
            <p:ph type="body" sz="half" idx="13"/>
          </p:nvPr>
        </p:nvSpPr>
        <p:spPr>
          <a:xfrm>
            <a:off x="6586000" y="965433"/>
            <a:ext cx="5116001" cy="4926801"/>
          </a:xfrm>
          <a:prstGeom prst="rect">
            <a:avLst/>
          </a:prstGeom>
        </p:spPr>
        <p:txBody>
          <a:bodyPr lIns="91424" tIns="91424" rIns="91424" bIns="91424" anchor="ctr"/>
          <a:lstStyle/>
          <a:p>
            <a:pPr marL="609584" indent="-457189">
              <a:lnSpc>
                <a:spcPct val="115000"/>
              </a:lnSpc>
              <a:spcBef>
                <a:spcPts val="0"/>
              </a:spcBef>
              <a:buClr>
                <a:srgbClr val="595959"/>
              </a:buClr>
              <a:buSzPts val="1800"/>
              <a:buChar char="●"/>
              <a:defRPr sz="1800">
                <a:solidFill>
                  <a:srgbClr val="595959"/>
                </a:solidFill>
                <a:latin typeface="Arial"/>
                <a:ea typeface="Arial"/>
                <a:cs typeface="Arial"/>
                <a:sym typeface="Arial"/>
              </a:defRPr>
            </a:pPr>
            <a:endParaRPr/>
          </a:p>
        </p:txBody>
      </p:sp>
      <p:sp>
        <p:nvSpPr>
          <p:cNvPr id="554"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extLst>
      <p:ext uri="{BB962C8B-B14F-4D97-AF65-F5344CB8AC3E}">
        <p14:creationId xmlns:p14="http://schemas.microsoft.com/office/powerpoint/2010/main" val="257908682"/>
      </p:ext>
    </p:extLst>
  </p:cSld>
  <p:clrMapOvr>
    <a:masterClrMapping/>
  </p:clrMapOvr>
  <p:transition spd="med"/>
</p:sldLayout>
</file>

<file path=ppt/slideLayouts/slideLayout365.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561" name="Body Level One…"/>
          <p:cNvSpPr txBox="1">
            <a:spLocks noGrp="1"/>
          </p:cNvSpPr>
          <p:nvPr>
            <p:ph type="body" sz="quarter" idx="1"/>
          </p:nvPr>
        </p:nvSpPr>
        <p:spPr>
          <a:xfrm>
            <a:off x="415600" y="5640766"/>
            <a:ext cx="7998401" cy="806801"/>
          </a:xfrm>
          <a:prstGeom prst="rect">
            <a:avLst/>
          </a:prstGeom>
        </p:spPr>
        <p:txBody>
          <a:bodyPr lIns="91424" tIns="91424" rIns="91424" bIns="91424" anchor="ctr"/>
          <a:lstStyle>
            <a:lvl1pPr marL="304792" indent="0">
              <a:lnSpc>
                <a:spcPct val="100000"/>
              </a:lnSpc>
              <a:spcBef>
                <a:spcPts val="0"/>
              </a:spcBef>
              <a:buSzTx/>
              <a:buFontTx/>
              <a:buNone/>
              <a:defRPr sz="1800">
                <a:solidFill>
                  <a:srgbClr val="595959"/>
                </a:solidFill>
                <a:latin typeface="Arial"/>
                <a:ea typeface="Arial"/>
                <a:cs typeface="Arial"/>
                <a:sym typeface="Arial"/>
              </a:defRPr>
            </a:lvl1pPr>
            <a:lvl2pPr marL="914400" indent="-317500">
              <a:lnSpc>
                <a:spcPct val="100000"/>
              </a:lnSpc>
              <a:spcBef>
                <a:spcPts val="0"/>
              </a:spcBef>
              <a:buSzPts val="1800"/>
              <a:buFontTx/>
              <a:buChar char="○"/>
              <a:defRPr sz="1800">
                <a:solidFill>
                  <a:srgbClr val="595959"/>
                </a:solidFill>
                <a:latin typeface="Arial"/>
                <a:ea typeface="Arial"/>
                <a:cs typeface="Arial"/>
                <a:sym typeface="Arial"/>
              </a:defRPr>
            </a:lvl2pPr>
            <a:lvl3pPr marL="1371600" indent="-317500">
              <a:lnSpc>
                <a:spcPct val="100000"/>
              </a:lnSpc>
              <a:spcBef>
                <a:spcPts val="0"/>
              </a:spcBef>
              <a:buSzPts val="1800"/>
              <a:buFontTx/>
              <a:buChar char="■"/>
              <a:defRPr sz="1800">
                <a:solidFill>
                  <a:srgbClr val="595959"/>
                </a:solidFill>
                <a:latin typeface="Arial"/>
                <a:ea typeface="Arial"/>
                <a:cs typeface="Arial"/>
                <a:sym typeface="Arial"/>
              </a:defRPr>
            </a:lvl3pPr>
            <a:lvl4pPr marL="1828800" indent="-317500">
              <a:lnSpc>
                <a:spcPct val="100000"/>
              </a:lnSpc>
              <a:spcBef>
                <a:spcPts val="0"/>
              </a:spcBef>
              <a:buSzPts val="1800"/>
              <a:buFontTx/>
              <a:buChar char="●"/>
              <a:defRPr sz="1800">
                <a:solidFill>
                  <a:srgbClr val="595959"/>
                </a:solidFill>
                <a:latin typeface="Arial"/>
                <a:ea typeface="Arial"/>
                <a:cs typeface="Arial"/>
                <a:sym typeface="Arial"/>
              </a:defRPr>
            </a:lvl4pPr>
            <a:lvl5pPr marL="2286000" indent="-317500">
              <a:lnSpc>
                <a:spcPct val="100000"/>
              </a:lnSpc>
              <a:spcBef>
                <a:spcPts val="0"/>
              </a:spcBef>
              <a:buSzPts val="1800"/>
              <a:buFontTx/>
              <a:buChar char="○"/>
              <a:defRPr sz="1800">
                <a:solidFill>
                  <a:srgbClr val="595959"/>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62"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extLst>
      <p:ext uri="{BB962C8B-B14F-4D97-AF65-F5344CB8AC3E}">
        <p14:creationId xmlns:p14="http://schemas.microsoft.com/office/powerpoint/2010/main" val="1451331352"/>
      </p:ext>
    </p:extLst>
  </p:cSld>
  <p:clrMapOvr>
    <a:masterClrMapping/>
  </p:clrMapOvr>
  <p:transition spd="med"/>
</p:sldLayout>
</file>

<file path=ppt/slideLayouts/slideLayout366.xml><?xml version="1.0" encoding="utf-8"?>
<p:sldLayout xmlns:a="http://schemas.openxmlformats.org/drawingml/2006/main" xmlns:r="http://schemas.openxmlformats.org/officeDocument/2006/relationships" xmlns:p="http://schemas.openxmlformats.org/presentationml/2006/main" type="tx">
  <p:cSld name="Big number">
    <p:spTree>
      <p:nvGrpSpPr>
        <p:cNvPr id="1" name=""/>
        <p:cNvGrpSpPr/>
        <p:nvPr/>
      </p:nvGrpSpPr>
      <p:grpSpPr>
        <a:xfrm>
          <a:off x="0" y="0"/>
          <a:ext cx="0" cy="0"/>
          <a:chOff x="0" y="0"/>
          <a:chExt cx="0" cy="0"/>
        </a:xfrm>
      </p:grpSpPr>
      <p:sp>
        <p:nvSpPr>
          <p:cNvPr id="569" name="Title Text"/>
          <p:cNvSpPr txBox="1">
            <a:spLocks noGrp="1"/>
          </p:cNvSpPr>
          <p:nvPr>
            <p:ph type="title"/>
          </p:nvPr>
        </p:nvSpPr>
        <p:spPr>
          <a:xfrm>
            <a:off x="415600" y="1474833"/>
            <a:ext cx="11360801" cy="2618001"/>
          </a:xfrm>
          <a:prstGeom prst="rect">
            <a:avLst/>
          </a:prstGeom>
        </p:spPr>
        <p:txBody>
          <a:bodyPr lIns="91424" tIns="91424" rIns="91424" bIns="91424" anchor="b"/>
          <a:lstStyle>
            <a:lvl1pPr algn="ctr">
              <a:lnSpc>
                <a:spcPct val="100000"/>
              </a:lnSpc>
              <a:defRPr sz="16000">
                <a:latin typeface="Arial"/>
                <a:ea typeface="Arial"/>
                <a:cs typeface="Arial"/>
                <a:sym typeface="Arial"/>
              </a:defRPr>
            </a:lvl1pPr>
          </a:lstStyle>
          <a:p>
            <a:r>
              <a:t>Title Text</a:t>
            </a:r>
          </a:p>
        </p:txBody>
      </p:sp>
      <p:sp>
        <p:nvSpPr>
          <p:cNvPr id="570" name="Body Level One…"/>
          <p:cNvSpPr txBox="1">
            <a:spLocks noGrp="1"/>
          </p:cNvSpPr>
          <p:nvPr>
            <p:ph type="body" sz="half" idx="1"/>
          </p:nvPr>
        </p:nvSpPr>
        <p:spPr>
          <a:xfrm>
            <a:off x="415600" y="4202967"/>
            <a:ext cx="11360801" cy="1734401"/>
          </a:xfrm>
          <a:prstGeom prst="rect">
            <a:avLst/>
          </a:prstGeom>
        </p:spPr>
        <p:txBody>
          <a:bodyPr lIns="91424" tIns="91424" rIns="91424" bIns="91424"/>
          <a:lstStyle>
            <a:lvl1pPr marL="609584" indent="-457189" algn="ctr">
              <a:lnSpc>
                <a:spcPct val="115000"/>
              </a:lnSpc>
              <a:spcBef>
                <a:spcPts val="0"/>
              </a:spcBef>
              <a:buClr>
                <a:srgbClr val="595959"/>
              </a:buClr>
              <a:buSzPts val="1800"/>
              <a:buChar char="●"/>
              <a:defRPr sz="1800">
                <a:solidFill>
                  <a:srgbClr val="595959"/>
                </a:solidFill>
                <a:latin typeface="Arial"/>
                <a:ea typeface="Arial"/>
                <a:cs typeface="Arial"/>
                <a:sym typeface="Arial"/>
              </a:defRPr>
            </a:lvl1pPr>
            <a:lvl2pPr marL="1219169" indent="-423322" algn="ctr">
              <a:lnSpc>
                <a:spcPct val="115000"/>
              </a:lnSpc>
              <a:spcBef>
                <a:spcPts val="0"/>
              </a:spcBef>
              <a:buClr>
                <a:srgbClr val="595959"/>
              </a:buClr>
              <a:buSzPts val="1800"/>
              <a:buChar char="○"/>
              <a:defRPr sz="1800">
                <a:solidFill>
                  <a:srgbClr val="595959"/>
                </a:solidFill>
                <a:latin typeface="Arial"/>
                <a:ea typeface="Arial"/>
                <a:cs typeface="Arial"/>
                <a:sym typeface="Arial"/>
              </a:defRPr>
            </a:lvl2pPr>
            <a:lvl3pPr marL="1828754" indent="-423322" algn="ctr">
              <a:lnSpc>
                <a:spcPct val="115000"/>
              </a:lnSpc>
              <a:spcBef>
                <a:spcPts val="0"/>
              </a:spcBef>
              <a:buClr>
                <a:srgbClr val="595959"/>
              </a:buClr>
              <a:buSzPts val="1800"/>
              <a:buChar char="■"/>
              <a:defRPr sz="1800">
                <a:solidFill>
                  <a:srgbClr val="595959"/>
                </a:solidFill>
                <a:latin typeface="Arial"/>
                <a:ea typeface="Arial"/>
                <a:cs typeface="Arial"/>
                <a:sym typeface="Arial"/>
              </a:defRPr>
            </a:lvl3pPr>
            <a:lvl4pPr marL="2438338" indent="-423322" algn="ctr">
              <a:lnSpc>
                <a:spcPct val="115000"/>
              </a:lnSpc>
              <a:spcBef>
                <a:spcPts val="0"/>
              </a:spcBef>
              <a:buClr>
                <a:srgbClr val="595959"/>
              </a:buClr>
              <a:buSzPts val="1800"/>
              <a:buChar char="●"/>
              <a:defRPr sz="1800">
                <a:solidFill>
                  <a:srgbClr val="595959"/>
                </a:solidFill>
                <a:latin typeface="Arial"/>
                <a:ea typeface="Arial"/>
                <a:cs typeface="Arial"/>
                <a:sym typeface="Arial"/>
              </a:defRPr>
            </a:lvl4pPr>
            <a:lvl5pPr marL="3047924" indent="-423322" algn="ctr">
              <a:lnSpc>
                <a:spcPct val="115000"/>
              </a:lnSpc>
              <a:spcBef>
                <a:spcPts val="0"/>
              </a:spcBef>
              <a:buClr>
                <a:srgbClr val="595959"/>
              </a:buClr>
              <a:buSzPts val="1800"/>
              <a:buChar char="○"/>
              <a:defRPr sz="1800">
                <a:solidFill>
                  <a:srgbClr val="595959"/>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71"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extLst>
      <p:ext uri="{BB962C8B-B14F-4D97-AF65-F5344CB8AC3E}">
        <p14:creationId xmlns:p14="http://schemas.microsoft.com/office/powerpoint/2010/main" val="483574419"/>
      </p:ext>
    </p:extLst>
  </p:cSld>
  <p:clrMapOvr>
    <a:masterClrMapping/>
  </p:clrMapOvr>
  <p:transition spd="med"/>
</p:sldLayout>
</file>

<file path=ppt/slideLayouts/slideLayout367.xml><?xml version="1.0" encoding="utf-8"?>
<p:sldLayout xmlns:a="http://schemas.openxmlformats.org/drawingml/2006/main" xmlns:r="http://schemas.openxmlformats.org/officeDocument/2006/relationships" xmlns:p="http://schemas.openxmlformats.org/presentationml/2006/main" type="tx">
  <p:cSld name="2_Blank">
    <p:spTree>
      <p:nvGrpSpPr>
        <p:cNvPr id="1" name=""/>
        <p:cNvGrpSpPr/>
        <p:nvPr/>
      </p:nvGrpSpPr>
      <p:grpSpPr>
        <a:xfrm>
          <a:off x="0" y="0"/>
          <a:ext cx="0" cy="0"/>
          <a:chOff x="0" y="0"/>
          <a:chExt cx="0" cy="0"/>
        </a:xfrm>
      </p:grpSpPr>
      <p:sp>
        <p:nvSpPr>
          <p:cNvPr id="578"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extLst>
      <p:ext uri="{BB962C8B-B14F-4D97-AF65-F5344CB8AC3E}">
        <p14:creationId xmlns:p14="http://schemas.microsoft.com/office/powerpoint/2010/main" val="3171308968"/>
      </p:ext>
    </p:extLst>
  </p:cSld>
  <p:clrMapOvr>
    <a:masterClrMapping/>
  </p:clrMapOvr>
  <p:transition spd="med"/>
</p:sldLayout>
</file>

<file path=ppt/slideLayouts/slideLayout368.xml><?xml version="1.0" encoding="utf-8"?>
<p:sldLayout xmlns:a="http://schemas.openxmlformats.org/drawingml/2006/main" xmlns:r="http://schemas.openxmlformats.org/officeDocument/2006/relationships" xmlns:p="http://schemas.openxmlformats.org/presentationml/2006/main" type="tx">
  <p:cSld name="1_Section Header">
    <p:spTree>
      <p:nvGrpSpPr>
        <p:cNvPr id="1" name=""/>
        <p:cNvGrpSpPr/>
        <p:nvPr/>
      </p:nvGrpSpPr>
      <p:grpSpPr>
        <a:xfrm>
          <a:off x="0" y="0"/>
          <a:ext cx="0" cy="0"/>
          <a:chOff x="0" y="0"/>
          <a:chExt cx="0" cy="0"/>
        </a:xfrm>
      </p:grpSpPr>
      <p:sp>
        <p:nvSpPr>
          <p:cNvPr id="585" name="Title Text"/>
          <p:cNvSpPr txBox="1">
            <a:spLocks noGrp="1"/>
          </p:cNvSpPr>
          <p:nvPr>
            <p:ph type="title"/>
          </p:nvPr>
        </p:nvSpPr>
        <p:spPr>
          <a:xfrm>
            <a:off x="831850" y="1709739"/>
            <a:ext cx="10515601" cy="2852801"/>
          </a:xfrm>
          <a:prstGeom prst="rect">
            <a:avLst/>
          </a:prstGeom>
        </p:spPr>
        <p:txBody>
          <a:bodyPr lIns="34275" tIns="34275" rIns="34275" bIns="34275" anchor="b"/>
          <a:lstStyle>
            <a:lvl1pPr>
              <a:defRPr sz="6000">
                <a:latin typeface="+mn-lt"/>
                <a:ea typeface="+mn-ea"/>
                <a:cs typeface="+mn-cs"/>
                <a:sym typeface="Calibri"/>
              </a:defRPr>
            </a:lvl1pPr>
          </a:lstStyle>
          <a:p>
            <a:r>
              <a:t>Title Text</a:t>
            </a:r>
          </a:p>
        </p:txBody>
      </p:sp>
      <p:sp>
        <p:nvSpPr>
          <p:cNvPr id="586" name="Body Level One…"/>
          <p:cNvSpPr txBox="1">
            <a:spLocks noGrp="1"/>
          </p:cNvSpPr>
          <p:nvPr>
            <p:ph type="body" sz="quarter" idx="1"/>
          </p:nvPr>
        </p:nvSpPr>
        <p:spPr>
          <a:xfrm>
            <a:off x="831850" y="4589462"/>
            <a:ext cx="10515601" cy="1500401"/>
          </a:xfrm>
          <a:prstGeom prst="rect">
            <a:avLst/>
          </a:prstGeom>
        </p:spPr>
        <p:txBody>
          <a:bodyPr lIns="34275" tIns="34275" rIns="34275" bIns="34275"/>
          <a:lstStyle>
            <a:lvl1pPr marL="304792" indent="0">
              <a:buSzTx/>
              <a:buFontTx/>
              <a:buNone/>
              <a:defRPr sz="2400">
                <a:solidFill>
                  <a:srgbClr val="888888"/>
                </a:solidFill>
              </a:defRPr>
            </a:lvl1pPr>
            <a:lvl2pPr marL="304792" indent="609585">
              <a:buSzTx/>
              <a:buFontTx/>
              <a:buNone/>
              <a:defRPr sz="2400">
                <a:solidFill>
                  <a:srgbClr val="888888"/>
                </a:solidFill>
              </a:defRPr>
            </a:lvl2pPr>
            <a:lvl3pPr marL="304792" indent="1219169">
              <a:buSzTx/>
              <a:buFontTx/>
              <a:buNone/>
              <a:defRPr sz="2400">
                <a:solidFill>
                  <a:srgbClr val="888888"/>
                </a:solidFill>
              </a:defRPr>
            </a:lvl3pPr>
            <a:lvl4pPr marL="304792" indent="1828754">
              <a:buSzTx/>
              <a:buFontTx/>
              <a:buNone/>
              <a:defRPr sz="2400">
                <a:solidFill>
                  <a:srgbClr val="888888"/>
                </a:solidFill>
              </a:defRPr>
            </a:lvl4pPr>
            <a:lvl5pPr marL="304792" indent="2438339">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587"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2997413332"/>
      </p:ext>
    </p:extLst>
  </p:cSld>
  <p:clrMapOvr>
    <a:masterClrMapping/>
  </p:clrMapOvr>
  <p:transition spd="med"/>
</p:sldLayout>
</file>

<file path=ppt/slideLayouts/slideLayout369.xml><?xml version="1.0" encoding="utf-8"?>
<p:sldLayout xmlns:a="http://schemas.openxmlformats.org/drawingml/2006/main" xmlns:r="http://schemas.openxmlformats.org/officeDocument/2006/relationships" xmlns:p="http://schemas.openxmlformats.org/presentationml/2006/main" type="tx">
  <p:cSld name="3_Title Slide">
    <p:spTree>
      <p:nvGrpSpPr>
        <p:cNvPr id="1" name=""/>
        <p:cNvGrpSpPr/>
        <p:nvPr/>
      </p:nvGrpSpPr>
      <p:grpSpPr>
        <a:xfrm>
          <a:off x="0" y="0"/>
          <a:ext cx="0" cy="0"/>
          <a:chOff x="0" y="0"/>
          <a:chExt cx="0" cy="0"/>
        </a:xfrm>
      </p:grpSpPr>
      <p:sp>
        <p:nvSpPr>
          <p:cNvPr id="604" name="Title Text"/>
          <p:cNvSpPr txBox="1">
            <a:spLocks noGrp="1"/>
          </p:cNvSpPr>
          <p:nvPr>
            <p:ph type="title"/>
          </p:nvPr>
        </p:nvSpPr>
        <p:spPr>
          <a:xfrm>
            <a:off x="1524000" y="1122362"/>
            <a:ext cx="9144000" cy="2387601"/>
          </a:xfrm>
          <a:prstGeom prst="rect">
            <a:avLst/>
          </a:prstGeom>
        </p:spPr>
        <p:txBody>
          <a:bodyPr lIns="34275" tIns="34275" rIns="34275" bIns="34275" anchor="b"/>
          <a:lstStyle>
            <a:lvl1pPr algn="ctr">
              <a:defRPr sz="6000">
                <a:latin typeface="+mn-lt"/>
                <a:ea typeface="+mn-ea"/>
                <a:cs typeface="+mn-cs"/>
                <a:sym typeface="Calibri"/>
              </a:defRPr>
            </a:lvl1pPr>
          </a:lstStyle>
          <a:p>
            <a:r>
              <a:t>Title Text</a:t>
            </a:r>
          </a:p>
        </p:txBody>
      </p:sp>
      <p:sp>
        <p:nvSpPr>
          <p:cNvPr id="605" name="Body Level One…"/>
          <p:cNvSpPr txBox="1">
            <a:spLocks noGrp="1"/>
          </p:cNvSpPr>
          <p:nvPr>
            <p:ph type="body" sz="quarter" idx="1"/>
          </p:nvPr>
        </p:nvSpPr>
        <p:spPr>
          <a:xfrm>
            <a:off x="1524000" y="3602037"/>
            <a:ext cx="9144000" cy="1655601"/>
          </a:xfrm>
          <a:prstGeom prst="rect">
            <a:avLst/>
          </a:prstGeom>
        </p:spPr>
        <p:txBody>
          <a:bodyPr lIns="34275" tIns="34275" rIns="34275" bIns="34275"/>
          <a:lstStyle>
            <a:lvl1pPr marL="361950" indent="-266700" algn="ctr">
              <a:buSzTx/>
              <a:buFontTx/>
              <a:buNone/>
              <a:defRPr sz="2400"/>
            </a:lvl1pPr>
            <a:lvl2pPr marL="361950" indent="209550" algn="ctr">
              <a:buSzTx/>
              <a:buFontTx/>
              <a:buNone/>
              <a:defRPr sz="2400"/>
            </a:lvl2pPr>
            <a:lvl3pPr marL="361950" indent="685800" algn="ctr">
              <a:buSzTx/>
              <a:buFontTx/>
              <a:buNone/>
              <a:defRPr sz="2400"/>
            </a:lvl3pPr>
            <a:lvl4pPr marL="361950" indent="1149350" algn="ctr">
              <a:buSzTx/>
              <a:buFontTx/>
              <a:buNone/>
              <a:defRPr sz="2400"/>
            </a:lvl4pPr>
            <a:lvl5pPr marL="361950" indent="160655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606"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2589458865"/>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Image 1/2 dark">
    <p:bg>
      <p:bgPr>
        <a:solidFill>
          <a:srgbClr val="0070BC"/>
        </a:solidFill>
        <a:effectLst/>
      </p:bgPr>
    </p:bg>
    <p:spTree>
      <p:nvGrpSpPr>
        <p:cNvPr id="1" name=""/>
        <p:cNvGrpSpPr/>
        <p:nvPr/>
      </p:nvGrpSpPr>
      <p:grpSpPr>
        <a:xfrm>
          <a:off x="0" y="0"/>
          <a:ext cx="0" cy="0"/>
          <a:chOff x="0" y="0"/>
          <a:chExt cx="0" cy="0"/>
        </a:xfrm>
      </p:grpSpPr>
      <p:sp>
        <p:nvSpPr>
          <p:cNvPr id="377" name="Title Text"/>
          <p:cNvSpPr txBox="1">
            <a:spLocks noGrp="1"/>
          </p:cNvSpPr>
          <p:nvPr>
            <p:ph type="title"/>
          </p:nvPr>
        </p:nvSpPr>
        <p:spPr>
          <a:xfrm>
            <a:off x="609601" y="685801"/>
            <a:ext cx="5283203" cy="863602"/>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378" name="Body Level One…"/>
          <p:cNvSpPr txBox="1">
            <a:spLocks noGrp="1"/>
          </p:cNvSpPr>
          <p:nvPr>
            <p:ph type="body" idx="1"/>
          </p:nvPr>
        </p:nvSpPr>
        <p:spPr>
          <a:xfrm>
            <a:off x="6299200" y="0"/>
            <a:ext cx="5892800" cy="6172200"/>
          </a:xfrm>
          <a:prstGeom prst="rect">
            <a:avLst/>
          </a:prstGeom>
        </p:spPr>
        <p:txBody>
          <a:bodyPr lIns="45699" tIns="45699" rIns="45699" bIns="45699"/>
          <a:lstStyle>
            <a:lvl1pPr marL="4572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9144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3716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18288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22860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79" name="Google Shape;102;p20"/>
          <p:cNvSpPr txBox="1">
            <a:spLocks noGrp="1"/>
          </p:cNvSpPr>
          <p:nvPr>
            <p:ph type="body" sz="quarter" idx="13"/>
          </p:nvPr>
        </p:nvSpPr>
        <p:spPr>
          <a:xfrm>
            <a:off x="609600" y="330200"/>
            <a:ext cx="52832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8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370.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613"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614" name="Body Level One…"/>
          <p:cNvSpPr txBox="1">
            <a:spLocks noGrp="1"/>
          </p:cNvSpPr>
          <p:nvPr>
            <p:ph type="body" idx="1"/>
          </p:nvPr>
        </p:nvSpPr>
        <p:spPr>
          <a:xfrm>
            <a:off x="838200" y="1825625"/>
            <a:ext cx="10515600" cy="4351200"/>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615"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3741999355"/>
      </p:ext>
    </p:extLst>
  </p:cSld>
  <p:clrMapOvr>
    <a:masterClrMapping/>
  </p:clrMapOvr>
  <p:transition spd="med"/>
</p:sldLayout>
</file>

<file path=ppt/slideLayouts/slideLayout371.xml><?xml version="1.0" encoding="utf-8"?>
<p:sldLayout xmlns:a="http://schemas.openxmlformats.org/drawingml/2006/main" xmlns:r="http://schemas.openxmlformats.org/officeDocument/2006/relationships" xmlns:p="http://schemas.openxmlformats.org/presentationml/2006/main" type="tx">
  <p:cSld name="2_Two Content">
    <p:spTree>
      <p:nvGrpSpPr>
        <p:cNvPr id="1" name=""/>
        <p:cNvGrpSpPr/>
        <p:nvPr/>
      </p:nvGrpSpPr>
      <p:grpSpPr>
        <a:xfrm>
          <a:off x="0" y="0"/>
          <a:ext cx="0" cy="0"/>
          <a:chOff x="0" y="0"/>
          <a:chExt cx="0" cy="0"/>
        </a:xfrm>
      </p:grpSpPr>
      <p:sp>
        <p:nvSpPr>
          <p:cNvPr id="622"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623" name="Body Level One…"/>
          <p:cNvSpPr txBox="1">
            <a:spLocks noGrp="1"/>
          </p:cNvSpPr>
          <p:nvPr>
            <p:ph type="body" sz="half" idx="1"/>
          </p:nvPr>
        </p:nvSpPr>
        <p:spPr>
          <a:xfrm>
            <a:off x="838200" y="1825625"/>
            <a:ext cx="5181600" cy="4351200"/>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624" name="Google Shape;84;p18"/>
          <p:cNvSpPr txBox="1">
            <a:spLocks noGrp="1"/>
          </p:cNvSpPr>
          <p:nvPr>
            <p:ph type="body" sz="half" idx="13"/>
          </p:nvPr>
        </p:nvSpPr>
        <p:spPr>
          <a:xfrm>
            <a:off x="6172200" y="1825625"/>
            <a:ext cx="5181600" cy="4351200"/>
          </a:xfrm>
          <a:prstGeom prst="rect">
            <a:avLst/>
          </a:prstGeom>
        </p:spPr>
        <p:txBody>
          <a:bodyPr lIns="34275" tIns="34275" rIns="34275" bIns="34275"/>
          <a:lstStyle/>
          <a:p>
            <a:pPr marL="609584" indent="-423322">
              <a:buClr>
                <a:srgbClr val="000000"/>
              </a:buClr>
              <a:buSzPts val="2100"/>
              <a:defRPr sz="2100"/>
            </a:pPr>
            <a:endParaRPr/>
          </a:p>
        </p:txBody>
      </p:sp>
      <p:sp>
        <p:nvSpPr>
          <p:cNvPr id="625"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799765444"/>
      </p:ext>
    </p:extLst>
  </p:cSld>
  <p:clrMapOvr>
    <a:masterClrMapping/>
  </p:clrMapOvr>
  <p:transition spd="med"/>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3_Comparison">
    <p:spTree>
      <p:nvGrpSpPr>
        <p:cNvPr id="1" name=""/>
        <p:cNvGrpSpPr/>
        <p:nvPr/>
      </p:nvGrpSpPr>
      <p:grpSpPr>
        <a:xfrm>
          <a:off x="0" y="0"/>
          <a:ext cx="0" cy="0"/>
          <a:chOff x="0" y="0"/>
          <a:chExt cx="0" cy="0"/>
        </a:xfrm>
      </p:grpSpPr>
      <p:sp>
        <p:nvSpPr>
          <p:cNvPr id="632" name="Title Text"/>
          <p:cNvSpPr txBox="1">
            <a:spLocks noGrp="1"/>
          </p:cNvSpPr>
          <p:nvPr>
            <p:ph type="title"/>
          </p:nvPr>
        </p:nvSpPr>
        <p:spPr>
          <a:xfrm>
            <a:off x="839787" y="365125"/>
            <a:ext cx="10515601"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633" name="Body Level One…"/>
          <p:cNvSpPr txBox="1">
            <a:spLocks noGrp="1"/>
          </p:cNvSpPr>
          <p:nvPr>
            <p:ph type="body" sz="quarter" idx="1"/>
          </p:nvPr>
        </p:nvSpPr>
        <p:spPr>
          <a:xfrm>
            <a:off x="839787" y="1681163"/>
            <a:ext cx="5158001" cy="824001"/>
          </a:xfrm>
          <a:prstGeom prst="rect">
            <a:avLst/>
          </a:prstGeom>
        </p:spPr>
        <p:txBody>
          <a:bodyPr lIns="34275" tIns="34275" rIns="34275" bIns="34275" anchor="b"/>
          <a:lstStyle>
            <a:lvl1pPr marL="304792" indent="0">
              <a:buSzTx/>
              <a:buFontTx/>
              <a:buNone/>
              <a:defRPr sz="2400" b="1"/>
            </a:lvl1pPr>
            <a:lvl2pPr marL="304792" indent="609585">
              <a:buSzTx/>
              <a:buFontTx/>
              <a:buNone/>
              <a:defRPr sz="2400" b="1"/>
            </a:lvl2pPr>
            <a:lvl3pPr marL="304792" indent="1219169">
              <a:buSzTx/>
              <a:buFontTx/>
              <a:buNone/>
              <a:defRPr sz="2400" b="1"/>
            </a:lvl3pPr>
            <a:lvl4pPr marL="304792" indent="1828754">
              <a:buSzTx/>
              <a:buFontTx/>
              <a:buNone/>
              <a:defRPr sz="2400" b="1"/>
            </a:lvl4pPr>
            <a:lvl5pPr marL="304792" indent="2438339">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634" name="Google Shape;91;p19"/>
          <p:cNvSpPr txBox="1">
            <a:spLocks noGrp="1"/>
          </p:cNvSpPr>
          <p:nvPr>
            <p:ph type="body" sz="half" idx="13"/>
          </p:nvPr>
        </p:nvSpPr>
        <p:spPr>
          <a:xfrm>
            <a:off x="839788" y="2505075"/>
            <a:ext cx="5158000" cy="3684800"/>
          </a:xfrm>
          <a:prstGeom prst="rect">
            <a:avLst/>
          </a:prstGeom>
        </p:spPr>
        <p:txBody>
          <a:bodyPr lIns="34275" tIns="34275" rIns="34275" bIns="34275"/>
          <a:lstStyle/>
          <a:p>
            <a:pPr marL="609584" indent="-423322">
              <a:buClr>
                <a:srgbClr val="000000"/>
              </a:buClr>
              <a:buSzPts val="2100"/>
              <a:defRPr sz="2100"/>
            </a:pPr>
            <a:endParaRPr/>
          </a:p>
        </p:txBody>
      </p:sp>
      <p:sp>
        <p:nvSpPr>
          <p:cNvPr id="635" name="Google Shape;92;p19"/>
          <p:cNvSpPr txBox="1">
            <a:spLocks noGrp="1"/>
          </p:cNvSpPr>
          <p:nvPr>
            <p:ph type="body" sz="quarter" idx="14"/>
          </p:nvPr>
        </p:nvSpPr>
        <p:spPr>
          <a:xfrm>
            <a:off x="6172200" y="1681163"/>
            <a:ext cx="5183200" cy="824001"/>
          </a:xfrm>
          <a:prstGeom prst="rect">
            <a:avLst/>
          </a:prstGeom>
        </p:spPr>
        <p:txBody>
          <a:bodyPr lIns="34275" tIns="34275" rIns="34275" bIns="34275" anchor="b"/>
          <a:lstStyle/>
          <a:p>
            <a:pPr marL="304792" indent="0">
              <a:buSzTx/>
              <a:buFontTx/>
              <a:buNone/>
              <a:defRPr sz="2400" b="1"/>
            </a:pPr>
            <a:endParaRPr/>
          </a:p>
        </p:txBody>
      </p:sp>
      <p:sp>
        <p:nvSpPr>
          <p:cNvPr id="636" name="Google Shape;93;p19"/>
          <p:cNvSpPr txBox="1">
            <a:spLocks noGrp="1"/>
          </p:cNvSpPr>
          <p:nvPr>
            <p:ph type="body" sz="half" idx="15"/>
          </p:nvPr>
        </p:nvSpPr>
        <p:spPr>
          <a:xfrm>
            <a:off x="6172200" y="2505075"/>
            <a:ext cx="5183200" cy="3684800"/>
          </a:xfrm>
          <a:prstGeom prst="rect">
            <a:avLst/>
          </a:prstGeom>
        </p:spPr>
        <p:txBody>
          <a:bodyPr lIns="34275" tIns="34275" rIns="34275" bIns="34275"/>
          <a:lstStyle/>
          <a:p>
            <a:pPr marL="609584" indent="-423322">
              <a:buClr>
                <a:srgbClr val="000000"/>
              </a:buClr>
              <a:buSzPts val="2100"/>
              <a:defRPr sz="2100"/>
            </a:pPr>
            <a:endParaRPr/>
          </a:p>
        </p:txBody>
      </p:sp>
      <p:sp>
        <p:nvSpPr>
          <p:cNvPr id="637"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573902352"/>
      </p:ext>
    </p:extLst>
  </p:cSld>
  <p:clrMapOvr>
    <a:masterClrMapping/>
  </p:clrMapOvr>
  <p:transition spd="med"/>
</p:sldLayout>
</file>

<file path=ppt/slideLayouts/slideLayout373.xml><?xml version="1.0" encoding="utf-8"?>
<p:sldLayout xmlns:a="http://schemas.openxmlformats.org/drawingml/2006/main" xmlns:r="http://schemas.openxmlformats.org/officeDocument/2006/relationships" xmlns:p="http://schemas.openxmlformats.org/presentationml/2006/main" type="tx">
  <p:cSld name="3_Title Only">
    <p:spTree>
      <p:nvGrpSpPr>
        <p:cNvPr id="1" name=""/>
        <p:cNvGrpSpPr/>
        <p:nvPr/>
      </p:nvGrpSpPr>
      <p:grpSpPr>
        <a:xfrm>
          <a:off x="0" y="0"/>
          <a:ext cx="0" cy="0"/>
          <a:chOff x="0" y="0"/>
          <a:chExt cx="0" cy="0"/>
        </a:xfrm>
      </p:grpSpPr>
      <p:sp>
        <p:nvSpPr>
          <p:cNvPr id="644"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645"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4110557671"/>
      </p:ext>
    </p:extLst>
  </p:cSld>
  <p:clrMapOvr>
    <a:masterClrMapping/>
  </p:clrMapOvr>
  <p:transition spd="med"/>
</p:sldLayout>
</file>

<file path=ppt/slideLayouts/slideLayout374.xml><?xml version="1.0" encoding="utf-8"?>
<p:sldLayout xmlns:a="http://schemas.openxmlformats.org/drawingml/2006/main" xmlns:r="http://schemas.openxmlformats.org/officeDocument/2006/relationships" xmlns:p="http://schemas.openxmlformats.org/presentationml/2006/main" type="tx">
  <p:cSld name="3_Blank">
    <p:spTree>
      <p:nvGrpSpPr>
        <p:cNvPr id="1" name=""/>
        <p:cNvGrpSpPr/>
        <p:nvPr/>
      </p:nvGrpSpPr>
      <p:grpSpPr>
        <a:xfrm>
          <a:off x="0" y="0"/>
          <a:ext cx="0" cy="0"/>
          <a:chOff x="0" y="0"/>
          <a:chExt cx="0" cy="0"/>
        </a:xfrm>
      </p:grpSpPr>
      <p:sp>
        <p:nvSpPr>
          <p:cNvPr id="652"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3083974674"/>
      </p:ext>
    </p:extLst>
  </p:cSld>
  <p:clrMapOvr>
    <a:masterClrMapping/>
  </p:clrMapOvr>
  <p:transition spd="med"/>
</p:sldLayout>
</file>

<file path=ppt/slideLayouts/slideLayout375.xml><?xml version="1.0" encoding="utf-8"?>
<p:sldLayout xmlns:a="http://schemas.openxmlformats.org/drawingml/2006/main" xmlns:r="http://schemas.openxmlformats.org/officeDocument/2006/relationships" xmlns:p="http://schemas.openxmlformats.org/presentationml/2006/main" type="tx">
  <p:cSld name="2_Content with Caption">
    <p:spTree>
      <p:nvGrpSpPr>
        <p:cNvPr id="1" name=""/>
        <p:cNvGrpSpPr/>
        <p:nvPr/>
      </p:nvGrpSpPr>
      <p:grpSpPr>
        <a:xfrm>
          <a:off x="0" y="0"/>
          <a:ext cx="0" cy="0"/>
          <a:chOff x="0" y="0"/>
          <a:chExt cx="0" cy="0"/>
        </a:xfrm>
      </p:grpSpPr>
      <p:sp>
        <p:nvSpPr>
          <p:cNvPr id="659" name="Title Text"/>
          <p:cNvSpPr txBox="1">
            <a:spLocks noGrp="1"/>
          </p:cNvSpPr>
          <p:nvPr>
            <p:ph type="title"/>
          </p:nvPr>
        </p:nvSpPr>
        <p:spPr>
          <a:xfrm>
            <a:off x="839787" y="457200"/>
            <a:ext cx="3932001" cy="1600400"/>
          </a:xfrm>
          <a:prstGeom prst="rect">
            <a:avLst/>
          </a:prstGeom>
        </p:spPr>
        <p:txBody>
          <a:bodyPr lIns="34275" tIns="34275" rIns="34275" bIns="34275" anchor="b"/>
          <a:lstStyle>
            <a:lvl1pPr>
              <a:defRPr sz="3200">
                <a:latin typeface="+mn-lt"/>
                <a:ea typeface="+mn-ea"/>
                <a:cs typeface="+mn-cs"/>
                <a:sym typeface="Calibri"/>
              </a:defRPr>
            </a:lvl1pPr>
          </a:lstStyle>
          <a:p>
            <a:r>
              <a:t>Title Text</a:t>
            </a:r>
          </a:p>
        </p:txBody>
      </p:sp>
      <p:sp>
        <p:nvSpPr>
          <p:cNvPr id="660" name="Body Level One…"/>
          <p:cNvSpPr txBox="1">
            <a:spLocks noGrp="1"/>
          </p:cNvSpPr>
          <p:nvPr>
            <p:ph type="body" sz="half" idx="1"/>
          </p:nvPr>
        </p:nvSpPr>
        <p:spPr>
          <a:xfrm>
            <a:off x="5183187" y="987425"/>
            <a:ext cx="6172401" cy="4873600"/>
          </a:xfrm>
          <a:prstGeom prst="rect">
            <a:avLst/>
          </a:prstGeom>
        </p:spPr>
        <p:txBody>
          <a:bodyPr lIns="34275" tIns="34275" rIns="34275" bIns="34275"/>
          <a:lstStyle>
            <a:lvl1pPr marL="609584" indent="-507987">
              <a:buClr>
                <a:srgbClr val="000000"/>
              </a:buClr>
              <a:buSzPts val="3200"/>
              <a:defRPr sz="3200"/>
            </a:lvl1pPr>
            <a:lvl2pPr marL="1288111" indent="-551529">
              <a:buClr>
                <a:srgbClr val="000000"/>
              </a:buClr>
              <a:buSzPts val="3200"/>
              <a:defRPr sz="3200"/>
            </a:lvl2pPr>
            <a:lvl3pPr marL="1981150" indent="-609585">
              <a:buClr>
                <a:srgbClr val="000000"/>
              </a:buClr>
              <a:buSzPts val="3200"/>
              <a:defRPr sz="3200"/>
            </a:lvl3pPr>
            <a:lvl4pPr marL="2697412" indent="-690862">
              <a:buClr>
                <a:srgbClr val="000000"/>
              </a:buClr>
              <a:buSzPts val="3200"/>
              <a:defRPr sz="3200"/>
            </a:lvl4pPr>
            <a:lvl5pPr marL="3306997" indent="-690862">
              <a:buClr>
                <a:srgbClr val="000000"/>
              </a:buClr>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661" name="Google Shape;109;p22"/>
          <p:cNvSpPr txBox="1">
            <a:spLocks noGrp="1"/>
          </p:cNvSpPr>
          <p:nvPr>
            <p:ph type="body" sz="quarter" idx="13"/>
          </p:nvPr>
        </p:nvSpPr>
        <p:spPr>
          <a:xfrm>
            <a:off x="839788" y="2057400"/>
            <a:ext cx="3932000" cy="3811600"/>
          </a:xfrm>
          <a:prstGeom prst="rect">
            <a:avLst/>
          </a:prstGeom>
        </p:spPr>
        <p:txBody>
          <a:bodyPr lIns="34275" tIns="34275" rIns="34275" bIns="34275"/>
          <a:lstStyle/>
          <a:p>
            <a:pPr marL="304792" indent="0">
              <a:buSzTx/>
              <a:buFontTx/>
              <a:buNone/>
              <a:defRPr sz="1600"/>
            </a:pPr>
            <a:endParaRPr/>
          </a:p>
        </p:txBody>
      </p:sp>
      <p:sp>
        <p:nvSpPr>
          <p:cNvPr id="662"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606147250"/>
      </p:ext>
    </p:extLst>
  </p:cSld>
  <p:clrMapOvr>
    <a:masterClrMapping/>
  </p:clrMapOvr>
  <p:transition spd="med"/>
</p:sldLayout>
</file>

<file path=ppt/slideLayouts/slideLayout376.xml><?xml version="1.0" encoding="utf-8"?>
<p:sldLayout xmlns:a="http://schemas.openxmlformats.org/drawingml/2006/main" xmlns:r="http://schemas.openxmlformats.org/officeDocument/2006/relationships" xmlns:p="http://schemas.openxmlformats.org/presentationml/2006/main" type="tx">
  <p:cSld name="2_Picture with Caption">
    <p:spTree>
      <p:nvGrpSpPr>
        <p:cNvPr id="1" name=""/>
        <p:cNvGrpSpPr/>
        <p:nvPr/>
      </p:nvGrpSpPr>
      <p:grpSpPr>
        <a:xfrm>
          <a:off x="0" y="0"/>
          <a:ext cx="0" cy="0"/>
          <a:chOff x="0" y="0"/>
          <a:chExt cx="0" cy="0"/>
        </a:xfrm>
      </p:grpSpPr>
      <p:sp>
        <p:nvSpPr>
          <p:cNvPr id="669" name="Title Text"/>
          <p:cNvSpPr txBox="1">
            <a:spLocks noGrp="1"/>
          </p:cNvSpPr>
          <p:nvPr>
            <p:ph type="title"/>
          </p:nvPr>
        </p:nvSpPr>
        <p:spPr>
          <a:xfrm>
            <a:off x="839787" y="457200"/>
            <a:ext cx="3932001" cy="1600400"/>
          </a:xfrm>
          <a:prstGeom prst="rect">
            <a:avLst/>
          </a:prstGeom>
        </p:spPr>
        <p:txBody>
          <a:bodyPr lIns="34275" tIns="34275" rIns="34275" bIns="34275" anchor="b"/>
          <a:lstStyle>
            <a:lvl1pPr>
              <a:defRPr sz="3200">
                <a:latin typeface="+mn-lt"/>
                <a:ea typeface="+mn-ea"/>
                <a:cs typeface="+mn-cs"/>
                <a:sym typeface="Calibri"/>
              </a:defRPr>
            </a:lvl1pPr>
          </a:lstStyle>
          <a:p>
            <a:r>
              <a:t>Title Text</a:t>
            </a:r>
          </a:p>
        </p:txBody>
      </p:sp>
      <p:sp>
        <p:nvSpPr>
          <p:cNvPr id="670" name="Google Shape;115;p23"/>
          <p:cNvSpPr>
            <a:spLocks noGrp="1"/>
          </p:cNvSpPr>
          <p:nvPr>
            <p:ph type="pic" sz="half" idx="13"/>
          </p:nvPr>
        </p:nvSpPr>
        <p:spPr>
          <a:xfrm>
            <a:off x="5183187" y="987425"/>
            <a:ext cx="6172401" cy="4873600"/>
          </a:xfrm>
          <a:prstGeom prst="rect">
            <a:avLst/>
          </a:prstGeom>
        </p:spPr>
        <p:txBody>
          <a:bodyPr lIns="91439" rIns="91439">
            <a:noAutofit/>
          </a:bodyPr>
          <a:lstStyle/>
          <a:p>
            <a:endParaRPr/>
          </a:p>
        </p:txBody>
      </p:sp>
      <p:sp>
        <p:nvSpPr>
          <p:cNvPr id="671" name="Body Level One…"/>
          <p:cNvSpPr txBox="1">
            <a:spLocks noGrp="1"/>
          </p:cNvSpPr>
          <p:nvPr>
            <p:ph type="body" sz="quarter" idx="1"/>
          </p:nvPr>
        </p:nvSpPr>
        <p:spPr>
          <a:xfrm>
            <a:off x="839787" y="2057400"/>
            <a:ext cx="3932001" cy="3811600"/>
          </a:xfrm>
          <a:prstGeom prst="rect">
            <a:avLst/>
          </a:prstGeom>
        </p:spPr>
        <p:txBody>
          <a:bodyPr lIns="34275" tIns="34275" rIns="34275" bIns="34275"/>
          <a:lstStyle>
            <a:lvl1pPr marL="304792" indent="0">
              <a:buSzTx/>
              <a:buFontTx/>
              <a:buNone/>
              <a:defRPr sz="1600"/>
            </a:lvl1pPr>
            <a:lvl2pPr marL="304792" indent="609585">
              <a:buSzTx/>
              <a:buFontTx/>
              <a:buNone/>
              <a:defRPr sz="1600"/>
            </a:lvl2pPr>
            <a:lvl3pPr marL="304792" indent="1219169">
              <a:buSzTx/>
              <a:buFontTx/>
              <a:buNone/>
              <a:defRPr sz="1600"/>
            </a:lvl3pPr>
            <a:lvl4pPr marL="304792" indent="1828754">
              <a:buSzTx/>
              <a:buFontTx/>
              <a:buNone/>
              <a:defRPr sz="1600"/>
            </a:lvl4pPr>
            <a:lvl5pPr marL="304792" indent="2438339">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672"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3901064603"/>
      </p:ext>
    </p:extLst>
  </p:cSld>
  <p:clrMapOvr>
    <a:masterClrMapping/>
  </p:clrMapOvr>
  <p:transition spd="med"/>
</p:sldLayout>
</file>

<file path=ppt/slideLayouts/slideLayout377.xml><?xml version="1.0" encoding="utf-8"?>
<p:sldLayout xmlns:a="http://schemas.openxmlformats.org/drawingml/2006/main" xmlns:r="http://schemas.openxmlformats.org/officeDocument/2006/relationships" xmlns:p="http://schemas.openxmlformats.org/presentationml/2006/main" type="tx">
  <p:cSld name="2_Title and Vertical Text">
    <p:spTree>
      <p:nvGrpSpPr>
        <p:cNvPr id="1" name=""/>
        <p:cNvGrpSpPr/>
        <p:nvPr/>
      </p:nvGrpSpPr>
      <p:grpSpPr>
        <a:xfrm>
          <a:off x="0" y="0"/>
          <a:ext cx="0" cy="0"/>
          <a:chOff x="0" y="0"/>
          <a:chExt cx="0" cy="0"/>
        </a:xfrm>
      </p:grpSpPr>
      <p:sp>
        <p:nvSpPr>
          <p:cNvPr id="679"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680" name="Body Level One…"/>
          <p:cNvSpPr txBox="1">
            <a:spLocks noGrp="1"/>
          </p:cNvSpPr>
          <p:nvPr>
            <p:ph type="body" idx="1"/>
          </p:nvPr>
        </p:nvSpPr>
        <p:spPr>
          <a:xfrm rot="5400000">
            <a:off x="3920399" y="-1256576"/>
            <a:ext cx="4351201" cy="10515601"/>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681"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4270279198"/>
      </p:ext>
    </p:extLst>
  </p:cSld>
  <p:clrMapOvr>
    <a:masterClrMapping/>
  </p:clrMapOvr>
  <p:transition spd="med"/>
</p:sldLayout>
</file>

<file path=ppt/slideLayouts/slideLayout378.xml><?xml version="1.0" encoding="utf-8"?>
<p:sldLayout xmlns:a="http://schemas.openxmlformats.org/drawingml/2006/main" xmlns:r="http://schemas.openxmlformats.org/officeDocument/2006/relationships" xmlns:p="http://schemas.openxmlformats.org/presentationml/2006/main" type="tx">
  <p:cSld name="2_Vertical Title and Text">
    <p:spTree>
      <p:nvGrpSpPr>
        <p:cNvPr id="1" name=""/>
        <p:cNvGrpSpPr/>
        <p:nvPr/>
      </p:nvGrpSpPr>
      <p:grpSpPr>
        <a:xfrm>
          <a:off x="0" y="0"/>
          <a:ext cx="0" cy="0"/>
          <a:chOff x="0" y="0"/>
          <a:chExt cx="0" cy="0"/>
        </a:xfrm>
      </p:grpSpPr>
      <p:sp>
        <p:nvSpPr>
          <p:cNvPr id="688" name="Title Text"/>
          <p:cNvSpPr txBox="1">
            <a:spLocks noGrp="1"/>
          </p:cNvSpPr>
          <p:nvPr>
            <p:ph type="title"/>
          </p:nvPr>
        </p:nvSpPr>
        <p:spPr>
          <a:xfrm rot="5400000">
            <a:off x="7133400" y="1956724"/>
            <a:ext cx="5812001" cy="2628801"/>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689" name="Body Level One…"/>
          <p:cNvSpPr txBox="1">
            <a:spLocks noGrp="1"/>
          </p:cNvSpPr>
          <p:nvPr>
            <p:ph type="body" idx="1"/>
          </p:nvPr>
        </p:nvSpPr>
        <p:spPr>
          <a:xfrm rot="5400000">
            <a:off x="1799300" y="-596076"/>
            <a:ext cx="5812000" cy="7734401"/>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690"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2078642952"/>
      </p:ext>
    </p:extLst>
  </p:cSld>
  <p:clrMapOvr>
    <a:masterClrMapping/>
  </p:clrMapOvr>
  <p:transition spd="med"/>
</p:sldLayout>
</file>

<file path=ppt/slideLayouts/slideLayout379.xml><?xml version="1.0" encoding="utf-8"?>
<p:sldLayout xmlns:a="http://schemas.openxmlformats.org/drawingml/2006/main" xmlns:r="http://schemas.openxmlformats.org/officeDocument/2006/relationships" xmlns:p="http://schemas.openxmlformats.org/presentationml/2006/main" type="tx">
  <p:cSld name="4_Title Slide">
    <p:spTree>
      <p:nvGrpSpPr>
        <p:cNvPr id="1" name=""/>
        <p:cNvGrpSpPr/>
        <p:nvPr/>
      </p:nvGrpSpPr>
      <p:grpSpPr>
        <a:xfrm>
          <a:off x="0" y="0"/>
          <a:ext cx="0" cy="0"/>
          <a:chOff x="0" y="0"/>
          <a:chExt cx="0" cy="0"/>
        </a:xfrm>
      </p:grpSpPr>
      <p:sp>
        <p:nvSpPr>
          <p:cNvPr id="707" name="Title Text"/>
          <p:cNvSpPr txBox="1">
            <a:spLocks noGrp="1"/>
          </p:cNvSpPr>
          <p:nvPr>
            <p:ph type="title"/>
          </p:nvPr>
        </p:nvSpPr>
        <p:spPr>
          <a:xfrm>
            <a:off x="1524000" y="1122362"/>
            <a:ext cx="9144000" cy="2387601"/>
          </a:xfrm>
          <a:prstGeom prst="rect">
            <a:avLst/>
          </a:prstGeom>
        </p:spPr>
        <p:txBody>
          <a:bodyPr lIns="34275" tIns="34275" rIns="34275" bIns="34275" anchor="b"/>
          <a:lstStyle>
            <a:lvl1pPr algn="ctr">
              <a:defRPr sz="6000">
                <a:latin typeface="+mn-lt"/>
                <a:ea typeface="+mn-ea"/>
                <a:cs typeface="+mn-cs"/>
                <a:sym typeface="Calibri"/>
              </a:defRPr>
            </a:lvl1pPr>
          </a:lstStyle>
          <a:p>
            <a:r>
              <a:t>Title Text</a:t>
            </a:r>
          </a:p>
        </p:txBody>
      </p:sp>
      <p:sp>
        <p:nvSpPr>
          <p:cNvPr id="708" name="Body Level One…"/>
          <p:cNvSpPr txBox="1">
            <a:spLocks noGrp="1"/>
          </p:cNvSpPr>
          <p:nvPr>
            <p:ph type="body" sz="quarter" idx="1"/>
          </p:nvPr>
        </p:nvSpPr>
        <p:spPr>
          <a:xfrm>
            <a:off x="1524000" y="3602037"/>
            <a:ext cx="9144000" cy="1655762"/>
          </a:xfrm>
          <a:prstGeom prst="rect">
            <a:avLst/>
          </a:prstGeom>
        </p:spPr>
        <p:txBody>
          <a:bodyPr lIns="34275" tIns="34275" rIns="34275" bIns="34275"/>
          <a:lstStyle>
            <a:lvl1pPr marL="361950" indent="-266700" algn="ctr">
              <a:buSzTx/>
              <a:buFontTx/>
              <a:buNone/>
              <a:defRPr sz="2400"/>
            </a:lvl1pPr>
            <a:lvl2pPr marL="361950" indent="209550" algn="ctr">
              <a:buSzTx/>
              <a:buFontTx/>
              <a:buNone/>
              <a:defRPr sz="2400"/>
            </a:lvl2pPr>
            <a:lvl3pPr marL="361950" indent="685800" algn="ctr">
              <a:buSzTx/>
              <a:buFontTx/>
              <a:buNone/>
              <a:defRPr sz="2400"/>
            </a:lvl3pPr>
            <a:lvl4pPr marL="361950" indent="1149350" algn="ctr">
              <a:buSzTx/>
              <a:buFontTx/>
              <a:buNone/>
              <a:defRPr sz="2400"/>
            </a:lvl4pPr>
            <a:lvl5pPr marL="361950" indent="160655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709"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4033376165"/>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Image 2/3">
    <p:spTree>
      <p:nvGrpSpPr>
        <p:cNvPr id="1" name=""/>
        <p:cNvGrpSpPr/>
        <p:nvPr/>
      </p:nvGrpSpPr>
      <p:grpSpPr>
        <a:xfrm>
          <a:off x="0" y="0"/>
          <a:ext cx="0" cy="0"/>
          <a:chOff x="0" y="0"/>
          <a:chExt cx="0" cy="0"/>
        </a:xfrm>
      </p:grpSpPr>
      <p:sp>
        <p:nvSpPr>
          <p:cNvPr id="387" name="Title Text"/>
          <p:cNvSpPr txBox="1">
            <a:spLocks noGrp="1"/>
          </p:cNvSpPr>
          <p:nvPr>
            <p:ph type="title"/>
          </p:nvPr>
        </p:nvSpPr>
        <p:spPr>
          <a:xfrm>
            <a:off x="609600" y="685796"/>
            <a:ext cx="3429000" cy="1314452"/>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388" name="Body Level One…"/>
          <p:cNvSpPr txBox="1">
            <a:spLocks noGrp="1"/>
          </p:cNvSpPr>
          <p:nvPr>
            <p:ph type="body" idx="1"/>
          </p:nvPr>
        </p:nvSpPr>
        <p:spPr>
          <a:xfrm>
            <a:off x="4495800" y="0"/>
            <a:ext cx="7696200" cy="6172200"/>
          </a:xfrm>
          <a:prstGeom prst="rect">
            <a:avLst/>
          </a:prstGeom>
        </p:spPr>
        <p:txBody>
          <a:bodyPr lIns="45699" tIns="45699" rIns="45699" bIns="45699"/>
          <a:lstStyle>
            <a:lvl1pPr marL="4572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9144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3716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18288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22860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89" name="Google Shape;107;p21"/>
          <p:cNvSpPr txBox="1">
            <a:spLocks noGrp="1"/>
          </p:cNvSpPr>
          <p:nvPr>
            <p:ph type="body" sz="quarter" idx="13"/>
          </p:nvPr>
        </p:nvSpPr>
        <p:spPr>
          <a:xfrm>
            <a:off x="609600" y="330200"/>
            <a:ext cx="34290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39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380.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716" name="Title Text"/>
          <p:cNvSpPr txBox="1">
            <a:spLocks noGrp="1"/>
          </p:cNvSpPr>
          <p:nvPr>
            <p:ph type="title"/>
          </p:nvPr>
        </p:nvSpPr>
        <p:spPr>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717" name="Body Level One…"/>
          <p:cNvSpPr txBox="1">
            <a:spLocks noGrp="1"/>
          </p:cNvSpPr>
          <p:nvPr>
            <p:ph type="body" idx="1"/>
          </p:nvPr>
        </p:nvSpPr>
        <p:spPr>
          <a:xfrm>
            <a:off x="838200" y="1825625"/>
            <a:ext cx="10515600" cy="4351340"/>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718"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208550166"/>
      </p:ext>
    </p:extLst>
  </p:cSld>
  <p:clrMapOvr>
    <a:masterClrMapping/>
  </p:clrMapOvr>
  <p:transition spd="med"/>
</p:sldLayout>
</file>

<file path=ppt/slideLayouts/slideLayout381.xml><?xml version="1.0" encoding="utf-8"?>
<p:sldLayout xmlns:a="http://schemas.openxmlformats.org/drawingml/2006/main" xmlns:r="http://schemas.openxmlformats.org/officeDocument/2006/relationships" xmlns:p="http://schemas.openxmlformats.org/presentationml/2006/main" type="tx">
  <p:cSld name="3_Two Content">
    <p:spTree>
      <p:nvGrpSpPr>
        <p:cNvPr id="1" name=""/>
        <p:cNvGrpSpPr/>
        <p:nvPr/>
      </p:nvGrpSpPr>
      <p:grpSpPr>
        <a:xfrm>
          <a:off x="0" y="0"/>
          <a:ext cx="0" cy="0"/>
          <a:chOff x="0" y="0"/>
          <a:chExt cx="0" cy="0"/>
        </a:xfrm>
      </p:grpSpPr>
      <p:sp>
        <p:nvSpPr>
          <p:cNvPr id="725" name="Title Text"/>
          <p:cNvSpPr txBox="1">
            <a:spLocks noGrp="1"/>
          </p:cNvSpPr>
          <p:nvPr>
            <p:ph type="title"/>
          </p:nvPr>
        </p:nvSpPr>
        <p:spPr>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726" name="Body Level One…"/>
          <p:cNvSpPr txBox="1">
            <a:spLocks noGrp="1"/>
          </p:cNvSpPr>
          <p:nvPr>
            <p:ph type="body" sz="half" idx="1"/>
          </p:nvPr>
        </p:nvSpPr>
        <p:spPr>
          <a:xfrm>
            <a:off x="838200" y="1825625"/>
            <a:ext cx="5181600" cy="4351340"/>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727" name="Google Shape;39;p7"/>
          <p:cNvSpPr txBox="1">
            <a:spLocks noGrp="1"/>
          </p:cNvSpPr>
          <p:nvPr>
            <p:ph type="body" sz="half" idx="13"/>
          </p:nvPr>
        </p:nvSpPr>
        <p:spPr>
          <a:xfrm>
            <a:off x="6172200" y="1825624"/>
            <a:ext cx="5181600" cy="4351341"/>
          </a:xfrm>
          <a:prstGeom prst="rect">
            <a:avLst/>
          </a:prstGeom>
        </p:spPr>
        <p:txBody>
          <a:bodyPr lIns="34275" tIns="34275" rIns="34275" bIns="34275"/>
          <a:lstStyle/>
          <a:p>
            <a:pPr marL="609584" indent="-423322">
              <a:buClr>
                <a:srgbClr val="000000"/>
              </a:buClr>
              <a:buSzPts val="2100"/>
              <a:defRPr sz="2100"/>
            </a:pPr>
            <a:endParaRPr/>
          </a:p>
        </p:txBody>
      </p:sp>
      <p:sp>
        <p:nvSpPr>
          <p:cNvPr id="728"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690298278"/>
      </p:ext>
    </p:extLst>
  </p:cSld>
  <p:clrMapOvr>
    <a:masterClrMapping/>
  </p:clrMapOvr>
  <p:transition spd="med"/>
</p:sldLayout>
</file>

<file path=ppt/slideLayouts/slideLayout382.xml><?xml version="1.0" encoding="utf-8"?>
<p:sldLayout xmlns:a="http://schemas.openxmlformats.org/drawingml/2006/main" xmlns:r="http://schemas.openxmlformats.org/officeDocument/2006/relationships" xmlns:p="http://schemas.openxmlformats.org/presentationml/2006/main" type="tx">
  <p:cSld name="4_Comparison">
    <p:spTree>
      <p:nvGrpSpPr>
        <p:cNvPr id="1" name=""/>
        <p:cNvGrpSpPr/>
        <p:nvPr/>
      </p:nvGrpSpPr>
      <p:grpSpPr>
        <a:xfrm>
          <a:off x="0" y="0"/>
          <a:ext cx="0" cy="0"/>
          <a:chOff x="0" y="0"/>
          <a:chExt cx="0" cy="0"/>
        </a:xfrm>
      </p:grpSpPr>
      <p:sp>
        <p:nvSpPr>
          <p:cNvPr id="735" name="Title Text"/>
          <p:cNvSpPr txBox="1">
            <a:spLocks noGrp="1"/>
          </p:cNvSpPr>
          <p:nvPr>
            <p:ph type="title"/>
          </p:nvPr>
        </p:nvSpPr>
        <p:spPr>
          <a:xfrm>
            <a:off x="839787" y="365125"/>
            <a:ext cx="10515601" cy="1325563"/>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736" name="Body Level One…"/>
          <p:cNvSpPr txBox="1">
            <a:spLocks noGrp="1"/>
          </p:cNvSpPr>
          <p:nvPr>
            <p:ph type="body" sz="quarter" idx="1"/>
          </p:nvPr>
        </p:nvSpPr>
        <p:spPr>
          <a:xfrm>
            <a:off x="839787" y="1681163"/>
            <a:ext cx="5157789" cy="823913"/>
          </a:xfrm>
          <a:prstGeom prst="rect">
            <a:avLst/>
          </a:prstGeom>
        </p:spPr>
        <p:txBody>
          <a:bodyPr lIns="34275" tIns="34275" rIns="34275" bIns="34275" anchor="b"/>
          <a:lstStyle>
            <a:lvl1pPr marL="304792" indent="0">
              <a:buSzTx/>
              <a:buFontTx/>
              <a:buNone/>
              <a:defRPr sz="2400" b="1"/>
            </a:lvl1pPr>
            <a:lvl2pPr marL="304792" indent="609585">
              <a:buSzTx/>
              <a:buFontTx/>
              <a:buNone/>
              <a:defRPr sz="2400" b="1"/>
            </a:lvl2pPr>
            <a:lvl3pPr marL="304792" indent="1219169">
              <a:buSzTx/>
              <a:buFontTx/>
              <a:buNone/>
              <a:defRPr sz="2400" b="1"/>
            </a:lvl3pPr>
            <a:lvl4pPr marL="304792" indent="1828754">
              <a:buSzTx/>
              <a:buFontTx/>
              <a:buNone/>
              <a:defRPr sz="2400" b="1"/>
            </a:lvl4pPr>
            <a:lvl5pPr marL="304792" indent="2438339">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737" name="Google Shape;46;p8"/>
          <p:cNvSpPr txBox="1">
            <a:spLocks noGrp="1"/>
          </p:cNvSpPr>
          <p:nvPr>
            <p:ph type="body" sz="half" idx="13"/>
          </p:nvPr>
        </p:nvSpPr>
        <p:spPr>
          <a:xfrm>
            <a:off x="839787" y="2505075"/>
            <a:ext cx="5157789" cy="3684588"/>
          </a:xfrm>
          <a:prstGeom prst="rect">
            <a:avLst/>
          </a:prstGeom>
        </p:spPr>
        <p:txBody>
          <a:bodyPr lIns="34275" tIns="34275" rIns="34275" bIns="34275"/>
          <a:lstStyle/>
          <a:p>
            <a:pPr marL="609584" indent="-423322">
              <a:buClr>
                <a:srgbClr val="000000"/>
              </a:buClr>
              <a:buSzPts val="2100"/>
              <a:defRPr sz="2100"/>
            </a:pPr>
            <a:endParaRPr/>
          </a:p>
        </p:txBody>
      </p:sp>
      <p:sp>
        <p:nvSpPr>
          <p:cNvPr id="738" name="Google Shape;47;p8"/>
          <p:cNvSpPr txBox="1">
            <a:spLocks noGrp="1"/>
          </p:cNvSpPr>
          <p:nvPr>
            <p:ph type="body" sz="quarter" idx="14"/>
          </p:nvPr>
        </p:nvSpPr>
        <p:spPr>
          <a:xfrm>
            <a:off x="6172201" y="1681163"/>
            <a:ext cx="5183189" cy="823913"/>
          </a:xfrm>
          <a:prstGeom prst="rect">
            <a:avLst/>
          </a:prstGeom>
        </p:spPr>
        <p:txBody>
          <a:bodyPr lIns="34275" tIns="34275" rIns="34275" bIns="34275" anchor="b"/>
          <a:lstStyle/>
          <a:p>
            <a:pPr marL="304792" indent="0">
              <a:buSzTx/>
              <a:buFontTx/>
              <a:buNone/>
              <a:defRPr sz="2400" b="1"/>
            </a:pPr>
            <a:endParaRPr/>
          </a:p>
        </p:txBody>
      </p:sp>
      <p:sp>
        <p:nvSpPr>
          <p:cNvPr id="739" name="Google Shape;48;p8"/>
          <p:cNvSpPr txBox="1">
            <a:spLocks noGrp="1"/>
          </p:cNvSpPr>
          <p:nvPr>
            <p:ph type="body" sz="half" idx="15"/>
          </p:nvPr>
        </p:nvSpPr>
        <p:spPr>
          <a:xfrm>
            <a:off x="6172201" y="2505075"/>
            <a:ext cx="5183189" cy="3684588"/>
          </a:xfrm>
          <a:prstGeom prst="rect">
            <a:avLst/>
          </a:prstGeom>
        </p:spPr>
        <p:txBody>
          <a:bodyPr lIns="34275" tIns="34275" rIns="34275" bIns="34275"/>
          <a:lstStyle/>
          <a:p>
            <a:pPr marL="609584" indent="-423322">
              <a:buClr>
                <a:srgbClr val="000000"/>
              </a:buClr>
              <a:buSzPts val="2100"/>
              <a:defRPr sz="2100"/>
            </a:pPr>
            <a:endParaRPr/>
          </a:p>
        </p:txBody>
      </p:sp>
      <p:sp>
        <p:nvSpPr>
          <p:cNvPr id="740"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3282375796"/>
      </p:ext>
    </p:extLst>
  </p:cSld>
  <p:clrMapOvr>
    <a:masterClrMapping/>
  </p:clrMapOvr>
  <p:transition spd="med"/>
</p:sldLayout>
</file>

<file path=ppt/slideLayouts/slideLayout383.xml><?xml version="1.0" encoding="utf-8"?>
<p:sldLayout xmlns:a="http://schemas.openxmlformats.org/drawingml/2006/main" xmlns:r="http://schemas.openxmlformats.org/officeDocument/2006/relationships" xmlns:p="http://schemas.openxmlformats.org/presentationml/2006/main" type="tx">
  <p:cSld name="4_Title Only">
    <p:spTree>
      <p:nvGrpSpPr>
        <p:cNvPr id="1" name=""/>
        <p:cNvGrpSpPr/>
        <p:nvPr/>
      </p:nvGrpSpPr>
      <p:grpSpPr>
        <a:xfrm>
          <a:off x="0" y="0"/>
          <a:ext cx="0" cy="0"/>
          <a:chOff x="0" y="0"/>
          <a:chExt cx="0" cy="0"/>
        </a:xfrm>
      </p:grpSpPr>
      <p:sp>
        <p:nvSpPr>
          <p:cNvPr id="747" name="Title Text"/>
          <p:cNvSpPr txBox="1">
            <a:spLocks noGrp="1"/>
          </p:cNvSpPr>
          <p:nvPr>
            <p:ph type="title"/>
          </p:nvPr>
        </p:nvSpPr>
        <p:spPr>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748"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3154929684"/>
      </p:ext>
    </p:extLst>
  </p:cSld>
  <p:clrMapOvr>
    <a:masterClrMapping/>
  </p:clrMapOvr>
  <p:transition spd="med"/>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4_Blank">
    <p:spTree>
      <p:nvGrpSpPr>
        <p:cNvPr id="1" name=""/>
        <p:cNvGrpSpPr/>
        <p:nvPr/>
      </p:nvGrpSpPr>
      <p:grpSpPr>
        <a:xfrm>
          <a:off x="0" y="0"/>
          <a:ext cx="0" cy="0"/>
          <a:chOff x="0" y="0"/>
          <a:chExt cx="0" cy="0"/>
        </a:xfrm>
      </p:grpSpPr>
      <p:sp>
        <p:nvSpPr>
          <p:cNvPr id="755"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4097073412"/>
      </p:ext>
    </p:extLst>
  </p:cSld>
  <p:clrMapOvr>
    <a:masterClrMapping/>
  </p:clrMapOvr>
  <p:transition spd="med"/>
</p:sldLayout>
</file>

<file path=ppt/slideLayouts/slideLayout385.xml><?xml version="1.0" encoding="utf-8"?>
<p:sldLayout xmlns:a="http://schemas.openxmlformats.org/drawingml/2006/main" xmlns:r="http://schemas.openxmlformats.org/officeDocument/2006/relationships" xmlns:p="http://schemas.openxmlformats.org/presentationml/2006/main" type="tx">
  <p:cSld name="3_Content with Caption">
    <p:spTree>
      <p:nvGrpSpPr>
        <p:cNvPr id="1" name=""/>
        <p:cNvGrpSpPr/>
        <p:nvPr/>
      </p:nvGrpSpPr>
      <p:grpSpPr>
        <a:xfrm>
          <a:off x="0" y="0"/>
          <a:ext cx="0" cy="0"/>
          <a:chOff x="0" y="0"/>
          <a:chExt cx="0" cy="0"/>
        </a:xfrm>
      </p:grpSpPr>
      <p:sp>
        <p:nvSpPr>
          <p:cNvPr id="762" name="Title Text"/>
          <p:cNvSpPr txBox="1">
            <a:spLocks noGrp="1"/>
          </p:cNvSpPr>
          <p:nvPr>
            <p:ph type="title"/>
          </p:nvPr>
        </p:nvSpPr>
        <p:spPr>
          <a:xfrm>
            <a:off x="839787" y="457200"/>
            <a:ext cx="3932239" cy="1600200"/>
          </a:xfrm>
          <a:prstGeom prst="rect">
            <a:avLst/>
          </a:prstGeom>
        </p:spPr>
        <p:txBody>
          <a:bodyPr lIns="34275" tIns="34275" rIns="34275" bIns="34275" anchor="b"/>
          <a:lstStyle>
            <a:lvl1pPr>
              <a:defRPr sz="3200">
                <a:latin typeface="+mn-lt"/>
                <a:ea typeface="+mn-ea"/>
                <a:cs typeface="+mn-cs"/>
                <a:sym typeface="Calibri"/>
              </a:defRPr>
            </a:lvl1pPr>
          </a:lstStyle>
          <a:p>
            <a:r>
              <a:t>Title Text</a:t>
            </a:r>
          </a:p>
        </p:txBody>
      </p:sp>
      <p:sp>
        <p:nvSpPr>
          <p:cNvPr id="763" name="Body Level One…"/>
          <p:cNvSpPr txBox="1">
            <a:spLocks noGrp="1"/>
          </p:cNvSpPr>
          <p:nvPr>
            <p:ph type="body" sz="half" idx="1"/>
          </p:nvPr>
        </p:nvSpPr>
        <p:spPr>
          <a:xfrm>
            <a:off x="5183187" y="987425"/>
            <a:ext cx="6172201" cy="4873626"/>
          </a:xfrm>
          <a:prstGeom prst="rect">
            <a:avLst/>
          </a:prstGeom>
        </p:spPr>
        <p:txBody>
          <a:bodyPr lIns="34275" tIns="34275" rIns="34275" bIns="34275"/>
          <a:lstStyle>
            <a:lvl1pPr marL="609584" indent="-507987">
              <a:buClr>
                <a:srgbClr val="000000"/>
              </a:buClr>
              <a:buSzPts val="3200"/>
              <a:defRPr sz="3200"/>
            </a:lvl1pPr>
            <a:lvl2pPr marL="1288111" indent="-551529">
              <a:buClr>
                <a:srgbClr val="000000"/>
              </a:buClr>
              <a:buSzPts val="3200"/>
              <a:defRPr sz="3200"/>
            </a:lvl2pPr>
            <a:lvl3pPr marL="1981150" indent="-609585">
              <a:buClr>
                <a:srgbClr val="000000"/>
              </a:buClr>
              <a:buSzPts val="3200"/>
              <a:defRPr sz="3200"/>
            </a:lvl3pPr>
            <a:lvl4pPr marL="2697412" indent="-690862">
              <a:buClr>
                <a:srgbClr val="000000"/>
              </a:buClr>
              <a:buSzPts val="3200"/>
              <a:defRPr sz="3200"/>
            </a:lvl4pPr>
            <a:lvl5pPr marL="3306997" indent="-690862">
              <a:buClr>
                <a:srgbClr val="000000"/>
              </a:buClr>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764" name="Google Shape;64;p11"/>
          <p:cNvSpPr txBox="1">
            <a:spLocks noGrp="1"/>
          </p:cNvSpPr>
          <p:nvPr>
            <p:ph type="body" sz="quarter" idx="13"/>
          </p:nvPr>
        </p:nvSpPr>
        <p:spPr>
          <a:xfrm>
            <a:off x="839787" y="2057401"/>
            <a:ext cx="3932239" cy="3811588"/>
          </a:xfrm>
          <a:prstGeom prst="rect">
            <a:avLst/>
          </a:prstGeom>
        </p:spPr>
        <p:txBody>
          <a:bodyPr lIns="34275" tIns="34275" rIns="34275" bIns="34275"/>
          <a:lstStyle/>
          <a:p>
            <a:pPr marL="304792" indent="0">
              <a:buSzTx/>
              <a:buFontTx/>
              <a:buNone/>
              <a:defRPr sz="1600"/>
            </a:pPr>
            <a:endParaRPr/>
          </a:p>
        </p:txBody>
      </p:sp>
      <p:sp>
        <p:nvSpPr>
          <p:cNvPr id="765"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2608101080"/>
      </p:ext>
    </p:extLst>
  </p:cSld>
  <p:clrMapOvr>
    <a:masterClrMapping/>
  </p:clrMapOvr>
  <p:transition spd="med"/>
</p:sldLayout>
</file>

<file path=ppt/slideLayouts/slideLayout386.xml><?xml version="1.0" encoding="utf-8"?>
<p:sldLayout xmlns:a="http://schemas.openxmlformats.org/drawingml/2006/main" xmlns:r="http://schemas.openxmlformats.org/officeDocument/2006/relationships" xmlns:p="http://schemas.openxmlformats.org/presentationml/2006/main" type="tx">
  <p:cSld name="3_Picture with Caption">
    <p:spTree>
      <p:nvGrpSpPr>
        <p:cNvPr id="1" name=""/>
        <p:cNvGrpSpPr/>
        <p:nvPr/>
      </p:nvGrpSpPr>
      <p:grpSpPr>
        <a:xfrm>
          <a:off x="0" y="0"/>
          <a:ext cx="0" cy="0"/>
          <a:chOff x="0" y="0"/>
          <a:chExt cx="0" cy="0"/>
        </a:xfrm>
      </p:grpSpPr>
      <p:sp>
        <p:nvSpPr>
          <p:cNvPr id="772" name="Title Text"/>
          <p:cNvSpPr txBox="1">
            <a:spLocks noGrp="1"/>
          </p:cNvSpPr>
          <p:nvPr>
            <p:ph type="title"/>
          </p:nvPr>
        </p:nvSpPr>
        <p:spPr>
          <a:xfrm>
            <a:off x="839787" y="457200"/>
            <a:ext cx="3932239" cy="1600200"/>
          </a:xfrm>
          <a:prstGeom prst="rect">
            <a:avLst/>
          </a:prstGeom>
        </p:spPr>
        <p:txBody>
          <a:bodyPr lIns="34275" tIns="34275" rIns="34275" bIns="34275" anchor="b"/>
          <a:lstStyle>
            <a:lvl1pPr>
              <a:defRPr sz="3200">
                <a:latin typeface="+mn-lt"/>
                <a:ea typeface="+mn-ea"/>
                <a:cs typeface="+mn-cs"/>
                <a:sym typeface="Calibri"/>
              </a:defRPr>
            </a:lvl1pPr>
          </a:lstStyle>
          <a:p>
            <a:r>
              <a:t>Title Text</a:t>
            </a:r>
          </a:p>
        </p:txBody>
      </p:sp>
      <p:sp>
        <p:nvSpPr>
          <p:cNvPr id="773" name="Google Shape;70;p12"/>
          <p:cNvSpPr>
            <a:spLocks noGrp="1"/>
          </p:cNvSpPr>
          <p:nvPr>
            <p:ph type="pic" sz="half" idx="13"/>
          </p:nvPr>
        </p:nvSpPr>
        <p:spPr>
          <a:xfrm>
            <a:off x="5183187" y="987425"/>
            <a:ext cx="6172201" cy="4873626"/>
          </a:xfrm>
          <a:prstGeom prst="rect">
            <a:avLst/>
          </a:prstGeom>
        </p:spPr>
        <p:txBody>
          <a:bodyPr lIns="91439" rIns="91439">
            <a:noAutofit/>
          </a:bodyPr>
          <a:lstStyle/>
          <a:p>
            <a:endParaRPr/>
          </a:p>
        </p:txBody>
      </p:sp>
      <p:sp>
        <p:nvSpPr>
          <p:cNvPr id="774" name="Body Level One…"/>
          <p:cNvSpPr txBox="1">
            <a:spLocks noGrp="1"/>
          </p:cNvSpPr>
          <p:nvPr>
            <p:ph type="body" sz="quarter" idx="1"/>
          </p:nvPr>
        </p:nvSpPr>
        <p:spPr>
          <a:xfrm>
            <a:off x="839787" y="2057400"/>
            <a:ext cx="3932239" cy="3811589"/>
          </a:xfrm>
          <a:prstGeom prst="rect">
            <a:avLst/>
          </a:prstGeom>
        </p:spPr>
        <p:txBody>
          <a:bodyPr lIns="34275" tIns="34275" rIns="34275" bIns="34275"/>
          <a:lstStyle>
            <a:lvl1pPr marL="304792" indent="0">
              <a:buSzTx/>
              <a:buFontTx/>
              <a:buNone/>
              <a:defRPr sz="1600"/>
            </a:lvl1pPr>
            <a:lvl2pPr marL="304792" indent="609585">
              <a:buSzTx/>
              <a:buFontTx/>
              <a:buNone/>
              <a:defRPr sz="1600"/>
            </a:lvl2pPr>
            <a:lvl3pPr marL="304792" indent="1219169">
              <a:buSzTx/>
              <a:buFontTx/>
              <a:buNone/>
              <a:defRPr sz="1600"/>
            </a:lvl3pPr>
            <a:lvl4pPr marL="304792" indent="1828754">
              <a:buSzTx/>
              <a:buFontTx/>
              <a:buNone/>
              <a:defRPr sz="1600"/>
            </a:lvl4pPr>
            <a:lvl5pPr marL="304792" indent="2438339">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775"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3637323796"/>
      </p:ext>
    </p:extLst>
  </p:cSld>
  <p:clrMapOvr>
    <a:masterClrMapping/>
  </p:clrMapOvr>
  <p:transition spd="med"/>
</p:sldLayout>
</file>

<file path=ppt/slideLayouts/slideLayout387.xml><?xml version="1.0" encoding="utf-8"?>
<p:sldLayout xmlns:a="http://schemas.openxmlformats.org/drawingml/2006/main" xmlns:r="http://schemas.openxmlformats.org/officeDocument/2006/relationships" xmlns:p="http://schemas.openxmlformats.org/presentationml/2006/main" type="tx">
  <p:cSld name="3_Title and Vertical Text">
    <p:spTree>
      <p:nvGrpSpPr>
        <p:cNvPr id="1" name=""/>
        <p:cNvGrpSpPr/>
        <p:nvPr/>
      </p:nvGrpSpPr>
      <p:grpSpPr>
        <a:xfrm>
          <a:off x="0" y="0"/>
          <a:ext cx="0" cy="0"/>
          <a:chOff x="0" y="0"/>
          <a:chExt cx="0" cy="0"/>
        </a:xfrm>
      </p:grpSpPr>
      <p:sp>
        <p:nvSpPr>
          <p:cNvPr id="782" name="Title Text"/>
          <p:cNvSpPr txBox="1">
            <a:spLocks noGrp="1"/>
          </p:cNvSpPr>
          <p:nvPr>
            <p:ph type="title"/>
          </p:nvPr>
        </p:nvSpPr>
        <p:spPr>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783" name="Body Level One…"/>
          <p:cNvSpPr txBox="1">
            <a:spLocks noGrp="1"/>
          </p:cNvSpPr>
          <p:nvPr>
            <p:ph type="body" idx="1"/>
          </p:nvPr>
        </p:nvSpPr>
        <p:spPr>
          <a:xfrm rot="5400000">
            <a:off x="3920330" y="-1256505"/>
            <a:ext cx="4351340" cy="10515601"/>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784"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2333754397"/>
      </p:ext>
    </p:extLst>
  </p:cSld>
  <p:clrMapOvr>
    <a:masterClrMapping/>
  </p:clrMapOvr>
  <p:transition spd="med"/>
</p:sldLayout>
</file>

<file path=ppt/slideLayouts/slideLayout388.xml><?xml version="1.0" encoding="utf-8"?>
<p:sldLayout xmlns:a="http://schemas.openxmlformats.org/drawingml/2006/main" xmlns:r="http://schemas.openxmlformats.org/officeDocument/2006/relationships" xmlns:p="http://schemas.openxmlformats.org/presentationml/2006/main" type="tx">
  <p:cSld name="3_Vertical Title and Text">
    <p:spTree>
      <p:nvGrpSpPr>
        <p:cNvPr id="1" name=""/>
        <p:cNvGrpSpPr/>
        <p:nvPr/>
      </p:nvGrpSpPr>
      <p:grpSpPr>
        <a:xfrm>
          <a:off x="0" y="0"/>
          <a:ext cx="0" cy="0"/>
          <a:chOff x="0" y="0"/>
          <a:chExt cx="0" cy="0"/>
        </a:xfrm>
      </p:grpSpPr>
      <p:sp>
        <p:nvSpPr>
          <p:cNvPr id="791" name="Title Text"/>
          <p:cNvSpPr txBox="1">
            <a:spLocks noGrp="1"/>
          </p:cNvSpPr>
          <p:nvPr>
            <p:ph type="title"/>
          </p:nvPr>
        </p:nvSpPr>
        <p:spPr>
          <a:xfrm rot="5400000">
            <a:off x="7133431" y="1956594"/>
            <a:ext cx="5811840" cy="2628901"/>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792" name="Body Level One…"/>
          <p:cNvSpPr txBox="1">
            <a:spLocks noGrp="1"/>
          </p:cNvSpPr>
          <p:nvPr>
            <p:ph type="body" idx="1"/>
          </p:nvPr>
        </p:nvSpPr>
        <p:spPr>
          <a:xfrm rot="5400000">
            <a:off x="1799431" y="-596105"/>
            <a:ext cx="5811840" cy="7734301"/>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793"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10881592"/>
      </p:ext>
    </p:extLst>
  </p:cSld>
  <p:clrMapOvr>
    <a:masterClrMapping/>
  </p:clrMapOvr>
  <p:transition spd="med"/>
</p:sldLayout>
</file>

<file path=ppt/slideLayouts/slideLayout389.xml><?xml version="1.0" encoding="utf-8"?>
<p:sldLayout xmlns:a="http://schemas.openxmlformats.org/drawingml/2006/main" xmlns:r="http://schemas.openxmlformats.org/officeDocument/2006/relationships" xmlns:p="http://schemas.openxmlformats.org/presentationml/2006/main" type="tx">
  <p:cSld name="2_Section Header">
    <p:spTree>
      <p:nvGrpSpPr>
        <p:cNvPr id="1" name=""/>
        <p:cNvGrpSpPr/>
        <p:nvPr/>
      </p:nvGrpSpPr>
      <p:grpSpPr>
        <a:xfrm>
          <a:off x="0" y="0"/>
          <a:ext cx="0" cy="0"/>
          <a:chOff x="0" y="0"/>
          <a:chExt cx="0" cy="0"/>
        </a:xfrm>
      </p:grpSpPr>
      <p:sp>
        <p:nvSpPr>
          <p:cNvPr id="800" name="Title Text"/>
          <p:cNvSpPr txBox="1">
            <a:spLocks noGrp="1"/>
          </p:cNvSpPr>
          <p:nvPr>
            <p:ph type="title"/>
          </p:nvPr>
        </p:nvSpPr>
        <p:spPr>
          <a:xfrm>
            <a:off x="831850" y="1709739"/>
            <a:ext cx="10515601" cy="2852801"/>
          </a:xfrm>
          <a:prstGeom prst="rect">
            <a:avLst/>
          </a:prstGeom>
        </p:spPr>
        <p:txBody>
          <a:bodyPr lIns="34275" tIns="34275" rIns="34275" bIns="34275" anchor="b"/>
          <a:lstStyle>
            <a:lvl1pPr>
              <a:defRPr sz="6000">
                <a:latin typeface="+mn-lt"/>
                <a:ea typeface="+mn-ea"/>
                <a:cs typeface="+mn-cs"/>
                <a:sym typeface="Calibri"/>
              </a:defRPr>
            </a:lvl1pPr>
          </a:lstStyle>
          <a:p>
            <a:r>
              <a:t>Title Text</a:t>
            </a:r>
          </a:p>
        </p:txBody>
      </p:sp>
      <p:sp>
        <p:nvSpPr>
          <p:cNvPr id="801" name="Body Level One…"/>
          <p:cNvSpPr txBox="1">
            <a:spLocks noGrp="1"/>
          </p:cNvSpPr>
          <p:nvPr>
            <p:ph type="body" sz="quarter" idx="1"/>
          </p:nvPr>
        </p:nvSpPr>
        <p:spPr>
          <a:xfrm>
            <a:off x="831850" y="4589462"/>
            <a:ext cx="10515601" cy="1500401"/>
          </a:xfrm>
          <a:prstGeom prst="rect">
            <a:avLst/>
          </a:prstGeom>
        </p:spPr>
        <p:txBody>
          <a:bodyPr lIns="34275" tIns="34275" rIns="34275" bIns="34275"/>
          <a:lstStyle>
            <a:lvl1pPr marL="304792" indent="0">
              <a:buSzTx/>
              <a:buFontTx/>
              <a:buNone/>
              <a:defRPr sz="2400">
                <a:solidFill>
                  <a:srgbClr val="888888"/>
                </a:solidFill>
              </a:defRPr>
            </a:lvl1pPr>
            <a:lvl2pPr marL="304792" indent="609585">
              <a:buSzTx/>
              <a:buFontTx/>
              <a:buNone/>
              <a:defRPr sz="2400">
                <a:solidFill>
                  <a:srgbClr val="888888"/>
                </a:solidFill>
              </a:defRPr>
            </a:lvl2pPr>
            <a:lvl3pPr marL="304792" indent="1219169">
              <a:buSzTx/>
              <a:buFontTx/>
              <a:buNone/>
              <a:defRPr sz="2400">
                <a:solidFill>
                  <a:srgbClr val="888888"/>
                </a:solidFill>
              </a:defRPr>
            </a:lvl3pPr>
            <a:lvl4pPr marL="304792" indent="1828754">
              <a:buSzTx/>
              <a:buFontTx/>
              <a:buNone/>
              <a:defRPr sz="2400">
                <a:solidFill>
                  <a:srgbClr val="888888"/>
                </a:solidFill>
              </a:defRPr>
            </a:lvl4pPr>
            <a:lvl5pPr marL="304792" indent="2438339">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802"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2137544463"/>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Image 2/3 dark">
    <p:bg>
      <p:bgPr>
        <a:solidFill>
          <a:srgbClr val="0070BC"/>
        </a:solidFill>
        <a:effectLst/>
      </p:bgPr>
    </p:bg>
    <p:spTree>
      <p:nvGrpSpPr>
        <p:cNvPr id="1" name=""/>
        <p:cNvGrpSpPr/>
        <p:nvPr/>
      </p:nvGrpSpPr>
      <p:grpSpPr>
        <a:xfrm>
          <a:off x="0" y="0"/>
          <a:ext cx="0" cy="0"/>
          <a:chOff x="0" y="0"/>
          <a:chExt cx="0" cy="0"/>
        </a:xfrm>
      </p:grpSpPr>
      <p:sp>
        <p:nvSpPr>
          <p:cNvPr id="397" name="Title Text"/>
          <p:cNvSpPr txBox="1">
            <a:spLocks noGrp="1"/>
          </p:cNvSpPr>
          <p:nvPr>
            <p:ph type="title"/>
          </p:nvPr>
        </p:nvSpPr>
        <p:spPr>
          <a:xfrm>
            <a:off x="609600" y="685796"/>
            <a:ext cx="3429000" cy="1314452"/>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398" name="Body Level One…"/>
          <p:cNvSpPr txBox="1">
            <a:spLocks noGrp="1"/>
          </p:cNvSpPr>
          <p:nvPr>
            <p:ph type="body" idx="1"/>
          </p:nvPr>
        </p:nvSpPr>
        <p:spPr>
          <a:xfrm>
            <a:off x="4495800" y="0"/>
            <a:ext cx="7696200" cy="6172200"/>
          </a:xfrm>
          <a:prstGeom prst="rect">
            <a:avLst/>
          </a:prstGeom>
        </p:spPr>
        <p:txBody>
          <a:bodyPr lIns="45699" tIns="45699" rIns="45699" bIns="45699"/>
          <a:lstStyle>
            <a:lvl1pPr marL="4572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9144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3716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18288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22860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399" name="Google Shape;112;p22"/>
          <p:cNvSpPr txBox="1">
            <a:spLocks noGrp="1"/>
          </p:cNvSpPr>
          <p:nvPr>
            <p:ph type="body" sz="quarter" idx="13"/>
          </p:nvPr>
        </p:nvSpPr>
        <p:spPr>
          <a:xfrm>
            <a:off x="609600" y="330200"/>
            <a:ext cx="34290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40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390.xml><?xml version="1.0" encoding="utf-8"?>
<p:sldLayout xmlns:a="http://schemas.openxmlformats.org/drawingml/2006/main" xmlns:r="http://schemas.openxmlformats.org/officeDocument/2006/relationships" xmlns:p="http://schemas.openxmlformats.org/presentationml/2006/main" type="tx">
  <p:cSld name="5_Title Slide">
    <p:spTree>
      <p:nvGrpSpPr>
        <p:cNvPr id="1" name=""/>
        <p:cNvGrpSpPr/>
        <p:nvPr/>
      </p:nvGrpSpPr>
      <p:grpSpPr>
        <a:xfrm>
          <a:off x="0" y="0"/>
          <a:ext cx="0" cy="0"/>
          <a:chOff x="0" y="0"/>
          <a:chExt cx="0" cy="0"/>
        </a:xfrm>
      </p:grpSpPr>
      <p:sp>
        <p:nvSpPr>
          <p:cNvPr id="819" name="Title Text"/>
          <p:cNvSpPr txBox="1">
            <a:spLocks noGrp="1"/>
          </p:cNvSpPr>
          <p:nvPr>
            <p:ph type="title"/>
          </p:nvPr>
        </p:nvSpPr>
        <p:spPr>
          <a:xfrm>
            <a:off x="1524000" y="1122362"/>
            <a:ext cx="9144000" cy="2387601"/>
          </a:xfrm>
          <a:prstGeom prst="rect">
            <a:avLst/>
          </a:prstGeom>
        </p:spPr>
        <p:txBody>
          <a:bodyPr lIns="34275" tIns="34275" rIns="34275" bIns="34275" anchor="b"/>
          <a:lstStyle>
            <a:lvl1pPr algn="ctr">
              <a:defRPr sz="6000">
                <a:latin typeface="+mn-lt"/>
                <a:ea typeface="+mn-ea"/>
                <a:cs typeface="+mn-cs"/>
                <a:sym typeface="Calibri"/>
              </a:defRPr>
            </a:lvl1pPr>
          </a:lstStyle>
          <a:p>
            <a:r>
              <a:t>Title Text</a:t>
            </a:r>
          </a:p>
        </p:txBody>
      </p:sp>
      <p:sp>
        <p:nvSpPr>
          <p:cNvPr id="820" name="Body Level One…"/>
          <p:cNvSpPr txBox="1">
            <a:spLocks noGrp="1"/>
          </p:cNvSpPr>
          <p:nvPr>
            <p:ph type="body" sz="quarter" idx="1"/>
          </p:nvPr>
        </p:nvSpPr>
        <p:spPr>
          <a:xfrm>
            <a:off x="1524000" y="3602037"/>
            <a:ext cx="9144000" cy="1655601"/>
          </a:xfrm>
          <a:prstGeom prst="rect">
            <a:avLst/>
          </a:prstGeom>
        </p:spPr>
        <p:txBody>
          <a:bodyPr lIns="34275" tIns="34275" rIns="34275" bIns="34275"/>
          <a:lstStyle>
            <a:lvl1pPr marL="361950" indent="-266700" algn="ctr">
              <a:buSzTx/>
              <a:buFontTx/>
              <a:buNone/>
              <a:defRPr sz="2400"/>
            </a:lvl1pPr>
            <a:lvl2pPr marL="361950" indent="209550" algn="ctr">
              <a:buSzTx/>
              <a:buFontTx/>
              <a:buNone/>
              <a:defRPr sz="2400"/>
            </a:lvl2pPr>
            <a:lvl3pPr marL="361950" indent="685800" algn="ctr">
              <a:buSzTx/>
              <a:buFontTx/>
              <a:buNone/>
              <a:defRPr sz="2400"/>
            </a:lvl3pPr>
            <a:lvl4pPr marL="361950" indent="1149350" algn="ctr">
              <a:buSzTx/>
              <a:buFontTx/>
              <a:buNone/>
              <a:defRPr sz="2400"/>
            </a:lvl4pPr>
            <a:lvl5pPr marL="361950" indent="160655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821"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691224853"/>
      </p:ext>
    </p:extLst>
  </p:cSld>
  <p:clrMapOvr>
    <a:masterClrMapping/>
  </p:clrMapOvr>
  <p:transition spd="med"/>
</p:sldLayout>
</file>

<file path=ppt/slideLayouts/slideLayout391.xml><?xml version="1.0" encoding="utf-8"?>
<p:sldLayout xmlns:a="http://schemas.openxmlformats.org/drawingml/2006/main" xmlns:r="http://schemas.openxmlformats.org/officeDocument/2006/relationships" xmlns:p="http://schemas.openxmlformats.org/presentationml/2006/main" type="tx">
  <p:cSld name="4_Title and Content">
    <p:spTree>
      <p:nvGrpSpPr>
        <p:cNvPr id="1" name=""/>
        <p:cNvGrpSpPr/>
        <p:nvPr/>
      </p:nvGrpSpPr>
      <p:grpSpPr>
        <a:xfrm>
          <a:off x="0" y="0"/>
          <a:ext cx="0" cy="0"/>
          <a:chOff x="0" y="0"/>
          <a:chExt cx="0" cy="0"/>
        </a:xfrm>
      </p:grpSpPr>
      <p:sp>
        <p:nvSpPr>
          <p:cNvPr id="828"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829" name="Body Level One…"/>
          <p:cNvSpPr txBox="1">
            <a:spLocks noGrp="1"/>
          </p:cNvSpPr>
          <p:nvPr>
            <p:ph type="body" idx="1"/>
          </p:nvPr>
        </p:nvSpPr>
        <p:spPr>
          <a:xfrm>
            <a:off x="838200" y="1825625"/>
            <a:ext cx="10515600" cy="4351200"/>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830"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4051695178"/>
      </p:ext>
    </p:extLst>
  </p:cSld>
  <p:clrMapOvr>
    <a:masterClrMapping/>
  </p:clrMapOvr>
  <p:transition spd="med"/>
</p:sldLayout>
</file>

<file path=ppt/slideLayouts/slideLayout392.xml><?xml version="1.0" encoding="utf-8"?>
<p:sldLayout xmlns:a="http://schemas.openxmlformats.org/drawingml/2006/main" xmlns:r="http://schemas.openxmlformats.org/officeDocument/2006/relationships" xmlns:p="http://schemas.openxmlformats.org/presentationml/2006/main" type="tx">
  <p:cSld name="4_Two Content">
    <p:spTree>
      <p:nvGrpSpPr>
        <p:cNvPr id="1" name=""/>
        <p:cNvGrpSpPr/>
        <p:nvPr/>
      </p:nvGrpSpPr>
      <p:grpSpPr>
        <a:xfrm>
          <a:off x="0" y="0"/>
          <a:ext cx="0" cy="0"/>
          <a:chOff x="0" y="0"/>
          <a:chExt cx="0" cy="0"/>
        </a:xfrm>
      </p:grpSpPr>
      <p:sp>
        <p:nvSpPr>
          <p:cNvPr id="837"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838" name="Body Level One…"/>
          <p:cNvSpPr txBox="1">
            <a:spLocks noGrp="1"/>
          </p:cNvSpPr>
          <p:nvPr>
            <p:ph type="body" sz="half" idx="1"/>
          </p:nvPr>
        </p:nvSpPr>
        <p:spPr>
          <a:xfrm>
            <a:off x="838200" y="1825625"/>
            <a:ext cx="5181600" cy="4351200"/>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839" name="Google Shape;39;p6"/>
          <p:cNvSpPr txBox="1">
            <a:spLocks noGrp="1"/>
          </p:cNvSpPr>
          <p:nvPr>
            <p:ph type="body" sz="half" idx="13"/>
          </p:nvPr>
        </p:nvSpPr>
        <p:spPr>
          <a:xfrm>
            <a:off x="6172200" y="1825625"/>
            <a:ext cx="5181600" cy="4351200"/>
          </a:xfrm>
          <a:prstGeom prst="rect">
            <a:avLst/>
          </a:prstGeom>
        </p:spPr>
        <p:txBody>
          <a:bodyPr lIns="34275" tIns="34275" rIns="34275" bIns="34275"/>
          <a:lstStyle/>
          <a:p>
            <a:pPr marL="609584" indent="-423322">
              <a:buClr>
                <a:srgbClr val="000000"/>
              </a:buClr>
              <a:buSzPts val="2100"/>
              <a:defRPr sz="2100"/>
            </a:pPr>
            <a:endParaRPr/>
          </a:p>
        </p:txBody>
      </p:sp>
      <p:sp>
        <p:nvSpPr>
          <p:cNvPr id="840"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2344118747"/>
      </p:ext>
    </p:extLst>
  </p:cSld>
  <p:clrMapOvr>
    <a:masterClrMapping/>
  </p:clrMapOvr>
  <p:transition spd="med"/>
</p:sldLayout>
</file>

<file path=ppt/slideLayouts/slideLayout393.xml><?xml version="1.0" encoding="utf-8"?>
<p:sldLayout xmlns:a="http://schemas.openxmlformats.org/drawingml/2006/main" xmlns:r="http://schemas.openxmlformats.org/officeDocument/2006/relationships" xmlns:p="http://schemas.openxmlformats.org/presentationml/2006/main" type="tx">
  <p:cSld name="5_Comparison">
    <p:spTree>
      <p:nvGrpSpPr>
        <p:cNvPr id="1" name=""/>
        <p:cNvGrpSpPr/>
        <p:nvPr/>
      </p:nvGrpSpPr>
      <p:grpSpPr>
        <a:xfrm>
          <a:off x="0" y="0"/>
          <a:ext cx="0" cy="0"/>
          <a:chOff x="0" y="0"/>
          <a:chExt cx="0" cy="0"/>
        </a:xfrm>
      </p:grpSpPr>
      <p:sp>
        <p:nvSpPr>
          <p:cNvPr id="847" name="Title Text"/>
          <p:cNvSpPr txBox="1">
            <a:spLocks noGrp="1"/>
          </p:cNvSpPr>
          <p:nvPr>
            <p:ph type="title"/>
          </p:nvPr>
        </p:nvSpPr>
        <p:spPr>
          <a:xfrm>
            <a:off x="839787" y="365125"/>
            <a:ext cx="10515601"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848" name="Body Level One…"/>
          <p:cNvSpPr txBox="1">
            <a:spLocks noGrp="1"/>
          </p:cNvSpPr>
          <p:nvPr>
            <p:ph type="body" sz="quarter" idx="1"/>
          </p:nvPr>
        </p:nvSpPr>
        <p:spPr>
          <a:xfrm>
            <a:off x="839787" y="1681163"/>
            <a:ext cx="5158001" cy="824001"/>
          </a:xfrm>
          <a:prstGeom prst="rect">
            <a:avLst/>
          </a:prstGeom>
        </p:spPr>
        <p:txBody>
          <a:bodyPr lIns="34275" tIns="34275" rIns="34275" bIns="34275" anchor="b"/>
          <a:lstStyle>
            <a:lvl1pPr marL="304792" indent="0">
              <a:buSzTx/>
              <a:buFontTx/>
              <a:buNone/>
              <a:defRPr sz="2400" b="1"/>
            </a:lvl1pPr>
            <a:lvl2pPr marL="304792" indent="609585">
              <a:buSzTx/>
              <a:buFontTx/>
              <a:buNone/>
              <a:defRPr sz="2400" b="1"/>
            </a:lvl2pPr>
            <a:lvl3pPr marL="304792" indent="1219169">
              <a:buSzTx/>
              <a:buFontTx/>
              <a:buNone/>
              <a:defRPr sz="2400" b="1"/>
            </a:lvl3pPr>
            <a:lvl4pPr marL="304792" indent="1828754">
              <a:buSzTx/>
              <a:buFontTx/>
              <a:buNone/>
              <a:defRPr sz="2400" b="1"/>
            </a:lvl4pPr>
            <a:lvl5pPr marL="304792" indent="2438339">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849" name="Google Shape;46;p7"/>
          <p:cNvSpPr txBox="1">
            <a:spLocks noGrp="1"/>
          </p:cNvSpPr>
          <p:nvPr>
            <p:ph type="body" sz="half" idx="13"/>
          </p:nvPr>
        </p:nvSpPr>
        <p:spPr>
          <a:xfrm>
            <a:off x="839788" y="2505075"/>
            <a:ext cx="5158000" cy="3684800"/>
          </a:xfrm>
          <a:prstGeom prst="rect">
            <a:avLst/>
          </a:prstGeom>
        </p:spPr>
        <p:txBody>
          <a:bodyPr lIns="34275" tIns="34275" rIns="34275" bIns="34275"/>
          <a:lstStyle/>
          <a:p>
            <a:pPr marL="609584" indent="-423322">
              <a:buClr>
                <a:srgbClr val="000000"/>
              </a:buClr>
              <a:buSzPts val="2100"/>
              <a:defRPr sz="2100"/>
            </a:pPr>
            <a:endParaRPr/>
          </a:p>
        </p:txBody>
      </p:sp>
      <p:sp>
        <p:nvSpPr>
          <p:cNvPr id="850" name="Google Shape;47;p7"/>
          <p:cNvSpPr txBox="1">
            <a:spLocks noGrp="1"/>
          </p:cNvSpPr>
          <p:nvPr>
            <p:ph type="body" sz="quarter" idx="14"/>
          </p:nvPr>
        </p:nvSpPr>
        <p:spPr>
          <a:xfrm>
            <a:off x="6172200" y="1681163"/>
            <a:ext cx="5183200" cy="824001"/>
          </a:xfrm>
          <a:prstGeom prst="rect">
            <a:avLst/>
          </a:prstGeom>
        </p:spPr>
        <p:txBody>
          <a:bodyPr lIns="34275" tIns="34275" rIns="34275" bIns="34275" anchor="b"/>
          <a:lstStyle/>
          <a:p>
            <a:pPr marL="304792" indent="0">
              <a:buSzTx/>
              <a:buFontTx/>
              <a:buNone/>
              <a:defRPr sz="2400" b="1"/>
            </a:pPr>
            <a:endParaRPr/>
          </a:p>
        </p:txBody>
      </p:sp>
      <p:sp>
        <p:nvSpPr>
          <p:cNvPr id="851" name="Google Shape;48;p7"/>
          <p:cNvSpPr txBox="1">
            <a:spLocks noGrp="1"/>
          </p:cNvSpPr>
          <p:nvPr>
            <p:ph type="body" sz="half" idx="15"/>
          </p:nvPr>
        </p:nvSpPr>
        <p:spPr>
          <a:xfrm>
            <a:off x="6172200" y="2505075"/>
            <a:ext cx="5183200" cy="3684800"/>
          </a:xfrm>
          <a:prstGeom prst="rect">
            <a:avLst/>
          </a:prstGeom>
        </p:spPr>
        <p:txBody>
          <a:bodyPr lIns="34275" tIns="34275" rIns="34275" bIns="34275"/>
          <a:lstStyle/>
          <a:p>
            <a:pPr marL="609584" indent="-423322">
              <a:buClr>
                <a:srgbClr val="000000"/>
              </a:buClr>
              <a:buSzPts val="2100"/>
              <a:defRPr sz="2100"/>
            </a:pPr>
            <a:endParaRPr/>
          </a:p>
        </p:txBody>
      </p:sp>
      <p:sp>
        <p:nvSpPr>
          <p:cNvPr id="852"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938871323"/>
      </p:ext>
    </p:extLst>
  </p:cSld>
  <p:clrMapOvr>
    <a:masterClrMapping/>
  </p:clrMapOvr>
  <p:transition spd="med"/>
</p:sldLayout>
</file>

<file path=ppt/slideLayouts/slideLayout394.xml><?xml version="1.0" encoding="utf-8"?>
<p:sldLayout xmlns:a="http://schemas.openxmlformats.org/drawingml/2006/main" xmlns:r="http://schemas.openxmlformats.org/officeDocument/2006/relationships" xmlns:p="http://schemas.openxmlformats.org/presentationml/2006/main" type="tx">
  <p:cSld name="5_Title Only">
    <p:spTree>
      <p:nvGrpSpPr>
        <p:cNvPr id="1" name=""/>
        <p:cNvGrpSpPr/>
        <p:nvPr/>
      </p:nvGrpSpPr>
      <p:grpSpPr>
        <a:xfrm>
          <a:off x="0" y="0"/>
          <a:ext cx="0" cy="0"/>
          <a:chOff x="0" y="0"/>
          <a:chExt cx="0" cy="0"/>
        </a:xfrm>
      </p:grpSpPr>
      <p:sp>
        <p:nvSpPr>
          <p:cNvPr id="859"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860"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2553261851"/>
      </p:ext>
    </p:extLst>
  </p:cSld>
  <p:clrMapOvr>
    <a:masterClrMapping/>
  </p:clrMapOvr>
  <p:transition spd="med"/>
</p:sldLayout>
</file>

<file path=ppt/slideLayouts/slideLayout395.xml><?xml version="1.0" encoding="utf-8"?>
<p:sldLayout xmlns:a="http://schemas.openxmlformats.org/drawingml/2006/main" xmlns:r="http://schemas.openxmlformats.org/officeDocument/2006/relationships" xmlns:p="http://schemas.openxmlformats.org/presentationml/2006/main" type="tx">
  <p:cSld name="5_Blank">
    <p:spTree>
      <p:nvGrpSpPr>
        <p:cNvPr id="1" name=""/>
        <p:cNvGrpSpPr/>
        <p:nvPr/>
      </p:nvGrpSpPr>
      <p:grpSpPr>
        <a:xfrm>
          <a:off x="0" y="0"/>
          <a:ext cx="0" cy="0"/>
          <a:chOff x="0" y="0"/>
          <a:chExt cx="0" cy="0"/>
        </a:xfrm>
      </p:grpSpPr>
      <p:sp>
        <p:nvSpPr>
          <p:cNvPr id="867"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4104552988"/>
      </p:ext>
    </p:extLst>
  </p:cSld>
  <p:clrMapOvr>
    <a:masterClrMapping/>
  </p:clrMapOvr>
  <p:transition spd="med"/>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4_Content with Caption">
    <p:spTree>
      <p:nvGrpSpPr>
        <p:cNvPr id="1" name=""/>
        <p:cNvGrpSpPr/>
        <p:nvPr/>
      </p:nvGrpSpPr>
      <p:grpSpPr>
        <a:xfrm>
          <a:off x="0" y="0"/>
          <a:ext cx="0" cy="0"/>
          <a:chOff x="0" y="0"/>
          <a:chExt cx="0" cy="0"/>
        </a:xfrm>
      </p:grpSpPr>
      <p:sp>
        <p:nvSpPr>
          <p:cNvPr id="874" name="Title Text"/>
          <p:cNvSpPr txBox="1">
            <a:spLocks noGrp="1"/>
          </p:cNvSpPr>
          <p:nvPr>
            <p:ph type="title"/>
          </p:nvPr>
        </p:nvSpPr>
        <p:spPr>
          <a:xfrm>
            <a:off x="839787" y="457200"/>
            <a:ext cx="3932001" cy="1600400"/>
          </a:xfrm>
          <a:prstGeom prst="rect">
            <a:avLst/>
          </a:prstGeom>
        </p:spPr>
        <p:txBody>
          <a:bodyPr lIns="34275" tIns="34275" rIns="34275" bIns="34275" anchor="b"/>
          <a:lstStyle>
            <a:lvl1pPr>
              <a:defRPr sz="3200">
                <a:latin typeface="+mn-lt"/>
                <a:ea typeface="+mn-ea"/>
                <a:cs typeface="+mn-cs"/>
                <a:sym typeface="Calibri"/>
              </a:defRPr>
            </a:lvl1pPr>
          </a:lstStyle>
          <a:p>
            <a:r>
              <a:t>Title Text</a:t>
            </a:r>
          </a:p>
        </p:txBody>
      </p:sp>
      <p:sp>
        <p:nvSpPr>
          <p:cNvPr id="875" name="Body Level One…"/>
          <p:cNvSpPr txBox="1">
            <a:spLocks noGrp="1"/>
          </p:cNvSpPr>
          <p:nvPr>
            <p:ph type="body" sz="half" idx="1"/>
          </p:nvPr>
        </p:nvSpPr>
        <p:spPr>
          <a:xfrm>
            <a:off x="5183187" y="987425"/>
            <a:ext cx="6172401" cy="4873600"/>
          </a:xfrm>
          <a:prstGeom prst="rect">
            <a:avLst/>
          </a:prstGeom>
        </p:spPr>
        <p:txBody>
          <a:bodyPr lIns="34275" tIns="34275" rIns="34275" bIns="34275"/>
          <a:lstStyle>
            <a:lvl1pPr marL="609584" indent="-507987">
              <a:buClr>
                <a:srgbClr val="000000"/>
              </a:buClr>
              <a:buSzPts val="3200"/>
              <a:defRPr sz="3200"/>
            </a:lvl1pPr>
            <a:lvl2pPr marL="1288111" indent="-551529">
              <a:buClr>
                <a:srgbClr val="000000"/>
              </a:buClr>
              <a:buSzPts val="3200"/>
              <a:defRPr sz="3200"/>
            </a:lvl2pPr>
            <a:lvl3pPr marL="1981150" indent="-609585">
              <a:buClr>
                <a:srgbClr val="000000"/>
              </a:buClr>
              <a:buSzPts val="3200"/>
              <a:defRPr sz="3200"/>
            </a:lvl3pPr>
            <a:lvl4pPr marL="2697412" indent="-690862">
              <a:buClr>
                <a:srgbClr val="000000"/>
              </a:buClr>
              <a:buSzPts val="3200"/>
              <a:defRPr sz="3200"/>
            </a:lvl4pPr>
            <a:lvl5pPr marL="3306997" indent="-690862">
              <a:buClr>
                <a:srgbClr val="000000"/>
              </a:buClr>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876" name="Google Shape;64;p10"/>
          <p:cNvSpPr txBox="1">
            <a:spLocks noGrp="1"/>
          </p:cNvSpPr>
          <p:nvPr>
            <p:ph type="body" sz="quarter" idx="13"/>
          </p:nvPr>
        </p:nvSpPr>
        <p:spPr>
          <a:xfrm>
            <a:off x="839788" y="2057400"/>
            <a:ext cx="3932000" cy="3811600"/>
          </a:xfrm>
          <a:prstGeom prst="rect">
            <a:avLst/>
          </a:prstGeom>
        </p:spPr>
        <p:txBody>
          <a:bodyPr lIns="34275" tIns="34275" rIns="34275" bIns="34275"/>
          <a:lstStyle/>
          <a:p>
            <a:pPr marL="304792" indent="0">
              <a:buSzTx/>
              <a:buFontTx/>
              <a:buNone/>
              <a:defRPr sz="1600"/>
            </a:pPr>
            <a:endParaRPr/>
          </a:p>
        </p:txBody>
      </p:sp>
      <p:sp>
        <p:nvSpPr>
          <p:cNvPr id="877"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3312602889"/>
      </p:ext>
    </p:extLst>
  </p:cSld>
  <p:clrMapOvr>
    <a:masterClrMapping/>
  </p:clrMapOvr>
  <p:transition spd="med"/>
</p:sldLayout>
</file>

<file path=ppt/slideLayouts/slideLayout397.xml><?xml version="1.0" encoding="utf-8"?>
<p:sldLayout xmlns:a="http://schemas.openxmlformats.org/drawingml/2006/main" xmlns:r="http://schemas.openxmlformats.org/officeDocument/2006/relationships" xmlns:p="http://schemas.openxmlformats.org/presentationml/2006/main" type="tx">
  <p:cSld name="4_Picture with Caption">
    <p:spTree>
      <p:nvGrpSpPr>
        <p:cNvPr id="1" name=""/>
        <p:cNvGrpSpPr/>
        <p:nvPr/>
      </p:nvGrpSpPr>
      <p:grpSpPr>
        <a:xfrm>
          <a:off x="0" y="0"/>
          <a:ext cx="0" cy="0"/>
          <a:chOff x="0" y="0"/>
          <a:chExt cx="0" cy="0"/>
        </a:xfrm>
      </p:grpSpPr>
      <p:sp>
        <p:nvSpPr>
          <p:cNvPr id="884" name="Title Text"/>
          <p:cNvSpPr txBox="1">
            <a:spLocks noGrp="1"/>
          </p:cNvSpPr>
          <p:nvPr>
            <p:ph type="title"/>
          </p:nvPr>
        </p:nvSpPr>
        <p:spPr>
          <a:xfrm>
            <a:off x="839787" y="457200"/>
            <a:ext cx="3932001" cy="1600400"/>
          </a:xfrm>
          <a:prstGeom prst="rect">
            <a:avLst/>
          </a:prstGeom>
        </p:spPr>
        <p:txBody>
          <a:bodyPr lIns="34275" tIns="34275" rIns="34275" bIns="34275" anchor="b"/>
          <a:lstStyle>
            <a:lvl1pPr>
              <a:defRPr sz="3200">
                <a:latin typeface="+mn-lt"/>
                <a:ea typeface="+mn-ea"/>
                <a:cs typeface="+mn-cs"/>
                <a:sym typeface="Calibri"/>
              </a:defRPr>
            </a:lvl1pPr>
          </a:lstStyle>
          <a:p>
            <a:r>
              <a:t>Title Text</a:t>
            </a:r>
          </a:p>
        </p:txBody>
      </p:sp>
      <p:sp>
        <p:nvSpPr>
          <p:cNvPr id="885" name="Google Shape;70;p11"/>
          <p:cNvSpPr>
            <a:spLocks noGrp="1"/>
          </p:cNvSpPr>
          <p:nvPr>
            <p:ph type="pic" sz="half" idx="13"/>
          </p:nvPr>
        </p:nvSpPr>
        <p:spPr>
          <a:xfrm>
            <a:off x="5183187" y="987425"/>
            <a:ext cx="6172401" cy="4873600"/>
          </a:xfrm>
          <a:prstGeom prst="rect">
            <a:avLst/>
          </a:prstGeom>
        </p:spPr>
        <p:txBody>
          <a:bodyPr lIns="91439" rIns="91439">
            <a:noAutofit/>
          </a:bodyPr>
          <a:lstStyle/>
          <a:p>
            <a:endParaRPr/>
          </a:p>
        </p:txBody>
      </p:sp>
      <p:sp>
        <p:nvSpPr>
          <p:cNvPr id="886" name="Body Level One…"/>
          <p:cNvSpPr txBox="1">
            <a:spLocks noGrp="1"/>
          </p:cNvSpPr>
          <p:nvPr>
            <p:ph type="body" sz="quarter" idx="1"/>
          </p:nvPr>
        </p:nvSpPr>
        <p:spPr>
          <a:xfrm>
            <a:off x="839787" y="2057400"/>
            <a:ext cx="3932001" cy="3811600"/>
          </a:xfrm>
          <a:prstGeom prst="rect">
            <a:avLst/>
          </a:prstGeom>
        </p:spPr>
        <p:txBody>
          <a:bodyPr lIns="34275" tIns="34275" rIns="34275" bIns="34275"/>
          <a:lstStyle>
            <a:lvl1pPr marL="304792" indent="0">
              <a:buSzTx/>
              <a:buFontTx/>
              <a:buNone/>
              <a:defRPr sz="1600"/>
            </a:lvl1pPr>
            <a:lvl2pPr marL="304792" indent="609585">
              <a:buSzTx/>
              <a:buFontTx/>
              <a:buNone/>
              <a:defRPr sz="1600"/>
            </a:lvl2pPr>
            <a:lvl3pPr marL="304792" indent="1219169">
              <a:buSzTx/>
              <a:buFontTx/>
              <a:buNone/>
              <a:defRPr sz="1600"/>
            </a:lvl3pPr>
            <a:lvl4pPr marL="304792" indent="1828754">
              <a:buSzTx/>
              <a:buFontTx/>
              <a:buNone/>
              <a:defRPr sz="1600"/>
            </a:lvl4pPr>
            <a:lvl5pPr marL="304792" indent="2438339">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87"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145295145"/>
      </p:ext>
    </p:extLst>
  </p:cSld>
  <p:clrMapOvr>
    <a:masterClrMapping/>
  </p:clrMapOvr>
  <p:transition spd="med"/>
</p:sldLayout>
</file>

<file path=ppt/slideLayouts/slideLayout398.xml><?xml version="1.0" encoding="utf-8"?>
<p:sldLayout xmlns:a="http://schemas.openxmlformats.org/drawingml/2006/main" xmlns:r="http://schemas.openxmlformats.org/officeDocument/2006/relationships" xmlns:p="http://schemas.openxmlformats.org/presentationml/2006/main" type="tx">
  <p:cSld name="4_Title and Vertical Text">
    <p:spTree>
      <p:nvGrpSpPr>
        <p:cNvPr id="1" name=""/>
        <p:cNvGrpSpPr/>
        <p:nvPr/>
      </p:nvGrpSpPr>
      <p:grpSpPr>
        <a:xfrm>
          <a:off x="0" y="0"/>
          <a:ext cx="0" cy="0"/>
          <a:chOff x="0" y="0"/>
          <a:chExt cx="0" cy="0"/>
        </a:xfrm>
      </p:grpSpPr>
      <p:sp>
        <p:nvSpPr>
          <p:cNvPr id="894"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895" name="Body Level One…"/>
          <p:cNvSpPr txBox="1">
            <a:spLocks noGrp="1"/>
          </p:cNvSpPr>
          <p:nvPr>
            <p:ph type="body" idx="1"/>
          </p:nvPr>
        </p:nvSpPr>
        <p:spPr>
          <a:xfrm rot="5400000">
            <a:off x="3920399" y="-1256576"/>
            <a:ext cx="4351201" cy="10515601"/>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896"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304759465"/>
      </p:ext>
    </p:extLst>
  </p:cSld>
  <p:clrMapOvr>
    <a:masterClrMapping/>
  </p:clrMapOvr>
  <p:transition spd="med"/>
</p:sldLayout>
</file>

<file path=ppt/slideLayouts/slideLayout399.xml><?xml version="1.0" encoding="utf-8"?>
<p:sldLayout xmlns:a="http://schemas.openxmlformats.org/drawingml/2006/main" xmlns:r="http://schemas.openxmlformats.org/officeDocument/2006/relationships" xmlns:p="http://schemas.openxmlformats.org/presentationml/2006/main" type="tx">
  <p:cSld name="4_Vertical Title and Text">
    <p:spTree>
      <p:nvGrpSpPr>
        <p:cNvPr id="1" name=""/>
        <p:cNvGrpSpPr/>
        <p:nvPr/>
      </p:nvGrpSpPr>
      <p:grpSpPr>
        <a:xfrm>
          <a:off x="0" y="0"/>
          <a:ext cx="0" cy="0"/>
          <a:chOff x="0" y="0"/>
          <a:chExt cx="0" cy="0"/>
        </a:xfrm>
      </p:grpSpPr>
      <p:sp>
        <p:nvSpPr>
          <p:cNvPr id="903" name="Title Text"/>
          <p:cNvSpPr txBox="1">
            <a:spLocks noGrp="1"/>
          </p:cNvSpPr>
          <p:nvPr>
            <p:ph type="title"/>
          </p:nvPr>
        </p:nvSpPr>
        <p:spPr>
          <a:xfrm rot="5400000">
            <a:off x="7133400" y="1956724"/>
            <a:ext cx="5812001" cy="2628801"/>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904" name="Body Level One…"/>
          <p:cNvSpPr txBox="1">
            <a:spLocks noGrp="1"/>
          </p:cNvSpPr>
          <p:nvPr>
            <p:ph type="body" idx="1"/>
          </p:nvPr>
        </p:nvSpPr>
        <p:spPr>
          <a:xfrm rot="5400000">
            <a:off x="1799300" y="-596076"/>
            <a:ext cx="5812000" cy="7734401"/>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905"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91074034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Image Wide">
    <p:spTree>
      <p:nvGrpSpPr>
        <p:cNvPr id="1" name=""/>
        <p:cNvGrpSpPr/>
        <p:nvPr/>
      </p:nvGrpSpPr>
      <p:grpSpPr>
        <a:xfrm>
          <a:off x="0" y="0"/>
          <a:ext cx="0" cy="0"/>
          <a:chOff x="0" y="0"/>
          <a:chExt cx="0" cy="0"/>
        </a:xfrm>
      </p:grpSpPr>
      <p:sp>
        <p:nvSpPr>
          <p:cNvPr id="40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408" name="Body Level One…"/>
          <p:cNvSpPr txBox="1">
            <a:spLocks noGrp="1"/>
          </p:cNvSpPr>
          <p:nvPr>
            <p:ph type="body" idx="1"/>
          </p:nvPr>
        </p:nvSpPr>
        <p:spPr>
          <a:xfrm>
            <a:off x="0" y="1701800"/>
            <a:ext cx="12192000" cy="4470403"/>
          </a:xfrm>
          <a:prstGeom prst="rect">
            <a:avLst/>
          </a:prstGeom>
        </p:spPr>
        <p:txBody>
          <a:bodyPr lIns="45699" tIns="45699" rIns="45699" bIns="45699"/>
          <a:lstStyle>
            <a:lvl1pPr marL="4572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9144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3716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18288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22860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409" name="Google Shape;117;p23"/>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41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400.xml><?xml version="1.0" encoding="utf-8"?>
<p:sldLayout xmlns:a="http://schemas.openxmlformats.org/drawingml/2006/main" xmlns:r="http://schemas.openxmlformats.org/officeDocument/2006/relationships" xmlns:p="http://schemas.openxmlformats.org/presentationml/2006/main" type="tx">
  <p:cSld name="3_Section Header">
    <p:spTree>
      <p:nvGrpSpPr>
        <p:cNvPr id="1" name=""/>
        <p:cNvGrpSpPr/>
        <p:nvPr/>
      </p:nvGrpSpPr>
      <p:grpSpPr>
        <a:xfrm>
          <a:off x="0" y="0"/>
          <a:ext cx="0" cy="0"/>
          <a:chOff x="0" y="0"/>
          <a:chExt cx="0" cy="0"/>
        </a:xfrm>
      </p:grpSpPr>
      <p:sp>
        <p:nvSpPr>
          <p:cNvPr id="912" name="Title Text"/>
          <p:cNvSpPr txBox="1">
            <a:spLocks noGrp="1"/>
          </p:cNvSpPr>
          <p:nvPr>
            <p:ph type="title"/>
          </p:nvPr>
        </p:nvSpPr>
        <p:spPr>
          <a:xfrm>
            <a:off x="831850" y="1709739"/>
            <a:ext cx="10515601" cy="2852801"/>
          </a:xfrm>
          <a:prstGeom prst="rect">
            <a:avLst/>
          </a:prstGeom>
        </p:spPr>
        <p:txBody>
          <a:bodyPr lIns="34275" tIns="34275" rIns="34275" bIns="34275" anchor="b"/>
          <a:lstStyle>
            <a:lvl1pPr>
              <a:defRPr sz="6000">
                <a:latin typeface="+mn-lt"/>
                <a:ea typeface="+mn-ea"/>
                <a:cs typeface="+mn-cs"/>
                <a:sym typeface="Calibri"/>
              </a:defRPr>
            </a:lvl1pPr>
          </a:lstStyle>
          <a:p>
            <a:r>
              <a:t>Title Text</a:t>
            </a:r>
          </a:p>
        </p:txBody>
      </p:sp>
      <p:sp>
        <p:nvSpPr>
          <p:cNvPr id="913" name="Body Level One…"/>
          <p:cNvSpPr txBox="1">
            <a:spLocks noGrp="1"/>
          </p:cNvSpPr>
          <p:nvPr>
            <p:ph type="body" sz="quarter" idx="1"/>
          </p:nvPr>
        </p:nvSpPr>
        <p:spPr>
          <a:xfrm>
            <a:off x="831850" y="4589462"/>
            <a:ext cx="10515601" cy="1500401"/>
          </a:xfrm>
          <a:prstGeom prst="rect">
            <a:avLst/>
          </a:prstGeom>
        </p:spPr>
        <p:txBody>
          <a:bodyPr lIns="34275" tIns="34275" rIns="34275" bIns="34275"/>
          <a:lstStyle>
            <a:lvl1pPr marL="304792" indent="0">
              <a:buSzTx/>
              <a:buFontTx/>
              <a:buNone/>
              <a:defRPr sz="2400">
                <a:solidFill>
                  <a:srgbClr val="888888"/>
                </a:solidFill>
              </a:defRPr>
            </a:lvl1pPr>
            <a:lvl2pPr marL="304792" indent="609585">
              <a:buSzTx/>
              <a:buFontTx/>
              <a:buNone/>
              <a:defRPr sz="2400">
                <a:solidFill>
                  <a:srgbClr val="888888"/>
                </a:solidFill>
              </a:defRPr>
            </a:lvl2pPr>
            <a:lvl3pPr marL="304792" indent="1219169">
              <a:buSzTx/>
              <a:buFontTx/>
              <a:buNone/>
              <a:defRPr sz="2400">
                <a:solidFill>
                  <a:srgbClr val="888888"/>
                </a:solidFill>
              </a:defRPr>
            </a:lvl3pPr>
            <a:lvl4pPr marL="304792" indent="1828754">
              <a:buSzTx/>
              <a:buFontTx/>
              <a:buNone/>
              <a:defRPr sz="2400">
                <a:solidFill>
                  <a:srgbClr val="888888"/>
                </a:solidFill>
              </a:defRPr>
            </a:lvl4pPr>
            <a:lvl5pPr marL="304792" indent="2438339">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914"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9849457"/>
      </p:ext>
    </p:extLst>
  </p:cSld>
  <p:clrMapOvr>
    <a:masterClrMapping/>
  </p:clrMapOvr>
  <p:transition spd="med"/>
</p:sldLayout>
</file>

<file path=ppt/slideLayouts/slideLayout401.xml><?xml version="1.0" encoding="utf-8"?>
<p:sldLayout xmlns:a="http://schemas.openxmlformats.org/drawingml/2006/main" xmlns:r="http://schemas.openxmlformats.org/officeDocument/2006/relationships" xmlns:p="http://schemas.openxmlformats.org/presentationml/2006/main" type="tx">
  <p:cSld name="6_Title Slide">
    <p:spTree>
      <p:nvGrpSpPr>
        <p:cNvPr id="1" name=""/>
        <p:cNvGrpSpPr/>
        <p:nvPr/>
      </p:nvGrpSpPr>
      <p:grpSpPr>
        <a:xfrm>
          <a:off x="0" y="0"/>
          <a:ext cx="0" cy="0"/>
          <a:chOff x="0" y="0"/>
          <a:chExt cx="0" cy="0"/>
        </a:xfrm>
      </p:grpSpPr>
      <p:sp>
        <p:nvSpPr>
          <p:cNvPr id="931" name="Title Text"/>
          <p:cNvSpPr txBox="1">
            <a:spLocks noGrp="1"/>
          </p:cNvSpPr>
          <p:nvPr>
            <p:ph type="title"/>
          </p:nvPr>
        </p:nvSpPr>
        <p:spPr>
          <a:xfrm>
            <a:off x="1524000" y="1122362"/>
            <a:ext cx="9144000" cy="2387601"/>
          </a:xfrm>
          <a:prstGeom prst="rect">
            <a:avLst/>
          </a:prstGeom>
        </p:spPr>
        <p:txBody>
          <a:bodyPr lIns="34275" tIns="34275" rIns="34275" bIns="34275" anchor="b"/>
          <a:lstStyle>
            <a:lvl1pPr algn="ctr">
              <a:defRPr sz="6000">
                <a:latin typeface="+mn-lt"/>
                <a:ea typeface="+mn-ea"/>
                <a:cs typeface="+mn-cs"/>
                <a:sym typeface="Calibri"/>
              </a:defRPr>
            </a:lvl1pPr>
          </a:lstStyle>
          <a:p>
            <a:r>
              <a:t>Title Text</a:t>
            </a:r>
          </a:p>
        </p:txBody>
      </p:sp>
      <p:sp>
        <p:nvSpPr>
          <p:cNvPr id="932" name="Body Level One…"/>
          <p:cNvSpPr txBox="1">
            <a:spLocks noGrp="1"/>
          </p:cNvSpPr>
          <p:nvPr>
            <p:ph type="body" sz="quarter" idx="1"/>
          </p:nvPr>
        </p:nvSpPr>
        <p:spPr>
          <a:xfrm>
            <a:off x="1524000" y="3602037"/>
            <a:ext cx="9144000" cy="1655601"/>
          </a:xfrm>
          <a:prstGeom prst="rect">
            <a:avLst/>
          </a:prstGeom>
        </p:spPr>
        <p:txBody>
          <a:bodyPr lIns="34275" tIns="34275" rIns="34275" bIns="34275"/>
          <a:lstStyle>
            <a:lvl1pPr marL="361950" indent="-266700" algn="ctr">
              <a:buSzTx/>
              <a:buFontTx/>
              <a:buNone/>
              <a:defRPr sz="2400"/>
            </a:lvl1pPr>
            <a:lvl2pPr marL="361950" indent="209550" algn="ctr">
              <a:buSzTx/>
              <a:buFontTx/>
              <a:buNone/>
              <a:defRPr sz="2400"/>
            </a:lvl2pPr>
            <a:lvl3pPr marL="361950" indent="685800" algn="ctr">
              <a:buSzTx/>
              <a:buFontTx/>
              <a:buNone/>
              <a:defRPr sz="2400"/>
            </a:lvl3pPr>
            <a:lvl4pPr marL="361950" indent="1149350" algn="ctr">
              <a:buSzTx/>
              <a:buFontTx/>
              <a:buNone/>
              <a:defRPr sz="2400"/>
            </a:lvl4pPr>
            <a:lvl5pPr marL="361950" indent="160655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933"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3320529809"/>
      </p:ext>
    </p:extLst>
  </p:cSld>
  <p:clrMapOvr>
    <a:masterClrMapping/>
  </p:clrMapOvr>
  <p:transition spd="med"/>
</p:sldLayout>
</file>

<file path=ppt/slideLayouts/slideLayout402.xml><?xml version="1.0" encoding="utf-8"?>
<p:sldLayout xmlns:a="http://schemas.openxmlformats.org/drawingml/2006/main" xmlns:r="http://schemas.openxmlformats.org/officeDocument/2006/relationships" xmlns:p="http://schemas.openxmlformats.org/presentationml/2006/main" type="tx">
  <p:cSld name="5_Title and Content">
    <p:spTree>
      <p:nvGrpSpPr>
        <p:cNvPr id="1" name=""/>
        <p:cNvGrpSpPr/>
        <p:nvPr/>
      </p:nvGrpSpPr>
      <p:grpSpPr>
        <a:xfrm>
          <a:off x="0" y="0"/>
          <a:ext cx="0" cy="0"/>
          <a:chOff x="0" y="0"/>
          <a:chExt cx="0" cy="0"/>
        </a:xfrm>
      </p:grpSpPr>
      <p:sp>
        <p:nvSpPr>
          <p:cNvPr id="940"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941" name="Body Level One…"/>
          <p:cNvSpPr txBox="1">
            <a:spLocks noGrp="1"/>
          </p:cNvSpPr>
          <p:nvPr>
            <p:ph type="body" idx="1"/>
          </p:nvPr>
        </p:nvSpPr>
        <p:spPr>
          <a:xfrm>
            <a:off x="838200" y="1825625"/>
            <a:ext cx="10515600" cy="4351200"/>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942"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4101366753"/>
      </p:ext>
    </p:extLst>
  </p:cSld>
  <p:clrMapOvr>
    <a:masterClrMapping/>
  </p:clrMapOvr>
  <p:transition spd="med"/>
</p:sldLayout>
</file>

<file path=ppt/slideLayouts/slideLayout403.xml><?xml version="1.0" encoding="utf-8"?>
<p:sldLayout xmlns:a="http://schemas.openxmlformats.org/drawingml/2006/main" xmlns:r="http://schemas.openxmlformats.org/officeDocument/2006/relationships" xmlns:p="http://schemas.openxmlformats.org/presentationml/2006/main" type="tx">
  <p:cSld name="5_Two Content">
    <p:spTree>
      <p:nvGrpSpPr>
        <p:cNvPr id="1" name=""/>
        <p:cNvGrpSpPr/>
        <p:nvPr/>
      </p:nvGrpSpPr>
      <p:grpSpPr>
        <a:xfrm>
          <a:off x="0" y="0"/>
          <a:ext cx="0" cy="0"/>
          <a:chOff x="0" y="0"/>
          <a:chExt cx="0" cy="0"/>
        </a:xfrm>
      </p:grpSpPr>
      <p:sp>
        <p:nvSpPr>
          <p:cNvPr id="949"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950" name="Body Level One…"/>
          <p:cNvSpPr txBox="1">
            <a:spLocks noGrp="1"/>
          </p:cNvSpPr>
          <p:nvPr>
            <p:ph type="body" sz="half" idx="1"/>
          </p:nvPr>
        </p:nvSpPr>
        <p:spPr>
          <a:xfrm>
            <a:off x="838200" y="1825625"/>
            <a:ext cx="5181600" cy="4351200"/>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951" name="Google Shape;186;p37"/>
          <p:cNvSpPr txBox="1">
            <a:spLocks noGrp="1"/>
          </p:cNvSpPr>
          <p:nvPr>
            <p:ph type="body" sz="half" idx="13"/>
          </p:nvPr>
        </p:nvSpPr>
        <p:spPr>
          <a:xfrm>
            <a:off x="6172200" y="1825625"/>
            <a:ext cx="5181600" cy="4351200"/>
          </a:xfrm>
          <a:prstGeom prst="rect">
            <a:avLst/>
          </a:prstGeom>
        </p:spPr>
        <p:txBody>
          <a:bodyPr lIns="34275" tIns="34275" rIns="34275" bIns="34275"/>
          <a:lstStyle/>
          <a:p>
            <a:pPr marL="609584" indent="-423322">
              <a:buClr>
                <a:srgbClr val="000000"/>
              </a:buClr>
              <a:buSzPts val="2100"/>
              <a:defRPr sz="2100"/>
            </a:pPr>
            <a:endParaRPr/>
          </a:p>
        </p:txBody>
      </p:sp>
      <p:sp>
        <p:nvSpPr>
          <p:cNvPr id="952"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458458323"/>
      </p:ext>
    </p:extLst>
  </p:cSld>
  <p:clrMapOvr>
    <a:masterClrMapping/>
  </p:clrMapOvr>
  <p:transition spd="med"/>
</p:sldLayout>
</file>

<file path=ppt/slideLayouts/slideLayout404.xml><?xml version="1.0" encoding="utf-8"?>
<p:sldLayout xmlns:a="http://schemas.openxmlformats.org/drawingml/2006/main" xmlns:r="http://schemas.openxmlformats.org/officeDocument/2006/relationships" xmlns:p="http://schemas.openxmlformats.org/presentationml/2006/main" type="tx">
  <p:cSld name="6_Comparison">
    <p:spTree>
      <p:nvGrpSpPr>
        <p:cNvPr id="1" name=""/>
        <p:cNvGrpSpPr/>
        <p:nvPr/>
      </p:nvGrpSpPr>
      <p:grpSpPr>
        <a:xfrm>
          <a:off x="0" y="0"/>
          <a:ext cx="0" cy="0"/>
          <a:chOff x="0" y="0"/>
          <a:chExt cx="0" cy="0"/>
        </a:xfrm>
      </p:grpSpPr>
      <p:sp>
        <p:nvSpPr>
          <p:cNvPr id="959" name="Title Text"/>
          <p:cNvSpPr txBox="1">
            <a:spLocks noGrp="1"/>
          </p:cNvSpPr>
          <p:nvPr>
            <p:ph type="title"/>
          </p:nvPr>
        </p:nvSpPr>
        <p:spPr>
          <a:xfrm>
            <a:off x="839787" y="365125"/>
            <a:ext cx="10515601"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960" name="Body Level One…"/>
          <p:cNvSpPr txBox="1">
            <a:spLocks noGrp="1"/>
          </p:cNvSpPr>
          <p:nvPr>
            <p:ph type="body" sz="quarter" idx="1"/>
          </p:nvPr>
        </p:nvSpPr>
        <p:spPr>
          <a:xfrm>
            <a:off x="839787" y="1681163"/>
            <a:ext cx="5158001" cy="824001"/>
          </a:xfrm>
          <a:prstGeom prst="rect">
            <a:avLst/>
          </a:prstGeom>
        </p:spPr>
        <p:txBody>
          <a:bodyPr lIns="34275" tIns="34275" rIns="34275" bIns="34275" anchor="b"/>
          <a:lstStyle>
            <a:lvl1pPr marL="304792" indent="0">
              <a:buSzTx/>
              <a:buFontTx/>
              <a:buNone/>
              <a:defRPr sz="2400" b="1"/>
            </a:lvl1pPr>
            <a:lvl2pPr marL="304792" indent="609585">
              <a:buSzTx/>
              <a:buFontTx/>
              <a:buNone/>
              <a:defRPr sz="2400" b="1"/>
            </a:lvl2pPr>
            <a:lvl3pPr marL="304792" indent="1219169">
              <a:buSzTx/>
              <a:buFontTx/>
              <a:buNone/>
              <a:defRPr sz="2400" b="1"/>
            </a:lvl3pPr>
            <a:lvl4pPr marL="304792" indent="1828754">
              <a:buSzTx/>
              <a:buFontTx/>
              <a:buNone/>
              <a:defRPr sz="2400" b="1"/>
            </a:lvl4pPr>
            <a:lvl5pPr marL="304792" indent="2438339">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961" name="Google Shape;193;p38"/>
          <p:cNvSpPr txBox="1">
            <a:spLocks noGrp="1"/>
          </p:cNvSpPr>
          <p:nvPr>
            <p:ph type="body" sz="half" idx="13"/>
          </p:nvPr>
        </p:nvSpPr>
        <p:spPr>
          <a:xfrm>
            <a:off x="839788" y="2505075"/>
            <a:ext cx="5158000" cy="3684800"/>
          </a:xfrm>
          <a:prstGeom prst="rect">
            <a:avLst/>
          </a:prstGeom>
        </p:spPr>
        <p:txBody>
          <a:bodyPr lIns="34275" tIns="34275" rIns="34275" bIns="34275"/>
          <a:lstStyle/>
          <a:p>
            <a:pPr marL="609584" indent="-423322">
              <a:buClr>
                <a:srgbClr val="000000"/>
              </a:buClr>
              <a:buSzPts val="2100"/>
              <a:defRPr sz="2100"/>
            </a:pPr>
            <a:endParaRPr/>
          </a:p>
        </p:txBody>
      </p:sp>
      <p:sp>
        <p:nvSpPr>
          <p:cNvPr id="962" name="Google Shape;194;p38"/>
          <p:cNvSpPr txBox="1">
            <a:spLocks noGrp="1"/>
          </p:cNvSpPr>
          <p:nvPr>
            <p:ph type="body" sz="quarter" idx="14"/>
          </p:nvPr>
        </p:nvSpPr>
        <p:spPr>
          <a:xfrm>
            <a:off x="6172200" y="1681163"/>
            <a:ext cx="5183200" cy="824001"/>
          </a:xfrm>
          <a:prstGeom prst="rect">
            <a:avLst/>
          </a:prstGeom>
        </p:spPr>
        <p:txBody>
          <a:bodyPr lIns="34275" tIns="34275" rIns="34275" bIns="34275" anchor="b"/>
          <a:lstStyle/>
          <a:p>
            <a:pPr marL="304792" indent="0">
              <a:buSzTx/>
              <a:buFontTx/>
              <a:buNone/>
              <a:defRPr sz="2400" b="1"/>
            </a:pPr>
            <a:endParaRPr/>
          </a:p>
        </p:txBody>
      </p:sp>
      <p:sp>
        <p:nvSpPr>
          <p:cNvPr id="963" name="Google Shape;195;p38"/>
          <p:cNvSpPr txBox="1">
            <a:spLocks noGrp="1"/>
          </p:cNvSpPr>
          <p:nvPr>
            <p:ph type="body" sz="half" idx="15"/>
          </p:nvPr>
        </p:nvSpPr>
        <p:spPr>
          <a:xfrm>
            <a:off x="6172200" y="2505075"/>
            <a:ext cx="5183200" cy="3684800"/>
          </a:xfrm>
          <a:prstGeom prst="rect">
            <a:avLst/>
          </a:prstGeom>
        </p:spPr>
        <p:txBody>
          <a:bodyPr lIns="34275" tIns="34275" rIns="34275" bIns="34275"/>
          <a:lstStyle/>
          <a:p>
            <a:pPr marL="609584" indent="-423322">
              <a:buClr>
                <a:srgbClr val="000000"/>
              </a:buClr>
              <a:buSzPts val="2100"/>
              <a:defRPr sz="2100"/>
            </a:pPr>
            <a:endParaRPr/>
          </a:p>
        </p:txBody>
      </p:sp>
      <p:sp>
        <p:nvSpPr>
          <p:cNvPr id="964"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497451054"/>
      </p:ext>
    </p:extLst>
  </p:cSld>
  <p:clrMapOvr>
    <a:masterClrMapping/>
  </p:clrMapOvr>
  <p:transition spd="med"/>
</p:sldLayout>
</file>

<file path=ppt/slideLayouts/slideLayout405.xml><?xml version="1.0" encoding="utf-8"?>
<p:sldLayout xmlns:a="http://schemas.openxmlformats.org/drawingml/2006/main" xmlns:r="http://schemas.openxmlformats.org/officeDocument/2006/relationships" xmlns:p="http://schemas.openxmlformats.org/presentationml/2006/main" type="tx">
  <p:cSld name="6_Title Only">
    <p:spTree>
      <p:nvGrpSpPr>
        <p:cNvPr id="1" name=""/>
        <p:cNvGrpSpPr/>
        <p:nvPr/>
      </p:nvGrpSpPr>
      <p:grpSpPr>
        <a:xfrm>
          <a:off x="0" y="0"/>
          <a:ext cx="0" cy="0"/>
          <a:chOff x="0" y="0"/>
          <a:chExt cx="0" cy="0"/>
        </a:xfrm>
      </p:grpSpPr>
      <p:sp>
        <p:nvSpPr>
          <p:cNvPr id="971"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972"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2601088725"/>
      </p:ext>
    </p:extLst>
  </p:cSld>
  <p:clrMapOvr>
    <a:masterClrMapping/>
  </p:clrMapOvr>
  <p:transition spd="med"/>
</p:sldLayout>
</file>

<file path=ppt/slideLayouts/slideLayout406.xml><?xml version="1.0" encoding="utf-8"?>
<p:sldLayout xmlns:a="http://schemas.openxmlformats.org/drawingml/2006/main" xmlns:r="http://schemas.openxmlformats.org/officeDocument/2006/relationships" xmlns:p="http://schemas.openxmlformats.org/presentationml/2006/main" type="tx">
  <p:cSld name="6_Blank">
    <p:spTree>
      <p:nvGrpSpPr>
        <p:cNvPr id="1" name=""/>
        <p:cNvGrpSpPr/>
        <p:nvPr/>
      </p:nvGrpSpPr>
      <p:grpSpPr>
        <a:xfrm>
          <a:off x="0" y="0"/>
          <a:ext cx="0" cy="0"/>
          <a:chOff x="0" y="0"/>
          <a:chExt cx="0" cy="0"/>
        </a:xfrm>
      </p:grpSpPr>
      <p:sp>
        <p:nvSpPr>
          <p:cNvPr id="979"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867001889"/>
      </p:ext>
    </p:extLst>
  </p:cSld>
  <p:clrMapOvr>
    <a:masterClrMapping/>
  </p:clrMapOvr>
  <p:transition spd="med"/>
</p:sldLayout>
</file>

<file path=ppt/slideLayouts/slideLayout407.xml><?xml version="1.0" encoding="utf-8"?>
<p:sldLayout xmlns:a="http://schemas.openxmlformats.org/drawingml/2006/main" xmlns:r="http://schemas.openxmlformats.org/officeDocument/2006/relationships" xmlns:p="http://schemas.openxmlformats.org/presentationml/2006/main" type="tx">
  <p:cSld name="5_Content with Caption">
    <p:spTree>
      <p:nvGrpSpPr>
        <p:cNvPr id="1" name=""/>
        <p:cNvGrpSpPr/>
        <p:nvPr/>
      </p:nvGrpSpPr>
      <p:grpSpPr>
        <a:xfrm>
          <a:off x="0" y="0"/>
          <a:ext cx="0" cy="0"/>
          <a:chOff x="0" y="0"/>
          <a:chExt cx="0" cy="0"/>
        </a:xfrm>
      </p:grpSpPr>
      <p:sp>
        <p:nvSpPr>
          <p:cNvPr id="986" name="Title Text"/>
          <p:cNvSpPr txBox="1">
            <a:spLocks noGrp="1"/>
          </p:cNvSpPr>
          <p:nvPr>
            <p:ph type="title"/>
          </p:nvPr>
        </p:nvSpPr>
        <p:spPr>
          <a:xfrm>
            <a:off x="839787" y="457200"/>
            <a:ext cx="3932001" cy="1600400"/>
          </a:xfrm>
          <a:prstGeom prst="rect">
            <a:avLst/>
          </a:prstGeom>
        </p:spPr>
        <p:txBody>
          <a:bodyPr lIns="34275" tIns="34275" rIns="34275" bIns="34275" anchor="b"/>
          <a:lstStyle>
            <a:lvl1pPr>
              <a:defRPr sz="3200">
                <a:latin typeface="+mn-lt"/>
                <a:ea typeface="+mn-ea"/>
                <a:cs typeface="+mn-cs"/>
                <a:sym typeface="Calibri"/>
              </a:defRPr>
            </a:lvl1pPr>
          </a:lstStyle>
          <a:p>
            <a:r>
              <a:t>Title Text</a:t>
            </a:r>
          </a:p>
        </p:txBody>
      </p:sp>
      <p:sp>
        <p:nvSpPr>
          <p:cNvPr id="987" name="Body Level One…"/>
          <p:cNvSpPr txBox="1">
            <a:spLocks noGrp="1"/>
          </p:cNvSpPr>
          <p:nvPr>
            <p:ph type="body" sz="half" idx="1"/>
          </p:nvPr>
        </p:nvSpPr>
        <p:spPr>
          <a:xfrm>
            <a:off x="5183187" y="987425"/>
            <a:ext cx="6172401" cy="4873600"/>
          </a:xfrm>
          <a:prstGeom prst="rect">
            <a:avLst/>
          </a:prstGeom>
        </p:spPr>
        <p:txBody>
          <a:bodyPr lIns="34275" tIns="34275" rIns="34275" bIns="34275"/>
          <a:lstStyle>
            <a:lvl1pPr marL="609584" indent="-507987">
              <a:buClr>
                <a:srgbClr val="000000"/>
              </a:buClr>
              <a:buSzPts val="3200"/>
              <a:defRPr sz="3200"/>
            </a:lvl1pPr>
            <a:lvl2pPr marL="1288111" indent="-551529">
              <a:buClr>
                <a:srgbClr val="000000"/>
              </a:buClr>
              <a:buSzPts val="3200"/>
              <a:defRPr sz="3200"/>
            </a:lvl2pPr>
            <a:lvl3pPr marL="1981150" indent="-609585">
              <a:buClr>
                <a:srgbClr val="000000"/>
              </a:buClr>
              <a:buSzPts val="3200"/>
              <a:defRPr sz="3200"/>
            </a:lvl3pPr>
            <a:lvl4pPr marL="2697412" indent="-690862">
              <a:buClr>
                <a:srgbClr val="000000"/>
              </a:buClr>
              <a:buSzPts val="3200"/>
              <a:defRPr sz="3200"/>
            </a:lvl4pPr>
            <a:lvl5pPr marL="3306997" indent="-690862">
              <a:buClr>
                <a:srgbClr val="000000"/>
              </a:buClr>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988" name="Google Shape;211;p41"/>
          <p:cNvSpPr txBox="1">
            <a:spLocks noGrp="1"/>
          </p:cNvSpPr>
          <p:nvPr>
            <p:ph type="body" sz="quarter" idx="13"/>
          </p:nvPr>
        </p:nvSpPr>
        <p:spPr>
          <a:xfrm>
            <a:off x="839788" y="2057400"/>
            <a:ext cx="3932000" cy="3811600"/>
          </a:xfrm>
          <a:prstGeom prst="rect">
            <a:avLst/>
          </a:prstGeom>
        </p:spPr>
        <p:txBody>
          <a:bodyPr lIns="34275" tIns="34275" rIns="34275" bIns="34275"/>
          <a:lstStyle/>
          <a:p>
            <a:pPr marL="304792" indent="0">
              <a:buSzTx/>
              <a:buFontTx/>
              <a:buNone/>
              <a:defRPr sz="1600"/>
            </a:pPr>
            <a:endParaRPr/>
          </a:p>
        </p:txBody>
      </p:sp>
      <p:sp>
        <p:nvSpPr>
          <p:cNvPr id="989"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349674234"/>
      </p:ext>
    </p:extLst>
  </p:cSld>
  <p:clrMapOvr>
    <a:masterClrMapping/>
  </p:clrMapOvr>
  <p:transition spd="med"/>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5_Picture with Caption">
    <p:spTree>
      <p:nvGrpSpPr>
        <p:cNvPr id="1" name=""/>
        <p:cNvGrpSpPr/>
        <p:nvPr/>
      </p:nvGrpSpPr>
      <p:grpSpPr>
        <a:xfrm>
          <a:off x="0" y="0"/>
          <a:ext cx="0" cy="0"/>
          <a:chOff x="0" y="0"/>
          <a:chExt cx="0" cy="0"/>
        </a:xfrm>
      </p:grpSpPr>
      <p:sp>
        <p:nvSpPr>
          <p:cNvPr id="996" name="Title Text"/>
          <p:cNvSpPr txBox="1">
            <a:spLocks noGrp="1"/>
          </p:cNvSpPr>
          <p:nvPr>
            <p:ph type="title"/>
          </p:nvPr>
        </p:nvSpPr>
        <p:spPr>
          <a:xfrm>
            <a:off x="839787" y="457200"/>
            <a:ext cx="3932001" cy="1600400"/>
          </a:xfrm>
          <a:prstGeom prst="rect">
            <a:avLst/>
          </a:prstGeom>
        </p:spPr>
        <p:txBody>
          <a:bodyPr lIns="34275" tIns="34275" rIns="34275" bIns="34275" anchor="b"/>
          <a:lstStyle>
            <a:lvl1pPr>
              <a:defRPr sz="3200">
                <a:latin typeface="+mn-lt"/>
                <a:ea typeface="+mn-ea"/>
                <a:cs typeface="+mn-cs"/>
                <a:sym typeface="Calibri"/>
              </a:defRPr>
            </a:lvl1pPr>
          </a:lstStyle>
          <a:p>
            <a:r>
              <a:t>Title Text</a:t>
            </a:r>
          </a:p>
        </p:txBody>
      </p:sp>
      <p:sp>
        <p:nvSpPr>
          <p:cNvPr id="997" name="Google Shape;217;p42"/>
          <p:cNvSpPr>
            <a:spLocks noGrp="1"/>
          </p:cNvSpPr>
          <p:nvPr>
            <p:ph type="pic" sz="half" idx="13"/>
          </p:nvPr>
        </p:nvSpPr>
        <p:spPr>
          <a:xfrm>
            <a:off x="5183187" y="987425"/>
            <a:ext cx="6172401" cy="4873600"/>
          </a:xfrm>
          <a:prstGeom prst="rect">
            <a:avLst/>
          </a:prstGeom>
        </p:spPr>
        <p:txBody>
          <a:bodyPr lIns="91439" rIns="91439">
            <a:noAutofit/>
          </a:bodyPr>
          <a:lstStyle/>
          <a:p>
            <a:endParaRPr/>
          </a:p>
        </p:txBody>
      </p:sp>
      <p:sp>
        <p:nvSpPr>
          <p:cNvPr id="998" name="Body Level One…"/>
          <p:cNvSpPr txBox="1">
            <a:spLocks noGrp="1"/>
          </p:cNvSpPr>
          <p:nvPr>
            <p:ph type="body" sz="quarter" idx="1"/>
          </p:nvPr>
        </p:nvSpPr>
        <p:spPr>
          <a:xfrm>
            <a:off x="839787" y="2057400"/>
            <a:ext cx="3932001" cy="3811600"/>
          </a:xfrm>
          <a:prstGeom prst="rect">
            <a:avLst/>
          </a:prstGeom>
        </p:spPr>
        <p:txBody>
          <a:bodyPr lIns="34275" tIns="34275" rIns="34275" bIns="34275"/>
          <a:lstStyle>
            <a:lvl1pPr marL="304792" indent="0">
              <a:buSzTx/>
              <a:buFontTx/>
              <a:buNone/>
              <a:defRPr sz="1600"/>
            </a:lvl1pPr>
            <a:lvl2pPr marL="304792" indent="609585">
              <a:buSzTx/>
              <a:buFontTx/>
              <a:buNone/>
              <a:defRPr sz="1600"/>
            </a:lvl2pPr>
            <a:lvl3pPr marL="304792" indent="1219169">
              <a:buSzTx/>
              <a:buFontTx/>
              <a:buNone/>
              <a:defRPr sz="1600"/>
            </a:lvl3pPr>
            <a:lvl4pPr marL="304792" indent="1828754">
              <a:buSzTx/>
              <a:buFontTx/>
              <a:buNone/>
              <a:defRPr sz="1600"/>
            </a:lvl4pPr>
            <a:lvl5pPr marL="304792" indent="2438339">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99"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2523108725"/>
      </p:ext>
    </p:extLst>
  </p:cSld>
  <p:clrMapOvr>
    <a:masterClrMapping/>
  </p:clrMapOvr>
  <p:transition spd="med"/>
</p:sldLayout>
</file>

<file path=ppt/slideLayouts/slideLayout409.xml><?xml version="1.0" encoding="utf-8"?>
<p:sldLayout xmlns:a="http://schemas.openxmlformats.org/drawingml/2006/main" xmlns:r="http://schemas.openxmlformats.org/officeDocument/2006/relationships" xmlns:p="http://schemas.openxmlformats.org/presentationml/2006/main" type="tx">
  <p:cSld name="5_Title and Vertical Text">
    <p:spTree>
      <p:nvGrpSpPr>
        <p:cNvPr id="1" name=""/>
        <p:cNvGrpSpPr/>
        <p:nvPr/>
      </p:nvGrpSpPr>
      <p:grpSpPr>
        <a:xfrm>
          <a:off x="0" y="0"/>
          <a:ext cx="0" cy="0"/>
          <a:chOff x="0" y="0"/>
          <a:chExt cx="0" cy="0"/>
        </a:xfrm>
      </p:grpSpPr>
      <p:sp>
        <p:nvSpPr>
          <p:cNvPr id="1006"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1007" name="Body Level One…"/>
          <p:cNvSpPr txBox="1">
            <a:spLocks noGrp="1"/>
          </p:cNvSpPr>
          <p:nvPr>
            <p:ph type="body" idx="1"/>
          </p:nvPr>
        </p:nvSpPr>
        <p:spPr>
          <a:xfrm rot="5400000">
            <a:off x="3920399" y="-1256576"/>
            <a:ext cx="4351201" cy="10515601"/>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1008"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3153644891"/>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Image Wide dark">
    <p:bg>
      <p:bgPr>
        <a:solidFill>
          <a:srgbClr val="0070BC"/>
        </a:solidFill>
        <a:effectLst/>
      </p:bgPr>
    </p:bg>
    <p:spTree>
      <p:nvGrpSpPr>
        <p:cNvPr id="1" name=""/>
        <p:cNvGrpSpPr/>
        <p:nvPr/>
      </p:nvGrpSpPr>
      <p:grpSpPr>
        <a:xfrm>
          <a:off x="0" y="0"/>
          <a:ext cx="0" cy="0"/>
          <a:chOff x="0" y="0"/>
          <a:chExt cx="0" cy="0"/>
        </a:xfrm>
      </p:grpSpPr>
      <p:sp>
        <p:nvSpPr>
          <p:cNvPr id="417"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defRPr sz="3700">
                <a:solidFill>
                  <a:srgbClr val="FFFFFF"/>
                </a:solidFill>
                <a:latin typeface="Avenir"/>
                <a:ea typeface="Avenir"/>
                <a:cs typeface="Avenir"/>
                <a:sym typeface="Avenir Roman"/>
              </a:defRPr>
            </a:lvl1pPr>
          </a:lstStyle>
          <a:p>
            <a:r>
              <a:t>Title Text</a:t>
            </a:r>
          </a:p>
        </p:txBody>
      </p:sp>
      <p:sp>
        <p:nvSpPr>
          <p:cNvPr id="418" name="Body Level One…"/>
          <p:cNvSpPr txBox="1">
            <a:spLocks noGrp="1"/>
          </p:cNvSpPr>
          <p:nvPr>
            <p:ph type="body" idx="1"/>
          </p:nvPr>
        </p:nvSpPr>
        <p:spPr>
          <a:xfrm>
            <a:off x="0" y="1701800"/>
            <a:ext cx="12192000" cy="4470403"/>
          </a:xfrm>
          <a:prstGeom prst="rect">
            <a:avLst/>
          </a:prstGeom>
        </p:spPr>
        <p:txBody>
          <a:bodyPr lIns="45699" tIns="45699" rIns="45699" bIns="45699"/>
          <a:lstStyle>
            <a:lvl1pPr marL="4572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9144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3716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18288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2286000" indent="-397954">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419" name="Google Shape;122;p24"/>
          <p:cNvSpPr txBox="1">
            <a:spLocks noGrp="1"/>
          </p:cNvSpPr>
          <p:nvPr>
            <p:ph type="body" sz="quarter" idx="13"/>
          </p:nvPr>
        </p:nvSpPr>
        <p:spPr>
          <a:xfrm>
            <a:off x="609600" y="330200"/>
            <a:ext cx="100584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42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410.xml><?xml version="1.0" encoding="utf-8"?>
<p:sldLayout xmlns:a="http://schemas.openxmlformats.org/drawingml/2006/main" xmlns:r="http://schemas.openxmlformats.org/officeDocument/2006/relationships" xmlns:p="http://schemas.openxmlformats.org/presentationml/2006/main" type="tx">
  <p:cSld name="5_Vertical Title and Text">
    <p:spTree>
      <p:nvGrpSpPr>
        <p:cNvPr id="1" name=""/>
        <p:cNvGrpSpPr/>
        <p:nvPr/>
      </p:nvGrpSpPr>
      <p:grpSpPr>
        <a:xfrm>
          <a:off x="0" y="0"/>
          <a:ext cx="0" cy="0"/>
          <a:chOff x="0" y="0"/>
          <a:chExt cx="0" cy="0"/>
        </a:xfrm>
      </p:grpSpPr>
      <p:sp>
        <p:nvSpPr>
          <p:cNvPr id="1015" name="Title Text"/>
          <p:cNvSpPr txBox="1">
            <a:spLocks noGrp="1"/>
          </p:cNvSpPr>
          <p:nvPr>
            <p:ph type="title"/>
          </p:nvPr>
        </p:nvSpPr>
        <p:spPr>
          <a:xfrm rot="5400000">
            <a:off x="7133400" y="1956724"/>
            <a:ext cx="5812001" cy="2628801"/>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1016" name="Body Level One…"/>
          <p:cNvSpPr txBox="1">
            <a:spLocks noGrp="1"/>
          </p:cNvSpPr>
          <p:nvPr>
            <p:ph type="body" idx="1"/>
          </p:nvPr>
        </p:nvSpPr>
        <p:spPr>
          <a:xfrm rot="5400000">
            <a:off x="1799300" y="-596076"/>
            <a:ext cx="5812000" cy="7734401"/>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1017"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extLst>
      <p:ext uri="{BB962C8B-B14F-4D97-AF65-F5344CB8AC3E}">
        <p14:creationId xmlns:p14="http://schemas.microsoft.com/office/powerpoint/2010/main" val="186206610"/>
      </p:ext>
    </p:extLst>
  </p:cSld>
  <p:clrMapOvr>
    <a:masterClrMapping/>
  </p:clrMapOvr>
  <p:transition spd="med"/>
</p:sldLayout>
</file>

<file path=ppt/slideLayouts/slideLayout411.xml><?xml version="1.0" encoding="utf-8"?>
<p:sldLayout xmlns:a="http://schemas.openxmlformats.org/drawingml/2006/main" xmlns:r="http://schemas.openxmlformats.org/officeDocument/2006/relationships" xmlns:p="http://schemas.openxmlformats.org/presentationml/2006/main" type="tx">
  <p:cSld name="7_Title Slide">
    <p:spTree>
      <p:nvGrpSpPr>
        <p:cNvPr id="1" name=""/>
        <p:cNvGrpSpPr/>
        <p:nvPr/>
      </p:nvGrpSpPr>
      <p:grpSpPr>
        <a:xfrm>
          <a:off x="0" y="0"/>
          <a:ext cx="0" cy="0"/>
          <a:chOff x="0" y="0"/>
          <a:chExt cx="0" cy="0"/>
        </a:xfrm>
      </p:grpSpPr>
      <p:sp>
        <p:nvSpPr>
          <p:cNvPr id="1024" name="Title Text"/>
          <p:cNvSpPr txBox="1">
            <a:spLocks noGrp="1"/>
          </p:cNvSpPr>
          <p:nvPr>
            <p:ph type="title"/>
          </p:nvPr>
        </p:nvSpPr>
        <p:spPr>
          <a:xfrm>
            <a:off x="1524000" y="1122362"/>
            <a:ext cx="9144000" cy="2387601"/>
          </a:xfrm>
          <a:prstGeom prst="rect">
            <a:avLst/>
          </a:prstGeom>
        </p:spPr>
        <p:txBody>
          <a:bodyPr lIns="45718" tIns="45718" rIns="45718" bIns="45718" anchor="b"/>
          <a:lstStyle>
            <a:lvl1pPr algn="ctr">
              <a:defRPr sz="6000"/>
            </a:lvl1pPr>
          </a:lstStyle>
          <a:p>
            <a:r>
              <a:t>Title Text</a:t>
            </a:r>
          </a:p>
        </p:txBody>
      </p:sp>
      <p:sp>
        <p:nvSpPr>
          <p:cNvPr id="1025" name="Body Level One…"/>
          <p:cNvSpPr txBox="1">
            <a:spLocks noGrp="1"/>
          </p:cNvSpPr>
          <p:nvPr>
            <p:ph type="body" sz="quarter" idx="1"/>
          </p:nvPr>
        </p:nvSpPr>
        <p:spPr>
          <a:xfrm>
            <a:off x="1524000" y="3602037"/>
            <a:ext cx="9144000" cy="1655764"/>
          </a:xfrm>
          <a:prstGeom prst="rect">
            <a:avLst/>
          </a:prstGeom>
        </p:spPr>
        <p:txBody>
          <a:bodyPr lIns="45718" tIns="45718" rIns="45718" bIns="45718"/>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026"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extLst>
      <p:ext uri="{BB962C8B-B14F-4D97-AF65-F5344CB8AC3E}">
        <p14:creationId xmlns:p14="http://schemas.microsoft.com/office/powerpoint/2010/main" val="4074139370"/>
      </p:ext>
    </p:extLst>
  </p:cSld>
  <p:clrMapOvr>
    <a:masterClrMapping/>
  </p:clrMapOvr>
  <p:transition spd="med"/>
</p:sldLayout>
</file>

<file path=ppt/slideLayouts/slideLayout412.xml><?xml version="1.0" encoding="utf-8"?>
<p:sldLayout xmlns:a="http://schemas.openxmlformats.org/drawingml/2006/main" xmlns:r="http://schemas.openxmlformats.org/officeDocument/2006/relationships" xmlns:p="http://schemas.openxmlformats.org/presentationml/2006/main" type="tx">
  <p:cSld name="6_Title and Content">
    <p:spTree>
      <p:nvGrpSpPr>
        <p:cNvPr id="1" name=""/>
        <p:cNvGrpSpPr/>
        <p:nvPr/>
      </p:nvGrpSpPr>
      <p:grpSpPr>
        <a:xfrm>
          <a:off x="0" y="0"/>
          <a:ext cx="0" cy="0"/>
          <a:chOff x="0" y="0"/>
          <a:chExt cx="0" cy="0"/>
        </a:xfrm>
      </p:grpSpPr>
      <p:sp>
        <p:nvSpPr>
          <p:cNvPr id="1033" name="Title Text"/>
          <p:cNvSpPr txBox="1">
            <a:spLocks noGrp="1"/>
          </p:cNvSpPr>
          <p:nvPr>
            <p:ph type="title"/>
          </p:nvPr>
        </p:nvSpPr>
        <p:spPr>
          <a:prstGeom prst="rect">
            <a:avLst/>
          </a:prstGeom>
        </p:spPr>
        <p:txBody>
          <a:bodyPr lIns="45718" tIns="45718" rIns="45718" bIns="45718"/>
          <a:lstStyle/>
          <a:p>
            <a:r>
              <a:t>Title Text</a:t>
            </a:r>
          </a:p>
        </p:txBody>
      </p:sp>
      <p:sp>
        <p:nvSpPr>
          <p:cNvPr id="1034" name="Body Level One…"/>
          <p:cNvSpPr txBox="1">
            <a:spLocks noGrp="1"/>
          </p:cNvSpPr>
          <p:nvPr>
            <p:ph type="body" idx="1"/>
          </p:nvPr>
        </p:nvSpPr>
        <p:spPr>
          <a:prstGeom prst="rect">
            <a:avLst/>
          </a:prstGeom>
        </p:spPr>
        <p:txBody>
          <a:bodyPr lIns="45718" tIns="45718" rIns="45718" bIns="45718"/>
          <a:lstStyle>
            <a:lvl3pPr marL="1234438" indent="-320038"/>
          </a:lstStyle>
          <a:p>
            <a:r>
              <a:t>Body Level One</a:t>
            </a:r>
          </a:p>
          <a:p>
            <a:pPr lvl="1"/>
            <a:r>
              <a:t>Body Level Two</a:t>
            </a:r>
          </a:p>
          <a:p>
            <a:pPr lvl="2"/>
            <a:r>
              <a:t>Body Level Three</a:t>
            </a:r>
          </a:p>
          <a:p>
            <a:pPr lvl="3"/>
            <a:r>
              <a:t>Body Level Four</a:t>
            </a:r>
          </a:p>
          <a:p>
            <a:pPr lvl="4"/>
            <a:r>
              <a:t>Body Level Five</a:t>
            </a:r>
          </a:p>
        </p:txBody>
      </p:sp>
      <p:sp>
        <p:nvSpPr>
          <p:cNvPr id="1035"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extLst>
      <p:ext uri="{BB962C8B-B14F-4D97-AF65-F5344CB8AC3E}">
        <p14:creationId xmlns:p14="http://schemas.microsoft.com/office/powerpoint/2010/main" val="425837698"/>
      </p:ext>
    </p:extLst>
  </p:cSld>
  <p:clrMapOvr>
    <a:masterClrMapping/>
  </p:clrMapOvr>
  <p:transition spd="med"/>
</p:sldLayout>
</file>

<file path=ppt/slideLayouts/slideLayout413.xml><?xml version="1.0" encoding="utf-8"?>
<p:sldLayout xmlns:a="http://schemas.openxmlformats.org/drawingml/2006/main" xmlns:r="http://schemas.openxmlformats.org/officeDocument/2006/relationships" xmlns:p="http://schemas.openxmlformats.org/presentationml/2006/main" type="tx">
  <p:cSld name="4_Section Header">
    <p:spTree>
      <p:nvGrpSpPr>
        <p:cNvPr id="1" name=""/>
        <p:cNvGrpSpPr/>
        <p:nvPr/>
      </p:nvGrpSpPr>
      <p:grpSpPr>
        <a:xfrm>
          <a:off x="0" y="0"/>
          <a:ext cx="0" cy="0"/>
          <a:chOff x="0" y="0"/>
          <a:chExt cx="0" cy="0"/>
        </a:xfrm>
      </p:grpSpPr>
      <p:sp>
        <p:nvSpPr>
          <p:cNvPr id="1042" name="Title Text"/>
          <p:cNvSpPr txBox="1">
            <a:spLocks noGrp="1"/>
          </p:cNvSpPr>
          <p:nvPr>
            <p:ph type="title"/>
          </p:nvPr>
        </p:nvSpPr>
        <p:spPr>
          <a:xfrm>
            <a:off x="831850" y="1709738"/>
            <a:ext cx="10515600" cy="2852737"/>
          </a:xfrm>
          <a:prstGeom prst="rect">
            <a:avLst/>
          </a:prstGeom>
        </p:spPr>
        <p:txBody>
          <a:bodyPr lIns="45718" tIns="45718" rIns="45718" bIns="45718" anchor="b"/>
          <a:lstStyle>
            <a:lvl1pPr>
              <a:defRPr sz="6000"/>
            </a:lvl1pPr>
          </a:lstStyle>
          <a:p>
            <a:r>
              <a:t>Title Text</a:t>
            </a:r>
          </a:p>
        </p:txBody>
      </p:sp>
      <p:sp>
        <p:nvSpPr>
          <p:cNvPr id="1043" name="Body Level One…"/>
          <p:cNvSpPr txBox="1">
            <a:spLocks noGrp="1"/>
          </p:cNvSpPr>
          <p:nvPr>
            <p:ph type="body" sz="quarter" idx="1"/>
          </p:nvPr>
        </p:nvSpPr>
        <p:spPr>
          <a:xfrm>
            <a:off x="831850" y="4589462"/>
            <a:ext cx="10515600" cy="1500189"/>
          </a:xfrm>
          <a:prstGeom prst="rect">
            <a:avLst/>
          </a:prstGeom>
        </p:spPr>
        <p:txBody>
          <a:bodyPr lIns="45718" tIns="45718" rIns="45718" bIns="45718"/>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044"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extLst>
      <p:ext uri="{BB962C8B-B14F-4D97-AF65-F5344CB8AC3E}">
        <p14:creationId xmlns:p14="http://schemas.microsoft.com/office/powerpoint/2010/main" val="2867120642"/>
      </p:ext>
    </p:extLst>
  </p:cSld>
  <p:clrMapOvr>
    <a:masterClrMapping/>
  </p:clrMapOvr>
  <p:transition spd="med"/>
</p:sldLayout>
</file>

<file path=ppt/slideLayouts/slideLayout414.xml><?xml version="1.0" encoding="utf-8"?>
<p:sldLayout xmlns:a="http://schemas.openxmlformats.org/drawingml/2006/main" xmlns:r="http://schemas.openxmlformats.org/officeDocument/2006/relationships" xmlns:p="http://schemas.openxmlformats.org/presentationml/2006/main" type="tx">
  <p:cSld name="6_Two Content">
    <p:spTree>
      <p:nvGrpSpPr>
        <p:cNvPr id="1" name=""/>
        <p:cNvGrpSpPr/>
        <p:nvPr/>
      </p:nvGrpSpPr>
      <p:grpSpPr>
        <a:xfrm>
          <a:off x="0" y="0"/>
          <a:ext cx="0" cy="0"/>
          <a:chOff x="0" y="0"/>
          <a:chExt cx="0" cy="0"/>
        </a:xfrm>
      </p:grpSpPr>
      <p:sp>
        <p:nvSpPr>
          <p:cNvPr id="1051" name="Title Text"/>
          <p:cNvSpPr txBox="1">
            <a:spLocks noGrp="1"/>
          </p:cNvSpPr>
          <p:nvPr>
            <p:ph type="title"/>
          </p:nvPr>
        </p:nvSpPr>
        <p:spPr>
          <a:prstGeom prst="rect">
            <a:avLst/>
          </a:prstGeom>
        </p:spPr>
        <p:txBody>
          <a:bodyPr lIns="45718" tIns="45718" rIns="45718" bIns="45718"/>
          <a:lstStyle/>
          <a:p>
            <a:r>
              <a:t>Title Text</a:t>
            </a:r>
          </a:p>
        </p:txBody>
      </p:sp>
      <p:sp>
        <p:nvSpPr>
          <p:cNvPr id="1052" name="Body Level One…"/>
          <p:cNvSpPr txBox="1">
            <a:spLocks noGrp="1"/>
          </p:cNvSpPr>
          <p:nvPr>
            <p:ph type="body" sz="half" idx="1"/>
          </p:nvPr>
        </p:nvSpPr>
        <p:spPr>
          <a:xfrm>
            <a:off x="838200" y="1825625"/>
            <a:ext cx="5181600" cy="4351338"/>
          </a:xfrm>
          <a:prstGeom prst="rect">
            <a:avLst/>
          </a:prstGeom>
        </p:spPr>
        <p:txBody>
          <a:bodyPr lIns="45718" tIns="45718" rIns="45718" bIns="45718"/>
          <a:lstStyle>
            <a:lvl3pPr marL="1234438" indent="-320038"/>
          </a:lstStyle>
          <a:p>
            <a:r>
              <a:t>Body Level One</a:t>
            </a:r>
          </a:p>
          <a:p>
            <a:pPr lvl="1"/>
            <a:r>
              <a:t>Body Level Two</a:t>
            </a:r>
          </a:p>
          <a:p>
            <a:pPr lvl="2"/>
            <a:r>
              <a:t>Body Level Three</a:t>
            </a:r>
          </a:p>
          <a:p>
            <a:pPr lvl="3"/>
            <a:r>
              <a:t>Body Level Four</a:t>
            </a:r>
          </a:p>
          <a:p>
            <a:pPr lvl="4"/>
            <a:r>
              <a:t>Body Level Five</a:t>
            </a:r>
          </a:p>
        </p:txBody>
      </p:sp>
      <p:sp>
        <p:nvSpPr>
          <p:cNvPr id="1053"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extLst>
      <p:ext uri="{BB962C8B-B14F-4D97-AF65-F5344CB8AC3E}">
        <p14:creationId xmlns:p14="http://schemas.microsoft.com/office/powerpoint/2010/main" val="976253584"/>
      </p:ext>
    </p:extLst>
  </p:cSld>
  <p:clrMapOvr>
    <a:masterClrMapping/>
  </p:clrMapOvr>
  <p:transition spd="med"/>
</p:sldLayout>
</file>

<file path=ppt/slideLayouts/slideLayout415.xml><?xml version="1.0" encoding="utf-8"?>
<p:sldLayout xmlns:a="http://schemas.openxmlformats.org/drawingml/2006/main" xmlns:r="http://schemas.openxmlformats.org/officeDocument/2006/relationships" xmlns:p="http://schemas.openxmlformats.org/presentationml/2006/main" type="tx">
  <p:cSld name="7_Comparison">
    <p:spTree>
      <p:nvGrpSpPr>
        <p:cNvPr id="1" name=""/>
        <p:cNvGrpSpPr/>
        <p:nvPr/>
      </p:nvGrpSpPr>
      <p:grpSpPr>
        <a:xfrm>
          <a:off x="0" y="0"/>
          <a:ext cx="0" cy="0"/>
          <a:chOff x="0" y="0"/>
          <a:chExt cx="0" cy="0"/>
        </a:xfrm>
      </p:grpSpPr>
      <p:sp>
        <p:nvSpPr>
          <p:cNvPr id="1060" name="Title Text"/>
          <p:cNvSpPr txBox="1">
            <a:spLocks noGrp="1"/>
          </p:cNvSpPr>
          <p:nvPr>
            <p:ph type="title"/>
          </p:nvPr>
        </p:nvSpPr>
        <p:spPr>
          <a:xfrm>
            <a:off x="839787" y="365125"/>
            <a:ext cx="10515601" cy="1325563"/>
          </a:xfrm>
          <a:prstGeom prst="rect">
            <a:avLst/>
          </a:prstGeom>
        </p:spPr>
        <p:txBody>
          <a:bodyPr lIns="45718" tIns="45718" rIns="45718" bIns="45718"/>
          <a:lstStyle/>
          <a:p>
            <a:r>
              <a:t>Title Text</a:t>
            </a:r>
          </a:p>
        </p:txBody>
      </p:sp>
      <p:sp>
        <p:nvSpPr>
          <p:cNvPr id="1061" name="Body Level One…"/>
          <p:cNvSpPr txBox="1">
            <a:spLocks noGrp="1"/>
          </p:cNvSpPr>
          <p:nvPr>
            <p:ph type="body" sz="quarter" idx="1"/>
          </p:nvPr>
        </p:nvSpPr>
        <p:spPr>
          <a:xfrm>
            <a:off x="839787" y="1681163"/>
            <a:ext cx="5157790" cy="823914"/>
          </a:xfrm>
          <a:prstGeom prst="rect">
            <a:avLst/>
          </a:prstGeom>
        </p:spPr>
        <p:txBody>
          <a:bodyPr lIns="45718" tIns="45718" rIns="45718" bIns="45718"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062" name="Text Placeholder 4"/>
          <p:cNvSpPr>
            <a:spLocks noGrp="1"/>
          </p:cNvSpPr>
          <p:nvPr>
            <p:ph type="body" sz="quarter" idx="13"/>
          </p:nvPr>
        </p:nvSpPr>
        <p:spPr>
          <a:xfrm>
            <a:off x="6172200" y="1681163"/>
            <a:ext cx="5183188" cy="823914"/>
          </a:xfrm>
          <a:prstGeom prst="rect">
            <a:avLst/>
          </a:prstGeom>
        </p:spPr>
        <p:txBody>
          <a:bodyPr lIns="45718" tIns="45718" rIns="45718" bIns="45718" anchor="b"/>
          <a:lstStyle/>
          <a:p>
            <a:endParaRPr/>
          </a:p>
        </p:txBody>
      </p:sp>
      <p:sp>
        <p:nvSpPr>
          <p:cNvPr id="1063"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extLst>
      <p:ext uri="{BB962C8B-B14F-4D97-AF65-F5344CB8AC3E}">
        <p14:creationId xmlns:p14="http://schemas.microsoft.com/office/powerpoint/2010/main" val="1894864420"/>
      </p:ext>
    </p:extLst>
  </p:cSld>
  <p:clrMapOvr>
    <a:masterClrMapping/>
  </p:clrMapOvr>
  <p:transition spd="med"/>
</p:sldLayout>
</file>

<file path=ppt/slideLayouts/slideLayout416.xml><?xml version="1.0" encoding="utf-8"?>
<p:sldLayout xmlns:a="http://schemas.openxmlformats.org/drawingml/2006/main" xmlns:r="http://schemas.openxmlformats.org/officeDocument/2006/relationships" xmlns:p="http://schemas.openxmlformats.org/presentationml/2006/main" type="tx">
  <p:cSld name="7_Title Only">
    <p:spTree>
      <p:nvGrpSpPr>
        <p:cNvPr id="1" name=""/>
        <p:cNvGrpSpPr/>
        <p:nvPr/>
      </p:nvGrpSpPr>
      <p:grpSpPr>
        <a:xfrm>
          <a:off x="0" y="0"/>
          <a:ext cx="0" cy="0"/>
          <a:chOff x="0" y="0"/>
          <a:chExt cx="0" cy="0"/>
        </a:xfrm>
      </p:grpSpPr>
      <p:sp>
        <p:nvSpPr>
          <p:cNvPr id="1070" name="Title Text"/>
          <p:cNvSpPr txBox="1">
            <a:spLocks noGrp="1"/>
          </p:cNvSpPr>
          <p:nvPr>
            <p:ph type="title"/>
          </p:nvPr>
        </p:nvSpPr>
        <p:spPr>
          <a:prstGeom prst="rect">
            <a:avLst/>
          </a:prstGeom>
        </p:spPr>
        <p:txBody>
          <a:bodyPr lIns="45718" tIns="45718" rIns="45718" bIns="45718"/>
          <a:lstStyle/>
          <a:p>
            <a:r>
              <a:t>Title Text</a:t>
            </a:r>
          </a:p>
        </p:txBody>
      </p:sp>
      <p:sp>
        <p:nvSpPr>
          <p:cNvPr id="1071"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extLst>
      <p:ext uri="{BB962C8B-B14F-4D97-AF65-F5344CB8AC3E}">
        <p14:creationId xmlns:p14="http://schemas.microsoft.com/office/powerpoint/2010/main" val="1341332774"/>
      </p:ext>
    </p:extLst>
  </p:cSld>
  <p:clrMapOvr>
    <a:masterClrMapping/>
  </p:clrMapOvr>
  <p:transition spd="med"/>
</p:sldLayout>
</file>

<file path=ppt/slideLayouts/slideLayout417.xml><?xml version="1.0" encoding="utf-8"?>
<p:sldLayout xmlns:a="http://schemas.openxmlformats.org/drawingml/2006/main" xmlns:r="http://schemas.openxmlformats.org/officeDocument/2006/relationships" xmlns:p="http://schemas.openxmlformats.org/presentationml/2006/main" type="tx">
  <p:cSld name="7_Blank">
    <p:spTree>
      <p:nvGrpSpPr>
        <p:cNvPr id="1" name=""/>
        <p:cNvGrpSpPr/>
        <p:nvPr/>
      </p:nvGrpSpPr>
      <p:grpSpPr>
        <a:xfrm>
          <a:off x="0" y="0"/>
          <a:ext cx="0" cy="0"/>
          <a:chOff x="0" y="0"/>
          <a:chExt cx="0" cy="0"/>
        </a:xfrm>
      </p:grpSpPr>
      <p:sp>
        <p:nvSpPr>
          <p:cNvPr id="1078"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extLst>
      <p:ext uri="{BB962C8B-B14F-4D97-AF65-F5344CB8AC3E}">
        <p14:creationId xmlns:p14="http://schemas.microsoft.com/office/powerpoint/2010/main" val="812467412"/>
      </p:ext>
    </p:extLst>
  </p:cSld>
  <p:clrMapOvr>
    <a:masterClrMapping/>
  </p:clrMapOvr>
  <p:transition spd="med"/>
</p:sldLayout>
</file>

<file path=ppt/slideLayouts/slideLayout418.xml><?xml version="1.0" encoding="utf-8"?>
<p:sldLayout xmlns:a="http://schemas.openxmlformats.org/drawingml/2006/main" xmlns:r="http://schemas.openxmlformats.org/officeDocument/2006/relationships" xmlns:p="http://schemas.openxmlformats.org/presentationml/2006/main" type="tx">
  <p:cSld name="6_Content with Caption">
    <p:spTree>
      <p:nvGrpSpPr>
        <p:cNvPr id="1" name=""/>
        <p:cNvGrpSpPr/>
        <p:nvPr/>
      </p:nvGrpSpPr>
      <p:grpSpPr>
        <a:xfrm>
          <a:off x="0" y="0"/>
          <a:ext cx="0" cy="0"/>
          <a:chOff x="0" y="0"/>
          <a:chExt cx="0" cy="0"/>
        </a:xfrm>
      </p:grpSpPr>
      <p:sp>
        <p:nvSpPr>
          <p:cNvPr id="1085" name="Title Text"/>
          <p:cNvSpPr txBox="1">
            <a:spLocks noGrp="1"/>
          </p:cNvSpPr>
          <p:nvPr>
            <p:ph type="title"/>
          </p:nvPr>
        </p:nvSpPr>
        <p:spPr>
          <a:xfrm>
            <a:off x="839787" y="457200"/>
            <a:ext cx="3932240" cy="1600200"/>
          </a:xfrm>
          <a:prstGeom prst="rect">
            <a:avLst/>
          </a:prstGeom>
        </p:spPr>
        <p:txBody>
          <a:bodyPr lIns="45718" tIns="45718" rIns="45718" bIns="45718" anchor="b"/>
          <a:lstStyle>
            <a:lvl1pPr>
              <a:defRPr sz="3200"/>
            </a:lvl1pPr>
          </a:lstStyle>
          <a:p>
            <a:r>
              <a:t>Title Text</a:t>
            </a:r>
          </a:p>
        </p:txBody>
      </p:sp>
      <p:sp>
        <p:nvSpPr>
          <p:cNvPr id="1086" name="Body Level One…"/>
          <p:cNvSpPr txBox="1">
            <a:spLocks noGrp="1"/>
          </p:cNvSpPr>
          <p:nvPr>
            <p:ph type="body" sz="half" idx="1"/>
          </p:nvPr>
        </p:nvSpPr>
        <p:spPr>
          <a:xfrm>
            <a:off x="5183187" y="987425"/>
            <a:ext cx="6172202" cy="4873625"/>
          </a:xfrm>
          <a:prstGeom prst="rect">
            <a:avLst/>
          </a:prstGeom>
        </p:spPr>
        <p:txBody>
          <a:bodyPr lIns="45718" tIns="45718" rIns="45718" bIns="45718"/>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087" name="Text Placeholder 3"/>
          <p:cNvSpPr>
            <a:spLocks noGrp="1"/>
          </p:cNvSpPr>
          <p:nvPr>
            <p:ph type="body" sz="quarter" idx="13"/>
          </p:nvPr>
        </p:nvSpPr>
        <p:spPr>
          <a:xfrm>
            <a:off x="839787" y="2057400"/>
            <a:ext cx="3932238" cy="3811588"/>
          </a:xfrm>
          <a:prstGeom prst="rect">
            <a:avLst/>
          </a:prstGeom>
        </p:spPr>
        <p:txBody>
          <a:bodyPr lIns="45718" tIns="45718" rIns="45718" bIns="45718"/>
          <a:lstStyle/>
          <a:p>
            <a:endParaRPr/>
          </a:p>
        </p:txBody>
      </p:sp>
      <p:sp>
        <p:nvSpPr>
          <p:cNvPr id="1088"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extLst>
      <p:ext uri="{BB962C8B-B14F-4D97-AF65-F5344CB8AC3E}">
        <p14:creationId xmlns:p14="http://schemas.microsoft.com/office/powerpoint/2010/main" val="2783036675"/>
      </p:ext>
    </p:extLst>
  </p:cSld>
  <p:clrMapOvr>
    <a:masterClrMapping/>
  </p:clrMapOvr>
  <p:transition spd="med"/>
</p:sldLayout>
</file>

<file path=ppt/slideLayouts/slideLayout419.xml><?xml version="1.0" encoding="utf-8"?>
<p:sldLayout xmlns:a="http://schemas.openxmlformats.org/drawingml/2006/main" xmlns:r="http://schemas.openxmlformats.org/officeDocument/2006/relationships" xmlns:p="http://schemas.openxmlformats.org/presentationml/2006/main" type="tx">
  <p:cSld name="6_Picture with Caption">
    <p:spTree>
      <p:nvGrpSpPr>
        <p:cNvPr id="1" name=""/>
        <p:cNvGrpSpPr/>
        <p:nvPr/>
      </p:nvGrpSpPr>
      <p:grpSpPr>
        <a:xfrm>
          <a:off x="0" y="0"/>
          <a:ext cx="0" cy="0"/>
          <a:chOff x="0" y="0"/>
          <a:chExt cx="0" cy="0"/>
        </a:xfrm>
      </p:grpSpPr>
      <p:sp>
        <p:nvSpPr>
          <p:cNvPr id="1095" name="Title Text"/>
          <p:cNvSpPr txBox="1">
            <a:spLocks noGrp="1"/>
          </p:cNvSpPr>
          <p:nvPr>
            <p:ph type="title"/>
          </p:nvPr>
        </p:nvSpPr>
        <p:spPr>
          <a:xfrm>
            <a:off x="839787" y="457200"/>
            <a:ext cx="3932240" cy="1600200"/>
          </a:xfrm>
          <a:prstGeom prst="rect">
            <a:avLst/>
          </a:prstGeom>
        </p:spPr>
        <p:txBody>
          <a:bodyPr lIns="45718" tIns="45718" rIns="45718" bIns="45718" anchor="b"/>
          <a:lstStyle>
            <a:lvl1pPr>
              <a:defRPr sz="3200"/>
            </a:lvl1pPr>
          </a:lstStyle>
          <a:p>
            <a:r>
              <a:t>Title Text</a:t>
            </a:r>
          </a:p>
        </p:txBody>
      </p:sp>
      <p:sp>
        <p:nvSpPr>
          <p:cNvPr id="1096" name="Picture Placeholder 2"/>
          <p:cNvSpPr>
            <a:spLocks noGrp="1"/>
          </p:cNvSpPr>
          <p:nvPr>
            <p:ph type="pic" sz="half" idx="13"/>
          </p:nvPr>
        </p:nvSpPr>
        <p:spPr>
          <a:xfrm>
            <a:off x="5183187" y="987425"/>
            <a:ext cx="6172202" cy="4873625"/>
          </a:xfrm>
          <a:prstGeom prst="rect">
            <a:avLst/>
          </a:prstGeom>
        </p:spPr>
        <p:txBody>
          <a:bodyPr lIns="91439" rIns="91439">
            <a:noAutofit/>
          </a:bodyPr>
          <a:lstStyle/>
          <a:p>
            <a:endParaRPr/>
          </a:p>
        </p:txBody>
      </p:sp>
      <p:sp>
        <p:nvSpPr>
          <p:cNvPr id="1097" name="Body Level One…"/>
          <p:cNvSpPr txBox="1">
            <a:spLocks noGrp="1"/>
          </p:cNvSpPr>
          <p:nvPr>
            <p:ph type="body" sz="quarter" idx="1"/>
          </p:nvPr>
        </p:nvSpPr>
        <p:spPr>
          <a:xfrm>
            <a:off x="839787" y="2057400"/>
            <a:ext cx="3932240" cy="3811588"/>
          </a:xfrm>
          <a:prstGeom prst="rect">
            <a:avLst/>
          </a:prstGeom>
        </p:spPr>
        <p:txBody>
          <a:bodyPr lIns="45718" tIns="45718" rIns="45718" bIns="45718"/>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098" name="Slide Number"/>
          <p:cNvSpPr txBox="1">
            <a:spLocks noGrp="1"/>
          </p:cNvSpPr>
          <p:nvPr>
            <p:ph type="sldNum" sz="quarter" idx="2"/>
          </p:nvPr>
        </p:nvSpPr>
        <p:spPr>
          <a:xfrm>
            <a:off x="11080147" y="6404293"/>
            <a:ext cx="273654" cy="269239"/>
          </a:xfrm>
          <a:prstGeom prst="rect">
            <a:avLst/>
          </a:prstGeom>
        </p:spPr>
        <p:txBody>
          <a:bodyPr lIns="45718" tIns="45718" rIns="45718" bIns="45718"/>
          <a:lstStyle>
            <a:lvl1pPr>
              <a:defRPr>
                <a:latin typeface="+mj-lt"/>
                <a:ea typeface="+mj-ea"/>
                <a:cs typeface="+mj-cs"/>
                <a:sym typeface="Helvetica"/>
              </a:defRPr>
            </a:lvl1pPr>
          </a:lstStyle>
          <a:p>
            <a:fld id="{86CB4B4D-7CA3-9044-876B-883B54F8677D}" type="slidenum">
              <a:t>‹#›</a:t>
            </a:fld>
            <a:endParaRPr/>
          </a:p>
        </p:txBody>
      </p:sp>
    </p:spTree>
    <p:extLst>
      <p:ext uri="{BB962C8B-B14F-4D97-AF65-F5344CB8AC3E}">
        <p14:creationId xmlns:p14="http://schemas.microsoft.com/office/powerpoint/2010/main" val="910567010"/>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1_Split 2/3">
    <p:spTree>
      <p:nvGrpSpPr>
        <p:cNvPr id="1" name=""/>
        <p:cNvGrpSpPr/>
        <p:nvPr/>
      </p:nvGrpSpPr>
      <p:grpSpPr>
        <a:xfrm>
          <a:off x="0" y="0"/>
          <a:ext cx="0" cy="0"/>
          <a:chOff x="0" y="0"/>
          <a:chExt cx="0" cy="0"/>
        </a:xfrm>
      </p:grpSpPr>
      <p:sp>
        <p:nvSpPr>
          <p:cNvPr id="427" name="Google Shape;124;p25"/>
          <p:cNvSpPr/>
          <p:nvPr/>
        </p:nvSpPr>
        <p:spPr>
          <a:xfrm>
            <a:off x="7721600" y="0"/>
            <a:ext cx="4470400" cy="6858000"/>
          </a:xfrm>
          <a:prstGeom prst="rect">
            <a:avLst/>
          </a:prstGeom>
          <a:solidFill>
            <a:srgbClr val="0070BC"/>
          </a:solidFill>
          <a:ln w="12700">
            <a:miter lim="400000"/>
          </a:ln>
        </p:spPr>
        <p:txBody>
          <a:bodyPr lIns="45719" rIns="45719" anchor="ctr"/>
          <a:lstStyle/>
          <a:p>
            <a:pPr algn="ctr">
              <a:defRPr sz="2400">
                <a:solidFill>
                  <a:srgbClr val="1A5484"/>
                </a:solidFill>
              </a:defRPr>
            </a:pPr>
            <a:endParaRPr/>
          </a:p>
        </p:txBody>
      </p:sp>
      <p:sp>
        <p:nvSpPr>
          <p:cNvPr id="428" name="Title Text"/>
          <p:cNvSpPr txBox="1">
            <a:spLocks noGrp="1"/>
          </p:cNvSpPr>
          <p:nvPr>
            <p:ph type="title"/>
          </p:nvPr>
        </p:nvSpPr>
        <p:spPr>
          <a:xfrm>
            <a:off x="609601" y="685801"/>
            <a:ext cx="6659304" cy="863602"/>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429" name="Body Level One…"/>
          <p:cNvSpPr txBox="1">
            <a:spLocks noGrp="1"/>
          </p:cNvSpPr>
          <p:nvPr>
            <p:ph type="body" sz="half" idx="1"/>
          </p:nvPr>
        </p:nvSpPr>
        <p:spPr>
          <a:xfrm>
            <a:off x="609601" y="1701800"/>
            <a:ext cx="6659303" cy="4470400"/>
          </a:xfrm>
          <a:prstGeom prst="rect">
            <a:avLst/>
          </a:prstGeom>
        </p:spPr>
        <p:txBody>
          <a:bodyPr lIns="45699" tIns="45699" rIns="45699" bIns="45699"/>
          <a:lstStyle>
            <a:lvl1pPr marL="4572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9144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3716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18288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22860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430" name="Google Shape;128;p25"/>
          <p:cNvSpPr txBox="1">
            <a:spLocks noGrp="1"/>
          </p:cNvSpPr>
          <p:nvPr>
            <p:ph type="body" sz="quarter" idx="13"/>
          </p:nvPr>
        </p:nvSpPr>
        <p:spPr>
          <a:xfrm>
            <a:off x="609598" y="330200"/>
            <a:ext cx="6659306"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431"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7_Title and Content">
    <p:spTree>
      <p:nvGrpSpPr>
        <p:cNvPr id="1" name=""/>
        <p:cNvGrpSpPr/>
        <p:nvPr/>
      </p:nvGrpSpPr>
      <p:grpSpPr>
        <a:xfrm>
          <a:off x="0" y="0"/>
          <a:ext cx="0" cy="0"/>
          <a:chOff x="0" y="0"/>
          <a:chExt cx="0" cy="0"/>
        </a:xfrm>
      </p:grpSpPr>
      <p:sp>
        <p:nvSpPr>
          <p:cNvPr id="1105"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lvl1pPr>
          </a:lstStyle>
          <a:p>
            <a:r>
              <a:t>Title Text</a:t>
            </a:r>
          </a:p>
        </p:txBody>
      </p:sp>
      <p:sp>
        <p:nvSpPr>
          <p:cNvPr id="1106" name="Body Level One…"/>
          <p:cNvSpPr txBox="1">
            <a:spLocks noGrp="1"/>
          </p:cNvSpPr>
          <p:nvPr>
            <p:ph type="body" idx="1"/>
          </p:nvPr>
        </p:nvSpPr>
        <p:spPr>
          <a:xfrm>
            <a:off x="609600" y="1701800"/>
            <a:ext cx="10058400" cy="4470402"/>
          </a:xfrm>
          <a:prstGeom prst="rect">
            <a:avLst/>
          </a:prstGeom>
        </p:spPr>
        <p:txBody>
          <a:bodyPr lIns="45699" tIns="45699" rIns="45699" bIns="45699"/>
          <a:lstStyle>
            <a:lvl1pPr marL="609584" indent="-457189">
              <a:lnSpc>
                <a:spcPct val="120000"/>
              </a:lnSpc>
              <a:spcBef>
                <a:spcPts val="0"/>
              </a:spcBef>
              <a:buClr>
                <a:srgbClr val="44546A"/>
              </a:buClr>
              <a:buSzPts val="2800"/>
            </a:lvl1pPr>
            <a:lvl2pPr marL="1295368" indent="-533387">
              <a:lnSpc>
                <a:spcPct val="120000"/>
              </a:lnSpc>
              <a:spcBef>
                <a:spcPts val="0"/>
              </a:spcBef>
              <a:buClr>
                <a:srgbClr val="44546A"/>
              </a:buClr>
              <a:buSzPts val="2800"/>
            </a:lvl2pPr>
            <a:lvl3pPr marL="2011628" indent="-640064">
              <a:lnSpc>
                <a:spcPct val="120000"/>
              </a:lnSpc>
              <a:spcBef>
                <a:spcPts val="0"/>
              </a:spcBef>
              <a:buClr>
                <a:srgbClr val="44546A"/>
              </a:buClr>
              <a:buSzPts val="2800"/>
            </a:lvl3pPr>
            <a:lvl4pPr marL="2692331" indent="-711181">
              <a:lnSpc>
                <a:spcPct val="120000"/>
              </a:lnSpc>
              <a:spcBef>
                <a:spcPts val="0"/>
              </a:spcBef>
              <a:buClr>
                <a:srgbClr val="44546A"/>
              </a:buClr>
              <a:buSzPts val="2800"/>
            </a:lvl4pPr>
            <a:lvl5pPr marL="3301917" indent="-711181">
              <a:lnSpc>
                <a:spcPct val="120000"/>
              </a:lnSpc>
              <a:spcBef>
                <a:spcPts val="0"/>
              </a:spcBef>
              <a:buClr>
                <a:srgbClr val="44546A"/>
              </a:buClr>
              <a:buSzPts val="2800"/>
            </a:lvl5pPr>
          </a:lstStyle>
          <a:p>
            <a:r>
              <a:t>Body Level One</a:t>
            </a:r>
          </a:p>
          <a:p>
            <a:pPr lvl="1"/>
            <a:r>
              <a:t>Body Level Two</a:t>
            </a:r>
          </a:p>
          <a:p>
            <a:pPr lvl="2"/>
            <a:r>
              <a:t>Body Level Three</a:t>
            </a:r>
          </a:p>
          <a:p>
            <a:pPr lvl="3"/>
            <a:r>
              <a:t>Body Level Four</a:t>
            </a:r>
          </a:p>
          <a:p>
            <a:pPr lvl="4"/>
            <a:r>
              <a:t>Body Level Five</a:t>
            </a:r>
          </a:p>
        </p:txBody>
      </p:sp>
      <p:sp>
        <p:nvSpPr>
          <p:cNvPr id="1107" name="Google Shape;35;p4"/>
          <p:cNvSpPr txBox="1">
            <a:spLocks noGrp="1"/>
          </p:cNvSpPr>
          <p:nvPr>
            <p:ph type="body" sz="quarter" idx="13"/>
          </p:nvPr>
        </p:nvSpPr>
        <p:spPr>
          <a:xfrm>
            <a:off x="609600" y="330200"/>
            <a:ext cx="10058400" cy="355600"/>
          </a:xfrm>
          <a:prstGeom prst="rect">
            <a:avLst/>
          </a:prstGeom>
        </p:spPr>
        <p:txBody>
          <a:bodyPr lIns="45699" tIns="45699" rIns="45699" bIns="45699"/>
          <a:lstStyle/>
          <a:p>
            <a:pPr marL="150876" indent="-150876" defTabSz="603504">
              <a:spcBef>
                <a:spcPts val="600"/>
              </a:spcBef>
              <a:defRPr sz="1848"/>
            </a:pPr>
            <a:endParaRPr/>
          </a:p>
        </p:txBody>
      </p:sp>
      <p:sp>
        <p:nvSpPr>
          <p:cNvPr id="1108" name="Slide Number"/>
          <p:cNvSpPr txBox="1">
            <a:spLocks noGrp="1"/>
          </p:cNvSpPr>
          <p:nvPr>
            <p:ph type="sldNum" sz="quarter" idx="2"/>
          </p:nvPr>
        </p:nvSpPr>
        <p:spPr>
          <a:xfrm>
            <a:off x="11308786" y="6404315"/>
            <a:ext cx="273614" cy="269199"/>
          </a:xfrm>
          <a:prstGeom prst="rect">
            <a:avLst/>
          </a:prstGeom>
        </p:spPr>
        <p:txBody>
          <a:bodyPr lIns="45699" tIns="45699" rIns="45699" bIns="45699"/>
          <a:lstStyle>
            <a:lvl1pPr>
              <a:defRPr>
                <a:latin typeface="+mj-lt"/>
                <a:ea typeface="+mj-ea"/>
                <a:cs typeface="+mj-cs"/>
                <a:sym typeface="Helvetica"/>
              </a:defRPr>
            </a:lvl1pPr>
          </a:lstStyle>
          <a:p>
            <a:fld id="{86CB4B4D-7CA3-9044-876B-883B54F8677D}" type="slidenum">
              <a:t>‹#›</a:t>
            </a:fld>
            <a:endParaRPr/>
          </a:p>
        </p:txBody>
      </p:sp>
    </p:spTree>
    <p:extLst>
      <p:ext uri="{BB962C8B-B14F-4D97-AF65-F5344CB8AC3E}">
        <p14:creationId xmlns:p14="http://schemas.microsoft.com/office/powerpoint/2010/main" val="1382526486"/>
      </p:ext>
    </p:extLst>
  </p:cSld>
  <p:clrMapOvr>
    <a:masterClrMapping/>
  </p:clrMapOvr>
  <p:transition spd="med"/>
</p:sldLayout>
</file>

<file path=ppt/slideLayouts/slideLayout421.xml><?xml version="1.0" encoding="utf-8"?>
<p:sldLayout xmlns:a="http://schemas.openxmlformats.org/drawingml/2006/main" xmlns:r="http://schemas.openxmlformats.org/officeDocument/2006/relationships" xmlns:p="http://schemas.openxmlformats.org/presentationml/2006/main" type="tx">
  <p:cSld name="7_Two Content">
    <p:spTree>
      <p:nvGrpSpPr>
        <p:cNvPr id="1" name=""/>
        <p:cNvGrpSpPr/>
        <p:nvPr/>
      </p:nvGrpSpPr>
      <p:grpSpPr>
        <a:xfrm>
          <a:off x="0" y="0"/>
          <a:ext cx="0" cy="0"/>
          <a:chOff x="0" y="0"/>
          <a:chExt cx="0" cy="0"/>
        </a:xfrm>
      </p:grpSpPr>
      <p:sp>
        <p:nvSpPr>
          <p:cNvPr id="1125" name="Title Text"/>
          <p:cNvSpPr txBox="1">
            <a:spLocks noGrp="1"/>
          </p:cNvSpPr>
          <p:nvPr>
            <p:ph type="title"/>
          </p:nvPr>
        </p:nvSpPr>
        <p:spPr>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126" name="Body Level One…"/>
          <p:cNvSpPr txBox="1">
            <a:spLocks noGrp="1"/>
          </p:cNvSpPr>
          <p:nvPr>
            <p:ph type="body" sz="half" idx="1"/>
          </p:nvPr>
        </p:nvSpPr>
        <p:spPr>
          <a:xfrm>
            <a:off x="838200" y="1825625"/>
            <a:ext cx="5181600" cy="4351338"/>
          </a:xfrm>
          <a:prstGeom prst="rect">
            <a:avLst/>
          </a:prstGeom>
        </p:spPr>
        <p:txBody>
          <a:bodyPr lIns="45699" tIns="45699" rIns="45699" bIns="45699"/>
          <a:lstStyle>
            <a:lvl1pPr marL="457200" indent="-342900">
              <a:buClr>
                <a:srgbClr val="000000"/>
              </a:buClr>
              <a:buSzPts val="2800"/>
            </a:lvl1pPr>
            <a:lvl2pPr marL="971550" indent="-400050">
              <a:buClr>
                <a:srgbClr val="000000"/>
              </a:buClr>
              <a:buSzPts val="2800"/>
            </a:lvl2pPr>
            <a:lvl3pPr marL="1508760" indent="-480060">
              <a:buClr>
                <a:srgbClr val="000000"/>
              </a:buClr>
              <a:buSzPts val="2800"/>
            </a:lvl3pPr>
            <a:lvl4pPr marL="2019300" indent="-533400">
              <a:buClr>
                <a:srgbClr val="000000"/>
              </a:buClr>
              <a:buSzPts val="2800"/>
            </a:lvl4pPr>
            <a:lvl5pPr marL="2476500" indent="-533400">
              <a:buClr>
                <a:srgbClr val="000000"/>
              </a:buClr>
              <a:buSzPts val="2800"/>
            </a:lvl5pPr>
          </a:lstStyle>
          <a:p>
            <a:r>
              <a:t>Body Level One</a:t>
            </a:r>
          </a:p>
          <a:p>
            <a:pPr lvl="1"/>
            <a:r>
              <a:t>Body Level Two</a:t>
            </a:r>
          </a:p>
          <a:p>
            <a:pPr lvl="2"/>
            <a:r>
              <a:t>Body Level Three</a:t>
            </a:r>
          </a:p>
          <a:p>
            <a:pPr lvl="3"/>
            <a:r>
              <a:t>Body Level Four</a:t>
            </a:r>
          </a:p>
          <a:p>
            <a:pPr lvl="4"/>
            <a:r>
              <a:t>Body Level Five</a:t>
            </a:r>
          </a:p>
        </p:txBody>
      </p:sp>
      <p:sp>
        <p:nvSpPr>
          <p:cNvPr id="1127" name="Google Shape;43;p18"/>
          <p:cNvSpPr txBox="1">
            <a:spLocks noGrp="1"/>
          </p:cNvSpPr>
          <p:nvPr>
            <p:ph type="body" sz="half" idx="13"/>
          </p:nvPr>
        </p:nvSpPr>
        <p:spPr>
          <a:xfrm>
            <a:off x="6172200" y="1825625"/>
            <a:ext cx="5181600" cy="4351338"/>
          </a:xfrm>
          <a:prstGeom prst="rect">
            <a:avLst/>
          </a:prstGeom>
        </p:spPr>
        <p:txBody>
          <a:bodyPr lIns="45699" tIns="45699" rIns="45699" bIns="45699"/>
          <a:lstStyle/>
          <a:p>
            <a:pPr marL="457200" indent="-342900">
              <a:buClr>
                <a:srgbClr val="000000"/>
              </a:buClr>
              <a:buSzPts val="2800"/>
            </a:pPr>
            <a:endParaRPr/>
          </a:p>
        </p:txBody>
      </p:sp>
      <p:sp>
        <p:nvSpPr>
          <p:cNvPr id="1128"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2794276282"/>
      </p:ext>
    </p:extLst>
  </p:cSld>
  <p:clrMapOvr>
    <a:masterClrMapping/>
  </p:clrMapOvr>
  <p:transition spd="med"/>
</p:sldLayout>
</file>

<file path=ppt/slideLayouts/slideLayout422.xml><?xml version="1.0" encoding="utf-8"?>
<p:sldLayout xmlns:a="http://schemas.openxmlformats.org/drawingml/2006/main" xmlns:r="http://schemas.openxmlformats.org/officeDocument/2006/relationships" xmlns:p="http://schemas.openxmlformats.org/presentationml/2006/main" type="tx">
  <p:cSld name="8_Comparison">
    <p:spTree>
      <p:nvGrpSpPr>
        <p:cNvPr id="1" name=""/>
        <p:cNvGrpSpPr/>
        <p:nvPr/>
      </p:nvGrpSpPr>
      <p:grpSpPr>
        <a:xfrm>
          <a:off x="0" y="0"/>
          <a:ext cx="0" cy="0"/>
          <a:chOff x="0" y="0"/>
          <a:chExt cx="0" cy="0"/>
        </a:xfrm>
      </p:grpSpPr>
      <p:sp>
        <p:nvSpPr>
          <p:cNvPr id="1135" name="Title Text"/>
          <p:cNvSpPr txBox="1">
            <a:spLocks noGrp="1"/>
          </p:cNvSpPr>
          <p:nvPr>
            <p:ph type="title"/>
          </p:nvPr>
        </p:nvSpPr>
        <p:spPr>
          <a:xfrm>
            <a:off x="839787" y="365125"/>
            <a:ext cx="10515601" cy="1325563"/>
          </a:xfrm>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136" name="Body Level One…"/>
          <p:cNvSpPr txBox="1">
            <a:spLocks noGrp="1"/>
          </p:cNvSpPr>
          <p:nvPr>
            <p:ph type="body" sz="quarter" idx="1"/>
          </p:nvPr>
        </p:nvSpPr>
        <p:spPr>
          <a:xfrm>
            <a:off x="839787" y="1681163"/>
            <a:ext cx="5157789" cy="823913"/>
          </a:xfrm>
          <a:prstGeom prst="rect">
            <a:avLst/>
          </a:prstGeom>
        </p:spPr>
        <p:txBody>
          <a:bodyPr lIns="45699" tIns="45699" rIns="45699" bIns="45699" anchor="b"/>
          <a:lstStyle>
            <a:lvl1pPr indent="0">
              <a:buSzTx/>
              <a:buFontTx/>
              <a:buNone/>
              <a:defRPr sz="2400" b="1"/>
            </a:lvl1pPr>
            <a:lvl2pPr marL="228600" indent="457200">
              <a:buSzTx/>
              <a:buFontTx/>
              <a:buNone/>
              <a:defRPr sz="2400" b="1"/>
            </a:lvl2pPr>
            <a:lvl3pPr marL="228600" indent="914400">
              <a:buSzTx/>
              <a:buFontTx/>
              <a:buNone/>
              <a:defRPr sz="2400" b="1"/>
            </a:lvl3pPr>
            <a:lvl4pPr marL="228600" indent="1371600">
              <a:buSzTx/>
              <a:buFontTx/>
              <a:buNone/>
              <a:defRPr sz="2400" b="1"/>
            </a:lvl4pPr>
            <a:lvl5pPr marL="22860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137" name="Google Shape;50;p19"/>
          <p:cNvSpPr txBox="1">
            <a:spLocks noGrp="1"/>
          </p:cNvSpPr>
          <p:nvPr>
            <p:ph type="body" sz="half" idx="13"/>
          </p:nvPr>
        </p:nvSpPr>
        <p:spPr>
          <a:xfrm>
            <a:off x="839787" y="2505075"/>
            <a:ext cx="5157789" cy="3684588"/>
          </a:xfrm>
          <a:prstGeom prst="rect">
            <a:avLst/>
          </a:prstGeom>
        </p:spPr>
        <p:txBody>
          <a:bodyPr lIns="45699" tIns="45699" rIns="45699" bIns="45699"/>
          <a:lstStyle/>
          <a:p>
            <a:pPr marL="457200" indent="-342900">
              <a:buClr>
                <a:srgbClr val="000000"/>
              </a:buClr>
              <a:buSzPts val="2800"/>
            </a:pPr>
            <a:endParaRPr/>
          </a:p>
        </p:txBody>
      </p:sp>
      <p:sp>
        <p:nvSpPr>
          <p:cNvPr id="1138" name="Google Shape;51;p19"/>
          <p:cNvSpPr txBox="1">
            <a:spLocks noGrp="1"/>
          </p:cNvSpPr>
          <p:nvPr>
            <p:ph type="body" sz="quarter" idx="14"/>
          </p:nvPr>
        </p:nvSpPr>
        <p:spPr>
          <a:xfrm>
            <a:off x="6172200" y="1681163"/>
            <a:ext cx="5183188" cy="823913"/>
          </a:xfrm>
          <a:prstGeom prst="rect">
            <a:avLst/>
          </a:prstGeom>
        </p:spPr>
        <p:txBody>
          <a:bodyPr lIns="45699" tIns="45699" rIns="45699" bIns="45699" anchor="b"/>
          <a:lstStyle/>
          <a:p>
            <a:pPr indent="0">
              <a:buSzTx/>
              <a:buFontTx/>
              <a:buNone/>
              <a:defRPr sz="2400" b="1"/>
            </a:pPr>
            <a:endParaRPr/>
          </a:p>
        </p:txBody>
      </p:sp>
      <p:sp>
        <p:nvSpPr>
          <p:cNvPr id="1139" name="Google Shape;52;p19"/>
          <p:cNvSpPr txBox="1">
            <a:spLocks noGrp="1"/>
          </p:cNvSpPr>
          <p:nvPr>
            <p:ph type="body" sz="half" idx="15"/>
          </p:nvPr>
        </p:nvSpPr>
        <p:spPr>
          <a:xfrm>
            <a:off x="6172200" y="2505075"/>
            <a:ext cx="5183188" cy="3684588"/>
          </a:xfrm>
          <a:prstGeom prst="rect">
            <a:avLst/>
          </a:prstGeom>
        </p:spPr>
        <p:txBody>
          <a:bodyPr lIns="45699" tIns="45699" rIns="45699" bIns="45699"/>
          <a:lstStyle/>
          <a:p>
            <a:pPr marL="457200" indent="-342900">
              <a:buClr>
                <a:srgbClr val="000000"/>
              </a:buClr>
              <a:buSzPts val="2800"/>
            </a:pPr>
            <a:endParaRPr/>
          </a:p>
        </p:txBody>
      </p:sp>
      <p:sp>
        <p:nvSpPr>
          <p:cNvPr id="1140"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566821195"/>
      </p:ext>
    </p:extLst>
  </p:cSld>
  <p:clrMapOvr>
    <a:masterClrMapping/>
  </p:clrMapOvr>
  <p:transition spd="med"/>
</p:sldLayout>
</file>

<file path=ppt/slideLayouts/slideLayout423.xml><?xml version="1.0" encoding="utf-8"?>
<p:sldLayout xmlns:a="http://schemas.openxmlformats.org/drawingml/2006/main" xmlns:r="http://schemas.openxmlformats.org/officeDocument/2006/relationships" xmlns:p="http://schemas.openxmlformats.org/presentationml/2006/main" type="tx">
  <p:cSld name="8_Title Only">
    <p:spTree>
      <p:nvGrpSpPr>
        <p:cNvPr id="1" name=""/>
        <p:cNvGrpSpPr/>
        <p:nvPr/>
      </p:nvGrpSpPr>
      <p:grpSpPr>
        <a:xfrm>
          <a:off x="0" y="0"/>
          <a:ext cx="0" cy="0"/>
          <a:chOff x="0" y="0"/>
          <a:chExt cx="0" cy="0"/>
        </a:xfrm>
      </p:grpSpPr>
      <p:sp>
        <p:nvSpPr>
          <p:cNvPr id="1147" name="Title Text"/>
          <p:cNvSpPr txBox="1">
            <a:spLocks noGrp="1"/>
          </p:cNvSpPr>
          <p:nvPr>
            <p:ph type="title"/>
          </p:nvPr>
        </p:nvSpPr>
        <p:spPr>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148"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2236661356"/>
      </p:ext>
    </p:extLst>
  </p:cSld>
  <p:clrMapOvr>
    <a:masterClrMapping/>
  </p:clrMapOvr>
  <p:transition spd="med"/>
</p:sldLayout>
</file>

<file path=ppt/slideLayouts/slideLayout424.xml><?xml version="1.0" encoding="utf-8"?>
<p:sldLayout xmlns:a="http://schemas.openxmlformats.org/drawingml/2006/main" xmlns:r="http://schemas.openxmlformats.org/officeDocument/2006/relationships" xmlns:p="http://schemas.openxmlformats.org/presentationml/2006/main" type="tx">
  <p:cSld name="7_Content with Caption">
    <p:spTree>
      <p:nvGrpSpPr>
        <p:cNvPr id="1" name=""/>
        <p:cNvGrpSpPr/>
        <p:nvPr/>
      </p:nvGrpSpPr>
      <p:grpSpPr>
        <a:xfrm>
          <a:off x="0" y="0"/>
          <a:ext cx="0" cy="0"/>
          <a:chOff x="0" y="0"/>
          <a:chExt cx="0" cy="0"/>
        </a:xfrm>
      </p:grpSpPr>
      <p:sp>
        <p:nvSpPr>
          <p:cNvPr id="1155" name="Title Text"/>
          <p:cNvSpPr txBox="1">
            <a:spLocks noGrp="1"/>
          </p:cNvSpPr>
          <p:nvPr>
            <p:ph type="title"/>
          </p:nvPr>
        </p:nvSpPr>
        <p:spPr>
          <a:xfrm>
            <a:off x="839787" y="457200"/>
            <a:ext cx="3932239" cy="1600200"/>
          </a:xfrm>
          <a:prstGeom prst="rect">
            <a:avLst/>
          </a:prstGeom>
        </p:spPr>
        <p:txBody>
          <a:bodyPr lIns="45699" tIns="45699" rIns="45699" bIns="45699" anchor="b"/>
          <a:lstStyle>
            <a:lvl1pPr>
              <a:defRPr sz="3200">
                <a:latin typeface="+mn-lt"/>
                <a:ea typeface="+mn-ea"/>
                <a:cs typeface="+mn-cs"/>
                <a:sym typeface="Calibri"/>
              </a:defRPr>
            </a:lvl1pPr>
          </a:lstStyle>
          <a:p>
            <a:r>
              <a:t>Title Text</a:t>
            </a:r>
          </a:p>
        </p:txBody>
      </p:sp>
      <p:sp>
        <p:nvSpPr>
          <p:cNvPr id="1156" name="Body Level One…"/>
          <p:cNvSpPr txBox="1">
            <a:spLocks noGrp="1"/>
          </p:cNvSpPr>
          <p:nvPr>
            <p:ph type="body" sz="half" idx="1"/>
          </p:nvPr>
        </p:nvSpPr>
        <p:spPr>
          <a:xfrm>
            <a:off x="5183187" y="987425"/>
            <a:ext cx="6172201" cy="4873625"/>
          </a:xfrm>
          <a:prstGeom prst="rect">
            <a:avLst/>
          </a:prstGeom>
        </p:spPr>
        <p:txBody>
          <a:bodyPr lIns="45699" tIns="45699" rIns="45699" bIns="45699"/>
          <a:lstStyle>
            <a:lvl1pPr marL="457200" indent="-431800">
              <a:buClr>
                <a:srgbClr val="000000"/>
              </a:buClr>
              <a:buSzPts val="3200"/>
              <a:defRPr sz="3200"/>
            </a:lvl1pPr>
            <a:lvl2pPr marL="972457" indent="-464457">
              <a:buClr>
                <a:srgbClr val="000000"/>
              </a:buClr>
              <a:buSzPts val="3200"/>
              <a:defRPr sz="3200"/>
            </a:lvl2pPr>
            <a:lvl3pPr marL="1498600" indent="-508000">
              <a:buClr>
                <a:srgbClr val="000000"/>
              </a:buClr>
              <a:buSzPts val="3200"/>
              <a:defRPr sz="3200"/>
            </a:lvl3pPr>
            <a:lvl4pPr marL="2042160" indent="-568960">
              <a:buClr>
                <a:srgbClr val="000000"/>
              </a:buClr>
              <a:buSzPts val="3200"/>
              <a:defRPr sz="3200"/>
            </a:lvl4pPr>
            <a:lvl5pPr marL="2499360" indent="-568960">
              <a:buClr>
                <a:srgbClr val="000000"/>
              </a:buClr>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1157" name="Google Shape;68;p22"/>
          <p:cNvSpPr txBox="1">
            <a:spLocks noGrp="1"/>
          </p:cNvSpPr>
          <p:nvPr>
            <p:ph type="body" sz="quarter" idx="13"/>
          </p:nvPr>
        </p:nvSpPr>
        <p:spPr>
          <a:xfrm>
            <a:off x="839787" y="2057400"/>
            <a:ext cx="3932239" cy="3811588"/>
          </a:xfrm>
          <a:prstGeom prst="rect">
            <a:avLst/>
          </a:prstGeom>
        </p:spPr>
        <p:txBody>
          <a:bodyPr lIns="45699" tIns="45699" rIns="45699" bIns="45699"/>
          <a:lstStyle/>
          <a:p>
            <a:pPr indent="0">
              <a:buSzTx/>
              <a:buFontTx/>
              <a:buNone/>
              <a:defRPr sz="1600"/>
            </a:pPr>
            <a:endParaRPr/>
          </a:p>
        </p:txBody>
      </p:sp>
      <p:sp>
        <p:nvSpPr>
          <p:cNvPr id="1158"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1263503574"/>
      </p:ext>
    </p:extLst>
  </p:cSld>
  <p:clrMapOvr>
    <a:masterClrMapping/>
  </p:clrMapOvr>
  <p:transition spd="med"/>
</p:sldLayout>
</file>

<file path=ppt/slideLayouts/slideLayout425.xml><?xml version="1.0" encoding="utf-8"?>
<p:sldLayout xmlns:a="http://schemas.openxmlformats.org/drawingml/2006/main" xmlns:r="http://schemas.openxmlformats.org/officeDocument/2006/relationships" xmlns:p="http://schemas.openxmlformats.org/presentationml/2006/main" type="tx">
  <p:cSld name="7_Picture with Caption">
    <p:spTree>
      <p:nvGrpSpPr>
        <p:cNvPr id="1" name=""/>
        <p:cNvGrpSpPr/>
        <p:nvPr/>
      </p:nvGrpSpPr>
      <p:grpSpPr>
        <a:xfrm>
          <a:off x="0" y="0"/>
          <a:ext cx="0" cy="0"/>
          <a:chOff x="0" y="0"/>
          <a:chExt cx="0" cy="0"/>
        </a:xfrm>
      </p:grpSpPr>
      <p:sp>
        <p:nvSpPr>
          <p:cNvPr id="1165" name="Title Text"/>
          <p:cNvSpPr txBox="1">
            <a:spLocks noGrp="1"/>
          </p:cNvSpPr>
          <p:nvPr>
            <p:ph type="title"/>
          </p:nvPr>
        </p:nvSpPr>
        <p:spPr>
          <a:xfrm>
            <a:off x="839787" y="457200"/>
            <a:ext cx="3932239" cy="1600200"/>
          </a:xfrm>
          <a:prstGeom prst="rect">
            <a:avLst/>
          </a:prstGeom>
        </p:spPr>
        <p:txBody>
          <a:bodyPr lIns="45699" tIns="45699" rIns="45699" bIns="45699" anchor="b"/>
          <a:lstStyle>
            <a:lvl1pPr>
              <a:defRPr sz="3200">
                <a:latin typeface="+mn-lt"/>
                <a:ea typeface="+mn-ea"/>
                <a:cs typeface="+mn-cs"/>
                <a:sym typeface="Calibri"/>
              </a:defRPr>
            </a:lvl1pPr>
          </a:lstStyle>
          <a:p>
            <a:r>
              <a:t>Title Text</a:t>
            </a:r>
          </a:p>
        </p:txBody>
      </p:sp>
      <p:sp>
        <p:nvSpPr>
          <p:cNvPr id="1166" name="Google Shape;74;p23"/>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167" name="Body Level One…"/>
          <p:cNvSpPr txBox="1">
            <a:spLocks noGrp="1"/>
          </p:cNvSpPr>
          <p:nvPr>
            <p:ph type="body" sz="quarter" idx="1"/>
          </p:nvPr>
        </p:nvSpPr>
        <p:spPr>
          <a:xfrm>
            <a:off x="839787" y="2057400"/>
            <a:ext cx="3932239" cy="3811588"/>
          </a:xfrm>
          <a:prstGeom prst="rect">
            <a:avLst/>
          </a:prstGeom>
        </p:spPr>
        <p:txBody>
          <a:bodyPr lIns="45699" tIns="45699" rIns="45699" bIns="45699"/>
          <a:lstStyle>
            <a:lvl1pPr indent="0">
              <a:buSzTx/>
              <a:buFontTx/>
              <a:buNone/>
              <a:defRPr sz="1600"/>
            </a:lvl1pPr>
            <a:lvl2pPr marL="228600" indent="457200">
              <a:buSzTx/>
              <a:buFontTx/>
              <a:buNone/>
              <a:defRPr sz="1600"/>
            </a:lvl2pPr>
            <a:lvl3pPr marL="228600" indent="914400">
              <a:buSzTx/>
              <a:buFontTx/>
              <a:buNone/>
              <a:defRPr sz="1600"/>
            </a:lvl3pPr>
            <a:lvl4pPr marL="228600" indent="1371600">
              <a:buSzTx/>
              <a:buFontTx/>
              <a:buNone/>
              <a:defRPr sz="1600"/>
            </a:lvl4pPr>
            <a:lvl5pPr marL="22860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168"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1432904282"/>
      </p:ext>
    </p:extLst>
  </p:cSld>
  <p:clrMapOvr>
    <a:masterClrMapping/>
  </p:clrMapOvr>
  <p:transition spd="med"/>
</p:sldLayout>
</file>

<file path=ppt/slideLayouts/slideLayout426.xml><?xml version="1.0" encoding="utf-8"?>
<p:sldLayout xmlns:a="http://schemas.openxmlformats.org/drawingml/2006/main" xmlns:r="http://schemas.openxmlformats.org/officeDocument/2006/relationships" xmlns:p="http://schemas.openxmlformats.org/presentationml/2006/main" type="tx">
  <p:cSld name="6_Title and Vertical Text">
    <p:spTree>
      <p:nvGrpSpPr>
        <p:cNvPr id="1" name=""/>
        <p:cNvGrpSpPr/>
        <p:nvPr/>
      </p:nvGrpSpPr>
      <p:grpSpPr>
        <a:xfrm>
          <a:off x="0" y="0"/>
          <a:ext cx="0" cy="0"/>
          <a:chOff x="0" y="0"/>
          <a:chExt cx="0" cy="0"/>
        </a:xfrm>
      </p:grpSpPr>
      <p:sp>
        <p:nvSpPr>
          <p:cNvPr id="1175" name="Title Text"/>
          <p:cNvSpPr txBox="1">
            <a:spLocks noGrp="1"/>
          </p:cNvSpPr>
          <p:nvPr>
            <p:ph type="title"/>
          </p:nvPr>
        </p:nvSpPr>
        <p:spPr>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176" name="Body Level One…"/>
          <p:cNvSpPr txBox="1">
            <a:spLocks noGrp="1"/>
          </p:cNvSpPr>
          <p:nvPr>
            <p:ph type="body" idx="1"/>
          </p:nvPr>
        </p:nvSpPr>
        <p:spPr>
          <a:xfrm rot="5400000">
            <a:off x="3920330" y="-1256506"/>
            <a:ext cx="4351339" cy="10515601"/>
          </a:xfrm>
          <a:prstGeom prst="rect">
            <a:avLst/>
          </a:prstGeom>
        </p:spPr>
        <p:txBody>
          <a:bodyPr lIns="45699" tIns="45699" rIns="45699" bIns="45699"/>
          <a:lstStyle>
            <a:lvl1pPr marL="457200" indent="-342900">
              <a:buClr>
                <a:srgbClr val="000000"/>
              </a:buClr>
              <a:buSzPts val="2800"/>
            </a:lvl1pPr>
            <a:lvl2pPr marL="971550" indent="-400050">
              <a:buClr>
                <a:srgbClr val="000000"/>
              </a:buClr>
              <a:buSzPts val="2800"/>
            </a:lvl2pPr>
            <a:lvl3pPr marL="1508760" indent="-480060">
              <a:buClr>
                <a:srgbClr val="000000"/>
              </a:buClr>
              <a:buSzPts val="2800"/>
            </a:lvl3pPr>
            <a:lvl4pPr marL="2019300" indent="-533400">
              <a:buClr>
                <a:srgbClr val="000000"/>
              </a:buClr>
              <a:buSzPts val="2800"/>
            </a:lvl4pPr>
            <a:lvl5pPr marL="2476500" indent="-533400">
              <a:buClr>
                <a:srgbClr val="000000"/>
              </a:buClr>
              <a:buSzPts val="2800"/>
            </a:lvl5pPr>
          </a:lstStyle>
          <a:p>
            <a:r>
              <a:t>Body Level One</a:t>
            </a:r>
          </a:p>
          <a:p>
            <a:pPr lvl="1"/>
            <a:r>
              <a:t>Body Level Two</a:t>
            </a:r>
          </a:p>
          <a:p>
            <a:pPr lvl="2"/>
            <a:r>
              <a:t>Body Level Three</a:t>
            </a:r>
          </a:p>
          <a:p>
            <a:pPr lvl="3"/>
            <a:r>
              <a:t>Body Level Four</a:t>
            </a:r>
          </a:p>
          <a:p>
            <a:pPr lvl="4"/>
            <a:r>
              <a:t>Body Level Five</a:t>
            </a:r>
          </a:p>
        </p:txBody>
      </p:sp>
      <p:sp>
        <p:nvSpPr>
          <p:cNvPr id="1177"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719559704"/>
      </p:ext>
    </p:extLst>
  </p:cSld>
  <p:clrMapOvr>
    <a:masterClrMapping/>
  </p:clrMapOvr>
  <p:transition spd="med"/>
</p:sldLayout>
</file>

<file path=ppt/slideLayouts/slideLayout427.xml><?xml version="1.0" encoding="utf-8"?>
<p:sldLayout xmlns:a="http://schemas.openxmlformats.org/drawingml/2006/main" xmlns:r="http://schemas.openxmlformats.org/officeDocument/2006/relationships" xmlns:p="http://schemas.openxmlformats.org/presentationml/2006/main" type="tx">
  <p:cSld name="6_Vertical Title and Text">
    <p:spTree>
      <p:nvGrpSpPr>
        <p:cNvPr id="1" name=""/>
        <p:cNvGrpSpPr/>
        <p:nvPr/>
      </p:nvGrpSpPr>
      <p:grpSpPr>
        <a:xfrm>
          <a:off x="0" y="0"/>
          <a:ext cx="0" cy="0"/>
          <a:chOff x="0" y="0"/>
          <a:chExt cx="0" cy="0"/>
        </a:xfrm>
      </p:grpSpPr>
      <p:sp>
        <p:nvSpPr>
          <p:cNvPr id="1184" name="Title Text"/>
          <p:cNvSpPr txBox="1">
            <a:spLocks noGrp="1"/>
          </p:cNvSpPr>
          <p:nvPr>
            <p:ph type="title"/>
          </p:nvPr>
        </p:nvSpPr>
        <p:spPr>
          <a:xfrm rot="5400000">
            <a:off x="7133431" y="1956593"/>
            <a:ext cx="5811839" cy="2628901"/>
          </a:xfrm>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185" name="Body Level One…"/>
          <p:cNvSpPr txBox="1">
            <a:spLocks noGrp="1"/>
          </p:cNvSpPr>
          <p:nvPr>
            <p:ph type="body" idx="1"/>
          </p:nvPr>
        </p:nvSpPr>
        <p:spPr>
          <a:xfrm rot="5400000">
            <a:off x="1799431" y="-596107"/>
            <a:ext cx="5811838" cy="7734301"/>
          </a:xfrm>
          <a:prstGeom prst="rect">
            <a:avLst/>
          </a:prstGeom>
        </p:spPr>
        <p:txBody>
          <a:bodyPr lIns="45699" tIns="45699" rIns="45699" bIns="45699"/>
          <a:lstStyle>
            <a:lvl1pPr marL="457200" indent="-342900">
              <a:buClr>
                <a:srgbClr val="000000"/>
              </a:buClr>
              <a:buSzPts val="2800"/>
            </a:lvl1pPr>
            <a:lvl2pPr marL="971550" indent="-400050">
              <a:buClr>
                <a:srgbClr val="000000"/>
              </a:buClr>
              <a:buSzPts val="2800"/>
            </a:lvl2pPr>
            <a:lvl3pPr marL="1508760" indent="-480060">
              <a:buClr>
                <a:srgbClr val="000000"/>
              </a:buClr>
              <a:buSzPts val="2800"/>
            </a:lvl3pPr>
            <a:lvl4pPr marL="2019300" indent="-533400">
              <a:buClr>
                <a:srgbClr val="000000"/>
              </a:buClr>
              <a:buSzPts val="2800"/>
            </a:lvl4pPr>
            <a:lvl5pPr marL="2476500" indent="-533400">
              <a:buClr>
                <a:srgbClr val="000000"/>
              </a:buClr>
              <a:buSzPts val="2800"/>
            </a:lvl5pPr>
          </a:lstStyle>
          <a:p>
            <a:r>
              <a:t>Body Level One</a:t>
            </a:r>
          </a:p>
          <a:p>
            <a:pPr lvl="1"/>
            <a:r>
              <a:t>Body Level Two</a:t>
            </a:r>
          </a:p>
          <a:p>
            <a:pPr lvl="2"/>
            <a:r>
              <a:t>Body Level Three</a:t>
            </a:r>
          </a:p>
          <a:p>
            <a:pPr lvl="3"/>
            <a:r>
              <a:t>Body Level Four</a:t>
            </a:r>
          </a:p>
          <a:p>
            <a:pPr lvl="4"/>
            <a:r>
              <a:t>Body Level Five</a:t>
            </a:r>
          </a:p>
        </p:txBody>
      </p:sp>
      <p:sp>
        <p:nvSpPr>
          <p:cNvPr id="1186"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2517589053"/>
      </p:ext>
    </p:extLst>
  </p:cSld>
  <p:clrMapOvr>
    <a:masterClrMapping/>
  </p:clrMapOvr>
  <p:transition spd="med"/>
</p:sldLayout>
</file>

<file path=ppt/slideLayouts/slideLayout428.xml><?xml version="1.0" encoding="utf-8"?>
<p:sldLayout xmlns:a="http://schemas.openxmlformats.org/drawingml/2006/main" xmlns:r="http://schemas.openxmlformats.org/officeDocument/2006/relationships" xmlns:p="http://schemas.openxmlformats.org/presentationml/2006/main" type="tx">
  <p:cSld name="8_Title Slide">
    <p:spTree>
      <p:nvGrpSpPr>
        <p:cNvPr id="1" name=""/>
        <p:cNvGrpSpPr/>
        <p:nvPr/>
      </p:nvGrpSpPr>
      <p:grpSpPr>
        <a:xfrm>
          <a:off x="0" y="0"/>
          <a:ext cx="0" cy="0"/>
          <a:chOff x="0" y="0"/>
          <a:chExt cx="0" cy="0"/>
        </a:xfrm>
      </p:grpSpPr>
      <p:sp>
        <p:nvSpPr>
          <p:cNvPr id="1193"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194"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1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50170195"/>
      </p:ext>
    </p:extLst>
  </p:cSld>
  <p:clrMapOvr>
    <a:masterClrMapping/>
  </p:clrMapOvr>
  <p:transition spd="med"/>
</p:sldLayout>
</file>

<file path=ppt/slideLayouts/slideLayout429.xml><?xml version="1.0" encoding="utf-8"?>
<p:sldLayout xmlns:a="http://schemas.openxmlformats.org/drawingml/2006/main" xmlns:r="http://schemas.openxmlformats.org/officeDocument/2006/relationships" xmlns:p="http://schemas.openxmlformats.org/presentationml/2006/main" type="tx">
  <p:cSld name="8_Title and Content">
    <p:spTree>
      <p:nvGrpSpPr>
        <p:cNvPr id="1" name=""/>
        <p:cNvGrpSpPr/>
        <p:nvPr/>
      </p:nvGrpSpPr>
      <p:grpSpPr>
        <a:xfrm>
          <a:off x="0" y="0"/>
          <a:ext cx="0" cy="0"/>
          <a:chOff x="0" y="0"/>
          <a:chExt cx="0" cy="0"/>
        </a:xfrm>
      </p:grpSpPr>
      <p:sp>
        <p:nvSpPr>
          <p:cNvPr id="1202" name="Title Text"/>
          <p:cNvSpPr txBox="1">
            <a:spLocks noGrp="1"/>
          </p:cNvSpPr>
          <p:nvPr>
            <p:ph type="title"/>
          </p:nvPr>
        </p:nvSpPr>
        <p:spPr>
          <a:prstGeom prst="rect">
            <a:avLst/>
          </a:prstGeom>
        </p:spPr>
        <p:txBody>
          <a:bodyPr/>
          <a:lstStyle/>
          <a:p>
            <a:r>
              <a:t>Title Text</a:t>
            </a:r>
          </a:p>
        </p:txBody>
      </p:sp>
      <p:sp>
        <p:nvSpPr>
          <p:cNvPr id="120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02999813"/>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Split 1/2">
    <p:spTree>
      <p:nvGrpSpPr>
        <p:cNvPr id="1" name=""/>
        <p:cNvGrpSpPr/>
        <p:nvPr/>
      </p:nvGrpSpPr>
      <p:grpSpPr>
        <a:xfrm>
          <a:off x="0" y="0"/>
          <a:ext cx="0" cy="0"/>
          <a:chOff x="0" y="0"/>
          <a:chExt cx="0" cy="0"/>
        </a:xfrm>
      </p:grpSpPr>
      <p:sp>
        <p:nvSpPr>
          <p:cNvPr id="438" name="Google Shape;130;p26"/>
          <p:cNvSpPr/>
          <p:nvPr/>
        </p:nvSpPr>
        <p:spPr>
          <a:xfrm>
            <a:off x="6299200" y="0"/>
            <a:ext cx="5892800" cy="6858000"/>
          </a:xfrm>
          <a:prstGeom prst="rect">
            <a:avLst/>
          </a:prstGeom>
          <a:solidFill>
            <a:srgbClr val="0070BC"/>
          </a:solidFill>
          <a:ln w="12700">
            <a:miter lim="400000"/>
          </a:ln>
        </p:spPr>
        <p:txBody>
          <a:bodyPr lIns="45719" rIns="45719" anchor="ctr"/>
          <a:lstStyle/>
          <a:p>
            <a:pPr algn="ctr">
              <a:defRPr sz="2400">
                <a:solidFill>
                  <a:srgbClr val="1A5484"/>
                </a:solidFill>
              </a:defRPr>
            </a:pPr>
            <a:endParaRPr/>
          </a:p>
        </p:txBody>
      </p:sp>
      <p:sp>
        <p:nvSpPr>
          <p:cNvPr id="439" name="Title Text"/>
          <p:cNvSpPr txBox="1">
            <a:spLocks noGrp="1"/>
          </p:cNvSpPr>
          <p:nvPr>
            <p:ph type="title"/>
          </p:nvPr>
        </p:nvSpPr>
        <p:spPr>
          <a:xfrm>
            <a:off x="609601" y="685801"/>
            <a:ext cx="5283203" cy="863602"/>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440" name="Body Level One…"/>
          <p:cNvSpPr txBox="1">
            <a:spLocks noGrp="1"/>
          </p:cNvSpPr>
          <p:nvPr>
            <p:ph type="body" sz="half" idx="1"/>
          </p:nvPr>
        </p:nvSpPr>
        <p:spPr>
          <a:xfrm>
            <a:off x="609600" y="1701800"/>
            <a:ext cx="5283200" cy="4470400"/>
          </a:xfrm>
          <a:prstGeom prst="rect">
            <a:avLst/>
          </a:prstGeom>
        </p:spPr>
        <p:txBody>
          <a:bodyPr lIns="45699" tIns="45699" rIns="45699" bIns="45699"/>
          <a:lstStyle>
            <a:lvl1pPr marL="4572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9144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3716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18288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2286000" indent="-397954">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441" name="Google Shape;134;p26"/>
          <p:cNvSpPr txBox="1">
            <a:spLocks noGrp="1"/>
          </p:cNvSpPr>
          <p:nvPr>
            <p:ph type="body" sz="quarter" idx="13"/>
          </p:nvPr>
        </p:nvSpPr>
        <p:spPr>
          <a:xfrm>
            <a:off x="609600" y="330200"/>
            <a:ext cx="52832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442"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430.xml><?xml version="1.0" encoding="utf-8"?>
<p:sldLayout xmlns:a="http://schemas.openxmlformats.org/drawingml/2006/main" xmlns:r="http://schemas.openxmlformats.org/officeDocument/2006/relationships" xmlns:p="http://schemas.openxmlformats.org/presentationml/2006/main" type="tx">
  <p:cSld name="5_Section Header">
    <p:spTree>
      <p:nvGrpSpPr>
        <p:cNvPr id="1" name=""/>
        <p:cNvGrpSpPr/>
        <p:nvPr/>
      </p:nvGrpSpPr>
      <p:grpSpPr>
        <a:xfrm>
          <a:off x="0" y="0"/>
          <a:ext cx="0" cy="0"/>
          <a:chOff x="0" y="0"/>
          <a:chExt cx="0" cy="0"/>
        </a:xfrm>
      </p:grpSpPr>
      <p:sp>
        <p:nvSpPr>
          <p:cNvPr id="1211"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1212"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2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62047461"/>
      </p:ext>
    </p:extLst>
  </p:cSld>
  <p:clrMapOvr>
    <a:masterClrMapping/>
  </p:clrMapOvr>
  <p:transition spd="med"/>
</p:sldLayout>
</file>

<file path=ppt/slideLayouts/slideLayout431.xml><?xml version="1.0" encoding="utf-8"?>
<p:sldLayout xmlns:a="http://schemas.openxmlformats.org/drawingml/2006/main" xmlns:r="http://schemas.openxmlformats.org/officeDocument/2006/relationships" xmlns:p="http://schemas.openxmlformats.org/presentationml/2006/main" type="tx">
  <p:cSld name="8_Two Content">
    <p:spTree>
      <p:nvGrpSpPr>
        <p:cNvPr id="1" name=""/>
        <p:cNvGrpSpPr/>
        <p:nvPr/>
      </p:nvGrpSpPr>
      <p:grpSpPr>
        <a:xfrm>
          <a:off x="0" y="0"/>
          <a:ext cx="0" cy="0"/>
          <a:chOff x="0" y="0"/>
          <a:chExt cx="0" cy="0"/>
        </a:xfrm>
      </p:grpSpPr>
      <p:sp>
        <p:nvSpPr>
          <p:cNvPr id="1220" name="Title Text"/>
          <p:cNvSpPr txBox="1">
            <a:spLocks noGrp="1"/>
          </p:cNvSpPr>
          <p:nvPr>
            <p:ph type="title"/>
          </p:nvPr>
        </p:nvSpPr>
        <p:spPr>
          <a:prstGeom prst="rect">
            <a:avLst/>
          </a:prstGeom>
        </p:spPr>
        <p:txBody>
          <a:bodyPr/>
          <a:lstStyle/>
          <a:p>
            <a:r>
              <a:t>Title Text</a:t>
            </a:r>
          </a:p>
        </p:txBody>
      </p:sp>
      <p:sp>
        <p:nvSpPr>
          <p:cNvPr id="1221"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15440255"/>
      </p:ext>
    </p:extLst>
  </p:cSld>
  <p:clrMapOvr>
    <a:masterClrMapping/>
  </p:clrMapOvr>
  <p:transition spd="med"/>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9_Comparison">
    <p:spTree>
      <p:nvGrpSpPr>
        <p:cNvPr id="1" name=""/>
        <p:cNvGrpSpPr/>
        <p:nvPr/>
      </p:nvGrpSpPr>
      <p:grpSpPr>
        <a:xfrm>
          <a:off x="0" y="0"/>
          <a:ext cx="0" cy="0"/>
          <a:chOff x="0" y="0"/>
          <a:chExt cx="0" cy="0"/>
        </a:xfrm>
      </p:grpSpPr>
      <p:sp>
        <p:nvSpPr>
          <p:cNvPr id="1229"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230"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231"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12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8724244"/>
      </p:ext>
    </p:extLst>
  </p:cSld>
  <p:clrMapOvr>
    <a:masterClrMapping/>
  </p:clrMapOvr>
  <p:transition spd="med"/>
</p:sldLayout>
</file>

<file path=ppt/slideLayouts/slideLayout433.xml><?xml version="1.0" encoding="utf-8"?>
<p:sldLayout xmlns:a="http://schemas.openxmlformats.org/drawingml/2006/main" xmlns:r="http://schemas.openxmlformats.org/officeDocument/2006/relationships" xmlns:p="http://schemas.openxmlformats.org/presentationml/2006/main" type="tx">
  <p:cSld name="9_Title Only">
    <p:spTree>
      <p:nvGrpSpPr>
        <p:cNvPr id="1" name=""/>
        <p:cNvGrpSpPr/>
        <p:nvPr/>
      </p:nvGrpSpPr>
      <p:grpSpPr>
        <a:xfrm>
          <a:off x="0" y="0"/>
          <a:ext cx="0" cy="0"/>
          <a:chOff x="0" y="0"/>
          <a:chExt cx="0" cy="0"/>
        </a:xfrm>
      </p:grpSpPr>
      <p:sp>
        <p:nvSpPr>
          <p:cNvPr id="1239" name="Title Text"/>
          <p:cNvSpPr txBox="1">
            <a:spLocks noGrp="1"/>
          </p:cNvSpPr>
          <p:nvPr>
            <p:ph type="title"/>
          </p:nvPr>
        </p:nvSpPr>
        <p:spPr>
          <a:prstGeom prst="rect">
            <a:avLst/>
          </a:prstGeom>
        </p:spPr>
        <p:txBody>
          <a:bodyPr/>
          <a:lstStyle/>
          <a:p>
            <a:r>
              <a:t>Title Text</a:t>
            </a:r>
          </a:p>
        </p:txBody>
      </p:sp>
      <p:sp>
        <p:nvSpPr>
          <p:cNvPr id="12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23391563"/>
      </p:ext>
    </p:extLst>
  </p:cSld>
  <p:clrMapOvr>
    <a:masterClrMapping/>
  </p:clrMapOvr>
  <p:transition spd="med"/>
</p:sldLayout>
</file>

<file path=ppt/slideLayouts/slideLayout434.xml><?xml version="1.0" encoding="utf-8"?>
<p:sldLayout xmlns:a="http://schemas.openxmlformats.org/drawingml/2006/main" xmlns:r="http://schemas.openxmlformats.org/officeDocument/2006/relationships" xmlns:p="http://schemas.openxmlformats.org/presentationml/2006/main" type="tx">
  <p:cSld name="8_Blank">
    <p:spTree>
      <p:nvGrpSpPr>
        <p:cNvPr id="1" name=""/>
        <p:cNvGrpSpPr/>
        <p:nvPr/>
      </p:nvGrpSpPr>
      <p:grpSpPr>
        <a:xfrm>
          <a:off x="0" y="0"/>
          <a:ext cx="0" cy="0"/>
          <a:chOff x="0" y="0"/>
          <a:chExt cx="0" cy="0"/>
        </a:xfrm>
      </p:grpSpPr>
      <p:sp>
        <p:nvSpPr>
          <p:cNvPr id="12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45318728"/>
      </p:ext>
    </p:extLst>
  </p:cSld>
  <p:clrMapOvr>
    <a:masterClrMapping/>
  </p:clrMapOvr>
  <p:transition spd="med"/>
</p:sldLayout>
</file>

<file path=ppt/slideLayouts/slideLayout435.xml><?xml version="1.0" encoding="utf-8"?>
<p:sldLayout xmlns:a="http://schemas.openxmlformats.org/drawingml/2006/main" xmlns:r="http://schemas.openxmlformats.org/officeDocument/2006/relationships" xmlns:p="http://schemas.openxmlformats.org/presentationml/2006/main" type="tx">
  <p:cSld name="8_Content with Caption">
    <p:spTree>
      <p:nvGrpSpPr>
        <p:cNvPr id="1" name=""/>
        <p:cNvGrpSpPr/>
        <p:nvPr/>
      </p:nvGrpSpPr>
      <p:grpSpPr>
        <a:xfrm>
          <a:off x="0" y="0"/>
          <a:ext cx="0" cy="0"/>
          <a:chOff x="0" y="0"/>
          <a:chExt cx="0" cy="0"/>
        </a:xfrm>
      </p:grpSpPr>
      <p:sp>
        <p:nvSpPr>
          <p:cNvPr id="1254"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255"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256"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12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66872314"/>
      </p:ext>
    </p:extLst>
  </p:cSld>
  <p:clrMapOvr>
    <a:masterClrMapping/>
  </p:clrMapOvr>
  <p:transition spd="med"/>
</p:sldLayout>
</file>

<file path=ppt/slideLayouts/slideLayout436.xml><?xml version="1.0" encoding="utf-8"?>
<p:sldLayout xmlns:a="http://schemas.openxmlformats.org/drawingml/2006/main" xmlns:r="http://schemas.openxmlformats.org/officeDocument/2006/relationships" xmlns:p="http://schemas.openxmlformats.org/presentationml/2006/main" type="tx">
  <p:cSld name="8_Picture with Caption">
    <p:spTree>
      <p:nvGrpSpPr>
        <p:cNvPr id="1" name=""/>
        <p:cNvGrpSpPr/>
        <p:nvPr/>
      </p:nvGrpSpPr>
      <p:grpSpPr>
        <a:xfrm>
          <a:off x="0" y="0"/>
          <a:ext cx="0" cy="0"/>
          <a:chOff x="0" y="0"/>
          <a:chExt cx="0" cy="0"/>
        </a:xfrm>
      </p:grpSpPr>
      <p:sp>
        <p:nvSpPr>
          <p:cNvPr id="1264"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265"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266"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2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48003921"/>
      </p:ext>
    </p:extLst>
  </p:cSld>
  <p:clrMapOvr>
    <a:masterClrMapping/>
  </p:clrMapOvr>
  <p:transition spd="med"/>
</p:sldLayout>
</file>

<file path=ppt/slideLayouts/slideLayout437.xml><?xml version="1.0" encoding="utf-8"?>
<p:sldLayout xmlns:a="http://schemas.openxmlformats.org/drawingml/2006/main" xmlns:r="http://schemas.openxmlformats.org/officeDocument/2006/relationships" xmlns:p="http://schemas.openxmlformats.org/presentationml/2006/main" type="tx">
  <p:cSld name="7_Title and Vertical Text">
    <p:spTree>
      <p:nvGrpSpPr>
        <p:cNvPr id="1" name=""/>
        <p:cNvGrpSpPr/>
        <p:nvPr/>
      </p:nvGrpSpPr>
      <p:grpSpPr>
        <a:xfrm>
          <a:off x="0" y="0"/>
          <a:ext cx="0" cy="0"/>
          <a:chOff x="0" y="0"/>
          <a:chExt cx="0" cy="0"/>
        </a:xfrm>
      </p:grpSpPr>
      <p:sp>
        <p:nvSpPr>
          <p:cNvPr id="1274" name="Title Text"/>
          <p:cNvSpPr txBox="1">
            <a:spLocks noGrp="1"/>
          </p:cNvSpPr>
          <p:nvPr>
            <p:ph type="title"/>
          </p:nvPr>
        </p:nvSpPr>
        <p:spPr>
          <a:prstGeom prst="rect">
            <a:avLst/>
          </a:prstGeom>
        </p:spPr>
        <p:txBody>
          <a:bodyPr/>
          <a:lstStyle/>
          <a:p>
            <a:r>
              <a:t>Title Text</a:t>
            </a:r>
          </a:p>
        </p:txBody>
      </p:sp>
      <p:sp>
        <p:nvSpPr>
          <p:cNvPr id="127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55987546"/>
      </p:ext>
    </p:extLst>
  </p:cSld>
  <p:clrMapOvr>
    <a:masterClrMapping/>
  </p:clrMapOvr>
  <p:transition spd="med"/>
</p:sldLayout>
</file>

<file path=ppt/slideLayouts/slideLayout438.xml><?xml version="1.0" encoding="utf-8"?>
<p:sldLayout xmlns:a="http://schemas.openxmlformats.org/drawingml/2006/main" xmlns:r="http://schemas.openxmlformats.org/officeDocument/2006/relationships" xmlns:p="http://schemas.openxmlformats.org/presentationml/2006/main" type="tx">
  <p:cSld name="7_Vertical Title and Text">
    <p:spTree>
      <p:nvGrpSpPr>
        <p:cNvPr id="1" name=""/>
        <p:cNvGrpSpPr/>
        <p:nvPr/>
      </p:nvGrpSpPr>
      <p:grpSpPr>
        <a:xfrm>
          <a:off x="0" y="0"/>
          <a:ext cx="0" cy="0"/>
          <a:chOff x="0" y="0"/>
          <a:chExt cx="0" cy="0"/>
        </a:xfrm>
      </p:grpSpPr>
      <p:sp>
        <p:nvSpPr>
          <p:cNvPr id="1283"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1284"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5262773"/>
      </p:ext>
    </p:extLst>
  </p:cSld>
  <p:clrMapOvr>
    <a:masterClrMapping/>
  </p:clrMapOvr>
  <p:transition spd="med"/>
</p:sldLayout>
</file>

<file path=ppt/slideLayouts/slideLayout439.xml><?xml version="1.0" encoding="utf-8"?>
<p:sldLayout xmlns:a="http://schemas.openxmlformats.org/drawingml/2006/main" xmlns:r="http://schemas.openxmlformats.org/officeDocument/2006/relationships" xmlns:p="http://schemas.openxmlformats.org/presentationml/2006/main" type="tx">
  <p:cSld name="9_Title Slide">
    <p:spTree>
      <p:nvGrpSpPr>
        <p:cNvPr id="1" name=""/>
        <p:cNvGrpSpPr/>
        <p:nvPr/>
      </p:nvGrpSpPr>
      <p:grpSpPr>
        <a:xfrm>
          <a:off x="0" y="0"/>
          <a:ext cx="0" cy="0"/>
          <a:chOff x="0" y="0"/>
          <a:chExt cx="0" cy="0"/>
        </a:xfrm>
      </p:grpSpPr>
      <p:sp>
        <p:nvSpPr>
          <p:cNvPr id="1302" name="Title Text"/>
          <p:cNvSpPr txBox="1">
            <a:spLocks noGrp="1"/>
          </p:cNvSpPr>
          <p:nvPr>
            <p:ph type="title"/>
          </p:nvPr>
        </p:nvSpPr>
        <p:spPr>
          <a:xfrm>
            <a:off x="1524000" y="1122362"/>
            <a:ext cx="9144000" cy="2387601"/>
          </a:xfrm>
          <a:prstGeom prst="rect">
            <a:avLst/>
          </a:prstGeom>
        </p:spPr>
        <p:txBody>
          <a:bodyPr anchor="b"/>
          <a:lstStyle>
            <a:lvl1pPr algn="ctr" defTabSz="914377">
              <a:defRPr sz="6000"/>
            </a:lvl1pPr>
          </a:lstStyle>
          <a:p>
            <a:r>
              <a:t>Title Text</a:t>
            </a:r>
          </a:p>
        </p:txBody>
      </p:sp>
      <p:sp>
        <p:nvSpPr>
          <p:cNvPr id="1303" name="Body Level One…"/>
          <p:cNvSpPr txBox="1">
            <a:spLocks noGrp="1"/>
          </p:cNvSpPr>
          <p:nvPr>
            <p:ph type="body" sz="quarter" idx="1"/>
          </p:nvPr>
        </p:nvSpPr>
        <p:spPr>
          <a:xfrm>
            <a:off x="1524000" y="3602037"/>
            <a:ext cx="9144000" cy="1655764"/>
          </a:xfrm>
          <a:prstGeom prst="rect">
            <a:avLst/>
          </a:prstGeom>
        </p:spPr>
        <p:txBody>
          <a:bodyPr/>
          <a:lstStyle>
            <a:lvl1pPr marL="0" indent="0" algn="ctr" defTabSz="914377">
              <a:buSzTx/>
              <a:buFontTx/>
              <a:buNone/>
              <a:defRPr sz="2400"/>
            </a:lvl1pPr>
            <a:lvl2pPr marL="0" indent="457189" algn="ctr" defTabSz="914377">
              <a:buSzTx/>
              <a:buFontTx/>
              <a:buNone/>
              <a:defRPr sz="2400"/>
            </a:lvl2pPr>
            <a:lvl3pPr marL="0" indent="914377" algn="ctr" defTabSz="914377">
              <a:buSzTx/>
              <a:buFontTx/>
              <a:buNone/>
              <a:defRPr sz="2400"/>
            </a:lvl3pPr>
            <a:lvl4pPr marL="0" indent="1371565" algn="ctr" defTabSz="914377">
              <a:buSzTx/>
              <a:buFontTx/>
              <a:buNone/>
              <a:defRPr sz="2400"/>
            </a:lvl4pPr>
            <a:lvl5pPr marL="0" indent="1828754" algn="ctr" defTabSz="914377">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04"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36307979"/>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Split 1/3">
    <p:spTree>
      <p:nvGrpSpPr>
        <p:cNvPr id="1" name=""/>
        <p:cNvGrpSpPr/>
        <p:nvPr/>
      </p:nvGrpSpPr>
      <p:grpSpPr>
        <a:xfrm>
          <a:off x="0" y="0"/>
          <a:ext cx="0" cy="0"/>
          <a:chOff x="0" y="0"/>
          <a:chExt cx="0" cy="0"/>
        </a:xfrm>
      </p:grpSpPr>
      <p:sp>
        <p:nvSpPr>
          <p:cNvPr id="449" name="Google Shape;136;p27"/>
          <p:cNvSpPr/>
          <p:nvPr/>
        </p:nvSpPr>
        <p:spPr>
          <a:xfrm>
            <a:off x="4470400" y="0"/>
            <a:ext cx="7721600" cy="6858000"/>
          </a:xfrm>
          <a:prstGeom prst="rect">
            <a:avLst/>
          </a:prstGeom>
          <a:solidFill>
            <a:srgbClr val="0070BC"/>
          </a:solidFill>
          <a:ln w="12700">
            <a:miter lim="400000"/>
          </a:ln>
        </p:spPr>
        <p:txBody>
          <a:bodyPr lIns="45719" rIns="45719" anchor="ctr"/>
          <a:lstStyle/>
          <a:p>
            <a:pPr algn="ctr">
              <a:defRPr sz="2400">
                <a:solidFill>
                  <a:srgbClr val="1A5484"/>
                </a:solidFill>
              </a:defRPr>
            </a:pPr>
            <a:endParaRPr/>
          </a:p>
        </p:txBody>
      </p:sp>
      <p:sp>
        <p:nvSpPr>
          <p:cNvPr id="450" name="Body Level One…"/>
          <p:cNvSpPr txBox="1">
            <a:spLocks noGrp="1"/>
          </p:cNvSpPr>
          <p:nvPr>
            <p:ph type="body" idx="1"/>
          </p:nvPr>
        </p:nvSpPr>
        <p:spPr>
          <a:xfrm>
            <a:off x="4923097" y="685800"/>
            <a:ext cx="6659302" cy="5486400"/>
          </a:xfrm>
          <a:prstGeom prst="rect">
            <a:avLst/>
          </a:prstGeom>
        </p:spPr>
        <p:txBody>
          <a:bodyPr lIns="45699" tIns="45699" rIns="45699" bIns="45699" anchor="ctr"/>
          <a:lstStyle>
            <a:lvl1pPr indent="0">
              <a:lnSpc>
                <a:spcPct val="120000"/>
              </a:lnSpc>
              <a:spcBef>
                <a:spcPts val="800"/>
              </a:spcBef>
              <a:buSzTx/>
              <a:buFontTx/>
              <a:buNone/>
              <a:defRPr sz="2600">
                <a:solidFill>
                  <a:srgbClr val="FFFFFF"/>
                </a:solidFill>
                <a:latin typeface="Avenir"/>
                <a:ea typeface="Avenir"/>
                <a:cs typeface="Avenir"/>
                <a:sym typeface="Avenir Roman"/>
              </a:defRPr>
            </a:lvl1pPr>
            <a:lvl2pPr marL="228600" indent="457200">
              <a:lnSpc>
                <a:spcPct val="120000"/>
              </a:lnSpc>
              <a:spcBef>
                <a:spcPts val="800"/>
              </a:spcBef>
              <a:buSzTx/>
              <a:buFontTx/>
              <a:buNone/>
              <a:defRPr sz="2600">
                <a:solidFill>
                  <a:srgbClr val="FFFFFF"/>
                </a:solidFill>
                <a:latin typeface="Avenir"/>
                <a:ea typeface="Avenir"/>
                <a:cs typeface="Avenir"/>
                <a:sym typeface="Avenir Roman"/>
              </a:defRPr>
            </a:lvl2pPr>
            <a:lvl3pPr marL="228600" indent="914400">
              <a:lnSpc>
                <a:spcPct val="120000"/>
              </a:lnSpc>
              <a:spcBef>
                <a:spcPts val="800"/>
              </a:spcBef>
              <a:buSzTx/>
              <a:buFontTx/>
              <a:buNone/>
              <a:defRPr sz="2600">
                <a:solidFill>
                  <a:srgbClr val="FFFFFF"/>
                </a:solidFill>
                <a:latin typeface="Avenir"/>
                <a:ea typeface="Avenir"/>
                <a:cs typeface="Avenir"/>
                <a:sym typeface="Avenir Roman"/>
              </a:defRPr>
            </a:lvl3pPr>
            <a:lvl4pPr marL="228600" indent="1371600">
              <a:lnSpc>
                <a:spcPct val="120000"/>
              </a:lnSpc>
              <a:spcBef>
                <a:spcPts val="800"/>
              </a:spcBef>
              <a:buSzTx/>
              <a:buFontTx/>
              <a:buNone/>
              <a:defRPr sz="2600">
                <a:solidFill>
                  <a:srgbClr val="FFFFFF"/>
                </a:solidFill>
                <a:latin typeface="Avenir"/>
                <a:ea typeface="Avenir"/>
                <a:cs typeface="Avenir"/>
                <a:sym typeface="Avenir Roman"/>
              </a:defRPr>
            </a:lvl4pPr>
            <a:lvl5pPr marL="228600" indent="1828800">
              <a:lnSpc>
                <a:spcPct val="120000"/>
              </a:lnSpc>
              <a:spcBef>
                <a:spcPts val="800"/>
              </a:spcBef>
              <a:buSzTx/>
              <a:buFontTx/>
              <a:buNone/>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451" name="Title Text"/>
          <p:cNvSpPr txBox="1">
            <a:spLocks noGrp="1"/>
          </p:cNvSpPr>
          <p:nvPr>
            <p:ph type="title"/>
          </p:nvPr>
        </p:nvSpPr>
        <p:spPr>
          <a:xfrm>
            <a:off x="609600" y="685800"/>
            <a:ext cx="3429000" cy="863600"/>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452" name="Google Shape;140;p27"/>
          <p:cNvSpPr txBox="1">
            <a:spLocks noGrp="1"/>
          </p:cNvSpPr>
          <p:nvPr>
            <p:ph type="body" sz="quarter" idx="13"/>
          </p:nvPr>
        </p:nvSpPr>
        <p:spPr>
          <a:xfrm>
            <a:off x="609600" y="330200"/>
            <a:ext cx="3429000" cy="355600"/>
          </a:xfrm>
          <a:prstGeom prst="rect">
            <a:avLst/>
          </a:prstGeom>
        </p:spPr>
        <p:txBody>
          <a:bodyPr lIns="45699" tIns="45699" rIns="45699" bIns="45699"/>
          <a:lstStyle/>
          <a:p>
            <a:pPr indent="0">
              <a:lnSpc>
                <a:spcPct val="120000"/>
              </a:lnSpc>
              <a:spcBef>
                <a:spcPts val="800"/>
              </a:spcBef>
              <a:buSzTx/>
              <a:buFontTx/>
              <a:buNone/>
              <a:defRPr sz="3700">
                <a:solidFill>
                  <a:srgbClr val="454454"/>
                </a:solidFill>
                <a:latin typeface="Avenir"/>
                <a:ea typeface="Avenir"/>
                <a:cs typeface="Avenir"/>
                <a:sym typeface="Avenir Roman"/>
              </a:defRPr>
            </a:pPr>
            <a:endParaRPr/>
          </a:p>
        </p:txBody>
      </p:sp>
      <p:sp>
        <p:nvSpPr>
          <p:cNvPr id="453"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440.xml><?xml version="1.0" encoding="utf-8"?>
<p:sldLayout xmlns:a="http://schemas.openxmlformats.org/drawingml/2006/main" xmlns:r="http://schemas.openxmlformats.org/officeDocument/2006/relationships" xmlns:p="http://schemas.openxmlformats.org/presentationml/2006/main" type="tx">
  <p:cSld name="9_Title and Content">
    <p:spTree>
      <p:nvGrpSpPr>
        <p:cNvPr id="1" name=""/>
        <p:cNvGrpSpPr/>
        <p:nvPr/>
      </p:nvGrpSpPr>
      <p:grpSpPr>
        <a:xfrm>
          <a:off x="0" y="0"/>
          <a:ext cx="0" cy="0"/>
          <a:chOff x="0" y="0"/>
          <a:chExt cx="0" cy="0"/>
        </a:xfrm>
      </p:grpSpPr>
      <p:sp>
        <p:nvSpPr>
          <p:cNvPr id="1311" name="Title Text"/>
          <p:cNvSpPr txBox="1">
            <a:spLocks noGrp="1"/>
          </p:cNvSpPr>
          <p:nvPr>
            <p:ph type="title"/>
          </p:nvPr>
        </p:nvSpPr>
        <p:spPr>
          <a:prstGeom prst="rect">
            <a:avLst/>
          </a:prstGeom>
        </p:spPr>
        <p:txBody>
          <a:bodyPr/>
          <a:lstStyle>
            <a:lvl1pPr defTabSz="914377"/>
          </a:lstStyle>
          <a:p>
            <a:r>
              <a:t>Title Text</a:t>
            </a:r>
          </a:p>
        </p:txBody>
      </p:sp>
      <p:sp>
        <p:nvSpPr>
          <p:cNvPr id="1312" name="Body Level One…"/>
          <p:cNvSpPr txBox="1">
            <a:spLocks noGrp="1"/>
          </p:cNvSpPr>
          <p:nvPr>
            <p:ph type="body" idx="1"/>
          </p:nvPr>
        </p:nvSpPr>
        <p:spPr>
          <a:xfrm>
            <a:off x="838200" y="1825625"/>
            <a:ext cx="10515600" cy="4351340"/>
          </a:xfrm>
          <a:prstGeom prst="rect">
            <a:avLst/>
          </a:prstGeom>
        </p:spPr>
        <p:txBody>
          <a:bodyPr/>
          <a:lstStyle>
            <a:lvl1pPr marL="228593" indent="-228593" defTabSz="914377"/>
            <a:lvl2pPr marL="723881" indent="-266692" defTabSz="914377"/>
            <a:lvl3pPr marL="1234408" indent="-320031" defTabSz="914377"/>
            <a:lvl4pPr marL="1727156" indent="-355590" defTabSz="914377"/>
            <a:lvl5pPr marL="2184345" indent="-355590" defTabSz="914377"/>
          </a:lstStyle>
          <a:p>
            <a:r>
              <a:t>Body Level One</a:t>
            </a:r>
          </a:p>
          <a:p>
            <a:pPr lvl="1"/>
            <a:r>
              <a:t>Body Level Two</a:t>
            </a:r>
          </a:p>
          <a:p>
            <a:pPr lvl="2"/>
            <a:r>
              <a:t>Body Level Three</a:t>
            </a:r>
          </a:p>
          <a:p>
            <a:pPr lvl="3"/>
            <a:r>
              <a:t>Body Level Four</a:t>
            </a:r>
          </a:p>
          <a:p>
            <a:pPr lvl="4"/>
            <a:r>
              <a:t>Body Level Five</a:t>
            </a:r>
          </a:p>
        </p:txBody>
      </p:sp>
      <p:sp>
        <p:nvSpPr>
          <p:cNvPr id="1313"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767409793"/>
      </p:ext>
    </p:extLst>
  </p:cSld>
  <p:clrMapOvr>
    <a:masterClrMapping/>
  </p:clrMapOvr>
  <p:transition spd="med"/>
</p:sldLayout>
</file>

<file path=ppt/slideLayouts/slideLayout441.xml><?xml version="1.0" encoding="utf-8"?>
<p:sldLayout xmlns:a="http://schemas.openxmlformats.org/drawingml/2006/main" xmlns:r="http://schemas.openxmlformats.org/officeDocument/2006/relationships" xmlns:p="http://schemas.openxmlformats.org/presentationml/2006/main" type="tx">
  <p:cSld name="6_Section Header">
    <p:spTree>
      <p:nvGrpSpPr>
        <p:cNvPr id="1" name=""/>
        <p:cNvGrpSpPr/>
        <p:nvPr/>
      </p:nvGrpSpPr>
      <p:grpSpPr>
        <a:xfrm>
          <a:off x="0" y="0"/>
          <a:ext cx="0" cy="0"/>
          <a:chOff x="0" y="0"/>
          <a:chExt cx="0" cy="0"/>
        </a:xfrm>
      </p:grpSpPr>
      <p:sp>
        <p:nvSpPr>
          <p:cNvPr id="1320" name="Title Text"/>
          <p:cNvSpPr txBox="1">
            <a:spLocks noGrp="1"/>
          </p:cNvSpPr>
          <p:nvPr>
            <p:ph type="title"/>
          </p:nvPr>
        </p:nvSpPr>
        <p:spPr>
          <a:xfrm>
            <a:off x="831850" y="1709740"/>
            <a:ext cx="10515601" cy="2852737"/>
          </a:xfrm>
          <a:prstGeom prst="rect">
            <a:avLst/>
          </a:prstGeom>
        </p:spPr>
        <p:txBody>
          <a:bodyPr anchor="b"/>
          <a:lstStyle>
            <a:lvl1pPr defTabSz="914377">
              <a:defRPr sz="6000"/>
            </a:lvl1pPr>
          </a:lstStyle>
          <a:p>
            <a:r>
              <a:t>Title Text</a:t>
            </a:r>
          </a:p>
        </p:txBody>
      </p:sp>
      <p:sp>
        <p:nvSpPr>
          <p:cNvPr id="1321" name="Body Level One…"/>
          <p:cNvSpPr txBox="1">
            <a:spLocks noGrp="1"/>
          </p:cNvSpPr>
          <p:nvPr>
            <p:ph type="body" sz="quarter" idx="1"/>
          </p:nvPr>
        </p:nvSpPr>
        <p:spPr>
          <a:xfrm>
            <a:off x="831850" y="4589464"/>
            <a:ext cx="10515601" cy="1500188"/>
          </a:xfrm>
          <a:prstGeom prst="rect">
            <a:avLst/>
          </a:prstGeom>
        </p:spPr>
        <p:txBody>
          <a:bodyPr/>
          <a:lstStyle>
            <a:lvl1pPr marL="0" indent="0" defTabSz="914377">
              <a:buSzTx/>
              <a:buFontTx/>
              <a:buNone/>
              <a:defRPr sz="2400">
                <a:solidFill>
                  <a:srgbClr val="888888"/>
                </a:solidFill>
              </a:defRPr>
            </a:lvl1pPr>
            <a:lvl2pPr marL="0" indent="457189" defTabSz="914377">
              <a:buSzTx/>
              <a:buFontTx/>
              <a:buNone/>
              <a:defRPr sz="2400">
                <a:solidFill>
                  <a:srgbClr val="888888"/>
                </a:solidFill>
              </a:defRPr>
            </a:lvl2pPr>
            <a:lvl3pPr marL="0" indent="914377" defTabSz="914377">
              <a:buSzTx/>
              <a:buFontTx/>
              <a:buNone/>
              <a:defRPr sz="2400">
                <a:solidFill>
                  <a:srgbClr val="888888"/>
                </a:solidFill>
              </a:defRPr>
            </a:lvl3pPr>
            <a:lvl4pPr marL="0" indent="1371565" defTabSz="914377">
              <a:buSzTx/>
              <a:buFontTx/>
              <a:buNone/>
              <a:defRPr sz="2400">
                <a:solidFill>
                  <a:srgbClr val="888888"/>
                </a:solidFill>
              </a:defRPr>
            </a:lvl4pPr>
            <a:lvl5pPr marL="0" indent="1828754" defTabSz="914377">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22"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80706022"/>
      </p:ext>
    </p:extLst>
  </p:cSld>
  <p:clrMapOvr>
    <a:masterClrMapping/>
  </p:clrMapOvr>
  <p:transition spd="med"/>
</p:sldLayout>
</file>

<file path=ppt/slideLayouts/slideLayout442.xml><?xml version="1.0" encoding="utf-8"?>
<p:sldLayout xmlns:a="http://schemas.openxmlformats.org/drawingml/2006/main" xmlns:r="http://schemas.openxmlformats.org/officeDocument/2006/relationships" xmlns:p="http://schemas.openxmlformats.org/presentationml/2006/main" type="tx">
  <p:cSld name="9_Two Content">
    <p:spTree>
      <p:nvGrpSpPr>
        <p:cNvPr id="1" name=""/>
        <p:cNvGrpSpPr/>
        <p:nvPr/>
      </p:nvGrpSpPr>
      <p:grpSpPr>
        <a:xfrm>
          <a:off x="0" y="0"/>
          <a:ext cx="0" cy="0"/>
          <a:chOff x="0" y="0"/>
          <a:chExt cx="0" cy="0"/>
        </a:xfrm>
      </p:grpSpPr>
      <p:sp>
        <p:nvSpPr>
          <p:cNvPr id="1329" name="Title Text"/>
          <p:cNvSpPr txBox="1">
            <a:spLocks noGrp="1"/>
          </p:cNvSpPr>
          <p:nvPr>
            <p:ph type="title"/>
          </p:nvPr>
        </p:nvSpPr>
        <p:spPr>
          <a:prstGeom prst="rect">
            <a:avLst/>
          </a:prstGeom>
        </p:spPr>
        <p:txBody>
          <a:bodyPr/>
          <a:lstStyle>
            <a:lvl1pPr defTabSz="914377"/>
          </a:lstStyle>
          <a:p>
            <a:r>
              <a:t>Title Text</a:t>
            </a:r>
          </a:p>
        </p:txBody>
      </p:sp>
      <p:sp>
        <p:nvSpPr>
          <p:cNvPr id="1330" name="Body Level One…"/>
          <p:cNvSpPr txBox="1">
            <a:spLocks noGrp="1"/>
          </p:cNvSpPr>
          <p:nvPr>
            <p:ph type="body" sz="half" idx="1"/>
          </p:nvPr>
        </p:nvSpPr>
        <p:spPr>
          <a:xfrm>
            <a:off x="838200" y="1825625"/>
            <a:ext cx="5181600" cy="4351340"/>
          </a:xfrm>
          <a:prstGeom prst="rect">
            <a:avLst/>
          </a:prstGeom>
        </p:spPr>
        <p:txBody>
          <a:bodyPr/>
          <a:lstStyle>
            <a:lvl1pPr marL="228593" indent="-228593" defTabSz="914377"/>
            <a:lvl2pPr marL="723881" indent="-266692" defTabSz="914377"/>
            <a:lvl3pPr marL="1234408" indent="-320031" defTabSz="914377"/>
            <a:lvl4pPr marL="1727156" indent="-355590" defTabSz="914377"/>
            <a:lvl5pPr marL="2184345" indent="-355590" defTabSz="914377"/>
          </a:lstStyle>
          <a:p>
            <a:r>
              <a:t>Body Level One</a:t>
            </a:r>
          </a:p>
          <a:p>
            <a:pPr lvl="1"/>
            <a:r>
              <a:t>Body Level Two</a:t>
            </a:r>
          </a:p>
          <a:p>
            <a:pPr lvl="2"/>
            <a:r>
              <a:t>Body Level Three</a:t>
            </a:r>
          </a:p>
          <a:p>
            <a:pPr lvl="3"/>
            <a:r>
              <a:t>Body Level Four</a:t>
            </a:r>
          </a:p>
          <a:p>
            <a:pPr lvl="4"/>
            <a:r>
              <a:t>Body Level Five</a:t>
            </a:r>
          </a:p>
        </p:txBody>
      </p:sp>
      <p:sp>
        <p:nvSpPr>
          <p:cNvPr id="1331"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54927641"/>
      </p:ext>
    </p:extLst>
  </p:cSld>
  <p:clrMapOvr>
    <a:masterClrMapping/>
  </p:clrMapOvr>
  <p:transition spd="med"/>
</p:sldLayout>
</file>

<file path=ppt/slideLayouts/slideLayout443.xml><?xml version="1.0" encoding="utf-8"?>
<p:sldLayout xmlns:a="http://schemas.openxmlformats.org/drawingml/2006/main" xmlns:r="http://schemas.openxmlformats.org/officeDocument/2006/relationships" xmlns:p="http://schemas.openxmlformats.org/presentationml/2006/main" type="tx">
  <p:cSld name="10_Comparison">
    <p:spTree>
      <p:nvGrpSpPr>
        <p:cNvPr id="1" name=""/>
        <p:cNvGrpSpPr/>
        <p:nvPr/>
      </p:nvGrpSpPr>
      <p:grpSpPr>
        <a:xfrm>
          <a:off x="0" y="0"/>
          <a:ext cx="0" cy="0"/>
          <a:chOff x="0" y="0"/>
          <a:chExt cx="0" cy="0"/>
        </a:xfrm>
      </p:grpSpPr>
      <p:sp>
        <p:nvSpPr>
          <p:cNvPr id="1338" name="Title Text"/>
          <p:cNvSpPr txBox="1">
            <a:spLocks noGrp="1"/>
          </p:cNvSpPr>
          <p:nvPr>
            <p:ph type="title"/>
          </p:nvPr>
        </p:nvSpPr>
        <p:spPr>
          <a:xfrm>
            <a:off x="839787" y="365125"/>
            <a:ext cx="10515601" cy="1325563"/>
          </a:xfrm>
          <a:prstGeom prst="rect">
            <a:avLst/>
          </a:prstGeom>
        </p:spPr>
        <p:txBody>
          <a:bodyPr/>
          <a:lstStyle>
            <a:lvl1pPr defTabSz="914377"/>
          </a:lstStyle>
          <a:p>
            <a:r>
              <a:t>Title Text</a:t>
            </a:r>
          </a:p>
        </p:txBody>
      </p:sp>
      <p:sp>
        <p:nvSpPr>
          <p:cNvPr id="1339" name="Body Level One…"/>
          <p:cNvSpPr txBox="1">
            <a:spLocks noGrp="1"/>
          </p:cNvSpPr>
          <p:nvPr>
            <p:ph type="body" sz="quarter" idx="1"/>
          </p:nvPr>
        </p:nvSpPr>
        <p:spPr>
          <a:xfrm>
            <a:off x="839788" y="1681163"/>
            <a:ext cx="5157789" cy="823913"/>
          </a:xfrm>
          <a:prstGeom prst="rect">
            <a:avLst/>
          </a:prstGeom>
        </p:spPr>
        <p:txBody>
          <a:bodyPr anchor="b"/>
          <a:lstStyle>
            <a:lvl1pPr marL="0" indent="0" defTabSz="914377">
              <a:buSzTx/>
              <a:buFontTx/>
              <a:buNone/>
              <a:defRPr sz="2400" b="1"/>
            </a:lvl1pPr>
            <a:lvl2pPr marL="0" indent="457189" defTabSz="914377">
              <a:buSzTx/>
              <a:buFontTx/>
              <a:buNone/>
              <a:defRPr sz="2400" b="1"/>
            </a:lvl2pPr>
            <a:lvl3pPr marL="0" indent="914377" defTabSz="914377">
              <a:buSzTx/>
              <a:buFontTx/>
              <a:buNone/>
              <a:defRPr sz="2400" b="1"/>
            </a:lvl3pPr>
            <a:lvl4pPr marL="0" indent="1371565" defTabSz="914377">
              <a:buSzTx/>
              <a:buFontTx/>
              <a:buNone/>
              <a:defRPr sz="2400" b="1"/>
            </a:lvl4pPr>
            <a:lvl5pPr marL="0" indent="1828754" defTabSz="914377">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340" name="Text Placeholder 4"/>
          <p:cNvSpPr>
            <a:spLocks noGrp="1"/>
          </p:cNvSpPr>
          <p:nvPr>
            <p:ph type="body" sz="quarter" idx="13"/>
          </p:nvPr>
        </p:nvSpPr>
        <p:spPr>
          <a:xfrm>
            <a:off x="6172201" y="1681163"/>
            <a:ext cx="5183189" cy="823913"/>
          </a:xfrm>
          <a:prstGeom prst="rect">
            <a:avLst/>
          </a:prstGeom>
        </p:spPr>
        <p:txBody>
          <a:bodyPr anchor="b"/>
          <a:lstStyle/>
          <a:p>
            <a:pPr marL="0" indent="0" defTabSz="914377">
              <a:buSzTx/>
              <a:buFontTx/>
              <a:buNone/>
              <a:defRPr sz="2400" b="1"/>
            </a:pPr>
            <a:endParaRPr/>
          </a:p>
        </p:txBody>
      </p:sp>
      <p:sp>
        <p:nvSpPr>
          <p:cNvPr id="1341"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28258713"/>
      </p:ext>
    </p:extLst>
  </p:cSld>
  <p:clrMapOvr>
    <a:masterClrMapping/>
  </p:clrMapOvr>
  <p:transition spd="med"/>
</p:sldLayout>
</file>

<file path=ppt/slideLayouts/slideLayout444.xml><?xml version="1.0" encoding="utf-8"?>
<p:sldLayout xmlns:a="http://schemas.openxmlformats.org/drawingml/2006/main" xmlns:r="http://schemas.openxmlformats.org/officeDocument/2006/relationships" xmlns:p="http://schemas.openxmlformats.org/presentationml/2006/main" type="tx">
  <p:cSld name="10_Title Only">
    <p:spTree>
      <p:nvGrpSpPr>
        <p:cNvPr id="1" name=""/>
        <p:cNvGrpSpPr/>
        <p:nvPr/>
      </p:nvGrpSpPr>
      <p:grpSpPr>
        <a:xfrm>
          <a:off x="0" y="0"/>
          <a:ext cx="0" cy="0"/>
          <a:chOff x="0" y="0"/>
          <a:chExt cx="0" cy="0"/>
        </a:xfrm>
      </p:grpSpPr>
      <p:sp>
        <p:nvSpPr>
          <p:cNvPr id="1348" name="Title Text"/>
          <p:cNvSpPr txBox="1">
            <a:spLocks noGrp="1"/>
          </p:cNvSpPr>
          <p:nvPr>
            <p:ph type="title"/>
          </p:nvPr>
        </p:nvSpPr>
        <p:spPr>
          <a:prstGeom prst="rect">
            <a:avLst/>
          </a:prstGeom>
        </p:spPr>
        <p:txBody>
          <a:bodyPr/>
          <a:lstStyle>
            <a:lvl1pPr defTabSz="914377"/>
          </a:lstStyle>
          <a:p>
            <a:r>
              <a:t>Title Text</a:t>
            </a:r>
          </a:p>
        </p:txBody>
      </p:sp>
      <p:sp>
        <p:nvSpPr>
          <p:cNvPr id="1349"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68258872"/>
      </p:ext>
    </p:extLst>
  </p:cSld>
  <p:clrMapOvr>
    <a:masterClrMapping/>
  </p:clrMapOvr>
  <p:transition spd="med"/>
</p:sldLayout>
</file>

<file path=ppt/slideLayouts/slideLayout445.xml><?xml version="1.0" encoding="utf-8"?>
<p:sldLayout xmlns:a="http://schemas.openxmlformats.org/drawingml/2006/main" xmlns:r="http://schemas.openxmlformats.org/officeDocument/2006/relationships" xmlns:p="http://schemas.openxmlformats.org/presentationml/2006/main" type="tx">
  <p:cSld name="9_Blank">
    <p:spTree>
      <p:nvGrpSpPr>
        <p:cNvPr id="1" name=""/>
        <p:cNvGrpSpPr/>
        <p:nvPr/>
      </p:nvGrpSpPr>
      <p:grpSpPr>
        <a:xfrm>
          <a:off x="0" y="0"/>
          <a:ext cx="0" cy="0"/>
          <a:chOff x="0" y="0"/>
          <a:chExt cx="0" cy="0"/>
        </a:xfrm>
      </p:grpSpPr>
      <p:sp>
        <p:nvSpPr>
          <p:cNvPr id="1356"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246042"/>
      </p:ext>
    </p:extLst>
  </p:cSld>
  <p:clrMapOvr>
    <a:masterClrMapping/>
  </p:clrMapOvr>
  <p:transition spd="med"/>
</p:sldLayout>
</file>

<file path=ppt/slideLayouts/slideLayout446.xml><?xml version="1.0" encoding="utf-8"?>
<p:sldLayout xmlns:a="http://schemas.openxmlformats.org/drawingml/2006/main" xmlns:r="http://schemas.openxmlformats.org/officeDocument/2006/relationships" xmlns:p="http://schemas.openxmlformats.org/presentationml/2006/main" type="tx">
  <p:cSld name="9_Content with Caption">
    <p:spTree>
      <p:nvGrpSpPr>
        <p:cNvPr id="1" name=""/>
        <p:cNvGrpSpPr/>
        <p:nvPr/>
      </p:nvGrpSpPr>
      <p:grpSpPr>
        <a:xfrm>
          <a:off x="0" y="0"/>
          <a:ext cx="0" cy="0"/>
          <a:chOff x="0" y="0"/>
          <a:chExt cx="0" cy="0"/>
        </a:xfrm>
      </p:grpSpPr>
      <p:sp>
        <p:nvSpPr>
          <p:cNvPr id="1363" name="Title Text"/>
          <p:cNvSpPr txBox="1">
            <a:spLocks noGrp="1"/>
          </p:cNvSpPr>
          <p:nvPr>
            <p:ph type="title"/>
          </p:nvPr>
        </p:nvSpPr>
        <p:spPr>
          <a:xfrm>
            <a:off x="839787" y="457200"/>
            <a:ext cx="3932239" cy="1600200"/>
          </a:xfrm>
          <a:prstGeom prst="rect">
            <a:avLst/>
          </a:prstGeom>
        </p:spPr>
        <p:txBody>
          <a:bodyPr anchor="b"/>
          <a:lstStyle>
            <a:lvl1pPr defTabSz="914377">
              <a:defRPr sz="3200"/>
            </a:lvl1pPr>
          </a:lstStyle>
          <a:p>
            <a:r>
              <a:t>Title Text</a:t>
            </a:r>
          </a:p>
        </p:txBody>
      </p:sp>
      <p:sp>
        <p:nvSpPr>
          <p:cNvPr id="1364" name="Body Level One…"/>
          <p:cNvSpPr txBox="1">
            <a:spLocks noGrp="1"/>
          </p:cNvSpPr>
          <p:nvPr>
            <p:ph type="body" sz="half" idx="1"/>
          </p:nvPr>
        </p:nvSpPr>
        <p:spPr>
          <a:xfrm>
            <a:off x="5183187" y="987425"/>
            <a:ext cx="6172201" cy="4873626"/>
          </a:xfrm>
          <a:prstGeom prst="rect">
            <a:avLst/>
          </a:prstGeom>
        </p:spPr>
        <p:txBody>
          <a:bodyPr/>
          <a:lstStyle>
            <a:lvl1pPr marL="228593" indent="-228593" defTabSz="914377">
              <a:defRPr sz="3200"/>
            </a:lvl1pPr>
            <a:lvl2pPr marL="718439" indent="-261250" defTabSz="914377">
              <a:defRPr sz="3200"/>
            </a:lvl2pPr>
            <a:lvl3pPr marL="1219168" indent="-304791" defTabSz="914377">
              <a:defRPr sz="3200"/>
            </a:lvl3pPr>
            <a:lvl4pPr marL="1737316" indent="-365750" defTabSz="914377">
              <a:defRPr sz="3200"/>
            </a:lvl4pPr>
            <a:lvl5pPr marL="2194505" indent="-365750" defTabSz="914377">
              <a:defRPr sz="3200"/>
            </a:lvl5pPr>
          </a:lstStyle>
          <a:p>
            <a:r>
              <a:t>Body Level One</a:t>
            </a:r>
          </a:p>
          <a:p>
            <a:pPr lvl="1"/>
            <a:r>
              <a:t>Body Level Two</a:t>
            </a:r>
          </a:p>
          <a:p>
            <a:pPr lvl="2"/>
            <a:r>
              <a:t>Body Level Three</a:t>
            </a:r>
          </a:p>
          <a:p>
            <a:pPr lvl="3"/>
            <a:r>
              <a:t>Body Level Four</a:t>
            </a:r>
          </a:p>
          <a:p>
            <a:pPr lvl="4"/>
            <a:r>
              <a:t>Body Level Five</a:t>
            </a:r>
          </a:p>
        </p:txBody>
      </p:sp>
      <p:sp>
        <p:nvSpPr>
          <p:cNvPr id="1365" name="Text Placeholder 3"/>
          <p:cNvSpPr>
            <a:spLocks noGrp="1"/>
          </p:cNvSpPr>
          <p:nvPr>
            <p:ph type="body" sz="quarter" idx="13"/>
          </p:nvPr>
        </p:nvSpPr>
        <p:spPr>
          <a:xfrm>
            <a:off x="839787" y="2057401"/>
            <a:ext cx="3932239" cy="3811588"/>
          </a:xfrm>
          <a:prstGeom prst="rect">
            <a:avLst/>
          </a:prstGeom>
        </p:spPr>
        <p:txBody>
          <a:bodyPr/>
          <a:lstStyle/>
          <a:p>
            <a:pPr marL="0" indent="0" defTabSz="914377">
              <a:buSzTx/>
              <a:buFontTx/>
              <a:buNone/>
              <a:defRPr sz="1600"/>
            </a:pPr>
            <a:endParaRPr/>
          </a:p>
        </p:txBody>
      </p:sp>
      <p:sp>
        <p:nvSpPr>
          <p:cNvPr id="1366"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21690232"/>
      </p:ext>
    </p:extLst>
  </p:cSld>
  <p:clrMapOvr>
    <a:masterClrMapping/>
  </p:clrMapOvr>
  <p:transition spd="med"/>
</p:sldLayout>
</file>

<file path=ppt/slideLayouts/slideLayout447.xml><?xml version="1.0" encoding="utf-8"?>
<p:sldLayout xmlns:a="http://schemas.openxmlformats.org/drawingml/2006/main" xmlns:r="http://schemas.openxmlformats.org/officeDocument/2006/relationships" xmlns:p="http://schemas.openxmlformats.org/presentationml/2006/main" type="tx">
  <p:cSld name="9_Picture with Caption">
    <p:spTree>
      <p:nvGrpSpPr>
        <p:cNvPr id="1" name=""/>
        <p:cNvGrpSpPr/>
        <p:nvPr/>
      </p:nvGrpSpPr>
      <p:grpSpPr>
        <a:xfrm>
          <a:off x="0" y="0"/>
          <a:ext cx="0" cy="0"/>
          <a:chOff x="0" y="0"/>
          <a:chExt cx="0" cy="0"/>
        </a:xfrm>
      </p:grpSpPr>
      <p:sp>
        <p:nvSpPr>
          <p:cNvPr id="1373" name="Title Text"/>
          <p:cNvSpPr txBox="1">
            <a:spLocks noGrp="1"/>
          </p:cNvSpPr>
          <p:nvPr>
            <p:ph type="title"/>
          </p:nvPr>
        </p:nvSpPr>
        <p:spPr>
          <a:xfrm>
            <a:off x="839787" y="457200"/>
            <a:ext cx="3932239" cy="1600200"/>
          </a:xfrm>
          <a:prstGeom prst="rect">
            <a:avLst/>
          </a:prstGeom>
        </p:spPr>
        <p:txBody>
          <a:bodyPr anchor="b"/>
          <a:lstStyle>
            <a:lvl1pPr defTabSz="914377">
              <a:defRPr sz="3200"/>
            </a:lvl1pPr>
          </a:lstStyle>
          <a:p>
            <a:r>
              <a:t>Title Text</a:t>
            </a:r>
          </a:p>
        </p:txBody>
      </p:sp>
      <p:sp>
        <p:nvSpPr>
          <p:cNvPr id="1374" name="Picture Placeholder 2"/>
          <p:cNvSpPr>
            <a:spLocks noGrp="1"/>
          </p:cNvSpPr>
          <p:nvPr>
            <p:ph type="pic" sz="half" idx="13"/>
          </p:nvPr>
        </p:nvSpPr>
        <p:spPr>
          <a:xfrm>
            <a:off x="5183187" y="987425"/>
            <a:ext cx="6172201" cy="4873626"/>
          </a:xfrm>
          <a:prstGeom prst="rect">
            <a:avLst/>
          </a:prstGeom>
        </p:spPr>
        <p:txBody>
          <a:bodyPr lIns="91439" rIns="91439">
            <a:noAutofit/>
          </a:bodyPr>
          <a:lstStyle/>
          <a:p>
            <a:endParaRPr/>
          </a:p>
        </p:txBody>
      </p:sp>
      <p:sp>
        <p:nvSpPr>
          <p:cNvPr id="1375" name="Body Level One…"/>
          <p:cNvSpPr txBox="1">
            <a:spLocks noGrp="1"/>
          </p:cNvSpPr>
          <p:nvPr>
            <p:ph type="body" sz="quarter" idx="1"/>
          </p:nvPr>
        </p:nvSpPr>
        <p:spPr>
          <a:xfrm>
            <a:off x="839787" y="2057400"/>
            <a:ext cx="3932239" cy="3811589"/>
          </a:xfrm>
          <a:prstGeom prst="rect">
            <a:avLst/>
          </a:prstGeom>
        </p:spPr>
        <p:txBody>
          <a:bodyPr/>
          <a:lstStyle>
            <a:lvl1pPr marL="0" indent="0" defTabSz="914377">
              <a:buSzTx/>
              <a:buFontTx/>
              <a:buNone/>
              <a:defRPr sz="1600"/>
            </a:lvl1pPr>
            <a:lvl2pPr marL="0" indent="457189" defTabSz="914377">
              <a:buSzTx/>
              <a:buFontTx/>
              <a:buNone/>
              <a:defRPr sz="1600"/>
            </a:lvl2pPr>
            <a:lvl3pPr marL="0" indent="914377" defTabSz="914377">
              <a:buSzTx/>
              <a:buFontTx/>
              <a:buNone/>
              <a:defRPr sz="1600"/>
            </a:lvl3pPr>
            <a:lvl4pPr marL="0" indent="1371565" defTabSz="914377">
              <a:buSzTx/>
              <a:buFontTx/>
              <a:buNone/>
              <a:defRPr sz="1600"/>
            </a:lvl4pPr>
            <a:lvl5pPr marL="0" indent="1828754" defTabSz="914377">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376"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07436147"/>
      </p:ext>
    </p:extLst>
  </p:cSld>
  <p:clrMapOvr>
    <a:masterClrMapping/>
  </p:clrMapOvr>
  <p:transition spd="med"/>
</p:sldLayout>
</file>

<file path=ppt/slideLayouts/slideLayout448.xml><?xml version="1.0" encoding="utf-8"?>
<p:sldLayout xmlns:a="http://schemas.openxmlformats.org/drawingml/2006/main" xmlns:r="http://schemas.openxmlformats.org/officeDocument/2006/relationships" xmlns:p="http://schemas.openxmlformats.org/presentationml/2006/main" type="tx">
  <p:cSld name="8_Title and Vertical Text">
    <p:spTree>
      <p:nvGrpSpPr>
        <p:cNvPr id="1" name=""/>
        <p:cNvGrpSpPr/>
        <p:nvPr/>
      </p:nvGrpSpPr>
      <p:grpSpPr>
        <a:xfrm>
          <a:off x="0" y="0"/>
          <a:ext cx="0" cy="0"/>
          <a:chOff x="0" y="0"/>
          <a:chExt cx="0" cy="0"/>
        </a:xfrm>
      </p:grpSpPr>
      <p:sp>
        <p:nvSpPr>
          <p:cNvPr id="1383" name="Title Text"/>
          <p:cNvSpPr txBox="1">
            <a:spLocks noGrp="1"/>
          </p:cNvSpPr>
          <p:nvPr>
            <p:ph type="title"/>
          </p:nvPr>
        </p:nvSpPr>
        <p:spPr>
          <a:prstGeom prst="rect">
            <a:avLst/>
          </a:prstGeom>
        </p:spPr>
        <p:txBody>
          <a:bodyPr/>
          <a:lstStyle>
            <a:lvl1pPr defTabSz="914377"/>
          </a:lstStyle>
          <a:p>
            <a:r>
              <a:t>Title Text</a:t>
            </a:r>
          </a:p>
        </p:txBody>
      </p:sp>
      <p:sp>
        <p:nvSpPr>
          <p:cNvPr id="1384" name="Body Level One…"/>
          <p:cNvSpPr txBox="1">
            <a:spLocks noGrp="1"/>
          </p:cNvSpPr>
          <p:nvPr>
            <p:ph type="body" idx="1"/>
          </p:nvPr>
        </p:nvSpPr>
        <p:spPr>
          <a:xfrm>
            <a:off x="838200" y="1825625"/>
            <a:ext cx="10515600" cy="4351340"/>
          </a:xfrm>
          <a:prstGeom prst="rect">
            <a:avLst/>
          </a:prstGeom>
        </p:spPr>
        <p:txBody>
          <a:bodyPr/>
          <a:lstStyle>
            <a:lvl1pPr marL="228593" indent="-228593" defTabSz="914377"/>
            <a:lvl2pPr marL="723881" indent="-266692" defTabSz="914377"/>
            <a:lvl3pPr marL="1234408" indent="-320031" defTabSz="914377"/>
            <a:lvl4pPr marL="1727156" indent="-355590" defTabSz="914377"/>
            <a:lvl5pPr marL="2184345" indent="-355590" defTabSz="914377"/>
          </a:lstStyle>
          <a:p>
            <a:r>
              <a:t>Body Level One</a:t>
            </a:r>
          </a:p>
          <a:p>
            <a:pPr lvl="1"/>
            <a:r>
              <a:t>Body Level Two</a:t>
            </a:r>
          </a:p>
          <a:p>
            <a:pPr lvl="2"/>
            <a:r>
              <a:t>Body Level Three</a:t>
            </a:r>
          </a:p>
          <a:p>
            <a:pPr lvl="3"/>
            <a:r>
              <a:t>Body Level Four</a:t>
            </a:r>
          </a:p>
          <a:p>
            <a:pPr lvl="4"/>
            <a:r>
              <a:t>Body Level Five</a:t>
            </a:r>
          </a:p>
        </p:txBody>
      </p:sp>
      <p:sp>
        <p:nvSpPr>
          <p:cNvPr id="1385"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7184877"/>
      </p:ext>
    </p:extLst>
  </p:cSld>
  <p:clrMapOvr>
    <a:masterClrMapping/>
  </p:clrMapOvr>
  <p:transition spd="med"/>
</p:sldLayout>
</file>

<file path=ppt/slideLayouts/slideLayout449.xml><?xml version="1.0" encoding="utf-8"?>
<p:sldLayout xmlns:a="http://schemas.openxmlformats.org/drawingml/2006/main" xmlns:r="http://schemas.openxmlformats.org/officeDocument/2006/relationships" xmlns:p="http://schemas.openxmlformats.org/presentationml/2006/main" type="tx">
  <p:cSld name="8_Vertical Title and Text">
    <p:spTree>
      <p:nvGrpSpPr>
        <p:cNvPr id="1" name=""/>
        <p:cNvGrpSpPr/>
        <p:nvPr/>
      </p:nvGrpSpPr>
      <p:grpSpPr>
        <a:xfrm>
          <a:off x="0" y="0"/>
          <a:ext cx="0" cy="0"/>
          <a:chOff x="0" y="0"/>
          <a:chExt cx="0" cy="0"/>
        </a:xfrm>
      </p:grpSpPr>
      <p:sp>
        <p:nvSpPr>
          <p:cNvPr id="1392" name="Title Text"/>
          <p:cNvSpPr txBox="1">
            <a:spLocks noGrp="1"/>
          </p:cNvSpPr>
          <p:nvPr>
            <p:ph type="title"/>
          </p:nvPr>
        </p:nvSpPr>
        <p:spPr>
          <a:xfrm>
            <a:off x="8724900" y="365125"/>
            <a:ext cx="2628901" cy="5811841"/>
          </a:xfrm>
          <a:prstGeom prst="rect">
            <a:avLst/>
          </a:prstGeom>
        </p:spPr>
        <p:txBody>
          <a:bodyPr/>
          <a:lstStyle>
            <a:lvl1pPr defTabSz="914377"/>
          </a:lstStyle>
          <a:p>
            <a:r>
              <a:t>Title Text</a:t>
            </a:r>
          </a:p>
        </p:txBody>
      </p:sp>
      <p:sp>
        <p:nvSpPr>
          <p:cNvPr id="1393" name="Body Level One…"/>
          <p:cNvSpPr txBox="1">
            <a:spLocks noGrp="1"/>
          </p:cNvSpPr>
          <p:nvPr>
            <p:ph type="body" idx="1"/>
          </p:nvPr>
        </p:nvSpPr>
        <p:spPr>
          <a:xfrm>
            <a:off x="838200" y="365125"/>
            <a:ext cx="7734301" cy="5811841"/>
          </a:xfrm>
          <a:prstGeom prst="rect">
            <a:avLst/>
          </a:prstGeom>
        </p:spPr>
        <p:txBody>
          <a:bodyPr/>
          <a:lstStyle>
            <a:lvl1pPr marL="228593" indent="-228593" defTabSz="914377"/>
            <a:lvl2pPr marL="723881" indent="-266692" defTabSz="914377"/>
            <a:lvl3pPr marL="1234408" indent="-320031" defTabSz="914377"/>
            <a:lvl4pPr marL="1727156" indent="-355590" defTabSz="914377"/>
            <a:lvl5pPr marL="2184345" indent="-355590" defTabSz="914377"/>
          </a:lstStyle>
          <a:p>
            <a:r>
              <a:t>Body Level One</a:t>
            </a:r>
          </a:p>
          <a:p>
            <a:pPr lvl="1"/>
            <a:r>
              <a:t>Body Level Two</a:t>
            </a:r>
          </a:p>
          <a:p>
            <a:pPr lvl="2"/>
            <a:r>
              <a:t>Body Level Three</a:t>
            </a:r>
          </a:p>
          <a:p>
            <a:pPr lvl="3"/>
            <a:r>
              <a:t>Body Level Four</a:t>
            </a:r>
          </a:p>
          <a:p>
            <a:pPr lvl="4"/>
            <a:r>
              <a:t>Body Level Five</a:t>
            </a:r>
          </a:p>
        </p:txBody>
      </p:sp>
      <p:sp>
        <p:nvSpPr>
          <p:cNvPr id="1394" name="Slide Number"/>
          <p:cNvSpPr txBox="1">
            <a:spLocks noGrp="1"/>
          </p:cNvSpPr>
          <p:nvPr>
            <p:ph type="sldNum" sz="quarter" idx="2"/>
          </p:nvPr>
        </p:nvSpPr>
        <p:spPr>
          <a:xfrm>
            <a:off x="11089818" y="6404293"/>
            <a:ext cx="263983"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39866809"/>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Blank dark">
    <p:bg>
      <p:bgPr>
        <a:solidFill>
          <a:srgbClr val="0070BC"/>
        </a:solidFill>
        <a:effectLst/>
      </p:bgPr>
    </p:bg>
    <p:spTree>
      <p:nvGrpSpPr>
        <p:cNvPr id="1" name=""/>
        <p:cNvGrpSpPr/>
        <p:nvPr/>
      </p:nvGrpSpPr>
      <p:grpSpPr>
        <a:xfrm>
          <a:off x="0" y="0"/>
          <a:ext cx="0" cy="0"/>
          <a:chOff x="0" y="0"/>
          <a:chExt cx="0" cy="0"/>
        </a:xfrm>
      </p:grpSpPr>
      <p:sp>
        <p:nvSpPr>
          <p:cNvPr id="460"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450.xml><?xml version="1.0" encoding="utf-8"?>
<p:sldLayout xmlns:a="http://schemas.openxmlformats.org/drawingml/2006/main" xmlns:r="http://schemas.openxmlformats.org/officeDocument/2006/relationships" xmlns:p="http://schemas.openxmlformats.org/presentationml/2006/main" type="tx">
  <p:cSld name="Quote">
    <p:bg>
      <p:bgPr>
        <a:solidFill>
          <a:srgbClr val="10385A"/>
        </a:solidFill>
        <a:effectLst/>
      </p:bgPr>
    </p:bg>
    <p:spTree>
      <p:nvGrpSpPr>
        <p:cNvPr id="1" name=""/>
        <p:cNvGrpSpPr/>
        <p:nvPr/>
      </p:nvGrpSpPr>
      <p:grpSpPr>
        <a:xfrm>
          <a:off x="0" y="0"/>
          <a:ext cx="0" cy="0"/>
          <a:chOff x="0" y="0"/>
          <a:chExt cx="0" cy="0"/>
        </a:xfrm>
      </p:grpSpPr>
      <p:pic>
        <p:nvPicPr>
          <p:cNvPr id="1411" name="Google Shape;55;p14" descr="Google Shape;55;p14"/>
          <p:cNvPicPr>
            <a:picLocks noChangeAspect="1"/>
          </p:cNvPicPr>
          <p:nvPr/>
        </p:nvPicPr>
        <p:blipFill>
          <a:blip r:embed="rId2">
            <a:alphaModFix amt="10000"/>
          </a:blip>
          <a:stretch>
            <a:fillRect/>
          </a:stretch>
        </p:blipFill>
        <p:spPr>
          <a:xfrm>
            <a:off x="1" y="6112"/>
            <a:ext cx="12192001" cy="6845776"/>
          </a:xfrm>
          <a:prstGeom prst="rect">
            <a:avLst/>
          </a:prstGeom>
          <a:ln w="12700">
            <a:miter lim="400000"/>
          </a:ln>
        </p:spPr>
      </p:pic>
      <p:sp>
        <p:nvSpPr>
          <p:cNvPr id="1412" name="Title Text"/>
          <p:cNvSpPr txBox="1">
            <a:spLocks noGrp="1"/>
          </p:cNvSpPr>
          <p:nvPr>
            <p:ph type="title"/>
          </p:nvPr>
        </p:nvSpPr>
        <p:spPr>
          <a:xfrm>
            <a:off x="609600" y="1701800"/>
            <a:ext cx="10058400" cy="2212401"/>
          </a:xfrm>
          <a:prstGeom prst="rect">
            <a:avLst/>
          </a:prstGeom>
        </p:spPr>
        <p:txBody>
          <a:bodyPr lIns="34275" tIns="34275" rIns="34275" bIns="34275" anchor="b"/>
          <a:lstStyle>
            <a:lvl1pPr>
              <a:lnSpc>
                <a:spcPct val="100000"/>
              </a:lnSpc>
              <a:defRPr sz="4800">
                <a:solidFill>
                  <a:srgbClr val="FFFFFF"/>
                </a:solidFill>
                <a:latin typeface="Avenir"/>
                <a:ea typeface="Avenir"/>
                <a:cs typeface="Avenir"/>
                <a:sym typeface="Avenir Roman"/>
              </a:defRPr>
            </a:lvl1pPr>
          </a:lstStyle>
          <a:p>
            <a:r>
              <a:t>Title Text</a:t>
            </a:r>
          </a:p>
        </p:txBody>
      </p:sp>
      <p:sp>
        <p:nvSpPr>
          <p:cNvPr id="1413" name="Body Level One…"/>
          <p:cNvSpPr txBox="1">
            <a:spLocks noGrp="1"/>
          </p:cNvSpPr>
          <p:nvPr>
            <p:ph type="body" sz="quarter" idx="1"/>
          </p:nvPr>
        </p:nvSpPr>
        <p:spPr>
          <a:xfrm>
            <a:off x="609600" y="3962632"/>
            <a:ext cx="10058400" cy="670001"/>
          </a:xfrm>
          <a:prstGeom prst="rect">
            <a:avLst/>
          </a:prstGeom>
        </p:spPr>
        <p:txBody>
          <a:bodyPr lIns="34275" tIns="34275" rIns="34275" bIns="34275"/>
          <a:lstStyle>
            <a:lvl1pPr marL="304792" indent="0">
              <a:lnSpc>
                <a:spcPct val="120000"/>
              </a:lnSpc>
              <a:spcBef>
                <a:spcPts val="800"/>
              </a:spcBef>
              <a:buSzTx/>
              <a:buFontTx/>
              <a:buNone/>
              <a:defRPr sz="2600">
                <a:solidFill>
                  <a:srgbClr val="FFFFFF"/>
                </a:solidFill>
                <a:latin typeface="Avenir"/>
                <a:ea typeface="Avenir"/>
                <a:cs typeface="Avenir"/>
                <a:sym typeface="Avenir Roman"/>
              </a:defRPr>
            </a:lvl1pPr>
            <a:lvl2pPr marL="304792" indent="609585">
              <a:lnSpc>
                <a:spcPct val="120000"/>
              </a:lnSpc>
              <a:spcBef>
                <a:spcPts val="800"/>
              </a:spcBef>
              <a:buSzTx/>
              <a:buFontTx/>
              <a:buNone/>
              <a:defRPr sz="2600">
                <a:solidFill>
                  <a:srgbClr val="FFFFFF"/>
                </a:solidFill>
                <a:latin typeface="Avenir"/>
                <a:ea typeface="Avenir"/>
                <a:cs typeface="Avenir"/>
                <a:sym typeface="Avenir Roman"/>
              </a:defRPr>
            </a:lvl2pPr>
            <a:lvl3pPr marL="304792" indent="1219169">
              <a:lnSpc>
                <a:spcPct val="120000"/>
              </a:lnSpc>
              <a:spcBef>
                <a:spcPts val="800"/>
              </a:spcBef>
              <a:buSzTx/>
              <a:buFontTx/>
              <a:buNone/>
              <a:defRPr sz="2600">
                <a:solidFill>
                  <a:srgbClr val="FFFFFF"/>
                </a:solidFill>
                <a:latin typeface="Avenir"/>
                <a:ea typeface="Avenir"/>
                <a:cs typeface="Avenir"/>
                <a:sym typeface="Avenir Roman"/>
              </a:defRPr>
            </a:lvl3pPr>
            <a:lvl4pPr marL="304792" indent="1828754">
              <a:lnSpc>
                <a:spcPct val="120000"/>
              </a:lnSpc>
              <a:spcBef>
                <a:spcPts val="800"/>
              </a:spcBef>
              <a:buSzTx/>
              <a:buFontTx/>
              <a:buNone/>
              <a:defRPr sz="2600">
                <a:solidFill>
                  <a:srgbClr val="FFFFFF"/>
                </a:solidFill>
                <a:latin typeface="Avenir"/>
                <a:ea typeface="Avenir"/>
                <a:cs typeface="Avenir"/>
                <a:sym typeface="Avenir Roman"/>
              </a:defRPr>
            </a:lvl4pPr>
            <a:lvl5pPr marL="304792" indent="2438339">
              <a:lnSpc>
                <a:spcPct val="120000"/>
              </a:lnSpc>
              <a:spcBef>
                <a:spcPts val="800"/>
              </a:spcBef>
              <a:buSzTx/>
              <a:buFontTx/>
              <a:buNone/>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41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680323112"/>
      </p:ext>
    </p:extLst>
  </p:cSld>
  <p:clrMapOvr>
    <a:masterClrMapping/>
  </p:clrMapOvr>
  <p:transition spd="med"/>
</p:sldLayout>
</file>

<file path=ppt/slideLayouts/slideLayout451.xml><?xml version="1.0" encoding="utf-8"?>
<p:sldLayout xmlns:a="http://schemas.openxmlformats.org/drawingml/2006/main" xmlns:r="http://schemas.openxmlformats.org/officeDocument/2006/relationships" xmlns:p="http://schemas.openxmlformats.org/presentationml/2006/main" type="tx">
  <p:cSld name="3_Split 2/3">
    <p:spTree>
      <p:nvGrpSpPr>
        <p:cNvPr id="1" name=""/>
        <p:cNvGrpSpPr/>
        <p:nvPr/>
      </p:nvGrpSpPr>
      <p:grpSpPr>
        <a:xfrm>
          <a:off x="0" y="0"/>
          <a:ext cx="0" cy="0"/>
          <a:chOff x="0" y="0"/>
          <a:chExt cx="0" cy="0"/>
        </a:xfrm>
      </p:grpSpPr>
      <p:sp>
        <p:nvSpPr>
          <p:cNvPr id="1421" name="Google Shape;60;p15"/>
          <p:cNvSpPr/>
          <p:nvPr/>
        </p:nvSpPr>
        <p:spPr>
          <a:xfrm>
            <a:off x="7721600" y="0"/>
            <a:ext cx="4470400" cy="6858000"/>
          </a:xfrm>
          <a:prstGeom prst="rect">
            <a:avLst/>
          </a:prstGeom>
          <a:solidFill>
            <a:srgbClr val="0070BC"/>
          </a:solidFill>
          <a:ln w="12700">
            <a:miter lim="400000"/>
          </a:ln>
        </p:spPr>
        <p:txBody>
          <a:bodyPr lIns="45719" rIns="45719" anchor="ctr"/>
          <a:lstStyle/>
          <a:p>
            <a:pPr algn="ctr">
              <a:defRPr sz="2400">
                <a:solidFill>
                  <a:srgbClr val="1A5484"/>
                </a:solidFill>
              </a:defRPr>
            </a:pPr>
            <a:endParaRPr/>
          </a:p>
        </p:txBody>
      </p:sp>
      <p:sp>
        <p:nvSpPr>
          <p:cNvPr id="1422" name="Title Text"/>
          <p:cNvSpPr txBox="1">
            <a:spLocks noGrp="1"/>
          </p:cNvSpPr>
          <p:nvPr>
            <p:ph type="title"/>
          </p:nvPr>
        </p:nvSpPr>
        <p:spPr>
          <a:xfrm>
            <a:off x="609603" y="685801"/>
            <a:ext cx="6659600" cy="863601"/>
          </a:xfrm>
          <a:prstGeom prst="rect">
            <a:avLst/>
          </a:prstGeom>
        </p:spPr>
        <p:txBody>
          <a:bodyPr lIns="34275" tIns="34275" rIns="34275" bIns="34275"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1423" name="Body Level One…"/>
          <p:cNvSpPr txBox="1">
            <a:spLocks noGrp="1"/>
          </p:cNvSpPr>
          <p:nvPr>
            <p:ph type="body" sz="half" idx="1"/>
          </p:nvPr>
        </p:nvSpPr>
        <p:spPr>
          <a:xfrm>
            <a:off x="609600" y="1701800"/>
            <a:ext cx="6659600" cy="4470400"/>
          </a:xfrm>
          <a:prstGeom prst="rect">
            <a:avLst/>
          </a:prstGeom>
        </p:spPr>
        <p:txBody>
          <a:bodyPr lIns="34275" tIns="34275" rIns="34275" bIns="34275" anchor="ctr"/>
          <a:lstStyle>
            <a:lvl1pPr marL="304792" indent="0">
              <a:lnSpc>
                <a:spcPct val="120000"/>
              </a:lnSpc>
              <a:spcBef>
                <a:spcPts val="800"/>
              </a:spcBef>
              <a:buSzTx/>
              <a:buFontTx/>
              <a:buNone/>
              <a:defRPr>
                <a:solidFill>
                  <a:srgbClr val="454454"/>
                </a:solidFill>
                <a:latin typeface="Avenir"/>
                <a:ea typeface="Avenir"/>
                <a:cs typeface="Avenir"/>
                <a:sym typeface="Avenir Roman"/>
              </a:defRPr>
            </a:lvl1pPr>
            <a:lvl2pPr marL="304792" indent="609585">
              <a:lnSpc>
                <a:spcPct val="120000"/>
              </a:lnSpc>
              <a:spcBef>
                <a:spcPts val="800"/>
              </a:spcBef>
              <a:buSzTx/>
              <a:buFontTx/>
              <a:buNone/>
              <a:defRPr>
                <a:solidFill>
                  <a:srgbClr val="454454"/>
                </a:solidFill>
                <a:latin typeface="Avenir"/>
                <a:ea typeface="Avenir"/>
                <a:cs typeface="Avenir"/>
                <a:sym typeface="Avenir Roman"/>
              </a:defRPr>
            </a:lvl2pPr>
            <a:lvl3pPr marL="304792" indent="1219169">
              <a:lnSpc>
                <a:spcPct val="120000"/>
              </a:lnSpc>
              <a:spcBef>
                <a:spcPts val="800"/>
              </a:spcBef>
              <a:buSzTx/>
              <a:buFontTx/>
              <a:buNone/>
              <a:defRPr>
                <a:solidFill>
                  <a:srgbClr val="454454"/>
                </a:solidFill>
                <a:latin typeface="Avenir"/>
                <a:ea typeface="Avenir"/>
                <a:cs typeface="Avenir"/>
                <a:sym typeface="Avenir Roman"/>
              </a:defRPr>
            </a:lvl3pPr>
            <a:lvl4pPr marL="304792" indent="1828754">
              <a:lnSpc>
                <a:spcPct val="120000"/>
              </a:lnSpc>
              <a:spcBef>
                <a:spcPts val="800"/>
              </a:spcBef>
              <a:buSzTx/>
              <a:buFontTx/>
              <a:buNone/>
              <a:defRPr>
                <a:solidFill>
                  <a:srgbClr val="454454"/>
                </a:solidFill>
                <a:latin typeface="Avenir"/>
                <a:ea typeface="Avenir"/>
                <a:cs typeface="Avenir"/>
                <a:sym typeface="Avenir Roman"/>
              </a:defRPr>
            </a:lvl4pPr>
            <a:lvl5pPr marL="304792" indent="2438339">
              <a:lnSpc>
                <a:spcPct val="120000"/>
              </a:lnSpc>
              <a:spcBef>
                <a:spcPts val="800"/>
              </a:spcBef>
              <a:buSzTx/>
              <a:buFontTx/>
              <a:buNone/>
              <a:defRPr>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424" name="Google Shape;66;p15"/>
          <p:cNvSpPr txBox="1">
            <a:spLocks noGrp="1"/>
          </p:cNvSpPr>
          <p:nvPr>
            <p:ph type="body" sz="quarter" idx="13"/>
          </p:nvPr>
        </p:nvSpPr>
        <p:spPr>
          <a:xfrm>
            <a:off x="609600" y="330200"/>
            <a:ext cx="6659599" cy="355600"/>
          </a:xfrm>
          <a:prstGeom prst="rect">
            <a:avLst/>
          </a:prstGeom>
        </p:spPr>
        <p:txBody>
          <a:bodyPr lIns="34275" tIns="34275" rIns="34275" bIns="34275"/>
          <a:lstStyle/>
          <a:p>
            <a:pPr marL="304792" indent="0">
              <a:lnSpc>
                <a:spcPct val="120000"/>
              </a:lnSpc>
              <a:spcBef>
                <a:spcPts val="800"/>
              </a:spcBef>
              <a:buSzTx/>
              <a:buFontTx/>
              <a:buNone/>
              <a:defRPr sz="1600">
                <a:solidFill>
                  <a:srgbClr val="A7A7A7"/>
                </a:solidFill>
                <a:latin typeface="Avenir"/>
                <a:ea typeface="Avenir"/>
                <a:cs typeface="Avenir"/>
                <a:sym typeface="Avenir Roman"/>
              </a:defRPr>
            </a:pPr>
            <a:endParaRPr/>
          </a:p>
        </p:txBody>
      </p:sp>
      <p:sp>
        <p:nvSpPr>
          <p:cNvPr id="1425" name="Google Shape;67;p15"/>
          <p:cNvSpPr txBox="1">
            <a:spLocks noGrp="1"/>
          </p:cNvSpPr>
          <p:nvPr>
            <p:ph type="body" sz="half" idx="14"/>
          </p:nvPr>
        </p:nvSpPr>
        <p:spPr>
          <a:xfrm>
            <a:off x="8128000" y="685800"/>
            <a:ext cx="3454401" cy="5486400"/>
          </a:xfrm>
          <a:prstGeom prst="rect">
            <a:avLst/>
          </a:prstGeom>
        </p:spPr>
        <p:txBody>
          <a:bodyPr lIns="34275" tIns="34275" rIns="34275" bIns="34275" anchor="ctr"/>
          <a:lstStyle/>
          <a:p>
            <a:pPr marL="304792" indent="0">
              <a:lnSpc>
                <a:spcPct val="120000"/>
              </a:lnSpc>
              <a:spcBef>
                <a:spcPts val="800"/>
              </a:spcBef>
              <a:buSzTx/>
              <a:buFontTx/>
              <a:buNone/>
              <a:defRPr>
                <a:solidFill>
                  <a:srgbClr val="0070BC"/>
                </a:solidFill>
                <a:latin typeface="Avenir"/>
                <a:ea typeface="Avenir"/>
                <a:cs typeface="Avenir"/>
                <a:sym typeface="Avenir Roman"/>
              </a:defRPr>
            </a:pPr>
            <a:endParaRPr/>
          </a:p>
        </p:txBody>
      </p:sp>
      <p:sp>
        <p:nvSpPr>
          <p:cNvPr id="1426"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7BC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1577175682"/>
      </p:ext>
    </p:extLst>
  </p:cSld>
  <p:clrMapOvr>
    <a:masterClrMapping/>
  </p:clrMapOvr>
  <p:transition spd="med"/>
</p:sldLayout>
</file>

<file path=ppt/slideLayouts/slideLayout452.xml><?xml version="1.0" encoding="utf-8"?>
<p:sldLayout xmlns:a="http://schemas.openxmlformats.org/drawingml/2006/main" xmlns:r="http://schemas.openxmlformats.org/officeDocument/2006/relationships" xmlns:p="http://schemas.openxmlformats.org/presentationml/2006/main" type="tx">
  <p:cSld name="7_Section Header">
    <p:bg>
      <p:bgPr>
        <a:solidFill>
          <a:srgbClr val="0070BC"/>
        </a:solidFill>
        <a:effectLst/>
      </p:bgPr>
    </p:bg>
    <p:spTree>
      <p:nvGrpSpPr>
        <p:cNvPr id="1" name=""/>
        <p:cNvGrpSpPr/>
        <p:nvPr/>
      </p:nvGrpSpPr>
      <p:grpSpPr>
        <a:xfrm>
          <a:off x="0" y="0"/>
          <a:ext cx="0" cy="0"/>
          <a:chOff x="0" y="0"/>
          <a:chExt cx="0" cy="0"/>
        </a:xfrm>
      </p:grpSpPr>
      <p:sp>
        <p:nvSpPr>
          <p:cNvPr id="1443" name="Title Text"/>
          <p:cNvSpPr txBox="1">
            <a:spLocks noGrp="1"/>
          </p:cNvSpPr>
          <p:nvPr>
            <p:ph type="title"/>
          </p:nvPr>
        </p:nvSpPr>
        <p:spPr>
          <a:xfrm>
            <a:off x="609600" y="2944048"/>
            <a:ext cx="10972800" cy="970001"/>
          </a:xfrm>
          <a:prstGeom prst="rect">
            <a:avLst/>
          </a:prstGeom>
        </p:spPr>
        <p:txBody>
          <a:bodyPr lIns="34275" tIns="34275" rIns="34275" bIns="34275" anchor="b"/>
          <a:lstStyle>
            <a:lvl1pPr>
              <a:lnSpc>
                <a:spcPct val="100000"/>
              </a:lnSpc>
              <a:defRPr sz="4800">
                <a:solidFill>
                  <a:srgbClr val="FFFFFF"/>
                </a:solidFill>
                <a:latin typeface="Avenir"/>
                <a:ea typeface="Avenir"/>
                <a:cs typeface="Avenir"/>
                <a:sym typeface="Avenir Roman"/>
              </a:defRPr>
            </a:lvl1pPr>
          </a:lstStyle>
          <a:p>
            <a:r>
              <a:t>Title Text</a:t>
            </a:r>
          </a:p>
        </p:txBody>
      </p:sp>
      <p:sp>
        <p:nvSpPr>
          <p:cNvPr id="1444" name="Body Level One…"/>
          <p:cNvSpPr txBox="1">
            <a:spLocks noGrp="1"/>
          </p:cNvSpPr>
          <p:nvPr>
            <p:ph type="body" sz="quarter" idx="1"/>
          </p:nvPr>
        </p:nvSpPr>
        <p:spPr>
          <a:xfrm>
            <a:off x="609600" y="2429129"/>
            <a:ext cx="10972800" cy="482401"/>
          </a:xfrm>
          <a:prstGeom prst="rect">
            <a:avLst/>
          </a:prstGeom>
        </p:spPr>
        <p:txBody>
          <a:bodyPr lIns="34275" tIns="34275" rIns="34275" bIns="34275"/>
          <a:lstStyle>
            <a:lvl1pPr marL="304792" indent="0">
              <a:lnSpc>
                <a:spcPct val="120000"/>
              </a:lnSpc>
              <a:spcBef>
                <a:spcPts val="800"/>
              </a:spcBef>
              <a:buSzTx/>
              <a:buFontTx/>
              <a:buNone/>
              <a:defRPr sz="1800">
                <a:solidFill>
                  <a:srgbClr val="FFFFFF"/>
                </a:solidFill>
                <a:latin typeface="Avenir"/>
                <a:ea typeface="Avenir"/>
                <a:cs typeface="Avenir"/>
                <a:sym typeface="Avenir Roman"/>
              </a:defRPr>
            </a:lvl1pPr>
            <a:lvl2pPr marL="304792" indent="609585">
              <a:lnSpc>
                <a:spcPct val="120000"/>
              </a:lnSpc>
              <a:spcBef>
                <a:spcPts val="800"/>
              </a:spcBef>
              <a:buSzTx/>
              <a:buFontTx/>
              <a:buNone/>
              <a:defRPr sz="1800">
                <a:solidFill>
                  <a:srgbClr val="FFFFFF"/>
                </a:solidFill>
                <a:latin typeface="Avenir"/>
                <a:ea typeface="Avenir"/>
                <a:cs typeface="Avenir"/>
                <a:sym typeface="Avenir Roman"/>
              </a:defRPr>
            </a:lvl2pPr>
            <a:lvl3pPr marL="304792" indent="1219169">
              <a:lnSpc>
                <a:spcPct val="120000"/>
              </a:lnSpc>
              <a:spcBef>
                <a:spcPts val="800"/>
              </a:spcBef>
              <a:buSzTx/>
              <a:buFontTx/>
              <a:buNone/>
              <a:defRPr sz="1800">
                <a:solidFill>
                  <a:srgbClr val="FFFFFF"/>
                </a:solidFill>
                <a:latin typeface="Avenir"/>
                <a:ea typeface="Avenir"/>
                <a:cs typeface="Avenir"/>
                <a:sym typeface="Avenir Roman"/>
              </a:defRPr>
            </a:lvl3pPr>
            <a:lvl4pPr marL="304792" indent="1828754">
              <a:lnSpc>
                <a:spcPct val="120000"/>
              </a:lnSpc>
              <a:spcBef>
                <a:spcPts val="800"/>
              </a:spcBef>
              <a:buSzTx/>
              <a:buFontTx/>
              <a:buNone/>
              <a:defRPr sz="1800">
                <a:solidFill>
                  <a:srgbClr val="FFFFFF"/>
                </a:solidFill>
                <a:latin typeface="Avenir"/>
                <a:ea typeface="Avenir"/>
                <a:cs typeface="Avenir"/>
                <a:sym typeface="Avenir Roman"/>
              </a:defRPr>
            </a:lvl4pPr>
            <a:lvl5pPr marL="304792" indent="2438339">
              <a:lnSpc>
                <a:spcPct val="120000"/>
              </a:lnSpc>
              <a:spcBef>
                <a:spcPts val="800"/>
              </a:spcBef>
              <a:buSzTx/>
              <a:buFontTx/>
              <a:buNone/>
              <a:defRPr sz="18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445" name="Google Shape;79;p17"/>
          <p:cNvSpPr/>
          <p:nvPr/>
        </p:nvSpPr>
        <p:spPr>
          <a:xfrm>
            <a:off x="609600" y="3913949"/>
            <a:ext cx="10972801" cy="1"/>
          </a:xfrm>
          <a:prstGeom prst="line">
            <a:avLst/>
          </a:prstGeom>
          <a:ln w="28575">
            <a:solidFill>
              <a:srgbClr val="FFFFFF"/>
            </a:solidFill>
            <a:miter lim="8000"/>
          </a:ln>
        </p:spPr>
        <p:txBody>
          <a:bodyPr lIns="45719" rIns="45719"/>
          <a:lstStyle/>
          <a:p>
            <a:endParaRPr/>
          </a:p>
        </p:txBody>
      </p:sp>
      <p:sp>
        <p:nvSpPr>
          <p:cNvPr id="1446"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345714394"/>
      </p:ext>
    </p:extLst>
  </p:cSld>
  <p:clrMapOvr>
    <a:masterClrMapping/>
  </p:clrMapOvr>
  <p:transition spd="med"/>
</p:sldLayout>
</file>

<file path=ppt/slideLayouts/slideLayout453.xml><?xml version="1.0" encoding="utf-8"?>
<p:sldLayout xmlns:a="http://schemas.openxmlformats.org/drawingml/2006/main" xmlns:r="http://schemas.openxmlformats.org/officeDocument/2006/relationships" xmlns:p="http://schemas.openxmlformats.org/presentationml/2006/main" type="tx">
  <p:cSld name="10_Title and Content">
    <p:spTree>
      <p:nvGrpSpPr>
        <p:cNvPr id="1" name=""/>
        <p:cNvGrpSpPr/>
        <p:nvPr/>
      </p:nvGrpSpPr>
      <p:grpSpPr>
        <a:xfrm>
          <a:off x="0" y="0"/>
          <a:ext cx="0" cy="0"/>
          <a:chOff x="0" y="0"/>
          <a:chExt cx="0" cy="0"/>
        </a:xfrm>
      </p:grpSpPr>
      <p:sp>
        <p:nvSpPr>
          <p:cNvPr id="1453"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454" name="Body Level One…"/>
          <p:cNvSpPr txBox="1">
            <a:spLocks noGrp="1"/>
          </p:cNvSpPr>
          <p:nvPr>
            <p:ph type="body" idx="1"/>
          </p:nvPr>
        </p:nvSpPr>
        <p:spPr>
          <a:xfrm>
            <a:off x="609600" y="1701800"/>
            <a:ext cx="10058400" cy="4470401"/>
          </a:xfrm>
          <a:prstGeom prst="rect">
            <a:avLst/>
          </a:prstGeom>
        </p:spPr>
        <p:txBody>
          <a:bodyPr lIns="34275" tIns="34275" rIns="34275" bIns="34275" anchor="ctr"/>
          <a:lstStyle>
            <a:lvl1pPr marL="304792" indent="0">
              <a:lnSpc>
                <a:spcPct val="120000"/>
              </a:lnSpc>
              <a:spcBef>
                <a:spcPts val="800"/>
              </a:spcBef>
              <a:buSzTx/>
              <a:buFontTx/>
              <a:buNone/>
              <a:defRPr>
                <a:solidFill>
                  <a:srgbClr val="454454"/>
                </a:solidFill>
                <a:latin typeface="Avenir"/>
                <a:ea typeface="Avenir"/>
                <a:cs typeface="Avenir"/>
                <a:sym typeface="Avenir Roman"/>
              </a:defRPr>
            </a:lvl1pPr>
            <a:lvl2pPr marL="304792" indent="609585">
              <a:lnSpc>
                <a:spcPct val="120000"/>
              </a:lnSpc>
              <a:spcBef>
                <a:spcPts val="800"/>
              </a:spcBef>
              <a:buSzTx/>
              <a:buFontTx/>
              <a:buNone/>
              <a:defRPr>
                <a:solidFill>
                  <a:srgbClr val="454454"/>
                </a:solidFill>
                <a:latin typeface="Avenir"/>
                <a:ea typeface="Avenir"/>
                <a:cs typeface="Avenir"/>
                <a:sym typeface="Avenir Roman"/>
              </a:defRPr>
            </a:lvl2pPr>
            <a:lvl3pPr marL="304792" indent="1219169">
              <a:lnSpc>
                <a:spcPct val="120000"/>
              </a:lnSpc>
              <a:spcBef>
                <a:spcPts val="800"/>
              </a:spcBef>
              <a:buSzTx/>
              <a:buFontTx/>
              <a:buNone/>
              <a:defRPr>
                <a:solidFill>
                  <a:srgbClr val="454454"/>
                </a:solidFill>
                <a:latin typeface="Avenir"/>
                <a:ea typeface="Avenir"/>
                <a:cs typeface="Avenir"/>
                <a:sym typeface="Avenir Roman"/>
              </a:defRPr>
            </a:lvl3pPr>
            <a:lvl4pPr marL="304792" indent="1828754">
              <a:lnSpc>
                <a:spcPct val="120000"/>
              </a:lnSpc>
              <a:spcBef>
                <a:spcPts val="800"/>
              </a:spcBef>
              <a:buSzTx/>
              <a:buFontTx/>
              <a:buNone/>
              <a:defRPr>
                <a:solidFill>
                  <a:srgbClr val="454454"/>
                </a:solidFill>
                <a:latin typeface="Avenir"/>
                <a:ea typeface="Avenir"/>
                <a:cs typeface="Avenir"/>
                <a:sym typeface="Avenir Roman"/>
              </a:defRPr>
            </a:lvl4pPr>
            <a:lvl5pPr marL="304792" indent="2438339">
              <a:lnSpc>
                <a:spcPct val="120000"/>
              </a:lnSpc>
              <a:spcBef>
                <a:spcPts val="800"/>
              </a:spcBef>
              <a:buSzTx/>
              <a:buFontTx/>
              <a:buNone/>
              <a:defRPr>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455" name="Google Shape;86;p18"/>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sz="1600">
                <a:solidFill>
                  <a:srgbClr val="A7A7A7"/>
                </a:solidFill>
                <a:latin typeface="Avenir"/>
                <a:ea typeface="Avenir"/>
                <a:cs typeface="Avenir"/>
                <a:sym typeface="Avenir Roman"/>
              </a:defRPr>
            </a:pPr>
            <a:endParaRPr/>
          </a:p>
        </p:txBody>
      </p:sp>
      <p:sp>
        <p:nvSpPr>
          <p:cNvPr id="1456"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391924156"/>
      </p:ext>
    </p:extLst>
  </p:cSld>
  <p:clrMapOvr>
    <a:masterClrMapping/>
  </p:clrMapOvr>
  <p:transition spd="med"/>
</p:sldLayout>
</file>

<file path=ppt/slideLayouts/slideLayout454.xml><?xml version="1.0" encoding="utf-8"?>
<p:sldLayout xmlns:a="http://schemas.openxmlformats.org/drawingml/2006/main" xmlns:r="http://schemas.openxmlformats.org/officeDocument/2006/relationships" xmlns:p="http://schemas.openxmlformats.org/presentationml/2006/main" type="tx">
  <p:cSld name="1_Big Idea dark">
    <p:bg>
      <p:bgPr>
        <a:solidFill>
          <a:srgbClr val="0070BC"/>
        </a:solidFill>
        <a:effectLst/>
      </p:bgPr>
    </p:bg>
    <p:spTree>
      <p:nvGrpSpPr>
        <p:cNvPr id="1" name=""/>
        <p:cNvGrpSpPr/>
        <p:nvPr/>
      </p:nvGrpSpPr>
      <p:grpSpPr>
        <a:xfrm>
          <a:off x="0" y="0"/>
          <a:ext cx="0" cy="0"/>
          <a:chOff x="0" y="0"/>
          <a:chExt cx="0" cy="0"/>
        </a:xfrm>
      </p:grpSpPr>
      <p:sp>
        <p:nvSpPr>
          <p:cNvPr id="1463" name="Body Level One…"/>
          <p:cNvSpPr txBox="1">
            <a:spLocks noGrp="1"/>
          </p:cNvSpPr>
          <p:nvPr>
            <p:ph type="body" idx="1"/>
          </p:nvPr>
        </p:nvSpPr>
        <p:spPr>
          <a:xfrm>
            <a:off x="609600" y="330200"/>
            <a:ext cx="10972800" cy="5842000"/>
          </a:xfrm>
          <a:prstGeom prst="rect">
            <a:avLst/>
          </a:prstGeom>
        </p:spPr>
        <p:txBody>
          <a:bodyPr lIns="34275" tIns="34275" rIns="34275" bIns="34275" anchor="ctr"/>
          <a:lstStyle>
            <a:lvl1pPr marL="304792" indent="0">
              <a:lnSpc>
                <a:spcPct val="120000"/>
              </a:lnSpc>
              <a:spcBef>
                <a:spcPts val="800"/>
              </a:spcBef>
              <a:buSzTx/>
              <a:buFontTx/>
              <a:buNone/>
              <a:defRPr>
                <a:solidFill>
                  <a:srgbClr val="FFFFFF"/>
                </a:solidFill>
                <a:latin typeface="Avenir"/>
                <a:ea typeface="Avenir"/>
                <a:cs typeface="Avenir"/>
                <a:sym typeface="Avenir Roman"/>
              </a:defRPr>
            </a:lvl1pPr>
            <a:lvl2pPr marL="304792" indent="609585">
              <a:lnSpc>
                <a:spcPct val="120000"/>
              </a:lnSpc>
              <a:spcBef>
                <a:spcPts val="800"/>
              </a:spcBef>
              <a:buSzTx/>
              <a:buFontTx/>
              <a:buNone/>
              <a:defRPr>
                <a:solidFill>
                  <a:srgbClr val="FFFFFF"/>
                </a:solidFill>
                <a:latin typeface="Avenir"/>
                <a:ea typeface="Avenir"/>
                <a:cs typeface="Avenir"/>
                <a:sym typeface="Avenir Roman"/>
              </a:defRPr>
            </a:lvl2pPr>
            <a:lvl3pPr marL="304792" indent="1219169">
              <a:lnSpc>
                <a:spcPct val="120000"/>
              </a:lnSpc>
              <a:spcBef>
                <a:spcPts val="800"/>
              </a:spcBef>
              <a:buSzTx/>
              <a:buFontTx/>
              <a:buNone/>
              <a:defRPr>
                <a:solidFill>
                  <a:srgbClr val="FFFFFF"/>
                </a:solidFill>
                <a:latin typeface="Avenir"/>
                <a:ea typeface="Avenir"/>
                <a:cs typeface="Avenir"/>
                <a:sym typeface="Avenir Roman"/>
              </a:defRPr>
            </a:lvl3pPr>
            <a:lvl4pPr marL="304792" indent="1828754">
              <a:lnSpc>
                <a:spcPct val="120000"/>
              </a:lnSpc>
              <a:spcBef>
                <a:spcPts val="800"/>
              </a:spcBef>
              <a:buSzTx/>
              <a:buFontTx/>
              <a:buNone/>
              <a:defRPr>
                <a:solidFill>
                  <a:srgbClr val="FFFFFF"/>
                </a:solidFill>
                <a:latin typeface="Avenir"/>
                <a:ea typeface="Avenir"/>
                <a:cs typeface="Avenir"/>
                <a:sym typeface="Avenir Roman"/>
              </a:defRPr>
            </a:lvl4pPr>
            <a:lvl5pPr marL="304792" indent="2438339">
              <a:lnSpc>
                <a:spcPct val="120000"/>
              </a:lnSpc>
              <a:spcBef>
                <a:spcPts val="800"/>
              </a:spcBef>
              <a:buSzTx/>
              <a:buFontTx/>
              <a:buNone/>
              <a:defRPr>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46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917637410"/>
      </p:ext>
    </p:extLst>
  </p:cSld>
  <p:clrMapOvr>
    <a:masterClrMapping/>
  </p:clrMapOvr>
  <p:transition spd="med"/>
</p:sldLayout>
</file>

<file path=ppt/slideLayouts/slideLayout455.xml><?xml version="1.0" encoding="utf-8"?>
<p:sldLayout xmlns:a="http://schemas.openxmlformats.org/drawingml/2006/main" xmlns:r="http://schemas.openxmlformats.org/officeDocument/2006/relationships" xmlns:p="http://schemas.openxmlformats.org/presentationml/2006/main" type="tx">
  <p:cSld name="10_Two Content">
    <p:spTree>
      <p:nvGrpSpPr>
        <p:cNvPr id="1" name=""/>
        <p:cNvGrpSpPr/>
        <p:nvPr/>
      </p:nvGrpSpPr>
      <p:grpSpPr>
        <a:xfrm>
          <a:off x="0" y="0"/>
          <a:ext cx="0" cy="0"/>
          <a:chOff x="0" y="0"/>
          <a:chExt cx="0" cy="0"/>
        </a:xfrm>
      </p:grpSpPr>
      <p:sp>
        <p:nvSpPr>
          <p:cNvPr id="147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472" name="Body Level One…"/>
          <p:cNvSpPr txBox="1">
            <a:spLocks noGrp="1"/>
          </p:cNvSpPr>
          <p:nvPr>
            <p:ph type="body" sz="half" idx="1"/>
          </p:nvPr>
        </p:nvSpPr>
        <p:spPr>
          <a:xfrm>
            <a:off x="609600" y="2475719"/>
            <a:ext cx="5283200" cy="3701201"/>
          </a:xfrm>
          <a:prstGeom prst="rect">
            <a:avLst/>
          </a:prstGeom>
        </p:spPr>
        <p:txBody>
          <a:bodyPr lIns="34275" tIns="34275" rIns="34275" bIns="34275"/>
          <a:lstStyle>
            <a:lvl1pPr marL="60958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1219169"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82875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2438338"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304792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473" name="Google Shape;94;p20"/>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47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3633952921"/>
      </p:ext>
    </p:extLst>
  </p:cSld>
  <p:clrMapOvr>
    <a:masterClrMapping/>
  </p:clrMapOvr>
  <p:transition spd="med"/>
</p:sldLayout>
</file>

<file path=ppt/slideLayouts/slideLayout456.xml><?xml version="1.0" encoding="utf-8"?>
<p:sldLayout xmlns:a="http://schemas.openxmlformats.org/drawingml/2006/main" xmlns:r="http://schemas.openxmlformats.org/officeDocument/2006/relationships" xmlns:p="http://schemas.openxmlformats.org/presentationml/2006/main" type="tx">
  <p:cSld name="1_Two Content dark">
    <p:bg>
      <p:bgPr>
        <a:solidFill>
          <a:srgbClr val="0070BC"/>
        </a:solidFill>
        <a:effectLst/>
      </p:bgPr>
    </p:bg>
    <p:spTree>
      <p:nvGrpSpPr>
        <p:cNvPr id="1" name=""/>
        <p:cNvGrpSpPr/>
        <p:nvPr/>
      </p:nvGrpSpPr>
      <p:grpSpPr>
        <a:xfrm>
          <a:off x="0" y="0"/>
          <a:ext cx="0" cy="0"/>
          <a:chOff x="0" y="0"/>
          <a:chExt cx="0" cy="0"/>
        </a:xfrm>
      </p:grpSpPr>
      <p:sp>
        <p:nvSpPr>
          <p:cNvPr id="148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482" name="Body Level One…"/>
          <p:cNvSpPr txBox="1">
            <a:spLocks noGrp="1"/>
          </p:cNvSpPr>
          <p:nvPr>
            <p:ph type="body" sz="half" idx="1"/>
          </p:nvPr>
        </p:nvSpPr>
        <p:spPr>
          <a:xfrm>
            <a:off x="609600" y="2475719"/>
            <a:ext cx="5283200" cy="3701201"/>
          </a:xfrm>
          <a:prstGeom prst="rect">
            <a:avLst/>
          </a:prstGeom>
        </p:spPr>
        <p:txBody>
          <a:bodyPr lIns="34275" tIns="34275" rIns="34275" bIns="34275"/>
          <a:lstStyle>
            <a:lvl1pPr marL="60958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1219169"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82875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2438338"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304792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483" name="Google Shape;99;p21"/>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48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717955038"/>
      </p:ext>
    </p:extLst>
  </p:cSld>
  <p:clrMapOvr>
    <a:masterClrMapping/>
  </p:clrMapOvr>
  <p:transition spd="med"/>
</p:sldLayout>
</file>

<file path=ppt/slideLayouts/slideLayout457.xml><?xml version="1.0" encoding="utf-8"?>
<p:sldLayout xmlns:a="http://schemas.openxmlformats.org/drawingml/2006/main" xmlns:r="http://schemas.openxmlformats.org/officeDocument/2006/relationships" xmlns:p="http://schemas.openxmlformats.org/presentationml/2006/main" type="tx">
  <p:cSld name="11_Comparison">
    <p:spTree>
      <p:nvGrpSpPr>
        <p:cNvPr id="1" name=""/>
        <p:cNvGrpSpPr/>
        <p:nvPr/>
      </p:nvGrpSpPr>
      <p:grpSpPr>
        <a:xfrm>
          <a:off x="0" y="0"/>
          <a:ext cx="0" cy="0"/>
          <a:chOff x="0" y="0"/>
          <a:chExt cx="0" cy="0"/>
        </a:xfrm>
      </p:grpSpPr>
      <p:sp>
        <p:nvSpPr>
          <p:cNvPr id="149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492" name="Body Level One…"/>
          <p:cNvSpPr txBox="1">
            <a:spLocks noGrp="1"/>
          </p:cNvSpPr>
          <p:nvPr>
            <p:ph type="body" sz="half" idx="1"/>
          </p:nvPr>
        </p:nvSpPr>
        <p:spPr>
          <a:xfrm>
            <a:off x="609600" y="2768943"/>
            <a:ext cx="5283200" cy="3403201"/>
          </a:xfrm>
          <a:prstGeom prst="rect">
            <a:avLst/>
          </a:prstGeom>
        </p:spPr>
        <p:txBody>
          <a:bodyPr lIns="34275" tIns="34275" rIns="34275" bIns="34275"/>
          <a:lstStyle>
            <a:lvl1pPr marL="609584" indent="-457189">
              <a:lnSpc>
                <a:spcPct val="120000"/>
              </a:lnSpc>
              <a:spcBef>
                <a:spcPts val="800"/>
              </a:spcBef>
              <a:buClr>
                <a:srgbClr val="454454"/>
              </a:buClr>
              <a:buSzPts val="2400"/>
              <a:defRPr sz="2400">
                <a:solidFill>
                  <a:srgbClr val="454454"/>
                </a:solidFill>
                <a:latin typeface="Avenir"/>
                <a:ea typeface="Avenir"/>
                <a:cs typeface="Avenir"/>
                <a:sym typeface="Avenir Roman"/>
              </a:defRPr>
            </a:lvl1pPr>
            <a:lvl2pPr marL="1219169" indent="-457189">
              <a:lnSpc>
                <a:spcPct val="120000"/>
              </a:lnSpc>
              <a:spcBef>
                <a:spcPts val="800"/>
              </a:spcBef>
              <a:buClr>
                <a:srgbClr val="454454"/>
              </a:buClr>
              <a:buSzPts val="2400"/>
              <a:defRPr sz="2400">
                <a:solidFill>
                  <a:srgbClr val="454454"/>
                </a:solidFill>
                <a:latin typeface="Avenir"/>
                <a:ea typeface="Avenir"/>
                <a:cs typeface="Avenir"/>
                <a:sym typeface="Avenir Roman"/>
              </a:defRPr>
            </a:lvl2pPr>
            <a:lvl3pPr marL="1828754" indent="-457188">
              <a:lnSpc>
                <a:spcPct val="120000"/>
              </a:lnSpc>
              <a:spcBef>
                <a:spcPts val="800"/>
              </a:spcBef>
              <a:buClr>
                <a:srgbClr val="454454"/>
              </a:buClr>
              <a:buSzPts val="2400"/>
              <a:defRPr sz="2400">
                <a:solidFill>
                  <a:srgbClr val="454454"/>
                </a:solidFill>
                <a:latin typeface="Avenir"/>
                <a:ea typeface="Avenir"/>
                <a:cs typeface="Avenir"/>
                <a:sym typeface="Avenir Roman"/>
              </a:defRPr>
            </a:lvl3pPr>
            <a:lvl4pPr marL="2438338" indent="-457188">
              <a:lnSpc>
                <a:spcPct val="120000"/>
              </a:lnSpc>
              <a:spcBef>
                <a:spcPts val="800"/>
              </a:spcBef>
              <a:buClr>
                <a:srgbClr val="454454"/>
              </a:buClr>
              <a:buSzPts val="2400"/>
              <a:defRPr sz="2400">
                <a:solidFill>
                  <a:srgbClr val="454454"/>
                </a:solidFill>
                <a:latin typeface="Avenir"/>
                <a:ea typeface="Avenir"/>
                <a:cs typeface="Avenir"/>
                <a:sym typeface="Avenir Roman"/>
              </a:defRPr>
            </a:lvl4pPr>
            <a:lvl5pPr marL="3047924" indent="-457188">
              <a:lnSpc>
                <a:spcPct val="120000"/>
              </a:lnSpc>
              <a:spcBef>
                <a:spcPts val="800"/>
              </a:spcBef>
              <a:buClr>
                <a:srgbClr val="454454"/>
              </a:buClr>
              <a:buSzPts val="2400"/>
              <a:defRPr sz="24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493" name="Google Shape;104;p22"/>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49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3385346390"/>
      </p:ext>
    </p:extLst>
  </p:cSld>
  <p:clrMapOvr>
    <a:masterClrMapping/>
  </p:clrMapOvr>
  <p:transition spd="med"/>
</p:sldLayout>
</file>

<file path=ppt/slideLayouts/slideLayout458.xml><?xml version="1.0" encoding="utf-8"?>
<p:sldLayout xmlns:a="http://schemas.openxmlformats.org/drawingml/2006/main" xmlns:r="http://schemas.openxmlformats.org/officeDocument/2006/relationships" xmlns:p="http://schemas.openxmlformats.org/presentationml/2006/main" type="tx">
  <p:cSld name="1_Comparison dark">
    <p:bg>
      <p:bgPr>
        <a:solidFill>
          <a:srgbClr val="0070BC"/>
        </a:solidFill>
        <a:effectLst/>
      </p:bgPr>
    </p:bg>
    <p:spTree>
      <p:nvGrpSpPr>
        <p:cNvPr id="1" name=""/>
        <p:cNvGrpSpPr/>
        <p:nvPr/>
      </p:nvGrpSpPr>
      <p:grpSpPr>
        <a:xfrm>
          <a:off x="0" y="0"/>
          <a:ext cx="0" cy="0"/>
          <a:chOff x="0" y="0"/>
          <a:chExt cx="0" cy="0"/>
        </a:xfrm>
      </p:grpSpPr>
      <p:sp>
        <p:nvSpPr>
          <p:cNvPr id="150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502" name="Body Level One…"/>
          <p:cNvSpPr txBox="1">
            <a:spLocks noGrp="1"/>
          </p:cNvSpPr>
          <p:nvPr>
            <p:ph type="body" sz="half" idx="1"/>
          </p:nvPr>
        </p:nvSpPr>
        <p:spPr>
          <a:xfrm>
            <a:off x="609600" y="2768943"/>
            <a:ext cx="5283200" cy="3403201"/>
          </a:xfrm>
          <a:prstGeom prst="rect">
            <a:avLst/>
          </a:prstGeom>
        </p:spPr>
        <p:txBody>
          <a:bodyPr lIns="34275" tIns="34275" rIns="34275" bIns="34275"/>
          <a:lstStyle>
            <a:lvl1pPr marL="609584" indent="-457189">
              <a:lnSpc>
                <a:spcPct val="120000"/>
              </a:lnSpc>
              <a:spcBef>
                <a:spcPts val="800"/>
              </a:spcBef>
              <a:buClr>
                <a:srgbClr val="FFFFFF"/>
              </a:buClr>
              <a:buSzPts val="2400"/>
              <a:defRPr sz="2400">
                <a:solidFill>
                  <a:srgbClr val="FFFFFF"/>
                </a:solidFill>
                <a:latin typeface="Avenir"/>
                <a:ea typeface="Avenir"/>
                <a:cs typeface="Avenir"/>
                <a:sym typeface="Avenir Roman"/>
              </a:defRPr>
            </a:lvl1pPr>
            <a:lvl2pPr marL="1219169" indent="-457189">
              <a:lnSpc>
                <a:spcPct val="120000"/>
              </a:lnSpc>
              <a:spcBef>
                <a:spcPts val="800"/>
              </a:spcBef>
              <a:buClr>
                <a:srgbClr val="FFFFFF"/>
              </a:buClr>
              <a:buSzPts val="2400"/>
              <a:defRPr sz="2400">
                <a:solidFill>
                  <a:srgbClr val="FFFFFF"/>
                </a:solidFill>
                <a:latin typeface="Avenir"/>
                <a:ea typeface="Avenir"/>
                <a:cs typeface="Avenir"/>
                <a:sym typeface="Avenir Roman"/>
              </a:defRPr>
            </a:lvl2pPr>
            <a:lvl3pPr marL="1828754" indent="-457188">
              <a:lnSpc>
                <a:spcPct val="120000"/>
              </a:lnSpc>
              <a:spcBef>
                <a:spcPts val="800"/>
              </a:spcBef>
              <a:buClr>
                <a:srgbClr val="FFFFFF"/>
              </a:buClr>
              <a:buSzPts val="2400"/>
              <a:defRPr sz="2400">
                <a:solidFill>
                  <a:srgbClr val="FFFFFF"/>
                </a:solidFill>
                <a:latin typeface="Avenir"/>
                <a:ea typeface="Avenir"/>
                <a:cs typeface="Avenir"/>
                <a:sym typeface="Avenir Roman"/>
              </a:defRPr>
            </a:lvl3pPr>
            <a:lvl4pPr marL="2438338" indent="-457188">
              <a:lnSpc>
                <a:spcPct val="120000"/>
              </a:lnSpc>
              <a:spcBef>
                <a:spcPts val="800"/>
              </a:spcBef>
              <a:buClr>
                <a:srgbClr val="FFFFFF"/>
              </a:buClr>
              <a:buSzPts val="2400"/>
              <a:defRPr sz="2400">
                <a:solidFill>
                  <a:srgbClr val="FFFFFF"/>
                </a:solidFill>
                <a:latin typeface="Avenir"/>
                <a:ea typeface="Avenir"/>
                <a:cs typeface="Avenir"/>
                <a:sym typeface="Avenir Roman"/>
              </a:defRPr>
            </a:lvl4pPr>
            <a:lvl5pPr marL="3047924" indent="-457188">
              <a:lnSpc>
                <a:spcPct val="120000"/>
              </a:lnSpc>
              <a:spcBef>
                <a:spcPts val="800"/>
              </a:spcBef>
              <a:buClr>
                <a:srgbClr val="FFFFFF"/>
              </a:buClr>
              <a:buSzPts val="2400"/>
              <a:defRPr sz="24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03" name="Google Shape;109;p23"/>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0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1566141132"/>
      </p:ext>
    </p:extLst>
  </p:cSld>
  <p:clrMapOvr>
    <a:masterClrMapping/>
  </p:clrMapOvr>
  <p:transition spd="med"/>
</p:sldLayout>
</file>

<file path=ppt/slideLayouts/slideLayout459.xml><?xml version="1.0" encoding="utf-8"?>
<p:sldLayout xmlns:a="http://schemas.openxmlformats.org/drawingml/2006/main" xmlns:r="http://schemas.openxmlformats.org/officeDocument/2006/relationships" xmlns:p="http://schemas.openxmlformats.org/presentationml/2006/main" type="tx">
  <p:cSld name="1_Two Content Boxes">
    <p:spTree>
      <p:nvGrpSpPr>
        <p:cNvPr id="1" name=""/>
        <p:cNvGrpSpPr/>
        <p:nvPr/>
      </p:nvGrpSpPr>
      <p:grpSpPr>
        <a:xfrm>
          <a:off x="0" y="0"/>
          <a:ext cx="0" cy="0"/>
          <a:chOff x="0" y="0"/>
          <a:chExt cx="0" cy="0"/>
        </a:xfrm>
      </p:grpSpPr>
      <p:sp>
        <p:nvSpPr>
          <p:cNvPr id="151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512" name="Body Level One…"/>
          <p:cNvSpPr txBox="1">
            <a:spLocks noGrp="1"/>
          </p:cNvSpPr>
          <p:nvPr>
            <p:ph type="body" sz="half" idx="1"/>
          </p:nvPr>
        </p:nvSpPr>
        <p:spPr>
          <a:xfrm>
            <a:off x="609600" y="2475719"/>
            <a:ext cx="5486400" cy="3701201"/>
          </a:xfrm>
          <a:prstGeom prst="rect">
            <a:avLst/>
          </a:prstGeom>
          <a:solidFill>
            <a:srgbClr val="F2F2F2"/>
          </a:solidFill>
          <a:ln w="76200">
            <a:solidFill>
              <a:srgbClr val="FFFFFF"/>
            </a:solidFill>
            <a:round/>
          </a:ln>
        </p:spPr>
        <p:txBody>
          <a:bodyPr lIns="171450" tIns="171450" rIns="171450" bIns="171450"/>
          <a:lstStyle>
            <a:lvl1pPr marL="60958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1219169"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82875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2438338"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304792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13" name="Google Shape;114;p24"/>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1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622994299"/>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2_Split 2/3">
    <p:spTree>
      <p:nvGrpSpPr>
        <p:cNvPr id="1" name=""/>
        <p:cNvGrpSpPr/>
        <p:nvPr/>
      </p:nvGrpSpPr>
      <p:grpSpPr>
        <a:xfrm>
          <a:off x="0" y="0"/>
          <a:ext cx="0" cy="0"/>
          <a:chOff x="0" y="0"/>
          <a:chExt cx="0" cy="0"/>
        </a:xfrm>
      </p:grpSpPr>
      <p:sp>
        <p:nvSpPr>
          <p:cNvPr id="467" name="Google Shape;144;p29"/>
          <p:cNvSpPr/>
          <p:nvPr/>
        </p:nvSpPr>
        <p:spPr>
          <a:xfrm>
            <a:off x="7721600" y="0"/>
            <a:ext cx="4470400" cy="6858000"/>
          </a:xfrm>
          <a:prstGeom prst="rect">
            <a:avLst/>
          </a:prstGeom>
          <a:solidFill>
            <a:srgbClr val="0070BC"/>
          </a:solidFill>
          <a:ln w="12700">
            <a:miter lim="400000"/>
          </a:ln>
        </p:spPr>
        <p:txBody>
          <a:bodyPr lIns="45719" rIns="45719" anchor="ctr"/>
          <a:lstStyle/>
          <a:p>
            <a:pPr algn="ctr">
              <a:defRPr sz="2400">
                <a:solidFill>
                  <a:srgbClr val="1A5484"/>
                </a:solidFill>
              </a:defRPr>
            </a:pPr>
            <a:endParaRPr/>
          </a:p>
        </p:txBody>
      </p:sp>
      <p:sp>
        <p:nvSpPr>
          <p:cNvPr id="468" name="Title Text"/>
          <p:cNvSpPr txBox="1">
            <a:spLocks noGrp="1"/>
          </p:cNvSpPr>
          <p:nvPr>
            <p:ph type="title"/>
          </p:nvPr>
        </p:nvSpPr>
        <p:spPr>
          <a:xfrm>
            <a:off x="609601" y="685801"/>
            <a:ext cx="6659303" cy="863601"/>
          </a:xfrm>
          <a:prstGeom prst="rect">
            <a:avLst/>
          </a:prstGeom>
        </p:spPr>
        <p:txBody>
          <a:bodyPr lIns="45699" tIns="45699" rIns="45699" bIns="45699"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469" name="Body Level One…"/>
          <p:cNvSpPr txBox="1">
            <a:spLocks noGrp="1"/>
          </p:cNvSpPr>
          <p:nvPr>
            <p:ph type="body" sz="half" idx="1"/>
          </p:nvPr>
        </p:nvSpPr>
        <p:spPr>
          <a:xfrm>
            <a:off x="609600" y="1701800"/>
            <a:ext cx="6659302" cy="4470400"/>
          </a:xfrm>
          <a:prstGeom prst="rect">
            <a:avLst/>
          </a:prstGeom>
        </p:spPr>
        <p:txBody>
          <a:bodyPr lIns="45699" tIns="45699" rIns="45699" bIns="45699" anchor="ctr"/>
          <a:lstStyle>
            <a:lvl1pPr indent="0">
              <a:lnSpc>
                <a:spcPct val="120000"/>
              </a:lnSpc>
              <a:spcBef>
                <a:spcPts val="800"/>
              </a:spcBef>
              <a:buSzTx/>
              <a:buFontTx/>
              <a:buNone/>
              <a:defRPr sz="3700">
                <a:solidFill>
                  <a:srgbClr val="454454"/>
                </a:solidFill>
                <a:latin typeface="Avenir"/>
                <a:ea typeface="Avenir"/>
                <a:cs typeface="Avenir"/>
                <a:sym typeface="Avenir Roman"/>
              </a:defRPr>
            </a:lvl1pPr>
            <a:lvl2pPr marL="228600" indent="457200">
              <a:lnSpc>
                <a:spcPct val="120000"/>
              </a:lnSpc>
              <a:spcBef>
                <a:spcPts val="800"/>
              </a:spcBef>
              <a:buSzTx/>
              <a:buFontTx/>
              <a:buNone/>
              <a:defRPr sz="3700">
                <a:solidFill>
                  <a:srgbClr val="454454"/>
                </a:solidFill>
                <a:latin typeface="Avenir"/>
                <a:ea typeface="Avenir"/>
                <a:cs typeface="Avenir"/>
                <a:sym typeface="Avenir Roman"/>
              </a:defRPr>
            </a:lvl2pPr>
            <a:lvl3pPr marL="228600" indent="914400">
              <a:lnSpc>
                <a:spcPct val="120000"/>
              </a:lnSpc>
              <a:spcBef>
                <a:spcPts val="800"/>
              </a:spcBef>
              <a:buSzTx/>
              <a:buFontTx/>
              <a:buNone/>
              <a:defRPr sz="3700">
                <a:solidFill>
                  <a:srgbClr val="454454"/>
                </a:solidFill>
                <a:latin typeface="Avenir"/>
                <a:ea typeface="Avenir"/>
                <a:cs typeface="Avenir"/>
                <a:sym typeface="Avenir Roman"/>
              </a:defRPr>
            </a:lvl3pPr>
            <a:lvl4pPr marL="228600" indent="1371600">
              <a:lnSpc>
                <a:spcPct val="120000"/>
              </a:lnSpc>
              <a:spcBef>
                <a:spcPts val="800"/>
              </a:spcBef>
              <a:buSzTx/>
              <a:buFontTx/>
              <a:buNone/>
              <a:defRPr sz="3700">
                <a:solidFill>
                  <a:srgbClr val="454454"/>
                </a:solidFill>
                <a:latin typeface="Avenir"/>
                <a:ea typeface="Avenir"/>
                <a:cs typeface="Avenir"/>
                <a:sym typeface="Avenir Roman"/>
              </a:defRPr>
            </a:lvl4pPr>
            <a:lvl5pPr marL="228600" indent="1828800">
              <a:lnSpc>
                <a:spcPct val="120000"/>
              </a:lnSpc>
              <a:spcBef>
                <a:spcPts val="800"/>
              </a:spcBef>
              <a:buSzTx/>
              <a:buFontTx/>
              <a:buNone/>
              <a:defRPr sz="37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470" name="Google Shape;150;p29"/>
          <p:cNvSpPr txBox="1">
            <a:spLocks noGrp="1"/>
          </p:cNvSpPr>
          <p:nvPr>
            <p:ph type="body" sz="quarter" idx="13"/>
          </p:nvPr>
        </p:nvSpPr>
        <p:spPr>
          <a:xfrm>
            <a:off x="609600" y="330200"/>
            <a:ext cx="6659301" cy="355600"/>
          </a:xfrm>
          <a:prstGeom prst="rect">
            <a:avLst/>
          </a:prstGeom>
        </p:spPr>
        <p:txBody>
          <a:bodyPr lIns="45699" tIns="45699" rIns="45699" bIns="45699"/>
          <a:lstStyle/>
          <a:p>
            <a:pPr indent="0">
              <a:lnSpc>
                <a:spcPct val="120000"/>
              </a:lnSpc>
              <a:spcBef>
                <a:spcPts val="800"/>
              </a:spcBef>
              <a:buSzTx/>
              <a:buFontTx/>
              <a:buNone/>
              <a:defRPr sz="1600">
                <a:solidFill>
                  <a:srgbClr val="A7A7A7"/>
                </a:solidFill>
                <a:latin typeface="Avenir"/>
                <a:ea typeface="Avenir"/>
                <a:cs typeface="Avenir"/>
                <a:sym typeface="Avenir Roman"/>
              </a:defRPr>
            </a:pPr>
            <a:endParaRPr/>
          </a:p>
        </p:txBody>
      </p:sp>
      <p:sp>
        <p:nvSpPr>
          <p:cNvPr id="471" name="Google Shape;151;p29"/>
          <p:cNvSpPr txBox="1">
            <a:spLocks noGrp="1"/>
          </p:cNvSpPr>
          <p:nvPr>
            <p:ph type="body" sz="half" idx="14"/>
          </p:nvPr>
        </p:nvSpPr>
        <p:spPr>
          <a:xfrm>
            <a:off x="8128000" y="685800"/>
            <a:ext cx="3454399" cy="5486400"/>
          </a:xfrm>
          <a:prstGeom prst="rect">
            <a:avLst/>
          </a:prstGeom>
        </p:spPr>
        <p:txBody>
          <a:bodyPr lIns="45699" tIns="45699" rIns="45699" bIns="45699" anchor="ctr"/>
          <a:lstStyle/>
          <a:p>
            <a:pPr indent="0">
              <a:lnSpc>
                <a:spcPct val="120000"/>
              </a:lnSpc>
              <a:spcBef>
                <a:spcPts val="800"/>
              </a:spcBef>
              <a:buSzTx/>
              <a:buFontTx/>
              <a:buNone/>
              <a:defRPr sz="3700">
                <a:solidFill>
                  <a:srgbClr val="0070BC"/>
                </a:solidFill>
                <a:latin typeface="Avenir"/>
                <a:ea typeface="Avenir"/>
                <a:cs typeface="Avenir"/>
                <a:sym typeface="Avenir Roman"/>
              </a:defRPr>
            </a:pPr>
            <a:endParaRPr/>
          </a:p>
        </p:txBody>
      </p:sp>
      <p:sp>
        <p:nvSpPr>
          <p:cNvPr id="472" name="Slide Number"/>
          <p:cNvSpPr txBox="1">
            <a:spLocks noGrp="1"/>
          </p:cNvSpPr>
          <p:nvPr>
            <p:ph type="sldNum" sz="quarter" idx="2"/>
          </p:nvPr>
        </p:nvSpPr>
        <p:spPr>
          <a:xfrm>
            <a:off x="11308831" y="6391613"/>
            <a:ext cx="273569" cy="294601"/>
          </a:xfrm>
          <a:prstGeom prst="rect">
            <a:avLst/>
          </a:prstGeom>
        </p:spPr>
        <p:txBody>
          <a:bodyPr lIns="45699" tIns="45699" rIns="45699" bIns="45699"/>
          <a:lstStyle>
            <a:lvl1pPr>
              <a:defRPr>
                <a:solidFill>
                  <a:srgbClr val="87BCE8"/>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460.xml><?xml version="1.0" encoding="utf-8"?>
<p:sldLayout xmlns:a="http://schemas.openxmlformats.org/drawingml/2006/main" xmlns:r="http://schemas.openxmlformats.org/officeDocument/2006/relationships" xmlns:p="http://schemas.openxmlformats.org/presentationml/2006/main" type="tx">
  <p:cSld name="1_Two Content Boxes dark">
    <p:bg>
      <p:bgPr>
        <a:solidFill>
          <a:srgbClr val="0070BC"/>
        </a:solidFill>
        <a:effectLst/>
      </p:bgPr>
    </p:bg>
    <p:spTree>
      <p:nvGrpSpPr>
        <p:cNvPr id="1" name=""/>
        <p:cNvGrpSpPr/>
        <p:nvPr/>
      </p:nvGrpSpPr>
      <p:grpSpPr>
        <a:xfrm>
          <a:off x="0" y="0"/>
          <a:ext cx="0" cy="0"/>
          <a:chOff x="0" y="0"/>
          <a:chExt cx="0" cy="0"/>
        </a:xfrm>
      </p:grpSpPr>
      <p:sp>
        <p:nvSpPr>
          <p:cNvPr id="152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522" name="Body Level One…"/>
          <p:cNvSpPr txBox="1">
            <a:spLocks noGrp="1"/>
          </p:cNvSpPr>
          <p:nvPr>
            <p:ph type="body" sz="half" idx="1"/>
          </p:nvPr>
        </p:nvSpPr>
        <p:spPr>
          <a:xfrm>
            <a:off x="609600" y="2475719"/>
            <a:ext cx="5486400" cy="3701201"/>
          </a:xfrm>
          <a:prstGeom prst="rect">
            <a:avLst/>
          </a:prstGeom>
          <a:solidFill>
            <a:srgbClr val="318DDA"/>
          </a:solidFill>
          <a:ln w="76200">
            <a:solidFill>
              <a:srgbClr val="0070BC"/>
            </a:solidFill>
            <a:round/>
          </a:ln>
        </p:spPr>
        <p:txBody>
          <a:bodyPr lIns="171450" tIns="171450" rIns="171450" bIns="171450"/>
          <a:lstStyle>
            <a:lvl1pPr marL="60958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1219169"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82875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2438338"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304792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23" name="Google Shape;119;p25"/>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2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960331615"/>
      </p:ext>
    </p:extLst>
  </p:cSld>
  <p:clrMapOvr>
    <a:masterClrMapping/>
  </p:clrMapOvr>
  <p:transition spd="med"/>
</p:sldLayout>
</file>

<file path=ppt/slideLayouts/slideLayout461.xml><?xml version="1.0" encoding="utf-8"?>
<p:sldLayout xmlns:a="http://schemas.openxmlformats.org/drawingml/2006/main" xmlns:r="http://schemas.openxmlformats.org/officeDocument/2006/relationships" xmlns:p="http://schemas.openxmlformats.org/presentationml/2006/main" type="tx">
  <p:cSld name="1_Three Content Boxes">
    <p:spTree>
      <p:nvGrpSpPr>
        <p:cNvPr id="1" name=""/>
        <p:cNvGrpSpPr/>
        <p:nvPr/>
      </p:nvGrpSpPr>
      <p:grpSpPr>
        <a:xfrm>
          <a:off x="0" y="0"/>
          <a:ext cx="0" cy="0"/>
          <a:chOff x="0" y="0"/>
          <a:chExt cx="0" cy="0"/>
        </a:xfrm>
      </p:grpSpPr>
      <p:sp>
        <p:nvSpPr>
          <p:cNvPr id="153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532" name="Body Level One…"/>
          <p:cNvSpPr txBox="1">
            <a:spLocks noGrp="1"/>
          </p:cNvSpPr>
          <p:nvPr>
            <p:ph type="body" sz="quarter" idx="1"/>
          </p:nvPr>
        </p:nvSpPr>
        <p:spPr>
          <a:xfrm>
            <a:off x="609600" y="2475719"/>
            <a:ext cx="3657600" cy="3669601"/>
          </a:xfrm>
          <a:prstGeom prst="rect">
            <a:avLst/>
          </a:prstGeom>
          <a:solidFill>
            <a:srgbClr val="F2F2F2"/>
          </a:solidFill>
          <a:ln w="76200">
            <a:solidFill>
              <a:srgbClr val="FFFFFF"/>
            </a:solidFill>
            <a:round/>
          </a:ln>
        </p:spPr>
        <p:txBody>
          <a:bodyPr lIns="171450" tIns="171450" rIns="171450" bIns="171450"/>
          <a:lstStyle>
            <a:lvl1pPr marL="304792" indent="0">
              <a:lnSpc>
                <a:spcPct val="120000"/>
              </a:lnSpc>
              <a:spcBef>
                <a:spcPts val="800"/>
              </a:spcBef>
              <a:buSzTx/>
              <a:buFontTx/>
              <a:buNone/>
              <a:defRPr sz="2400">
                <a:solidFill>
                  <a:srgbClr val="454454"/>
                </a:solidFill>
                <a:latin typeface="Avenir"/>
                <a:ea typeface="Avenir"/>
                <a:cs typeface="Avenir"/>
                <a:sym typeface="Avenir Roman"/>
              </a:defRPr>
            </a:lvl1pPr>
            <a:lvl2pPr marL="304792" indent="609585">
              <a:lnSpc>
                <a:spcPct val="120000"/>
              </a:lnSpc>
              <a:spcBef>
                <a:spcPts val="800"/>
              </a:spcBef>
              <a:buSzTx/>
              <a:buFontTx/>
              <a:buNone/>
              <a:defRPr sz="2400">
                <a:solidFill>
                  <a:srgbClr val="454454"/>
                </a:solidFill>
                <a:latin typeface="Avenir"/>
                <a:ea typeface="Avenir"/>
                <a:cs typeface="Avenir"/>
                <a:sym typeface="Avenir Roman"/>
              </a:defRPr>
            </a:lvl2pPr>
            <a:lvl3pPr marL="304792" indent="1219169">
              <a:lnSpc>
                <a:spcPct val="120000"/>
              </a:lnSpc>
              <a:spcBef>
                <a:spcPts val="800"/>
              </a:spcBef>
              <a:buSzTx/>
              <a:buFontTx/>
              <a:buNone/>
              <a:defRPr sz="2400">
                <a:solidFill>
                  <a:srgbClr val="454454"/>
                </a:solidFill>
                <a:latin typeface="Avenir"/>
                <a:ea typeface="Avenir"/>
                <a:cs typeface="Avenir"/>
                <a:sym typeface="Avenir Roman"/>
              </a:defRPr>
            </a:lvl3pPr>
            <a:lvl4pPr marL="304792" indent="1828754">
              <a:lnSpc>
                <a:spcPct val="120000"/>
              </a:lnSpc>
              <a:spcBef>
                <a:spcPts val="800"/>
              </a:spcBef>
              <a:buSzTx/>
              <a:buFontTx/>
              <a:buNone/>
              <a:defRPr sz="2400">
                <a:solidFill>
                  <a:srgbClr val="454454"/>
                </a:solidFill>
                <a:latin typeface="Avenir"/>
                <a:ea typeface="Avenir"/>
                <a:cs typeface="Avenir"/>
                <a:sym typeface="Avenir Roman"/>
              </a:defRPr>
            </a:lvl4pPr>
            <a:lvl5pPr marL="304792" indent="2438339">
              <a:lnSpc>
                <a:spcPct val="120000"/>
              </a:lnSpc>
              <a:spcBef>
                <a:spcPts val="800"/>
              </a:spcBef>
              <a:buSzTx/>
              <a:buFontTx/>
              <a:buNone/>
              <a:defRPr sz="24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33" name="Google Shape;124;p26"/>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3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700224242"/>
      </p:ext>
    </p:extLst>
  </p:cSld>
  <p:clrMapOvr>
    <a:masterClrMapping/>
  </p:clrMapOvr>
  <p:transition spd="med"/>
</p:sldLayout>
</file>

<file path=ppt/slideLayouts/slideLayout462.xml><?xml version="1.0" encoding="utf-8"?>
<p:sldLayout xmlns:a="http://schemas.openxmlformats.org/drawingml/2006/main" xmlns:r="http://schemas.openxmlformats.org/officeDocument/2006/relationships" xmlns:p="http://schemas.openxmlformats.org/presentationml/2006/main" type="tx">
  <p:cSld name="1_Three Content Boxes dark">
    <p:bg>
      <p:bgPr>
        <a:solidFill>
          <a:srgbClr val="0070BC"/>
        </a:solidFill>
        <a:effectLst/>
      </p:bgPr>
    </p:bg>
    <p:spTree>
      <p:nvGrpSpPr>
        <p:cNvPr id="1" name=""/>
        <p:cNvGrpSpPr/>
        <p:nvPr/>
      </p:nvGrpSpPr>
      <p:grpSpPr>
        <a:xfrm>
          <a:off x="0" y="0"/>
          <a:ext cx="0" cy="0"/>
          <a:chOff x="0" y="0"/>
          <a:chExt cx="0" cy="0"/>
        </a:xfrm>
      </p:grpSpPr>
      <p:sp>
        <p:nvSpPr>
          <p:cNvPr id="154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542" name="Body Level One…"/>
          <p:cNvSpPr txBox="1">
            <a:spLocks noGrp="1"/>
          </p:cNvSpPr>
          <p:nvPr>
            <p:ph type="body" sz="quarter" idx="1"/>
          </p:nvPr>
        </p:nvSpPr>
        <p:spPr>
          <a:xfrm>
            <a:off x="609600" y="2475719"/>
            <a:ext cx="3657600" cy="3669601"/>
          </a:xfrm>
          <a:prstGeom prst="rect">
            <a:avLst/>
          </a:prstGeom>
          <a:solidFill>
            <a:srgbClr val="318DDA"/>
          </a:solidFill>
          <a:ln w="76200">
            <a:solidFill>
              <a:srgbClr val="0070BC"/>
            </a:solidFill>
            <a:round/>
          </a:ln>
        </p:spPr>
        <p:txBody>
          <a:bodyPr lIns="171450" tIns="171450" rIns="171450" bIns="171450"/>
          <a:lstStyle>
            <a:lvl1pPr marL="304792" indent="0">
              <a:lnSpc>
                <a:spcPct val="120000"/>
              </a:lnSpc>
              <a:spcBef>
                <a:spcPts val="800"/>
              </a:spcBef>
              <a:buSzTx/>
              <a:buFontTx/>
              <a:buNone/>
              <a:defRPr sz="2400">
                <a:solidFill>
                  <a:srgbClr val="FFFFFF"/>
                </a:solidFill>
                <a:latin typeface="Avenir"/>
                <a:ea typeface="Avenir"/>
                <a:cs typeface="Avenir"/>
                <a:sym typeface="Avenir Roman"/>
              </a:defRPr>
            </a:lvl1pPr>
            <a:lvl2pPr marL="304792" indent="609585">
              <a:lnSpc>
                <a:spcPct val="120000"/>
              </a:lnSpc>
              <a:spcBef>
                <a:spcPts val="800"/>
              </a:spcBef>
              <a:buSzTx/>
              <a:buFontTx/>
              <a:buNone/>
              <a:defRPr sz="2400">
                <a:solidFill>
                  <a:srgbClr val="FFFFFF"/>
                </a:solidFill>
                <a:latin typeface="Avenir"/>
                <a:ea typeface="Avenir"/>
                <a:cs typeface="Avenir"/>
                <a:sym typeface="Avenir Roman"/>
              </a:defRPr>
            </a:lvl2pPr>
            <a:lvl3pPr marL="304792" indent="1219169">
              <a:lnSpc>
                <a:spcPct val="120000"/>
              </a:lnSpc>
              <a:spcBef>
                <a:spcPts val="800"/>
              </a:spcBef>
              <a:buSzTx/>
              <a:buFontTx/>
              <a:buNone/>
              <a:defRPr sz="2400">
                <a:solidFill>
                  <a:srgbClr val="FFFFFF"/>
                </a:solidFill>
                <a:latin typeface="Avenir"/>
                <a:ea typeface="Avenir"/>
                <a:cs typeface="Avenir"/>
                <a:sym typeface="Avenir Roman"/>
              </a:defRPr>
            </a:lvl3pPr>
            <a:lvl4pPr marL="304792" indent="1828754">
              <a:lnSpc>
                <a:spcPct val="120000"/>
              </a:lnSpc>
              <a:spcBef>
                <a:spcPts val="800"/>
              </a:spcBef>
              <a:buSzTx/>
              <a:buFontTx/>
              <a:buNone/>
              <a:defRPr sz="2400">
                <a:solidFill>
                  <a:srgbClr val="FFFFFF"/>
                </a:solidFill>
                <a:latin typeface="Avenir"/>
                <a:ea typeface="Avenir"/>
                <a:cs typeface="Avenir"/>
                <a:sym typeface="Avenir Roman"/>
              </a:defRPr>
            </a:lvl4pPr>
            <a:lvl5pPr marL="304792" indent="2438339">
              <a:lnSpc>
                <a:spcPct val="120000"/>
              </a:lnSpc>
              <a:spcBef>
                <a:spcPts val="800"/>
              </a:spcBef>
              <a:buSzTx/>
              <a:buFontTx/>
              <a:buNone/>
              <a:defRPr sz="24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43" name="Google Shape;129;p27"/>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4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3580726921"/>
      </p:ext>
    </p:extLst>
  </p:cSld>
  <p:clrMapOvr>
    <a:masterClrMapping/>
  </p:clrMapOvr>
  <p:transition spd="med"/>
</p:sldLayout>
</file>

<file path=ppt/slideLayouts/slideLayout463.xml><?xml version="1.0" encoding="utf-8"?>
<p:sldLayout xmlns:a="http://schemas.openxmlformats.org/drawingml/2006/main" xmlns:r="http://schemas.openxmlformats.org/officeDocument/2006/relationships" xmlns:p="http://schemas.openxmlformats.org/presentationml/2006/main" type="tx">
  <p:cSld name="1_Four Content Boxes">
    <p:spTree>
      <p:nvGrpSpPr>
        <p:cNvPr id="1" name=""/>
        <p:cNvGrpSpPr/>
        <p:nvPr/>
      </p:nvGrpSpPr>
      <p:grpSpPr>
        <a:xfrm>
          <a:off x="0" y="0"/>
          <a:ext cx="0" cy="0"/>
          <a:chOff x="0" y="0"/>
          <a:chExt cx="0" cy="0"/>
        </a:xfrm>
      </p:grpSpPr>
      <p:sp>
        <p:nvSpPr>
          <p:cNvPr id="155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552" name="Body Level One…"/>
          <p:cNvSpPr txBox="1">
            <a:spLocks noGrp="1"/>
          </p:cNvSpPr>
          <p:nvPr>
            <p:ph type="body" sz="quarter" idx="1"/>
          </p:nvPr>
        </p:nvSpPr>
        <p:spPr>
          <a:xfrm>
            <a:off x="609600" y="2475720"/>
            <a:ext cx="5486400" cy="1853201"/>
          </a:xfrm>
          <a:prstGeom prst="rect">
            <a:avLst/>
          </a:prstGeom>
          <a:solidFill>
            <a:srgbClr val="F2F2F2"/>
          </a:solidFill>
          <a:ln w="76200">
            <a:solidFill>
              <a:srgbClr val="FFFFFF"/>
            </a:solidFill>
            <a:round/>
          </a:ln>
        </p:spPr>
        <p:txBody>
          <a:bodyPr lIns="171450" tIns="171450" rIns="171450" bIns="171450"/>
          <a:lstStyle>
            <a:lvl1pPr marL="304792" indent="0">
              <a:lnSpc>
                <a:spcPct val="120000"/>
              </a:lnSpc>
              <a:spcBef>
                <a:spcPts val="800"/>
              </a:spcBef>
              <a:buSzTx/>
              <a:buFontTx/>
              <a:buNone/>
              <a:defRPr sz="2400">
                <a:solidFill>
                  <a:srgbClr val="454454"/>
                </a:solidFill>
                <a:latin typeface="Avenir"/>
                <a:ea typeface="Avenir"/>
                <a:cs typeface="Avenir"/>
                <a:sym typeface="Avenir Roman"/>
              </a:defRPr>
            </a:lvl1pPr>
            <a:lvl2pPr marL="304792" indent="609585">
              <a:lnSpc>
                <a:spcPct val="120000"/>
              </a:lnSpc>
              <a:spcBef>
                <a:spcPts val="800"/>
              </a:spcBef>
              <a:buSzTx/>
              <a:buFontTx/>
              <a:buNone/>
              <a:defRPr sz="2400">
                <a:solidFill>
                  <a:srgbClr val="454454"/>
                </a:solidFill>
                <a:latin typeface="Avenir"/>
                <a:ea typeface="Avenir"/>
                <a:cs typeface="Avenir"/>
                <a:sym typeface="Avenir Roman"/>
              </a:defRPr>
            </a:lvl2pPr>
            <a:lvl3pPr marL="304792" indent="1219169">
              <a:lnSpc>
                <a:spcPct val="120000"/>
              </a:lnSpc>
              <a:spcBef>
                <a:spcPts val="800"/>
              </a:spcBef>
              <a:buSzTx/>
              <a:buFontTx/>
              <a:buNone/>
              <a:defRPr sz="2400">
                <a:solidFill>
                  <a:srgbClr val="454454"/>
                </a:solidFill>
                <a:latin typeface="Avenir"/>
                <a:ea typeface="Avenir"/>
                <a:cs typeface="Avenir"/>
                <a:sym typeface="Avenir Roman"/>
              </a:defRPr>
            </a:lvl3pPr>
            <a:lvl4pPr marL="304792" indent="1828754">
              <a:lnSpc>
                <a:spcPct val="120000"/>
              </a:lnSpc>
              <a:spcBef>
                <a:spcPts val="800"/>
              </a:spcBef>
              <a:buSzTx/>
              <a:buFontTx/>
              <a:buNone/>
              <a:defRPr sz="2400">
                <a:solidFill>
                  <a:srgbClr val="454454"/>
                </a:solidFill>
                <a:latin typeface="Avenir"/>
                <a:ea typeface="Avenir"/>
                <a:cs typeface="Avenir"/>
                <a:sym typeface="Avenir Roman"/>
              </a:defRPr>
            </a:lvl4pPr>
            <a:lvl5pPr marL="304792" indent="2438339">
              <a:lnSpc>
                <a:spcPct val="120000"/>
              </a:lnSpc>
              <a:spcBef>
                <a:spcPts val="800"/>
              </a:spcBef>
              <a:buSzTx/>
              <a:buFontTx/>
              <a:buNone/>
              <a:defRPr sz="24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53" name="Google Shape;134;p28"/>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5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1969956926"/>
      </p:ext>
    </p:extLst>
  </p:cSld>
  <p:clrMapOvr>
    <a:masterClrMapping/>
  </p:clrMapOvr>
  <p:transition spd="med"/>
</p:sldLayout>
</file>

<file path=ppt/slideLayouts/slideLayout464.xml><?xml version="1.0" encoding="utf-8"?>
<p:sldLayout xmlns:a="http://schemas.openxmlformats.org/drawingml/2006/main" xmlns:r="http://schemas.openxmlformats.org/officeDocument/2006/relationships" xmlns:p="http://schemas.openxmlformats.org/presentationml/2006/main" type="tx">
  <p:cSld name="1_Four Content Boxes dark">
    <p:bg>
      <p:bgPr>
        <a:solidFill>
          <a:srgbClr val="0070BC"/>
        </a:solidFill>
        <a:effectLst/>
      </p:bgPr>
    </p:bg>
    <p:spTree>
      <p:nvGrpSpPr>
        <p:cNvPr id="1" name=""/>
        <p:cNvGrpSpPr/>
        <p:nvPr/>
      </p:nvGrpSpPr>
      <p:grpSpPr>
        <a:xfrm>
          <a:off x="0" y="0"/>
          <a:ext cx="0" cy="0"/>
          <a:chOff x="0" y="0"/>
          <a:chExt cx="0" cy="0"/>
        </a:xfrm>
      </p:grpSpPr>
      <p:sp>
        <p:nvSpPr>
          <p:cNvPr id="156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562" name="Body Level One…"/>
          <p:cNvSpPr txBox="1">
            <a:spLocks noGrp="1"/>
          </p:cNvSpPr>
          <p:nvPr>
            <p:ph type="body" sz="quarter" idx="1"/>
          </p:nvPr>
        </p:nvSpPr>
        <p:spPr>
          <a:xfrm>
            <a:off x="609600" y="2475720"/>
            <a:ext cx="5486400" cy="1853201"/>
          </a:xfrm>
          <a:prstGeom prst="rect">
            <a:avLst/>
          </a:prstGeom>
          <a:solidFill>
            <a:srgbClr val="318DDA"/>
          </a:solidFill>
          <a:ln w="76200">
            <a:solidFill>
              <a:srgbClr val="0070BC"/>
            </a:solidFill>
            <a:round/>
          </a:ln>
        </p:spPr>
        <p:txBody>
          <a:bodyPr lIns="171450" tIns="171450" rIns="171450" bIns="171450"/>
          <a:lstStyle>
            <a:lvl1pPr marL="304792" indent="0">
              <a:lnSpc>
                <a:spcPct val="120000"/>
              </a:lnSpc>
              <a:spcBef>
                <a:spcPts val="800"/>
              </a:spcBef>
              <a:buSzTx/>
              <a:buFontTx/>
              <a:buNone/>
              <a:defRPr sz="2400">
                <a:solidFill>
                  <a:srgbClr val="FFFFFF"/>
                </a:solidFill>
                <a:latin typeface="Avenir"/>
                <a:ea typeface="Avenir"/>
                <a:cs typeface="Avenir"/>
                <a:sym typeface="Avenir Roman"/>
              </a:defRPr>
            </a:lvl1pPr>
            <a:lvl2pPr marL="304792" indent="609585">
              <a:lnSpc>
                <a:spcPct val="120000"/>
              </a:lnSpc>
              <a:spcBef>
                <a:spcPts val="800"/>
              </a:spcBef>
              <a:buSzTx/>
              <a:buFontTx/>
              <a:buNone/>
              <a:defRPr sz="2400">
                <a:solidFill>
                  <a:srgbClr val="FFFFFF"/>
                </a:solidFill>
                <a:latin typeface="Avenir"/>
                <a:ea typeface="Avenir"/>
                <a:cs typeface="Avenir"/>
                <a:sym typeface="Avenir Roman"/>
              </a:defRPr>
            </a:lvl2pPr>
            <a:lvl3pPr marL="304792" indent="1219169">
              <a:lnSpc>
                <a:spcPct val="120000"/>
              </a:lnSpc>
              <a:spcBef>
                <a:spcPts val="800"/>
              </a:spcBef>
              <a:buSzTx/>
              <a:buFontTx/>
              <a:buNone/>
              <a:defRPr sz="2400">
                <a:solidFill>
                  <a:srgbClr val="FFFFFF"/>
                </a:solidFill>
                <a:latin typeface="Avenir"/>
                <a:ea typeface="Avenir"/>
                <a:cs typeface="Avenir"/>
                <a:sym typeface="Avenir Roman"/>
              </a:defRPr>
            </a:lvl3pPr>
            <a:lvl4pPr marL="304792" indent="1828754">
              <a:lnSpc>
                <a:spcPct val="120000"/>
              </a:lnSpc>
              <a:spcBef>
                <a:spcPts val="800"/>
              </a:spcBef>
              <a:buSzTx/>
              <a:buFontTx/>
              <a:buNone/>
              <a:defRPr sz="2400">
                <a:solidFill>
                  <a:srgbClr val="FFFFFF"/>
                </a:solidFill>
                <a:latin typeface="Avenir"/>
                <a:ea typeface="Avenir"/>
                <a:cs typeface="Avenir"/>
                <a:sym typeface="Avenir Roman"/>
              </a:defRPr>
            </a:lvl4pPr>
            <a:lvl5pPr marL="304792" indent="2438339">
              <a:lnSpc>
                <a:spcPct val="120000"/>
              </a:lnSpc>
              <a:spcBef>
                <a:spcPts val="800"/>
              </a:spcBef>
              <a:buSzTx/>
              <a:buFontTx/>
              <a:buNone/>
              <a:defRPr sz="24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63" name="Google Shape;139;p29"/>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6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4119709974"/>
      </p:ext>
    </p:extLst>
  </p:cSld>
  <p:clrMapOvr>
    <a:masterClrMapping/>
  </p:clrMapOvr>
  <p:transition spd="med"/>
</p:sldLayout>
</file>

<file path=ppt/slideLayouts/slideLayout465.xml><?xml version="1.0" encoding="utf-8"?>
<p:sldLayout xmlns:a="http://schemas.openxmlformats.org/drawingml/2006/main" xmlns:r="http://schemas.openxmlformats.org/officeDocument/2006/relationships" xmlns:p="http://schemas.openxmlformats.org/presentationml/2006/main" type="tx">
  <p:cSld name="1_Image 1/3">
    <p:spTree>
      <p:nvGrpSpPr>
        <p:cNvPr id="1" name=""/>
        <p:cNvGrpSpPr/>
        <p:nvPr/>
      </p:nvGrpSpPr>
      <p:grpSpPr>
        <a:xfrm>
          <a:off x="0" y="0"/>
          <a:ext cx="0" cy="0"/>
          <a:chOff x="0" y="0"/>
          <a:chExt cx="0" cy="0"/>
        </a:xfrm>
      </p:grpSpPr>
      <p:sp>
        <p:nvSpPr>
          <p:cNvPr id="1571" name="Title Text"/>
          <p:cNvSpPr txBox="1">
            <a:spLocks noGrp="1"/>
          </p:cNvSpPr>
          <p:nvPr>
            <p:ph type="title"/>
          </p:nvPr>
        </p:nvSpPr>
        <p:spPr>
          <a:xfrm>
            <a:off x="609601" y="685800"/>
            <a:ext cx="7112001" cy="863600"/>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572" name="Body Level One…"/>
          <p:cNvSpPr txBox="1">
            <a:spLocks noGrp="1"/>
          </p:cNvSpPr>
          <p:nvPr>
            <p:ph type="body" sz="half" idx="1"/>
          </p:nvPr>
        </p:nvSpPr>
        <p:spPr>
          <a:xfrm>
            <a:off x="8128000" y="0"/>
            <a:ext cx="4064000" cy="6172400"/>
          </a:xfrm>
          <a:prstGeom prst="rect">
            <a:avLst/>
          </a:prstGeom>
        </p:spPr>
        <p:txBody>
          <a:bodyPr lIns="34275" tIns="34275" rIns="34275" bIns="34275"/>
          <a:lstStyle>
            <a:lvl1pPr marL="60958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1219169"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82875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2438338"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304792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73" name="Google Shape;144;p30"/>
          <p:cNvSpPr txBox="1">
            <a:spLocks noGrp="1"/>
          </p:cNvSpPr>
          <p:nvPr>
            <p:ph type="body" sz="quarter" idx="13"/>
          </p:nvPr>
        </p:nvSpPr>
        <p:spPr>
          <a:xfrm>
            <a:off x="609600" y="330200"/>
            <a:ext cx="71120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7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703624849"/>
      </p:ext>
    </p:extLst>
  </p:cSld>
  <p:clrMapOvr>
    <a:masterClrMapping/>
  </p:clrMapOvr>
  <p:transition spd="med"/>
</p:sldLayout>
</file>

<file path=ppt/slideLayouts/slideLayout466.xml><?xml version="1.0" encoding="utf-8"?>
<p:sldLayout xmlns:a="http://schemas.openxmlformats.org/drawingml/2006/main" xmlns:r="http://schemas.openxmlformats.org/officeDocument/2006/relationships" xmlns:p="http://schemas.openxmlformats.org/presentationml/2006/main" type="tx">
  <p:cSld name="1_Image 1/3 dark">
    <p:bg>
      <p:bgPr>
        <a:solidFill>
          <a:srgbClr val="0070BC"/>
        </a:solidFill>
        <a:effectLst/>
      </p:bgPr>
    </p:bg>
    <p:spTree>
      <p:nvGrpSpPr>
        <p:cNvPr id="1" name=""/>
        <p:cNvGrpSpPr/>
        <p:nvPr/>
      </p:nvGrpSpPr>
      <p:grpSpPr>
        <a:xfrm>
          <a:off x="0" y="0"/>
          <a:ext cx="0" cy="0"/>
          <a:chOff x="0" y="0"/>
          <a:chExt cx="0" cy="0"/>
        </a:xfrm>
      </p:grpSpPr>
      <p:sp>
        <p:nvSpPr>
          <p:cNvPr id="1581" name="Title Text"/>
          <p:cNvSpPr txBox="1">
            <a:spLocks noGrp="1"/>
          </p:cNvSpPr>
          <p:nvPr>
            <p:ph type="title"/>
          </p:nvPr>
        </p:nvSpPr>
        <p:spPr>
          <a:xfrm>
            <a:off x="609601" y="685800"/>
            <a:ext cx="7112001" cy="863600"/>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582" name="Body Level One…"/>
          <p:cNvSpPr txBox="1">
            <a:spLocks noGrp="1"/>
          </p:cNvSpPr>
          <p:nvPr>
            <p:ph type="body" sz="half" idx="1"/>
          </p:nvPr>
        </p:nvSpPr>
        <p:spPr>
          <a:xfrm>
            <a:off x="8128000" y="0"/>
            <a:ext cx="4064000" cy="6172400"/>
          </a:xfrm>
          <a:prstGeom prst="rect">
            <a:avLst/>
          </a:prstGeom>
        </p:spPr>
        <p:txBody>
          <a:bodyPr lIns="34275" tIns="34275" rIns="34275" bIns="34275"/>
          <a:lstStyle>
            <a:lvl1pPr marL="60958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1219169"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82875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2438338"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304792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83" name="Google Shape;149;p31"/>
          <p:cNvSpPr txBox="1">
            <a:spLocks noGrp="1"/>
          </p:cNvSpPr>
          <p:nvPr>
            <p:ph type="body" sz="quarter" idx="13"/>
          </p:nvPr>
        </p:nvSpPr>
        <p:spPr>
          <a:xfrm>
            <a:off x="609600" y="330200"/>
            <a:ext cx="71120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8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3414437651"/>
      </p:ext>
    </p:extLst>
  </p:cSld>
  <p:clrMapOvr>
    <a:masterClrMapping/>
  </p:clrMapOvr>
  <p:transition spd="med"/>
</p:sldLayout>
</file>

<file path=ppt/slideLayouts/slideLayout467.xml><?xml version="1.0" encoding="utf-8"?>
<p:sldLayout xmlns:a="http://schemas.openxmlformats.org/drawingml/2006/main" xmlns:r="http://schemas.openxmlformats.org/officeDocument/2006/relationships" xmlns:p="http://schemas.openxmlformats.org/presentationml/2006/main" type="tx">
  <p:cSld name="1_Image 1/2">
    <p:spTree>
      <p:nvGrpSpPr>
        <p:cNvPr id="1" name=""/>
        <p:cNvGrpSpPr/>
        <p:nvPr/>
      </p:nvGrpSpPr>
      <p:grpSpPr>
        <a:xfrm>
          <a:off x="0" y="0"/>
          <a:ext cx="0" cy="0"/>
          <a:chOff x="0" y="0"/>
          <a:chExt cx="0" cy="0"/>
        </a:xfrm>
      </p:grpSpPr>
      <p:sp>
        <p:nvSpPr>
          <p:cNvPr id="1591" name="Title Text"/>
          <p:cNvSpPr txBox="1">
            <a:spLocks noGrp="1"/>
          </p:cNvSpPr>
          <p:nvPr>
            <p:ph type="title"/>
          </p:nvPr>
        </p:nvSpPr>
        <p:spPr>
          <a:xfrm>
            <a:off x="609603" y="685803"/>
            <a:ext cx="5283201" cy="863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592" name="Body Level One…"/>
          <p:cNvSpPr txBox="1">
            <a:spLocks noGrp="1"/>
          </p:cNvSpPr>
          <p:nvPr>
            <p:ph type="body" idx="1"/>
          </p:nvPr>
        </p:nvSpPr>
        <p:spPr>
          <a:xfrm>
            <a:off x="6299200" y="0"/>
            <a:ext cx="5892800" cy="6172400"/>
          </a:xfrm>
          <a:prstGeom prst="rect">
            <a:avLst/>
          </a:prstGeom>
        </p:spPr>
        <p:txBody>
          <a:bodyPr lIns="34275" tIns="34275" rIns="34275" bIns="34275"/>
          <a:lstStyle>
            <a:lvl1pPr marL="60958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1219169"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82875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2438338"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304792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93" name="Google Shape;154;p32"/>
          <p:cNvSpPr txBox="1">
            <a:spLocks noGrp="1"/>
          </p:cNvSpPr>
          <p:nvPr>
            <p:ph type="body" sz="quarter" idx="13"/>
          </p:nvPr>
        </p:nvSpPr>
        <p:spPr>
          <a:xfrm>
            <a:off x="609600" y="330200"/>
            <a:ext cx="52832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59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1129950785"/>
      </p:ext>
    </p:extLst>
  </p:cSld>
  <p:clrMapOvr>
    <a:masterClrMapping/>
  </p:clrMapOvr>
  <p:transition spd="med"/>
</p:sldLayout>
</file>

<file path=ppt/slideLayouts/slideLayout468.xml><?xml version="1.0" encoding="utf-8"?>
<p:sldLayout xmlns:a="http://schemas.openxmlformats.org/drawingml/2006/main" xmlns:r="http://schemas.openxmlformats.org/officeDocument/2006/relationships" xmlns:p="http://schemas.openxmlformats.org/presentationml/2006/main" type="tx">
  <p:cSld name="1_Image 1/2 dark">
    <p:bg>
      <p:bgPr>
        <a:solidFill>
          <a:srgbClr val="0070BC"/>
        </a:solidFill>
        <a:effectLst/>
      </p:bgPr>
    </p:bg>
    <p:spTree>
      <p:nvGrpSpPr>
        <p:cNvPr id="1" name=""/>
        <p:cNvGrpSpPr/>
        <p:nvPr/>
      </p:nvGrpSpPr>
      <p:grpSpPr>
        <a:xfrm>
          <a:off x="0" y="0"/>
          <a:ext cx="0" cy="0"/>
          <a:chOff x="0" y="0"/>
          <a:chExt cx="0" cy="0"/>
        </a:xfrm>
      </p:grpSpPr>
      <p:sp>
        <p:nvSpPr>
          <p:cNvPr id="1601" name="Title Text"/>
          <p:cNvSpPr txBox="1">
            <a:spLocks noGrp="1"/>
          </p:cNvSpPr>
          <p:nvPr>
            <p:ph type="title"/>
          </p:nvPr>
        </p:nvSpPr>
        <p:spPr>
          <a:xfrm>
            <a:off x="609603" y="685803"/>
            <a:ext cx="5283201" cy="863601"/>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602" name="Body Level One…"/>
          <p:cNvSpPr txBox="1">
            <a:spLocks noGrp="1"/>
          </p:cNvSpPr>
          <p:nvPr>
            <p:ph type="body" idx="1"/>
          </p:nvPr>
        </p:nvSpPr>
        <p:spPr>
          <a:xfrm>
            <a:off x="6299200" y="0"/>
            <a:ext cx="5892800" cy="6172400"/>
          </a:xfrm>
          <a:prstGeom prst="rect">
            <a:avLst/>
          </a:prstGeom>
        </p:spPr>
        <p:txBody>
          <a:bodyPr lIns="34275" tIns="34275" rIns="34275" bIns="34275"/>
          <a:lstStyle>
            <a:lvl1pPr marL="60958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1219169"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82875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2438338"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304792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603" name="Google Shape;159;p33"/>
          <p:cNvSpPr txBox="1">
            <a:spLocks noGrp="1"/>
          </p:cNvSpPr>
          <p:nvPr>
            <p:ph type="body" sz="quarter" idx="13"/>
          </p:nvPr>
        </p:nvSpPr>
        <p:spPr>
          <a:xfrm>
            <a:off x="609600" y="330200"/>
            <a:ext cx="52832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60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3375319884"/>
      </p:ext>
    </p:extLst>
  </p:cSld>
  <p:clrMapOvr>
    <a:masterClrMapping/>
  </p:clrMapOvr>
  <p:transition spd="med"/>
</p:sldLayout>
</file>

<file path=ppt/slideLayouts/slideLayout469.xml><?xml version="1.0" encoding="utf-8"?>
<p:sldLayout xmlns:a="http://schemas.openxmlformats.org/drawingml/2006/main" xmlns:r="http://schemas.openxmlformats.org/officeDocument/2006/relationships" xmlns:p="http://schemas.openxmlformats.org/presentationml/2006/main" type="tx">
  <p:cSld name="1_Image 2/3">
    <p:spTree>
      <p:nvGrpSpPr>
        <p:cNvPr id="1" name=""/>
        <p:cNvGrpSpPr/>
        <p:nvPr/>
      </p:nvGrpSpPr>
      <p:grpSpPr>
        <a:xfrm>
          <a:off x="0" y="0"/>
          <a:ext cx="0" cy="0"/>
          <a:chOff x="0" y="0"/>
          <a:chExt cx="0" cy="0"/>
        </a:xfrm>
      </p:grpSpPr>
      <p:sp>
        <p:nvSpPr>
          <p:cNvPr id="1611" name="Title Text"/>
          <p:cNvSpPr txBox="1">
            <a:spLocks noGrp="1"/>
          </p:cNvSpPr>
          <p:nvPr>
            <p:ph type="title"/>
          </p:nvPr>
        </p:nvSpPr>
        <p:spPr>
          <a:xfrm>
            <a:off x="609600" y="685796"/>
            <a:ext cx="3429200" cy="13144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612" name="Body Level One…"/>
          <p:cNvSpPr txBox="1">
            <a:spLocks noGrp="1"/>
          </p:cNvSpPr>
          <p:nvPr>
            <p:ph type="body" idx="1"/>
          </p:nvPr>
        </p:nvSpPr>
        <p:spPr>
          <a:xfrm>
            <a:off x="4495800" y="0"/>
            <a:ext cx="7696001" cy="6172400"/>
          </a:xfrm>
          <a:prstGeom prst="rect">
            <a:avLst/>
          </a:prstGeom>
        </p:spPr>
        <p:txBody>
          <a:bodyPr lIns="34275" tIns="34275" rIns="34275" bIns="34275"/>
          <a:lstStyle>
            <a:lvl1pPr marL="60958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1219169"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82875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2438338"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304792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613" name="Google Shape;164;p34"/>
          <p:cNvSpPr txBox="1">
            <a:spLocks noGrp="1"/>
          </p:cNvSpPr>
          <p:nvPr>
            <p:ph type="body" sz="quarter" idx="13"/>
          </p:nvPr>
        </p:nvSpPr>
        <p:spPr>
          <a:xfrm>
            <a:off x="609600" y="330200"/>
            <a:ext cx="34292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61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3779957811"/>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479"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3700">
                <a:solidFill>
                  <a:srgbClr val="0070BC"/>
                </a:solidFill>
                <a:latin typeface="Avenir"/>
                <a:ea typeface="Avenir"/>
                <a:cs typeface="Avenir"/>
                <a:sym typeface="Avenir Roman"/>
              </a:defRPr>
            </a:lvl1pPr>
          </a:lstStyle>
          <a:p>
            <a:r>
              <a:t>Title Text</a:t>
            </a:r>
          </a:p>
        </p:txBody>
      </p:sp>
      <p:sp>
        <p:nvSpPr>
          <p:cNvPr id="480" name="Body Level One…"/>
          <p:cNvSpPr txBox="1">
            <a:spLocks noGrp="1"/>
          </p:cNvSpPr>
          <p:nvPr>
            <p:ph type="body" idx="1"/>
          </p:nvPr>
        </p:nvSpPr>
        <p:spPr>
          <a:xfrm>
            <a:off x="609600" y="1701800"/>
            <a:ext cx="10058400" cy="4470401"/>
          </a:xfrm>
          <a:prstGeom prst="rect">
            <a:avLst/>
          </a:prstGeom>
        </p:spPr>
        <p:txBody>
          <a:bodyPr lIns="34275" tIns="34275" rIns="34275" bIns="34275" anchor="ctr"/>
          <a:lstStyle>
            <a:lvl1pPr indent="0">
              <a:lnSpc>
                <a:spcPct val="120000"/>
              </a:lnSpc>
              <a:spcBef>
                <a:spcPts val="800"/>
              </a:spcBef>
              <a:buSzTx/>
              <a:buFontTx/>
              <a:buNone/>
              <a:defRPr sz="3700">
                <a:solidFill>
                  <a:srgbClr val="454454"/>
                </a:solidFill>
                <a:latin typeface="Avenir"/>
                <a:ea typeface="Avenir"/>
                <a:cs typeface="Avenir"/>
                <a:sym typeface="Avenir Roman"/>
              </a:defRPr>
            </a:lvl1pPr>
            <a:lvl2pPr marL="228600" indent="457200">
              <a:lnSpc>
                <a:spcPct val="120000"/>
              </a:lnSpc>
              <a:spcBef>
                <a:spcPts val="800"/>
              </a:spcBef>
              <a:buSzTx/>
              <a:buFontTx/>
              <a:buNone/>
              <a:defRPr sz="3700">
                <a:solidFill>
                  <a:srgbClr val="454454"/>
                </a:solidFill>
                <a:latin typeface="Avenir"/>
                <a:ea typeface="Avenir"/>
                <a:cs typeface="Avenir"/>
                <a:sym typeface="Avenir Roman"/>
              </a:defRPr>
            </a:lvl2pPr>
            <a:lvl3pPr marL="228600" indent="914400">
              <a:lnSpc>
                <a:spcPct val="120000"/>
              </a:lnSpc>
              <a:spcBef>
                <a:spcPts val="800"/>
              </a:spcBef>
              <a:buSzTx/>
              <a:buFontTx/>
              <a:buNone/>
              <a:defRPr sz="3700">
                <a:solidFill>
                  <a:srgbClr val="454454"/>
                </a:solidFill>
                <a:latin typeface="Avenir"/>
                <a:ea typeface="Avenir"/>
                <a:cs typeface="Avenir"/>
                <a:sym typeface="Avenir Roman"/>
              </a:defRPr>
            </a:lvl3pPr>
            <a:lvl4pPr marL="228600" indent="1371600">
              <a:lnSpc>
                <a:spcPct val="120000"/>
              </a:lnSpc>
              <a:spcBef>
                <a:spcPts val="800"/>
              </a:spcBef>
              <a:buSzTx/>
              <a:buFontTx/>
              <a:buNone/>
              <a:defRPr sz="3700">
                <a:solidFill>
                  <a:srgbClr val="454454"/>
                </a:solidFill>
                <a:latin typeface="Avenir"/>
                <a:ea typeface="Avenir"/>
                <a:cs typeface="Avenir"/>
                <a:sym typeface="Avenir Roman"/>
              </a:defRPr>
            </a:lvl4pPr>
            <a:lvl5pPr marL="228600" indent="1828800">
              <a:lnSpc>
                <a:spcPct val="120000"/>
              </a:lnSpc>
              <a:spcBef>
                <a:spcPts val="800"/>
              </a:spcBef>
              <a:buSzTx/>
              <a:buFontTx/>
              <a:buNone/>
              <a:defRPr sz="37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481" name="Google Shape;158;p30"/>
          <p:cNvSpPr txBox="1">
            <a:spLocks noGrp="1"/>
          </p:cNvSpPr>
          <p:nvPr>
            <p:ph type="body" sz="quarter" idx="13"/>
          </p:nvPr>
        </p:nvSpPr>
        <p:spPr>
          <a:xfrm>
            <a:off x="609600" y="330200"/>
            <a:ext cx="10058400" cy="355600"/>
          </a:xfrm>
          <a:prstGeom prst="rect">
            <a:avLst/>
          </a:prstGeom>
        </p:spPr>
        <p:txBody>
          <a:bodyPr lIns="34275" tIns="34275" rIns="34275" bIns="34275"/>
          <a:lstStyle/>
          <a:p>
            <a:pPr indent="0">
              <a:lnSpc>
                <a:spcPct val="120000"/>
              </a:lnSpc>
              <a:spcBef>
                <a:spcPts val="800"/>
              </a:spcBef>
              <a:buSzTx/>
              <a:buFontTx/>
              <a:buNone/>
              <a:defRPr sz="1600">
                <a:solidFill>
                  <a:srgbClr val="A7A7A7"/>
                </a:solidFill>
                <a:latin typeface="Avenir"/>
                <a:ea typeface="Avenir"/>
                <a:cs typeface="Avenir"/>
                <a:sym typeface="Avenir Roman"/>
              </a:defRPr>
            </a:pPr>
            <a:endParaRPr/>
          </a:p>
        </p:txBody>
      </p:sp>
      <p:sp>
        <p:nvSpPr>
          <p:cNvPr id="482" name="Slide Number"/>
          <p:cNvSpPr txBox="1">
            <a:spLocks noGrp="1"/>
          </p:cNvSpPr>
          <p:nvPr>
            <p:ph type="sldNum" sz="quarter" idx="2"/>
          </p:nvPr>
        </p:nvSpPr>
        <p:spPr>
          <a:xfrm>
            <a:off x="11331810"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cSld>
  <p:clrMapOvr>
    <a:masterClrMapping/>
  </p:clrMapOvr>
  <p:transition spd="med"/>
</p:sldLayout>
</file>

<file path=ppt/slideLayouts/slideLayout470.xml><?xml version="1.0" encoding="utf-8"?>
<p:sldLayout xmlns:a="http://schemas.openxmlformats.org/drawingml/2006/main" xmlns:r="http://schemas.openxmlformats.org/officeDocument/2006/relationships" xmlns:p="http://schemas.openxmlformats.org/presentationml/2006/main" type="tx">
  <p:cSld name="1_Image 2/3 dark">
    <p:bg>
      <p:bgPr>
        <a:solidFill>
          <a:srgbClr val="0070BC"/>
        </a:solidFill>
        <a:effectLst/>
      </p:bgPr>
    </p:bg>
    <p:spTree>
      <p:nvGrpSpPr>
        <p:cNvPr id="1" name=""/>
        <p:cNvGrpSpPr/>
        <p:nvPr/>
      </p:nvGrpSpPr>
      <p:grpSpPr>
        <a:xfrm>
          <a:off x="0" y="0"/>
          <a:ext cx="0" cy="0"/>
          <a:chOff x="0" y="0"/>
          <a:chExt cx="0" cy="0"/>
        </a:xfrm>
      </p:grpSpPr>
      <p:sp>
        <p:nvSpPr>
          <p:cNvPr id="1621" name="Title Text"/>
          <p:cNvSpPr txBox="1">
            <a:spLocks noGrp="1"/>
          </p:cNvSpPr>
          <p:nvPr>
            <p:ph type="title"/>
          </p:nvPr>
        </p:nvSpPr>
        <p:spPr>
          <a:xfrm>
            <a:off x="609600" y="685796"/>
            <a:ext cx="3429200" cy="1314401"/>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622" name="Body Level One…"/>
          <p:cNvSpPr txBox="1">
            <a:spLocks noGrp="1"/>
          </p:cNvSpPr>
          <p:nvPr>
            <p:ph type="body" idx="1"/>
          </p:nvPr>
        </p:nvSpPr>
        <p:spPr>
          <a:xfrm>
            <a:off x="4495800" y="0"/>
            <a:ext cx="7696001" cy="6172400"/>
          </a:xfrm>
          <a:prstGeom prst="rect">
            <a:avLst/>
          </a:prstGeom>
        </p:spPr>
        <p:txBody>
          <a:bodyPr lIns="34275" tIns="34275" rIns="34275" bIns="34275"/>
          <a:lstStyle>
            <a:lvl1pPr marL="60958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1219169"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82875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2438338"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304792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623" name="Google Shape;169;p35"/>
          <p:cNvSpPr txBox="1">
            <a:spLocks noGrp="1"/>
          </p:cNvSpPr>
          <p:nvPr>
            <p:ph type="body" sz="quarter" idx="13"/>
          </p:nvPr>
        </p:nvSpPr>
        <p:spPr>
          <a:xfrm>
            <a:off x="609600" y="330200"/>
            <a:ext cx="34292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62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1932658619"/>
      </p:ext>
    </p:extLst>
  </p:cSld>
  <p:clrMapOvr>
    <a:masterClrMapping/>
  </p:clrMapOvr>
  <p:transition spd="med"/>
</p:sldLayout>
</file>

<file path=ppt/slideLayouts/slideLayout471.xml><?xml version="1.0" encoding="utf-8"?>
<p:sldLayout xmlns:a="http://schemas.openxmlformats.org/drawingml/2006/main" xmlns:r="http://schemas.openxmlformats.org/officeDocument/2006/relationships" xmlns:p="http://schemas.openxmlformats.org/presentationml/2006/main" type="tx">
  <p:cSld name="1_Image Wide">
    <p:spTree>
      <p:nvGrpSpPr>
        <p:cNvPr id="1" name=""/>
        <p:cNvGrpSpPr/>
        <p:nvPr/>
      </p:nvGrpSpPr>
      <p:grpSpPr>
        <a:xfrm>
          <a:off x="0" y="0"/>
          <a:ext cx="0" cy="0"/>
          <a:chOff x="0" y="0"/>
          <a:chExt cx="0" cy="0"/>
        </a:xfrm>
      </p:grpSpPr>
      <p:sp>
        <p:nvSpPr>
          <p:cNvPr id="163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632" name="Body Level One…"/>
          <p:cNvSpPr txBox="1">
            <a:spLocks noGrp="1"/>
          </p:cNvSpPr>
          <p:nvPr>
            <p:ph type="body" idx="1"/>
          </p:nvPr>
        </p:nvSpPr>
        <p:spPr>
          <a:xfrm>
            <a:off x="0" y="1701800"/>
            <a:ext cx="12192000" cy="4470401"/>
          </a:xfrm>
          <a:prstGeom prst="rect">
            <a:avLst/>
          </a:prstGeom>
        </p:spPr>
        <p:txBody>
          <a:bodyPr lIns="34275" tIns="34275" rIns="34275" bIns="34275"/>
          <a:lstStyle>
            <a:lvl1pPr marL="60958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1219169"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82875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2438338"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304792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633" name="Google Shape;174;p36"/>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63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7F8EA3"/>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1666284033"/>
      </p:ext>
    </p:extLst>
  </p:cSld>
  <p:clrMapOvr>
    <a:masterClrMapping/>
  </p:clrMapOvr>
  <p:transition spd="med"/>
</p:sldLayout>
</file>

<file path=ppt/slideLayouts/slideLayout472.xml><?xml version="1.0" encoding="utf-8"?>
<p:sldLayout xmlns:a="http://schemas.openxmlformats.org/drawingml/2006/main" xmlns:r="http://schemas.openxmlformats.org/officeDocument/2006/relationships" xmlns:p="http://schemas.openxmlformats.org/presentationml/2006/main" type="tx">
  <p:cSld name="1_Image Wide dark">
    <p:bg>
      <p:bgPr>
        <a:solidFill>
          <a:srgbClr val="0070BC"/>
        </a:solidFill>
        <a:effectLst/>
      </p:bgPr>
    </p:bg>
    <p:spTree>
      <p:nvGrpSpPr>
        <p:cNvPr id="1" name=""/>
        <p:cNvGrpSpPr/>
        <p:nvPr/>
      </p:nvGrpSpPr>
      <p:grpSpPr>
        <a:xfrm>
          <a:off x="0" y="0"/>
          <a:ext cx="0" cy="0"/>
          <a:chOff x="0" y="0"/>
          <a:chExt cx="0" cy="0"/>
        </a:xfrm>
      </p:grpSpPr>
      <p:sp>
        <p:nvSpPr>
          <p:cNvPr id="1641" name="Title Text"/>
          <p:cNvSpPr txBox="1">
            <a:spLocks noGrp="1"/>
          </p:cNvSpPr>
          <p:nvPr>
            <p:ph type="title"/>
          </p:nvPr>
        </p:nvSpPr>
        <p:spPr>
          <a:xfrm>
            <a:off x="609600" y="685800"/>
            <a:ext cx="10058400" cy="839601"/>
          </a:xfrm>
          <a:prstGeom prst="rect">
            <a:avLst/>
          </a:prstGeom>
        </p:spPr>
        <p:txBody>
          <a:bodyPr lIns="34275" tIns="34275" rIns="34275" bIns="34275" anchor="t"/>
          <a:lstStyle>
            <a:lvl1pPr>
              <a:lnSpc>
                <a:spcPct val="100000"/>
              </a:lnSpc>
              <a:defRPr sz="2800">
                <a:solidFill>
                  <a:srgbClr val="FFFFFF"/>
                </a:solidFill>
                <a:latin typeface="Avenir"/>
                <a:ea typeface="Avenir"/>
                <a:cs typeface="Avenir"/>
                <a:sym typeface="Avenir Roman"/>
              </a:defRPr>
            </a:lvl1pPr>
          </a:lstStyle>
          <a:p>
            <a:r>
              <a:t>Title Text</a:t>
            </a:r>
          </a:p>
        </p:txBody>
      </p:sp>
      <p:sp>
        <p:nvSpPr>
          <p:cNvPr id="1642" name="Body Level One…"/>
          <p:cNvSpPr txBox="1">
            <a:spLocks noGrp="1"/>
          </p:cNvSpPr>
          <p:nvPr>
            <p:ph type="body" idx="1"/>
          </p:nvPr>
        </p:nvSpPr>
        <p:spPr>
          <a:xfrm>
            <a:off x="0" y="1701800"/>
            <a:ext cx="12192000" cy="4470401"/>
          </a:xfrm>
          <a:prstGeom prst="rect">
            <a:avLst/>
          </a:prstGeom>
        </p:spPr>
        <p:txBody>
          <a:bodyPr lIns="34275" tIns="34275" rIns="34275" bIns="34275"/>
          <a:lstStyle>
            <a:lvl1pPr marL="60958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1pPr>
            <a:lvl2pPr marL="1219169"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2pPr>
            <a:lvl3pPr marL="182875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3pPr>
            <a:lvl4pPr marL="2438338"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4pPr>
            <a:lvl5pPr marL="3047924" indent="-474121">
              <a:lnSpc>
                <a:spcPct val="120000"/>
              </a:lnSpc>
              <a:spcBef>
                <a:spcPts val="800"/>
              </a:spcBef>
              <a:buClr>
                <a:srgbClr val="FFFFFF"/>
              </a:buClr>
              <a:buSzPts val="2600"/>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643" name="Google Shape;179;p37"/>
          <p:cNvSpPr txBox="1">
            <a:spLocks noGrp="1"/>
          </p:cNvSpPr>
          <p:nvPr>
            <p:ph type="body" sz="quarter" idx="13"/>
          </p:nvPr>
        </p:nvSpPr>
        <p:spPr>
          <a:xfrm>
            <a:off x="609600" y="330200"/>
            <a:ext cx="100584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64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743357526"/>
      </p:ext>
    </p:extLst>
  </p:cSld>
  <p:clrMapOvr>
    <a:masterClrMapping/>
  </p:clrMapOvr>
  <p:transition spd="med"/>
</p:sldLayout>
</file>

<file path=ppt/slideLayouts/slideLayout473.xml><?xml version="1.0" encoding="utf-8"?>
<p:sldLayout xmlns:a="http://schemas.openxmlformats.org/drawingml/2006/main" xmlns:r="http://schemas.openxmlformats.org/officeDocument/2006/relationships" xmlns:p="http://schemas.openxmlformats.org/presentationml/2006/main" type="tx">
  <p:cSld name="4_Split 2/3">
    <p:spTree>
      <p:nvGrpSpPr>
        <p:cNvPr id="1" name=""/>
        <p:cNvGrpSpPr/>
        <p:nvPr/>
      </p:nvGrpSpPr>
      <p:grpSpPr>
        <a:xfrm>
          <a:off x="0" y="0"/>
          <a:ext cx="0" cy="0"/>
          <a:chOff x="0" y="0"/>
          <a:chExt cx="0" cy="0"/>
        </a:xfrm>
      </p:grpSpPr>
      <p:sp>
        <p:nvSpPr>
          <p:cNvPr id="1651" name="Google Shape;181;p38"/>
          <p:cNvSpPr/>
          <p:nvPr/>
        </p:nvSpPr>
        <p:spPr>
          <a:xfrm>
            <a:off x="7721600" y="0"/>
            <a:ext cx="4470400" cy="6858000"/>
          </a:xfrm>
          <a:prstGeom prst="rect">
            <a:avLst/>
          </a:prstGeom>
          <a:solidFill>
            <a:srgbClr val="0070BC"/>
          </a:solidFill>
          <a:ln w="12700">
            <a:miter lim="400000"/>
          </a:ln>
        </p:spPr>
        <p:txBody>
          <a:bodyPr lIns="45719" rIns="45719" anchor="ctr"/>
          <a:lstStyle/>
          <a:p>
            <a:pPr algn="ctr">
              <a:defRPr sz="2400">
                <a:solidFill>
                  <a:srgbClr val="1A5484"/>
                </a:solidFill>
              </a:defRPr>
            </a:pPr>
            <a:endParaRPr/>
          </a:p>
        </p:txBody>
      </p:sp>
      <p:sp>
        <p:nvSpPr>
          <p:cNvPr id="1652" name="Title Text"/>
          <p:cNvSpPr txBox="1">
            <a:spLocks noGrp="1"/>
          </p:cNvSpPr>
          <p:nvPr>
            <p:ph type="title"/>
          </p:nvPr>
        </p:nvSpPr>
        <p:spPr>
          <a:xfrm>
            <a:off x="609603" y="685803"/>
            <a:ext cx="6659600" cy="863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653" name="Body Level One…"/>
          <p:cNvSpPr txBox="1">
            <a:spLocks noGrp="1"/>
          </p:cNvSpPr>
          <p:nvPr>
            <p:ph type="body" sz="half" idx="1"/>
          </p:nvPr>
        </p:nvSpPr>
        <p:spPr>
          <a:xfrm>
            <a:off x="609601" y="1701800"/>
            <a:ext cx="6659600" cy="4470400"/>
          </a:xfrm>
          <a:prstGeom prst="rect">
            <a:avLst/>
          </a:prstGeom>
        </p:spPr>
        <p:txBody>
          <a:bodyPr lIns="34275" tIns="34275" rIns="34275" bIns="34275"/>
          <a:lstStyle>
            <a:lvl1pPr marL="60958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1219169"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82875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2438338"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304792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654" name="Google Shape;185;p38"/>
          <p:cNvSpPr txBox="1">
            <a:spLocks noGrp="1"/>
          </p:cNvSpPr>
          <p:nvPr>
            <p:ph type="body" sz="quarter" idx="13"/>
          </p:nvPr>
        </p:nvSpPr>
        <p:spPr>
          <a:xfrm>
            <a:off x="609599" y="330200"/>
            <a:ext cx="6659599"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655"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1745929947"/>
      </p:ext>
    </p:extLst>
  </p:cSld>
  <p:clrMapOvr>
    <a:masterClrMapping/>
  </p:clrMapOvr>
  <p:transition spd="med"/>
</p:sldLayout>
</file>

<file path=ppt/slideLayouts/slideLayout474.xml><?xml version="1.0" encoding="utf-8"?>
<p:sldLayout xmlns:a="http://schemas.openxmlformats.org/drawingml/2006/main" xmlns:r="http://schemas.openxmlformats.org/officeDocument/2006/relationships" xmlns:p="http://schemas.openxmlformats.org/presentationml/2006/main" type="tx">
  <p:cSld name="1_Split 1/2">
    <p:spTree>
      <p:nvGrpSpPr>
        <p:cNvPr id="1" name=""/>
        <p:cNvGrpSpPr/>
        <p:nvPr/>
      </p:nvGrpSpPr>
      <p:grpSpPr>
        <a:xfrm>
          <a:off x="0" y="0"/>
          <a:ext cx="0" cy="0"/>
          <a:chOff x="0" y="0"/>
          <a:chExt cx="0" cy="0"/>
        </a:xfrm>
      </p:grpSpPr>
      <p:sp>
        <p:nvSpPr>
          <p:cNvPr id="1662" name="Google Shape;187;p39"/>
          <p:cNvSpPr/>
          <p:nvPr/>
        </p:nvSpPr>
        <p:spPr>
          <a:xfrm>
            <a:off x="6299200" y="0"/>
            <a:ext cx="5892800" cy="6858000"/>
          </a:xfrm>
          <a:prstGeom prst="rect">
            <a:avLst/>
          </a:prstGeom>
          <a:solidFill>
            <a:srgbClr val="0070BC"/>
          </a:solidFill>
          <a:ln w="12700">
            <a:miter lim="400000"/>
          </a:ln>
        </p:spPr>
        <p:txBody>
          <a:bodyPr lIns="45719" rIns="45719" anchor="ctr"/>
          <a:lstStyle/>
          <a:p>
            <a:pPr algn="ctr">
              <a:defRPr sz="2400">
                <a:solidFill>
                  <a:srgbClr val="1A5484"/>
                </a:solidFill>
              </a:defRPr>
            </a:pPr>
            <a:endParaRPr/>
          </a:p>
        </p:txBody>
      </p:sp>
      <p:sp>
        <p:nvSpPr>
          <p:cNvPr id="1663" name="Title Text"/>
          <p:cNvSpPr txBox="1">
            <a:spLocks noGrp="1"/>
          </p:cNvSpPr>
          <p:nvPr>
            <p:ph type="title"/>
          </p:nvPr>
        </p:nvSpPr>
        <p:spPr>
          <a:xfrm>
            <a:off x="609603" y="685803"/>
            <a:ext cx="5283201" cy="863601"/>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664" name="Body Level One…"/>
          <p:cNvSpPr txBox="1">
            <a:spLocks noGrp="1"/>
          </p:cNvSpPr>
          <p:nvPr>
            <p:ph type="body" sz="half" idx="1"/>
          </p:nvPr>
        </p:nvSpPr>
        <p:spPr>
          <a:xfrm>
            <a:off x="609600" y="1701800"/>
            <a:ext cx="5283200" cy="4470400"/>
          </a:xfrm>
          <a:prstGeom prst="rect">
            <a:avLst/>
          </a:prstGeom>
        </p:spPr>
        <p:txBody>
          <a:bodyPr lIns="34275" tIns="34275" rIns="34275" bIns="34275"/>
          <a:lstStyle>
            <a:lvl1pPr marL="60958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1pPr>
            <a:lvl2pPr marL="1219169"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2pPr>
            <a:lvl3pPr marL="182875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3pPr>
            <a:lvl4pPr marL="2438338"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4pPr>
            <a:lvl5pPr marL="3047924" indent="-474121">
              <a:lnSpc>
                <a:spcPct val="120000"/>
              </a:lnSpc>
              <a:spcBef>
                <a:spcPts val="800"/>
              </a:spcBef>
              <a:buClr>
                <a:srgbClr val="454454"/>
              </a:buClr>
              <a:buSzPts val="2600"/>
              <a:defRPr sz="2600">
                <a:solidFill>
                  <a:srgbClr val="454454"/>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665" name="Google Shape;191;p39"/>
          <p:cNvSpPr txBox="1">
            <a:spLocks noGrp="1"/>
          </p:cNvSpPr>
          <p:nvPr>
            <p:ph type="body" sz="quarter" idx="13"/>
          </p:nvPr>
        </p:nvSpPr>
        <p:spPr>
          <a:xfrm>
            <a:off x="609600" y="330200"/>
            <a:ext cx="52832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666"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790789042"/>
      </p:ext>
    </p:extLst>
  </p:cSld>
  <p:clrMapOvr>
    <a:masterClrMapping/>
  </p:clrMapOvr>
  <p:transition spd="med"/>
</p:sldLayout>
</file>

<file path=ppt/slideLayouts/slideLayout475.xml><?xml version="1.0" encoding="utf-8"?>
<p:sldLayout xmlns:a="http://schemas.openxmlformats.org/drawingml/2006/main" xmlns:r="http://schemas.openxmlformats.org/officeDocument/2006/relationships" xmlns:p="http://schemas.openxmlformats.org/presentationml/2006/main" type="tx">
  <p:cSld name="1_Split 1/3">
    <p:spTree>
      <p:nvGrpSpPr>
        <p:cNvPr id="1" name=""/>
        <p:cNvGrpSpPr/>
        <p:nvPr/>
      </p:nvGrpSpPr>
      <p:grpSpPr>
        <a:xfrm>
          <a:off x="0" y="0"/>
          <a:ext cx="0" cy="0"/>
          <a:chOff x="0" y="0"/>
          <a:chExt cx="0" cy="0"/>
        </a:xfrm>
      </p:grpSpPr>
      <p:sp>
        <p:nvSpPr>
          <p:cNvPr id="1673" name="Google Shape;193;p40"/>
          <p:cNvSpPr/>
          <p:nvPr/>
        </p:nvSpPr>
        <p:spPr>
          <a:xfrm>
            <a:off x="4470400" y="0"/>
            <a:ext cx="7721600" cy="6858000"/>
          </a:xfrm>
          <a:prstGeom prst="rect">
            <a:avLst/>
          </a:prstGeom>
          <a:solidFill>
            <a:srgbClr val="0070BC"/>
          </a:solidFill>
          <a:ln w="12700">
            <a:miter lim="400000"/>
          </a:ln>
        </p:spPr>
        <p:txBody>
          <a:bodyPr lIns="45719" rIns="45719" anchor="ctr"/>
          <a:lstStyle/>
          <a:p>
            <a:pPr algn="ctr">
              <a:defRPr sz="2400">
                <a:solidFill>
                  <a:srgbClr val="1A5484"/>
                </a:solidFill>
              </a:defRPr>
            </a:pPr>
            <a:endParaRPr/>
          </a:p>
        </p:txBody>
      </p:sp>
      <p:sp>
        <p:nvSpPr>
          <p:cNvPr id="1674" name="Body Level One…"/>
          <p:cNvSpPr txBox="1">
            <a:spLocks noGrp="1"/>
          </p:cNvSpPr>
          <p:nvPr>
            <p:ph type="body" idx="1"/>
          </p:nvPr>
        </p:nvSpPr>
        <p:spPr>
          <a:xfrm>
            <a:off x="4923097" y="685800"/>
            <a:ext cx="6659600" cy="5486400"/>
          </a:xfrm>
          <a:prstGeom prst="rect">
            <a:avLst/>
          </a:prstGeom>
        </p:spPr>
        <p:txBody>
          <a:bodyPr lIns="34275" tIns="34275" rIns="34275" bIns="34275" anchor="ctr"/>
          <a:lstStyle>
            <a:lvl1pPr marL="304792" indent="0">
              <a:lnSpc>
                <a:spcPct val="120000"/>
              </a:lnSpc>
              <a:spcBef>
                <a:spcPts val="800"/>
              </a:spcBef>
              <a:buSzTx/>
              <a:buFontTx/>
              <a:buNone/>
              <a:defRPr sz="2600">
                <a:solidFill>
                  <a:srgbClr val="FFFFFF"/>
                </a:solidFill>
                <a:latin typeface="Avenir"/>
                <a:ea typeface="Avenir"/>
                <a:cs typeface="Avenir"/>
                <a:sym typeface="Avenir Roman"/>
              </a:defRPr>
            </a:lvl1pPr>
            <a:lvl2pPr marL="304792" indent="609585">
              <a:lnSpc>
                <a:spcPct val="120000"/>
              </a:lnSpc>
              <a:spcBef>
                <a:spcPts val="800"/>
              </a:spcBef>
              <a:buSzTx/>
              <a:buFontTx/>
              <a:buNone/>
              <a:defRPr sz="2600">
                <a:solidFill>
                  <a:srgbClr val="FFFFFF"/>
                </a:solidFill>
                <a:latin typeface="Avenir"/>
                <a:ea typeface="Avenir"/>
                <a:cs typeface="Avenir"/>
                <a:sym typeface="Avenir Roman"/>
              </a:defRPr>
            </a:lvl2pPr>
            <a:lvl3pPr marL="304792" indent="1219169">
              <a:lnSpc>
                <a:spcPct val="120000"/>
              </a:lnSpc>
              <a:spcBef>
                <a:spcPts val="800"/>
              </a:spcBef>
              <a:buSzTx/>
              <a:buFontTx/>
              <a:buNone/>
              <a:defRPr sz="2600">
                <a:solidFill>
                  <a:srgbClr val="FFFFFF"/>
                </a:solidFill>
                <a:latin typeface="Avenir"/>
                <a:ea typeface="Avenir"/>
                <a:cs typeface="Avenir"/>
                <a:sym typeface="Avenir Roman"/>
              </a:defRPr>
            </a:lvl3pPr>
            <a:lvl4pPr marL="304792" indent="1828754">
              <a:lnSpc>
                <a:spcPct val="120000"/>
              </a:lnSpc>
              <a:spcBef>
                <a:spcPts val="800"/>
              </a:spcBef>
              <a:buSzTx/>
              <a:buFontTx/>
              <a:buNone/>
              <a:defRPr sz="2600">
                <a:solidFill>
                  <a:srgbClr val="FFFFFF"/>
                </a:solidFill>
                <a:latin typeface="Avenir"/>
                <a:ea typeface="Avenir"/>
                <a:cs typeface="Avenir"/>
                <a:sym typeface="Avenir Roman"/>
              </a:defRPr>
            </a:lvl4pPr>
            <a:lvl5pPr marL="304792" indent="2438339">
              <a:lnSpc>
                <a:spcPct val="120000"/>
              </a:lnSpc>
              <a:spcBef>
                <a:spcPts val="800"/>
              </a:spcBef>
              <a:buSzTx/>
              <a:buFontTx/>
              <a:buNone/>
              <a:defRPr sz="2600">
                <a:solidFill>
                  <a:srgbClr val="FFFFFF"/>
                </a:solidFill>
                <a:latin typeface="Avenir"/>
                <a:ea typeface="Avenir"/>
                <a:cs typeface="Avenir"/>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675" name="Title Text"/>
          <p:cNvSpPr txBox="1">
            <a:spLocks noGrp="1"/>
          </p:cNvSpPr>
          <p:nvPr>
            <p:ph type="title"/>
          </p:nvPr>
        </p:nvSpPr>
        <p:spPr>
          <a:xfrm>
            <a:off x="609600" y="685800"/>
            <a:ext cx="3429200" cy="863600"/>
          </a:xfrm>
          <a:prstGeom prst="rect">
            <a:avLst/>
          </a:prstGeom>
        </p:spPr>
        <p:txBody>
          <a:bodyPr lIns="34275" tIns="34275" rIns="34275" bIns="34275" anchor="t"/>
          <a:lstStyle>
            <a:lvl1pPr>
              <a:lnSpc>
                <a:spcPct val="100000"/>
              </a:lnSpc>
              <a:defRPr sz="2800">
                <a:solidFill>
                  <a:srgbClr val="0070BC"/>
                </a:solidFill>
                <a:latin typeface="Avenir"/>
                <a:ea typeface="Avenir"/>
                <a:cs typeface="Avenir"/>
                <a:sym typeface="Avenir Roman"/>
              </a:defRPr>
            </a:lvl1pPr>
          </a:lstStyle>
          <a:p>
            <a:r>
              <a:t>Title Text</a:t>
            </a:r>
          </a:p>
        </p:txBody>
      </p:sp>
      <p:sp>
        <p:nvSpPr>
          <p:cNvPr id="1676" name="Google Shape;197;p40"/>
          <p:cNvSpPr txBox="1">
            <a:spLocks noGrp="1"/>
          </p:cNvSpPr>
          <p:nvPr>
            <p:ph type="body" sz="quarter" idx="13"/>
          </p:nvPr>
        </p:nvSpPr>
        <p:spPr>
          <a:xfrm>
            <a:off x="609600" y="330200"/>
            <a:ext cx="3429200" cy="355600"/>
          </a:xfrm>
          <a:prstGeom prst="rect">
            <a:avLst/>
          </a:prstGeom>
        </p:spPr>
        <p:txBody>
          <a:bodyPr lIns="34275" tIns="34275" rIns="34275" bIns="34275"/>
          <a:lstStyle/>
          <a:p>
            <a:pPr marL="304792" indent="0">
              <a:lnSpc>
                <a:spcPct val="120000"/>
              </a:lnSpc>
              <a:spcBef>
                <a:spcPts val="800"/>
              </a:spcBef>
              <a:buSzTx/>
              <a:buFontTx/>
              <a:buNone/>
              <a:defRPr>
                <a:solidFill>
                  <a:srgbClr val="454454"/>
                </a:solidFill>
                <a:latin typeface="Avenir"/>
                <a:ea typeface="Avenir"/>
                <a:cs typeface="Avenir"/>
                <a:sym typeface="Avenir Roman"/>
              </a:defRPr>
            </a:pPr>
            <a:endParaRPr/>
          </a:p>
        </p:txBody>
      </p:sp>
      <p:sp>
        <p:nvSpPr>
          <p:cNvPr id="1677"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3398004037"/>
      </p:ext>
    </p:extLst>
  </p:cSld>
  <p:clrMapOvr>
    <a:masterClrMapping/>
  </p:clrMapOvr>
  <p:transition spd="med"/>
</p:sldLayout>
</file>

<file path=ppt/slideLayouts/slideLayout476.xml><?xml version="1.0" encoding="utf-8"?>
<p:sldLayout xmlns:a="http://schemas.openxmlformats.org/drawingml/2006/main" xmlns:r="http://schemas.openxmlformats.org/officeDocument/2006/relationships" xmlns:p="http://schemas.openxmlformats.org/presentationml/2006/main" type="tx">
  <p:cSld name="1_Blank dark">
    <p:bg>
      <p:bgPr>
        <a:solidFill>
          <a:srgbClr val="0070BC"/>
        </a:solidFill>
        <a:effectLst/>
      </p:bgPr>
    </p:bg>
    <p:spTree>
      <p:nvGrpSpPr>
        <p:cNvPr id="1" name=""/>
        <p:cNvGrpSpPr/>
        <p:nvPr/>
      </p:nvGrpSpPr>
      <p:grpSpPr>
        <a:xfrm>
          <a:off x="0" y="0"/>
          <a:ext cx="0" cy="0"/>
          <a:chOff x="0" y="0"/>
          <a:chExt cx="0" cy="0"/>
        </a:xfrm>
      </p:grpSpPr>
      <p:sp>
        <p:nvSpPr>
          <p:cNvPr id="1684" name="Slide Number"/>
          <p:cNvSpPr txBox="1">
            <a:spLocks noGrp="1"/>
          </p:cNvSpPr>
          <p:nvPr>
            <p:ph type="sldNum" sz="quarter" idx="2"/>
          </p:nvPr>
        </p:nvSpPr>
        <p:spPr>
          <a:xfrm>
            <a:off x="11331808" y="6402940"/>
            <a:ext cx="250720" cy="271751"/>
          </a:xfrm>
          <a:prstGeom prst="rect">
            <a:avLst/>
          </a:prstGeom>
        </p:spPr>
        <p:txBody>
          <a:bodyPr lIns="34275" tIns="34275" rIns="34275" bIns="34275"/>
          <a:lstStyle>
            <a:lvl1pPr>
              <a:defRPr>
                <a:solidFill>
                  <a:srgbClr val="89BDE8"/>
                </a:solidFill>
                <a:latin typeface="Avenir"/>
                <a:ea typeface="Avenir"/>
                <a:cs typeface="Avenir"/>
                <a:sym typeface="Avenir Roman"/>
              </a:defRPr>
            </a:lvl1pPr>
          </a:lstStyle>
          <a:p>
            <a:fld id="{86CB4B4D-7CA3-9044-876B-883B54F8677D}" type="slidenum">
              <a:t>‹#›</a:t>
            </a:fld>
            <a:endParaRPr/>
          </a:p>
        </p:txBody>
      </p:sp>
    </p:spTree>
    <p:extLst>
      <p:ext uri="{BB962C8B-B14F-4D97-AF65-F5344CB8AC3E}">
        <p14:creationId xmlns:p14="http://schemas.microsoft.com/office/powerpoint/2010/main" val="2750715596"/>
      </p:ext>
    </p:extLst>
  </p:cSld>
  <p:clrMapOvr>
    <a:masterClrMapping/>
  </p:clrMapOvr>
  <p:transition spd="med"/>
</p:sldLayout>
</file>

<file path=ppt/slideLayouts/slideLayout477.xml><?xml version="1.0" encoding="utf-8"?>
<p:sldLayout xmlns:a="http://schemas.openxmlformats.org/drawingml/2006/main" xmlns:r="http://schemas.openxmlformats.org/officeDocument/2006/relationships" xmlns:p="http://schemas.openxmlformats.org/presentationml/2006/main" type="tx">
  <p:cSld name="8_Section Header">
    <p:spTree>
      <p:nvGrpSpPr>
        <p:cNvPr id="1" name=""/>
        <p:cNvGrpSpPr/>
        <p:nvPr/>
      </p:nvGrpSpPr>
      <p:grpSpPr>
        <a:xfrm>
          <a:off x="0" y="0"/>
          <a:ext cx="0" cy="0"/>
          <a:chOff x="0" y="0"/>
          <a:chExt cx="0" cy="0"/>
        </a:xfrm>
      </p:grpSpPr>
      <p:sp>
        <p:nvSpPr>
          <p:cNvPr id="1691" name="Title Text"/>
          <p:cNvSpPr txBox="1">
            <a:spLocks noGrp="1"/>
          </p:cNvSpPr>
          <p:nvPr>
            <p:ph type="title"/>
          </p:nvPr>
        </p:nvSpPr>
        <p:spPr>
          <a:xfrm>
            <a:off x="831850" y="1709738"/>
            <a:ext cx="10515600" cy="2852737"/>
          </a:xfrm>
          <a:prstGeom prst="rect">
            <a:avLst/>
          </a:prstGeom>
        </p:spPr>
        <p:txBody>
          <a:bodyPr lIns="45699" tIns="45699" rIns="45699" bIns="45699" anchor="b"/>
          <a:lstStyle>
            <a:lvl1pPr>
              <a:defRPr sz="6000">
                <a:latin typeface="+mn-lt"/>
                <a:ea typeface="+mn-ea"/>
                <a:cs typeface="+mn-cs"/>
                <a:sym typeface="Calibri"/>
              </a:defRPr>
            </a:lvl1pPr>
          </a:lstStyle>
          <a:p>
            <a:r>
              <a:t>Title Text</a:t>
            </a:r>
          </a:p>
        </p:txBody>
      </p:sp>
      <p:sp>
        <p:nvSpPr>
          <p:cNvPr id="1692" name="Body Level One…"/>
          <p:cNvSpPr txBox="1">
            <a:spLocks noGrp="1"/>
          </p:cNvSpPr>
          <p:nvPr>
            <p:ph type="body" sz="quarter" idx="1"/>
          </p:nvPr>
        </p:nvSpPr>
        <p:spPr>
          <a:xfrm>
            <a:off x="831850" y="4589462"/>
            <a:ext cx="10515600" cy="1500188"/>
          </a:xfrm>
          <a:prstGeom prst="rect">
            <a:avLst/>
          </a:prstGeom>
        </p:spPr>
        <p:txBody>
          <a:bodyPr lIns="45699" tIns="45699" rIns="45699" bIns="45699"/>
          <a:lstStyle>
            <a:lvl1pPr indent="0">
              <a:buSzTx/>
              <a:buFontTx/>
              <a:buNone/>
              <a:defRPr sz="2400">
                <a:solidFill>
                  <a:srgbClr val="888888"/>
                </a:solidFill>
              </a:defRPr>
            </a:lvl1pPr>
            <a:lvl2pPr marL="228600" indent="457200">
              <a:buSzTx/>
              <a:buFontTx/>
              <a:buNone/>
              <a:defRPr sz="2400">
                <a:solidFill>
                  <a:srgbClr val="888888"/>
                </a:solidFill>
              </a:defRPr>
            </a:lvl2pPr>
            <a:lvl3pPr marL="228600" indent="914400">
              <a:buSzTx/>
              <a:buFontTx/>
              <a:buNone/>
              <a:defRPr sz="2400">
                <a:solidFill>
                  <a:srgbClr val="888888"/>
                </a:solidFill>
              </a:defRPr>
            </a:lvl3pPr>
            <a:lvl4pPr marL="228600" indent="1371600">
              <a:buSzTx/>
              <a:buFontTx/>
              <a:buNone/>
              <a:defRPr sz="2400">
                <a:solidFill>
                  <a:srgbClr val="888888"/>
                </a:solidFill>
              </a:defRPr>
            </a:lvl4pPr>
            <a:lvl5pPr marL="22860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693"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2042632436"/>
      </p:ext>
    </p:extLst>
  </p:cSld>
  <p:clrMapOvr>
    <a:masterClrMapping/>
  </p:clrMapOvr>
  <p:transition spd="med"/>
</p:sldLayout>
</file>

<file path=ppt/slideLayouts/slideLayout478.xml><?xml version="1.0" encoding="utf-8"?>
<p:sldLayout xmlns:a="http://schemas.openxmlformats.org/drawingml/2006/main" xmlns:r="http://schemas.openxmlformats.org/officeDocument/2006/relationships" xmlns:p="http://schemas.openxmlformats.org/presentationml/2006/main" type="tx">
  <p:cSld name="10_Title Slide">
    <p:spTree>
      <p:nvGrpSpPr>
        <p:cNvPr id="1" name=""/>
        <p:cNvGrpSpPr/>
        <p:nvPr/>
      </p:nvGrpSpPr>
      <p:grpSpPr>
        <a:xfrm>
          <a:off x="0" y="0"/>
          <a:ext cx="0" cy="0"/>
          <a:chOff x="0" y="0"/>
          <a:chExt cx="0" cy="0"/>
        </a:xfrm>
      </p:grpSpPr>
      <p:sp>
        <p:nvSpPr>
          <p:cNvPr id="1710" name="Title Text"/>
          <p:cNvSpPr txBox="1">
            <a:spLocks noGrp="1"/>
          </p:cNvSpPr>
          <p:nvPr>
            <p:ph type="title"/>
          </p:nvPr>
        </p:nvSpPr>
        <p:spPr>
          <a:xfrm>
            <a:off x="1524000" y="1122362"/>
            <a:ext cx="9144000" cy="2387601"/>
          </a:xfrm>
          <a:prstGeom prst="rect">
            <a:avLst/>
          </a:prstGeom>
        </p:spPr>
        <p:txBody>
          <a:bodyPr lIns="45699" tIns="45699" rIns="45699" bIns="45699" anchor="b"/>
          <a:lstStyle>
            <a:lvl1pPr algn="ctr">
              <a:defRPr sz="6000">
                <a:latin typeface="+mn-lt"/>
                <a:ea typeface="+mn-ea"/>
                <a:cs typeface="+mn-cs"/>
                <a:sym typeface="Calibri"/>
              </a:defRPr>
            </a:lvl1pPr>
          </a:lstStyle>
          <a:p>
            <a:r>
              <a:t>Title Text</a:t>
            </a:r>
          </a:p>
        </p:txBody>
      </p:sp>
      <p:sp>
        <p:nvSpPr>
          <p:cNvPr id="1711" name="Body Level One…"/>
          <p:cNvSpPr txBox="1">
            <a:spLocks noGrp="1"/>
          </p:cNvSpPr>
          <p:nvPr>
            <p:ph type="body" sz="quarter" idx="1"/>
          </p:nvPr>
        </p:nvSpPr>
        <p:spPr>
          <a:xfrm>
            <a:off x="1524000" y="3602037"/>
            <a:ext cx="9144000" cy="1655763"/>
          </a:xfrm>
          <a:prstGeom prst="rect">
            <a:avLst/>
          </a:prstGeom>
        </p:spPr>
        <p:txBody>
          <a:bodyPr lIns="45699" tIns="45699" rIns="45699" bIns="45699"/>
          <a:lstStyle>
            <a:lvl1pPr marL="406400" indent="-355600" algn="ctr">
              <a:buSzTx/>
              <a:buFontTx/>
              <a:buNone/>
              <a:defRPr sz="2400"/>
            </a:lvl1pPr>
            <a:lvl2pPr marL="406400" indent="127000" algn="ctr">
              <a:buSzTx/>
              <a:buFontTx/>
              <a:buNone/>
              <a:defRPr sz="2400"/>
            </a:lvl2pPr>
            <a:lvl3pPr marL="406400" indent="609600" algn="ctr">
              <a:buSzTx/>
              <a:buFontTx/>
              <a:buNone/>
              <a:defRPr sz="2400"/>
            </a:lvl3pPr>
            <a:lvl4pPr marL="406400" indent="1079500" algn="ctr">
              <a:buSzTx/>
              <a:buFontTx/>
              <a:buNone/>
              <a:defRPr sz="2400"/>
            </a:lvl4pPr>
            <a:lvl5pPr marL="406400" indent="15367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712"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2345615106"/>
      </p:ext>
    </p:extLst>
  </p:cSld>
  <p:clrMapOvr>
    <a:masterClrMapping/>
  </p:clrMapOvr>
  <p:transition spd="med"/>
</p:sldLayout>
</file>

<file path=ppt/slideLayouts/slideLayout479.xml><?xml version="1.0" encoding="utf-8"?>
<p:sldLayout xmlns:a="http://schemas.openxmlformats.org/drawingml/2006/main" xmlns:r="http://schemas.openxmlformats.org/officeDocument/2006/relationships" xmlns:p="http://schemas.openxmlformats.org/presentationml/2006/main" type="tx">
  <p:cSld name="11_Title and Content">
    <p:spTree>
      <p:nvGrpSpPr>
        <p:cNvPr id="1" name=""/>
        <p:cNvGrpSpPr/>
        <p:nvPr/>
      </p:nvGrpSpPr>
      <p:grpSpPr>
        <a:xfrm>
          <a:off x="0" y="0"/>
          <a:ext cx="0" cy="0"/>
          <a:chOff x="0" y="0"/>
          <a:chExt cx="0" cy="0"/>
        </a:xfrm>
      </p:grpSpPr>
      <p:sp>
        <p:nvSpPr>
          <p:cNvPr id="1719" name="Title Text"/>
          <p:cNvSpPr txBox="1">
            <a:spLocks noGrp="1"/>
          </p:cNvSpPr>
          <p:nvPr>
            <p:ph type="title"/>
          </p:nvPr>
        </p:nvSpPr>
        <p:spPr>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720" name="Body Level One…"/>
          <p:cNvSpPr txBox="1">
            <a:spLocks noGrp="1"/>
          </p:cNvSpPr>
          <p:nvPr>
            <p:ph type="body" idx="1"/>
          </p:nvPr>
        </p:nvSpPr>
        <p:spPr>
          <a:prstGeom prst="rect">
            <a:avLst/>
          </a:prstGeom>
        </p:spPr>
        <p:txBody>
          <a:bodyPr lIns="45699" tIns="45699" rIns="45699" bIns="45699"/>
          <a:lstStyle>
            <a:lvl1pPr marL="457200" indent="-342900">
              <a:buClr>
                <a:srgbClr val="000000"/>
              </a:buClr>
              <a:buSzPts val="2800"/>
            </a:lvl1pPr>
            <a:lvl2pPr marL="971550" indent="-400050">
              <a:buClr>
                <a:srgbClr val="000000"/>
              </a:buClr>
              <a:buSzPts val="2800"/>
            </a:lvl2pPr>
            <a:lvl3pPr marL="1508760" indent="-480060">
              <a:buClr>
                <a:srgbClr val="000000"/>
              </a:buClr>
              <a:buSzPts val="2800"/>
            </a:lvl3pPr>
            <a:lvl4pPr marL="2019300" indent="-533400">
              <a:buClr>
                <a:srgbClr val="000000"/>
              </a:buClr>
              <a:buSzPts val="2800"/>
            </a:lvl4pPr>
            <a:lvl5pPr marL="2476500" indent="-533400">
              <a:buClr>
                <a:srgbClr val="000000"/>
              </a:buClr>
              <a:buSzPts val="2800"/>
            </a:lvl5pPr>
          </a:lstStyle>
          <a:p>
            <a:r>
              <a:t>Body Level One</a:t>
            </a:r>
          </a:p>
          <a:p>
            <a:pPr lvl="1"/>
            <a:r>
              <a:t>Body Level Two</a:t>
            </a:r>
          </a:p>
          <a:p>
            <a:pPr lvl="2"/>
            <a:r>
              <a:t>Body Level Three</a:t>
            </a:r>
          </a:p>
          <a:p>
            <a:pPr lvl="3"/>
            <a:r>
              <a:t>Body Level Four</a:t>
            </a:r>
          </a:p>
          <a:p>
            <a:pPr lvl="4"/>
            <a:r>
              <a:t>Body Level Five</a:t>
            </a:r>
          </a:p>
        </p:txBody>
      </p:sp>
      <p:sp>
        <p:nvSpPr>
          <p:cNvPr id="1721"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317184914"/>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489" name="Title Text"/>
          <p:cNvSpPr txBox="1">
            <a:spLocks noGrp="1"/>
          </p:cNvSpPr>
          <p:nvPr>
            <p:ph type="title"/>
          </p:nvPr>
        </p:nvSpPr>
        <p:spPr>
          <a:xfrm>
            <a:off x="415611" y="992767"/>
            <a:ext cx="11360801" cy="2736801"/>
          </a:xfrm>
          <a:prstGeom prst="rect">
            <a:avLst/>
          </a:prstGeom>
        </p:spPr>
        <p:txBody>
          <a:bodyPr lIns="91424" tIns="91424" rIns="91424" bIns="91424" anchor="b"/>
          <a:lstStyle>
            <a:lvl1pPr algn="ctr">
              <a:lnSpc>
                <a:spcPct val="100000"/>
              </a:lnSpc>
              <a:defRPr sz="6900">
                <a:latin typeface="Arial"/>
                <a:ea typeface="Arial"/>
                <a:cs typeface="Arial"/>
                <a:sym typeface="Arial"/>
              </a:defRPr>
            </a:lvl1pPr>
          </a:lstStyle>
          <a:p>
            <a:r>
              <a:t>Title Text</a:t>
            </a:r>
          </a:p>
        </p:txBody>
      </p:sp>
      <p:sp>
        <p:nvSpPr>
          <p:cNvPr id="490" name="Body Level One…"/>
          <p:cNvSpPr txBox="1">
            <a:spLocks noGrp="1"/>
          </p:cNvSpPr>
          <p:nvPr>
            <p:ph type="body" sz="quarter" idx="1"/>
          </p:nvPr>
        </p:nvSpPr>
        <p:spPr>
          <a:xfrm>
            <a:off x="415600" y="3778832"/>
            <a:ext cx="11360801" cy="1056801"/>
          </a:xfrm>
          <a:prstGeom prst="rect">
            <a:avLst/>
          </a:prstGeom>
        </p:spPr>
        <p:txBody>
          <a:bodyPr lIns="91424" tIns="91424" rIns="91424" bIns="91424"/>
          <a:lstStyle>
            <a:lvl1pPr marL="342900" algn="ctr">
              <a:lnSpc>
                <a:spcPct val="100000"/>
              </a:lnSpc>
              <a:spcBef>
                <a:spcPts val="0"/>
              </a:spcBef>
              <a:buSzTx/>
              <a:buFontTx/>
              <a:buNone/>
              <a:defRPr sz="3700">
                <a:solidFill>
                  <a:srgbClr val="595959"/>
                </a:solidFill>
                <a:latin typeface="Arial"/>
                <a:ea typeface="Arial"/>
                <a:cs typeface="Arial"/>
                <a:sym typeface="Arial"/>
              </a:defRPr>
            </a:lvl1pPr>
            <a:lvl2pPr marL="342900" indent="254000" algn="ctr">
              <a:lnSpc>
                <a:spcPct val="100000"/>
              </a:lnSpc>
              <a:spcBef>
                <a:spcPts val="0"/>
              </a:spcBef>
              <a:buSzTx/>
              <a:buFontTx/>
              <a:buNone/>
              <a:defRPr sz="3700">
                <a:solidFill>
                  <a:srgbClr val="595959"/>
                </a:solidFill>
                <a:latin typeface="Arial"/>
                <a:ea typeface="Arial"/>
                <a:cs typeface="Arial"/>
                <a:sym typeface="Arial"/>
              </a:defRPr>
            </a:lvl2pPr>
            <a:lvl3pPr marL="342900" indent="711200" algn="ctr">
              <a:lnSpc>
                <a:spcPct val="100000"/>
              </a:lnSpc>
              <a:spcBef>
                <a:spcPts val="0"/>
              </a:spcBef>
              <a:buSzTx/>
              <a:buFontTx/>
              <a:buNone/>
              <a:defRPr sz="3700">
                <a:solidFill>
                  <a:srgbClr val="595959"/>
                </a:solidFill>
                <a:latin typeface="Arial"/>
                <a:ea typeface="Arial"/>
                <a:cs typeface="Arial"/>
                <a:sym typeface="Arial"/>
              </a:defRPr>
            </a:lvl3pPr>
            <a:lvl4pPr marL="342900" indent="1168400" algn="ctr">
              <a:lnSpc>
                <a:spcPct val="100000"/>
              </a:lnSpc>
              <a:spcBef>
                <a:spcPts val="0"/>
              </a:spcBef>
              <a:buSzTx/>
              <a:buFontTx/>
              <a:buNone/>
              <a:defRPr sz="3700">
                <a:solidFill>
                  <a:srgbClr val="595959"/>
                </a:solidFill>
                <a:latin typeface="Arial"/>
                <a:ea typeface="Arial"/>
                <a:cs typeface="Arial"/>
                <a:sym typeface="Arial"/>
              </a:defRPr>
            </a:lvl4pPr>
            <a:lvl5pPr marL="342900" indent="1625600" algn="ctr">
              <a:lnSpc>
                <a:spcPct val="100000"/>
              </a:lnSpc>
              <a:spcBef>
                <a:spcPts val="0"/>
              </a:spcBef>
              <a:buSzTx/>
              <a:buFontTx/>
              <a:buNone/>
              <a:defRPr sz="3700">
                <a:solidFill>
                  <a:srgbClr val="595959"/>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491"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480.xml><?xml version="1.0" encoding="utf-8"?>
<p:sldLayout xmlns:a="http://schemas.openxmlformats.org/drawingml/2006/main" xmlns:r="http://schemas.openxmlformats.org/officeDocument/2006/relationships" xmlns:p="http://schemas.openxmlformats.org/presentationml/2006/main" type="tx">
  <p:cSld name="11_Two Content">
    <p:spTree>
      <p:nvGrpSpPr>
        <p:cNvPr id="1" name=""/>
        <p:cNvGrpSpPr/>
        <p:nvPr/>
      </p:nvGrpSpPr>
      <p:grpSpPr>
        <a:xfrm>
          <a:off x="0" y="0"/>
          <a:ext cx="0" cy="0"/>
          <a:chOff x="0" y="0"/>
          <a:chExt cx="0" cy="0"/>
        </a:xfrm>
      </p:grpSpPr>
      <p:sp>
        <p:nvSpPr>
          <p:cNvPr id="1728" name="Title Text"/>
          <p:cNvSpPr txBox="1">
            <a:spLocks noGrp="1"/>
          </p:cNvSpPr>
          <p:nvPr>
            <p:ph type="title"/>
          </p:nvPr>
        </p:nvSpPr>
        <p:spPr>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729" name="Body Level One…"/>
          <p:cNvSpPr txBox="1">
            <a:spLocks noGrp="1"/>
          </p:cNvSpPr>
          <p:nvPr>
            <p:ph type="body" sz="half" idx="1"/>
          </p:nvPr>
        </p:nvSpPr>
        <p:spPr>
          <a:xfrm>
            <a:off x="838200" y="1825625"/>
            <a:ext cx="5181600" cy="4351338"/>
          </a:xfrm>
          <a:prstGeom prst="rect">
            <a:avLst/>
          </a:prstGeom>
        </p:spPr>
        <p:txBody>
          <a:bodyPr lIns="45699" tIns="45699" rIns="45699" bIns="45699"/>
          <a:lstStyle>
            <a:lvl1pPr marL="457200" indent="-342900">
              <a:buClr>
                <a:srgbClr val="000000"/>
              </a:buClr>
              <a:buSzPts val="2800"/>
            </a:lvl1pPr>
            <a:lvl2pPr marL="971550" indent="-400050">
              <a:buClr>
                <a:srgbClr val="000000"/>
              </a:buClr>
              <a:buSzPts val="2800"/>
            </a:lvl2pPr>
            <a:lvl3pPr marL="1508760" indent="-480060">
              <a:buClr>
                <a:srgbClr val="000000"/>
              </a:buClr>
              <a:buSzPts val="2800"/>
            </a:lvl3pPr>
            <a:lvl4pPr marL="2019300" indent="-533400">
              <a:buClr>
                <a:srgbClr val="000000"/>
              </a:buClr>
              <a:buSzPts val="2800"/>
            </a:lvl4pPr>
            <a:lvl5pPr marL="2476500" indent="-533400">
              <a:buClr>
                <a:srgbClr val="000000"/>
              </a:buClr>
              <a:buSzPts val="2800"/>
            </a:lvl5pPr>
          </a:lstStyle>
          <a:p>
            <a:r>
              <a:t>Body Level One</a:t>
            </a:r>
          </a:p>
          <a:p>
            <a:pPr lvl="1"/>
            <a:r>
              <a:t>Body Level Two</a:t>
            </a:r>
          </a:p>
          <a:p>
            <a:pPr lvl="2"/>
            <a:r>
              <a:t>Body Level Three</a:t>
            </a:r>
          </a:p>
          <a:p>
            <a:pPr lvl="3"/>
            <a:r>
              <a:t>Body Level Four</a:t>
            </a:r>
          </a:p>
          <a:p>
            <a:pPr lvl="4"/>
            <a:r>
              <a:t>Body Level Five</a:t>
            </a:r>
          </a:p>
        </p:txBody>
      </p:sp>
      <p:sp>
        <p:nvSpPr>
          <p:cNvPr id="1730" name="Google Shape;43;p6"/>
          <p:cNvSpPr txBox="1">
            <a:spLocks noGrp="1"/>
          </p:cNvSpPr>
          <p:nvPr>
            <p:ph type="body" sz="half" idx="13"/>
          </p:nvPr>
        </p:nvSpPr>
        <p:spPr>
          <a:xfrm>
            <a:off x="6172200" y="1825625"/>
            <a:ext cx="5181600" cy="4351338"/>
          </a:xfrm>
          <a:prstGeom prst="rect">
            <a:avLst/>
          </a:prstGeom>
        </p:spPr>
        <p:txBody>
          <a:bodyPr lIns="45699" tIns="45699" rIns="45699" bIns="45699"/>
          <a:lstStyle/>
          <a:p>
            <a:pPr marL="457200" indent="-342900">
              <a:buClr>
                <a:srgbClr val="000000"/>
              </a:buClr>
              <a:buSzPts val="2800"/>
            </a:pPr>
            <a:endParaRPr/>
          </a:p>
        </p:txBody>
      </p:sp>
      <p:sp>
        <p:nvSpPr>
          <p:cNvPr id="1731"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2878391789"/>
      </p:ext>
    </p:extLst>
  </p:cSld>
  <p:clrMapOvr>
    <a:masterClrMapping/>
  </p:clrMapOvr>
  <p:transition spd="med"/>
</p:sldLayout>
</file>

<file path=ppt/slideLayouts/slideLayout481.xml><?xml version="1.0" encoding="utf-8"?>
<p:sldLayout xmlns:a="http://schemas.openxmlformats.org/drawingml/2006/main" xmlns:r="http://schemas.openxmlformats.org/officeDocument/2006/relationships" xmlns:p="http://schemas.openxmlformats.org/presentationml/2006/main" type="tx">
  <p:cSld name="12_Comparison">
    <p:spTree>
      <p:nvGrpSpPr>
        <p:cNvPr id="1" name=""/>
        <p:cNvGrpSpPr/>
        <p:nvPr/>
      </p:nvGrpSpPr>
      <p:grpSpPr>
        <a:xfrm>
          <a:off x="0" y="0"/>
          <a:ext cx="0" cy="0"/>
          <a:chOff x="0" y="0"/>
          <a:chExt cx="0" cy="0"/>
        </a:xfrm>
      </p:grpSpPr>
      <p:sp>
        <p:nvSpPr>
          <p:cNvPr id="1738" name="Title Text"/>
          <p:cNvSpPr txBox="1">
            <a:spLocks noGrp="1"/>
          </p:cNvSpPr>
          <p:nvPr>
            <p:ph type="title"/>
          </p:nvPr>
        </p:nvSpPr>
        <p:spPr>
          <a:xfrm>
            <a:off x="839787" y="365125"/>
            <a:ext cx="10515601" cy="1325563"/>
          </a:xfrm>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739" name="Body Level One…"/>
          <p:cNvSpPr txBox="1">
            <a:spLocks noGrp="1"/>
          </p:cNvSpPr>
          <p:nvPr>
            <p:ph type="body" sz="quarter" idx="1"/>
          </p:nvPr>
        </p:nvSpPr>
        <p:spPr>
          <a:xfrm>
            <a:off x="839787" y="1681163"/>
            <a:ext cx="5157789" cy="823913"/>
          </a:xfrm>
          <a:prstGeom prst="rect">
            <a:avLst/>
          </a:prstGeom>
        </p:spPr>
        <p:txBody>
          <a:bodyPr lIns="45699" tIns="45699" rIns="45699" bIns="45699" anchor="b"/>
          <a:lstStyle>
            <a:lvl1pPr indent="0">
              <a:buSzTx/>
              <a:buFontTx/>
              <a:buNone/>
              <a:defRPr sz="2400" b="1"/>
            </a:lvl1pPr>
            <a:lvl2pPr marL="228600" indent="457200">
              <a:buSzTx/>
              <a:buFontTx/>
              <a:buNone/>
              <a:defRPr sz="2400" b="1"/>
            </a:lvl2pPr>
            <a:lvl3pPr marL="228600" indent="914400">
              <a:buSzTx/>
              <a:buFontTx/>
              <a:buNone/>
              <a:defRPr sz="2400" b="1"/>
            </a:lvl3pPr>
            <a:lvl4pPr marL="228600" indent="1371600">
              <a:buSzTx/>
              <a:buFontTx/>
              <a:buNone/>
              <a:defRPr sz="2400" b="1"/>
            </a:lvl4pPr>
            <a:lvl5pPr marL="22860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740" name="Google Shape;50;p7"/>
          <p:cNvSpPr txBox="1">
            <a:spLocks noGrp="1"/>
          </p:cNvSpPr>
          <p:nvPr>
            <p:ph type="body" sz="half" idx="13"/>
          </p:nvPr>
        </p:nvSpPr>
        <p:spPr>
          <a:xfrm>
            <a:off x="839787" y="2505075"/>
            <a:ext cx="5157789" cy="3684588"/>
          </a:xfrm>
          <a:prstGeom prst="rect">
            <a:avLst/>
          </a:prstGeom>
        </p:spPr>
        <p:txBody>
          <a:bodyPr lIns="45699" tIns="45699" rIns="45699" bIns="45699"/>
          <a:lstStyle/>
          <a:p>
            <a:pPr marL="457200" indent="-342900">
              <a:buClr>
                <a:srgbClr val="000000"/>
              </a:buClr>
              <a:buSzPts val="2800"/>
            </a:pPr>
            <a:endParaRPr/>
          </a:p>
        </p:txBody>
      </p:sp>
      <p:sp>
        <p:nvSpPr>
          <p:cNvPr id="1741" name="Google Shape;51;p7"/>
          <p:cNvSpPr txBox="1">
            <a:spLocks noGrp="1"/>
          </p:cNvSpPr>
          <p:nvPr>
            <p:ph type="body" sz="quarter" idx="14"/>
          </p:nvPr>
        </p:nvSpPr>
        <p:spPr>
          <a:xfrm>
            <a:off x="6172200" y="1681163"/>
            <a:ext cx="5183188" cy="823913"/>
          </a:xfrm>
          <a:prstGeom prst="rect">
            <a:avLst/>
          </a:prstGeom>
        </p:spPr>
        <p:txBody>
          <a:bodyPr lIns="45699" tIns="45699" rIns="45699" bIns="45699" anchor="b"/>
          <a:lstStyle/>
          <a:p>
            <a:pPr indent="0">
              <a:buSzTx/>
              <a:buFontTx/>
              <a:buNone/>
              <a:defRPr sz="2400" b="1"/>
            </a:pPr>
            <a:endParaRPr/>
          </a:p>
        </p:txBody>
      </p:sp>
      <p:sp>
        <p:nvSpPr>
          <p:cNvPr id="1742" name="Google Shape;52;p7"/>
          <p:cNvSpPr txBox="1">
            <a:spLocks noGrp="1"/>
          </p:cNvSpPr>
          <p:nvPr>
            <p:ph type="body" sz="half" idx="15"/>
          </p:nvPr>
        </p:nvSpPr>
        <p:spPr>
          <a:xfrm>
            <a:off x="6172200" y="2505075"/>
            <a:ext cx="5183188" cy="3684588"/>
          </a:xfrm>
          <a:prstGeom prst="rect">
            <a:avLst/>
          </a:prstGeom>
        </p:spPr>
        <p:txBody>
          <a:bodyPr lIns="45699" tIns="45699" rIns="45699" bIns="45699"/>
          <a:lstStyle/>
          <a:p>
            <a:pPr marL="457200" indent="-342900">
              <a:buClr>
                <a:srgbClr val="000000"/>
              </a:buClr>
              <a:buSzPts val="2800"/>
            </a:pPr>
            <a:endParaRPr/>
          </a:p>
        </p:txBody>
      </p:sp>
      <p:sp>
        <p:nvSpPr>
          <p:cNvPr id="1743"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3597071436"/>
      </p:ext>
    </p:extLst>
  </p:cSld>
  <p:clrMapOvr>
    <a:masterClrMapping/>
  </p:clrMapOvr>
  <p:transition spd="med"/>
</p:sldLayout>
</file>

<file path=ppt/slideLayouts/slideLayout482.xml><?xml version="1.0" encoding="utf-8"?>
<p:sldLayout xmlns:a="http://schemas.openxmlformats.org/drawingml/2006/main" xmlns:r="http://schemas.openxmlformats.org/officeDocument/2006/relationships" xmlns:p="http://schemas.openxmlformats.org/presentationml/2006/main" type="tx">
  <p:cSld name="11_Title Only">
    <p:spTree>
      <p:nvGrpSpPr>
        <p:cNvPr id="1" name=""/>
        <p:cNvGrpSpPr/>
        <p:nvPr/>
      </p:nvGrpSpPr>
      <p:grpSpPr>
        <a:xfrm>
          <a:off x="0" y="0"/>
          <a:ext cx="0" cy="0"/>
          <a:chOff x="0" y="0"/>
          <a:chExt cx="0" cy="0"/>
        </a:xfrm>
      </p:grpSpPr>
      <p:sp>
        <p:nvSpPr>
          <p:cNvPr id="1750" name="Title Text"/>
          <p:cNvSpPr txBox="1">
            <a:spLocks noGrp="1"/>
          </p:cNvSpPr>
          <p:nvPr>
            <p:ph type="title"/>
          </p:nvPr>
        </p:nvSpPr>
        <p:spPr>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751"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2248740609"/>
      </p:ext>
    </p:extLst>
  </p:cSld>
  <p:clrMapOvr>
    <a:masterClrMapping/>
  </p:clrMapOvr>
  <p:transition spd="med"/>
</p:sldLayout>
</file>

<file path=ppt/slideLayouts/slideLayout483.xml><?xml version="1.0" encoding="utf-8"?>
<p:sldLayout xmlns:a="http://schemas.openxmlformats.org/drawingml/2006/main" xmlns:r="http://schemas.openxmlformats.org/officeDocument/2006/relationships" xmlns:p="http://schemas.openxmlformats.org/presentationml/2006/main" type="tx">
  <p:cSld name="10_Blank">
    <p:spTree>
      <p:nvGrpSpPr>
        <p:cNvPr id="1" name=""/>
        <p:cNvGrpSpPr/>
        <p:nvPr/>
      </p:nvGrpSpPr>
      <p:grpSpPr>
        <a:xfrm>
          <a:off x="0" y="0"/>
          <a:ext cx="0" cy="0"/>
          <a:chOff x="0" y="0"/>
          <a:chExt cx="0" cy="0"/>
        </a:xfrm>
      </p:grpSpPr>
      <p:sp>
        <p:nvSpPr>
          <p:cNvPr id="1758"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896783047"/>
      </p:ext>
    </p:extLst>
  </p:cSld>
  <p:clrMapOvr>
    <a:masterClrMapping/>
  </p:clrMapOvr>
  <p:transition spd="med"/>
</p:sldLayout>
</file>

<file path=ppt/slideLayouts/slideLayout484.xml><?xml version="1.0" encoding="utf-8"?>
<p:sldLayout xmlns:a="http://schemas.openxmlformats.org/drawingml/2006/main" xmlns:r="http://schemas.openxmlformats.org/officeDocument/2006/relationships" xmlns:p="http://schemas.openxmlformats.org/presentationml/2006/main" type="tx">
  <p:cSld name="10_Content with Caption">
    <p:spTree>
      <p:nvGrpSpPr>
        <p:cNvPr id="1" name=""/>
        <p:cNvGrpSpPr/>
        <p:nvPr/>
      </p:nvGrpSpPr>
      <p:grpSpPr>
        <a:xfrm>
          <a:off x="0" y="0"/>
          <a:ext cx="0" cy="0"/>
          <a:chOff x="0" y="0"/>
          <a:chExt cx="0" cy="0"/>
        </a:xfrm>
      </p:grpSpPr>
      <p:sp>
        <p:nvSpPr>
          <p:cNvPr id="1765" name="Title Text"/>
          <p:cNvSpPr txBox="1">
            <a:spLocks noGrp="1"/>
          </p:cNvSpPr>
          <p:nvPr>
            <p:ph type="title"/>
          </p:nvPr>
        </p:nvSpPr>
        <p:spPr>
          <a:xfrm>
            <a:off x="839787" y="457200"/>
            <a:ext cx="3932239" cy="1600200"/>
          </a:xfrm>
          <a:prstGeom prst="rect">
            <a:avLst/>
          </a:prstGeom>
        </p:spPr>
        <p:txBody>
          <a:bodyPr lIns="45699" tIns="45699" rIns="45699" bIns="45699" anchor="b"/>
          <a:lstStyle>
            <a:lvl1pPr>
              <a:defRPr sz="3200">
                <a:latin typeface="+mn-lt"/>
                <a:ea typeface="+mn-ea"/>
                <a:cs typeface="+mn-cs"/>
                <a:sym typeface="Calibri"/>
              </a:defRPr>
            </a:lvl1pPr>
          </a:lstStyle>
          <a:p>
            <a:r>
              <a:t>Title Text</a:t>
            </a:r>
          </a:p>
        </p:txBody>
      </p:sp>
      <p:sp>
        <p:nvSpPr>
          <p:cNvPr id="1766" name="Body Level One…"/>
          <p:cNvSpPr txBox="1">
            <a:spLocks noGrp="1"/>
          </p:cNvSpPr>
          <p:nvPr>
            <p:ph type="body" sz="half" idx="1"/>
          </p:nvPr>
        </p:nvSpPr>
        <p:spPr>
          <a:xfrm>
            <a:off x="5183187" y="987425"/>
            <a:ext cx="6172201" cy="4873625"/>
          </a:xfrm>
          <a:prstGeom prst="rect">
            <a:avLst/>
          </a:prstGeom>
        </p:spPr>
        <p:txBody>
          <a:bodyPr lIns="45699" tIns="45699" rIns="45699" bIns="45699"/>
          <a:lstStyle>
            <a:lvl1pPr marL="457200" indent="-431800">
              <a:buClr>
                <a:srgbClr val="000000"/>
              </a:buClr>
              <a:buSzPts val="3200"/>
              <a:defRPr sz="3200"/>
            </a:lvl1pPr>
            <a:lvl2pPr marL="972457" indent="-464457">
              <a:buClr>
                <a:srgbClr val="000000"/>
              </a:buClr>
              <a:buSzPts val="3200"/>
              <a:defRPr sz="3200"/>
            </a:lvl2pPr>
            <a:lvl3pPr marL="1498600" indent="-508000">
              <a:buClr>
                <a:srgbClr val="000000"/>
              </a:buClr>
              <a:buSzPts val="3200"/>
              <a:defRPr sz="3200"/>
            </a:lvl3pPr>
            <a:lvl4pPr marL="2042160" indent="-568960">
              <a:buClr>
                <a:srgbClr val="000000"/>
              </a:buClr>
              <a:buSzPts val="3200"/>
              <a:defRPr sz="3200"/>
            </a:lvl4pPr>
            <a:lvl5pPr marL="2499360" indent="-568960">
              <a:buClr>
                <a:srgbClr val="000000"/>
              </a:buClr>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1767" name="Google Shape;68;p10"/>
          <p:cNvSpPr txBox="1">
            <a:spLocks noGrp="1"/>
          </p:cNvSpPr>
          <p:nvPr>
            <p:ph type="body" sz="quarter" idx="13"/>
          </p:nvPr>
        </p:nvSpPr>
        <p:spPr>
          <a:xfrm>
            <a:off x="839787" y="2057400"/>
            <a:ext cx="3932239" cy="3811588"/>
          </a:xfrm>
          <a:prstGeom prst="rect">
            <a:avLst/>
          </a:prstGeom>
        </p:spPr>
        <p:txBody>
          <a:bodyPr lIns="45699" tIns="45699" rIns="45699" bIns="45699"/>
          <a:lstStyle/>
          <a:p>
            <a:pPr indent="0">
              <a:buSzTx/>
              <a:buFontTx/>
              <a:buNone/>
              <a:defRPr sz="1600"/>
            </a:pPr>
            <a:endParaRPr/>
          </a:p>
        </p:txBody>
      </p:sp>
      <p:sp>
        <p:nvSpPr>
          <p:cNvPr id="1768"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3627569185"/>
      </p:ext>
    </p:extLst>
  </p:cSld>
  <p:clrMapOvr>
    <a:masterClrMapping/>
  </p:clrMapOvr>
  <p:transition spd="med"/>
</p:sldLayout>
</file>

<file path=ppt/slideLayouts/slideLayout485.xml><?xml version="1.0" encoding="utf-8"?>
<p:sldLayout xmlns:a="http://schemas.openxmlformats.org/drawingml/2006/main" xmlns:r="http://schemas.openxmlformats.org/officeDocument/2006/relationships" xmlns:p="http://schemas.openxmlformats.org/presentationml/2006/main" type="tx">
  <p:cSld name="10_Picture with Caption">
    <p:spTree>
      <p:nvGrpSpPr>
        <p:cNvPr id="1" name=""/>
        <p:cNvGrpSpPr/>
        <p:nvPr/>
      </p:nvGrpSpPr>
      <p:grpSpPr>
        <a:xfrm>
          <a:off x="0" y="0"/>
          <a:ext cx="0" cy="0"/>
          <a:chOff x="0" y="0"/>
          <a:chExt cx="0" cy="0"/>
        </a:xfrm>
      </p:grpSpPr>
      <p:sp>
        <p:nvSpPr>
          <p:cNvPr id="1775" name="Title Text"/>
          <p:cNvSpPr txBox="1">
            <a:spLocks noGrp="1"/>
          </p:cNvSpPr>
          <p:nvPr>
            <p:ph type="title"/>
          </p:nvPr>
        </p:nvSpPr>
        <p:spPr>
          <a:xfrm>
            <a:off x="839787" y="457200"/>
            <a:ext cx="3932239" cy="1600200"/>
          </a:xfrm>
          <a:prstGeom prst="rect">
            <a:avLst/>
          </a:prstGeom>
        </p:spPr>
        <p:txBody>
          <a:bodyPr lIns="45699" tIns="45699" rIns="45699" bIns="45699" anchor="b"/>
          <a:lstStyle>
            <a:lvl1pPr>
              <a:defRPr sz="3200">
                <a:latin typeface="+mn-lt"/>
                <a:ea typeface="+mn-ea"/>
                <a:cs typeface="+mn-cs"/>
                <a:sym typeface="Calibri"/>
              </a:defRPr>
            </a:lvl1pPr>
          </a:lstStyle>
          <a:p>
            <a:r>
              <a:t>Title Text</a:t>
            </a:r>
          </a:p>
        </p:txBody>
      </p:sp>
      <p:sp>
        <p:nvSpPr>
          <p:cNvPr id="1776" name="Google Shape;74;p11"/>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777" name="Body Level One…"/>
          <p:cNvSpPr txBox="1">
            <a:spLocks noGrp="1"/>
          </p:cNvSpPr>
          <p:nvPr>
            <p:ph type="body" sz="quarter" idx="1"/>
          </p:nvPr>
        </p:nvSpPr>
        <p:spPr>
          <a:xfrm>
            <a:off x="839787" y="2057400"/>
            <a:ext cx="3932239" cy="3811588"/>
          </a:xfrm>
          <a:prstGeom prst="rect">
            <a:avLst/>
          </a:prstGeom>
        </p:spPr>
        <p:txBody>
          <a:bodyPr lIns="45699" tIns="45699" rIns="45699" bIns="45699"/>
          <a:lstStyle>
            <a:lvl1pPr indent="0">
              <a:buSzTx/>
              <a:buFontTx/>
              <a:buNone/>
              <a:defRPr sz="1600"/>
            </a:lvl1pPr>
            <a:lvl2pPr marL="228600" indent="457200">
              <a:buSzTx/>
              <a:buFontTx/>
              <a:buNone/>
              <a:defRPr sz="1600"/>
            </a:lvl2pPr>
            <a:lvl3pPr marL="228600" indent="914400">
              <a:buSzTx/>
              <a:buFontTx/>
              <a:buNone/>
              <a:defRPr sz="1600"/>
            </a:lvl3pPr>
            <a:lvl4pPr marL="228600" indent="1371600">
              <a:buSzTx/>
              <a:buFontTx/>
              <a:buNone/>
              <a:defRPr sz="1600"/>
            </a:lvl4pPr>
            <a:lvl5pPr marL="22860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778"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3389682179"/>
      </p:ext>
    </p:extLst>
  </p:cSld>
  <p:clrMapOvr>
    <a:masterClrMapping/>
  </p:clrMapOvr>
  <p:transition spd="med"/>
</p:sldLayout>
</file>

<file path=ppt/slideLayouts/slideLayout486.xml><?xml version="1.0" encoding="utf-8"?>
<p:sldLayout xmlns:a="http://schemas.openxmlformats.org/drawingml/2006/main" xmlns:r="http://schemas.openxmlformats.org/officeDocument/2006/relationships" xmlns:p="http://schemas.openxmlformats.org/presentationml/2006/main" type="tx">
  <p:cSld name="9_Title and Vertical Text">
    <p:spTree>
      <p:nvGrpSpPr>
        <p:cNvPr id="1" name=""/>
        <p:cNvGrpSpPr/>
        <p:nvPr/>
      </p:nvGrpSpPr>
      <p:grpSpPr>
        <a:xfrm>
          <a:off x="0" y="0"/>
          <a:ext cx="0" cy="0"/>
          <a:chOff x="0" y="0"/>
          <a:chExt cx="0" cy="0"/>
        </a:xfrm>
      </p:grpSpPr>
      <p:sp>
        <p:nvSpPr>
          <p:cNvPr id="1785" name="Title Text"/>
          <p:cNvSpPr txBox="1">
            <a:spLocks noGrp="1"/>
          </p:cNvSpPr>
          <p:nvPr>
            <p:ph type="title"/>
          </p:nvPr>
        </p:nvSpPr>
        <p:spPr>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786" name="Body Level One…"/>
          <p:cNvSpPr txBox="1">
            <a:spLocks noGrp="1"/>
          </p:cNvSpPr>
          <p:nvPr>
            <p:ph type="body" idx="1"/>
          </p:nvPr>
        </p:nvSpPr>
        <p:spPr>
          <a:xfrm rot="5400000">
            <a:off x="3920330" y="-1256506"/>
            <a:ext cx="4351339" cy="10515601"/>
          </a:xfrm>
          <a:prstGeom prst="rect">
            <a:avLst/>
          </a:prstGeom>
        </p:spPr>
        <p:txBody>
          <a:bodyPr lIns="45699" tIns="45699" rIns="45699" bIns="45699"/>
          <a:lstStyle>
            <a:lvl1pPr marL="457200" indent="-342900">
              <a:buClr>
                <a:srgbClr val="000000"/>
              </a:buClr>
              <a:buSzPts val="2800"/>
            </a:lvl1pPr>
            <a:lvl2pPr marL="971550" indent="-400050">
              <a:buClr>
                <a:srgbClr val="000000"/>
              </a:buClr>
              <a:buSzPts val="2800"/>
            </a:lvl2pPr>
            <a:lvl3pPr marL="1508760" indent="-480060">
              <a:buClr>
                <a:srgbClr val="000000"/>
              </a:buClr>
              <a:buSzPts val="2800"/>
            </a:lvl3pPr>
            <a:lvl4pPr marL="2019300" indent="-533400">
              <a:buClr>
                <a:srgbClr val="000000"/>
              </a:buClr>
              <a:buSzPts val="2800"/>
            </a:lvl4pPr>
            <a:lvl5pPr marL="2476500" indent="-533400">
              <a:buClr>
                <a:srgbClr val="000000"/>
              </a:buClr>
              <a:buSzPts val="2800"/>
            </a:lvl5pPr>
          </a:lstStyle>
          <a:p>
            <a:r>
              <a:t>Body Level One</a:t>
            </a:r>
          </a:p>
          <a:p>
            <a:pPr lvl="1"/>
            <a:r>
              <a:t>Body Level Two</a:t>
            </a:r>
          </a:p>
          <a:p>
            <a:pPr lvl="2"/>
            <a:r>
              <a:t>Body Level Three</a:t>
            </a:r>
          </a:p>
          <a:p>
            <a:pPr lvl="3"/>
            <a:r>
              <a:t>Body Level Four</a:t>
            </a:r>
          </a:p>
          <a:p>
            <a:pPr lvl="4"/>
            <a:r>
              <a:t>Body Level Five</a:t>
            </a:r>
          </a:p>
        </p:txBody>
      </p:sp>
      <p:sp>
        <p:nvSpPr>
          <p:cNvPr id="1787"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226365341"/>
      </p:ext>
    </p:extLst>
  </p:cSld>
  <p:clrMapOvr>
    <a:masterClrMapping/>
  </p:clrMapOvr>
  <p:transition spd="med"/>
</p:sldLayout>
</file>

<file path=ppt/slideLayouts/slideLayout487.xml><?xml version="1.0" encoding="utf-8"?>
<p:sldLayout xmlns:a="http://schemas.openxmlformats.org/drawingml/2006/main" xmlns:r="http://schemas.openxmlformats.org/officeDocument/2006/relationships" xmlns:p="http://schemas.openxmlformats.org/presentationml/2006/main" type="tx">
  <p:cSld name="9_Vertical Title and Text">
    <p:spTree>
      <p:nvGrpSpPr>
        <p:cNvPr id="1" name=""/>
        <p:cNvGrpSpPr/>
        <p:nvPr/>
      </p:nvGrpSpPr>
      <p:grpSpPr>
        <a:xfrm>
          <a:off x="0" y="0"/>
          <a:ext cx="0" cy="0"/>
          <a:chOff x="0" y="0"/>
          <a:chExt cx="0" cy="0"/>
        </a:xfrm>
      </p:grpSpPr>
      <p:sp>
        <p:nvSpPr>
          <p:cNvPr id="1794" name="Title Text"/>
          <p:cNvSpPr txBox="1">
            <a:spLocks noGrp="1"/>
          </p:cNvSpPr>
          <p:nvPr>
            <p:ph type="title"/>
          </p:nvPr>
        </p:nvSpPr>
        <p:spPr>
          <a:xfrm rot="5400000">
            <a:off x="7133431" y="1956593"/>
            <a:ext cx="5811839" cy="2628901"/>
          </a:xfrm>
          <a:prstGeom prst="rect">
            <a:avLst/>
          </a:prstGeom>
        </p:spPr>
        <p:txBody>
          <a:bodyPr lIns="45699" tIns="45699" rIns="45699" bIns="45699"/>
          <a:lstStyle>
            <a:lvl1pPr>
              <a:defRPr>
                <a:latin typeface="+mn-lt"/>
                <a:ea typeface="+mn-ea"/>
                <a:cs typeface="+mn-cs"/>
                <a:sym typeface="Calibri"/>
              </a:defRPr>
            </a:lvl1pPr>
          </a:lstStyle>
          <a:p>
            <a:r>
              <a:t>Title Text</a:t>
            </a:r>
          </a:p>
        </p:txBody>
      </p:sp>
      <p:sp>
        <p:nvSpPr>
          <p:cNvPr id="1795" name="Body Level One…"/>
          <p:cNvSpPr txBox="1">
            <a:spLocks noGrp="1"/>
          </p:cNvSpPr>
          <p:nvPr>
            <p:ph type="body" idx="1"/>
          </p:nvPr>
        </p:nvSpPr>
        <p:spPr>
          <a:xfrm rot="5400000">
            <a:off x="1799431" y="-596107"/>
            <a:ext cx="5811838" cy="7734301"/>
          </a:xfrm>
          <a:prstGeom prst="rect">
            <a:avLst/>
          </a:prstGeom>
        </p:spPr>
        <p:txBody>
          <a:bodyPr lIns="45699" tIns="45699" rIns="45699" bIns="45699"/>
          <a:lstStyle>
            <a:lvl1pPr marL="457200" indent="-342900">
              <a:buClr>
                <a:srgbClr val="000000"/>
              </a:buClr>
              <a:buSzPts val="2800"/>
            </a:lvl1pPr>
            <a:lvl2pPr marL="971550" indent="-400050">
              <a:buClr>
                <a:srgbClr val="000000"/>
              </a:buClr>
              <a:buSzPts val="2800"/>
            </a:lvl2pPr>
            <a:lvl3pPr marL="1508760" indent="-480060">
              <a:buClr>
                <a:srgbClr val="000000"/>
              </a:buClr>
              <a:buSzPts val="2800"/>
            </a:lvl3pPr>
            <a:lvl4pPr marL="2019300" indent="-533400">
              <a:buClr>
                <a:srgbClr val="000000"/>
              </a:buClr>
              <a:buSzPts val="2800"/>
            </a:lvl4pPr>
            <a:lvl5pPr marL="2476500" indent="-533400">
              <a:buClr>
                <a:srgbClr val="000000"/>
              </a:buClr>
              <a:buSzPts val="2800"/>
            </a:lvl5pPr>
          </a:lstStyle>
          <a:p>
            <a:r>
              <a:t>Body Level One</a:t>
            </a:r>
          </a:p>
          <a:p>
            <a:pPr lvl="1"/>
            <a:r>
              <a:t>Body Level Two</a:t>
            </a:r>
          </a:p>
          <a:p>
            <a:pPr lvl="2"/>
            <a:r>
              <a:t>Body Level Three</a:t>
            </a:r>
          </a:p>
          <a:p>
            <a:pPr lvl="3"/>
            <a:r>
              <a:t>Body Level Four</a:t>
            </a:r>
          </a:p>
          <a:p>
            <a:pPr lvl="4"/>
            <a:r>
              <a:t>Body Level Five</a:t>
            </a:r>
          </a:p>
        </p:txBody>
      </p:sp>
      <p:sp>
        <p:nvSpPr>
          <p:cNvPr id="1796" name="Slide Number"/>
          <p:cNvSpPr txBox="1">
            <a:spLocks noGrp="1"/>
          </p:cNvSpPr>
          <p:nvPr>
            <p:ph type="sldNum" sz="quarter" idx="2"/>
          </p:nvPr>
        </p:nvSpPr>
        <p:spPr>
          <a:xfrm>
            <a:off x="11089858" y="6404312"/>
            <a:ext cx="263942" cy="269201"/>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3156498704"/>
      </p:ext>
    </p:extLst>
  </p:cSld>
  <p:clrMapOvr>
    <a:masterClrMapping/>
  </p:clrMapOvr>
  <p:transition spd="med"/>
</p:sldLayout>
</file>

<file path=ppt/slideLayouts/slideLayout488.xml><?xml version="1.0" encoding="utf-8"?>
<p:sldLayout xmlns:a="http://schemas.openxmlformats.org/drawingml/2006/main" xmlns:r="http://schemas.openxmlformats.org/officeDocument/2006/relationships" xmlns:p="http://schemas.openxmlformats.org/presentationml/2006/main" type="tx">
  <p:cSld name="11_Title Slide">
    <p:spTree>
      <p:nvGrpSpPr>
        <p:cNvPr id="1" name=""/>
        <p:cNvGrpSpPr/>
        <p:nvPr/>
      </p:nvGrpSpPr>
      <p:grpSpPr>
        <a:xfrm>
          <a:off x="0" y="0"/>
          <a:ext cx="0" cy="0"/>
          <a:chOff x="0" y="0"/>
          <a:chExt cx="0" cy="0"/>
        </a:xfrm>
      </p:grpSpPr>
      <p:sp>
        <p:nvSpPr>
          <p:cNvPr id="1803" name="Title Text"/>
          <p:cNvSpPr txBox="1">
            <a:spLocks noGrp="1"/>
          </p:cNvSpPr>
          <p:nvPr>
            <p:ph type="title"/>
          </p:nvPr>
        </p:nvSpPr>
        <p:spPr>
          <a:xfrm>
            <a:off x="1524000" y="1122362"/>
            <a:ext cx="9144000" cy="2387601"/>
          </a:xfrm>
          <a:prstGeom prst="rect">
            <a:avLst/>
          </a:prstGeom>
        </p:spPr>
        <p:txBody>
          <a:bodyPr lIns="45718" tIns="45718" rIns="45718" bIns="45718" anchor="b"/>
          <a:lstStyle>
            <a:lvl1pPr algn="ctr">
              <a:defRPr sz="6000"/>
            </a:lvl1pPr>
          </a:lstStyle>
          <a:p>
            <a:r>
              <a:t>Title Text</a:t>
            </a:r>
          </a:p>
        </p:txBody>
      </p:sp>
      <p:sp>
        <p:nvSpPr>
          <p:cNvPr id="1804" name="Body Level One…"/>
          <p:cNvSpPr txBox="1">
            <a:spLocks noGrp="1"/>
          </p:cNvSpPr>
          <p:nvPr>
            <p:ph type="body" sz="quarter" idx="1"/>
          </p:nvPr>
        </p:nvSpPr>
        <p:spPr>
          <a:xfrm>
            <a:off x="1524000" y="3602037"/>
            <a:ext cx="9144000" cy="1655767"/>
          </a:xfrm>
          <a:prstGeom prst="rect">
            <a:avLst/>
          </a:prstGeom>
        </p:spPr>
        <p:txBody>
          <a:bodyPr lIns="45718" tIns="45718" rIns="45718" bIns="45718"/>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805"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4181774424"/>
      </p:ext>
    </p:extLst>
  </p:cSld>
  <p:clrMapOvr>
    <a:masterClrMapping/>
  </p:clrMapOvr>
  <p:transition spd="med"/>
</p:sldLayout>
</file>

<file path=ppt/slideLayouts/slideLayout489.xml><?xml version="1.0" encoding="utf-8"?>
<p:sldLayout xmlns:a="http://schemas.openxmlformats.org/drawingml/2006/main" xmlns:r="http://schemas.openxmlformats.org/officeDocument/2006/relationships" xmlns:p="http://schemas.openxmlformats.org/presentationml/2006/main" type="tx">
  <p:cSld name="12_Title and Content">
    <p:spTree>
      <p:nvGrpSpPr>
        <p:cNvPr id="1" name=""/>
        <p:cNvGrpSpPr/>
        <p:nvPr/>
      </p:nvGrpSpPr>
      <p:grpSpPr>
        <a:xfrm>
          <a:off x="0" y="0"/>
          <a:ext cx="0" cy="0"/>
          <a:chOff x="0" y="0"/>
          <a:chExt cx="0" cy="0"/>
        </a:xfrm>
      </p:grpSpPr>
      <p:sp>
        <p:nvSpPr>
          <p:cNvPr id="1812" name="Title Text"/>
          <p:cNvSpPr txBox="1">
            <a:spLocks noGrp="1"/>
          </p:cNvSpPr>
          <p:nvPr>
            <p:ph type="title"/>
          </p:nvPr>
        </p:nvSpPr>
        <p:spPr>
          <a:prstGeom prst="rect">
            <a:avLst/>
          </a:prstGeom>
        </p:spPr>
        <p:txBody>
          <a:bodyPr lIns="45718" tIns="45718" rIns="45718" bIns="45718"/>
          <a:lstStyle/>
          <a:p>
            <a:r>
              <a:t>Title Text</a:t>
            </a:r>
          </a:p>
        </p:txBody>
      </p:sp>
      <p:sp>
        <p:nvSpPr>
          <p:cNvPr id="1813" name="Body Level One…"/>
          <p:cNvSpPr txBox="1">
            <a:spLocks noGrp="1"/>
          </p:cNvSpPr>
          <p:nvPr>
            <p:ph type="body" idx="1"/>
          </p:nvPr>
        </p:nvSpPr>
        <p:spPr>
          <a:prstGeom prst="rect">
            <a:avLst/>
          </a:prstGeom>
        </p:spPr>
        <p:txBody>
          <a:bodyPr lIns="45718" tIns="45718" rIns="45718" bIns="45718"/>
          <a:lstStyle>
            <a:lvl3pPr marL="1234438" indent="-320038"/>
          </a:lstStyle>
          <a:p>
            <a:r>
              <a:t>Body Level One</a:t>
            </a:r>
          </a:p>
          <a:p>
            <a:pPr lvl="1"/>
            <a:r>
              <a:t>Body Level Two</a:t>
            </a:r>
          </a:p>
          <a:p>
            <a:pPr lvl="2"/>
            <a:r>
              <a:t>Body Level Three</a:t>
            </a:r>
          </a:p>
          <a:p>
            <a:pPr lvl="3"/>
            <a:r>
              <a:t>Body Level Four</a:t>
            </a:r>
          </a:p>
          <a:p>
            <a:pPr lvl="4"/>
            <a:r>
              <a:t>Body Level Five</a:t>
            </a:r>
          </a:p>
        </p:txBody>
      </p:sp>
      <p:sp>
        <p:nvSpPr>
          <p:cNvPr id="1814"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414863837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498" name="Title Text"/>
          <p:cNvSpPr txBox="1">
            <a:spLocks noGrp="1"/>
          </p:cNvSpPr>
          <p:nvPr>
            <p:ph type="title"/>
          </p:nvPr>
        </p:nvSpPr>
        <p:spPr>
          <a:xfrm>
            <a:off x="415600" y="2867799"/>
            <a:ext cx="11360801" cy="1122401"/>
          </a:xfrm>
          <a:prstGeom prst="rect">
            <a:avLst/>
          </a:prstGeom>
        </p:spPr>
        <p:txBody>
          <a:bodyPr lIns="91424" tIns="91424" rIns="91424" bIns="91424"/>
          <a:lstStyle>
            <a:lvl1pPr algn="ctr">
              <a:lnSpc>
                <a:spcPct val="100000"/>
              </a:lnSpc>
              <a:defRPr sz="4800">
                <a:latin typeface="Arial"/>
                <a:ea typeface="Arial"/>
                <a:cs typeface="Arial"/>
                <a:sym typeface="Arial"/>
              </a:defRPr>
            </a:lvl1pPr>
          </a:lstStyle>
          <a:p>
            <a:r>
              <a:t>Title Text</a:t>
            </a:r>
          </a:p>
        </p:txBody>
      </p:sp>
      <p:sp>
        <p:nvSpPr>
          <p:cNvPr id="499"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490.xml><?xml version="1.0" encoding="utf-8"?>
<p:sldLayout xmlns:a="http://schemas.openxmlformats.org/drawingml/2006/main" xmlns:r="http://schemas.openxmlformats.org/officeDocument/2006/relationships" xmlns:p="http://schemas.openxmlformats.org/presentationml/2006/main" type="tx">
  <p:cSld name="9_Section Header">
    <p:spTree>
      <p:nvGrpSpPr>
        <p:cNvPr id="1" name=""/>
        <p:cNvGrpSpPr/>
        <p:nvPr/>
      </p:nvGrpSpPr>
      <p:grpSpPr>
        <a:xfrm>
          <a:off x="0" y="0"/>
          <a:ext cx="0" cy="0"/>
          <a:chOff x="0" y="0"/>
          <a:chExt cx="0" cy="0"/>
        </a:xfrm>
      </p:grpSpPr>
      <p:sp>
        <p:nvSpPr>
          <p:cNvPr id="1821" name="Title Text"/>
          <p:cNvSpPr txBox="1">
            <a:spLocks noGrp="1"/>
          </p:cNvSpPr>
          <p:nvPr>
            <p:ph type="title"/>
          </p:nvPr>
        </p:nvSpPr>
        <p:spPr>
          <a:xfrm>
            <a:off x="831850" y="1709738"/>
            <a:ext cx="10515600" cy="2852737"/>
          </a:xfrm>
          <a:prstGeom prst="rect">
            <a:avLst/>
          </a:prstGeom>
        </p:spPr>
        <p:txBody>
          <a:bodyPr lIns="45718" tIns="45718" rIns="45718" bIns="45718" anchor="b"/>
          <a:lstStyle>
            <a:lvl1pPr>
              <a:defRPr sz="6000"/>
            </a:lvl1pPr>
          </a:lstStyle>
          <a:p>
            <a:r>
              <a:t>Title Text</a:t>
            </a:r>
          </a:p>
        </p:txBody>
      </p:sp>
      <p:sp>
        <p:nvSpPr>
          <p:cNvPr id="1822" name="Body Level One…"/>
          <p:cNvSpPr txBox="1">
            <a:spLocks noGrp="1"/>
          </p:cNvSpPr>
          <p:nvPr>
            <p:ph type="body" sz="quarter" idx="1"/>
          </p:nvPr>
        </p:nvSpPr>
        <p:spPr>
          <a:xfrm>
            <a:off x="831850" y="4589462"/>
            <a:ext cx="10515600" cy="1500192"/>
          </a:xfrm>
          <a:prstGeom prst="rect">
            <a:avLst/>
          </a:prstGeom>
        </p:spPr>
        <p:txBody>
          <a:bodyPr lIns="45718" tIns="45718" rIns="45718" bIns="45718"/>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823"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3950391897"/>
      </p:ext>
    </p:extLst>
  </p:cSld>
  <p:clrMapOvr>
    <a:masterClrMapping/>
  </p:clrMapOvr>
  <p:transition spd="med"/>
</p:sldLayout>
</file>

<file path=ppt/slideLayouts/slideLayout491.xml><?xml version="1.0" encoding="utf-8"?>
<p:sldLayout xmlns:a="http://schemas.openxmlformats.org/drawingml/2006/main" xmlns:r="http://schemas.openxmlformats.org/officeDocument/2006/relationships" xmlns:p="http://schemas.openxmlformats.org/presentationml/2006/main" type="tx">
  <p:cSld name="12_Two Content">
    <p:spTree>
      <p:nvGrpSpPr>
        <p:cNvPr id="1" name=""/>
        <p:cNvGrpSpPr/>
        <p:nvPr/>
      </p:nvGrpSpPr>
      <p:grpSpPr>
        <a:xfrm>
          <a:off x="0" y="0"/>
          <a:ext cx="0" cy="0"/>
          <a:chOff x="0" y="0"/>
          <a:chExt cx="0" cy="0"/>
        </a:xfrm>
      </p:grpSpPr>
      <p:sp>
        <p:nvSpPr>
          <p:cNvPr id="1830" name="Title Text"/>
          <p:cNvSpPr txBox="1">
            <a:spLocks noGrp="1"/>
          </p:cNvSpPr>
          <p:nvPr>
            <p:ph type="title"/>
          </p:nvPr>
        </p:nvSpPr>
        <p:spPr>
          <a:prstGeom prst="rect">
            <a:avLst/>
          </a:prstGeom>
        </p:spPr>
        <p:txBody>
          <a:bodyPr lIns="45718" tIns="45718" rIns="45718" bIns="45718"/>
          <a:lstStyle/>
          <a:p>
            <a:r>
              <a:t>Title Text</a:t>
            </a:r>
          </a:p>
        </p:txBody>
      </p:sp>
      <p:sp>
        <p:nvSpPr>
          <p:cNvPr id="1831" name="Body Level One…"/>
          <p:cNvSpPr txBox="1">
            <a:spLocks noGrp="1"/>
          </p:cNvSpPr>
          <p:nvPr>
            <p:ph type="body" sz="half" idx="1"/>
          </p:nvPr>
        </p:nvSpPr>
        <p:spPr>
          <a:xfrm>
            <a:off x="838200" y="1825625"/>
            <a:ext cx="5181600" cy="4351338"/>
          </a:xfrm>
          <a:prstGeom prst="rect">
            <a:avLst/>
          </a:prstGeom>
        </p:spPr>
        <p:txBody>
          <a:bodyPr lIns="45718" tIns="45718" rIns="45718" bIns="45718"/>
          <a:lstStyle>
            <a:lvl3pPr marL="1234438" indent="-320038"/>
          </a:lstStyle>
          <a:p>
            <a:r>
              <a:t>Body Level One</a:t>
            </a:r>
          </a:p>
          <a:p>
            <a:pPr lvl="1"/>
            <a:r>
              <a:t>Body Level Two</a:t>
            </a:r>
          </a:p>
          <a:p>
            <a:pPr lvl="2"/>
            <a:r>
              <a:t>Body Level Three</a:t>
            </a:r>
          </a:p>
          <a:p>
            <a:pPr lvl="3"/>
            <a:r>
              <a:t>Body Level Four</a:t>
            </a:r>
          </a:p>
          <a:p>
            <a:pPr lvl="4"/>
            <a:r>
              <a:t>Body Level Five</a:t>
            </a:r>
          </a:p>
        </p:txBody>
      </p:sp>
      <p:sp>
        <p:nvSpPr>
          <p:cNvPr id="1832"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1682977207"/>
      </p:ext>
    </p:extLst>
  </p:cSld>
  <p:clrMapOvr>
    <a:masterClrMapping/>
  </p:clrMapOvr>
  <p:transition spd="med"/>
</p:sldLayout>
</file>

<file path=ppt/slideLayouts/slideLayout492.xml><?xml version="1.0" encoding="utf-8"?>
<p:sldLayout xmlns:a="http://schemas.openxmlformats.org/drawingml/2006/main" xmlns:r="http://schemas.openxmlformats.org/officeDocument/2006/relationships" xmlns:p="http://schemas.openxmlformats.org/presentationml/2006/main" type="tx">
  <p:cSld name="13_Comparison">
    <p:spTree>
      <p:nvGrpSpPr>
        <p:cNvPr id="1" name=""/>
        <p:cNvGrpSpPr/>
        <p:nvPr/>
      </p:nvGrpSpPr>
      <p:grpSpPr>
        <a:xfrm>
          <a:off x="0" y="0"/>
          <a:ext cx="0" cy="0"/>
          <a:chOff x="0" y="0"/>
          <a:chExt cx="0" cy="0"/>
        </a:xfrm>
      </p:grpSpPr>
      <p:sp>
        <p:nvSpPr>
          <p:cNvPr id="1839" name="Title Text"/>
          <p:cNvSpPr txBox="1">
            <a:spLocks noGrp="1"/>
          </p:cNvSpPr>
          <p:nvPr>
            <p:ph type="title"/>
          </p:nvPr>
        </p:nvSpPr>
        <p:spPr>
          <a:xfrm>
            <a:off x="839787" y="365125"/>
            <a:ext cx="10515601" cy="1325563"/>
          </a:xfrm>
          <a:prstGeom prst="rect">
            <a:avLst/>
          </a:prstGeom>
        </p:spPr>
        <p:txBody>
          <a:bodyPr lIns="45718" tIns="45718" rIns="45718" bIns="45718"/>
          <a:lstStyle/>
          <a:p>
            <a:r>
              <a:t>Title Text</a:t>
            </a:r>
          </a:p>
        </p:txBody>
      </p:sp>
      <p:sp>
        <p:nvSpPr>
          <p:cNvPr id="1840" name="Body Level One…"/>
          <p:cNvSpPr txBox="1">
            <a:spLocks noGrp="1"/>
          </p:cNvSpPr>
          <p:nvPr>
            <p:ph type="body" sz="quarter" idx="1"/>
          </p:nvPr>
        </p:nvSpPr>
        <p:spPr>
          <a:xfrm>
            <a:off x="839787" y="1681163"/>
            <a:ext cx="5157790" cy="823917"/>
          </a:xfrm>
          <a:prstGeom prst="rect">
            <a:avLst/>
          </a:prstGeom>
        </p:spPr>
        <p:txBody>
          <a:bodyPr lIns="45718" tIns="45718" rIns="45718" bIns="45718"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841" name="Text Placeholder 4"/>
          <p:cNvSpPr>
            <a:spLocks noGrp="1"/>
          </p:cNvSpPr>
          <p:nvPr>
            <p:ph type="body" sz="quarter" idx="13"/>
          </p:nvPr>
        </p:nvSpPr>
        <p:spPr>
          <a:xfrm>
            <a:off x="6172200" y="1681163"/>
            <a:ext cx="5183188" cy="823914"/>
          </a:xfrm>
          <a:prstGeom prst="rect">
            <a:avLst/>
          </a:prstGeom>
        </p:spPr>
        <p:txBody>
          <a:bodyPr lIns="45718" tIns="45718" rIns="45718" bIns="45718" anchor="b"/>
          <a:lstStyle/>
          <a:p>
            <a:endParaRPr/>
          </a:p>
        </p:txBody>
      </p:sp>
      <p:sp>
        <p:nvSpPr>
          <p:cNvPr id="1842"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4283389914"/>
      </p:ext>
    </p:extLst>
  </p:cSld>
  <p:clrMapOvr>
    <a:masterClrMapping/>
  </p:clrMapOvr>
  <p:transition spd="med"/>
</p:sldLayout>
</file>

<file path=ppt/slideLayouts/slideLayout493.xml><?xml version="1.0" encoding="utf-8"?>
<p:sldLayout xmlns:a="http://schemas.openxmlformats.org/drawingml/2006/main" xmlns:r="http://schemas.openxmlformats.org/officeDocument/2006/relationships" xmlns:p="http://schemas.openxmlformats.org/presentationml/2006/main" type="tx">
  <p:cSld name="12_Title Only">
    <p:spTree>
      <p:nvGrpSpPr>
        <p:cNvPr id="1" name=""/>
        <p:cNvGrpSpPr/>
        <p:nvPr/>
      </p:nvGrpSpPr>
      <p:grpSpPr>
        <a:xfrm>
          <a:off x="0" y="0"/>
          <a:ext cx="0" cy="0"/>
          <a:chOff x="0" y="0"/>
          <a:chExt cx="0" cy="0"/>
        </a:xfrm>
      </p:grpSpPr>
      <p:sp>
        <p:nvSpPr>
          <p:cNvPr id="1849" name="Title Text"/>
          <p:cNvSpPr txBox="1">
            <a:spLocks noGrp="1"/>
          </p:cNvSpPr>
          <p:nvPr>
            <p:ph type="title"/>
          </p:nvPr>
        </p:nvSpPr>
        <p:spPr>
          <a:prstGeom prst="rect">
            <a:avLst/>
          </a:prstGeom>
        </p:spPr>
        <p:txBody>
          <a:bodyPr lIns="45718" tIns="45718" rIns="45718" bIns="45718"/>
          <a:lstStyle/>
          <a:p>
            <a:r>
              <a:t>Title Text</a:t>
            </a:r>
          </a:p>
        </p:txBody>
      </p:sp>
      <p:sp>
        <p:nvSpPr>
          <p:cNvPr id="1850"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216636828"/>
      </p:ext>
    </p:extLst>
  </p:cSld>
  <p:clrMapOvr>
    <a:masterClrMapping/>
  </p:clrMapOvr>
  <p:transition spd="med"/>
</p:sldLayout>
</file>

<file path=ppt/slideLayouts/slideLayout494.xml><?xml version="1.0" encoding="utf-8"?>
<p:sldLayout xmlns:a="http://schemas.openxmlformats.org/drawingml/2006/main" xmlns:r="http://schemas.openxmlformats.org/officeDocument/2006/relationships" xmlns:p="http://schemas.openxmlformats.org/presentationml/2006/main" type="tx">
  <p:cSld name="11_Blank">
    <p:spTree>
      <p:nvGrpSpPr>
        <p:cNvPr id="1" name=""/>
        <p:cNvGrpSpPr/>
        <p:nvPr/>
      </p:nvGrpSpPr>
      <p:grpSpPr>
        <a:xfrm>
          <a:off x="0" y="0"/>
          <a:ext cx="0" cy="0"/>
          <a:chOff x="0" y="0"/>
          <a:chExt cx="0" cy="0"/>
        </a:xfrm>
      </p:grpSpPr>
      <p:sp>
        <p:nvSpPr>
          <p:cNvPr id="1857"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3756033756"/>
      </p:ext>
    </p:extLst>
  </p:cSld>
  <p:clrMapOvr>
    <a:masterClrMapping/>
  </p:clrMapOvr>
  <p:transition spd="med"/>
</p:sldLayout>
</file>

<file path=ppt/slideLayouts/slideLayout495.xml><?xml version="1.0" encoding="utf-8"?>
<p:sldLayout xmlns:a="http://schemas.openxmlformats.org/drawingml/2006/main" xmlns:r="http://schemas.openxmlformats.org/officeDocument/2006/relationships" xmlns:p="http://schemas.openxmlformats.org/presentationml/2006/main" type="tx">
  <p:cSld name="11_Content with Caption">
    <p:spTree>
      <p:nvGrpSpPr>
        <p:cNvPr id="1" name=""/>
        <p:cNvGrpSpPr/>
        <p:nvPr/>
      </p:nvGrpSpPr>
      <p:grpSpPr>
        <a:xfrm>
          <a:off x="0" y="0"/>
          <a:ext cx="0" cy="0"/>
          <a:chOff x="0" y="0"/>
          <a:chExt cx="0" cy="0"/>
        </a:xfrm>
      </p:grpSpPr>
      <p:sp>
        <p:nvSpPr>
          <p:cNvPr id="1864" name="Title Text"/>
          <p:cNvSpPr txBox="1">
            <a:spLocks noGrp="1"/>
          </p:cNvSpPr>
          <p:nvPr>
            <p:ph type="title"/>
          </p:nvPr>
        </p:nvSpPr>
        <p:spPr>
          <a:xfrm>
            <a:off x="839787" y="457200"/>
            <a:ext cx="3932240" cy="1600200"/>
          </a:xfrm>
          <a:prstGeom prst="rect">
            <a:avLst/>
          </a:prstGeom>
        </p:spPr>
        <p:txBody>
          <a:bodyPr lIns="45718" tIns="45718" rIns="45718" bIns="45718" anchor="b"/>
          <a:lstStyle>
            <a:lvl1pPr>
              <a:defRPr sz="3200"/>
            </a:lvl1pPr>
          </a:lstStyle>
          <a:p>
            <a:r>
              <a:t>Title Text</a:t>
            </a:r>
          </a:p>
        </p:txBody>
      </p:sp>
      <p:sp>
        <p:nvSpPr>
          <p:cNvPr id="1865" name="Body Level One…"/>
          <p:cNvSpPr txBox="1">
            <a:spLocks noGrp="1"/>
          </p:cNvSpPr>
          <p:nvPr>
            <p:ph type="body" sz="half" idx="1"/>
          </p:nvPr>
        </p:nvSpPr>
        <p:spPr>
          <a:xfrm>
            <a:off x="5183187" y="987425"/>
            <a:ext cx="6172204" cy="4873625"/>
          </a:xfrm>
          <a:prstGeom prst="rect">
            <a:avLst/>
          </a:prstGeom>
        </p:spPr>
        <p:txBody>
          <a:bodyPr lIns="45718" tIns="45718" rIns="45718" bIns="45718"/>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866" name="Text Placeholder 3"/>
          <p:cNvSpPr>
            <a:spLocks noGrp="1"/>
          </p:cNvSpPr>
          <p:nvPr>
            <p:ph type="body" sz="quarter" idx="13"/>
          </p:nvPr>
        </p:nvSpPr>
        <p:spPr>
          <a:xfrm>
            <a:off x="839787" y="2057400"/>
            <a:ext cx="3932238" cy="3811588"/>
          </a:xfrm>
          <a:prstGeom prst="rect">
            <a:avLst/>
          </a:prstGeom>
        </p:spPr>
        <p:txBody>
          <a:bodyPr lIns="45718" tIns="45718" rIns="45718" bIns="45718"/>
          <a:lstStyle/>
          <a:p>
            <a:endParaRPr/>
          </a:p>
        </p:txBody>
      </p:sp>
      <p:sp>
        <p:nvSpPr>
          <p:cNvPr id="1867"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2726583708"/>
      </p:ext>
    </p:extLst>
  </p:cSld>
  <p:clrMapOvr>
    <a:masterClrMapping/>
  </p:clrMapOvr>
  <p:transition spd="med"/>
</p:sldLayout>
</file>

<file path=ppt/slideLayouts/slideLayout496.xml><?xml version="1.0" encoding="utf-8"?>
<p:sldLayout xmlns:a="http://schemas.openxmlformats.org/drawingml/2006/main" xmlns:r="http://schemas.openxmlformats.org/officeDocument/2006/relationships" xmlns:p="http://schemas.openxmlformats.org/presentationml/2006/main" type="tx">
  <p:cSld name="11_Picture with Caption">
    <p:spTree>
      <p:nvGrpSpPr>
        <p:cNvPr id="1" name=""/>
        <p:cNvGrpSpPr/>
        <p:nvPr/>
      </p:nvGrpSpPr>
      <p:grpSpPr>
        <a:xfrm>
          <a:off x="0" y="0"/>
          <a:ext cx="0" cy="0"/>
          <a:chOff x="0" y="0"/>
          <a:chExt cx="0" cy="0"/>
        </a:xfrm>
      </p:grpSpPr>
      <p:sp>
        <p:nvSpPr>
          <p:cNvPr id="1874" name="Title Text"/>
          <p:cNvSpPr txBox="1">
            <a:spLocks noGrp="1"/>
          </p:cNvSpPr>
          <p:nvPr>
            <p:ph type="title"/>
          </p:nvPr>
        </p:nvSpPr>
        <p:spPr>
          <a:xfrm>
            <a:off x="839787" y="457200"/>
            <a:ext cx="3932240" cy="1600200"/>
          </a:xfrm>
          <a:prstGeom prst="rect">
            <a:avLst/>
          </a:prstGeom>
        </p:spPr>
        <p:txBody>
          <a:bodyPr lIns="45718" tIns="45718" rIns="45718" bIns="45718" anchor="b"/>
          <a:lstStyle>
            <a:lvl1pPr>
              <a:defRPr sz="3200"/>
            </a:lvl1pPr>
          </a:lstStyle>
          <a:p>
            <a:r>
              <a:t>Title Text</a:t>
            </a:r>
          </a:p>
        </p:txBody>
      </p:sp>
      <p:sp>
        <p:nvSpPr>
          <p:cNvPr id="1875" name="Picture Placeholder 2"/>
          <p:cNvSpPr>
            <a:spLocks noGrp="1"/>
          </p:cNvSpPr>
          <p:nvPr>
            <p:ph type="pic" sz="half" idx="13"/>
          </p:nvPr>
        </p:nvSpPr>
        <p:spPr>
          <a:xfrm>
            <a:off x="5183187" y="987425"/>
            <a:ext cx="6172204" cy="4873625"/>
          </a:xfrm>
          <a:prstGeom prst="rect">
            <a:avLst/>
          </a:prstGeom>
        </p:spPr>
        <p:txBody>
          <a:bodyPr lIns="91439" rIns="91439">
            <a:noAutofit/>
          </a:bodyPr>
          <a:lstStyle/>
          <a:p>
            <a:endParaRPr/>
          </a:p>
        </p:txBody>
      </p:sp>
      <p:sp>
        <p:nvSpPr>
          <p:cNvPr id="1876" name="Body Level One…"/>
          <p:cNvSpPr txBox="1">
            <a:spLocks noGrp="1"/>
          </p:cNvSpPr>
          <p:nvPr>
            <p:ph type="body" sz="quarter" idx="1"/>
          </p:nvPr>
        </p:nvSpPr>
        <p:spPr>
          <a:xfrm>
            <a:off x="839787" y="2057400"/>
            <a:ext cx="3932240" cy="3811588"/>
          </a:xfrm>
          <a:prstGeom prst="rect">
            <a:avLst/>
          </a:prstGeom>
        </p:spPr>
        <p:txBody>
          <a:bodyPr lIns="45718" tIns="45718" rIns="45718" bIns="45718"/>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877" name="Slide Number"/>
          <p:cNvSpPr txBox="1">
            <a:spLocks noGrp="1"/>
          </p:cNvSpPr>
          <p:nvPr>
            <p:ph type="sldNum" sz="quarter" idx="2"/>
          </p:nvPr>
        </p:nvSpPr>
        <p:spPr>
          <a:xfrm>
            <a:off x="11089823" y="6404294"/>
            <a:ext cx="263978" cy="269237"/>
          </a:xfrm>
          <a:prstGeom prst="rect">
            <a:avLst/>
          </a:prstGeom>
        </p:spPr>
        <p:txBody>
          <a:bodyPr lIns="45718" tIns="45718" rIns="45718" bIns="45718"/>
          <a:lstStyle/>
          <a:p>
            <a:fld id="{86CB4B4D-7CA3-9044-876B-883B54F8677D}" type="slidenum">
              <a:t>‹#›</a:t>
            </a:fld>
            <a:endParaRPr/>
          </a:p>
        </p:txBody>
      </p:sp>
    </p:spTree>
    <p:extLst>
      <p:ext uri="{BB962C8B-B14F-4D97-AF65-F5344CB8AC3E}">
        <p14:creationId xmlns:p14="http://schemas.microsoft.com/office/powerpoint/2010/main" val="1320219762"/>
      </p:ext>
    </p:extLst>
  </p:cSld>
  <p:clrMapOvr>
    <a:masterClrMapping/>
  </p:clrMapOvr>
  <p:transition spd="med"/>
</p:sldLayout>
</file>

<file path=ppt/slideLayouts/slideLayout49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24270961"/>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09600" y="685800"/>
            <a:ext cx="10058400" cy="8397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09600" y="1701801"/>
            <a:ext cx="10058400" cy="4470400"/>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800"/>
              </a:spcBef>
              <a:spcAft>
                <a:spcPts val="0"/>
              </a:spcAft>
              <a:buClr>
                <a:schemeClr val="dk2"/>
              </a:buClr>
              <a:buSzPts val="1800"/>
              <a:buChar char="•"/>
              <a:defRPr/>
            </a:lvl2pPr>
            <a:lvl3pPr marL="1371600" lvl="2" indent="-342900" algn="l">
              <a:lnSpc>
                <a:spcPct val="120000"/>
              </a:lnSpc>
              <a:spcBef>
                <a:spcPts val="800"/>
              </a:spcBef>
              <a:spcAft>
                <a:spcPts val="0"/>
              </a:spcAft>
              <a:buClr>
                <a:schemeClr val="dk2"/>
              </a:buClr>
              <a:buSzPts val="1800"/>
              <a:buChar char="•"/>
              <a:defRPr/>
            </a:lvl3pPr>
            <a:lvl4pPr marL="1828800" lvl="3" indent="-342900" algn="l">
              <a:lnSpc>
                <a:spcPct val="120000"/>
              </a:lnSpc>
              <a:spcBef>
                <a:spcPts val="800"/>
              </a:spcBef>
              <a:spcAft>
                <a:spcPts val="0"/>
              </a:spcAft>
              <a:buClr>
                <a:schemeClr val="dk2"/>
              </a:buClr>
              <a:buSzPts val="1800"/>
              <a:buChar char="•"/>
              <a:defRPr/>
            </a:lvl4pPr>
            <a:lvl5pPr marL="2286000" lvl="4" indent="-342900" algn="l">
              <a:lnSpc>
                <a:spcPct val="120000"/>
              </a:lnSpc>
              <a:spcBef>
                <a:spcPts val="800"/>
              </a:spcBef>
              <a:spcAft>
                <a:spcPts val="0"/>
              </a:spcAft>
              <a:buClr>
                <a:schemeClr val="dk2"/>
              </a:buClr>
              <a:buSzPts val="1800"/>
              <a:buChar char="•"/>
              <a:defRPr/>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096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5" name="Google Shape;25;p3"/>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888888"/>
              </a:buClr>
              <a:buSzPts val="1400"/>
              <a:buFont typeface="Calibri"/>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6" name="Google Shape;26;p3"/>
          <p:cNvSpPr txBox="1">
            <a:spLocks noGrp="1"/>
          </p:cNvSpPr>
          <p:nvPr>
            <p:ph type="sldNum" idx="12"/>
          </p:nvPr>
        </p:nvSpPr>
        <p:spPr>
          <a:xfrm>
            <a:off x="10668000" y="6356351"/>
            <a:ext cx="914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3"/>
          <p:cNvSpPr txBox="1">
            <a:spLocks noGrp="1"/>
          </p:cNvSpPr>
          <p:nvPr>
            <p:ph type="body" idx="2"/>
          </p:nvPr>
        </p:nvSpPr>
        <p:spPr>
          <a:xfrm>
            <a:off x="609600" y="330200"/>
            <a:ext cx="10058400" cy="3556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600" b="1" cap="none">
                <a:solidFill>
                  <a:schemeClr val="lt2"/>
                </a:solidFill>
              </a:defRPr>
            </a:lvl1pPr>
            <a:lvl2pPr marL="914400" lvl="1" indent="-292100" algn="l">
              <a:lnSpc>
                <a:spcPct val="120000"/>
              </a:lnSpc>
              <a:spcBef>
                <a:spcPts val="800"/>
              </a:spcBef>
              <a:spcAft>
                <a:spcPts val="0"/>
              </a:spcAft>
              <a:buClr>
                <a:schemeClr val="dk2"/>
              </a:buClr>
              <a:buSzPts val="1000"/>
              <a:buChar char="•"/>
              <a:defRPr sz="1333"/>
            </a:lvl2pPr>
            <a:lvl3pPr marL="1371600" lvl="2" indent="-292100" algn="l">
              <a:lnSpc>
                <a:spcPct val="120000"/>
              </a:lnSpc>
              <a:spcBef>
                <a:spcPts val="800"/>
              </a:spcBef>
              <a:spcAft>
                <a:spcPts val="0"/>
              </a:spcAft>
              <a:buClr>
                <a:schemeClr val="dk2"/>
              </a:buClr>
              <a:buSzPts val="1000"/>
              <a:buChar char="•"/>
              <a:defRPr sz="1333"/>
            </a:lvl3pPr>
            <a:lvl4pPr marL="1828800" lvl="3" indent="-292100" algn="l">
              <a:lnSpc>
                <a:spcPct val="120000"/>
              </a:lnSpc>
              <a:spcBef>
                <a:spcPts val="800"/>
              </a:spcBef>
              <a:spcAft>
                <a:spcPts val="0"/>
              </a:spcAft>
              <a:buClr>
                <a:schemeClr val="dk2"/>
              </a:buClr>
              <a:buSzPts val="1000"/>
              <a:buChar char="•"/>
              <a:defRPr sz="1333"/>
            </a:lvl4pPr>
            <a:lvl5pPr marL="2286000" lvl="4" indent="-292100" algn="l">
              <a:lnSpc>
                <a:spcPct val="120000"/>
              </a:lnSpc>
              <a:spcBef>
                <a:spcPts val="800"/>
              </a:spcBef>
              <a:spcAft>
                <a:spcPts val="0"/>
              </a:spcAft>
              <a:buClr>
                <a:schemeClr val="dk2"/>
              </a:buClr>
              <a:buSzPts val="1000"/>
              <a:buChar char="•"/>
              <a:defRPr sz="1333"/>
            </a:lvl5pPr>
            <a:lvl6pPr marL="2743200" lvl="5" indent="-342900" algn="l">
              <a:lnSpc>
                <a:spcPct val="90000"/>
              </a:lnSpc>
              <a:spcBef>
                <a:spcPts val="8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236110589"/>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 name="Google Shape;31;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0490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Title and two columns">
    <p:spTree>
      <p:nvGrpSpPr>
        <p:cNvPr id="1" name=""/>
        <p:cNvGrpSpPr/>
        <p:nvPr/>
      </p:nvGrpSpPr>
      <p:grpSpPr>
        <a:xfrm>
          <a:off x="0" y="0"/>
          <a:ext cx="0" cy="0"/>
          <a:chOff x="0" y="0"/>
          <a:chExt cx="0" cy="0"/>
        </a:xfrm>
      </p:grpSpPr>
      <p:sp>
        <p:nvSpPr>
          <p:cNvPr id="515" name="Title Text"/>
          <p:cNvSpPr txBox="1">
            <a:spLocks noGrp="1"/>
          </p:cNvSpPr>
          <p:nvPr>
            <p:ph type="title"/>
          </p:nvPr>
        </p:nvSpPr>
        <p:spPr>
          <a:xfrm>
            <a:off x="415600" y="593366"/>
            <a:ext cx="11360801" cy="763601"/>
          </a:xfrm>
          <a:prstGeom prst="rect">
            <a:avLst/>
          </a:prstGeom>
        </p:spPr>
        <p:txBody>
          <a:bodyPr lIns="91424" tIns="91424" rIns="91424" bIns="91424" anchor="t"/>
          <a:lstStyle>
            <a:lvl1pPr>
              <a:lnSpc>
                <a:spcPct val="100000"/>
              </a:lnSpc>
              <a:defRPr sz="2800">
                <a:latin typeface="Arial"/>
                <a:ea typeface="Arial"/>
                <a:cs typeface="Arial"/>
                <a:sym typeface="Arial"/>
              </a:defRPr>
            </a:lvl1pPr>
          </a:lstStyle>
          <a:p>
            <a:r>
              <a:t>Title Text</a:t>
            </a:r>
          </a:p>
        </p:txBody>
      </p:sp>
      <p:sp>
        <p:nvSpPr>
          <p:cNvPr id="516" name="Body Level One…"/>
          <p:cNvSpPr txBox="1">
            <a:spLocks noGrp="1"/>
          </p:cNvSpPr>
          <p:nvPr>
            <p:ph type="body" sz="half" idx="1"/>
          </p:nvPr>
        </p:nvSpPr>
        <p:spPr>
          <a:xfrm>
            <a:off x="415600" y="1536633"/>
            <a:ext cx="5333201" cy="4555200"/>
          </a:xfrm>
          <a:prstGeom prst="rect">
            <a:avLst/>
          </a:prstGeom>
        </p:spPr>
        <p:txBody>
          <a:bodyPr lIns="91424" tIns="91424" rIns="91424" bIns="91424"/>
          <a:lstStyle>
            <a:lvl1pPr marL="609584" indent="-423322">
              <a:lnSpc>
                <a:spcPct val="115000"/>
              </a:lnSpc>
              <a:spcBef>
                <a:spcPts val="0"/>
              </a:spcBef>
              <a:buClr>
                <a:srgbClr val="595959"/>
              </a:buClr>
              <a:buSzPts val="1800"/>
              <a:buChar char="●"/>
              <a:defRPr sz="1800">
                <a:solidFill>
                  <a:srgbClr val="595959"/>
                </a:solidFill>
                <a:latin typeface="Arial"/>
                <a:ea typeface="Arial"/>
                <a:cs typeface="Arial"/>
                <a:sym typeface="Arial"/>
              </a:defRPr>
            </a:lvl1pPr>
            <a:lvl2pPr marL="1269968" indent="-457188">
              <a:lnSpc>
                <a:spcPct val="115000"/>
              </a:lnSpc>
              <a:spcBef>
                <a:spcPts val="0"/>
              </a:spcBef>
              <a:buClr>
                <a:srgbClr val="595959"/>
              </a:buClr>
              <a:buSzPts val="1800"/>
              <a:buChar char="○"/>
              <a:defRPr sz="1800">
                <a:solidFill>
                  <a:srgbClr val="595959"/>
                </a:solidFill>
                <a:latin typeface="Arial"/>
                <a:ea typeface="Arial"/>
                <a:cs typeface="Arial"/>
                <a:sym typeface="Arial"/>
              </a:defRPr>
            </a:lvl2pPr>
            <a:lvl3pPr marL="1879552" indent="-457188">
              <a:lnSpc>
                <a:spcPct val="115000"/>
              </a:lnSpc>
              <a:spcBef>
                <a:spcPts val="0"/>
              </a:spcBef>
              <a:buClr>
                <a:srgbClr val="595959"/>
              </a:buClr>
              <a:buSzPts val="1800"/>
              <a:buChar char="■"/>
              <a:defRPr sz="1800">
                <a:solidFill>
                  <a:srgbClr val="595959"/>
                </a:solidFill>
                <a:latin typeface="Arial"/>
                <a:ea typeface="Arial"/>
                <a:cs typeface="Arial"/>
                <a:sym typeface="Arial"/>
              </a:defRPr>
            </a:lvl3pPr>
            <a:lvl4pPr marL="2489137" indent="-457188">
              <a:lnSpc>
                <a:spcPct val="115000"/>
              </a:lnSpc>
              <a:spcBef>
                <a:spcPts val="0"/>
              </a:spcBef>
              <a:buClr>
                <a:srgbClr val="595959"/>
              </a:buClr>
              <a:buSzPts val="1800"/>
              <a:buChar char="●"/>
              <a:defRPr sz="1800">
                <a:solidFill>
                  <a:srgbClr val="595959"/>
                </a:solidFill>
                <a:latin typeface="Arial"/>
                <a:ea typeface="Arial"/>
                <a:cs typeface="Arial"/>
                <a:sym typeface="Arial"/>
              </a:defRPr>
            </a:lvl4pPr>
            <a:lvl5pPr marL="3098722" indent="-457188">
              <a:lnSpc>
                <a:spcPct val="115000"/>
              </a:lnSpc>
              <a:spcBef>
                <a:spcPts val="0"/>
              </a:spcBef>
              <a:buClr>
                <a:srgbClr val="595959"/>
              </a:buClr>
              <a:buSzPts val="1800"/>
              <a:buChar char="○"/>
              <a:defRPr sz="1800">
                <a:solidFill>
                  <a:srgbClr val="595959"/>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17" name="Google Shape;23;p5"/>
          <p:cNvSpPr txBox="1">
            <a:spLocks noGrp="1"/>
          </p:cNvSpPr>
          <p:nvPr>
            <p:ph type="body" sz="half" idx="13"/>
          </p:nvPr>
        </p:nvSpPr>
        <p:spPr>
          <a:xfrm>
            <a:off x="6443200" y="1536632"/>
            <a:ext cx="5333201" cy="4555202"/>
          </a:xfrm>
          <a:prstGeom prst="rect">
            <a:avLst/>
          </a:prstGeom>
        </p:spPr>
        <p:txBody>
          <a:bodyPr lIns="91424" tIns="91424" rIns="91424" bIns="91424"/>
          <a:lstStyle/>
          <a:p>
            <a:pPr marL="609584" indent="-423322">
              <a:lnSpc>
                <a:spcPct val="115000"/>
              </a:lnSpc>
              <a:spcBef>
                <a:spcPts val="0"/>
              </a:spcBef>
              <a:buClr>
                <a:srgbClr val="595959"/>
              </a:buClr>
              <a:buSzPts val="1800"/>
              <a:buChar char="●"/>
              <a:defRPr sz="1800">
                <a:solidFill>
                  <a:srgbClr val="595959"/>
                </a:solidFill>
                <a:latin typeface="Arial"/>
                <a:ea typeface="Arial"/>
                <a:cs typeface="Arial"/>
                <a:sym typeface="Arial"/>
              </a:defRPr>
            </a:pPr>
            <a:endParaRPr/>
          </a:p>
        </p:txBody>
      </p:sp>
      <p:sp>
        <p:nvSpPr>
          <p:cNvPr id="518"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500.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11867810"/>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21168291"/>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53892480"/>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28976834"/>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07030507"/>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42683910"/>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76626935"/>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26420075"/>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89114728"/>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6"/>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86147487"/>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25" name="Title Text"/>
          <p:cNvSpPr txBox="1">
            <a:spLocks noGrp="1"/>
          </p:cNvSpPr>
          <p:nvPr>
            <p:ph type="title"/>
          </p:nvPr>
        </p:nvSpPr>
        <p:spPr>
          <a:xfrm>
            <a:off x="415600" y="593366"/>
            <a:ext cx="11360801" cy="763601"/>
          </a:xfrm>
          <a:prstGeom prst="rect">
            <a:avLst/>
          </a:prstGeom>
        </p:spPr>
        <p:txBody>
          <a:bodyPr lIns="91424" tIns="91424" rIns="91424" bIns="91424" anchor="t"/>
          <a:lstStyle>
            <a:lvl1pPr>
              <a:lnSpc>
                <a:spcPct val="100000"/>
              </a:lnSpc>
              <a:defRPr sz="2800">
                <a:latin typeface="Arial"/>
                <a:ea typeface="Arial"/>
                <a:cs typeface="Arial"/>
                <a:sym typeface="Arial"/>
              </a:defRPr>
            </a:lvl1pPr>
          </a:lstStyle>
          <a:p>
            <a:r>
              <a:t>Title Text</a:t>
            </a:r>
          </a:p>
        </p:txBody>
      </p:sp>
      <p:sp>
        <p:nvSpPr>
          <p:cNvPr id="526"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51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50096874"/>
      </p:ext>
    </p:extLst>
  </p:cSld>
  <p:clrMapOvr>
    <a:masterClrMapping/>
  </p:clrMapOvr>
  <p:transition spd="med"/>
</p:sldLayout>
</file>

<file path=ppt/slideLayouts/slideLayout511.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91"/>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0811460"/>
      </p:ext>
    </p:extLst>
  </p:cSld>
  <p:clrMapOvr>
    <a:masterClrMapping/>
  </p:clrMapOvr>
  <p:transition spd="med"/>
</p:sldLayout>
</file>

<file path=ppt/slideLayouts/slideLayout51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05609219"/>
      </p:ext>
    </p:extLst>
  </p:cSld>
  <p:clrMapOvr>
    <a:masterClrMapping/>
  </p:clrMapOvr>
  <p:transition spd="med"/>
</p:sldLayout>
</file>

<file path=ppt/slideLayouts/slideLayout51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90" cy="823916"/>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9159044"/>
      </p:ext>
    </p:extLst>
  </p:cSld>
  <p:clrMapOvr>
    <a:masterClrMapping/>
  </p:clrMapOvr>
  <p:transition spd="med"/>
</p:sldLayout>
</file>

<file path=ppt/slideLayouts/slideLayout51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6093475"/>
      </p:ext>
    </p:extLst>
  </p:cSld>
  <p:clrMapOvr>
    <a:masterClrMapping/>
  </p:clrMapOvr>
  <p:transition spd="med"/>
</p:sldLayout>
</file>

<file path=ppt/slideLayouts/slideLayout5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2475296"/>
      </p:ext>
    </p:extLst>
  </p:cSld>
  <p:clrMapOvr>
    <a:masterClrMapping/>
  </p:clrMapOvr>
  <p:transition spd="med"/>
</p:sldLayout>
</file>

<file path=ppt/slideLayouts/slideLayout51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4"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82575170"/>
      </p:ext>
    </p:extLst>
  </p:cSld>
  <p:clrMapOvr>
    <a:masterClrMapping/>
  </p:clrMapOvr>
  <p:transition spd="med"/>
</p:sldLayout>
</file>

<file path=ppt/slideLayouts/slideLayout51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19134998"/>
      </p:ext>
    </p:extLst>
  </p:cSld>
  <p:clrMapOvr>
    <a:masterClrMapping/>
  </p:clrMapOvr>
  <p:transition spd="med"/>
</p:sldLayout>
</file>

<file path=ppt/slideLayouts/slideLayout518.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92" name="Title Text"/>
          <p:cNvSpPr txBox="1">
            <a:spLocks noGrp="1"/>
          </p:cNvSpPr>
          <p:nvPr>
            <p:ph type="title"/>
          </p:nvPr>
        </p:nvSpPr>
        <p:spPr>
          <a:xfrm>
            <a:off x="609600" y="685800"/>
            <a:ext cx="10058400" cy="839788"/>
          </a:xfrm>
          <a:prstGeom prst="rect">
            <a:avLst/>
          </a:prstGeom>
        </p:spPr>
        <p:txBody>
          <a:bodyPr lIns="45699" tIns="45699" rIns="45699" bIns="45699" anchor="t"/>
          <a:lstStyle>
            <a:lvl1pPr>
              <a:lnSpc>
                <a:spcPct val="100000"/>
              </a:lnSpc>
            </a:lvl1pPr>
          </a:lstStyle>
          <a:p>
            <a:r>
              <a:t>Title Text</a:t>
            </a:r>
          </a:p>
        </p:txBody>
      </p:sp>
      <p:sp>
        <p:nvSpPr>
          <p:cNvPr id="93" name="Body Level One…"/>
          <p:cNvSpPr txBox="1">
            <a:spLocks noGrp="1"/>
          </p:cNvSpPr>
          <p:nvPr>
            <p:ph type="body" idx="1"/>
          </p:nvPr>
        </p:nvSpPr>
        <p:spPr>
          <a:xfrm>
            <a:off x="609600" y="1701800"/>
            <a:ext cx="10058400" cy="4470402"/>
          </a:xfrm>
          <a:prstGeom prst="rect">
            <a:avLst/>
          </a:prstGeom>
        </p:spPr>
        <p:txBody>
          <a:bodyPr lIns="45699" tIns="45699" rIns="45699" bIns="45699"/>
          <a:lstStyle>
            <a:lvl1pPr marL="609584" indent="-457189">
              <a:lnSpc>
                <a:spcPct val="120000"/>
              </a:lnSpc>
              <a:spcBef>
                <a:spcPts val="0"/>
              </a:spcBef>
              <a:buClr>
                <a:srgbClr val="44546A"/>
              </a:buClr>
              <a:buSzPts val="2800"/>
            </a:lvl1pPr>
            <a:lvl2pPr marL="1295368" indent="-533387">
              <a:lnSpc>
                <a:spcPct val="120000"/>
              </a:lnSpc>
              <a:spcBef>
                <a:spcPts val="0"/>
              </a:spcBef>
              <a:buClr>
                <a:srgbClr val="44546A"/>
              </a:buClr>
              <a:buSzPts val="2800"/>
            </a:lvl2pPr>
            <a:lvl3pPr marL="2011627" indent="-640064">
              <a:lnSpc>
                <a:spcPct val="120000"/>
              </a:lnSpc>
              <a:spcBef>
                <a:spcPts val="0"/>
              </a:spcBef>
              <a:buClr>
                <a:srgbClr val="44546A"/>
              </a:buClr>
              <a:buSzPts val="2800"/>
            </a:lvl3pPr>
            <a:lvl4pPr marL="2692331" indent="-711181">
              <a:lnSpc>
                <a:spcPct val="120000"/>
              </a:lnSpc>
              <a:spcBef>
                <a:spcPts val="0"/>
              </a:spcBef>
              <a:buClr>
                <a:srgbClr val="44546A"/>
              </a:buClr>
              <a:buSzPts val="2800"/>
            </a:lvl4pPr>
            <a:lvl5pPr marL="3301917" indent="-711181">
              <a:lnSpc>
                <a:spcPct val="120000"/>
              </a:lnSpc>
              <a:spcBef>
                <a:spcPts val="0"/>
              </a:spcBef>
              <a:buClr>
                <a:srgbClr val="44546A"/>
              </a:buClr>
              <a:buSzPts val="2800"/>
            </a:lvl5pPr>
          </a:lstStyle>
          <a:p>
            <a:r>
              <a:t>Body Level One</a:t>
            </a:r>
          </a:p>
          <a:p>
            <a:pPr lvl="1"/>
            <a:r>
              <a:t>Body Level Two</a:t>
            </a:r>
          </a:p>
          <a:p>
            <a:pPr lvl="2"/>
            <a:r>
              <a:t>Body Level Three</a:t>
            </a:r>
          </a:p>
          <a:p>
            <a:pPr lvl="3"/>
            <a:r>
              <a:t>Body Level Four</a:t>
            </a:r>
          </a:p>
          <a:p>
            <a:pPr lvl="4"/>
            <a:r>
              <a:t>Body Level Five</a:t>
            </a:r>
          </a:p>
        </p:txBody>
      </p:sp>
      <p:sp>
        <p:nvSpPr>
          <p:cNvPr id="94" name="Google Shape;35;p4"/>
          <p:cNvSpPr txBox="1">
            <a:spLocks noGrp="1"/>
          </p:cNvSpPr>
          <p:nvPr>
            <p:ph type="body" sz="quarter" idx="21"/>
          </p:nvPr>
        </p:nvSpPr>
        <p:spPr>
          <a:xfrm>
            <a:off x="609600" y="330200"/>
            <a:ext cx="10058400" cy="355600"/>
          </a:xfrm>
          <a:prstGeom prst="rect">
            <a:avLst/>
          </a:prstGeom>
        </p:spPr>
        <p:txBody>
          <a:bodyPr lIns="45699" tIns="45699" rIns="45699" bIns="45699"/>
          <a:lstStyle/>
          <a:p>
            <a:pPr marL="178307" indent="-178307" defTabSz="713231">
              <a:spcBef>
                <a:spcPts val="700"/>
              </a:spcBef>
              <a:defRPr sz="2184"/>
            </a:pPr>
            <a:endParaRPr/>
          </a:p>
        </p:txBody>
      </p:sp>
      <p:sp>
        <p:nvSpPr>
          <p:cNvPr id="95" name="Slide Number"/>
          <p:cNvSpPr txBox="1">
            <a:spLocks noGrp="1"/>
          </p:cNvSpPr>
          <p:nvPr>
            <p:ph type="sldNum" sz="quarter" idx="2"/>
          </p:nvPr>
        </p:nvSpPr>
        <p:spPr>
          <a:xfrm>
            <a:off x="11323819" y="6414782"/>
            <a:ext cx="258582" cy="248264"/>
          </a:xfrm>
          <a:prstGeom prst="rect">
            <a:avLst/>
          </a:prstGeom>
        </p:spPr>
        <p:txBody>
          <a:bodyPr lIns="45699" tIns="45699" rIns="45699" bIns="45699"/>
          <a:lstStyle/>
          <a:p>
            <a:fld id="{86CB4B4D-7CA3-9044-876B-883B54F8677D}" type="slidenum">
              <a:t>‹#›</a:t>
            </a:fld>
            <a:endParaRPr/>
          </a:p>
        </p:txBody>
      </p:sp>
    </p:spTree>
    <p:extLst>
      <p:ext uri="{BB962C8B-B14F-4D97-AF65-F5344CB8AC3E}">
        <p14:creationId xmlns:p14="http://schemas.microsoft.com/office/powerpoint/2010/main" val="2745647210"/>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One column text">
    <p:spTree>
      <p:nvGrpSpPr>
        <p:cNvPr id="1" name=""/>
        <p:cNvGrpSpPr/>
        <p:nvPr/>
      </p:nvGrpSpPr>
      <p:grpSpPr>
        <a:xfrm>
          <a:off x="0" y="0"/>
          <a:ext cx="0" cy="0"/>
          <a:chOff x="0" y="0"/>
          <a:chExt cx="0" cy="0"/>
        </a:xfrm>
      </p:grpSpPr>
      <p:sp>
        <p:nvSpPr>
          <p:cNvPr id="533" name="Title Text"/>
          <p:cNvSpPr txBox="1">
            <a:spLocks noGrp="1"/>
          </p:cNvSpPr>
          <p:nvPr>
            <p:ph type="title"/>
          </p:nvPr>
        </p:nvSpPr>
        <p:spPr>
          <a:xfrm>
            <a:off x="415600" y="740799"/>
            <a:ext cx="3744001" cy="1007602"/>
          </a:xfrm>
          <a:prstGeom prst="rect">
            <a:avLst/>
          </a:prstGeom>
        </p:spPr>
        <p:txBody>
          <a:bodyPr lIns="91424" tIns="91424" rIns="91424" bIns="91424" anchor="b"/>
          <a:lstStyle>
            <a:lvl1pPr>
              <a:lnSpc>
                <a:spcPct val="100000"/>
              </a:lnSpc>
              <a:defRPr sz="3200">
                <a:latin typeface="Arial"/>
                <a:ea typeface="Arial"/>
                <a:cs typeface="Arial"/>
                <a:sym typeface="Arial"/>
              </a:defRPr>
            </a:lvl1pPr>
          </a:lstStyle>
          <a:p>
            <a:r>
              <a:t>Title Text</a:t>
            </a:r>
          </a:p>
        </p:txBody>
      </p:sp>
      <p:sp>
        <p:nvSpPr>
          <p:cNvPr id="534" name="Body Level One…"/>
          <p:cNvSpPr txBox="1">
            <a:spLocks noGrp="1"/>
          </p:cNvSpPr>
          <p:nvPr>
            <p:ph type="body" sz="quarter" idx="1"/>
          </p:nvPr>
        </p:nvSpPr>
        <p:spPr>
          <a:xfrm>
            <a:off x="415600" y="1852800"/>
            <a:ext cx="3744001" cy="4239201"/>
          </a:xfrm>
          <a:prstGeom prst="rect">
            <a:avLst/>
          </a:prstGeom>
        </p:spPr>
        <p:txBody>
          <a:bodyPr lIns="91424" tIns="91424" rIns="91424" bIns="91424"/>
          <a:lstStyle>
            <a:lvl1pPr marL="609584" indent="-406389">
              <a:lnSpc>
                <a:spcPct val="115000"/>
              </a:lnSpc>
              <a:spcBef>
                <a:spcPts val="0"/>
              </a:spcBef>
              <a:buClr>
                <a:srgbClr val="595959"/>
              </a:buClr>
              <a:buSzPts val="1600"/>
              <a:buChar char="●"/>
              <a:defRPr sz="1600">
                <a:solidFill>
                  <a:srgbClr val="595959"/>
                </a:solidFill>
                <a:latin typeface="Arial"/>
                <a:ea typeface="Arial"/>
                <a:cs typeface="Arial"/>
                <a:sym typeface="Arial"/>
              </a:defRPr>
            </a:lvl1pPr>
            <a:lvl2pPr marL="1219169" indent="-406390">
              <a:lnSpc>
                <a:spcPct val="115000"/>
              </a:lnSpc>
              <a:spcBef>
                <a:spcPts val="0"/>
              </a:spcBef>
              <a:buClr>
                <a:srgbClr val="595959"/>
              </a:buClr>
              <a:buSzPts val="1600"/>
              <a:buChar char="○"/>
              <a:defRPr sz="1600">
                <a:solidFill>
                  <a:srgbClr val="595959"/>
                </a:solidFill>
                <a:latin typeface="Arial"/>
                <a:ea typeface="Arial"/>
                <a:cs typeface="Arial"/>
                <a:sym typeface="Arial"/>
              </a:defRPr>
            </a:lvl2pPr>
            <a:lvl3pPr marL="1828754" indent="-406390">
              <a:lnSpc>
                <a:spcPct val="115000"/>
              </a:lnSpc>
              <a:spcBef>
                <a:spcPts val="0"/>
              </a:spcBef>
              <a:buClr>
                <a:srgbClr val="595959"/>
              </a:buClr>
              <a:buSzPts val="1600"/>
              <a:buChar char="■"/>
              <a:defRPr sz="1600">
                <a:solidFill>
                  <a:srgbClr val="595959"/>
                </a:solidFill>
                <a:latin typeface="Arial"/>
                <a:ea typeface="Arial"/>
                <a:cs typeface="Arial"/>
                <a:sym typeface="Arial"/>
              </a:defRPr>
            </a:lvl3pPr>
            <a:lvl4pPr marL="2438338" indent="-406389">
              <a:lnSpc>
                <a:spcPct val="115000"/>
              </a:lnSpc>
              <a:spcBef>
                <a:spcPts val="0"/>
              </a:spcBef>
              <a:buClr>
                <a:srgbClr val="595959"/>
              </a:buClr>
              <a:buSzPts val="1600"/>
              <a:buChar char="●"/>
              <a:defRPr sz="1600">
                <a:solidFill>
                  <a:srgbClr val="595959"/>
                </a:solidFill>
                <a:latin typeface="Arial"/>
                <a:ea typeface="Arial"/>
                <a:cs typeface="Arial"/>
                <a:sym typeface="Arial"/>
              </a:defRPr>
            </a:lvl4pPr>
            <a:lvl5pPr marL="3047924" indent="-406389">
              <a:lnSpc>
                <a:spcPct val="115000"/>
              </a:lnSpc>
              <a:spcBef>
                <a:spcPts val="0"/>
              </a:spcBef>
              <a:buClr>
                <a:srgbClr val="595959"/>
              </a:buClr>
              <a:buSzPts val="1600"/>
              <a:buChar char="○"/>
              <a:defRPr sz="1600">
                <a:solidFill>
                  <a:srgbClr val="595959"/>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35"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Main point">
    <p:spTree>
      <p:nvGrpSpPr>
        <p:cNvPr id="1" name=""/>
        <p:cNvGrpSpPr/>
        <p:nvPr/>
      </p:nvGrpSpPr>
      <p:grpSpPr>
        <a:xfrm>
          <a:off x="0" y="0"/>
          <a:ext cx="0" cy="0"/>
          <a:chOff x="0" y="0"/>
          <a:chExt cx="0" cy="0"/>
        </a:xfrm>
      </p:grpSpPr>
      <p:sp>
        <p:nvSpPr>
          <p:cNvPr id="542" name="Title Text"/>
          <p:cNvSpPr txBox="1">
            <a:spLocks noGrp="1"/>
          </p:cNvSpPr>
          <p:nvPr>
            <p:ph type="title"/>
          </p:nvPr>
        </p:nvSpPr>
        <p:spPr>
          <a:xfrm>
            <a:off x="653666" y="600199"/>
            <a:ext cx="8490402" cy="5454402"/>
          </a:xfrm>
          <a:prstGeom prst="rect">
            <a:avLst/>
          </a:prstGeom>
        </p:spPr>
        <p:txBody>
          <a:bodyPr lIns="91424" tIns="91424" rIns="91424" bIns="91424"/>
          <a:lstStyle>
            <a:lvl1pPr>
              <a:lnSpc>
                <a:spcPct val="100000"/>
              </a:lnSpc>
              <a:defRPr sz="6400">
                <a:latin typeface="Arial"/>
                <a:ea typeface="Arial"/>
                <a:cs typeface="Arial"/>
                <a:sym typeface="Arial"/>
              </a:defRPr>
            </a:lvl1pPr>
          </a:lstStyle>
          <a:p>
            <a:r>
              <a:t>Title Text</a:t>
            </a:r>
          </a:p>
        </p:txBody>
      </p:sp>
      <p:sp>
        <p:nvSpPr>
          <p:cNvPr id="543"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Section title and description">
    <p:spTree>
      <p:nvGrpSpPr>
        <p:cNvPr id="1" name=""/>
        <p:cNvGrpSpPr/>
        <p:nvPr/>
      </p:nvGrpSpPr>
      <p:grpSpPr>
        <a:xfrm>
          <a:off x="0" y="0"/>
          <a:ext cx="0" cy="0"/>
          <a:chOff x="0" y="0"/>
          <a:chExt cx="0" cy="0"/>
        </a:xfrm>
      </p:grpSpPr>
      <p:sp>
        <p:nvSpPr>
          <p:cNvPr id="550" name="Google Shape;36;p9"/>
          <p:cNvSpPr/>
          <p:nvPr/>
        </p:nvSpPr>
        <p:spPr>
          <a:xfrm>
            <a:off x="6096000" y="-167"/>
            <a:ext cx="6096000" cy="6858001"/>
          </a:xfrm>
          <a:prstGeom prst="rect">
            <a:avLst/>
          </a:prstGeom>
          <a:solidFill>
            <a:srgbClr val="EEEEEE"/>
          </a:solidFill>
          <a:ln w="12700">
            <a:miter lim="400000"/>
          </a:ln>
        </p:spPr>
        <p:txBody>
          <a:bodyPr lIns="45719" rIns="45719" anchor="ctr"/>
          <a:lstStyle/>
          <a:p>
            <a:pPr>
              <a:defRPr sz="2400">
                <a:latin typeface="Arial"/>
                <a:ea typeface="Arial"/>
                <a:cs typeface="Arial"/>
                <a:sym typeface="Arial"/>
              </a:defRPr>
            </a:pPr>
            <a:endParaRPr/>
          </a:p>
        </p:txBody>
      </p:sp>
      <p:sp>
        <p:nvSpPr>
          <p:cNvPr id="551" name="Title Text"/>
          <p:cNvSpPr txBox="1">
            <a:spLocks noGrp="1"/>
          </p:cNvSpPr>
          <p:nvPr>
            <p:ph type="title"/>
          </p:nvPr>
        </p:nvSpPr>
        <p:spPr>
          <a:xfrm>
            <a:off x="354000" y="1644232"/>
            <a:ext cx="5393600" cy="1976401"/>
          </a:xfrm>
          <a:prstGeom prst="rect">
            <a:avLst/>
          </a:prstGeom>
        </p:spPr>
        <p:txBody>
          <a:bodyPr lIns="91424" tIns="91424" rIns="91424" bIns="91424" anchor="b"/>
          <a:lstStyle>
            <a:lvl1pPr algn="ctr">
              <a:lnSpc>
                <a:spcPct val="100000"/>
              </a:lnSpc>
              <a:defRPr sz="5600">
                <a:latin typeface="Arial"/>
                <a:ea typeface="Arial"/>
                <a:cs typeface="Arial"/>
                <a:sym typeface="Arial"/>
              </a:defRPr>
            </a:lvl1pPr>
          </a:lstStyle>
          <a:p>
            <a:r>
              <a:t>Title Text</a:t>
            </a:r>
          </a:p>
        </p:txBody>
      </p:sp>
      <p:sp>
        <p:nvSpPr>
          <p:cNvPr id="552" name="Body Level One…"/>
          <p:cNvSpPr txBox="1">
            <a:spLocks noGrp="1"/>
          </p:cNvSpPr>
          <p:nvPr>
            <p:ph type="body" sz="quarter" idx="1"/>
          </p:nvPr>
        </p:nvSpPr>
        <p:spPr>
          <a:xfrm>
            <a:off x="354000" y="3737433"/>
            <a:ext cx="5393600" cy="1646801"/>
          </a:xfrm>
          <a:prstGeom prst="rect">
            <a:avLst/>
          </a:prstGeom>
        </p:spPr>
        <p:txBody>
          <a:bodyPr lIns="91424" tIns="91424" rIns="91424" bIns="91424"/>
          <a:lstStyle>
            <a:lvl1pPr marL="342900" algn="ctr">
              <a:lnSpc>
                <a:spcPct val="100000"/>
              </a:lnSpc>
              <a:spcBef>
                <a:spcPts val="0"/>
              </a:spcBef>
              <a:buSzTx/>
              <a:buFontTx/>
              <a:buNone/>
              <a:defRPr>
                <a:solidFill>
                  <a:srgbClr val="595959"/>
                </a:solidFill>
                <a:latin typeface="Arial"/>
                <a:ea typeface="Arial"/>
                <a:cs typeface="Arial"/>
                <a:sym typeface="Arial"/>
              </a:defRPr>
            </a:lvl1pPr>
            <a:lvl2pPr marL="342900" indent="254000" algn="ctr">
              <a:lnSpc>
                <a:spcPct val="100000"/>
              </a:lnSpc>
              <a:spcBef>
                <a:spcPts val="0"/>
              </a:spcBef>
              <a:buSzTx/>
              <a:buFontTx/>
              <a:buNone/>
              <a:defRPr>
                <a:solidFill>
                  <a:srgbClr val="595959"/>
                </a:solidFill>
                <a:latin typeface="Arial"/>
                <a:ea typeface="Arial"/>
                <a:cs typeface="Arial"/>
                <a:sym typeface="Arial"/>
              </a:defRPr>
            </a:lvl2pPr>
            <a:lvl3pPr marL="342900" indent="711200" algn="ctr">
              <a:lnSpc>
                <a:spcPct val="100000"/>
              </a:lnSpc>
              <a:spcBef>
                <a:spcPts val="0"/>
              </a:spcBef>
              <a:buSzTx/>
              <a:buFontTx/>
              <a:buNone/>
              <a:defRPr>
                <a:solidFill>
                  <a:srgbClr val="595959"/>
                </a:solidFill>
                <a:latin typeface="Arial"/>
                <a:ea typeface="Arial"/>
                <a:cs typeface="Arial"/>
                <a:sym typeface="Arial"/>
              </a:defRPr>
            </a:lvl3pPr>
            <a:lvl4pPr marL="342900" indent="1168400" algn="ctr">
              <a:lnSpc>
                <a:spcPct val="100000"/>
              </a:lnSpc>
              <a:spcBef>
                <a:spcPts val="0"/>
              </a:spcBef>
              <a:buSzTx/>
              <a:buFontTx/>
              <a:buNone/>
              <a:defRPr>
                <a:solidFill>
                  <a:srgbClr val="595959"/>
                </a:solidFill>
                <a:latin typeface="Arial"/>
                <a:ea typeface="Arial"/>
                <a:cs typeface="Arial"/>
                <a:sym typeface="Arial"/>
              </a:defRPr>
            </a:lvl4pPr>
            <a:lvl5pPr marL="342900" indent="1625600" algn="ctr">
              <a:lnSpc>
                <a:spcPct val="100000"/>
              </a:lnSpc>
              <a:spcBef>
                <a:spcPts val="0"/>
              </a:spcBef>
              <a:buSzTx/>
              <a:buFontTx/>
              <a:buNone/>
              <a:defRPr>
                <a:solidFill>
                  <a:srgbClr val="595959"/>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53" name="Google Shape;39;p9"/>
          <p:cNvSpPr txBox="1">
            <a:spLocks noGrp="1"/>
          </p:cNvSpPr>
          <p:nvPr>
            <p:ph type="body" sz="half" idx="13"/>
          </p:nvPr>
        </p:nvSpPr>
        <p:spPr>
          <a:xfrm>
            <a:off x="6586000" y="965433"/>
            <a:ext cx="5116001" cy="4926801"/>
          </a:xfrm>
          <a:prstGeom prst="rect">
            <a:avLst/>
          </a:prstGeom>
        </p:spPr>
        <p:txBody>
          <a:bodyPr lIns="91424" tIns="91424" rIns="91424" bIns="91424" anchor="ctr"/>
          <a:lstStyle/>
          <a:p>
            <a:pPr marL="609584" indent="-457189">
              <a:lnSpc>
                <a:spcPct val="115000"/>
              </a:lnSpc>
              <a:spcBef>
                <a:spcPts val="0"/>
              </a:spcBef>
              <a:buClr>
                <a:srgbClr val="595959"/>
              </a:buClr>
              <a:buSzPts val="1800"/>
              <a:buChar char="●"/>
              <a:defRPr sz="1800">
                <a:solidFill>
                  <a:srgbClr val="595959"/>
                </a:solidFill>
                <a:latin typeface="Arial"/>
                <a:ea typeface="Arial"/>
                <a:cs typeface="Arial"/>
                <a:sym typeface="Arial"/>
              </a:defRPr>
            </a:pPr>
            <a:endParaRPr/>
          </a:p>
        </p:txBody>
      </p:sp>
      <p:sp>
        <p:nvSpPr>
          <p:cNvPr id="554"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Caption">
    <p:spTree>
      <p:nvGrpSpPr>
        <p:cNvPr id="1" name=""/>
        <p:cNvGrpSpPr/>
        <p:nvPr/>
      </p:nvGrpSpPr>
      <p:grpSpPr>
        <a:xfrm>
          <a:off x="0" y="0"/>
          <a:ext cx="0" cy="0"/>
          <a:chOff x="0" y="0"/>
          <a:chExt cx="0" cy="0"/>
        </a:xfrm>
      </p:grpSpPr>
      <p:sp>
        <p:nvSpPr>
          <p:cNvPr id="561" name="Body Level One…"/>
          <p:cNvSpPr txBox="1">
            <a:spLocks noGrp="1"/>
          </p:cNvSpPr>
          <p:nvPr>
            <p:ph type="body" sz="quarter" idx="1"/>
          </p:nvPr>
        </p:nvSpPr>
        <p:spPr>
          <a:xfrm>
            <a:off x="415600" y="5640766"/>
            <a:ext cx="7998401" cy="806801"/>
          </a:xfrm>
          <a:prstGeom prst="rect">
            <a:avLst/>
          </a:prstGeom>
        </p:spPr>
        <p:txBody>
          <a:bodyPr lIns="91424" tIns="91424" rIns="91424" bIns="91424" anchor="ctr"/>
          <a:lstStyle>
            <a:lvl1pPr marL="304792" indent="0">
              <a:lnSpc>
                <a:spcPct val="100000"/>
              </a:lnSpc>
              <a:spcBef>
                <a:spcPts val="0"/>
              </a:spcBef>
              <a:buSzTx/>
              <a:buFontTx/>
              <a:buNone/>
              <a:defRPr sz="1800">
                <a:solidFill>
                  <a:srgbClr val="595959"/>
                </a:solidFill>
                <a:latin typeface="Arial"/>
                <a:ea typeface="Arial"/>
                <a:cs typeface="Arial"/>
                <a:sym typeface="Arial"/>
              </a:defRPr>
            </a:lvl1pPr>
            <a:lvl2pPr marL="914400" indent="-317500">
              <a:lnSpc>
                <a:spcPct val="100000"/>
              </a:lnSpc>
              <a:spcBef>
                <a:spcPts val="0"/>
              </a:spcBef>
              <a:buSzPts val="1800"/>
              <a:buFontTx/>
              <a:buChar char="○"/>
              <a:defRPr sz="1800">
                <a:solidFill>
                  <a:srgbClr val="595959"/>
                </a:solidFill>
                <a:latin typeface="Arial"/>
                <a:ea typeface="Arial"/>
                <a:cs typeface="Arial"/>
                <a:sym typeface="Arial"/>
              </a:defRPr>
            </a:lvl2pPr>
            <a:lvl3pPr marL="1371600" indent="-317500">
              <a:lnSpc>
                <a:spcPct val="100000"/>
              </a:lnSpc>
              <a:spcBef>
                <a:spcPts val="0"/>
              </a:spcBef>
              <a:buSzPts val="1800"/>
              <a:buFontTx/>
              <a:buChar char="■"/>
              <a:defRPr sz="1800">
                <a:solidFill>
                  <a:srgbClr val="595959"/>
                </a:solidFill>
                <a:latin typeface="Arial"/>
                <a:ea typeface="Arial"/>
                <a:cs typeface="Arial"/>
                <a:sym typeface="Arial"/>
              </a:defRPr>
            </a:lvl3pPr>
            <a:lvl4pPr marL="1828800" indent="-317500">
              <a:lnSpc>
                <a:spcPct val="100000"/>
              </a:lnSpc>
              <a:spcBef>
                <a:spcPts val="0"/>
              </a:spcBef>
              <a:buSzPts val="1800"/>
              <a:buFontTx/>
              <a:buChar char="●"/>
              <a:defRPr sz="1800">
                <a:solidFill>
                  <a:srgbClr val="595959"/>
                </a:solidFill>
                <a:latin typeface="Arial"/>
                <a:ea typeface="Arial"/>
                <a:cs typeface="Arial"/>
                <a:sym typeface="Arial"/>
              </a:defRPr>
            </a:lvl4pPr>
            <a:lvl5pPr marL="2286000" indent="-317500">
              <a:lnSpc>
                <a:spcPct val="100000"/>
              </a:lnSpc>
              <a:spcBef>
                <a:spcPts val="0"/>
              </a:spcBef>
              <a:buSzPts val="1800"/>
              <a:buFontTx/>
              <a:buChar char="○"/>
              <a:defRPr sz="1800">
                <a:solidFill>
                  <a:srgbClr val="595959"/>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62"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Big number">
    <p:spTree>
      <p:nvGrpSpPr>
        <p:cNvPr id="1" name=""/>
        <p:cNvGrpSpPr/>
        <p:nvPr/>
      </p:nvGrpSpPr>
      <p:grpSpPr>
        <a:xfrm>
          <a:off x="0" y="0"/>
          <a:ext cx="0" cy="0"/>
          <a:chOff x="0" y="0"/>
          <a:chExt cx="0" cy="0"/>
        </a:xfrm>
      </p:grpSpPr>
      <p:sp>
        <p:nvSpPr>
          <p:cNvPr id="569" name="Title Text"/>
          <p:cNvSpPr txBox="1">
            <a:spLocks noGrp="1"/>
          </p:cNvSpPr>
          <p:nvPr>
            <p:ph type="title"/>
          </p:nvPr>
        </p:nvSpPr>
        <p:spPr>
          <a:xfrm>
            <a:off x="415600" y="1474833"/>
            <a:ext cx="11360801" cy="2618001"/>
          </a:xfrm>
          <a:prstGeom prst="rect">
            <a:avLst/>
          </a:prstGeom>
        </p:spPr>
        <p:txBody>
          <a:bodyPr lIns="91424" tIns="91424" rIns="91424" bIns="91424" anchor="b"/>
          <a:lstStyle>
            <a:lvl1pPr algn="ctr">
              <a:lnSpc>
                <a:spcPct val="100000"/>
              </a:lnSpc>
              <a:defRPr sz="16000">
                <a:latin typeface="Arial"/>
                <a:ea typeface="Arial"/>
                <a:cs typeface="Arial"/>
                <a:sym typeface="Arial"/>
              </a:defRPr>
            </a:lvl1pPr>
          </a:lstStyle>
          <a:p>
            <a:r>
              <a:t>Title Text</a:t>
            </a:r>
          </a:p>
        </p:txBody>
      </p:sp>
      <p:sp>
        <p:nvSpPr>
          <p:cNvPr id="570" name="Body Level One…"/>
          <p:cNvSpPr txBox="1">
            <a:spLocks noGrp="1"/>
          </p:cNvSpPr>
          <p:nvPr>
            <p:ph type="body" sz="half" idx="1"/>
          </p:nvPr>
        </p:nvSpPr>
        <p:spPr>
          <a:xfrm>
            <a:off x="415600" y="4202967"/>
            <a:ext cx="11360801" cy="1734401"/>
          </a:xfrm>
          <a:prstGeom prst="rect">
            <a:avLst/>
          </a:prstGeom>
        </p:spPr>
        <p:txBody>
          <a:bodyPr lIns="91424" tIns="91424" rIns="91424" bIns="91424"/>
          <a:lstStyle>
            <a:lvl1pPr marL="609584" indent="-457189" algn="ctr">
              <a:lnSpc>
                <a:spcPct val="115000"/>
              </a:lnSpc>
              <a:spcBef>
                <a:spcPts val="0"/>
              </a:spcBef>
              <a:buClr>
                <a:srgbClr val="595959"/>
              </a:buClr>
              <a:buSzPts val="1800"/>
              <a:buChar char="●"/>
              <a:defRPr sz="1800">
                <a:solidFill>
                  <a:srgbClr val="595959"/>
                </a:solidFill>
                <a:latin typeface="Arial"/>
                <a:ea typeface="Arial"/>
                <a:cs typeface="Arial"/>
                <a:sym typeface="Arial"/>
              </a:defRPr>
            </a:lvl1pPr>
            <a:lvl2pPr marL="1219169" indent="-423322" algn="ctr">
              <a:lnSpc>
                <a:spcPct val="115000"/>
              </a:lnSpc>
              <a:spcBef>
                <a:spcPts val="0"/>
              </a:spcBef>
              <a:buClr>
                <a:srgbClr val="595959"/>
              </a:buClr>
              <a:buSzPts val="1800"/>
              <a:buChar char="○"/>
              <a:defRPr sz="1800">
                <a:solidFill>
                  <a:srgbClr val="595959"/>
                </a:solidFill>
                <a:latin typeface="Arial"/>
                <a:ea typeface="Arial"/>
                <a:cs typeface="Arial"/>
                <a:sym typeface="Arial"/>
              </a:defRPr>
            </a:lvl2pPr>
            <a:lvl3pPr marL="1828754" indent="-423322" algn="ctr">
              <a:lnSpc>
                <a:spcPct val="115000"/>
              </a:lnSpc>
              <a:spcBef>
                <a:spcPts val="0"/>
              </a:spcBef>
              <a:buClr>
                <a:srgbClr val="595959"/>
              </a:buClr>
              <a:buSzPts val="1800"/>
              <a:buChar char="■"/>
              <a:defRPr sz="1800">
                <a:solidFill>
                  <a:srgbClr val="595959"/>
                </a:solidFill>
                <a:latin typeface="Arial"/>
                <a:ea typeface="Arial"/>
                <a:cs typeface="Arial"/>
                <a:sym typeface="Arial"/>
              </a:defRPr>
            </a:lvl3pPr>
            <a:lvl4pPr marL="2438338" indent="-423322" algn="ctr">
              <a:lnSpc>
                <a:spcPct val="115000"/>
              </a:lnSpc>
              <a:spcBef>
                <a:spcPts val="0"/>
              </a:spcBef>
              <a:buClr>
                <a:srgbClr val="595959"/>
              </a:buClr>
              <a:buSzPts val="1800"/>
              <a:buChar char="●"/>
              <a:defRPr sz="1800">
                <a:solidFill>
                  <a:srgbClr val="595959"/>
                </a:solidFill>
                <a:latin typeface="Arial"/>
                <a:ea typeface="Arial"/>
                <a:cs typeface="Arial"/>
                <a:sym typeface="Arial"/>
              </a:defRPr>
            </a:lvl4pPr>
            <a:lvl5pPr marL="3047924" indent="-423322" algn="ctr">
              <a:lnSpc>
                <a:spcPct val="115000"/>
              </a:lnSpc>
              <a:spcBef>
                <a:spcPts val="0"/>
              </a:spcBef>
              <a:buClr>
                <a:srgbClr val="595959"/>
              </a:buClr>
              <a:buSzPts val="1800"/>
              <a:buChar char="○"/>
              <a:defRPr sz="1800">
                <a:solidFill>
                  <a:srgbClr val="595959"/>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571"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578" name="Slide Number"/>
          <p:cNvSpPr txBox="1">
            <a:spLocks noGrp="1"/>
          </p:cNvSpPr>
          <p:nvPr>
            <p:ph type="sldNum" sz="quarter" idx="2"/>
          </p:nvPr>
        </p:nvSpPr>
        <p:spPr>
          <a:xfrm>
            <a:off x="11649019" y="6296048"/>
            <a:ext cx="379193" cy="367950"/>
          </a:xfrm>
          <a:prstGeom prst="rect">
            <a:avLst/>
          </a:prstGeom>
        </p:spPr>
        <p:txBody>
          <a:bodyPr lIns="91424" tIns="91424" rIns="91424" bIns="91424">
            <a:normAutofit/>
          </a:bodyPr>
          <a:lstStyle>
            <a:lvl1pPr>
              <a:defRPr sz="1300">
                <a:solidFill>
                  <a:srgbClr val="595959"/>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585" name="Title Text"/>
          <p:cNvSpPr txBox="1">
            <a:spLocks noGrp="1"/>
          </p:cNvSpPr>
          <p:nvPr>
            <p:ph type="title"/>
          </p:nvPr>
        </p:nvSpPr>
        <p:spPr>
          <a:xfrm>
            <a:off x="831850" y="1709739"/>
            <a:ext cx="10515601" cy="2852801"/>
          </a:xfrm>
          <a:prstGeom prst="rect">
            <a:avLst/>
          </a:prstGeom>
        </p:spPr>
        <p:txBody>
          <a:bodyPr lIns="34275" tIns="34275" rIns="34275" bIns="34275" anchor="b"/>
          <a:lstStyle>
            <a:lvl1pPr>
              <a:defRPr sz="6000">
                <a:latin typeface="+mn-lt"/>
                <a:ea typeface="+mn-ea"/>
                <a:cs typeface="+mn-cs"/>
                <a:sym typeface="Calibri"/>
              </a:defRPr>
            </a:lvl1pPr>
          </a:lstStyle>
          <a:p>
            <a:r>
              <a:t>Title Text</a:t>
            </a:r>
          </a:p>
        </p:txBody>
      </p:sp>
      <p:sp>
        <p:nvSpPr>
          <p:cNvPr id="586" name="Body Level One…"/>
          <p:cNvSpPr txBox="1">
            <a:spLocks noGrp="1"/>
          </p:cNvSpPr>
          <p:nvPr>
            <p:ph type="body" sz="quarter" idx="1"/>
          </p:nvPr>
        </p:nvSpPr>
        <p:spPr>
          <a:xfrm>
            <a:off x="831850" y="4589462"/>
            <a:ext cx="10515601" cy="1500401"/>
          </a:xfrm>
          <a:prstGeom prst="rect">
            <a:avLst/>
          </a:prstGeom>
        </p:spPr>
        <p:txBody>
          <a:bodyPr lIns="34275" tIns="34275" rIns="34275" bIns="34275"/>
          <a:lstStyle>
            <a:lvl1pPr marL="304792" indent="0">
              <a:buSzTx/>
              <a:buFontTx/>
              <a:buNone/>
              <a:defRPr sz="2400">
                <a:solidFill>
                  <a:srgbClr val="888888"/>
                </a:solidFill>
              </a:defRPr>
            </a:lvl1pPr>
            <a:lvl2pPr marL="304792" indent="609585">
              <a:buSzTx/>
              <a:buFontTx/>
              <a:buNone/>
              <a:defRPr sz="2400">
                <a:solidFill>
                  <a:srgbClr val="888888"/>
                </a:solidFill>
              </a:defRPr>
            </a:lvl2pPr>
            <a:lvl3pPr marL="304792" indent="1219169">
              <a:buSzTx/>
              <a:buFontTx/>
              <a:buNone/>
              <a:defRPr sz="2400">
                <a:solidFill>
                  <a:srgbClr val="888888"/>
                </a:solidFill>
              </a:defRPr>
            </a:lvl3pPr>
            <a:lvl4pPr marL="304792" indent="1828754">
              <a:buSzTx/>
              <a:buFontTx/>
              <a:buNone/>
              <a:defRPr sz="2400">
                <a:solidFill>
                  <a:srgbClr val="888888"/>
                </a:solidFill>
              </a:defRPr>
            </a:lvl4pPr>
            <a:lvl5pPr marL="304792" indent="2438339">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587"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04" name="Title Text"/>
          <p:cNvSpPr txBox="1">
            <a:spLocks noGrp="1"/>
          </p:cNvSpPr>
          <p:nvPr>
            <p:ph type="title"/>
          </p:nvPr>
        </p:nvSpPr>
        <p:spPr>
          <a:xfrm>
            <a:off x="1524000" y="1122362"/>
            <a:ext cx="9144000" cy="2387601"/>
          </a:xfrm>
          <a:prstGeom prst="rect">
            <a:avLst/>
          </a:prstGeom>
        </p:spPr>
        <p:txBody>
          <a:bodyPr lIns="34275" tIns="34275" rIns="34275" bIns="34275" anchor="b"/>
          <a:lstStyle>
            <a:lvl1pPr algn="ctr">
              <a:defRPr sz="6000">
                <a:latin typeface="+mn-lt"/>
                <a:ea typeface="+mn-ea"/>
                <a:cs typeface="+mn-cs"/>
                <a:sym typeface="Calibri"/>
              </a:defRPr>
            </a:lvl1pPr>
          </a:lstStyle>
          <a:p>
            <a:r>
              <a:t>Title Text</a:t>
            </a:r>
          </a:p>
        </p:txBody>
      </p:sp>
      <p:sp>
        <p:nvSpPr>
          <p:cNvPr id="605" name="Body Level One…"/>
          <p:cNvSpPr txBox="1">
            <a:spLocks noGrp="1"/>
          </p:cNvSpPr>
          <p:nvPr>
            <p:ph type="body" sz="quarter" idx="1"/>
          </p:nvPr>
        </p:nvSpPr>
        <p:spPr>
          <a:xfrm>
            <a:off x="1524000" y="3602037"/>
            <a:ext cx="9144000" cy="1655601"/>
          </a:xfrm>
          <a:prstGeom prst="rect">
            <a:avLst/>
          </a:prstGeom>
        </p:spPr>
        <p:txBody>
          <a:bodyPr lIns="34275" tIns="34275" rIns="34275" bIns="34275"/>
          <a:lstStyle>
            <a:lvl1pPr marL="361950" indent="-266700" algn="ctr">
              <a:buSzTx/>
              <a:buFontTx/>
              <a:buNone/>
              <a:defRPr sz="2400"/>
            </a:lvl1pPr>
            <a:lvl2pPr marL="361950" indent="209550" algn="ctr">
              <a:buSzTx/>
              <a:buFontTx/>
              <a:buNone/>
              <a:defRPr sz="2400"/>
            </a:lvl2pPr>
            <a:lvl3pPr marL="361950" indent="685800" algn="ctr">
              <a:buSzTx/>
              <a:buFontTx/>
              <a:buNone/>
              <a:defRPr sz="2400"/>
            </a:lvl3pPr>
            <a:lvl4pPr marL="361950" indent="1149350" algn="ctr">
              <a:buSzTx/>
              <a:buFontTx/>
              <a:buNone/>
              <a:defRPr sz="2400"/>
            </a:lvl4pPr>
            <a:lvl5pPr marL="361950" indent="160655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606"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613"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614" name="Body Level One…"/>
          <p:cNvSpPr txBox="1">
            <a:spLocks noGrp="1"/>
          </p:cNvSpPr>
          <p:nvPr>
            <p:ph type="body" idx="1"/>
          </p:nvPr>
        </p:nvSpPr>
        <p:spPr>
          <a:xfrm>
            <a:off x="838200" y="1825625"/>
            <a:ext cx="10515600" cy="4351200"/>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615"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622"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623" name="Body Level One…"/>
          <p:cNvSpPr txBox="1">
            <a:spLocks noGrp="1"/>
          </p:cNvSpPr>
          <p:nvPr>
            <p:ph type="body" sz="half" idx="1"/>
          </p:nvPr>
        </p:nvSpPr>
        <p:spPr>
          <a:xfrm>
            <a:off x="838200" y="1825625"/>
            <a:ext cx="5181600" cy="4351200"/>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624" name="Google Shape;84;p18"/>
          <p:cNvSpPr txBox="1">
            <a:spLocks noGrp="1"/>
          </p:cNvSpPr>
          <p:nvPr>
            <p:ph type="body" sz="half" idx="13"/>
          </p:nvPr>
        </p:nvSpPr>
        <p:spPr>
          <a:xfrm>
            <a:off x="6172200" y="1825625"/>
            <a:ext cx="5181600" cy="4351200"/>
          </a:xfrm>
          <a:prstGeom prst="rect">
            <a:avLst/>
          </a:prstGeom>
        </p:spPr>
        <p:txBody>
          <a:bodyPr lIns="34275" tIns="34275" rIns="34275" bIns="34275"/>
          <a:lstStyle/>
          <a:p>
            <a:pPr marL="609584" indent="-423322">
              <a:buClr>
                <a:srgbClr val="000000"/>
              </a:buClr>
              <a:buSzPts val="2100"/>
              <a:defRPr sz="2100"/>
            </a:pPr>
            <a:endParaRPr/>
          </a:p>
        </p:txBody>
      </p:sp>
      <p:sp>
        <p:nvSpPr>
          <p:cNvPr id="625"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32" name="Title Text"/>
          <p:cNvSpPr txBox="1">
            <a:spLocks noGrp="1"/>
          </p:cNvSpPr>
          <p:nvPr>
            <p:ph type="title"/>
          </p:nvPr>
        </p:nvSpPr>
        <p:spPr>
          <a:xfrm>
            <a:off x="839787" y="365125"/>
            <a:ext cx="10515601"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633" name="Body Level One…"/>
          <p:cNvSpPr txBox="1">
            <a:spLocks noGrp="1"/>
          </p:cNvSpPr>
          <p:nvPr>
            <p:ph type="body" sz="quarter" idx="1"/>
          </p:nvPr>
        </p:nvSpPr>
        <p:spPr>
          <a:xfrm>
            <a:off x="839787" y="1681163"/>
            <a:ext cx="5158001" cy="824001"/>
          </a:xfrm>
          <a:prstGeom prst="rect">
            <a:avLst/>
          </a:prstGeom>
        </p:spPr>
        <p:txBody>
          <a:bodyPr lIns="34275" tIns="34275" rIns="34275" bIns="34275" anchor="b"/>
          <a:lstStyle>
            <a:lvl1pPr marL="304792" indent="0">
              <a:buSzTx/>
              <a:buFontTx/>
              <a:buNone/>
              <a:defRPr sz="2400" b="1"/>
            </a:lvl1pPr>
            <a:lvl2pPr marL="304792" indent="609585">
              <a:buSzTx/>
              <a:buFontTx/>
              <a:buNone/>
              <a:defRPr sz="2400" b="1"/>
            </a:lvl2pPr>
            <a:lvl3pPr marL="304792" indent="1219169">
              <a:buSzTx/>
              <a:buFontTx/>
              <a:buNone/>
              <a:defRPr sz="2400" b="1"/>
            </a:lvl3pPr>
            <a:lvl4pPr marL="304792" indent="1828754">
              <a:buSzTx/>
              <a:buFontTx/>
              <a:buNone/>
              <a:defRPr sz="2400" b="1"/>
            </a:lvl4pPr>
            <a:lvl5pPr marL="304792" indent="2438339">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634" name="Google Shape;91;p19"/>
          <p:cNvSpPr txBox="1">
            <a:spLocks noGrp="1"/>
          </p:cNvSpPr>
          <p:nvPr>
            <p:ph type="body" sz="half" idx="13"/>
          </p:nvPr>
        </p:nvSpPr>
        <p:spPr>
          <a:xfrm>
            <a:off x="839788" y="2505075"/>
            <a:ext cx="5158000" cy="3684800"/>
          </a:xfrm>
          <a:prstGeom prst="rect">
            <a:avLst/>
          </a:prstGeom>
        </p:spPr>
        <p:txBody>
          <a:bodyPr lIns="34275" tIns="34275" rIns="34275" bIns="34275"/>
          <a:lstStyle/>
          <a:p>
            <a:pPr marL="609584" indent="-423322">
              <a:buClr>
                <a:srgbClr val="000000"/>
              </a:buClr>
              <a:buSzPts val="2100"/>
              <a:defRPr sz="2100"/>
            </a:pPr>
            <a:endParaRPr/>
          </a:p>
        </p:txBody>
      </p:sp>
      <p:sp>
        <p:nvSpPr>
          <p:cNvPr id="635" name="Google Shape;92;p19"/>
          <p:cNvSpPr txBox="1">
            <a:spLocks noGrp="1"/>
          </p:cNvSpPr>
          <p:nvPr>
            <p:ph type="body" sz="quarter" idx="14"/>
          </p:nvPr>
        </p:nvSpPr>
        <p:spPr>
          <a:xfrm>
            <a:off x="6172200" y="1681163"/>
            <a:ext cx="5183200" cy="824001"/>
          </a:xfrm>
          <a:prstGeom prst="rect">
            <a:avLst/>
          </a:prstGeom>
        </p:spPr>
        <p:txBody>
          <a:bodyPr lIns="34275" tIns="34275" rIns="34275" bIns="34275" anchor="b"/>
          <a:lstStyle/>
          <a:p>
            <a:pPr marL="304792" indent="0">
              <a:buSzTx/>
              <a:buFontTx/>
              <a:buNone/>
              <a:defRPr sz="2400" b="1"/>
            </a:pPr>
            <a:endParaRPr/>
          </a:p>
        </p:txBody>
      </p:sp>
      <p:sp>
        <p:nvSpPr>
          <p:cNvPr id="636" name="Google Shape;93;p19"/>
          <p:cNvSpPr txBox="1">
            <a:spLocks noGrp="1"/>
          </p:cNvSpPr>
          <p:nvPr>
            <p:ph type="body" sz="half" idx="15"/>
          </p:nvPr>
        </p:nvSpPr>
        <p:spPr>
          <a:xfrm>
            <a:off x="6172200" y="2505075"/>
            <a:ext cx="5183200" cy="3684800"/>
          </a:xfrm>
          <a:prstGeom prst="rect">
            <a:avLst/>
          </a:prstGeom>
        </p:spPr>
        <p:txBody>
          <a:bodyPr lIns="34275" tIns="34275" rIns="34275" bIns="34275"/>
          <a:lstStyle/>
          <a:p>
            <a:pPr marL="609584" indent="-423322">
              <a:buClr>
                <a:srgbClr val="000000"/>
              </a:buClr>
              <a:buSzPts val="2100"/>
              <a:defRPr sz="2100"/>
            </a:pPr>
            <a:endParaRPr/>
          </a:p>
        </p:txBody>
      </p:sp>
      <p:sp>
        <p:nvSpPr>
          <p:cNvPr id="637"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44"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645"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2"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659" name="Title Text"/>
          <p:cNvSpPr txBox="1">
            <a:spLocks noGrp="1"/>
          </p:cNvSpPr>
          <p:nvPr>
            <p:ph type="title"/>
          </p:nvPr>
        </p:nvSpPr>
        <p:spPr>
          <a:xfrm>
            <a:off x="839787" y="457200"/>
            <a:ext cx="3932001" cy="1600400"/>
          </a:xfrm>
          <a:prstGeom prst="rect">
            <a:avLst/>
          </a:prstGeom>
        </p:spPr>
        <p:txBody>
          <a:bodyPr lIns="34275" tIns="34275" rIns="34275" bIns="34275" anchor="b"/>
          <a:lstStyle>
            <a:lvl1pPr>
              <a:defRPr sz="3200">
                <a:latin typeface="+mn-lt"/>
                <a:ea typeface="+mn-ea"/>
                <a:cs typeface="+mn-cs"/>
                <a:sym typeface="Calibri"/>
              </a:defRPr>
            </a:lvl1pPr>
          </a:lstStyle>
          <a:p>
            <a:r>
              <a:t>Title Text</a:t>
            </a:r>
          </a:p>
        </p:txBody>
      </p:sp>
      <p:sp>
        <p:nvSpPr>
          <p:cNvPr id="660" name="Body Level One…"/>
          <p:cNvSpPr txBox="1">
            <a:spLocks noGrp="1"/>
          </p:cNvSpPr>
          <p:nvPr>
            <p:ph type="body" sz="half" idx="1"/>
          </p:nvPr>
        </p:nvSpPr>
        <p:spPr>
          <a:xfrm>
            <a:off x="5183187" y="987425"/>
            <a:ext cx="6172401" cy="4873600"/>
          </a:xfrm>
          <a:prstGeom prst="rect">
            <a:avLst/>
          </a:prstGeom>
        </p:spPr>
        <p:txBody>
          <a:bodyPr lIns="34275" tIns="34275" rIns="34275" bIns="34275"/>
          <a:lstStyle>
            <a:lvl1pPr marL="609584" indent="-507987">
              <a:buClr>
                <a:srgbClr val="000000"/>
              </a:buClr>
              <a:buSzPts val="3200"/>
              <a:defRPr sz="3200"/>
            </a:lvl1pPr>
            <a:lvl2pPr marL="1288111" indent="-551529">
              <a:buClr>
                <a:srgbClr val="000000"/>
              </a:buClr>
              <a:buSzPts val="3200"/>
              <a:defRPr sz="3200"/>
            </a:lvl2pPr>
            <a:lvl3pPr marL="1981150" indent="-609585">
              <a:buClr>
                <a:srgbClr val="000000"/>
              </a:buClr>
              <a:buSzPts val="3200"/>
              <a:defRPr sz="3200"/>
            </a:lvl3pPr>
            <a:lvl4pPr marL="2697412" indent="-690862">
              <a:buClr>
                <a:srgbClr val="000000"/>
              </a:buClr>
              <a:buSzPts val="3200"/>
              <a:defRPr sz="3200"/>
            </a:lvl4pPr>
            <a:lvl5pPr marL="3306997" indent="-690862">
              <a:buClr>
                <a:srgbClr val="000000"/>
              </a:buClr>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661" name="Google Shape;109;p22"/>
          <p:cNvSpPr txBox="1">
            <a:spLocks noGrp="1"/>
          </p:cNvSpPr>
          <p:nvPr>
            <p:ph type="body" sz="quarter" idx="13"/>
          </p:nvPr>
        </p:nvSpPr>
        <p:spPr>
          <a:xfrm>
            <a:off x="839788" y="2057400"/>
            <a:ext cx="3932000" cy="3811600"/>
          </a:xfrm>
          <a:prstGeom prst="rect">
            <a:avLst/>
          </a:prstGeom>
        </p:spPr>
        <p:txBody>
          <a:bodyPr lIns="34275" tIns="34275" rIns="34275" bIns="34275"/>
          <a:lstStyle/>
          <a:p>
            <a:pPr marL="304792" indent="0">
              <a:buSzTx/>
              <a:buFontTx/>
              <a:buNone/>
              <a:defRPr sz="1600"/>
            </a:pPr>
            <a:endParaRPr/>
          </a:p>
        </p:txBody>
      </p:sp>
      <p:sp>
        <p:nvSpPr>
          <p:cNvPr id="662"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669" name="Title Text"/>
          <p:cNvSpPr txBox="1">
            <a:spLocks noGrp="1"/>
          </p:cNvSpPr>
          <p:nvPr>
            <p:ph type="title"/>
          </p:nvPr>
        </p:nvSpPr>
        <p:spPr>
          <a:xfrm>
            <a:off x="839787" y="457200"/>
            <a:ext cx="3932001" cy="1600400"/>
          </a:xfrm>
          <a:prstGeom prst="rect">
            <a:avLst/>
          </a:prstGeom>
        </p:spPr>
        <p:txBody>
          <a:bodyPr lIns="34275" tIns="34275" rIns="34275" bIns="34275" anchor="b"/>
          <a:lstStyle>
            <a:lvl1pPr>
              <a:defRPr sz="3200">
                <a:latin typeface="+mn-lt"/>
                <a:ea typeface="+mn-ea"/>
                <a:cs typeface="+mn-cs"/>
                <a:sym typeface="Calibri"/>
              </a:defRPr>
            </a:lvl1pPr>
          </a:lstStyle>
          <a:p>
            <a:r>
              <a:t>Title Text</a:t>
            </a:r>
          </a:p>
        </p:txBody>
      </p:sp>
      <p:sp>
        <p:nvSpPr>
          <p:cNvPr id="670" name="Google Shape;115;p23"/>
          <p:cNvSpPr>
            <a:spLocks noGrp="1"/>
          </p:cNvSpPr>
          <p:nvPr>
            <p:ph type="pic" sz="half" idx="13"/>
          </p:nvPr>
        </p:nvSpPr>
        <p:spPr>
          <a:xfrm>
            <a:off x="5183187" y="987425"/>
            <a:ext cx="6172401" cy="4873600"/>
          </a:xfrm>
          <a:prstGeom prst="rect">
            <a:avLst/>
          </a:prstGeom>
        </p:spPr>
        <p:txBody>
          <a:bodyPr lIns="91439" rIns="91439">
            <a:noAutofit/>
          </a:bodyPr>
          <a:lstStyle/>
          <a:p>
            <a:endParaRPr/>
          </a:p>
        </p:txBody>
      </p:sp>
      <p:sp>
        <p:nvSpPr>
          <p:cNvPr id="671" name="Body Level One…"/>
          <p:cNvSpPr txBox="1">
            <a:spLocks noGrp="1"/>
          </p:cNvSpPr>
          <p:nvPr>
            <p:ph type="body" sz="quarter" idx="1"/>
          </p:nvPr>
        </p:nvSpPr>
        <p:spPr>
          <a:xfrm>
            <a:off x="839787" y="2057400"/>
            <a:ext cx="3932001" cy="3811600"/>
          </a:xfrm>
          <a:prstGeom prst="rect">
            <a:avLst/>
          </a:prstGeom>
        </p:spPr>
        <p:txBody>
          <a:bodyPr lIns="34275" tIns="34275" rIns="34275" bIns="34275"/>
          <a:lstStyle>
            <a:lvl1pPr marL="304792" indent="0">
              <a:buSzTx/>
              <a:buFontTx/>
              <a:buNone/>
              <a:defRPr sz="1600"/>
            </a:lvl1pPr>
            <a:lvl2pPr marL="304792" indent="609585">
              <a:buSzTx/>
              <a:buFontTx/>
              <a:buNone/>
              <a:defRPr sz="1600"/>
            </a:lvl2pPr>
            <a:lvl3pPr marL="304792" indent="1219169">
              <a:buSzTx/>
              <a:buFontTx/>
              <a:buNone/>
              <a:defRPr sz="1600"/>
            </a:lvl3pPr>
            <a:lvl4pPr marL="304792" indent="1828754">
              <a:buSzTx/>
              <a:buFontTx/>
              <a:buNone/>
              <a:defRPr sz="1600"/>
            </a:lvl4pPr>
            <a:lvl5pPr marL="304792" indent="2438339">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672"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679"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680" name="Body Level One…"/>
          <p:cNvSpPr txBox="1">
            <a:spLocks noGrp="1"/>
          </p:cNvSpPr>
          <p:nvPr>
            <p:ph type="body" idx="1"/>
          </p:nvPr>
        </p:nvSpPr>
        <p:spPr>
          <a:xfrm rot="5400000">
            <a:off x="3920399" y="-1256576"/>
            <a:ext cx="4351201" cy="10515601"/>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681"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688" name="Title Text"/>
          <p:cNvSpPr txBox="1">
            <a:spLocks noGrp="1"/>
          </p:cNvSpPr>
          <p:nvPr>
            <p:ph type="title"/>
          </p:nvPr>
        </p:nvSpPr>
        <p:spPr>
          <a:xfrm rot="5400000">
            <a:off x="7133400" y="1956724"/>
            <a:ext cx="5812001" cy="2628801"/>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689" name="Body Level One…"/>
          <p:cNvSpPr txBox="1">
            <a:spLocks noGrp="1"/>
          </p:cNvSpPr>
          <p:nvPr>
            <p:ph type="body" idx="1"/>
          </p:nvPr>
        </p:nvSpPr>
        <p:spPr>
          <a:xfrm rot="5400000">
            <a:off x="1799300" y="-596076"/>
            <a:ext cx="5812000" cy="7734401"/>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690"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707" name="Title Text"/>
          <p:cNvSpPr txBox="1">
            <a:spLocks noGrp="1"/>
          </p:cNvSpPr>
          <p:nvPr>
            <p:ph type="title"/>
          </p:nvPr>
        </p:nvSpPr>
        <p:spPr>
          <a:xfrm>
            <a:off x="1524000" y="1122362"/>
            <a:ext cx="9144000" cy="2387601"/>
          </a:xfrm>
          <a:prstGeom prst="rect">
            <a:avLst/>
          </a:prstGeom>
        </p:spPr>
        <p:txBody>
          <a:bodyPr lIns="34275" tIns="34275" rIns="34275" bIns="34275" anchor="b"/>
          <a:lstStyle>
            <a:lvl1pPr algn="ctr">
              <a:defRPr sz="6000">
                <a:latin typeface="+mn-lt"/>
                <a:ea typeface="+mn-ea"/>
                <a:cs typeface="+mn-cs"/>
                <a:sym typeface="Calibri"/>
              </a:defRPr>
            </a:lvl1pPr>
          </a:lstStyle>
          <a:p>
            <a:r>
              <a:t>Title Text</a:t>
            </a:r>
          </a:p>
        </p:txBody>
      </p:sp>
      <p:sp>
        <p:nvSpPr>
          <p:cNvPr id="708" name="Body Level One…"/>
          <p:cNvSpPr txBox="1">
            <a:spLocks noGrp="1"/>
          </p:cNvSpPr>
          <p:nvPr>
            <p:ph type="body" sz="quarter" idx="1"/>
          </p:nvPr>
        </p:nvSpPr>
        <p:spPr>
          <a:xfrm>
            <a:off x="1524000" y="3602037"/>
            <a:ext cx="9144000" cy="1655762"/>
          </a:xfrm>
          <a:prstGeom prst="rect">
            <a:avLst/>
          </a:prstGeom>
        </p:spPr>
        <p:txBody>
          <a:bodyPr lIns="34275" tIns="34275" rIns="34275" bIns="34275"/>
          <a:lstStyle>
            <a:lvl1pPr marL="361950" indent="-266700" algn="ctr">
              <a:buSzTx/>
              <a:buFontTx/>
              <a:buNone/>
              <a:defRPr sz="2400"/>
            </a:lvl1pPr>
            <a:lvl2pPr marL="361950" indent="209550" algn="ctr">
              <a:buSzTx/>
              <a:buFontTx/>
              <a:buNone/>
              <a:defRPr sz="2400"/>
            </a:lvl2pPr>
            <a:lvl3pPr marL="361950" indent="685800" algn="ctr">
              <a:buSzTx/>
              <a:buFontTx/>
              <a:buNone/>
              <a:defRPr sz="2400"/>
            </a:lvl3pPr>
            <a:lvl4pPr marL="361950" indent="1149350" algn="ctr">
              <a:buSzTx/>
              <a:buFontTx/>
              <a:buNone/>
              <a:defRPr sz="2400"/>
            </a:lvl4pPr>
            <a:lvl5pPr marL="361950" indent="160655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709"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716" name="Title Text"/>
          <p:cNvSpPr txBox="1">
            <a:spLocks noGrp="1"/>
          </p:cNvSpPr>
          <p:nvPr>
            <p:ph type="title"/>
          </p:nvPr>
        </p:nvSpPr>
        <p:spPr>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717" name="Body Level One…"/>
          <p:cNvSpPr txBox="1">
            <a:spLocks noGrp="1"/>
          </p:cNvSpPr>
          <p:nvPr>
            <p:ph type="body" idx="1"/>
          </p:nvPr>
        </p:nvSpPr>
        <p:spPr>
          <a:xfrm>
            <a:off x="838200" y="1825625"/>
            <a:ext cx="10515600" cy="4351340"/>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718"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725" name="Title Text"/>
          <p:cNvSpPr txBox="1">
            <a:spLocks noGrp="1"/>
          </p:cNvSpPr>
          <p:nvPr>
            <p:ph type="title"/>
          </p:nvPr>
        </p:nvSpPr>
        <p:spPr>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726" name="Body Level One…"/>
          <p:cNvSpPr txBox="1">
            <a:spLocks noGrp="1"/>
          </p:cNvSpPr>
          <p:nvPr>
            <p:ph type="body" sz="half" idx="1"/>
          </p:nvPr>
        </p:nvSpPr>
        <p:spPr>
          <a:xfrm>
            <a:off x="838200" y="1825625"/>
            <a:ext cx="5181600" cy="4351340"/>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727" name="Google Shape;39;p7"/>
          <p:cNvSpPr txBox="1">
            <a:spLocks noGrp="1"/>
          </p:cNvSpPr>
          <p:nvPr>
            <p:ph type="body" sz="half" idx="13"/>
          </p:nvPr>
        </p:nvSpPr>
        <p:spPr>
          <a:xfrm>
            <a:off x="6172200" y="1825624"/>
            <a:ext cx="5181600" cy="4351341"/>
          </a:xfrm>
          <a:prstGeom prst="rect">
            <a:avLst/>
          </a:prstGeom>
        </p:spPr>
        <p:txBody>
          <a:bodyPr lIns="34275" tIns="34275" rIns="34275" bIns="34275"/>
          <a:lstStyle/>
          <a:p>
            <a:pPr marL="609584" indent="-423322">
              <a:buClr>
                <a:srgbClr val="000000"/>
              </a:buClr>
              <a:buSzPts val="2100"/>
              <a:defRPr sz="2100"/>
            </a:pPr>
            <a:endParaRPr/>
          </a:p>
        </p:txBody>
      </p:sp>
      <p:sp>
        <p:nvSpPr>
          <p:cNvPr id="728"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735" name="Title Text"/>
          <p:cNvSpPr txBox="1">
            <a:spLocks noGrp="1"/>
          </p:cNvSpPr>
          <p:nvPr>
            <p:ph type="title"/>
          </p:nvPr>
        </p:nvSpPr>
        <p:spPr>
          <a:xfrm>
            <a:off x="839787" y="365125"/>
            <a:ext cx="10515601" cy="1325563"/>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736" name="Body Level One…"/>
          <p:cNvSpPr txBox="1">
            <a:spLocks noGrp="1"/>
          </p:cNvSpPr>
          <p:nvPr>
            <p:ph type="body" sz="quarter" idx="1"/>
          </p:nvPr>
        </p:nvSpPr>
        <p:spPr>
          <a:xfrm>
            <a:off x="839787" y="1681163"/>
            <a:ext cx="5157789" cy="823913"/>
          </a:xfrm>
          <a:prstGeom prst="rect">
            <a:avLst/>
          </a:prstGeom>
        </p:spPr>
        <p:txBody>
          <a:bodyPr lIns="34275" tIns="34275" rIns="34275" bIns="34275" anchor="b"/>
          <a:lstStyle>
            <a:lvl1pPr marL="304792" indent="0">
              <a:buSzTx/>
              <a:buFontTx/>
              <a:buNone/>
              <a:defRPr sz="2400" b="1"/>
            </a:lvl1pPr>
            <a:lvl2pPr marL="304792" indent="609585">
              <a:buSzTx/>
              <a:buFontTx/>
              <a:buNone/>
              <a:defRPr sz="2400" b="1"/>
            </a:lvl2pPr>
            <a:lvl3pPr marL="304792" indent="1219169">
              <a:buSzTx/>
              <a:buFontTx/>
              <a:buNone/>
              <a:defRPr sz="2400" b="1"/>
            </a:lvl3pPr>
            <a:lvl4pPr marL="304792" indent="1828754">
              <a:buSzTx/>
              <a:buFontTx/>
              <a:buNone/>
              <a:defRPr sz="2400" b="1"/>
            </a:lvl4pPr>
            <a:lvl5pPr marL="304792" indent="2438339">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737" name="Google Shape;46;p8"/>
          <p:cNvSpPr txBox="1">
            <a:spLocks noGrp="1"/>
          </p:cNvSpPr>
          <p:nvPr>
            <p:ph type="body" sz="half" idx="13"/>
          </p:nvPr>
        </p:nvSpPr>
        <p:spPr>
          <a:xfrm>
            <a:off x="839787" y="2505075"/>
            <a:ext cx="5157789" cy="3684588"/>
          </a:xfrm>
          <a:prstGeom prst="rect">
            <a:avLst/>
          </a:prstGeom>
        </p:spPr>
        <p:txBody>
          <a:bodyPr lIns="34275" tIns="34275" rIns="34275" bIns="34275"/>
          <a:lstStyle/>
          <a:p>
            <a:pPr marL="609584" indent="-423322">
              <a:buClr>
                <a:srgbClr val="000000"/>
              </a:buClr>
              <a:buSzPts val="2100"/>
              <a:defRPr sz="2100"/>
            </a:pPr>
            <a:endParaRPr/>
          </a:p>
        </p:txBody>
      </p:sp>
      <p:sp>
        <p:nvSpPr>
          <p:cNvPr id="738" name="Google Shape;47;p8"/>
          <p:cNvSpPr txBox="1">
            <a:spLocks noGrp="1"/>
          </p:cNvSpPr>
          <p:nvPr>
            <p:ph type="body" sz="quarter" idx="14"/>
          </p:nvPr>
        </p:nvSpPr>
        <p:spPr>
          <a:xfrm>
            <a:off x="6172201" y="1681163"/>
            <a:ext cx="5183189" cy="823913"/>
          </a:xfrm>
          <a:prstGeom prst="rect">
            <a:avLst/>
          </a:prstGeom>
        </p:spPr>
        <p:txBody>
          <a:bodyPr lIns="34275" tIns="34275" rIns="34275" bIns="34275" anchor="b"/>
          <a:lstStyle/>
          <a:p>
            <a:pPr marL="304792" indent="0">
              <a:buSzTx/>
              <a:buFontTx/>
              <a:buNone/>
              <a:defRPr sz="2400" b="1"/>
            </a:pPr>
            <a:endParaRPr/>
          </a:p>
        </p:txBody>
      </p:sp>
      <p:sp>
        <p:nvSpPr>
          <p:cNvPr id="739" name="Google Shape;48;p8"/>
          <p:cNvSpPr txBox="1">
            <a:spLocks noGrp="1"/>
          </p:cNvSpPr>
          <p:nvPr>
            <p:ph type="body" sz="half" idx="15"/>
          </p:nvPr>
        </p:nvSpPr>
        <p:spPr>
          <a:xfrm>
            <a:off x="6172201" y="2505075"/>
            <a:ext cx="5183189" cy="3684588"/>
          </a:xfrm>
          <a:prstGeom prst="rect">
            <a:avLst/>
          </a:prstGeom>
        </p:spPr>
        <p:txBody>
          <a:bodyPr lIns="34275" tIns="34275" rIns="34275" bIns="34275"/>
          <a:lstStyle/>
          <a:p>
            <a:pPr marL="609584" indent="-423322">
              <a:buClr>
                <a:srgbClr val="000000"/>
              </a:buClr>
              <a:buSzPts val="2100"/>
              <a:defRPr sz="2100"/>
            </a:pPr>
            <a:endParaRPr/>
          </a:p>
        </p:txBody>
      </p:sp>
      <p:sp>
        <p:nvSpPr>
          <p:cNvPr id="740"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47" name="Title Text"/>
          <p:cNvSpPr txBox="1">
            <a:spLocks noGrp="1"/>
          </p:cNvSpPr>
          <p:nvPr>
            <p:ph type="title"/>
          </p:nvPr>
        </p:nvSpPr>
        <p:spPr>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748"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55"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62" name="Title Text"/>
          <p:cNvSpPr txBox="1">
            <a:spLocks noGrp="1"/>
          </p:cNvSpPr>
          <p:nvPr>
            <p:ph type="title"/>
          </p:nvPr>
        </p:nvSpPr>
        <p:spPr>
          <a:xfrm>
            <a:off x="839787" y="457200"/>
            <a:ext cx="3932239" cy="1600200"/>
          </a:xfrm>
          <a:prstGeom prst="rect">
            <a:avLst/>
          </a:prstGeom>
        </p:spPr>
        <p:txBody>
          <a:bodyPr lIns="34275" tIns="34275" rIns="34275" bIns="34275" anchor="b"/>
          <a:lstStyle>
            <a:lvl1pPr>
              <a:defRPr sz="3200">
                <a:latin typeface="+mn-lt"/>
                <a:ea typeface="+mn-ea"/>
                <a:cs typeface="+mn-cs"/>
                <a:sym typeface="Calibri"/>
              </a:defRPr>
            </a:lvl1pPr>
          </a:lstStyle>
          <a:p>
            <a:r>
              <a:t>Title Text</a:t>
            </a:r>
          </a:p>
        </p:txBody>
      </p:sp>
      <p:sp>
        <p:nvSpPr>
          <p:cNvPr id="763" name="Body Level One…"/>
          <p:cNvSpPr txBox="1">
            <a:spLocks noGrp="1"/>
          </p:cNvSpPr>
          <p:nvPr>
            <p:ph type="body" sz="half" idx="1"/>
          </p:nvPr>
        </p:nvSpPr>
        <p:spPr>
          <a:xfrm>
            <a:off x="5183187" y="987425"/>
            <a:ext cx="6172201" cy="4873626"/>
          </a:xfrm>
          <a:prstGeom prst="rect">
            <a:avLst/>
          </a:prstGeom>
        </p:spPr>
        <p:txBody>
          <a:bodyPr lIns="34275" tIns="34275" rIns="34275" bIns="34275"/>
          <a:lstStyle>
            <a:lvl1pPr marL="609584" indent="-507987">
              <a:buClr>
                <a:srgbClr val="000000"/>
              </a:buClr>
              <a:buSzPts val="3200"/>
              <a:defRPr sz="3200"/>
            </a:lvl1pPr>
            <a:lvl2pPr marL="1288111" indent="-551529">
              <a:buClr>
                <a:srgbClr val="000000"/>
              </a:buClr>
              <a:buSzPts val="3200"/>
              <a:defRPr sz="3200"/>
            </a:lvl2pPr>
            <a:lvl3pPr marL="1981150" indent="-609585">
              <a:buClr>
                <a:srgbClr val="000000"/>
              </a:buClr>
              <a:buSzPts val="3200"/>
              <a:defRPr sz="3200"/>
            </a:lvl3pPr>
            <a:lvl4pPr marL="2697412" indent="-690862">
              <a:buClr>
                <a:srgbClr val="000000"/>
              </a:buClr>
              <a:buSzPts val="3200"/>
              <a:defRPr sz="3200"/>
            </a:lvl4pPr>
            <a:lvl5pPr marL="3306997" indent="-690862">
              <a:buClr>
                <a:srgbClr val="000000"/>
              </a:buClr>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764" name="Google Shape;64;p11"/>
          <p:cNvSpPr txBox="1">
            <a:spLocks noGrp="1"/>
          </p:cNvSpPr>
          <p:nvPr>
            <p:ph type="body" sz="quarter" idx="13"/>
          </p:nvPr>
        </p:nvSpPr>
        <p:spPr>
          <a:xfrm>
            <a:off x="839787" y="2057401"/>
            <a:ext cx="3932239" cy="3811588"/>
          </a:xfrm>
          <a:prstGeom prst="rect">
            <a:avLst/>
          </a:prstGeom>
        </p:spPr>
        <p:txBody>
          <a:bodyPr lIns="34275" tIns="34275" rIns="34275" bIns="34275"/>
          <a:lstStyle/>
          <a:p>
            <a:pPr marL="304792" indent="0">
              <a:buSzTx/>
              <a:buFontTx/>
              <a:buNone/>
              <a:defRPr sz="1600"/>
            </a:pPr>
            <a:endParaRPr/>
          </a:p>
        </p:txBody>
      </p:sp>
      <p:sp>
        <p:nvSpPr>
          <p:cNvPr id="765"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772" name="Title Text"/>
          <p:cNvSpPr txBox="1">
            <a:spLocks noGrp="1"/>
          </p:cNvSpPr>
          <p:nvPr>
            <p:ph type="title"/>
          </p:nvPr>
        </p:nvSpPr>
        <p:spPr>
          <a:xfrm>
            <a:off x="839787" y="457200"/>
            <a:ext cx="3932239" cy="1600200"/>
          </a:xfrm>
          <a:prstGeom prst="rect">
            <a:avLst/>
          </a:prstGeom>
        </p:spPr>
        <p:txBody>
          <a:bodyPr lIns="34275" tIns="34275" rIns="34275" bIns="34275" anchor="b"/>
          <a:lstStyle>
            <a:lvl1pPr>
              <a:defRPr sz="3200">
                <a:latin typeface="+mn-lt"/>
                <a:ea typeface="+mn-ea"/>
                <a:cs typeface="+mn-cs"/>
                <a:sym typeface="Calibri"/>
              </a:defRPr>
            </a:lvl1pPr>
          </a:lstStyle>
          <a:p>
            <a:r>
              <a:t>Title Text</a:t>
            </a:r>
          </a:p>
        </p:txBody>
      </p:sp>
      <p:sp>
        <p:nvSpPr>
          <p:cNvPr id="773" name="Google Shape;70;p12"/>
          <p:cNvSpPr>
            <a:spLocks noGrp="1"/>
          </p:cNvSpPr>
          <p:nvPr>
            <p:ph type="pic" sz="half" idx="13"/>
          </p:nvPr>
        </p:nvSpPr>
        <p:spPr>
          <a:xfrm>
            <a:off x="5183187" y="987425"/>
            <a:ext cx="6172201" cy="4873626"/>
          </a:xfrm>
          <a:prstGeom prst="rect">
            <a:avLst/>
          </a:prstGeom>
        </p:spPr>
        <p:txBody>
          <a:bodyPr lIns="91439" rIns="91439">
            <a:noAutofit/>
          </a:bodyPr>
          <a:lstStyle/>
          <a:p>
            <a:endParaRPr/>
          </a:p>
        </p:txBody>
      </p:sp>
      <p:sp>
        <p:nvSpPr>
          <p:cNvPr id="774" name="Body Level One…"/>
          <p:cNvSpPr txBox="1">
            <a:spLocks noGrp="1"/>
          </p:cNvSpPr>
          <p:nvPr>
            <p:ph type="body" sz="quarter" idx="1"/>
          </p:nvPr>
        </p:nvSpPr>
        <p:spPr>
          <a:xfrm>
            <a:off x="839787" y="2057400"/>
            <a:ext cx="3932239" cy="3811589"/>
          </a:xfrm>
          <a:prstGeom prst="rect">
            <a:avLst/>
          </a:prstGeom>
        </p:spPr>
        <p:txBody>
          <a:bodyPr lIns="34275" tIns="34275" rIns="34275" bIns="34275"/>
          <a:lstStyle>
            <a:lvl1pPr marL="304792" indent="0">
              <a:buSzTx/>
              <a:buFontTx/>
              <a:buNone/>
              <a:defRPr sz="1600"/>
            </a:lvl1pPr>
            <a:lvl2pPr marL="304792" indent="609585">
              <a:buSzTx/>
              <a:buFontTx/>
              <a:buNone/>
              <a:defRPr sz="1600"/>
            </a:lvl2pPr>
            <a:lvl3pPr marL="304792" indent="1219169">
              <a:buSzTx/>
              <a:buFontTx/>
              <a:buNone/>
              <a:defRPr sz="1600"/>
            </a:lvl3pPr>
            <a:lvl4pPr marL="304792" indent="1828754">
              <a:buSzTx/>
              <a:buFontTx/>
              <a:buNone/>
              <a:defRPr sz="1600"/>
            </a:lvl4pPr>
            <a:lvl5pPr marL="304792" indent="2438339">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775"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782" name="Title Text"/>
          <p:cNvSpPr txBox="1">
            <a:spLocks noGrp="1"/>
          </p:cNvSpPr>
          <p:nvPr>
            <p:ph type="title"/>
          </p:nvPr>
        </p:nvSpPr>
        <p:spPr>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783" name="Body Level One…"/>
          <p:cNvSpPr txBox="1">
            <a:spLocks noGrp="1"/>
          </p:cNvSpPr>
          <p:nvPr>
            <p:ph type="body" idx="1"/>
          </p:nvPr>
        </p:nvSpPr>
        <p:spPr>
          <a:xfrm rot="5400000">
            <a:off x="3920330" y="-1256505"/>
            <a:ext cx="4351340" cy="10515601"/>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784"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791" name="Title Text"/>
          <p:cNvSpPr txBox="1">
            <a:spLocks noGrp="1"/>
          </p:cNvSpPr>
          <p:nvPr>
            <p:ph type="title"/>
          </p:nvPr>
        </p:nvSpPr>
        <p:spPr>
          <a:xfrm rot="5400000">
            <a:off x="7133431" y="1956594"/>
            <a:ext cx="5811840" cy="2628901"/>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792" name="Body Level One…"/>
          <p:cNvSpPr txBox="1">
            <a:spLocks noGrp="1"/>
          </p:cNvSpPr>
          <p:nvPr>
            <p:ph type="body" idx="1"/>
          </p:nvPr>
        </p:nvSpPr>
        <p:spPr>
          <a:xfrm rot="5400000">
            <a:off x="1799431" y="-596105"/>
            <a:ext cx="5811840" cy="7734301"/>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793" name="Slide Number"/>
          <p:cNvSpPr txBox="1">
            <a:spLocks noGrp="1"/>
          </p:cNvSpPr>
          <p:nvPr>
            <p:ph type="sldNum" sz="quarter" idx="2"/>
          </p:nvPr>
        </p:nvSpPr>
        <p:spPr>
          <a:xfrm>
            <a:off x="11112708" y="6415738"/>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800" name="Title Text"/>
          <p:cNvSpPr txBox="1">
            <a:spLocks noGrp="1"/>
          </p:cNvSpPr>
          <p:nvPr>
            <p:ph type="title"/>
          </p:nvPr>
        </p:nvSpPr>
        <p:spPr>
          <a:xfrm>
            <a:off x="831850" y="1709739"/>
            <a:ext cx="10515601" cy="2852801"/>
          </a:xfrm>
          <a:prstGeom prst="rect">
            <a:avLst/>
          </a:prstGeom>
        </p:spPr>
        <p:txBody>
          <a:bodyPr lIns="34275" tIns="34275" rIns="34275" bIns="34275" anchor="b"/>
          <a:lstStyle>
            <a:lvl1pPr>
              <a:defRPr sz="6000">
                <a:latin typeface="+mn-lt"/>
                <a:ea typeface="+mn-ea"/>
                <a:cs typeface="+mn-cs"/>
                <a:sym typeface="Calibri"/>
              </a:defRPr>
            </a:lvl1pPr>
          </a:lstStyle>
          <a:p>
            <a:r>
              <a:t>Title Text</a:t>
            </a:r>
          </a:p>
        </p:txBody>
      </p:sp>
      <p:sp>
        <p:nvSpPr>
          <p:cNvPr id="801" name="Body Level One…"/>
          <p:cNvSpPr txBox="1">
            <a:spLocks noGrp="1"/>
          </p:cNvSpPr>
          <p:nvPr>
            <p:ph type="body" sz="quarter" idx="1"/>
          </p:nvPr>
        </p:nvSpPr>
        <p:spPr>
          <a:xfrm>
            <a:off x="831850" y="4589462"/>
            <a:ext cx="10515601" cy="1500401"/>
          </a:xfrm>
          <a:prstGeom prst="rect">
            <a:avLst/>
          </a:prstGeom>
        </p:spPr>
        <p:txBody>
          <a:bodyPr lIns="34275" tIns="34275" rIns="34275" bIns="34275"/>
          <a:lstStyle>
            <a:lvl1pPr marL="304792" indent="0">
              <a:buSzTx/>
              <a:buFontTx/>
              <a:buNone/>
              <a:defRPr sz="2400">
                <a:solidFill>
                  <a:srgbClr val="888888"/>
                </a:solidFill>
              </a:defRPr>
            </a:lvl1pPr>
            <a:lvl2pPr marL="304792" indent="609585">
              <a:buSzTx/>
              <a:buFontTx/>
              <a:buNone/>
              <a:defRPr sz="2400">
                <a:solidFill>
                  <a:srgbClr val="888888"/>
                </a:solidFill>
              </a:defRPr>
            </a:lvl2pPr>
            <a:lvl3pPr marL="304792" indent="1219169">
              <a:buSzTx/>
              <a:buFontTx/>
              <a:buNone/>
              <a:defRPr sz="2400">
                <a:solidFill>
                  <a:srgbClr val="888888"/>
                </a:solidFill>
              </a:defRPr>
            </a:lvl3pPr>
            <a:lvl4pPr marL="304792" indent="1828754">
              <a:buSzTx/>
              <a:buFontTx/>
              <a:buNone/>
              <a:defRPr sz="2400">
                <a:solidFill>
                  <a:srgbClr val="888888"/>
                </a:solidFill>
              </a:defRPr>
            </a:lvl4pPr>
            <a:lvl5pPr marL="304792" indent="2438339">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802"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819" name="Title Text"/>
          <p:cNvSpPr txBox="1">
            <a:spLocks noGrp="1"/>
          </p:cNvSpPr>
          <p:nvPr>
            <p:ph type="title"/>
          </p:nvPr>
        </p:nvSpPr>
        <p:spPr>
          <a:xfrm>
            <a:off x="1524000" y="1122362"/>
            <a:ext cx="9144000" cy="2387601"/>
          </a:xfrm>
          <a:prstGeom prst="rect">
            <a:avLst/>
          </a:prstGeom>
        </p:spPr>
        <p:txBody>
          <a:bodyPr lIns="34275" tIns="34275" rIns="34275" bIns="34275" anchor="b"/>
          <a:lstStyle>
            <a:lvl1pPr algn="ctr">
              <a:defRPr sz="6000">
                <a:latin typeface="+mn-lt"/>
                <a:ea typeface="+mn-ea"/>
                <a:cs typeface="+mn-cs"/>
                <a:sym typeface="Calibri"/>
              </a:defRPr>
            </a:lvl1pPr>
          </a:lstStyle>
          <a:p>
            <a:r>
              <a:t>Title Text</a:t>
            </a:r>
          </a:p>
        </p:txBody>
      </p:sp>
      <p:sp>
        <p:nvSpPr>
          <p:cNvPr id="820" name="Body Level One…"/>
          <p:cNvSpPr txBox="1">
            <a:spLocks noGrp="1"/>
          </p:cNvSpPr>
          <p:nvPr>
            <p:ph type="body" sz="quarter" idx="1"/>
          </p:nvPr>
        </p:nvSpPr>
        <p:spPr>
          <a:xfrm>
            <a:off x="1524000" y="3602037"/>
            <a:ext cx="9144000" cy="1655601"/>
          </a:xfrm>
          <a:prstGeom prst="rect">
            <a:avLst/>
          </a:prstGeom>
        </p:spPr>
        <p:txBody>
          <a:bodyPr lIns="34275" tIns="34275" rIns="34275" bIns="34275"/>
          <a:lstStyle>
            <a:lvl1pPr marL="361950" indent="-266700" algn="ctr">
              <a:buSzTx/>
              <a:buFontTx/>
              <a:buNone/>
              <a:defRPr sz="2400"/>
            </a:lvl1pPr>
            <a:lvl2pPr marL="361950" indent="209550" algn="ctr">
              <a:buSzTx/>
              <a:buFontTx/>
              <a:buNone/>
              <a:defRPr sz="2400"/>
            </a:lvl2pPr>
            <a:lvl3pPr marL="361950" indent="685800" algn="ctr">
              <a:buSzTx/>
              <a:buFontTx/>
              <a:buNone/>
              <a:defRPr sz="2400"/>
            </a:lvl3pPr>
            <a:lvl4pPr marL="361950" indent="1149350" algn="ctr">
              <a:buSzTx/>
              <a:buFontTx/>
              <a:buNone/>
              <a:defRPr sz="2400"/>
            </a:lvl4pPr>
            <a:lvl5pPr marL="361950" indent="160655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821"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828"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829" name="Body Level One…"/>
          <p:cNvSpPr txBox="1">
            <a:spLocks noGrp="1"/>
          </p:cNvSpPr>
          <p:nvPr>
            <p:ph type="body" idx="1"/>
          </p:nvPr>
        </p:nvSpPr>
        <p:spPr>
          <a:xfrm>
            <a:off x="838200" y="1825625"/>
            <a:ext cx="10515600" cy="4351200"/>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830"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837"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838" name="Body Level One…"/>
          <p:cNvSpPr txBox="1">
            <a:spLocks noGrp="1"/>
          </p:cNvSpPr>
          <p:nvPr>
            <p:ph type="body" sz="half" idx="1"/>
          </p:nvPr>
        </p:nvSpPr>
        <p:spPr>
          <a:xfrm>
            <a:off x="838200" y="1825625"/>
            <a:ext cx="5181600" cy="4351200"/>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839" name="Google Shape;39;p6"/>
          <p:cNvSpPr txBox="1">
            <a:spLocks noGrp="1"/>
          </p:cNvSpPr>
          <p:nvPr>
            <p:ph type="body" sz="half" idx="13"/>
          </p:nvPr>
        </p:nvSpPr>
        <p:spPr>
          <a:xfrm>
            <a:off x="6172200" y="1825625"/>
            <a:ext cx="5181600" cy="4351200"/>
          </a:xfrm>
          <a:prstGeom prst="rect">
            <a:avLst/>
          </a:prstGeom>
        </p:spPr>
        <p:txBody>
          <a:bodyPr lIns="34275" tIns="34275" rIns="34275" bIns="34275"/>
          <a:lstStyle/>
          <a:p>
            <a:pPr marL="609584" indent="-423322">
              <a:buClr>
                <a:srgbClr val="000000"/>
              </a:buClr>
              <a:buSzPts val="2100"/>
              <a:defRPr sz="2100"/>
            </a:pPr>
            <a:endParaRPr/>
          </a:p>
        </p:txBody>
      </p:sp>
      <p:sp>
        <p:nvSpPr>
          <p:cNvPr id="840"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847" name="Title Text"/>
          <p:cNvSpPr txBox="1">
            <a:spLocks noGrp="1"/>
          </p:cNvSpPr>
          <p:nvPr>
            <p:ph type="title"/>
          </p:nvPr>
        </p:nvSpPr>
        <p:spPr>
          <a:xfrm>
            <a:off x="839787" y="365125"/>
            <a:ext cx="10515601"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848" name="Body Level One…"/>
          <p:cNvSpPr txBox="1">
            <a:spLocks noGrp="1"/>
          </p:cNvSpPr>
          <p:nvPr>
            <p:ph type="body" sz="quarter" idx="1"/>
          </p:nvPr>
        </p:nvSpPr>
        <p:spPr>
          <a:xfrm>
            <a:off x="839787" y="1681163"/>
            <a:ext cx="5158001" cy="824001"/>
          </a:xfrm>
          <a:prstGeom prst="rect">
            <a:avLst/>
          </a:prstGeom>
        </p:spPr>
        <p:txBody>
          <a:bodyPr lIns="34275" tIns="34275" rIns="34275" bIns="34275" anchor="b"/>
          <a:lstStyle>
            <a:lvl1pPr marL="304792" indent="0">
              <a:buSzTx/>
              <a:buFontTx/>
              <a:buNone/>
              <a:defRPr sz="2400" b="1"/>
            </a:lvl1pPr>
            <a:lvl2pPr marL="304792" indent="609585">
              <a:buSzTx/>
              <a:buFontTx/>
              <a:buNone/>
              <a:defRPr sz="2400" b="1"/>
            </a:lvl2pPr>
            <a:lvl3pPr marL="304792" indent="1219169">
              <a:buSzTx/>
              <a:buFontTx/>
              <a:buNone/>
              <a:defRPr sz="2400" b="1"/>
            </a:lvl3pPr>
            <a:lvl4pPr marL="304792" indent="1828754">
              <a:buSzTx/>
              <a:buFontTx/>
              <a:buNone/>
              <a:defRPr sz="2400" b="1"/>
            </a:lvl4pPr>
            <a:lvl5pPr marL="304792" indent="2438339">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849" name="Google Shape;46;p7"/>
          <p:cNvSpPr txBox="1">
            <a:spLocks noGrp="1"/>
          </p:cNvSpPr>
          <p:nvPr>
            <p:ph type="body" sz="half" idx="13"/>
          </p:nvPr>
        </p:nvSpPr>
        <p:spPr>
          <a:xfrm>
            <a:off x="839788" y="2505075"/>
            <a:ext cx="5158000" cy="3684800"/>
          </a:xfrm>
          <a:prstGeom prst="rect">
            <a:avLst/>
          </a:prstGeom>
        </p:spPr>
        <p:txBody>
          <a:bodyPr lIns="34275" tIns="34275" rIns="34275" bIns="34275"/>
          <a:lstStyle/>
          <a:p>
            <a:pPr marL="609584" indent="-423322">
              <a:buClr>
                <a:srgbClr val="000000"/>
              </a:buClr>
              <a:buSzPts val="2100"/>
              <a:defRPr sz="2100"/>
            </a:pPr>
            <a:endParaRPr/>
          </a:p>
        </p:txBody>
      </p:sp>
      <p:sp>
        <p:nvSpPr>
          <p:cNvPr id="850" name="Google Shape;47;p7"/>
          <p:cNvSpPr txBox="1">
            <a:spLocks noGrp="1"/>
          </p:cNvSpPr>
          <p:nvPr>
            <p:ph type="body" sz="quarter" idx="14"/>
          </p:nvPr>
        </p:nvSpPr>
        <p:spPr>
          <a:xfrm>
            <a:off x="6172200" y="1681163"/>
            <a:ext cx="5183200" cy="824001"/>
          </a:xfrm>
          <a:prstGeom prst="rect">
            <a:avLst/>
          </a:prstGeom>
        </p:spPr>
        <p:txBody>
          <a:bodyPr lIns="34275" tIns="34275" rIns="34275" bIns="34275" anchor="b"/>
          <a:lstStyle/>
          <a:p>
            <a:pPr marL="304792" indent="0">
              <a:buSzTx/>
              <a:buFontTx/>
              <a:buNone/>
              <a:defRPr sz="2400" b="1"/>
            </a:pPr>
            <a:endParaRPr/>
          </a:p>
        </p:txBody>
      </p:sp>
      <p:sp>
        <p:nvSpPr>
          <p:cNvPr id="851" name="Google Shape;48;p7"/>
          <p:cNvSpPr txBox="1">
            <a:spLocks noGrp="1"/>
          </p:cNvSpPr>
          <p:nvPr>
            <p:ph type="body" sz="half" idx="15"/>
          </p:nvPr>
        </p:nvSpPr>
        <p:spPr>
          <a:xfrm>
            <a:off x="6172200" y="2505075"/>
            <a:ext cx="5183200" cy="3684800"/>
          </a:xfrm>
          <a:prstGeom prst="rect">
            <a:avLst/>
          </a:prstGeom>
        </p:spPr>
        <p:txBody>
          <a:bodyPr lIns="34275" tIns="34275" rIns="34275" bIns="34275"/>
          <a:lstStyle/>
          <a:p>
            <a:pPr marL="609584" indent="-423322">
              <a:buClr>
                <a:srgbClr val="000000"/>
              </a:buClr>
              <a:buSzPts val="2100"/>
              <a:defRPr sz="2100"/>
            </a:pPr>
            <a:endParaRPr/>
          </a:p>
        </p:txBody>
      </p:sp>
      <p:sp>
        <p:nvSpPr>
          <p:cNvPr id="852"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59"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860"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67"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74" name="Title Text"/>
          <p:cNvSpPr txBox="1">
            <a:spLocks noGrp="1"/>
          </p:cNvSpPr>
          <p:nvPr>
            <p:ph type="title"/>
          </p:nvPr>
        </p:nvSpPr>
        <p:spPr>
          <a:xfrm>
            <a:off x="839787" y="457200"/>
            <a:ext cx="3932001" cy="1600400"/>
          </a:xfrm>
          <a:prstGeom prst="rect">
            <a:avLst/>
          </a:prstGeom>
        </p:spPr>
        <p:txBody>
          <a:bodyPr lIns="34275" tIns="34275" rIns="34275" bIns="34275" anchor="b"/>
          <a:lstStyle>
            <a:lvl1pPr>
              <a:defRPr sz="3200">
                <a:latin typeface="+mn-lt"/>
                <a:ea typeface="+mn-ea"/>
                <a:cs typeface="+mn-cs"/>
                <a:sym typeface="Calibri"/>
              </a:defRPr>
            </a:lvl1pPr>
          </a:lstStyle>
          <a:p>
            <a:r>
              <a:t>Title Text</a:t>
            </a:r>
          </a:p>
        </p:txBody>
      </p:sp>
      <p:sp>
        <p:nvSpPr>
          <p:cNvPr id="875" name="Body Level One…"/>
          <p:cNvSpPr txBox="1">
            <a:spLocks noGrp="1"/>
          </p:cNvSpPr>
          <p:nvPr>
            <p:ph type="body" sz="half" idx="1"/>
          </p:nvPr>
        </p:nvSpPr>
        <p:spPr>
          <a:xfrm>
            <a:off x="5183187" y="987425"/>
            <a:ext cx="6172401" cy="4873600"/>
          </a:xfrm>
          <a:prstGeom prst="rect">
            <a:avLst/>
          </a:prstGeom>
        </p:spPr>
        <p:txBody>
          <a:bodyPr lIns="34275" tIns="34275" rIns="34275" bIns="34275"/>
          <a:lstStyle>
            <a:lvl1pPr marL="609584" indent="-507987">
              <a:buClr>
                <a:srgbClr val="000000"/>
              </a:buClr>
              <a:buSzPts val="3200"/>
              <a:defRPr sz="3200"/>
            </a:lvl1pPr>
            <a:lvl2pPr marL="1288111" indent="-551529">
              <a:buClr>
                <a:srgbClr val="000000"/>
              </a:buClr>
              <a:buSzPts val="3200"/>
              <a:defRPr sz="3200"/>
            </a:lvl2pPr>
            <a:lvl3pPr marL="1981150" indent="-609585">
              <a:buClr>
                <a:srgbClr val="000000"/>
              </a:buClr>
              <a:buSzPts val="3200"/>
              <a:defRPr sz="3200"/>
            </a:lvl3pPr>
            <a:lvl4pPr marL="2697412" indent="-690862">
              <a:buClr>
                <a:srgbClr val="000000"/>
              </a:buClr>
              <a:buSzPts val="3200"/>
              <a:defRPr sz="3200"/>
            </a:lvl4pPr>
            <a:lvl5pPr marL="3306997" indent="-690862">
              <a:buClr>
                <a:srgbClr val="000000"/>
              </a:buClr>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876" name="Google Shape;64;p10"/>
          <p:cNvSpPr txBox="1">
            <a:spLocks noGrp="1"/>
          </p:cNvSpPr>
          <p:nvPr>
            <p:ph type="body" sz="quarter" idx="13"/>
          </p:nvPr>
        </p:nvSpPr>
        <p:spPr>
          <a:xfrm>
            <a:off x="839788" y="2057400"/>
            <a:ext cx="3932000" cy="3811600"/>
          </a:xfrm>
          <a:prstGeom prst="rect">
            <a:avLst/>
          </a:prstGeom>
        </p:spPr>
        <p:txBody>
          <a:bodyPr lIns="34275" tIns="34275" rIns="34275" bIns="34275"/>
          <a:lstStyle/>
          <a:p>
            <a:pPr marL="304792" indent="0">
              <a:buSzTx/>
              <a:buFontTx/>
              <a:buNone/>
              <a:defRPr sz="1600"/>
            </a:pPr>
            <a:endParaRPr/>
          </a:p>
        </p:txBody>
      </p:sp>
      <p:sp>
        <p:nvSpPr>
          <p:cNvPr id="877"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84" name="Title Text"/>
          <p:cNvSpPr txBox="1">
            <a:spLocks noGrp="1"/>
          </p:cNvSpPr>
          <p:nvPr>
            <p:ph type="title"/>
          </p:nvPr>
        </p:nvSpPr>
        <p:spPr>
          <a:xfrm>
            <a:off x="839787" y="457200"/>
            <a:ext cx="3932001" cy="1600400"/>
          </a:xfrm>
          <a:prstGeom prst="rect">
            <a:avLst/>
          </a:prstGeom>
        </p:spPr>
        <p:txBody>
          <a:bodyPr lIns="34275" tIns="34275" rIns="34275" bIns="34275" anchor="b"/>
          <a:lstStyle>
            <a:lvl1pPr>
              <a:defRPr sz="3200">
                <a:latin typeface="+mn-lt"/>
                <a:ea typeface="+mn-ea"/>
                <a:cs typeface="+mn-cs"/>
                <a:sym typeface="Calibri"/>
              </a:defRPr>
            </a:lvl1pPr>
          </a:lstStyle>
          <a:p>
            <a:r>
              <a:t>Title Text</a:t>
            </a:r>
          </a:p>
        </p:txBody>
      </p:sp>
      <p:sp>
        <p:nvSpPr>
          <p:cNvPr id="885" name="Google Shape;70;p11"/>
          <p:cNvSpPr>
            <a:spLocks noGrp="1"/>
          </p:cNvSpPr>
          <p:nvPr>
            <p:ph type="pic" sz="half" idx="13"/>
          </p:nvPr>
        </p:nvSpPr>
        <p:spPr>
          <a:xfrm>
            <a:off x="5183187" y="987425"/>
            <a:ext cx="6172401" cy="4873600"/>
          </a:xfrm>
          <a:prstGeom prst="rect">
            <a:avLst/>
          </a:prstGeom>
        </p:spPr>
        <p:txBody>
          <a:bodyPr lIns="91439" rIns="91439">
            <a:noAutofit/>
          </a:bodyPr>
          <a:lstStyle/>
          <a:p>
            <a:endParaRPr/>
          </a:p>
        </p:txBody>
      </p:sp>
      <p:sp>
        <p:nvSpPr>
          <p:cNvPr id="886" name="Body Level One…"/>
          <p:cNvSpPr txBox="1">
            <a:spLocks noGrp="1"/>
          </p:cNvSpPr>
          <p:nvPr>
            <p:ph type="body" sz="quarter" idx="1"/>
          </p:nvPr>
        </p:nvSpPr>
        <p:spPr>
          <a:xfrm>
            <a:off x="839787" y="2057400"/>
            <a:ext cx="3932001" cy="3811600"/>
          </a:xfrm>
          <a:prstGeom prst="rect">
            <a:avLst/>
          </a:prstGeom>
        </p:spPr>
        <p:txBody>
          <a:bodyPr lIns="34275" tIns="34275" rIns="34275" bIns="34275"/>
          <a:lstStyle>
            <a:lvl1pPr marL="304792" indent="0">
              <a:buSzTx/>
              <a:buFontTx/>
              <a:buNone/>
              <a:defRPr sz="1600"/>
            </a:lvl1pPr>
            <a:lvl2pPr marL="304792" indent="609585">
              <a:buSzTx/>
              <a:buFontTx/>
              <a:buNone/>
              <a:defRPr sz="1600"/>
            </a:lvl2pPr>
            <a:lvl3pPr marL="304792" indent="1219169">
              <a:buSzTx/>
              <a:buFontTx/>
              <a:buNone/>
              <a:defRPr sz="1600"/>
            </a:lvl3pPr>
            <a:lvl4pPr marL="304792" indent="1828754">
              <a:buSzTx/>
              <a:buFontTx/>
              <a:buNone/>
              <a:defRPr sz="1600"/>
            </a:lvl4pPr>
            <a:lvl5pPr marL="304792" indent="2438339">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87"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894"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895" name="Body Level One…"/>
          <p:cNvSpPr txBox="1">
            <a:spLocks noGrp="1"/>
          </p:cNvSpPr>
          <p:nvPr>
            <p:ph type="body" idx="1"/>
          </p:nvPr>
        </p:nvSpPr>
        <p:spPr>
          <a:xfrm rot="5400000">
            <a:off x="3920399" y="-1256576"/>
            <a:ext cx="4351201" cy="10515601"/>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896"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903" name="Title Text"/>
          <p:cNvSpPr txBox="1">
            <a:spLocks noGrp="1"/>
          </p:cNvSpPr>
          <p:nvPr>
            <p:ph type="title"/>
          </p:nvPr>
        </p:nvSpPr>
        <p:spPr>
          <a:xfrm rot="5400000">
            <a:off x="7133400" y="1956724"/>
            <a:ext cx="5812001" cy="2628801"/>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904" name="Body Level One…"/>
          <p:cNvSpPr txBox="1">
            <a:spLocks noGrp="1"/>
          </p:cNvSpPr>
          <p:nvPr>
            <p:ph type="body" idx="1"/>
          </p:nvPr>
        </p:nvSpPr>
        <p:spPr>
          <a:xfrm rot="5400000">
            <a:off x="1799300" y="-596076"/>
            <a:ext cx="5812000" cy="7734401"/>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905"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912" name="Title Text"/>
          <p:cNvSpPr txBox="1">
            <a:spLocks noGrp="1"/>
          </p:cNvSpPr>
          <p:nvPr>
            <p:ph type="title"/>
          </p:nvPr>
        </p:nvSpPr>
        <p:spPr>
          <a:xfrm>
            <a:off x="831850" y="1709739"/>
            <a:ext cx="10515601" cy="2852801"/>
          </a:xfrm>
          <a:prstGeom prst="rect">
            <a:avLst/>
          </a:prstGeom>
        </p:spPr>
        <p:txBody>
          <a:bodyPr lIns="34275" tIns="34275" rIns="34275" bIns="34275" anchor="b"/>
          <a:lstStyle>
            <a:lvl1pPr>
              <a:defRPr sz="6000">
                <a:latin typeface="+mn-lt"/>
                <a:ea typeface="+mn-ea"/>
                <a:cs typeface="+mn-cs"/>
                <a:sym typeface="Calibri"/>
              </a:defRPr>
            </a:lvl1pPr>
          </a:lstStyle>
          <a:p>
            <a:r>
              <a:t>Title Text</a:t>
            </a:r>
          </a:p>
        </p:txBody>
      </p:sp>
      <p:sp>
        <p:nvSpPr>
          <p:cNvPr id="913" name="Body Level One…"/>
          <p:cNvSpPr txBox="1">
            <a:spLocks noGrp="1"/>
          </p:cNvSpPr>
          <p:nvPr>
            <p:ph type="body" sz="quarter" idx="1"/>
          </p:nvPr>
        </p:nvSpPr>
        <p:spPr>
          <a:xfrm>
            <a:off x="831850" y="4589462"/>
            <a:ext cx="10515601" cy="1500401"/>
          </a:xfrm>
          <a:prstGeom prst="rect">
            <a:avLst/>
          </a:prstGeom>
        </p:spPr>
        <p:txBody>
          <a:bodyPr lIns="34275" tIns="34275" rIns="34275" bIns="34275"/>
          <a:lstStyle>
            <a:lvl1pPr marL="304792" indent="0">
              <a:buSzTx/>
              <a:buFontTx/>
              <a:buNone/>
              <a:defRPr sz="2400">
                <a:solidFill>
                  <a:srgbClr val="888888"/>
                </a:solidFill>
              </a:defRPr>
            </a:lvl1pPr>
            <a:lvl2pPr marL="304792" indent="609585">
              <a:buSzTx/>
              <a:buFontTx/>
              <a:buNone/>
              <a:defRPr sz="2400">
                <a:solidFill>
                  <a:srgbClr val="888888"/>
                </a:solidFill>
              </a:defRPr>
            </a:lvl2pPr>
            <a:lvl3pPr marL="304792" indent="1219169">
              <a:buSzTx/>
              <a:buFontTx/>
              <a:buNone/>
              <a:defRPr sz="2400">
                <a:solidFill>
                  <a:srgbClr val="888888"/>
                </a:solidFill>
              </a:defRPr>
            </a:lvl3pPr>
            <a:lvl4pPr marL="304792" indent="1828754">
              <a:buSzTx/>
              <a:buFontTx/>
              <a:buNone/>
              <a:defRPr sz="2400">
                <a:solidFill>
                  <a:srgbClr val="888888"/>
                </a:solidFill>
              </a:defRPr>
            </a:lvl4pPr>
            <a:lvl5pPr marL="304792" indent="2438339">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914"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931" name="Title Text"/>
          <p:cNvSpPr txBox="1">
            <a:spLocks noGrp="1"/>
          </p:cNvSpPr>
          <p:nvPr>
            <p:ph type="title"/>
          </p:nvPr>
        </p:nvSpPr>
        <p:spPr>
          <a:xfrm>
            <a:off x="1524000" y="1122362"/>
            <a:ext cx="9144000" cy="2387601"/>
          </a:xfrm>
          <a:prstGeom prst="rect">
            <a:avLst/>
          </a:prstGeom>
        </p:spPr>
        <p:txBody>
          <a:bodyPr lIns="34275" tIns="34275" rIns="34275" bIns="34275" anchor="b"/>
          <a:lstStyle>
            <a:lvl1pPr algn="ctr">
              <a:defRPr sz="6000">
                <a:latin typeface="+mn-lt"/>
                <a:ea typeface="+mn-ea"/>
                <a:cs typeface="+mn-cs"/>
                <a:sym typeface="Calibri"/>
              </a:defRPr>
            </a:lvl1pPr>
          </a:lstStyle>
          <a:p>
            <a:r>
              <a:t>Title Text</a:t>
            </a:r>
          </a:p>
        </p:txBody>
      </p:sp>
      <p:sp>
        <p:nvSpPr>
          <p:cNvPr id="932" name="Body Level One…"/>
          <p:cNvSpPr txBox="1">
            <a:spLocks noGrp="1"/>
          </p:cNvSpPr>
          <p:nvPr>
            <p:ph type="body" sz="quarter" idx="1"/>
          </p:nvPr>
        </p:nvSpPr>
        <p:spPr>
          <a:xfrm>
            <a:off x="1524000" y="3602037"/>
            <a:ext cx="9144000" cy="1655601"/>
          </a:xfrm>
          <a:prstGeom prst="rect">
            <a:avLst/>
          </a:prstGeom>
        </p:spPr>
        <p:txBody>
          <a:bodyPr lIns="34275" tIns="34275" rIns="34275" bIns="34275"/>
          <a:lstStyle>
            <a:lvl1pPr marL="361950" indent="-266700" algn="ctr">
              <a:buSzTx/>
              <a:buFontTx/>
              <a:buNone/>
              <a:defRPr sz="2400"/>
            </a:lvl1pPr>
            <a:lvl2pPr marL="361950" indent="209550" algn="ctr">
              <a:buSzTx/>
              <a:buFontTx/>
              <a:buNone/>
              <a:defRPr sz="2400"/>
            </a:lvl2pPr>
            <a:lvl3pPr marL="361950" indent="685800" algn="ctr">
              <a:buSzTx/>
              <a:buFontTx/>
              <a:buNone/>
              <a:defRPr sz="2400"/>
            </a:lvl3pPr>
            <a:lvl4pPr marL="361950" indent="1149350" algn="ctr">
              <a:buSzTx/>
              <a:buFontTx/>
              <a:buNone/>
              <a:defRPr sz="2400"/>
            </a:lvl4pPr>
            <a:lvl5pPr marL="361950" indent="160655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933"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940"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941" name="Body Level One…"/>
          <p:cNvSpPr txBox="1">
            <a:spLocks noGrp="1"/>
          </p:cNvSpPr>
          <p:nvPr>
            <p:ph type="body" idx="1"/>
          </p:nvPr>
        </p:nvSpPr>
        <p:spPr>
          <a:xfrm>
            <a:off x="838200" y="1825625"/>
            <a:ext cx="10515600" cy="4351200"/>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942"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949"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950" name="Body Level One…"/>
          <p:cNvSpPr txBox="1">
            <a:spLocks noGrp="1"/>
          </p:cNvSpPr>
          <p:nvPr>
            <p:ph type="body" sz="half" idx="1"/>
          </p:nvPr>
        </p:nvSpPr>
        <p:spPr>
          <a:xfrm>
            <a:off x="838200" y="1825625"/>
            <a:ext cx="5181600" cy="4351200"/>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951" name="Google Shape;186;p37"/>
          <p:cNvSpPr txBox="1">
            <a:spLocks noGrp="1"/>
          </p:cNvSpPr>
          <p:nvPr>
            <p:ph type="body" sz="half" idx="13"/>
          </p:nvPr>
        </p:nvSpPr>
        <p:spPr>
          <a:xfrm>
            <a:off x="6172200" y="1825625"/>
            <a:ext cx="5181600" cy="4351200"/>
          </a:xfrm>
          <a:prstGeom prst="rect">
            <a:avLst/>
          </a:prstGeom>
        </p:spPr>
        <p:txBody>
          <a:bodyPr lIns="34275" tIns="34275" rIns="34275" bIns="34275"/>
          <a:lstStyle/>
          <a:p>
            <a:pPr marL="609584" indent="-423322">
              <a:buClr>
                <a:srgbClr val="000000"/>
              </a:buClr>
              <a:buSzPts val="2100"/>
              <a:defRPr sz="2100"/>
            </a:pPr>
            <a:endParaRPr/>
          </a:p>
        </p:txBody>
      </p:sp>
      <p:sp>
        <p:nvSpPr>
          <p:cNvPr id="952"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959" name="Title Text"/>
          <p:cNvSpPr txBox="1">
            <a:spLocks noGrp="1"/>
          </p:cNvSpPr>
          <p:nvPr>
            <p:ph type="title"/>
          </p:nvPr>
        </p:nvSpPr>
        <p:spPr>
          <a:xfrm>
            <a:off x="839787" y="365125"/>
            <a:ext cx="10515601"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960" name="Body Level One…"/>
          <p:cNvSpPr txBox="1">
            <a:spLocks noGrp="1"/>
          </p:cNvSpPr>
          <p:nvPr>
            <p:ph type="body" sz="quarter" idx="1"/>
          </p:nvPr>
        </p:nvSpPr>
        <p:spPr>
          <a:xfrm>
            <a:off x="839787" y="1681163"/>
            <a:ext cx="5158001" cy="824001"/>
          </a:xfrm>
          <a:prstGeom prst="rect">
            <a:avLst/>
          </a:prstGeom>
        </p:spPr>
        <p:txBody>
          <a:bodyPr lIns="34275" tIns="34275" rIns="34275" bIns="34275" anchor="b"/>
          <a:lstStyle>
            <a:lvl1pPr marL="304792" indent="0">
              <a:buSzTx/>
              <a:buFontTx/>
              <a:buNone/>
              <a:defRPr sz="2400" b="1"/>
            </a:lvl1pPr>
            <a:lvl2pPr marL="304792" indent="609585">
              <a:buSzTx/>
              <a:buFontTx/>
              <a:buNone/>
              <a:defRPr sz="2400" b="1"/>
            </a:lvl2pPr>
            <a:lvl3pPr marL="304792" indent="1219169">
              <a:buSzTx/>
              <a:buFontTx/>
              <a:buNone/>
              <a:defRPr sz="2400" b="1"/>
            </a:lvl3pPr>
            <a:lvl4pPr marL="304792" indent="1828754">
              <a:buSzTx/>
              <a:buFontTx/>
              <a:buNone/>
              <a:defRPr sz="2400" b="1"/>
            </a:lvl4pPr>
            <a:lvl5pPr marL="304792" indent="2438339">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961" name="Google Shape;193;p38"/>
          <p:cNvSpPr txBox="1">
            <a:spLocks noGrp="1"/>
          </p:cNvSpPr>
          <p:nvPr>
            <p:ph type="body" sz="half" idx="13"/>
          </p:nvPr>
        </p:nvSpPr>
        <p:spPr>
          <a:xfrm>
            <a:off x="839788" y="2505075"/>
            <a:ext cx="5158000" cy="3684800"/>
          </a:xfrm>
          <a:prstGeom prst="rect">
            <a:avLst/>
          </a:prstGeom>
        </p:spPr>
        <p:txBody>
          <a:bodyPr lIns="34275" tIns="34275" rIns="34275" bIns="34275"/>
          <a:lstStyle/>
          <a:p>
            <a:pPr marL="609584" indent="-423322">
              <a:buClr>
                <a:srgbClr val="000000"/>
              </a:buClr>
              <a:buSzPts val="2100"/>
              <a:defRPr sz="2100"/>
            </a:pPr>
            <a:endParaRPr/>
          </a:p>
        </p:txBody>
      </p:sp>
      <p:sp>
        <p:nvSpPr>
          <p:cNvPr id="962" name="Google Shape;194;p38"/>
          <p:cNvSpPr txBox="1">
            <a:spLocks noGrp="1"/>
          </p:cNvSpPr>
          <p:nvPr>
            <p:ph type="body" sz="quarter" idx="14"/>
          </p:nvPr>
        </p:nvSpPr>
        <p:spPr>
          <a:xfrm>
            <a:off x="6172200" y="1681163"/>
            <a:ext cx="5183200" cy="824001"/>
          </a:xfrm>
          <a:prstGeom prst="rect">
            <a:avLst/>
          </a:prstGeom>
        </p:spPr>
        <p:txBody>
          <a:bodyPr lIns="34275" tIns="34275" rIns="34275" bIns="34275" anchor="b"/>
          <a:lstStyle/>
          <a:p>
            <a:pPr marL="304792" indent="0">
              <a:buSzTx/>
              <a:buFontTx/>
              <a:buNone/>
              <a:defRPr sz="2400" b="1"/>
            </a:pPr>
            <a:endParaRPr/>
          </a:p>
        </p:txBody>
      </p:sp>
      <p:sp>
        <p:nvSpPr>
          <p:cNvPr id="963" name="Google Shape;195;p38"/>
          <p:cNvSpPr txBox="1">
            <a:spLocks noGrp="1"/>
          </p:cNvSpPr>
          <p:nvPr>
            <p:ph type="body" sz="half" idx="15"/>
          </p:nvPr>
        </p:nvSpPr>
        <p:spPr>
          <a:xfrm>
            <a:off x="6172200" y="2505075"/>
            <a:ext cx="5183200" cy="3684800"/>
          </a:xfrm>
          <a:prstGeom prst="rect">
            <a:avLst/>
          </a:prstGeom>
        </p:spPr>
        <p:txBody>
          <a:bodyPr lIns="34275" tIns="34275" rIns="34275" bIns="34275"/>
          <a:lstStyle/>
          <a:p>
            <a:pPr marL="609584" indent="-423322">
              <a:buClr>
                <a:srgbClr val="000000"/>
              </a:buClr>
              <a:buSzPts val="2100"/>
              <a:defRPr sz="2100"/>
            </a:pPr>
            <a:endParaRPr/>
          </a:p>
        </p:txBody>
      </p:sp>
      <p:sp>
        <p:nvSpPr>
          <p:cNvPr id="964"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71"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972"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79"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986" name="Title Text"/>
          <p:cNvSpPr txBox="1">
            <a:spLocks noGrp="1"/>
          </p:cNvSpPr>
          <p:nvPr>
            <p:ph type="title"/>
          </p:nvPr>
        </p:nvSpPr>
        <p:spPr>
          <a:xfrm>
            <a:off x="839787" y="457200"/>
            <a:ext cx="3932001" cy="1600400"/>
          </a:xfrm>
          <a:prstGeom prst="rect">
            <a:avLst/>
          </a:prstGeom>
        </p:spPr>
        <p:txBody>
          <a:bodyPr lIns="34275" tIns="34275" rIns="34275" bIns="34275" anchor="b"/>
          <a:lstStyle>
            <a:lvl1pPr>
              <a:defRPr sz="3200">
                <a:latin typeface="+mn-lt"/>
                <a:ea typeface="+mn-ea"/>
                <a:cs typeface="+mn-cs"/>
                <a:sym typeface="Calibri"/>
              </a:defRPr>
            </a:lvl1pPr>
          </a:lstStyle>
          <a:p>
            <a:r>
              <a:t>Title Text</a:t>
            </a:r>
          </a:p>
        </p:txBody>
      </p:sp>
      <p:sp>
        <p:nvSpPr>
          <p:cNvPr id="987" name="Body Level One…"/>
          <p:cNvSpPr txBox="1">
            <a:spLocks noGrp="1"/>
          </p:cNvSpPr>
          <p:nvPr>
            <p:ph type="body" sz="half" idx="1"/>
          </p:nvPr>
        </p:nvSpPr>
        <p:spPr>
          <a:xfrm>
            <a:off x="5183187" y="987425"/>
            <a:ext cx="6172401" cy="4873600"/>
          </a:xfrm>
          <a:prstGeom prst="rect">
            <a:avLst/>
          </a:prstGeom>
        </p:spPr>
        <p:txBody>
          <a:bodyPr lIns="34275" tIns="34275" rIns="34275" bIns="34275"/>
          <a:lstStyle>
            <a:lvl1pPr marL="609584" indent="-507987">
              <a:buClr>
                <a:srgbClr val="000000"/>
              </a:buClr>
              <a:buSzPts val="3200"/>
              <a:defRPr sz="3200"/>
            </a:lvl1pPr>
            <a:lvl2pPr marL="1288111" indent="-551529">
              <a:buClr>
                <a:srgbClr val="000000"/>
              </a:buClr>
              <a:buSzPts val="3200"/>
              <a:defRPr sz="3200"/>
            </a:lvl2pPr>
            <a:lvl3pPr marL="1981150" indent="-609585">
              <a:buClr>
                <a:srgbClr val="000000"/>
              </a:buClr>
              <a:buSzPts val="3200"/>
              <a:defRPr sz="3200"/>
            </a:lvl3pPr>
            <a:lvl4pPr marL="2697412" indent="-690862">
              <a:buClr>
                <a:srgbClr val="000000"/>
              </a:buClr>
              <a:buSzPts val="3200"/>
              <a:defRPr sz="3200"/>
            </a:lvl4pPr>
            <a:lvl5pPr marL="3306997" indent="-690862">
              <a:buClr>
                <a:srgbClr val="000000"/>
              </a:buClr>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988" name="Google Shape;211;p41"/>
          <p:cNvSpPr txBox="1">
            <a:spLocks noGrp="1"/>
          </p:cNvSpPr>
          <p:nvPr>
            <p:ph type="body" sz="quarter" idx="13"/>
          </p:nvPr>
        </p:nvSpPr>
        <p:spPr>
          <a:xfrm>
            <a:off x="839788" y="2057400"/>
            <a:ext cx="3932000" cy="3811600"/>
          </a:xfrm>
          <a:prstGeom prst="rect">
            <a:avLst/>
          </a:prstGeom>
        </p:spPr>
        <p:txBody>
          <a:bodyPr lIns="34275" tIns="34275" rIns="34275" bIns="34275"/>
          <a:lstStyle/>
          <a:p>
            <a:pPr marL="304792" indent="0">
              <a:buSzTx/>
              <a:buFontTx/>
              <a:buNone/>
              <a:defRPr sz="1600"/>
            </a:pPr>
            <a:endParaRPr/>
          </a:p>
        </p:txBody>
      </p:sp>
      <p:sp>
        <p:nvSpPr>
          <p:cNvPr id="989"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96" name="Title Text"/>
          <p:cNvSpPr txBox="1">
            <a:spLocks noGrp="1"/>
          </p:cNvSpPr>
          <p:nvPr>
            <p:ph type="title"/>
          </p:nvPr>
        </p:nvSpPr>
        <p:spPr>
          <a:xfrm>
            <a:off x="839787" y="457200"/>
            <a:ext cx="3932001" cy="1600400"/>
          </a:xfrm>
          <a:prstGeom prst="rect">
            <a:avLst/>
          </a:prstGeom>
        </p:spPr>
        <p:txBody>
          <a:bodyPr lIns="34275" tIns="34275" rIns="34275" bIns="34275" anchor="b"/>
          <a:lstStyle>
            <a:lvl1pPr>
              <a:defRPr sz="3200">
                <a:latin typeface="+mn-lt"/>
                <a:ea typeface="+mn-ea"/>
                <a:cs typeface="+mn-cs"/>
                <a:sym typeface="Calibri"/>
              </a:defRPr>
            </a:lvl1pPr>
          </a:lstStyle>
          <a:p>
            <a:r>
              <a:t>Title Text</a:t>
            </a:r>
          </a:p>
        </p:txBody>
      </p:sp>
      <p:sp>
        <p:nvSpPr>
          <p:cNvPr id="997" name="Google Shape;217;p42"/>
          <p:cNvSpPr>
            <a:spLocks noGrp="1"/>
          </p:cNvSpPr>
          <p:nvPr>
            <p:ph type="pic" sz="half" idx="13"/>
          </p:nvPr>
        </p:nvSpPr>
        <p:spPr>
          <a:xfrm>
            <a:off x="5183187" y="987425"/>
            <a:ext cx="6172401" cy="4873600"/>
          </a:xfrm>
          <a:prstGeom prst="rect">
            <a:avLst/>
          </a:prstGeom>
        </p:spPr>
        <p:txBody>
          <a:bodyPr lIns="91439" rIns="91439">
            <a:noAutofit/>
          </a:bodyPr>
          <a:lstStyle/>
          <a:p>
            <a:endParaRPr/>
          </a:p>
        </p:txBody>
      </p:sp>
      <p:sp>
        <p:nvSpPr>
          <p:cNvPr id="998" name="Body Level One…"/>
          <p:cNvSpPr txBox="1">
            <a:spLocks noGrp="1"/>
          </p:cNvSpPr>
          <p:nvPr>
            <p:ph type="body" sz="quarter" idx="1"/>
          </p:nvPr>
        </p:nvSpPr>
        <p:spPr>
          <a:xfrm>
            <a:off x="839787" y="2057400"/>
            <a:ext cx="3932001" cy="3811600"/>
          </a:xfrm>
          <a:prstGeom prst="rect">
            <a:avLst/>
          </a:prstGeom>
        </p:spPr>
        <p:txBody>
          <a:bodyPr lIns="34275" tIns="34275" rIns="34275" bIns="34275"/>
          <a:lstStyle>
            <a:lvl1pPr marL="304792" indent="0">
              <a:buSzTx/>
              <a:buFontTx/>
              <a:buNone/>
              <a:defRPr sz="1600"/>
            </a:lvl1pPr>
            <a:lvl2pPr marL="304792" indent="609585">
              <a:buSzTx/>
              <a:buFontTx/>
              <a:buNone/>
              <a:defRPr sz="1600"/>
            </a:lvl2pPr>
            <a:lvl3pPr marL="304792" indent="1219169">
              <a:buSzTx/>
              <a:buFontTx/>
              <a:buNone/>
              <a:defRPr sz="1600"/>
            </a:lvl3pPr>
            <a:lvl4pPr marL="304792" indent="1828754">
              <a:buSzTx/>
              <a:buFontTx/>
              <a:buNone/>
              <a:defRPr sz="1600"/>
            </a:lvl4pPr>
            <a:lvl5pPr marL="304792" indent="2438339">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99"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06" name="Title Text"/>
          <p:cNvSpPr txBox="1">
            <a:spLocks noGrp="1"/>
          </p:cNvSpPr>
          <p:nvPr>
            <p:ph type="title"/>
          </p:nvPr>
        </p:nvSpPr>
        <p:spPr>
          <a:xfrm>
            <a:off x="838200" y="365125"/>
            <a:ext cx="10515600" cy="1325600"/>
          </a:xfrm>
          <a:prstGeom prst="rect">
            <a:avLst/>
          </a:prstGeom>
        </p:spPr>
        <p:txBody>
          <a:bodyPr lIns="34275" tIns="34275" rIns="34275" bIns="34275"/>
          <a:lstStyle>
            <a:lvl1pPr>
              <a:defRPr sz="3300">
                <a:latin typeface="+mn-lt"/>
                <a:ea typeface="+mn-ea"/>
                <a:cs typeface="+mn-cs"/>
                <a:sym typeface="Calibri"/>
              </a:defRPr>
            </a:lvl1pPr>
          </a:lstStyle>
          <a:p>
            <a:r>
              <a:t>Title Text</a:t>
            </a:r>
          </a:p>
        </p:txBody>
      </p:sp>
      <p:sp>
        <p:nvSpPr>
          <p:cNvPr id="1007" name="Body Level One…"/>
          <p:cNvSpPr txBox="1">
            <a:spLocks noGrp="1"/>
          </p:cNvSpPr>
          <p:nvPr>
            <p:ph type="body" idx="1"/>
          </p:nvPr>
        </p:nvSpPr>
        <p:spPr>
          <a:xfrm rot="5400000">
            <a:off x="3920399" y="-1256576"/>
            <a:ext cx="4351201" cy="10515601"/>
          </a:xfrm>
          <a:prstGeom prst="rect">
            <a:avLst/>
          </a:prstGeom>
        </p:spPr>
        <p:txBody>
          <a:bodyPr lIns="34275" tIns="34275" rIns="34275" bIns="34275"/>
          <a:lstStyle>
            <a:lvl1pPr marL="609584" indent="-423322">
              <a:buClr>
                <a:srgbClr val="000000"/>
              </a:buClr>
              <a:buSzPts val="2100"/>
              <a:defRPr sz="2100"/>
            </a:lvl1pPr>
            <a:lvl2pPr marL="1289723" indent="-493876">
              <a:buClr>
                <a:srgbClr val="000000"/>
              </a:buClr>
              <a:buSzPts val="2100"/>
              <a:defRPr sz="2100"/>
            </a:lvl2pPr>
            <a:lvl3pPr marL="1998083" indent="-592652">
              <a:buClr>
                <a:srgbClr val="000000"/>
              </a:buClr>
              <a:buSzPts val="2100"/>
              <a:defRPr sz="2100"/>
            </a:lvl3pPr>
            <a:lvl4pPr marL="2650000" indent="-634984">
              <a:buClr>
                <a:srgbClr val="000000"/>
              </a:buClr>
              <a:buSzPts val="2100"/>
              <a:defRPr sz="2100"/>
            </a:lvl4pPr>
            <a:lvl5pPr marL="3259585" indent="-634984">
              <a:buClr>
                <a:srgbClr val="000000"/>
              </a:buClr>
              <a:buSzPts val="2100"/>
              <a:defRPr sz="2100"/>
            </a:lvl5pPr>
          </a:lstStyle>
          <a:p>
            <a:r>
              <a:t>Body Level One</a:t>
            </a:r>
          </a:p>
          <a:p>
            <a:pPr lvl="1"/>
            <a:r>
              <a:t>Body Level Two</a:t>
            </a:r>
          </a:p>
          <a:p>
            <a:pPr lvl="2"/>
            <a:r>
              <a:t>Body Level Three</a:t>
            </a:r>
          </a:p>
          <a:p>
            <a:pPr lvl="3"/>
            <a:r>
              <a:t>Body Level Four</a:t>
            </a:r>
          </a:p>
          <a:p>
            <a:pPr lvl="4"/>
            <a:r>
              <a:t>Body Level Five</a:t>
            </a:r>
          </a:p>
        </p:txBody>
      </p:sp>
      <p:sp>
        <p:nvSpPr>
          <p:cNvPr id="1008" name="Slide Number"/>
          <p:cNvSpPr txBox="1">
            <a:spLocks noGrp="1"/>
          </p:cNvSpPr>
          <p:nvPr>
            <p:ph type="sldNum" sz="quarter" idx="2"/>
          </p:nvPr>
        </p:nvSpPr>
        <p:spPr>
          <a:xfrm>
            <a:off x="11112708" y="6415776"/>
            <a:ext cx="241092" cy="246351"/>
          </a:xfrm>
          <a:prstGeom prst="rect">
            <a:avLst/>
          </a:prstGeom>
        </p:spPr>
        <p:txBody>
          <a:bodyPr lIns="34275" tIns="34275" rIns="34275" bIns="3427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59" Type="http://schemas.openxmlformats.org/officeDocument/2006/relationships/slideLayout" Target="../slideLayouts/slideLayout159.xml"/><Relationship Id="rId170" Type="http://schemas.openxmlformats.org/officeDocument/2006/relationships/slideLayout" Target="../slideLayouts/slideLayout170.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53" Type="http://schemas.openxmlformats.org/officeDocument/2006/relationships/slideLayout" Target="../slideLayouts/slideLayout53.xml"/><Relationship Id="rId74" Type="http://schemas.openxmlformats.org/officeDocument/2006/relationships/slideLayout" Target="../slideLayouts/slideLayout74.xml"/><Relationship Id="rId128" Type="http://schemas.openxmlformats.org/officeDocument/2006/relationships/slideLayout" Target="../slideLayouts/slideLayout128.xml"/><Relationship Id="rId149" Type="http://schemas.openxmlformats.org/officeDocument/2006/relationships/slideLayout" Target="../slideLayouts/slideLayout149.xml"/><Relationship Id="rId5" Type="http://schemas.openxmlformats.org/officeDocument/2006/relationships/slideLayout" Target="../slideLayouts/slideLayout5.xml"/><Relationship Id="rId95" Type="http://schemas.openxmlformats.org/officeDocument/2006/relationships/slideLayout" Target="../slideLayouts/slideLayout95.xml"/><Relationship Id="rId160" Type="http://schemas.openxmlformats.org/officeDocument/2006/relationships/slideLayout" Target="../slideLayouts/slideLayout160.xml"/><Relationship Id="rId181" Type="http://schemas.openxmlformats.org/officeDocument/2006/relationships/slideLayout" Target="../slideLayouts/slideLayout181.xml"/><Relationship Id="rId22" Type="http://schemas.openxmlformats.org/officeDocument/2006/relationships/slideLayout" Target="../slideLayouts/slideLayout22.xml"/><Relationship Id="rId43" Type="http://schemas.openxmlformats.org/officeDocument/2006/relationships/slideLayout" Target="../slideLayouts/slideLayout43.xml"/><Relationship Id="rId64" Type="http://schemas.openxmlformats.org/officeDocument/2006/relationships/slideLayout" Target="../slideLayouts/slideLayout64.xml"/><Relationship Id="rId118" Type="http://schemas.openxmlformats.org/officeDocument/2006/relationships/slideLayout" Target="../slideLayouts/slideLayout118.xml"/><Relationship Id="rId139" Type="http://schemas.openxmlformats.org/officeDocument/2006/relationships/slideLayout" Target="../slideLayouts/slideLayout139.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71" Type="http://schemas.openxmlformats.org/officeDocument/2006/relationships/slideLayout" Target="../slideLayouts/slideLayout171.xml"/><Relationship Id="rId12" Type="http://schemas.openxmlformats.org/officeDocument/2006/relationships/slideLayout" Target="../slideLayouts/slideLayout12.xml"/><Relationship Id="rId33" Type="http://schemas.openxmlformats.org/officeDocument/2006/relationships/slideLayout" Target="../slideLayouts/slideLayout33.xml"/><Relationship Id="rId108" Type="http://schemas.openxmlformats.org/officeDocument/2006/relationships/slideLayout" Target="../slideLayouts/slideLayout108.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5" Type="http://schemas.openxmlformats.org/officeDocument/2006/relationships/slideLayout" Target="../slideLayouts/slideLayout75.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61" Type="http://schemas.openxmlformats.org/officeDocument/2006/relationships/slideLayout" Target="../slideLayouts/slideLayout161.xml"/><Relationship Id="rId182" Type="http://schemas.openxmlformats.org/officeDocument/2006/relationships/slideLayout" Target="../slideLayouts/slideLayout182.xml"/><Relationship Id="rId6" Type="http://schemas.openxmlformats.org/officeDocument/2006/relationships/slideLayout" Target="../slideLayouts/slideLayout6.xml"/><Relationship Id="rId23" Type="http://schemas.openxmlformats.org/officeDocument/2006/relationships/slideLayout" Target="../slideLayouts/slideLayout23.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5" Type="http://schemas.openxmlformats.org/officeDocument/2006/relationships/slideLayout" Target="../slideLayouts/slideLayout65.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51" Type="http://schemas.openxmlformats.org/officeDocument/2006/relationships/slideLayout" Target="../slideLayouts/slideLayout151.xml"/><Relationship Id="rId172" Type="http://schemas.openxmlformats.org/officeDocument/2006/relationships/slideLayout" Target="../slideLayouts/slideLayout172.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141" Type="http://schemas.openxmlformats.org/officeDocument/2006/relationships/slideLayout" Target="../slideLayouts/slideLayout141.xml"/><Relationship Id="rId146" Type="http://schemas.openxmlformats.org/officeDocument/2006/relationships/slideLayout" Target="../slideLayouts/slideLayout146.xml"/><Relationship Id="rId167" Type="http://schemas.openxmlformats.org/officeDocument/2006/relationships/slideLayout" Target="../slideLayouts/slideLayout16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162" Type="http://schemas.openxmlformats.org/officeDocument/2006/relationships/slideLayout" Target="../slideLayouts/slideLayout162.xml"/><Relationship Id="rId183" Type="http://schemas.openxmlformats.org/officeDocument/2006/relationships/slideLayout" Target="../slideLayouts/slideLayout183.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157" Type="http://schemas.openxmlformats.org/officeDocument/2006/relationships/slideLayout" Target="../slideLayouts/slideLayout157.xml"/><Relationship Id="rId178" Type="http://schemas.openxmlformats.org/officeDocument/2006/relationships/slideLayout" Target="../slideLayouts/slideLayout178.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52" Type="http://schemas.openxmlformats.org/officeDocument/2006/relationships/slideLayout" Target="../slideLayouts/slideLayout152.xml"/><Relationship Id="rId173" Type="http://schemas.openxmlformats.org/officeDocument/2006/relationships/slideLayout" Target="../slideLayouts/slideLayout173.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168" Type="http://schemas.openxmlformats.org/officeDocument/2006/relationships/slideLayout" Target="../slideLayouts/slideLayout16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163" Type="http://schemas.openxmlformats.org/officeDocument/2006/relationships/slideLayout" Target="../slideLayouts/slideLayout163.xml"/><Relationship Id="rId184" Type="http://schemas.openxmlformats.org/officeDocument/2006/relationships/slideLayout" Target="../slideLayouts/slideLayout184.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slideLayout" Target="../slideLayouts/slideLayout15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 Id="rId174" Type="http://schemas.openxmlformats.org/officeDocument/2006/relationships/slideLayout" Target="../slideLayouts/slideLayout174.xml"/><Relationship Id="rId179" Type="http://schemas.openxmlformats.org/officeDocument/2006/relationships/slideLayout" Target="../slideLayouts/slideLayout179.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slideLayout" Target="../slideLayouts/slideLayout143.xml"/><Relationship Id="rId148" Type="http://schemas.openxmlformats.org/officeDocument/2006/relationships/slideLayout" Target="../slideLayouts/slideLayout148.xml"/><Relationship Id="rId164" Type="http://schemas.openxmlformats.org/officeDocument/2006/relationships/slideLayout" Target="../slideLayouts/slideLayout164.xml"/><Relationship Id="rId169" Type="http://schemas.openxmlformats.org/officeDocument/2006/relationships/slideLayout" Target="../slideLayouts/slideLayout169.xml"/><Relationship Id="rId185" Type="http://schemas.openxmlformats.org/officeDocument/2006/relationships/slideLayout" Target="../slideLayouts/slideLayout185.xml"/><Relationship Id="rId4" Type="http://schemas.openxmlformats.org/officeDocument/2006/relationships/slideLayout" Target="../slideLayouts/slideLayout4.xml"/><Relationship Id="rId9" Type="http://schemas.openxmlformats.org/officeDocument/2006/relationships/slideLayout" Target="../slideLayouts/slideLayout9.xml"/><Relationship Id="rId180" Type="http://schemas.openxmlformats.org/officeDocument/2006/relationships/slideLayout" Target="../slideLayouts/slideLayout180.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54" Type="http://schemas.openxmlformats.org/officeDocument/2006/relationships/slideLayout" Target="../slideLayouts/slideLayout154.xml"/><Relationship Id="rId175" Type="http://schemas.openxmlformats.org/officeDocument/2006/relationships/slideLayout" Target="../slideLayouts/slideLayout175.xml"/><Relationship Id="rId16" Type="http://schemas.openxmlformats.org/officeDocument/2006/relationships/slideLayout" Target="../slideLayouts/slideLayout16.xml"/><Relationship Id="rId37" Type="http://schemas.openxmlformats.org/officeDocument/2006/relationships/slideLayout" Target="../slideLayouts/slideLayout37.xml"/><Relationship Id="rId58" Type="http://schemas.openxmlformats.org/officeDocument/2006/relationships/slideLayout" Target="../slideLayouts/slideLayout58.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44" Type="http://schemas.openxmlformats.org/officeDocument/2006/relationships/slideLayout" Target="../slideLayouts/slideLayout144.xml"/><Relationship Id="rId90" Type="http://schemas.openxmlformats.org/officeDocument/2006/relationships/slideLayout" Target="../slideLayouts/slideLayout90.xml"/><Relationship Id="rId165" Type="http://schemas.openxmlformats.org/officeDocument/2006/relationships/slideLayout" Target="../slideLayouts/slideLayout165.xml"/><Relationship Id="rId186" Type="http://schemas.openxmlformats.org/officeDocument/2006/relationships/theme" Target="../theme/theme1.xml"/><Relationship Id="rId27" Type="http://schemas.openxmlformats.org/officeDocument/2006/relationships/slideLayout" Target="../slideLayouts/slideLayout27.xml"/><Relationship Id="rId48" Type="http://schemas.openxmlformats.org/officeDocument/2006/relationships/slideLayout" Target="../slideLayouts/slideLayout48.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34" Type="http://schemas.openxmlformats.org/officeDocument/2006/relationships/slideLayout" Target="../slideLayouts/slideLayout134.xml"/><Relationship Id="rId80" Type="http://schemas.openxmlformats.org/officeDocument/2006/relationships/slideLayout" Target="../slideLayouts/slideLayout80.xml"/><Relationship Id="rId155" Type="http://schemas.openxmlformats.org/officeDocument/2006/relationships/slideLayout" Target="../slideLayouts/slideLayout155.xml"/><Relationship Id="rId176" Type="http://schemas.openxmlformats.org/officeDocument/2006/relationships/slideLayout" Target="../slideLayouts/slideLayout176.xml"/><Relationship Id="rId17" Type="http://schemas.openxmlformats.org/officeDocument/2006/relationships/slideLayout" Target="../slideLayouts/slideLayout17.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24" Type="http://schemas.openxmlformats.org/officeDocument/2006/relationships/slideLayout" Target="../slideLayouts/slideLayout124.xml"/><Relationship Id="rId70" Type="http://schemas.openxmlformats.org/officeDocument/2006/relationships/slideLayout" Target="../slideLayouts/slideLayout70.xml"/><Relationship Id="rId91" Type="http://schemas.openxmlformats.org/officeDocument/2006/relationships/slideLayout" Target="../slideLayouts/slideLayout91.xml"/><Relationship Id="rId145" Type="http://schemas.openxmlformats.org/officeDocument/2006/relationships/slideLayout" Target="../slideLayouts/slideLayout145.xml"/><Relationship Id="rId166" Type="http://schemas.openxmlformats.org/officeDocument/2006/relationships/slideLayout" Target="../slideLayouts/slideLayout166.xml"/><Relationship Id="rId1" Type="http://schemas.openxmlformats.org/officeDocument/2006/relationships/slideLayout" Target="../slideLayouts/slideLayout1.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60" Type="http://schemas.openxmlformats.org/officeDocument/2006/relationships/slideLayout" Target="../slideLayouts/slideLayout60.xml"/><Relationship Id="rId81" Type="http://schemas.openxmlformats.org/officeDocument/2006/relationships/slideLayout" Target="../slideLayouts/slideLayout81.xml"/><Relationship Id="rId135" Type="http://schemas.openxmlformats.org/officeDocument/2006/relationships/slideLayout" Target="../slideLayouts/slideLayout135.xml"/><Relationship Id="rId156" Type="http://schemas.openxmlformats.org/officeDocument/2006/relationships/slideLayout" Target="../slideLayouts/slideLayout156.xml"/><Relationship Id="rId177" Type="http://schemas.openxmlformats.org/officeDocument/2006/relationships/slideLayout" Target="../slideLayouts/slideLayout177.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300.xml"/><Relationship Id="rId13" Type="http://schemas.openxmlformats.org/officeDocument/2006/relationships/theme" Target="../theme/theme10.xml"/><Relationship Id="rId3" Type="http://schemas.openxmlformats.org/officeDocument/2006/relationships/slideLayout" Target="../slideLayouts/slideLayout295.xml"/><Relationship Id="rId7" Type="http://schemas.openxmlformats.org/officeDocument/2006/relationships/slideLayout" Target="../slideLayouts/slideLayout299.xml"/><Relationship Id="rId12" Type="http://schemas.openxmlformats.org/officeDocument/2006/relationships/slideLayout" Target="../slideLayouts/slideLayout304.xml"/><Relationship Id="rId2" Type="http://schemas.openxmlformats.org/officeDocument/2006/relationships/slideLayout" Target="../slideLayouts/slideLayout294.xml"/><Relationship Id="rId1" Type="http://schemas.openxmlformats.org/officeDocument/2006/relationships/slideLayout" Target="../slideLayouts/slideLayout293.xml"/><Relationship Id="rId6" Type="http://schemas.openxmlformats.org/officeDocument/2006/relationships/slideLayout" Target="../slideLayouts/slideLayout298.xml"/><Relationship Id="rId11" Type="http://schemas.openxmlformats.org/officeDocument/2006/relationships/slideLayout" Target="../slideLayouts/slideLayout303.xml"/><Relationship Id="rId5" Type="http://schemas.openxmlformats.org/officeDocument/2006/relationships/slideLayout" Target="../slideLayouts/slideLayout297.xml"/><Relationship Id="rId10" Type="http://schemas.openxmlformats.org/officeDocument/2006/relationships/slideLayout" Target="../slideLayouts/slideLayout302.xml"/><Relationship Id="rId4" Type="http://schemas.openxmlformats.org/officeDocument/2006/relationships/slideLayout" Target="../slideLayouts/slideLayout296.xml"/><Relationship Id="rId9" Type="http://schemas.openxmlformats.org/officeDocument/2006/relationships/slideLayout" Target="../slideLayouts/slideLayout30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312.xml"/><Relationship Id="rId3" Type="http://schemas.openxmlformats.org/officeDocument/2006/relationships/slideLayout" Target="../slideLayouts/slideLayout307.xml"/><Relationship Id="rId7" Type="http://schemas.openxmlformats.org/officeDocument/2006/relationships/slideLayout" Target="../slideLayouts/slideLayout311.xml"/><Relationship Id="rId2" Type="http://schemas.openxmlformats.org/officeDocument/2006/relationships/slideLayout" Target="../slideLayouts/slideLayout306.xml"/><Relationship Id="rId1" Type="http://schemas.openxmlformats.org/officeDocument/2006/relationships/slideLayout" Target="../slideLayouts/slideLayout305.xml"/><Relationship Id="rId6" Type="http://schemas.openxmlformats.org/officeDocument/2006/relationships/slideLayout" Target="../slideLayouts/slideLayout310.xml"/><Relationship Id="rId11" Type="http://schemas.openxmlformats.org/officeDocument/2006/relationships/theme" Target="../theme/theme11.xml"/><Relationship Id="rId5" Type="http://schemas.openxmlformats.org/officeDocument/2006/relationships/slideLayout" Target="../slideLayouts/slideLayout309.xml"/><Relationship Id="rId10" Type="http://schemas.openxmlformats.org/officeDocument/2006/relationships/slideLayout" Target="../slideLayouts/slideLayout314.xml"/><Relationship Id="rId4" Type="http://schemas.openxmlformats.org/officeDocument/2006/relationships/slideLayout" Target="../slideLayouts/slideLayout308.xml"/><Relationship Id="rId9" Type="http://schemas.openxmlformats.org/officeDocument/2006/relationships/slideLayout" Target="../slideLayouts/slideLayout313.xml"/></Relationships>
</file>

<file path=ppt/slideMasters/_rels/slideMaster12.xml.rels><?xml version="1.0" encoding="UTF-8" standalone="yes"?>
<Relationships xmlns="http://schemas.openxmlformats.org/package/2006/relationships"><Relationship Id="rId117" Type="http://schemas.openxmlformats.org/officeDocument/2006/relationships/slideLayout" Target="../slideLayouts/slideLayout431.xml"/><Relationship Id="rId21" Type="http://schemas.openxmlformats.org/officeDocument/2006/relationships/slideLayout" Target="../slideLayouts/slideLayout335.xml"/><Relationship Id="rId42" Type="http://schemas.openxmlformats.org/officeDocument/2006/relationships/slideLayout" Target="../slideLayouts/slideLayout356.xml"/><Relationship Id="rId63" Type="http://schemas.openxmlformats.org/officeDocument/2006/relationships/slideLayout" Target="../slideLayouts/slideLayout377.xml"/><Relationship Id="rId84" Type="http://schemas.openxmlformats.org/officeDocument/2006/relationships/slideLayout" Target="../slideLayouts/slideLayout398.xml"/><Relationship Id="rId138" Type="http://schemas.openxmlformats.org/officeDocument/2006/relationships/slideLayout" Target="../slideLayouts/slideLayout452.xml"/><Relationship Id="rId159" Type="http://schemas.openxmlformats.org/officeDocument/2006/relationships/slideLayout" Target="../slideLayouts/slideLayout473.xml"/><Relationship Id="rId170" Type="http://schemas.openxmlformats.org/officeDocument/2006/relationships/slideLayout" Target="../slideLayouts/slideLayout484.xml"/><Relationship Id="rId107" Type="http://schemas.openxmlformats.org/officeDocument/2006/relationships/slideLayout" Target="../slideLayouts/slideLayout421.xml"/><Relationship Id="rId11" Type="http://schemas.openxmlformats.org/officeDocument/2006/relationships/slideLayout" Target="../slideLayouts/slideLayout325.xml"/><Relationship Id="rId32" Type="http://schemas.openxmlformats.org/officeDocument/2006/relationships/slideLayout" Target="../slideLayouts/slideLayout346.xml"/><Relationship Id="rId53" Type="http://schemas.openxmlformats.org/officeDocument/2006/relationships/slideLayout" Target="../slideLayouts/slideLayout367.xml"/><Relationship Id="rId74" Type="http://schemas.openxmlformats.org/officeDocument/2006/relationships/slideLayout" Target="../slideLayouts/slideLayout388.xml"/><Relationship Id="rId128" Type="http://schemas.openxmlformats.org/officeDocument/2006/relationships/slideLayout" Target="../slideLayouts/slideLayout442.xml"/><Relationship Id="rId149" Type="http://schemas.openxmlformats.org/officeDocument/2006/relationships/slideLayout" Target="../slideLayouts/slideLayout463.xml"/><Relationship Id="rId5" Type="http://schemas.openxmlformats.org/officeDocument/2006/relationships/slideLayout" Target="../slideLayouts/slideLayout319.xml"/><Relationship Id="rId95" Type="http://schemas.openxmlformats.org/officeDocument/2006/relationships/slideLayout" Target="../slideLayouts/slideLayout409.xml"/><Relationship Id="rId160" Type="http://schemas.openxmlformats.org/officeDocument/2006/relationships/slideLayout" Target="../slideLayouts/slideLayout474.xml"/><Relationship Id="rId181" Type="http://schemas.openxmlformats.org/officeDocument/2006/relationships/slideLayout" Target="../slideLayouts/slideLayout495.xml"/><Relationship Id="rId22" Type="http://schemas.openxmlformats.org/officeDocument/2006/relationships/slideLayout" Target="../slideLayouts/slideLayout336.xml"/><Relationship Id="rId43" Type="http://schemas.openxmlformats.org/officeDocument/2006/relationships/slideLayout" Target="../slideLayouts/slideLayout357.xml"/><Relationship Id="rId64" Type="http://schemas.openxmlformats.org/officeDocument/2006/relationships/slideLayout" Target="../slideLayouts/slideLayout378.xml"/><Relationship Id="rId118" Type="http://schemas.openxmlformats.org/officeDocument/2006/relationships/slideLayout" Target="../slideLayouts/slideLayout432.xml"/><Relationship Id="rId139" Type="http://schemas.openxmlformats.org/officeDocument/2006/relationships/slideLayout" Target="../slideLayouts/slideLayout453.xml"/><Relationship Id="rId85" Type="http://schemas.openxmlformats.org/officeDocument/2006/relationships/slideLayout" Target="../slideLayouts/slideLayout399.xml"/><Relationship Id="rId150" Type="http://schemas.openxmlformats.org/officeDocument/2006/relationships/slideLayout" Target="../slideLayouts/slideLayout464.xml"/><Relationship Id="rId171" Type="http://schemas.openxmlformats.org/officeDocument/2006/relationships/slideLayout" Target="../slideLayouts/slideLayout485.xml"/><Relationship Id="rId12" Type="http://schemas.openxmlformats.org/officeDocument/2006/relationships/slideLayout" Target="../slideLayouts/slideLayout326.xml"/><Relationship Id="rId33" Type="http://schemas.openxmlformats.org/officeDocument/2006/relationships/slideLayout" Target="../slideLayouts/slideLayout347.xml"/><Relationship Id="rId108" Type="http://schemas.openxmlformats.org/officeDocument/2006/relationships/slideLayout" Target="../slideLayouts/slideLayout422.xml"/><Relationship Id="rId129" Type="http://schemas.openxmlformats.org/officeDocument/2006/relationships/slideLayout" Target="../slideLayouts/slideLayout443.xml"/><Relationship Id="rId54" Type="http://schemas.openxmlformats.org/officeDocument/2006/relationships/slideLayout" Target="../slideLayouts/slideLayout368.xml"/><Relationship Id="rId75" Type="http://schemas.openxmlformats.org/officeDocument/2006/relationships/slideLayout" Target="../slideLayouts/slideLayout389.xml"/><Relationship Id="rId96" Type="http://schemas.openxmlformats.org/officeDocument/2006/relationships/slideLayout" Target="../slideLayouts/slideLayout410.xml"/><Relationship Id="rId140" Type="http://schemas.openxmlformats.org/officeDocument/2006/relationships/slideLayout" Target="../slideLayouts/slideLayout454.xml"/><Relationship Id="rId161" Type="http://schemas.openxmlformats.org/officeDocument/2006/relationships/slideLayout" Target="../slideLayouts/slideLayout475.xml"/><Relationship Id="rId182" Type="http://schemas.openxmlformats.org/officeDocument/2006/relationships/slideLayout" Target="../slideLayouts/slideLayout496.xml"/><Relationship Id="rId6" Type="http://schemas.openxmlformats.org/officeDocument/2006/relationships/slideLayout" Target="../slideLayouts/slideLayout320.xml"/><Relationship Id="rId23" Type="http://schemas.openxmlformats.org/officeDocument/2006/relationships/slideLayout" Target="../slideLayouts/slideLayout337.xml"/><Relationship Id="rId119" Type="http://schemas.openxmlformats.org/officeDocument/2006/relationships/slideLayout" Target="../slideLayouts/slideLayout433.xml"/><Relationship Id="rId44" Type="http://schemas.openxmlformats.org/officeDocument/2006/relationships/slideLayout" Target="../slideLayouts/slideLayout358.xml"/><Relationship Id="rId60" Type="http://schemas.openxmlformats.org/officeDocument/2006/relationships/slideLayout" Target="../slideLayouts/slideLayout374.xml"/><Relationship Id="rId65" Type="http://schemas.openxmlformats.org/officeDocument/2006/relationships/slideLayout" Target="../slideLayouts/slideLayout379.xml"/><Relationship Id="rId81" Type="http://schemas.openxmlformats.org/officeDocument/2006/relationships/slideLayout" Target="../slideLayouts/slideLayout395.xml"/><Relationship Id="rId86" Type="http://schemas.openxmlformats.org/officeDocument/2006/relationships/slideLayout" Target="../slideLayouts/slideLayout400.xml"/><Relationship Id="rId130" Type="http://schemas.openxmlformats.org/officeDocument/2006/relationships/slideLayout" Target="../slideLayouts/slideLayout444.xml"/><Relationship Id="rId135" Type="http://schemas.openxmlformats.org/officeDocument/2006/relationships/slideLayout" Target="../slideLayouts/slideLayout449.xml"/><Relationship Id="rId151" Type="http://schemas.openxmlformats.org/officeDocument/2006/relationships/slideLayout" Target="../slideLayouts/slideLayout465.xml"/><Relationship Id="rId156" Type="http://schemas.openxmlformats.org/officeDocument/2006/relationships/slideLayout" Target="../slideLayouts/slideLayout470.xml"/><Relationship Id="rId177" Type="http://schemas.openxmlformats.org/officeDocument/2006/relationships/slideLayout" Target="../slideLayouts/slideLayout491.xml"/><Relationship Id="rId172" Type="http://schemas.openxmlformats.org/officeDocument/2006/relationships/slideLayout" Target="../slideLayouts/slideLayout486.xml"/><Relationship Id="rId13" Type="http://schemas.openxmlformats.org/officeDocument/2006/relationships/slideLayout" Target="../slideLayouts/slideLayout327.xml"/><Relationship Id="rId18" Type="http://schemas.openxmlformats.org/officeDocument/2006/relationships/slideLayout" Target="../slideLayouts/slideLayout332.xml"/><Relationship Id="rId39" Type="http://schemas.openxmlformats.org/officeDocument/2006/relationships/slideLayout" Target="../slideLayouts/slideLayout353.xml"/><Relationship Id="rId109" Type="http://schemas.openxmlformats.org/officeDocument/2006/relationships/slideLayout" Target="../slideLayouts/slideLayout423.xml"/><Relationship Id="rId34" Type="http://schemas.openxmlformats.org/officeDocument/2006/relationships/slideLayout" Target="../slideLayouts/slideLayout348.xml"/><Relationship Id="rId50" Type="http://schemas.openxmlformats.org/officeDocument/2006/relationships/slideLayout" Target="../slideLayouts/slideLayout364.xml"/><Relationship Id="rId55" Type="http://schemas.openxmlformats.org/officeDocument/2006/relationships/slideLayout" Target="../slideLayouts/slideLayout369.xml"/><Relationship Id="rId76" Type="http://schemas.openxmlformats.org/officeDocument/2006/relationships/slideLayout" Target="../slideLayouts/slideLayout390.xml"/><Relationship Id="rId97" Type="http://schemas.openxmlformats.org/officeDocument/2006/relationships/slideLayout" Target="../slideLayouts/slideLayout411.xml"/><Relationship Id="rId104" Type="http://schemas.openxmlformats.org/officeDocument/2006/relationships/slideLayout" Target="../slideLayouts/slideLayout418.xml"/><Relationship Id="rId120" Type="http://schemas.openxmlformats.org/officeDocument/2006/relationships/slideLayout" Target="../slideLayouts/slideLayout434.xml"/><Relationship Id="rId125" Type="http://schemas.openxmlformats.org/officeDocument/2006/relationships/slideLayout" Target="../slideLayouts/slideLayout439.xml"/><Relationship Id="rId141" Type="http://schemas.openxmlformats.org/officeDocument/2006/relationships/slideLayout" Target="../slideLayouts/slideLayout455.xml"/><Relationship Id="rId146" Type="http://schemas.openxmlformats.org/officeDocument/2006/relationships/slideLayout" Target="../slideLayouts/slideLayout460.xml"/><Relationship Id="rId167" Type="http://schemas.openxmlformats.org/officeDocument/2006/relationships/slideLayout" Target="../slideLayouts/slideLayout481.xml"/><Relationship Id="rId7" Type="http://schemas.openxmlformats.org/officeDocument/2006/relationships/slideLayout" Target="../slideLayouts/slideLayout321.xml"/><Relationship Id="rId71" Type="http://schemas.openxmlformats.org/officeDocument/2006/relationships/slideLayout" Target="../slideLayouts/slideLayout385.xml"/><Relationship Id="rId92" Type="http://schemas.openxmlformats.org/officeDocument/2006/relationships/slideLayout" Target="../slideLayouts/slideLayout406.xml"/><Relationship Id="rId162" Type="http://schemas.openxmlformats.org/officeDocument/2006/relationships/slideLayout" Target="../slideLayouts/slideLayout476.xml"/><Relationship Id="rId183" Type="http://schemas.openxmlformats.org/officeDocument/2006/relationships/theme" Target="../theme/theme12.xml"/><Relationship Id="rId2" Type="http://schemas.openxmlformats.org/officeDocument/2006/relationships/slideLayout" Target="../slideLayouts/slideLayout316.xml"/><Relationship Id="rId29" Type="http://schemas.openxmlformats.org/officeDocument/2006/relationships/slideLayout" Target="../slideLayouts/slideLayout343.xml"/><Relationship Id="rId24" Type="http://schemas.openxmlformats.org/officeDocument/2006/relationships/slideLayout" Target="../slideLayouts/slideLayout338.xml"/><Relationship Id="rId40" Type="http://schemas.openxmlformats.org/officeDocument/2006/relationships/slideLayout" Target="../slideLayouts/slideLayout354.xml"/><Relationship Id="rId45" Type="http://schemas.openxmlformats.org/officeDocument/2006/relationships/slideLayout" Target="../slideLayouts/slideLayout359.xml"/><Relationship Id="rId66" Type="http://schemas.openxmlformats.org/officeDocument/2006/relationships/slideLayout" Target="../slideLayouts/slideLayout380.xml"/><Relationship Id="rId87" Type="http://schemas.openxmlformats.org/officeDocument/2006/relationships/slideLayout" Target="../slideLayouts/slideLayout401.xml"/><Relationship Id="rId110" Type="http://schemas.openxmlformats.org/officeDocument/2006/relationships/slideLayout" Target="../slideLayouts/slideLayout424.xml"/><Relationship Id="rId115" Type="http://schemas.openxmlformats.org/officeDocument/2006/relationships/slideLayout" Target="../slideLayouts/slideLayout429.xml"/><Relationship Id="rId131" Type="http://schemas.openxmlformats.org/officeDocument/2006/relationships/slideLayout" Target="../slideLayouts/slideLayout445.xml"/><Relationship Id="rId136" Type="http://schemas.openxmlformats.org/officeDocument/2006/relationships/slideLayout" Target="../slideLayouts/slideLayout450.xml"/><Relationship Id="rId157" Type="http://schemas.openxmlformats.org/officeDocument/2006/relationships/slideLayout" Target="../slideLayouts/slideLayout471.xml"/><Relationship Id="rId178" Type="http://schemas.openxmlformats.org/officeDocument/2006/relationships/slideLayout" Target="../slideLayouts/slideLayout492.xml"/><Relationship Id="rId61" Type="http://schemas.openxmlformats.org/officeDocument/2006/relationships/slideLayout" Target="../slideLayouts/slideLayout375.xml"/><Relationship Id="rId82" Type="http://schemas.openxmlformats.org/officeDocument/2006/relationships/slideLayout" Target="../slideLayouts/slideLayout396.xml"/><Relationship Id="rId152" Type="http://schemas.openxmlformats.org/officeDocument/2006/relationships/slideLayout" Target="../slideLayouts/slideLayout466.xml"/><Relationship Id="rId173" Type="http://schemas.openxmlformats.org/officeDocument/2006/relationships/slideLayout" Target="../slideLayouts/slideLayout487.xml"/><Relationship Id="rId19" Type="http://schemas.openxmlformats.org/officeDocument/2006/relationships/slideLayout" Target="../slideLayouts/slideLayout333.xml"/><Relationship Id="rId14" Type="http://schemas.openxmlformats.org/officeDocument/2006/relationships/slideLayout" Target="../slideLayouts/slideLayout328.xml"/><Relationship Id="rId30" Type="http://schemas.openxmlformats.org/officeDocument/2006/relationships/slideLayout" Target="../slideLayouts/slideLayout344.xml"/><Relationship Id="rId35" Type="http://schemas.openxmlformats.org/officeDocument/2006/relationships/slideLayout" Target="../slideLayouts/slideLayout349.xml"/><Relationship Id="rId56" Type="http://schemas.openxmlformats.org/officeDocument/2006/relationships/slideLayout" Target="../slideLayouts/slideLayout370.xml"/><Relationship Id="rId77" Type="http://schemas.openxmlformats.org/officeDocument/2006/relationships/slideLayout" Target="../slideLayouts/slideLayout391.xml"/><Relationship Id="rId100" Type="http://schemas.openxmlformats.org/officeDocument/2006/relationships/slideLayout" Target="../slideLayouts/slideLayout414.xml"/><Relationship Id="rId105" Type="http://schemas.openxmlformats.org/officeDocument/2006/relationships/slideLayout" Target="../slideLayouts/slideLayout419.xml"/><Relationship Id="rId126" Type="http://schemas.openxmlformats.org/officeDocument/2006/relationships/slideLayout" Target="../slideLayouts/slideLayout440.xml"/><Relationship Id="rId147" Type="http://schemas.openxmlformats.org/officeDocument/2006/relationships/slideLayout" Target="../slideLayouts/slideLayout461.xml"/><Relationship Id="rId168" Type="http://schemas.openxmlformats.org/officeDocument/2006/relationships/slideLayout" Target="../slideLayouts/slideLayout482.xml"/><Relationship Id="rId8" Type="http://schemas.openxmlformats.org/officeDocument/2006/relationships/slideLayout" Target="../slideLayouts/slideLayout322.xml"/><Relationship Id="rId51" Type="http://schemas.openxmlformats.org/officeDocument/2006/relationships/slideLayout" Target="../slideLayouts/slideLayout365.xml"/><Relationship Id="rId72" Type="http://schemas.openxmlformats.org/officeDocument/2006/relationships/slideLayout" Target="../slideLayouts/slideLayout386.xml"/><Relationship Id="rId93" Type="http://schemas.openxmlformats.org/officeDocument/2006/relationships/slideLayout" Target="../slideLayouts/slideLayout407.xml"/><Relationship Id="rId98" Type="http://schemas.openxmlformats.org/officeDocument/2006/relationships/slideLayout" Target="../slideLayouts/slideLayout412.xml"/><Relationship Id="rId121" Type="http://schemas.openxmlformats.org/officeDocument/2006/relationships/slideLayout" Target="../slideLayouts/slideLayout435.xml"/><Relationship Id="rId142" Type="http://schemas.openxmlformats.org/officeDocument/2006/relationships/slideLayout" Target="../slideLayouts/slideLayout456.xml"/><Relationship Id="rId163" Type="http://schemas.openxmlformats.org/officeDocument/2006/relationships/slideLayout" Target="../slideLayouts/slideLayout477.xml"/><Relationship Id="rId3" Type="http://schemas.openxmlformats.org/officeDocument/2006/relationships/slideLayout" Target="../slideLayouts/slideLayout317.xml"/><Relationship Id="rId25" Type="http://schemas.openxmlformats.org/officeDocument/2006/relationships/slideLayout" Target="../slideLayouts/slideLayout339.xml"/><Relationship Id="rId46" Type="http://schemas.openxmlformats.org/officeDocument/2006/relationships/slideLayout" Target="../slideLayouts/slideLayout360.xml"/><Relationship Id="rId67" Type="http://schemas.openxmlformats.org/officeDocument/2006/relationships/slideLayout" Target="../slideLayouts/slideLayout381.xml"/><Relationship Id="rId116" Type="http://schemas.openxmlformats.org/officeDocument/2006/relationships/slideLayout" Target="../slideLayouts/slideLayout430.xml"/><Relationship Id="rId137" Type="http://schemas.openxmlformats.org/officeDocument/2006/relationships/slideLayout" Target="../slideLayouts/slideLayout451.xml"/><Relationship Id="rId158" Type="http://schemas.openxmlformats.org/officeDocument/2006/relationships/slideLayout" Target="../slideLayouts/slideLayout472.xml"/><Relationship Id="rId20" Type="http://schemas.openxmlformats.org/officeDocument/2006/relationships/slideLayout" Target="../slideLayouts/slideLayout334.xml"/><Relationship Id="rId41" Type="http://schemas.openxmlformats.org/officeDocument/2006/relationships/slideLayout" Target="../slideLayouts/slideLayout355.xml"/><Relationship Id="rId62" Type="http://schemas.openxmlformats.org/officeDocument/2006/relationships/slideLayout" Target="../slideLayouts/slideLayout376.xml"/><Relationship Id="rId83" Type="http://schemas.openxmlformats.org/officeDocument/2006/relationships/slideLayout" Target="../slideLayouts/slideLayout397.xml"/><Relationship Id="rId88" Type="http://schemas.openxmlformats.org/officeDocument/2006/relationships/slideLayout" Target="../slideLayouts/slideLayout402.xml"/><Relationship Id="rId111" Type="http://schemas.openxmlformats.org/officeDocument/2006/relationships/slideLayout" Target="../slideLayouts/slideLayout425.xml"/><Relationship Id="rId132" Type="http://schemas.openxmlformats.org/officeDocument/2006/relationships/slideLayout" Target="../slideLayouts/slideLayout446.xml"/><Relationship Id="rId153" Type="http://schemas.openxmlformats.org/officeDocument/2006/relationships/slideLayout" Target="../slideLayouts/slideLayout467.xml"/><Relationship Id="rId174" Type="http://schemas.openxmlformats.org/officeDocument/2006/relationships/slideLayout" Target="../slideLayouts/slideLayout488.xml"/><Relationship Id="rId179" Type="http://schemas.openxmlformats.org/officeDocument/2006/relationships/slideLayout" Target="../slideLayouts/slideLayout493.xml"/><Relationship Id="rId15" Type="http://schemas.openxmlformats.org/officeDocument/2006/relationships/slideLayout" Target="../slideLayouts/slideLayout329.xml"/><Relationship Id="rId36" Type="http://schemas.openxmlformats.org/officeDocument/2006/relationships/slideLayout" Target="../slideLayouts/slideLayout350.xml"/><Relationship Id="rId57" Type="http://schemas.openxmlformats.org/officeDocument/2006/relationships/slideLayout" Target="../slideLayouts/slideLayout371.xml"/><Relationship Id="rId106" Type="http://schemas.openxmlformats.org/officeDocument/2006/relationships/slideLayout" Target="../slideLayouts/slideLayout420.xml"/><Relationship Id="rId127" Type="http://schemas.openxmlformats.org/officeDocument/2006/relationships/slideLayout" Target="../slideLayouts/slideLayout441.xml"/><Relationship Id="rId10" Type="http://schemas.openxmlformats.org/officeDocument/2006/relationships/slideLayout" Target="../slideLayouts/slideLayout324.xml"/><Relationship Id="rId31" Type="http://schemas.openxmlformats.org/officeDocument/2006/relationships/slideLayout" Target="../slideLayouts/slideLayout345.xml"/><Relationship Id="rId52" Type="http://schemas.openxmlformats.org/officeDocument/2006/relationships/slideLayout" Target="../slideLayouts/slideLayout366.xml"/><Relationship Id="rId73" Type="http://schemas.openxmlformats.org/officeDocument/2006/relationships/slideLayout" Target="../slideLayouts/slideLayout387.xml"/><Relationship Id="rId78" Type="http://schemas.openxmlformats.org/officeDocument/2006/relationships/slideLayout" Target="../slideLayouts/slideLayout392.xml"/><Relationship Id="rId94" Type="http://schemas.openxmlformats.org/officeDocument/2006/relationships/slideLayout" Target="../slideLayouts/slideLayout408.xml"/><Relationship Id="rId99" Type="http://schemas.openxmlformats.org/officeDocument/2006/relationships/slideLayout" Target="../slideLayouts/slideLayout413.xml"/><Relationship Id="rId101" Type="http://schemas.openxmlformats.org/officeDocument/2006/relationships/slideLayout" Target="../slideLayouts/slideLayout415.xml"/><Relationship Id="rId122" Type="http://schemas.openxmlformats.org/officeDocument/2006/relationships/slideLayout" Target="../slideLayouts/slideLayout436.xml"/><Relationship Id="rId143" Type="http://schemas.openxmlformats.org/officeDocument/2006/relationships/slideLayout" Target="../slideLayouts/slideLayout457.xml"/><Relationship Id="rId148" Type="http://schemas.openxmlformats.org/officeDocument/2006/relationships/slideLayout" Target="../slideLayouts/slideLayout462.xml"/><Relationship Id="rId164" Type="http://schemas.openxmlformats.org/officeDocument/2006/relationships/slideLayout" Target="../slideLayouts/slideLayout478.xml"/><Relationship Id="rId169" Type="http://schemas.openxmlformats.org/officeDocument/2006/relationships/slideLayout" Target="../slideLayouts/slideLayout483.xml"/><Relationship Id="rId4" Type="http://schemas.openxmlformats.org/officeDocument/2006/relationships/slideLayout" Target="../slideLayouts/slideLayout318.xml"/><Relationship Id="rId9" Type="http://schemas.openxmlformats.org/officeDocument/2006/relationships/slideLayout" Target="../slideLayouts/slideLayout323.xml"/><Relationship Id="rId180" Type="http://schemas.openxmlformats.org/officeDocument/2006/relationships/slideLayout" Target="../slideLayouts/slideLayout494.xml"/><Relationship Id="rId26" Type="http://schemas.openxmlformats.org/officeDocument/2006/relationships/slideLayout" Target="../slideLayouts/slideLayout340.xml"/><Relationship Id="rId47" Type="http://schemas.openxmlformats.org/officeDocument/2006/relationships/slideLayout" Target="../slideLayouts/slideLayout361.xml"/><Relationship Id="rId68" Type="http://schemas.openxmlformats.org/officeDocument/2006/relationships/slideLayout" Target="../slideLayouts/slideLayout382.xml"/><Relationship Id="rId89" Type="http://schemas.openxmlformats.org/officeDocument/2006/relationships/slideLayout" Target="../slideLayouts/slideLayout403.xml"/><Relationship Id="rId112" Type="http://schemas.openxmlformats.org/officeDocument/2006/relationships/slideLayout" Target="../slideLayouts/slideLayout426.xml"/><Relationship Id="rId133" Type="http://schemas.openxmlformats.org/officeDocument/2006/relationships/slideLayout" Target="../slideLayouts/slideLayout447.xml"/><Relationship Id="rId154" Type="http://schemas.openxmlformats.org/officeDocument/2006/relationships/slideLayout" Target="../slideLayouts/slideLayout468.xml"/><Relationship Id="rId175" Type="http://schemas.openxmlformats.org/officeDocument/2006/relationships/slideLayout" Target="../slideLayouts/slideLayout489.xml"/><Relationship Id="rId16" Type="http://schemas.openxmlformats.org/officeDocument/2006/relationships/slideLayout" Target="../slideLayouts/slideLayout330.xml"/><Relationship Id="rId37" Type="http://schemas.openxmlformats.org/officeDocument/2006/relationships/slideLayout" Target="../slideLayouts/slideLayout351.xml"/><Relationship Id="rId58" Type="http://schemas.openxmlformats.org/officeDocument/2006/relationships/slideLayout" Target="../slideLayouts/slideLayout372.xml"/><Relationship Id="rId79" Type="http://schemas.openxmlformats.org/officeDocument/2006/relationships/slideLayout" Target="../slideLayouts/slideLayout393.xml"/><Relationship Id="rId102" Type="http://schemas.openxmlformats.org/officeDocument/2006/relationships/slideLayout" Target="../slideLayouts/slideLayout416.xml"/><Relationship Id="rId123" Type="http://schemas.openxmlformats.org/officeDocument/2006/relationships/slideLayout" Target="../slideLayouts/slideLayout437.xml"/><Relationship Id="rId144" Type="http://schemas.openxmlformats.org/officeDocument/2006/relationships/slideLayout" Target="../slideLayouts/slideLayout458.xml"/><Relationship Id="rId90" Type="http://schemas.openxmlformats.org/officeDocument/2006/relationships/slideLayout" Target="../slideLayouts/slideLayout404.xml"/><Relationship Id="rId165" Type="http://schemas.openxmlformats.org/officeDocument/2006/relationships/slideLayout" Target="../slideLayouts/slideLayout479.xml"/><Relationship Id="rId27" Type="http://schemas.openxmlformats.org/officeDocument/2006/relationships/slideLayout" Target="../slideLayouts/slideLayout341.xml"/><Relationship Id="rId48" Type="http://schemas.openxmlformats.org/officeDocument/2006/relationships/slideLayout" Target="../slideLayouts/slideLayout362.xml"/><Relationship Id="rId69" Type="http://schemas.openxmlformats.org/officeDocument/2006/relationships/slideLayout" Target="../slideLayouts/slideLayout383.xml"/><Relationship Id="rId113" Type="http://schemas.openxmlformats.org/officeDocument/2006/relationships/slideLayout" Target="../slideLayouts/slideLayout427.xml"/><Relationship Id="rId134" Type="http://schemas.openxmlformats.org/officeDocument/2006/relationships/slideLayout" Target="../slideLayouts/slideLayout448.xml"/><Relationship Id="rId80" Type="http://schemas.openxmlformats.org/officeDocument/2006/relationships/slideLayout" Target="../slideLayouts/slideLayout394.xml"/><Relationship Id="rId155" Type="http://schemas.openxmlformats.org/officeDocument/2006/relationships/slideLayout" Target="../slideLayouts/slideLayout469.xml"/><Relationship Id="rId176" Type="http://schemas.openxmlformats.org/officeDocument/2006/relationships/slideLayout" Target="../slideLayouts/slideLayout490.xml"/><Relationship Id="rId17" Type="http://schemas.openxmlformats.org/officeDocument/2006/relationships/slideLayout" Target="../slideLayouts/slideLayout331.xml"/><Relationship Id="rId38" Type="http://schemas.openxmlformats.org/officeDocument/2006/relationships/slideLayout" Target="../slideLayouts/slideLayout352.xml"/><Relationship Id="rId59" Type="http://schemas.openxmlformats.org/officeDocument/2006/relationships/slideLayout" Target="../slideLayouts/slideLayout373.xml"/><Relationship Id="rId103" Type="http://schemas.openxmlformats.org/officeDocument/2006/relationships/slideLayout" Target="../slideLayouts/slideLayout417.xml"/><Relationship Id="rId124" Type="http://schemas.openxmlformats.org/officeDocument/2006/relationships/slideLayout" Target="../slideLayouts/slideLayout438.xml"/><Relationship Id="rId70" Type="http://schemas.openxmlformats.org/officeDocument/2006/relationships/slideLayout" Target="../slideLayouts/slideLayout384.xml"/><Relationship Id="rId91" Type="http://schemas.openxmlformats.org/officeDocument/2006/relationships/slideLayout" Target="../slideLayouts/slideLayout405.xml"/><Relationship Id="rId145" Type="http://schemas.openxmlformats.org/officeDocument/2006/relationships/slideLayout" Target="../slideLayouts/slideLayout459.xml"/><Relationship Id="rId166" Type="http://schemas.openxmlformats.org/officeDocument/2006/relationships/slideLayout" Target="../slideLayouts/slideLayout480.xml"/><Relationship Id="rId1" Type="http://schemas.openxmlformats.org/officeDocument/2006/relationships/slideLayout" Target="../slideLayouts/slideLayout315.xml"/><Relationship Id="rId28" Type="http://schemas.openxmlformats.org/officeDocument/2006/relationships/slideLayout" Target="../slideLayouts/slideLayout342.xml"/><Relationship Id="rId49" Type="http://schemas.openxmlformats.org/officeDocument/2006/relationships/slideLayout" Target="../slideLayouts/slideLayout363.xml"/><Relationship Id="rId114" Type="http://schemas.openxmlformats.org/officeDocument/2006/relationships/slideLayout" Target="../slideLayouts/slideLayout428.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504.xml"/><Relationship Id="rId13" Type="http://schemas.openxmlformats.org/officeDocument/2006/relationships/theme" Target="../theme/theme13.xml"/><Relationship Id="rId3" Type="http://schemas.openxmlformats.org/officeDocument/2006/relationships/slideLayout" Target="../slideLayouts/slideLayout499.xml"/><Relationship Id="rId7" Type="http://schemas.openxmlformats.org/officeDocument/2006/relationships/slideLayout" Target="../slideLayouts/slideLayout503.xml"/><Relationship Id="rId12" Type="http://schemas.openxmlformats.org/officeDocument/2006/relationships/slideLayout" Target="../slideLayouts/slideLayout508.xml"/><Relationship Id="rId2" Type="http://schemas.openxmlformats.org/officeDocument/2006/relationships/slideLayout" Target="../slideLayouts/slideLayout498.xml"/><Relationship Id="rId1" Type="http://schemas.openxmlformats.org/officeDocument/2006/relationships/slideLayout" Target="../slideLayouts/slideLayout497.xml"/><Relationship Id="rId6" Type="http://schemas.openxmlformats.org/officeDocument/2006/relationships/slideLayout" Target="../slideLayouts/slideLayout502.xml"/><Relationship Id="rId11" Type="http://schemas.openxmlformats.org/officeDocument/2006/relationships/slideLayout" Target="../slideLayouts/slideLayout507.xml"/><Relationship Id="rId5" Type="http://schemas.openxmlformats.org/officeDocument/2006/relationships/slideLayout" Target="../slideLayouts/slideLayout501.xml"/><Relationship Id="rId10" Type="http://schemas.openxmlformats.org/officeDocument/2006/relationships/slideLayout" Target="../slideLayouts/slideLayout506.xml"/><Relationship Id="rId4" Type="http://schemas.openxmlformats.org/officeDocument/2006/relationships/slideLayout" Target="../slideLayouts/slideLayout500.xml"/><Relationship Id="rId9" Type="http://schemas.openxmlformats.org/officeDocument/2006/relationships/slideLayout" Target="../slideLayouts/slideLayout505.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516.xml"/><Relationship Id="rId3" Type="http://schemas.openxmlformats.org/officeDocument/2006/relationships/slideLayout" Target="../slideLayouts/slideLayout511.xml"/><Relationship Id="rId7" Type="http://schemas.openxmlformats.org/officeDocument/2006/relationships/slideLayout" Target="../slideLayouts/slideLayout515.xml"/><Relationship Id="rId2" Type="http://schemas.openxmlformats.org/officeDocument/2006/relationships/slideLayout" Target="../slideLayouts/slideLayout510.xml"/><Relationship Id="rId1" Type="http://schemas.openxmlformats.org/officeDocument/2006/relationships/slideLayout" Target="../slideLayouts/slideLayout509.xml"/><Relationship Id="rId6" Type="http://schemas.openxmlformats.org/officeDocument/2006/relationships/slideLayout" Target="../slideLayouts/slideLayout514.xml"/><Relationship Id="rId11" Type="http://schemas.openxmlformats.org/officeDocument/2006/relationships/theme" Target="../theme/theme14.xml"/><Relationship Id="rId5" Type="http://schemas.openxmlformats.org/officeDocument/2006/relationships/slideLayout" Target="../slideLayouts/slideLayout513.xml"/><Relationship Id="rId10" Type="http://schemas.openxmlformats.org/officeDocument/2006/relationships/slideLayout" Target="../slideLayouts/slideLayout518.xml"/><Relationship Id="rId4" Type="http://schemas.openxmlformats.org/officeDocument/2006/relationships/slideLayout" Target="../slideLayouts/slideLayout512.xml"/><Relationship Id="rId9" Type="http://schemas.openxmlformats.org/officeDocument/2006/relationships/slideLayout" Target="../slideLayouts/slideLayout5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3.xml"/><Relationship Id="rId3" Type="http://schemas.openxmlformats.org/officeDocument/2006/relationships/slideLayout" Target="../slideLayouts/slideLayout188.xml"/><Relationship Id="rId7" Type="http://schemas.openxmlformats.org/officeDocument/2006/relationships/slideLayout" Target="../slideLayouts/slideLayout192.xml"/><Relationship Id="rId12" Type="http://schemas.openxmlformats.org/officeDocument/2006/relationships/theme" Target="../theme/theme2.xml"/><Relationship Id="rId2" Type="http://schemas.openxmlformats.org/officeDocument/2006/relationships/slideLayout" Target="../slideLayouts/slideLayout187.xml"/><Relationship Id="rId1" Type="http://schemas.openxmlformats.org/officeDocument/2006/relationships/slideLayout" Target="../slideLayouts/slideLayout186.xml"/><Relationship Id="rId6" Type="http://schemas.openxmlformats.org/officeDocument/2006/relationships/slideLayout" Target="../slideLayouts/slideLayout191.xml"/><Relationship Id="rId11" Type="http://schemas.openxmlformats.org/officeDocument/2006/relationships/slideLayout" Target="../slideLayouts/slideLayout196.xml"/><Relationship Id="rId5" Type="http://schemas.openxmlformats.org/officeDocument/2006/relationships/slideLayout" Target="../slideLayouts/slideLayout190.xml"/><Relationship Id="rId10" Type="http://schemas.openxmlformats.org/officeDocument/2006/relationships/slideLayout" Target="../slideLayouts/slideLayout195.xml"/><Relationship Id="rId4" Type="http://schemas.openxmlformats.org/officeDocument/2006/relationships/slideLayout" Target="../slideLayouts/slideLayout189.xml"/><Relationship Id="rId9" Type="http://schemas.openxmlformats.org/officeDocument/2006/relationships/slideLayout" Target="../slideLayouts/slideLayout19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4.xml"/><Relationship Id="rId3" Type="http://schemas.openxmlformats.org/officeDocument/2006/relationships/slideLayout" Target="../slideLayouts/slideLayout199.xml"/><Relationship Id="rId7" Type="http://schemas.openxmlformats.org/officeDocument/2006/relationships/slideLayout" Target="../slideLayouts/slideLayout203.xml"/><Relationship Id="rId12" Type="http://schemas.openxmlformats.org/officeDocument/2006/relationships/theme" Target="../theme/theme3.xml"/><Relationship Id="rId2" Type="http://schemas.openxmlformats.org/officeDocument/2006/relationships/slideLayout" Target="../slideLayouts/slideLayout198.xml"/><Relationship Id="rId1" Type="http://schemas.openxmlformats.org/officeDocument/2006/relationships/slideLayout" Target="../slideLayouts/slideLayout197.xml"/><Relationship Id="rId6" Type="http://schemas.openxmlformats.org/officeDocument/2006/relationships/slideLayout" Target="../slideLayouts/slideLayout202.xml"/><Relationship Id="rId11" Type="http://schemas.openxmlformats.org/officeDocument/2006/relationships/slideLayout" Target="../slideLayouts/slideLayout207.xml"/><Relationship Id="rId5" Type="http://schemas.openxmlformats.org/officeDocument/2006/relationships/slideLayout" Target="../slideLayouts/slideLayout201.xml"/><Relationship Id="rId10" Type="http://schemas.openxmlformats.org/officeDocument/2006/relationships/slideLayout" Target="../slideLayouts/slideLayout206.xml"/><Relationship Id="rId4" Type="http://schemas.openxmlformats.org/officeDocument/2006/relationships/slideLayout" Target="../slideLayouts/slideLayout200.xml"/><Relationship Id="rId9" Type="http://schemas.openxmlformats.org/officeDocument/2006/relationships/slideLayout" Target="../slideLayouts/slideLayout20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5.xml"/><Relationship Id="rId13" Type="http://schemas.openxmlformats.org/officeDocument/2006/relationships/theme" Target="../theme/theme4.xml"/><Relationship Id="rId3" Type="http://schemas.openxmlformats.org/officeDocument/2006/relationships/slideLayout" Target="../slideLayouts/slideLayout210.xml"/><Relationship Id="rId7" Type="http://schemas.openxmlformats.org/officeDocument/2006/relationships/slideLayout" Target="../slideLayouts/slideLayout214.xml"/><Relationship Id="rId12" Type="http://schemas.openxmlformats.org/officeDocument/2006/relationships/slideLayout" Target="../slideLayouts/slideLayout219.xml"/><Relationship Id="rId2" Type="http://schemas.openxmlformats.org/officeDocument/2006/relationships/slideLayout" Target="../slideLayouts/slideLayout209.xml"/><Relationship Id="rId1" Type="http://schemas.openxmlformats.org/officeDocument/2006/relationships/slideLayout" Target="../slideLayouts/slideLayout208.xml"/><Relationship Id="rId6" Type="http://schemas.openxmlformats.org/officeDocument/2006/relationships/slideLayout" Target="../slideLayouts/slideLayout213.xml"/><Relationship Id="rId11" Type="http://schemas.openxmlformats.org/officeDocument/2006/relationships/slideLayout" Target="../slideLayouts/slideLayout218.xml"/><Relationship Id="rId5" Type="http://schemas.openxmlformats.org/officeDocument/2006/relationships/slideLayout" Target="../slideLayouts/slideLayout212.xml"/><Relationship Id="rId10" Type="http://schemas.openxmlformats.org/officeDocument/2006/relationships/slideLayout" Target="../slideLayouts/slideLayout217.xml"/><Relationship Id="rId4" Type="http://schemas.openxmlformats.org/officeDocument/2006/relationships/slideLayout" Target="../slideLayouts/slideLayout211.xml"/><Relationship Id="rId9" Type="http://schemas.openxmlformats.org/officeDocument/2006/relationships/slideLayout" Target="../slideLayouts/slideLayout21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27.xml"/><Relationship Id="rId13" Type="http://schemas.openxmlformats.org/officeDocument/2006/relationships/theme" Target="../theme/theme5.xml"/><Relationship Id="rId3" Type="http://schemas.openxmlformats.org/officeDocument/2006/relationships/slideLayout" Target="../slideLayouts/slideLayout222.xml"/><Relationship Id="rId7" Type="http://schemas.openxmlformats.org/officeDocument/2006/relationships/slideLayout" Target="../slideLayouts/slideLayout226.xml"/><Relationship Id="rId12" Type="http://schemas.openxmlformats.org/officeDocument/2006/relationships/slideLayout" Target="../slideLayouts/slideLayout231.xml"/><Relationship Id="rId2" Type="http://schemas.openxmlformats.org/officeDocument/2006/relationships/slideLayout" Target="../slideLayouts/slideLayout221.xml"/><Relationship Id="rId1" Type="http://schemas.openxmlformats.org/officeDocument/2006/relationships/slideLayout" Target="../slideLayouts/slideLayout220.xml"/><Relationship Id="rId6" Type="http://schemas.openxmlformats.org/officeDocument/2006/relationships/slideLayout" Target="../slideLayouts/slideLayout225.xml"/><Relationship Id="rId11" Type="http://schemas.openxmlformats.org/officeDocument/2006/relationships/slideLayout" Target="../slideLayouts/slideLayout230.xml"/><Relationship Id="rId5" Type="http://schemas.openxmlformats.org/officeDocument/2006/relationships/slideLayout" Target="../slideLayouts/slideLayout224.xml"/><Relationship Id="rId10" Type="http://schemas.openxmlformats.org/officeDocument/2006/relationships/slideLayout" Target="../slideLayouts/slideLayout229.xml"/><Relationship Id="rId4" Type="http://schemas.openxmlformats.org/officeDocument/2006/relationships/slideLayout" Target="../slideLayouts/slideLayout223.xml"/><Relationship Id="rId9" Type="http://schemas.openxmlformats.org/officeDocument/2006/relationships/slideLayout" Target="../slideLayouts/slideLayout22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theme" Target="../theme/theme6.xml"/><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slideLayout" Target="../slideLayouts/slideLayout243.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51.xml"/><Relationship Id="rId13" Type="http://schemas.openxmlformats.org/officeDocument/2006/relationships/slideLayout" Target="../slideLayouts/slideLayout256.xml"/><Relationship Id="rId18" Type="http://schemas.openxmlformats.org/officeDocument/2006/relationships/slideLayout" Target="../slideLayouts/slideLayout261.xml"/><Relationship Id="rId26" Type="http://schemas.openxmlformats.org/officeDocument/2006/relationships/slideLayout" Target="../slideLayouts/slideLayout269.xml"/><Relationship Id="rId3" Type="http://schemas.openxmlformats.org/officeDocument/2006/relationships/slideLayout" Target="../slideLayouts/slideLayout246.xml"/><Relationship Id="rId21" Type="http://schemas.openxmlformats.org/officeDocument/2006/relationships/slideLayout" Target="../slideLayouts/slideLayout264.xml"/><Relationship Id="rId7" Type="http://schemas.openxmlformats.org/officeDocument/2006/relationships/slideLayout" Target="../slideLayouts/slideLayout250.xml"/><Relationship Id="rId12" Type="http://schemas.openxmlformats.org/officeDocument/2006/relationships/slideLayout" Target="../slideLayouts/slideLayout255.xml"/><Relationship Id="rId17" Type="http://schemas.openxmlformats.org/officeDocument/2006/relationships/slideLayout" Target="../slideLayouts/slideLayout260.xml"/><Relationship Id="rId25" Type="http://schemas.openxmlformats.org/officeDocument/2006/relationships/slideLayout" Target="../slideLayouts/slideLayout268.xml"/><Relationship Id="rId2" Type="http://schemas.openxmlformats.org/officeDocument/2006/relationships/slideLayout" Target="../slideLayouts/slideLayout245.xml"/><Relationship Id="rId16" Type="http://schemas.openxmlformats.org/officeDocument/2006/relationships/slideLayout" Target="../slideLayouts/slideLayout259.xml"/><Relationship Id="rId20" Type="http://schemas.openxmlformats.org/officeDocument/2006/relationships/slideLayout" Target="../slideLayouts/slideLayout263.xml"/><Relationship Id="rId1" Type="http://schemas.openxmlformats.org/officeDocument/2006/relationships/slideLayout" Target="../slideLayouts/slideLayout244.xml"/><Relationship Id="rId6" Type="http://schemas.openxmlformats.org/officeDocument/2006/relationships/slideLayout" Target="../slideLayouts/slideLayout249.xml"/><Relationship Id="rId11" Type="http://schemas.openxmlformats.org/officeDocument/2006/relationships/slideLayout" Target="../slideLayouts/slideLayout254.xml"/><Relationship Id="rId24" Type="http://schemas.openxmlformats.org/officeDocument/2006/relationships/slideLayout" Target="../slideLayouts/slideLayout267.xml"/><Relationship Id="rId5" Type="http://schemas.openxmlformats.org/officeDocument/2006/relationships/slideLayout" Target="../slideLayouts/slideLayout248.xml"/><Relationship Id="rId15" Type="http://schemas.openxmlformats.org/officeDocument/2006/relationships/slideLayout" Target="../slideLayouts/slideLayout258.xml"/><Relationship Id="rId23" Type="http://schemas.openxmlformats.org/officeDocument/2006/relationships/slideLayout" Target="../slideLayouts/slideLayout266.xml"/><Relationship Id="rId10" Type="http://schemas.openxmlformats.org/officeDocument/2006/relationships/slideLayout" Target="../slideLayouts/slideLayout253.xml"/><Relationship Id="rId19" Type="http://schemas.openxmlformats.org/officeDocument/2006/relationships/slideLayout" Target="../slideLayouts/slideLayout262.xml"/><Relationship Id="rId4" Type="http://schemas.openxmlformats.org/officeDocument/2006/relationships/slideLayout" Target="../slideLayouts/slideLayout247.xml"/><Relationship Id="rId9" Type="http://schemas.openxmlformats.org/officeDocument/2006/relationships/slideLayout" Target="../slideLayouts/slideLayout252.xml"/><Relationship Id="rId14" Type="http://schemas.openxmlformats.org/officeDocument/2006/relationships/slideLayout" Target="../slideLayouts/slideLayout257.xml"/><Relationship Id="rId22" Type="http://schemas.openxmlformats.org/officeDocument/2006/relationships/slideLayout" Target="../slideLayouts/slideLayout265.xml"/><Relationship Id="rId27"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77.xml"/><Relationship Id="rId3" Type="http://schemas.openxmlformats.org/officeDocument/2006/relationships/slideLayout" Target="../slideLayouts/slideLayout272.xml"/><Relationship Id="rId7" Type="http://schemas.openxmlformats.org/officeDocument/2006/relationships/slideLayout" Target="../slideLayouts/slideLayout276.xml"/><Relationship Id="rId12" Type="http://schemas.openxmlformats.org/officeDocument/2006/relationships/theme" Target="../theme/theme8.xml"/><Relationship Id="rId2" Type="http://schemas.openxmlformats.org/officeDocument/2006/relationships/slideLayout" Target="../slideLayouts/slideLayout271.xml"/><Relationship Id="rId1" Type="http://schemas.openxmlformats.org/officeDocument/2006/relationships/slideLayout" Target="../slideLayouts/slideLayout270.xml"/><Relationship Id="rId6" Type="http://schemas.openxmlformats.org/officeDocument/2006/relationships/slideLayout" Target="../slideLayouts/slideLayout275.xml"/><Relationship Id="rId11" Type="http://schemas.openxmlformats.org/officeDocument/2006/relationships/slideLayout" Target="../slideLayouts/slideLayout280.xml"/><Relationship Id="rId5" Type="http://schemas.openxmlformats.org/officeDocument/2006/relationships/slideLayout" Target="../slideLayouts/slideLayout274.xml"/><Relationship Id="rId10" Type="http://schemas.openxmlformats.org/officeDocument/2006/relationships/slideLayout" Target="../slideLayouts/slideLayout279.xml"/><Relationship Id="rId4" Type="http://schemas.openxmlformats.org/officeDocument/2006/relationships/slideLayout" Target="../slideLayouts/slideLayout273.xml"/><Relationship Id="rId9" Type="http://schemas.openxmlformats.org/officeDocument/2006/relationships/slideLayout" Target="../slideLayouts/slideLayout27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88.xml"/><Relationship Id="rId13" Type="http://schemas.openxmlformats.org/officeDocument/2006/relationships/theme" Target="../theme/theme9.xml"/><Relationship Id="rId3" Type="http://schemas.openxmlformats.org/officeDocument/2006/relationships/slideLayout" Target="../slideLayouts/slideLayout283.xml"/><Relationship Id="rId7" Type="http://schemas.openxmlformats.org/officeDocument/2006/relationships/slideLayout" Target="../slideLayouts/slideLayout287.xml"/><Relationship Id="rId12" Type="http://schemas.openxmlformats.org/officeDocument/2006/relationships/slideLayout" Target="../slideLayouts/slideLayout292.xml"/><Relationship Id="rId2" Type="http://schemas.openxmlformats.org/officeDocument/2006/relationships/slideLayout" Target="../slideLayouts/slideLayout282.xml"/><Relationship Id="rId1" Type="http://schemas.openxmlformats.org/officeDocument/2006/relationships/slideLayout" Target="../slideLayouts/slideLayout281.xml"/><Relationship Id="rId6" Type="http://schemas.openxmlformats.org/officeDocument/2006/relationships/slideLayout" Target="../slideLayouts/slideLayout286.xml"/><Relationship Id="rId11" Type="http://schemas.openxmlformats.org/officeDocument/2006/relationships/slideLayout" Target="../slideLayouts/slideLayout291.xml"/><Relationship Id="rId5" Type="http://schemas.openxmlformats.org/officeDocument/2006/relationships/slideLayout" Target="../slideLayouts/slideLayout285.xml"/><Relationship Id="rId10" Type="http://schemas.openxmlformats.org/officeDocument/2006/relationships/slideLayout" Target="../slideLayouts/slideLayout290.xml"/><Relationship Id="rId4" Type="http://schemas.openxmlformats.org/officeDocument/2006/relationships/slideLayout" Target="../slideLayouts/slideLayout284.xml"/><Relationship Id="rId9" Type="http://schemas.openxmlformats.org/officeDocument/2006/relationships/slideLayout" Target="../slideLayouts/slideLayout2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98" r:id="rId47"/>
    <p:sldLayoutId id="2147483699" r:id="rId48"/>
    <p:sldLayoutId id="2147483700" r:id="rId49"/>
    <p:sldLayoutId id="2147483702" r:id="rId50"/>
    <p:sldLayoutId id="2147483703" r:id="rId51"/>
    <p:sldLayoutId id="2147483704" r:id="rId52"/>
    <p:sldLayoutId id="2147483705" r:id="rId53"/>
    <p:sldLayoutId id="2147483706" r:id="rId54"/>
    <p:sldLayoutId id="2147483707" r:id="rId55"/>
    <p:sldLayoutId id="2147483708" r:id="rId56"/>
    <p:sldLayoutId id="2147483709" r:id="rId57"/>
    <p:sldLayoutId id="2147483710" r:id="rId58"/>
    <p:sldLayoutId id="2147483712" r:id="rId59"/>
    <p:sldLayoutId id="2147483713" r:id="rId60"/>
    <p:sldLayoutId id="2147483714" r:id="rId61"/>
    <p:sldLayoutId id="2147483715" r:id="rId62"/>
    <p:sldLayoutId id="2147483716" r:id="rId63"/>
    <p:sldLayoutId id="2147483717" r:id="rId64"/>
    <p:sldLayoutId id="2147483718" r:id="rId65"/>
    <p:sldLayoutId id="2147483719" r:id="rId66"/>
    <p:sldLayoutId id="2147483720" r:id="rId67"/>
    <p:sldLayoutId id="2147483721" r:id="rId68"/>
    <p:sldLayoutId id="2147483723" r:id="rId69"/>
    <p:sldLayoutId id="2147483724" r:id="rId70"/>
    <p:sldLayoutId id="2147483725" r:id="rId71"/>
    <p:sldLayoutId id="2147483726" r:id="rId72"/>
    <p:sldLayoutId id="2147483727" r:id="rId73"/>
    <p:sldLayoutId id="2147483728" r:id="rId74"/>
    <p:sldLayoutId id="2147483729" r:id="rId75"/>
    <p:sldLayoutId id="2147483730" r:id="rId76"/>
    <p:sldLayoutId id="2147483731" r:id="rId77"/>
    <p:sldLayoutId id="2147483732" r:id="rId78"/>
    <p:sldLayoutId id="2147483733" r:id="rId79"/>
    <p:sldLayoutId id="2147483735" r:id="rId80"/>
    <p:sldLayoutId id="2147483736" r:id="rId81"/>
    <p:sldLayoutId id="2147483737" r:id="rId82"/>
    <p:sldLayoutId id="2147483738" r:id="rId83"/>
    <p:sldLayoutId id="2147483739" r:id="rId84"/>
    <p:sldLayoutId id="2147483740" r:id="rId85"/>
    <p:sldLayoutId id="2147483741" r:id="rId86"/>
    <p:sldLayoutId id="2147483742" r:id="rId87"/>
    <p:sldLayoutId id="2147483743" r:id="rId88"/>
    <p:sldLayoutId id="2147483744" r:id="rId89"/>
    <p:sldLayoutId id="2147483745" r:id="rId90"/>
    <p:sldLayoutId id="2147483747" r:id="rId91"/>
    <p:sldLayoutId id="2147483748" r:id="rId92"/>
    <p:sldLayoutId id="2147483749" r:id="rId93"/>
    <p:sldLayoutId id="2147483750" r:id="rId94"/>
    <p:sldLayoutId id="2147483751" r:id="rId95"/>
    <p:sldLayoutId id="2147483752" r:id="rId96"/>
    <p:sldLayoutId id="2147483753" r:id="rId97"/>
    <p:sldLayoutId id="2147483754" r:id="rId98"/>
    <p:sldLayoutId id="2147483755" r:id="rId99"/>
    <p:sldLayoutId id="2147483756" r:id="rId100"/>
    <p:sldLayoutId id="2147483757" r:id="rId101"/>
    <p:sldLayoutId id="2147483758" r:id="rId102"/>
    <p:sldLayoutId id="2147483759" r:id="rId103"/>
    <p:sldLayoutId id="2147483760" r:id="rId104"/>
    <p:sldLayoutId id="2147483761" r:id="rId105"/>
    <p:sldLayoutId id="2147483762" r:id="rId106"/>
    <p:sldLayoutId id="2147483763" r:id="rId107"/>
    <p:sldLayoutId id="2147483764" r:id="rId108"/>
    <p:sldLayoutId id="2147483765" r:id="rId109"/>
    <p:sldLayoutId id="2147483768" r:id="rId110"/>
    <p:sldLayoutId id="2147483769" r:id="rId111"/>
    <p:sldLayoutId id="2147483770" r:id="rId112"/>
    <p:sldLayoutId id="2147483771" r:id="rId113"/>
    <p:sldLayoutId id="2147483772" r:id="rId114"/>
    <p:sldLayoutId id="2147483773" r:id="rId115"/>
    <p:sldLayoutId id="2147483774" r:id="rId116"/>
    <p:sldLayoutId id="2147483775" r:id="rId117"/>
    <p:sldLayoutId id="2147483776" r:id="rId118"/>
    <p:sldLayoutId id="2147483777" r:id="rId119"/>
    <p:sldLayoutId id="2147483778" r:id="rId120"/>
    <p:sldLayoutId id="2147483779" r:id="rId121"/>
    <p:sldLayoutId id="2147483780" r:id="rId122"/>
    <p:sldLayoutId id="2147483781" r:id="rId123"/>
    <p:sldLayoutId id="2147483782" r:id="rId124"/>
    <p:sldLayoutId id="2147483783" r:id="rId125"/>
    <p:sldLayoutId id="2147483784" r:id="rId126"/>
    <p:sldLayoutId id="2147483785" r:id="rId127"/>
    <p:sldLayoutId id="2147483787" r:id="rId128"/>
    <p:sldLayoutId id="2147483788" r:id="rId129"/>
    <p:sldLayoutId id="2147483789" r:id="rId130"/>
    <p:sldLayoutId id="2147483790" r:id="rId131"/>
    <p:sldLayoutId id="2147483791" r:id="rId132"/>
    <p:sldLayoutId id="2147483792" r:id="rId133"/>
    <p:sldLayoutId id="2147483793" r:id="rId134"/>
    <p:sldLayoutId id="2147483794" r:id="rId135"/>
    <p:sldLayoutId id="2147483795" r:id="rId136"/>
    <p:sldLayoutId id="2147483796" r:id="rId137"/>
    <p:sldLayoutId id="2147483797" r:id="rId138"/>
    <p:sldLayoutId id="2147483799" r:id="rId139"/>
    <p:sldLayoutId id="2147483800" r:id="rId140"/>
    <p:sldLayoutId id="2147483802" r:id="rId141"/>
    <p:sldLayoutId id="2147483803" r:id="rId142"/>
    <p:sldLayoutId id="2147483804" r:id="rId143"/>
    <p:sldLayoutId id="2147483805" r:id="rId144"/>
    <p:sldLayoutId id="2147483806" r:id="rId145"/>
    <p:sldLayoutId id="2147483807" r:id="rId146"/>
    <p:sldLayoutId id="2147483808" r:id="rId147"/>
    <p:sldLayoutId id="2147483809" r:id="rId148"/>
    <p:sldLayoutId id="2147483810" r:id="rId149"/>
    <p:sldLayoutId id="2147483811" r:id="rId150"/>
    <p:sldLayoutId id="2147483812" r:id="rId151"/>
    <p:sldLayoutId id="2147483813" r:id="rId152"/>
    <p:sldLayoutId id="2147483814" r:id="rId153"/>
    <p:sldLayoutId id="2147483815" r:id="rId154"/>
    <p:sldLayoutId id="2147483816" r:id="rId155"/>
    <p:sldLayoutId id="2147483817" r:id="rId156"/>
    <p:sldLayoutId id="2147483818" r:id="rId157"/>
    <p:sldLayoutId id="2147483819" r:id="rId158"/>
    <p:sldLayoutId id="2147483820" r:id="rId159"/>
    <p:sldLayoutId id="2147483821" r:id="rId160"/>
    <p:sldLayoutId id="2147483822" r:id="rId161"/>
    <p:sldLayoutId id="2147483823" r:id="rId162"/>
    <p:sldLayoutId id="2147483824" r:id="rId163"/>
    <p:sldLayoutId id="2147483825" r:id="rId164"/>
    <p:sldLayoutId id="2147483826" r:id="rId165"/>
    <p:sldLayoutId id="2147483827" r:id="rId166"/>
    <p:sldLayoutId id="2147483829" r:id="rId167"/>
    <p:sldLayoutId id="2147483830" r:id="rId168"/>
    <p:sldLayoutId id="2147483831" r:id="rId169"/>
    <p:sldLayoutId id="2147483832" r:id="rId170"/>
    <p:sldLayoutId id="2147483833" r:id="rId171"/>
    <p:sldLayoutId id="2147483834" r:id="rId172"/>
    <p:sldLayoutId id="2147483835" r:id="rId173"/>
    <p:sldLayoutId id="2147483836" r:id="rId174"/>
    <p:sldLayoutId id="2147483837" r:id="rId175"/>
    <p:sldLayoutId id="2147483838" r:id="rId176"/>
    <p:sldLayoutId id="2147483839" r:id="rId177"/>
    <p:sldLayoutId id="2147483840" r:id="rId178"/>
    <p:sldLayoutId id="2147483841" r:id="rId179"/>
    <p:sldLayoutId id="2147483842" r:id="rId180"/>
    <p:sldLayoutId id="2147483843" r:id="rId181"/>
    <p:sldLayoutId id="2147483844" r:id="rId182"/>
    <p:sldLayoutId id="2147483845" r:id="rId183"/>
    <p:sldLayoutId id="2147483846" r:id="rId184"/>
    <p:sldLayoutId id="2147483847" r:id="rId185"/>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304C03-8C62-42D1-B124-BFC608416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FC9F9-6E1A-4EA1-8542-7616FD7CA8A2}"/>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A409B-0C67-4929-A2F7-3DE260BA7097}"/>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7B5188DD-234D-429B-BEFD-23A8C070A7F6}"/>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570009-7A74-4EB9-993F-BBF4873D292D}"/>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BF875-9E3A-4C33-BF2C-A71CD09A4827}" type="slidenum">
              <a:rPr lang="en-US" smtClean="0"/>
              <a:t>‹#›</a:t>
            </a:fld>
            <a:endParaRPr lang="en-US"/>
          </a:p>
        </p:txBody>
      </p:sp>
    </p:spTree>
    <p:extLst>
      <p:ext uri="{BB962C8B-B14F-4D97-AF65-F5344CB8AC3E}">
        <p14:creationId xmlns:p14="http://schemas.microsoft.com/office/powerpoint/2010/main" val="2692354691"/>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83730630"/>
      </p:ext>
    </p:extLst>
  </p:cSld>
  <p:clrMap bg1="lt1" tx1="dk1" bg2="dk2" tx2="lt2" accent1="accent1" accent2="accent2" accent3="accent3" accent4="accent4" accent5="accent5" accent6="accent6" hlink="hlink" folHlink="folHlink"/>
  <p:sldLayoutIdLst>
    <p:sldLayoutId id="2147483992" r:id="rId1"/>
    <p:sldLayoutId id="2147483993" r:id="rId2"/>
    <p:sldLayoutId id="2147483994" r:id="rId3"/>
    <p:sldLayoutId id="2147483995" r:id="rId4"/>
    <p:sldLayoutId id="2147483996" r:id="rId5"/>
    <p:sldLayoutId id="2147483997" r:id="rId6"/>
    <p:sldLayoutId id="2147483998" r:id="rId7"/>
    <p:sldLayoutId id="2147483999" r:id="rId8"/>
    <p:sldLayoutId id="2147484000" r:id="rId9"/>
    <p:sldLayoutId id="214748400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extLst>
      <p:ext uri="{BB962C8B-B14F-4D97-AF65-F5344CB8AC3E}">
        <p14:creationId xmlns:p14="http://schemas.microsoft.com/office/powerpoint/2010/main" val="3514533913"/>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5" r:id="rId13"/>
    <p:sldLayoutId id="2147484016" r:id="rId14"/>
    <p:sldLayoutId id="2147484017" r:id="rId15"/>
    <p:sldLayoutId id="2147484018" r:id="rId16"/>
    <p:sldLayoutId id="2147484019" r:id="rId17"/>
    <p:sldLayoutId id="2147484020" r:id="rId18"/>
    <p:sldLayoutId id="2147484021" r:id="rId19"/>
    <p:sldLayoutId id="2147484022" r:id="rId20"/>
    <p:sldLayoutId id="2147484023" r:id="rId21"/>
    <p:sldLayoutId id="2147484024" r:id="rId22"/>
    <p:sldLayoutId id="2147484025" r:id="rId23"/>
    <p:sldLayoutId id="2147484026" r:id="rId24"/>
    <p:sldLayoutId id="2147484027" r:id="rId25"/>
    <p:sldLayoutId id="2147484028" r:id="rId26"/>
    <p:sldLayoutId id="2147484029" r:id="rId27"/>
    <p:sldLayoutId id="2147484030" r:id="rId28"/>
    <p:sldLayoutId id="2147484031" r:id="rId29"/>
    <p:sldLayoutId id="2147484032" r:id="rId30"/>
    <p:sldLayoutId id="2147484033" r:id="rId31"/>
    <p:sldLayoutId id="2147484034" r:id="rId32"/>
    <p:sldLayoutId id="2147484035" r:id="rId33"/>
    <p:sldLayoutId id="2147484036" r:id="rId34"/>
    <p:sldLayoutId id="2147484037" r:id="rId35"/>
    <p:sldLayoutId id="2147484038" r:id="rId36"/>
    <p:sldLayoutId id="2147484039" r:id="rId37"/>
    <p:sldLayoutId id="2147484040" r:id="rId38"/>
    <p:sldLayoutId id="2147484041" r:id="rId39"/>
    <p:sldLayoutId id="2147484042" r:id="rId40"/>
    <p:sldLayoutId id="2147484043" r:id="rId41"/>
    <p:sldLayoutId id="2147484044" r:id="rId42"/>
    <p:sldLayoutId id="2147484045" r:id="rId43"/>
    <p:sldLayoutId id="2147484046" r:id="rId44"/>
    <p:sldLayoutId id="2147484047" r:id="rId45"/>
    <p:sldLayoutId id="2147484048" r:id="rId46"/>
    <p:sldLayoutId id="2147484049" r:id="rId47"/>
    <p:sldLayoutId id="2147484050" r:id="rId48"/>
    <p:sldLayoutId id="2147484051" r:id="rId49"/>
    <p:sldLayoutId id="2147484052" r:id="rId50"/>
    <p:sldLayoutId id="2147484053" r:id="rId51"/>
    <p:sldLayoutId id="2147484054" r:id="rId52"/>
    <p:sldLayoutId id="2147484055" r:id="rId53"/>
    <p:sldLayoutId id="2147484056" r:id="rId54"/>
    <p:sldLayoutId id="2147484057" r:id="rId55"/>
    <p:sldLayoutId id="2147484058" r:id="rId56"/>
    <p:sldLayoutId id="2147484059" r:id="rId57"/>
    <p:sldLayoutId id="2147484060" r:id="rId58"/>
    <p:sldLayoutId id="2147484061" r:id="rId59"/>
    <p:sldLayoutId id="2147484062" r:id="rId60"/>
    <p:sldLayoutId id="2147484063" r:id="rId61"/>
    <p:sldLayoutId id="2147484064" r:id="rId62"/>
    <p:sldLayoutId id="2147484065" r:id="rId63"/>
    <p:sldLayoutId id="2147484066" r:id="rId64"/>
    <p:sldLayoutId id="2147484067" r:id="rId65"/>
    <p:sldLayoutId id="2147484068" r:id="rId66"/>
    <p:sldLayoutId id="2147484069" r:id="rId67"/>
    <p:sldLayoutId id="2147484070" r:id="rId68"/>
    <p:sldLayoutId id="2147484071" r:id="rId69"/>
    <p:sldLayoutId id="2147484072" r:id="rId70"/>
    <p:sldLayoutId id="2147484073" r:id="rId71"/>
    <p:sldLayoutId id="2147484074" r:id="rId72"/>
    <p:sldLayoutId id="2147484075" r:id="rId73"/>
    <p:sldLayoutId id="2147484076" r:id="rId74"/>
    <p:sldLayoutId id="2147484077" r:id="rId75"/>
    <p:sldLayoutId id="2147484078" r:id="rId76"/>
    <p:sldLayoutId id="2147484079" r:id="rId77"/>
    <p:sldLayoutId id="2147484080" r:id="rId78"/>
    <p:sldLayoutId id="2147484081" r:id="rId79"/>
    <p:sldLayoutId id="2147484082" r:id="rId80"/>
    <p:sldLayoutId id="2147484083" r:id="rId81"/>
    <p:sldLayoutId id="2147484084" r:id="rId82"/>
    <p:sldLayoutId id="2147484085" r:id="rId83"/>
    <p:sldLayoutId id="2147484086" r:id="rId84"/>
    <p:sldLayoutId id="2147484087" r:id="rId85"/>
    <p:sldLayoutId id="2147484088" r:id="rId86"/>
    <p:sldLayoutId id="2147484089" r:id="rId87"/>
    <p:sldLayoutId id="2147484090" r:id="rId88"/>
    <p:sldLayoutId id="2147484091" r:id="rId89"/>
    <p:sldLayoutId id="2147484092" r:id="rId90"/>
    <p:sldLayoutId id="2147484093" r:id="rId91"/>
    <p:sldLayoutId id="2147484094" r:id="rId92"/>
    <p:sldLayoutId id="2147484095" r:id="rId93"/>
    <p:sldLayoutId id="2147484096" r:id="rId94"/>
    <p:sldLayoutId id="2147484097" r:id="rId95"/>
    <p:sldLayoutId id="2147484098" r:id="rId96"/>
    <p:sldLayoutId id="2147484099" r:id="rId97"/>
    <p:sldLayoutId id="2147484100" r:id="rId98"/>
    <p:sldLayoutId id="2147484101" r:id="rId99"/>
    <p:sldLayoutId id="2147484102" r:id="rId100"/>
    <p:sldLayoutId id="2147484103" r:id="rId101"/>
    <p:sldLayoutId id="2147484104" r:id="rId102"/>
    <p:sldLayoutId id="2147484105" r:id="rId103"/>
    <p:sldLayoutId id="2147484106" r:id="rId104"/>
    <p:sldLayoutId id="2147484107" r:id="rId105"/>
    <p:sldLayoutId id="2147484108" r:id="rId106"/>
    <p:sldLayoutId id="2147484109" r:id="rId107"/>
    <p:sldLayoutId id="2147484110" r:id="rId108"/>
    <p:sldLayoutId id="2147484111" r:id="rId109"/>
    <p:sldLayoutId id="2147484112" r:id="rId110"/>
    <p:sldLayoutId id="2147484113" r:id="rId111"/>
    <p:sldLayoutId id="2147484114" r:id="rId112"/>
    <p:sldLayoutId id="2147484115" r:id="rId113"/>
    <p:sldLayoutId id="2147484116" r:id="rId114"/>
    <p:sldLayoutId id="2147484117" r:id="rId115"/>
    <p:sldLayoutId id="2147484118" r:id="rId116"/>
    <p:sldLayoutId id="2147484119" r:id="rId117"/>
    <p:sldLayoutId id="2147484120" r:id="rId118"/>
    <p:sldLayoutId id="2147484121" r:id="rId119"/>
    <p:sldLayoutId id="2147484122" r:id="rId120"/>
    <p:sldLayoutId id="2147484123" r:id="rId121"/>
    <p:sldLayoutId id="2147484124" r:id="rId122"/>
    <p:sldLayoutId id="2147484125" r:id="rId123"/>
    <p:sldLayoutId id="2147484126" r:id="rId124"/>
    <p:sldLayoutId id="2147484127" r:id="rId125"/>
    <p:sldLayoutId id="2147484128" r:id="rId126"/>
    <p:sldLayoutId id="2147484129" r:id="rId127"/>
    <p:sldLayoutId id="2147484130" r:id="rId128"/>
    <p:sldLayoutId id="2147484131" r:id="rId129"/>
    <p:sldLayoutId id="2147484132" r:id="rId130"/>
    <p:sldLayoutId id="2147484133" r:id="rId131"/>
    <p:sldLayoutId id="2147484134" r:id="rId132"/>
    <p:sldLayoutId id="2147484135" r:id="rId133"/>
    <p:sldLayoutId id="2147484136" r:id="rId134"/>
    <p:sldLayoutId id="2147484137" r:id="rId135"/>
    <p:sldLayoutId id="2147484138" r:id="rId136"/>
    <p:sldLayoutId id="2147484139" r:id="rId137"/>
    <p:sldLayoutId id="2147484140" r:id="rId138"/>
    <p:sldLayoutId id="2147484141" r:id="rId139"/>
    <p:sldLayoutId id="2147484142" r:id="rId140"/>
    <p:sldLayoutId id="2147484143" r:id="rId141"/>
    <p:sldLayoutId id="2147484144" r:id="rId142"/>
    <p:sldLayoutId id="2147484145" r:id="rId143"/>
    <p:sldLayoutId id="2147484146" r:id="rId144"/>
    <p:sldLayoutId id="2147484147" r:id="rId145"/>
    <p:sldLayoutId id="2147484148" r:id="rId146"/>
    <p:sldLayoutId id="2147484149" r:id="rId147"/>
    <p:sldLayoutId id="2147484150" r:id="rId148"/>
    <p:sldLayoutId id="2147484151" r:id="rId149"/>
    <p:sldLayoutId id="2147484152" r:id="rId150"/>
    <p:sldLayoutId id="2147484153" r:id="rId151"/>
    <p:sldLayoutId id="2147484154" r:id="rId152"/>
    <p:sldLayoutId id="2147484155" r:id="rId153"/>
    <p:sldLayoutId id="2147484156" r:id="rId154"/>
    <p:sldLayoutId id="2147484157" r:id="rId155"/>
    <p:sldLayoutId id="2147484158" r:id="rId156"/>
    <p:sldLayoutId id="2147484159" r:id="rId157"/>
    <p:sldLayoutId id="2147484160" r:id="rId158"/>
    <p:sldLayoutId id="2147484161" r:id="rId159"/>
    <p:sldLayoutId id="2147484162" r:id="rId160"/>
    <p:sldLayoutId id="2147484163" r:id="rId161"/>
    <p:sldLayoutId id="2147484164" r:id="rId162"/>
    <p:sldLayoutId id="2147484165" r:id="rId163"/>
    <p:sldLayoutId id="2147484166" r:id="rId164"/>
    <p:sldLayoutId id="2147484167" r:id="rId165"/>
    <p:sldLayoutId id="2147484168" r:id="rId166"/>
    <p:sldLayoutId id="2147484169" r:id="rId167"/>
    <p:sldLayoutId id="2147484170" r:id="rId168"/>
    <p:sldLayoutId id="2147484171" r:id="rId169"/>
    <p:sldLayoutId id="2147484172" r:id="rId170"/>
    <p:sldLayoutId id="2147484173" r:id="rId171"/>
    <p:sldLayoutId id="2147484174" r:id="rId172"/>
    <p:sldLayoutId id="2147484175" r:id="rId173"/>
    <p:sldLayoutId id="2147484176" r:id="rId174"/>
    <p:sldLayoutId id="2147484177" r:id="rId175"/>
    <p:sldLayoutId id="2147484178" r:id="rId176"/>
    <p:sldLayoutId id="2147484179" r:id="rId177"/>
    <p:sldLayoutId id="2147484180" r:id="rId178"/>
    <p:sldLayoutId id="2147484181" r:id="rId179"/>
    <p:sldLayoutId id="2147484182" r:id="rId180"/>
    <p:sldLayoutId id="2147484183" r:id="rId181"/>
    <p:sldLayoutId id="2147484184" r:id="rId182"/>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9511298"/>
      </p:ext>
    </p:extLst>
  </p:cSld>
  <p:clrMap bg1="lt1" tx1="dk1" bg2="dk2" tx2="lt2" accent1="accent1" accent2="accent2" accent3="accent3" accent4="accent4" accent5="accent5" accent6="accent6" hlink="hlink" folHlink="folHlink"/>
  <p:sldLayoutIdLst>
    <p:sldLayoutId id="2147484186" r:id="rId1"/>
    <p:sldLayoutId id="2147484187" r:id="rId2"/>
    <p:sldLayoutId id="2147484188" r:id="rId3"/>
    <p:sldLayoutId id="2147484189" r:id="rId4"/>
    <p:sldLayoutId id="2147484190" r:id="rId5"/>
    <p:sldLayoutId id="2147484191" r:id="rId6"/>
    <p:sldLayoutId id="2147484192" r:id="rId7"/>
    <p:sldLayoutId id="2147484193" r:id="rId8"/>
    <p:sldLayoutId id="2147484194" r:id="rId9"/>
    <p:sldLayoutId id="2147484195" r:id="rId10"/>
    <p:sldLayoutId id="2147484196" r:id="rId11"/>
    <p:sldLayoutId id="214748419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81" y="6414762"/>
            <a:ext cx="258620" cy="248302"/>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extLst>
      <p:ext uri="{BB962C8B-B14F-4D97-AF65-F5344CB8AC3E}">
        <p14:creationId xmlns:p14="http://schemas.microsoft.com/office/powerpoint/2010/main" val="3365436494"/>
      </p:ext>
    </p:extLst>
  </p:cSld>
  <p:clrMap bg1="lt1" tx1="dk1" bg2="lt2" tx2="dk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 id="2147484203" r:id="rId5"/>
    <p:sldLayoutId id="2147484204" r:id="rId6"/>
    <p:sldLayoutId id="2147484205" r:id="rId7"/>
    <p:sldLayoutId id="2147484206" r:id="rId8"/>
    <p:sldLayoutId id="2147484207" r:id="rId9"/>
    <p:sldLayoutId id="2147484208" r:id="rId10"/>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AB2886-DCA1-0648-BE6B-D890E122C6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805F28-420F-AD4E-823A-8535036618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99ADF-42EF-8B48-A32E-8CAE0BB89C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1276D-5B74-0A4D-9725-28E202B72E4D}" type="datetimeFigureOut">
              <a:rPr lang="en-US" smtClean="0"/>
              <a:t>7/27/21</a:t>
            </a:fld>
            <a:endParaRPr lang="en-US"/>
          </a:p>
        </p:txBody>
      </p:sp>
      <p:sp>
        <p:nvSpPr>
          <p:cNvPr id="5" name="Footer Placeholder 4">
            <a:extLst>
              <a:ext uri="{FF2B5EF4-FFF2-40B4-BE49-F238E27FC236}">
                <a16:creationId xmlns:a16="http://schemas.microsoft.com/office/drawing/2014/main" id="{3AC6E153-8B32-F446-86C6-A0F1FA4A3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F0A9D8-A6A0-EB41-B455-0B8279623B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B0E40-D092-664B-B456-EF967230574F}" type="slidenum">
              <a:rPr lang="en-US" smtClean="0"/>
              <a:t>‹#›</a:t>
            </a:fld>
            <a:endParaRPr lang="en-US"/>
          </a:p>
        </p:txBody>
      </p:sp>
    </p:spTree>
    <p:extLst>
      <p:ext uri="{BB962C8B-B14F-4D97-AF65-F5344CB8AC3E}">
        <p14:creationId xmlns:p14="http://schemas.microsoft.com/office/powerpoint/2010/main" val="929456701"/>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38200" y="365125"/>
            <a:ext cx="10515600" cy="1325563"/>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838200" y="1825625"/>
            <a:ext cx="10515600" cy="4351339"/>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38200" y="6356351"/>
            <a:ext cx="2743200" cy="365125"/>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038600" y="6356351"/>
            <a:ext cx="4114800" cy="365125"/>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8610600" y="6356351"/>
            <a:ext cx="2743200" cy="365125"/>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76364097"/>
      </p:ext>
    </p:extLst>
  </p:cSld>
  <p:clrMap bg1="lt1" tx1="dk1" bg2="dk2" tx2="lt2" accent1="accent1" accent2="accent2" accent3="accent3" accent4="accent4" accent5="accent5" accent6="accent6" hlink="hlink" folHlink="folHlink"/>
  <p:sldLayoutIdLst>
    <p:sldLayoutId id="2147483861"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304C03-8C62-42D1-B124-BFC608416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FC9F9-6E1A-4EA1-8542-7616FD7CA8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A409B-0C67-4929-A2F7-3DE260BA7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7B5188DD-234D-429B-BEFD-23A8C070A7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570009-7A74-4EB9-993F-BBF4873D29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BF875-9E3A-4C33-BF2C-A71CD09A4827}" type="slidenum">
              <a:rPr lang="en-US" smtClean="0"/>
              <a:t>‹#›</a:t>
            </a:fld>
            <a:endParaRPr lang="en-US"/>
          </a:p>
        </p:txBody>
      </p:sp>
    </p:spTree>
    <p:extLst>
      <p:ext uri="{BB962C8B-B14F-4D97-AF65-F5344CB8AC3E}">
        <p14:creationId xmlns:p14="http://schemas.microsoft.com/office/powerpoint/2010/main" val="802309860"/>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45842702"/>
      </p:ext>
    </p:extLst>
  </p:cSld>
  <p:clrMap bg1="lt1" tx1="dk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54" name="Google Shape;154;p32"/>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55" name="Google Shape;155;p32"/>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endParaRPr/>
          </a:p>
        </p:txBody>
      </p:sp>
      <p:sp>
        <p:nvSpPr>
          <p:cNvPr id="156" name="Google Shape;156;p32"/>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867" b="0" i="0" u="none" strike="noStrike" cap="none">
                <a:solidFill>
                  <a:schemeClr val="dk1"/>
                </a:solidFill>
                <a:latin typeface="Calibri"/>
                <a:ea typeface="Calibri"/>
                <a:cs typeface="Calibri"/>
                <a:sym typeface="Calibri"/>
              </a:defRPr>
            </a:lvl9pPr>
          </a:lstStyle>
          <a:p>
            <a:endParaRPr/>
          </a:p>
        </p:txBody>
      </p:sp>
      <p:sp>
        <p:nvSpPr>
          <p:cNvPr id="157" name="Google Shape;157;p32"/>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16089112"/>
      </p:ext>
    </p:extLst>
  </p:cSld>
  <p:clrMap bg1="lt1" tx1="dk1" bg2="dk2" tx2="lt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11307327" y="6400414"/>
            <a:ext cx="275073" cy="276999"/>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2"/>
          <p:cNvSpPr txBox="1">
            <a:spLocks noGrp="1"/>
          </p:cNvSpPr>
          <p:nvPr>
            <p:ph type="body" idx="1"/>
          </p:nvPr>
        </p:nvSpPr>
        <p:spPr>
          <a:xfrm>
            <a:off x="609600" y="330200"/>
            <a:ext cx="10972800" cy="5842000"/>
          </a:xfrm>
          <a:prstGeom prst="rect">
            <a:avLst/>
          </a:prstGeom>
          <a:noFill/>
          <a:ln>
            <a:noFill/>
          </a:ln>
        </p:spPr>
        <p:txBody>
          <a:bodyPr spcFirstLastPara="1" wrap="square" lIns="45700" tIns="45700" rIns="45700" bIns="45700" anchor="ctr" anchorCtr="0">
            <a:normAutofit/>
          </a:bodyPr>
          <a:lstStyle>
            <a:lvl1pPr marL="457200" marR="0" lvl="0" indent="-228600" algn="l" rtl="0">
              <a:lnSpc>
                <a:spcPct val="120000"/>
              </a:lnSpc>
              <a:spcBef>
                <a:spcPts val="800"/>
              </a:spcBef>
              <a:spcAft>
                <a:spcPts val="0"/>
              </a:spcAft>
              <a:buClr>
                <a:srgbClr val="454454"/>
              </a:buClr>
              <a:buSzPts val="3733"/>
              <a:buFont typeface="Avenir"/>
              <a:buNone/>
              <a:defRPr sz="3733" b="0" i="0" u="none" strike="noStrike" cap="none">
                <a:solidFill>
                  <a:srgbClr val="454454"/>
                </a:solidFill>
                <a:latin typeface="Avenir"/>
                <a:ea typeface="Avenir"/>
                <a:cs typeface="Avenir"/>
                <a:sym typeface="Avenir"/>
              </a:defRPr>
            </a:lvl1pPr>
            <a:lvl2pPr marL="914400" marR="0" lvl="1" indent="-228600" algn="l" rtl="0">
              <a:lnSpc>
                <a:spcPct val="120000"/>
              </a:lnSpc>
              <a:spcBef>
                <a:spcPts val="800"/>
              </a:spcBef>
              <a:spcAft>
                <a:spcPts val="0"/>
              </a:spcAft>
              <a:buClr>
                <a:srgbClr val="454454"/>
              </a:buClr>
              <a:buSzPts val="3733"/>
              <a:buFont typeface="Avenir"/>
              <a:buNone/>
              <a:defRPr sz="3733" b="0" i="0" u="none" strike="noStrike" cap="none">
                <a:solidFill>
                  <a:srgbClr val="454454"/>
                </a:solidFill>
                <a:latin typeface="Avenir"/>
                <a:ea typeface="Avenir"/>
                <a:cs typeface="Avenir"/>
                <a:sym typeface="Avenir"/>
              </a:defRPr>
            </a:lvl2pPr>
            <a:lvl3pPr marL="1371600" marR="0" lvl="2" indent="-228600" algn="l" rtl="0">
              <a:lnSpc>
                <a:spcPct val="120000"/>
              </a:lnSpc>
              <a:spcBef>
                <a:spcPts val="800"/>
              </a:spcBef>
              <a:spcAft>
                <a:spcPts val="0"/>
              </a:spcAft>
              <a:buClr>
                <a:srgbClr val="454454"/>
              </a:buClr>
              <a:buSzPts val="3733"/>
              <a:buFont typeface="Avenir"/>
              <a:buNone/>
              <a:defRPr sz="3733" b="0" i="0" u="none" strike="noStrike" cap="none">
                <a:solidFill>
                  <a:srgbClr val="454454"/>
                </a:solidFill>
                <a:latin typeface="Avenir"/>
                <a:ea typeface="Avenir"/>
                <a:cs typeface="Avenir"/>
                <a:sym typeface="Avenir"/>
              </a:defRPr>
            </a:lvl3pPr>
            <a:lvl4pPr marL="1828800" marR="0" lvl="3" indent="-228600" algn="l" rtl="0">
              <a:lnSpc>
                <a:spcPct val="120000"/>
              </a:lnSpc>
              <a:spcBef>
                <a:spcPts val="800"/>
              </a:spcBef>
              <a:spcAft>
                <a:spcPts val="0"/>
              </a:spcAft>
              <a:buClr>
                <a:srgbClr val="454454"/>
              </a:buClr>
              <a:buSzPts val="3733"/>
              <a:buFont typeface="Avenir"/>
              <a:buNone/>
              <a:defRPr sz="3733" b="0" i="0" u="none" strike="noStrike" cap="none">
                <a:solidFill>
                  <a:srgbClr val="454454"/>
                </a:solidFill>
                <a:latin typeface="Avenir"/>
                <a:ea typeface="Avenir"/>
                <a:cs typeface="Avenir"/>
                <a:sym typeface="Avenir"/>
              </a:defRPr>
            </a:lvl4pPr>
            <a:lvl5pPr marL="2286000" marR="0" lvl="4" indent="-228600" algn="l" rtl="0">
              <a:lnSpc>
                <a:spcPct val="120000"/>
              </a:lnSpc>
              <a:spcBef>
                <a:spcPts val="800"/>
              </a:spcBef>
              <a:spcAft>
                <a:spcPts val="0"/>
              </a:spcAft>
              <a:buClr>
                <a:srgbClr val="454454"/>
              </a:buClr>
              <a:buSzPts val="3733"/>
              <a:buFont typeface="Avenir"/>
              <a:buNone/>
              <a:defRPr sz="3733" b="0" i="0" u="none" strike="noStrike" cap="none">
                <a:solidFill>
                  <a:srgbClr val="454454"/>
                </a:solidFill>
                <a:latin typeface="Avenir"/>
                <a:ea typeface="Avenir"/>
                <a:cs typeface="Avenir"/>
                <a:sym typeface="Avenir"/>
              </a:defRPr>
            </a:lvl5pPr>
            <a:lvl6pPr marL="2743200" marR="0" lvl="5" indent="-465645" algn="l" rtl="0">
              <a:lnSpc>
                <a:spcPct val="120000"/>
              </a:lnSpc>
              <a:spcBef>
                <a:spcPts val="800"/>
              </a:spcBef>
              <a:spcAft>
                <a:spcPts val="0"/>
              </a:spcAft>
              <a:buClr>
                <a:srgbClr val="454454"/>
              </a:buClr>
              <a:buSzPts val="3733"/>
              <a:buFont typeface="Avenir"/>
              <a:buChar char="•"/>
              <a:defRPr sz="3733" b="0" i="0" u="none" strike="noStrike" cap="none">
                <a:solidFill>
                  <a:srgbClr val="454454"/>
                </a:solidFill>
                <a:latin typeface="Avenir"/>
                <a:ea typeface="Avenir"/>
                <a:cs typeface="Avenir"/>
                <a:sym typeface="Avenir"/>
              </a:defRPr>
            </a:lvl6pPr>
            <a:lvl7pPr marL="3200400" marR="0" lvl="6" indent="-465645" algn="l" rtl="0">
              <a:lnSpc>
                <a:spcPct val="120000"/>
              </a:lnSpc>
              <a:spcBef>
                <a:spcPts val="800"/>
              </a:spcBef>
              <a:spcAft>
                <a:spcPts val="0"/>
              </a:spcAft>
              <a:buClr>
                <a:srgbClr val="454454"/>
              </a:buClr>
              <a:buSzPts val="3733"/>
              <a:buFont typeface="Avenir"/>
              <a:buChar char="•"/>
              <a:defRPr sz="3733" b="0" i="0" u="none" strike="noStrike" cap="none">
                <a:solidFill>
                  <a:srgbClr val="454454"/>
                </a:solidFill>
                <a:latin typeface="Avenir"/>
                <a:ea typeface="Avenir"/>
                <a:cs typeface="Avenir"/>
                <a:sym typeface="Avenir"/>
              </a:defRPr>
            </a:lvl7pPr>
            <a:lvl8pPr marL="3657600" marR="0" lvl="7" indent="-465645" algn="l" rtl="0">
              <a:lnSpc>
                <a:spcPct val="120000"/>
              </a:lnSpc>
              <a:spcBef>
                <a:spcPts val="800"/>
              </a:spcBef>
              <a:spcAft>
                <a:spcPts val="0"/>
              </a:spcAft>
              <a:buClr>
                <a:srgbClr val="454454"/>
              </a:buClr>
              <a:buSzPts val="3733"/>
              <a:buFont typeface="Avenir"/>
              <a:buChar char="•"/>
              <a:defRPr sz="3733" b="0" i="0" u="none" strike="noStrike" cap="none">
                <a:solidFill>
                  <a:srgbClr val="454454"/>
                </a:solidFill>
                <a:latin typeface="Avenir"/>
                <a:ea typeface="Avenir"/>
                <a:cs typeface="Avenir"/>
                <a:sym typeface="Avenir"/>
              </a:defRPr>
            </a:lvl8pPr>
            <a:lvl9pPr marL="4114800" marR="0" lvl="8" indent="-465645" algn="l" rtl="0">
              <a:lnSpc>
                <a:spcPct val="120000"/>
              </a:lnSpc>
              <a:spcBef>
                <a:spcPts val="800"/>
              </a:spcBef>
              <a:spcAft>
                <a:spcPts val="0"/>
              </a:spcAft>
              <a:buClr>
                <a:srgbClr val="454454"/>
              </a:buClr>
              <a:buSzPts val="3733"/>
              <a:buFont typeface="Avenir"/>
              <a:buChar char="•"/>
              <a:defRPr sz="3733" b="0" i="0" u="none" strike="noStrike" cap="none">
                <a:solidFill>
                  <a:srgbClr val="454454"/>
                </a:solidFill>
                <a:latin typeface="Avenir"/>
                <a:ea typeface="Avenir"/>
                <a:cs typeface="Avenir"/>
                <a:sym typeface="Avenir"/>
              </a:defRPr>
            </a:lvl9pPr>
          </a:lstStyle>
          <a:p>
            <a:endParaRPr/>
          </a:p>
        </p:txBody>
      </p:sp>
      <p:sp>
        <p:nvSpPr>
          <p:cNvPr id="12" name="Google Shape;12;p2"/>
          <p:cNvSpPr txBox="1">
            <a:spLocks noGrp="1"/>
          </p:cNvSpPr>
          <p:nvPr>
            <p:ph type="title"/>
          </p:nvPr>
        </p:nvSpPr>
        <p:spPr>
          <a:xfrm>
            <a:off x="609600" y="274638"/>
            <a:ext cx="10972800" cy="1143001"/>
          </a:xfrm>
          <a:prstGeom prst="rect">
            <a:avLst/>
          </a:prstGeom>
          <a:noFill/>
          <a:ln>
            <a:noFill/>
          </a:ln>
        </p:spPr>
        <p:txBody>
          <a:bodyPr spcFirstLastPara="1" wrap="square" lIns="45700" tIns="45700" rIns="45700" bIns="45700" anchor="t" anchorCtr="0">
            <a:normAutofit/>
          </a:bodyPr>
          <a:lstStyle>
            <a:lvl1pPr marR="0" lvl="0" algn="l" rtl="0">
              <a:lnSpc>
                <a:spcPct val="100000"/>
              </a:lnSpc>
              <a:spcBef>
                <a:spcPts val="0"/>
              </a:spcBef>
              <a:spcAft>
                <a:spcPts val="0"/>
              </a:spcAft>
              <a:buClr>
                <a:schemeClr val="accent1"/>
              </a:buClr>
              <a:buSzPts val="3733"/>
              <a:buFont typeface="Avenir"/>
              <a:buNone/>
              <a:defRPr sz="3733"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chemeClr val="accent1"/>
              </a:buClr>
              <a:buSzPts val="3733"/>
              <a:buFont typeface="Avenir"/>
              <a:buNone/>
              <a:defRPr sz="3733"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3733"/>
              <a:buFont typeface="Avenir"/>
              <a:buNone/>
              <a:defRPr sz="3733"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3733"/>
              <a:buFont typeface="Avenir"/>
              <a:buNone/>
              <a:defRPr sz="3733"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3733"/>
              <a:buFont typeface="Avenir"/>
              <a:buNone/>
              <a:defRPr sz="3733"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3733"/>
              <a:buFont typeface="Avenir"/>
              <a:buNone/>
              <a:defRPr sz="3733"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3733"/>
              <a:buFont typeface="Avenir"/>
              <a:buNone/>
              <a:defRPr sz="3733"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3733"/>
              <a:buFont typeface="Avenir"/>
              <a:buNone/>
              <a:defRPr sz="3733"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3733"/>
              <a:buFont typeface="Avenir"/>
              <a:buNone/>
              <a:defRPr sz="3733" b="0" i="0" u="none" strike="noStrike" cap="none">
                <a:solidFill>
                  <a:schemeClr val="accent1"/>
                </a:solidFill>
                <a:latin typeface="Avenir"/>
                <a:ea typeface="Avenir"/>
                <a:cs typeface="Avenir"/>
                <a:sym typeface="Avenir"/>
              </a:defRPr>
            </a:lvl9pPr>
          </a:lstStyle>
          <a:p>
            <a:endParaRPr/>
          </a:p>
        </p:txBody>
      </p:sp>
    </p:spTree>
    <p:extLst>
      <p:ext uri="{BB962C8B-B14F-4D97-AF65-F5344CB8AC3E}">
        <p14:creationId xmlns:p14="http://schemas.microsoft.com/office/powerpoint/2010/main" val="3663367784"/>
      </p:ext>
    </p:extLst>
  </p:cSld>
  <p:clrMap bg1="lt1" tx1="dk1" bg2="dk2" tx2="lt2" accent1="accent1" accent2="accent2" accent3="accent3" accent4="accent4" accent5="accent5" accent6="accent6" hlink="hlink" folHlink="folHlink"/>
  <p:sldLayoutIdLst>
    <p:sldLayoutId id="2147483925"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 id="2147483944" r:id="rId18"/>
    <p:sldLayoutId id="2147483945" r:id="rId19"/>
    <p:sldLayoutId id="2147483946" r:id="rId20"/>
    <p:sldLayoutId id="2147483947" r:id="rId21"/>
    <p:sldLayoutId id="2147483948" r:id="rId22"/>
    <p:sldLayoutId id="2147483949" r:id="rId23"/>
    <p:sldLayoutId id="2147483950" r:id="rId24"/>
    <p:sldLayoutId id="2147483951" r:id="rId25"/>
    <p:sldLayoutId id="2147483952"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5106861"/>
      </p:ext>
    </p:extLst>
  </p:cSld>
  <p:clrMap bg1="lt1" tx1="dk1" bg2="dk2" tx2="lt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304C03-8C62-42D1-B124-BFC608416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FC9F9-6E1A-4EA1-8542-7616FD7CA8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A409B-0C67-4929-A2F7-3DE260BA7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0A8EB-2AAD-42FB-9D7A-488C35D29B4B}" type="datetimeFigureOut">
              <a:rPr lang="en-US" smtClean="0"/>
              <a:t>7/27/21</a:t>
            </a:fld>
            <a:endParaRPr lang="en-US"/>
          </a:p>
        </p:txBody>
      </p:sp>
      <p:sp>
        <p:nvSpPr>
          <p:cNvPr id="5" name="Footer Placeholder 4">
            <a:extLst>
              <a:ext uri="{FF2B5EF4-FFF2-40B4-BE49-F238E27FC236}">
                <a16:creationId xmlns:a16="http://schemas.microsoft.com/office/drawing/2014/main" id="{7B5188DD-234D-429B-BEFD-23A8C070A7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570009-7A74-4EB9-993F-BBF4873D29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BF875-9E3A-4C33-BF2C-A71CD09A4827}" type="slidenum">
              <a:rPr lang="en-US" smtClean="0"/>
              <a:t>‹#›</a:t>
            </a:fld>
            <a:endParaRPr lang="en-US"/>
          </a:p>
        </p:txBody>
      </p:sp>
    </p:spTree>
    <p:extLst>
      <p:ext uri="{BB962C8B-B14F-4D97-AF65-F5344CB8AC3E}">
        <p14:creationId xmlns:p14="http://schemas.microsoft.com/office/powerpoint/2010/main" val="3443652664"/>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04.xml"/></Relationships>
</file>

<file path=ppt/slides/_rels/slide11.xml.rels><?xml version="1.0" encoding="UTF-8" standalone="yes"?>
<Relationships xmlns="http://schemas.openxmlformats.org/package/2006/relationships"><Relationship Id="rId3" Type="http://schemas.openxmlformats.org/officeDocument/2006/relationships/hyperlink" Target="https://calendar.google.com/calendar/u/0/embed?src=adhocteam.us_4dn3o77gcm5e3vbiedlha96tc0@group.calendar.google.com&amp;ctz=America/New_York" TargetMode="External"/><Relationship Id="rId2" Type="http://schemas.openxmlformats.org/officeDocument/2006/relationships/notesSlide" Target="../notesSlides/notesSlide5.xml"/><Relationship Id="rId1" Type="http://schemas.openxmlformats.org/officeDocument/2006/relationships/slideLayout" Target="../slideLayouts/slideLayout29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depo-platform-documentation.scrollhelp.site/analytics-monitoring/Analytics-customer-support-guidelines.1586823275.html#Analyticscustomersupportguidelines-4.RequestaKPIDashboardinDomo" TargetMode="External"/><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3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calendar.google.com/calendar/u/0/embed?src=adhocteam.us_4dn3o77gcm5e3vbiedlha96tc0@group.calendar.google.com&amp;ctz=America/New_York"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3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prod.cms.va.gov/help" TargetMode="External"/><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0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44.xml"/><Relationship Id="rId4" Type="http://schemas.openxmlformats.org/officeDocument/2006/relationships/image" Target="../media/image22.tiff"/></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19.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19.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18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2.xml"/></Relationships>
</file>

<file path=ppt/slides/_rels/slide25.xml.rels><?xml version="1.0" encoding="UTF-8" standalone="yes"?>
<Relationships xmlns="http://schemas.openxmlformats.org/package/2006/relationships"><Relationship Id="rId3" Type="http://schemas.openxmlformats.org/officeDocument/2006/relationships/hyperlink" Target="https://www.va.gov/resources/" TargetMode="External"/><Relationship Id="rId2" Type="http://schemas.openxmlformats.org/officeDocument/2006/relationships/notesSlide" Target="../notesSlides/notesSlide17.xml"/><Relationship Id="rId1" Type="http://schemas.openxmlformats.org/officeDocument/2006/relationships/slideLayout" Target="../slideLayouts/slideLayout219.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5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9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9.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9.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97.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89.xml"/><Relationship Id="rId4" Type="http://schemas.openxmlformats.org/officeDocument/2006/relationships/hyperlink" Target="https://pixabay.com/en/checkbox-check-tick-green-okay-15218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svg"/><Relationship Id="rId2" Type="http://schemas.openxmlformats.org/officeDocument/2006/relationships/notesSlide" Target="../notesSlides/notesSlide28.xml"/><Relationship Id="rId1" Type="http://schemas.openxmlformats.org/officeDocument/2006/relationships/slideLayout" Target="../slideLayouts/slideLayout219.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1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9.xml"/></Relationships>
</file>

<file path=ppt/slides/_rels/slide8.xml.rels><?xml version="1.0" encoding="UTF-8" standalone="yes"?>
<Relationships xmlns="http://schemas.openxmlformats.org/package/2006/relationships"><Relationship Id="rId3" Type="http://schemas.openxmlformats.org/officeDocument/2006/relationships/hyperlink" Target="https://zoom.us/j/97917635823?pwd=dnFodDhZVWJ2dFc4eEh2cXRBV0RZUT09" TargetMode="External"/><Relationship Id="rId2" Type="http://schemas.openxmlformats.org/officeDocument/2006/relationships/hyperlink" Target="https://dsva.slack.com/archives/CBU0KDSB1/p1627334637009700" TargetMode="External"/><Relationship Id="rId1" Type="http://schemas.openxmlformats.org/officeDocument/2006/relationships/slideLayout" Target="../slideLayouts/slideLayout5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0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896" name="Title 1"/>
          <p:cNvSpPr txBox="1">
            <a:spLocks noGrp="1"/>
          </p:cNvSpPr>
          <p:nvPr>
            <p:ph type="title"/>
          </p:nvPr>
        </p:nvSpPr>
        <p:spPr>
          <a:xfrm>
            <a:off x="831850" y="1709738"/>
            <a:ext cx="10515600" cy="2852738"/>
          </a:xfrm>
          <a:prstGeom prst="rect">
            <a:avLst/>
          </a:prstGeom>
        </p:spPr>
        <p:txBody>
          <a:bodyPr/>
          <a:lstStyle/>
          <a:p>
            <a:pPr>
              <a:defRPr sz="8000" b="1">
                <a:solidFill>
                  <a:srgbClr val="FFFFFF"/>
                </a:solidFill>
                <a:latin typeface="Arial"/>
                <a:ea typeface="Arial"/>
                <a:cs typeface="Arial"/>
                <a:sym typeface="Arial"/>
              </a:defRPr>
            </a:pPr>
            <a:r>
              <a:t>Team of Teams</a:t>
            </a:r>
            <a:br/>
            <a:endParaRPr/>
          </a:p>
        </p:txBody>
      </p:sp>
      <p:sp>
        <p:nvSpPr>
          <p:cNvPr id="1897" name="TextBox 3"/>
          <p:cNvSpPr txBox="1"/>
          <p:nvPr/>
        </p:nvSpPr>
        <p:spPr>
          <a:xfrm>
            <a:off x="1007163" y="5148262"/>
            <a:ext cx="4625011"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b="1">
                <a:solidFill>
                  <a:srgbClr val="FFFFFF"/>
                </a:solidFill>
                <a:latin typeface="Arial"/>
                <a:ea typeface="Arial"/>
                <a:cs typeface="Arial"/>
                <a:sym typeface="Arial"/>
              </a:defRPr>
            </a:lvl1pPr>
          </a:lstStyle>
          <a:p>
            <a:r>
              <a:rPr dirty="0"/>
              <a:t>Digital Experience    7/</a:t>
            </a:r>
            <a:r>
              <a:rPr lang="en-US" dirty="0"/>
              <a:t>27</a:t>
            </a:r>
            <a:r>
              <a:rPr dirty="0"/>
              <a:t>/2021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4536" y="1664413"/>
            <a:ext cx="5913633" cy="4612563"/>
          </a:xfrm>
          <a:prstGeom prst="rect">
            <a:avLst/>
          </a:prstGeom>
          <a:noFill/>
          <a:ln>
            <a:noFill/>
          </a:ln>
        </p:spPr>
        <p:txBody>
          <a:bodyPr spcFirstLastPara="1" vert="horz" wrap="square" lIns="0" tIns="0" rIns="0" bIns="0" rtlCol="0" anchor="t" anchorCtr="0">
            <a:noAutofit/>
          </a:bodyPr>
          <a:lstStyle/>
          <a:p>
            <a:pPr marL="210815" indent="0">
              <a:lnSpc>
                <a:spcPct val="115000"/>
              </a:lnSpc>
              <a:buSzPts val="1100"/>
              <a:buNone/>
            </a:pPr>
            <a:endParaRPr lang="en-US" sz="1467" b="1" dirty="0">
              <a:latin typeface="Arial"/>
              <a:cs typeface="Arial"/>
            </a:endParaRPr>
          </a:p>
          <a:p>
            <a:pPr marL="211661" indent="0">
              <a:lnSpc>
                <a:spcPct val="114999"/>
              </a:lnSpc>
              <a:buNone/>
            </a:pPr>
            <a:endParaRPr lang="en-US" sz="1467" b="1" dirty="0">
              <a:latin typeface="Arial"/>
              <a:cs typeface="Arial"/>
            </a:endParaRPr>
          </a:p>
          <a:p>
            <a:pPr marL="211661" indent="0">
              <a:lnSpc>
                <a:spcPct val="114999"/>
              </a:lnSpc>
              <a:buNone/>
            </a:pPr>
            <a:endParaRPr lang="en-US" sz="1467" b="1" dirty="0">
              <a:latin typeface="Arial"/>
              <a:cs typeface="Arial"/>
            </a:endParaRPr>
          </a:p>
          <a:p>
            <a:pPr marL="211661" indent="0">
              <a:lnSpc>
                <a:spcPct val="114999"/>
              </a:lnSpc>
              <a:buNone/>
            </a:pPr>
            <a:r>
              <a:rPr lang="en-US" sz="1467" b="1" dirty="0">
                <a:latin typeface="Arial"/>
                <a:cs typeface="Arial"/>
              </a:rPr>
              <a:t>No updates</a:t>
            </a:r>
          </a:p>
          <a:p>
            <a:pPr marL="211661" indent="0">
              <a:lnSpc>
                <a:spcPct val="114999"/>
              </a:lnSpc>
              <a:buNone/>
            </a:pPr>
            <a:endParaRPr lang="en-US" sz="1467" dirty="0">
              <a:latin typeface="Arial"/>
              <a:cs typeface="Arial"/>
            </a:endParaRPr>
          </a:p>
          <a:p>
            <a:pPr marL="211661" indent="0">
              <a:lnSpc>
                <a:spcPct val="114999"/>
              </a:lnSpc>
              <a:buNone/>
            </a:pPr>
            <a:endParaRPr lang="en-US" b="1" dirty="0">
              <a:latin typeface="Arial" panose="020B0604020202020204" pitchFamily="34" charset="0"/>
              <a:cs typeface="Arial"/>
            </a:endParaRPr>
          </a:p>
          <a:p>
            <a:pPr marL="210815" indent="0">
              <a:lnSpc>
                <a:spcPct val="115000"/>
              </a:lnSpc>
              <a:buSzPts val="1100"/>
              <a:buNone/>
            </a:pPr>
            <a:r>
              <a:rPr lang="en-US" sz="1467" b="1" dirty="0">
                <a:latin typeface="Arial" panose="020B0604020202020204" pitchFamily="34" charset="0"/>
                <a:cs typeface="Arial" panose="020B0604020202020204" pitchFamily="34" charset="0"/>
              </a:rPr>
              <a:t>Q&amp;A:</a:t>
            </a:r>
          </a:p>
          <a:p>
            <a:pPr marL="496981" indent="-285320">
              <a:lnSpc>
                <a:spcPct val="115000"/>
              </a:lnSpc>
              <a:buSzPts val="1100"/>
            </a:pPr>
            <a:endParaRPr lang="en-US" sz="1467" dirty="0">
              <a:latin typeface="Arial" panose="020B0604020202020204" pitchFamily="34" charset="0"/>
              <a:cs typeface="Arial" panose="020B0604020202020204" pitchFamily="34" charset="0"/>
            </a:endParaRPr>
          </a:p>
          <a:p>
            <a:pPr marL="210815" indent="0">
              <a:lnSpc>
                <a:spcPct val="115000"/>
              </a:lnSpc>
              <a:buSzPts val="1100"/>
              <a:buNone/>
            </a:pPr>
            <a:endParaRPr lang="en-US" sz="1600" i="1" dirty="0">
              <a:latin typeface="Arial" panose="020B0604020202020204" pitchFamily="34" charset="0"/>
              <a:cs typeface="Arial" panose="020B0604020202020204" pitchFamily="34" charset="0"/>
            </a:endParaRPr>
          </a:p>
          <a:p>
            <a:pPr marL="210815" indent="0">
              <a:lnSpc>
                <a:spcPct val="115000"/>
              </a:lnSpc>
              <a:buSzPts val="1100"/>
              <a:buNone/>
            </a:pPr>
            <a:endParaRPr lang="en-US" sz="1600" i="1" dirty="0">
              <a:latin typeface="Arial" panose="020B0604020202020204" pitchFamily="34" charset="0"/>
              <a:cs typeface="Arial" panose="020B0604020202020204" pitchFamily="34" charset="0"/>
            </a:endParaRPr>
          </a:p>
          <a:p>
            <a:pPr marL="210815" indent="0">
              <a:lnSpc>
                <a:spcPct val="115000"/>
              </a:lnSpc>
              <a:buSzPts val="1100"/>
              <a:buNone/>
            </a:pPr>
            <a:endParaRPr lang="en-US" sz="1600" i="1" dirty="0">
              <a:latin typeface="Arial" panose="020B0604020202020204" pitchFamily="34" charset="0"/>
              <a:cs typeface="Arial" panose="020B0604020202020204" pitchFamily="34" charset="0"/>
            </a:endParaRPr>
          </a:p>
          <a:p>
            <a:pPr marL="210815" indent="0">
              <a:lnSpc>
                <a:spcPct val="115000"/>
              </a:lnSpc>
              <a:buSzPts val="1100"/>
              <a:buNone/>
            </a:pPr>
            <a:endParaRPr lang="en-US" sz="1600" i="1" dirty="0">
              <a:latin typeface="Arial" panose="020B0604020202020204" pitchFamily="34" charset="0"/>
              <a:cs typeface="Arial" panose="020B0604020202020204" pitchFamily="34" charset="0"/>
            </a:endParaRPr>
          </a:p>
          <a:p>
            <a:pPr marL="210815" indent="0">
              <a:lnSpc>
                <a:spcPct val="115000"/>
              </a:lnSpc>
              <a:buSzPts val="1100"/>
              <a:buNone/>
            </a:pPr>
            <a:endParaRPr lang="en-US" sz="1600" i="1" dirty="0">
              <a:latin typeface="Arial" panose="020B0604020202020204" pitchFamily="34" charset="0"/>
              <a:cs typeface="Arial" panose="020B0604020202020204" pitchFamily="34" charset="0"/>
            </a:endParaRPr>
          </a:p>
          <a:p>
            <a:pPr marL="210815" indent="0">
              <a:lnSpc>
                <a:spcPct val="115000"/>
              </a:lnSpc>
              <a:buSzPts val="1100"/>
              <a:buNone/>
            </a:pPr>
            <a:endParaRPr lang="en-US" sz="1467" i="1" dirty="0">
              <a:latin typeface="Arial" panose="020B0604020202020204" pitchFamily="34" charset="0"/>
              <a:cs typeface="Arial" panose="020B0604020202020204" pitchFamily="34" charset="0"/>
            </a:endParaRPr>
          </a:p>
        </p:txBody>
      </p:sp>
      <p:sp>
        <p:nvSpPr>
          <p:cNvPr id="258" name="Google Shape;258;p32"/>
          <p:cNvSpPr txBox="1">
            <a:spLocks noGrp="1"/>
          </p:cNvSpPr>
          <p:nvPr>
            <p:ph type="title"/>
          </p:nvPr>
        </p:nvSpPr>
        <p:spPr>
          <a:xfrm>
            <a:off x="85619" y="426871"/>
            <a:ext cx="7635839" cy="713560"/>
          </a:xfrm>
          <a:prstGeom prst="rect">
            <a:avLst/>
          </a:prstGeom>
          <a:noFill/>
          <a:ln>
            <a:noFill/>
          </a:ln>
        </p:spPr>
        <p:txBody>
          <a:bodyPr spcFirstLastPara="1" vert="horz" wrap="square" lIns="121900" tIns="60933" rIns="121900" bIns="60933" rtlCol="0" anchor="t" anchorCtr="0">
            <a:noAutofit/>
          </a:bodyPr>
          <a:lstStyle/>
          <a:p>
            <a:pPr>
              <a:buSzPts val="2800"/>
            </a:pPr>
            <a:r>
              <a:rPr lang="en-US" sz="3600" b="1" dirty="0">
                <a:solidFill>
                  <a:srgbClr val="0070C0"/>
                </a:solidFill>
                <a:latin typeface="Arial"/>
                <a:ea typeface="Source Sans Pro"/>
                <a:cs typeface="Arial"/>
              </a:rPr>
              <a:t>Service Design</a:t>
            </a:r>
            <a:endParaRPr sz="1200" dirty="0">
              <a:latin typeface="Arial"/>
              <a:ea typeface="Source Sans Pro"/>
              <a:cs typeface="Arial"/>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vert="horz" wrap="square" lIns="121900" tIns="60933" rIns="121900" bIns="60933" rtlCol="0" anchor="ctr" anchorCtr="0">
            <a:noAutofit/>
          </a:bodyPr>
          <a:lstStyle/>
          <a:p>
            <a:pPr defTabSz="1219140" hangingPunct="1">
              <a:buClr>
                <a:srgbClr val="000000"/>
              </a:buClr>
              <a:defRPr/>
            </a:pPr>
            <a:fld id="{00000000-1234-1234-1234-123412341234}" type="slidenum">
              <a:rPr lang="en-US">
                <a:solidFill>
                  <a:srgbClr val="7F8EA3"/>
                </a:solidFill>
                <a:latin typeface="Calibri" panose="020F0502020204030204"/>
                <a:cs typeface="Arial"/>
                <a:sym typeface="Arial"/>
              </a:rPr>
              <a:pPr defTabSz="1219140" hangingPunct="1">
                <a:buClr>
                  <a:srgbClr val="000000"/>
                </a:buClr>
                <a:defRPr/>
              </a:pPr>
              <a:t>10</a:t>
            </a:fld>
            <a:endParaRPr>
              <a:solidFill>
                <a:srgbClr val="7F8EA3"/>
              </a:solidFill>
              <a:latin typeface="Calibri" panose="020F0502020204030204"/>
              <a:cs typeface="Arial"/>
              <a:sym typeface="Arial"/>
            </a:endParaRPr>
          </a:p>
        </p:txBody>
      </p:sp>
      <p:sp>
        <p:nvSpPr>
          <p:cNvPr id="261" name="Google Shape;261;p32"/>
          <p:cNvSpPr txBox="1"/>
          <p:nvPr/>
        </p:nvSpPr>
        <p:spPr>
          <a:xfrm>
            <a:off x="85620" y="70531"/>
            <a:ext cx="7818633" cy="451592"/>
          </a:xfrm>
          <a:prstGeom prst="rect">
            <a:avLst/>
          </a:prstGeom>
          <a:noFill/>
          <a:ln>
            <a:noFill/>
          </a:ln>
        </p:spPr>
        <p:txBody>
          <a:bodyPr spcFirstLastPara="1" wrap="square" lIns="121900" tIns="121900" rIns="121900" bIns="121900" anchor="t" anchorCtr="0">
            <a:noAutofit/>
          </a:bodyPr>
          <a:lstStyle/>
          <a:p>
            <a:pPr defTabSz="1219140" hangingPunct="1">
              <a:buClr>
                <a:srgbClr val="000000"/>
              </a:buClr>
              <a:defRPr/>
            </a:pPr>
            <a:r>
              <a:rPr lang="en-US" sz="1467" b="1" dirty="0">
                <a:solidFill>
                  <a:srgbClr val="999999"/>
                </a:solidFill>
                <a:latin typeface="Arial"/>
                <a:ea typeface="Source Sans Pro"/>
                <a:cs typeface="Arial"/>
                <a:sym typeface="Avenir"/>
              </a:rPr>
              <a:t>TEAM REPRESENTATIVE: </a:t>
            </a:r>
            <a:r>
              <a:rPr lang="en" sz="1467" b="1" dirty="0">
                <a:solidFill>
                  <a:srgbClr val="878787"/>
                </a:solidFill>
                <a:latin typeface="Arial"/>
                <a:ea typeface="Source Sans Pro"/>
                <a:cs typeface="Arial"/>
                <a:sym typeface="Avenir"/>
              </a:rPr>
              <a:t>James Chasia</a:t>
            </a:r>
            <a:r>
              <a:rPr lang="en-US" sz="1467" b="1" dirty="0">
                <a:solidFill>
                  <a:srgbClr val="999999"/>
                </a:solidFill>
                <a:latin typeface="Arial"/>
                <a:ea typeface="Source Sans Pro"/>
                <a:cs typeface="Arial"/>
                <a:sym typeface="Avenir"/>
              </a:rPr>
              <a:t> / OCTO-DE LEAD: Rachael Roueche</a:t>
            </a:r>
            <a:endParaRPr sz="1467" b="1" dirty="0">
              <a:solidFill>
                <a:srgbClr val="999999"/>
              </a:solidFill>
              <a:latin typeface="Arial"/>
              <a:ea typeface="Source Sans Pro"/>
              <a:cs typeface="Arial"/>
              <a:sym typeface="Avenir"/>
            </a:endParaRP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6153594" y="522872"/>
            <a:ext cx="5676457" cy="6112387"/>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0815" indent="0" defTabSz="1219170">
              <a:lnSpc>
                <a:spcPct val="115000"/>
              </a:lnSpc>
              <a:buClr>
                <a:srgbClr val="44546A"/>
              </a:buClr>
              <a:buSzPts val="1100"/>
              <a:buNone/>
              <a:defRPr/>
            </a:pPr>
            <a:r>
              <a:rPr lang="en-US" sz="1467" b="1" dirty="0">
                <a:solidFill>
                  <a:prstClr val="black"/>
                </a:solidFill>
                <a:latin typeface="Arial"/>
                <a:cs typeface="Arial"/>
                <a:sym typeface="Arial"/>
              </a:rPr>
              <a:t>Insights: </a:t>
            </a:r>
            <a:endParaRPr lang="en-US" sz="3733" dirty="0">
              <a:solidFill>
                <a:prstClr val="black"/>
              </a:solidFill>
              <a:latin typeface="Calibri" panose="020F0502020204030204"/>
              <a:cs typeface="Calibri" panose="020F0502020204030204"/>
              <a:sym typeface="Arial"/>
            </a:endParaRPr>
          </a:p>
          <a:p>
            <a:pPr marL="210815" indent="0" defTabSz="1219170">
              <a:lnSpc>
                <a:spcPct val="114999"/>
              </a:lnSpc>
              <a:buClr>
                <a:srgbClr val="44546A"/>
              </a:buClr>
              <a:buSzPts val="1100"/>
              <a:buNone/>
              <a:defRPr/>
            </a:pPr>
            <a:r>
              <a:rPr lang="en-US" sz="1467" i="1" dirty="0">
                <a:solidFill>
                  <a:prstClr val="black"/>
                </a:solidFill>
                <a:latin typeface="Arial"/>
                <a:cs typeface="Arial"/>
                <a:sym typeface="Arial"/>
              </a:rPr>
              <a:t>Platform Customer Support Slack Requests 7/19 - 7/23</a:t>
            </a:r>
            <a:endParaRPr lang="en-US" sz="3733" i="1" dirty="0">
              <a:solidFill>
                <a:prstClr val="black"/>
              </a:solidFill>
              <a:latin typeface="Calibri" panose="020F0502020204030204"/>
              <a:cs typeface="Calibri"/>
              <a:sym typeface="Arial"/>
            </a:endParaRPr>
          </a:p>
          <a:p>
            <a:pPr marL="210815" indent="0" defTabSz="1219170">
              <a:lnSpc>
                <a:spcPct val="114999"/>
              </a:lnSpc>
              <a:buClr>
                <a:srgbClr val="44546A"/>
              </a:buClr>
              <a:buSzPts val="1100"/>
              <a:buNone/>
              <a:defRPr/>
            </a:pPr>
            <a:endParaRPr lang="en-US" sz="1467" b="1" dirty="0">
              <a:solidFill>
                <a:prstClr val="black"/>
              </a:solidFill>
              <a:latin typeface="Arial"/>
              <a:cs typeface="Arial"/>
              <a:sym typeface="Arial"/>
            </a:endParaRPr>
          </a:p>
          <a:p>
            <a:pPr marL="210815" indent="0" defTabSz="1219170">
              <a:lnSpc>
                <a:spcPct val="115000"/>
              </a:lnSpc>
              <a:buClr>
                <a:srgbClr val="44546A"/>
              </a:buClr>
              <a:buSzPts val="1100"/>
              <a:buNone/>
              <a:defRPr/>
            </a:pPr>
            <a:endParaRPr lang="en-US" sz="1467" i="1" dirty="0">
              <a:solidFill>
                <a:prstClr val="black"/>
              </a:solidFill>
              <a:latin typeface="Arial"/>
              <a:cs typeface="Arial"/>
              <a:sym typeface="Arial"/>
            </a:endParaRPr>
          </a:p>
          <a:p>
            <a:pPr marL="210815" indent="0" defTabSz="1219170">
              <a:lnSpc>
                <a:spcPct val="114999"/>
              </a:lnSpc>
              <a:buClr>
                <a:srgbClr val="44546A"/>
              </a:buClr>
              <a:buSzPts val="1100"/>
              <a:buNone/>
              <a:defRPr/>
            </a:pPr>
            <a:endParaRPr lang="en-US" sz="1467" i="1" dirty="0">
              <a:solidFill>
                <a:prstClr val="black"/>
              </a:solidFill>
              <a:latin typeface="Arial" panose="020B0604020202020204" pitchFamily="34" charset="0"/>
              <a:cs typeface="Arial" panose="020B0604020202020204" pitchFamily="34" charset="0"/>
              <a:sym typeface="Arial"/>
            </a:endParaRPr>
          </a:p>
          <a:p>
            <a:pPr marL="439409" indent="-228594" defTabSz="1219170">
              <a:lnSpc>
                <a:spcPct val="114999"/>
              </a:lnSpc>
              <a:buClr>
                <a:srgbClr val="44546A"/>
              </a:buClr>
              <a:buSzPts val="1100"/>
              <a:defRPr/>
            </a:pPr>
            <a:endParaRPr lang="en-US" sz="1467" i="1" dirty="0">
              <a:solidFill>
                <a:prstClr val="black"/>
              </a:solidFill>
              <a:latin typeface="Arial" panose="020B0604020202020204" pitchFamily="34" charset="0"/>
              <a:ea typeface="+mn-lt"/>
              <a:cs typeface="Arial" panose="020B0604020202020204" pitchFamily="34" charset="0"/>
              <a:sym typeface="Arial"/>
            </a:endParaRPr>
          </a:p>
          <a:p>
            <a:pPr marL="210815" indent="0" defTabSz="1219170">
              <a:lnSpc>
                <a:spcPct val="114999"/>
              </a:lnSpc>
              <a:buClr>
                <a:srgbClr val="44546A"/>
              </a:buClr>
              <a:buSzPts val="1100"/>
              <a:buNone/>
              <a:defRPr/>
            </a:pPr>
            <a:endParaRPr lang="en-US" sz="1467" dirty="0">
              <a:solidFill>
                <a:prstClr val="black"/>
              </a:solidFill>
              <a:latin typeface="Arial"/>
              <a:ea typeface="+mn-lt"/>
              <a:cs typeface="Arial"/>
              <a:sym typeface="Arial"/>
            </a:endParaRP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20" y="1046105"/>
            <a:ext cx="556835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defTabSz="914377">
              <a:buClr>
                <a:srgbClr val="4472C4"/>
              </a:buClr>
              <a:buSzPts val="2800"/>
              <a:defRPr/>
            </a:pPr>
            <a:r>
              <a:rPr lang="en-US" sz="1200" dirty="0">
                <a:solidFill>
                  <a:prstClr val="black"/>
                </a:solidFill>
                <a:latin typeface="Arial"/>
                <a:ea typeface="Source Sans Pro"/>
                <a:cs typeface="Arial"/>
                <a:sym typeface="Arial"/>
              </a:rPr>
              <a:t>Mission: </a:t>
            </a:r>
            <a:r>
              <a:rPr lang="en" sz="1200" dirty="0">
                <a:solidFill>
                  <a:prstClr val="black"/>
                </a:solidFill>
                <a:latin typeface="Arial"/>
                <a:ea typeface="+mj-lt"/>
                <a:cs typeface="Calibri Light" panose="020F0302020204030204"/>
                <a:sym typeface="Arial"/>
              </a:rPr>
              <a:t>Provide holistic, research-based guidance on Platform design and product decisions that empower VA.gov development teams to build digital services at scale that work for Veterans and their families</a:t>
            </a:r>
            <a:endParaRPr lang="en-US" sz="1200" i="1" dirty="0">
              <a:solidFill>
                <a:prstClr val="black"/>
              </a:solidFill>
              <a:latin typeface="Arial"/>
              <a:ea typeface="Source Sans Pro" panose="020B0503030403020204" pitchFamily="34" charset="0"/>
              <a:cs typeface="Arial" panose="020B0604020202020204" pitchFamily="34" charset="0"/>
              <a:sym typeface="Arial"/>
            </a:endParaRPr>
          </a:p>
        </p:txBody>
      </p:sp>
      <p:pic>
        <p:nvPicPr>
          <p:cNvPr id="3" name="Picture 3" descr="Chart&#10;&#10;Description automatically generated">
            <a:extLst>
              <a:ext uri="{FF2B5EF4-FFF2-40B4-BE49-F238E27FC236}">
                <a16:creationId xmlns:a16="http://schemas.microsoft.com/office/drawing/2014/main" id="{4C0A2C26-4557-4C9C-80C3-0424F563F5B4}"/>
              </a:ext>
            </a:extLst>
          </p:cNvPr>
          <p:cNvPicPr>
            <a:picLocks noChangeAspect="1"/>
          </p:cNvPicPr>
          <p:nvPr/>
        </p:nvPicPr>
        <p:blipFill>
          <a:blip r:embed="rId3"/>
          <a:stretch>
            <a:fillRect/>
          </a:stretch>
        </p:blipFill>
        <p:spPr>
          <a:xfrm>
            <a:off x="6187200" y="1424909"/>
            <a:ext cx="5601600" cy="4434183"/>
          </a:xfrm>
          <a:prstGeom prst="rect">
            <a:avLst/>
          </a:prstGeom>
        </p:spPr>
      </p:pic>
    </p:spTree>
    <p:extLst>
      <p:ext uri="{BB962C8B-B14F-4D97-AF65-F5344CB8AC3E}">
        <p14:creationId xmlns:p14="http://schemas.microsoft.com/office/powerpoint/2010/main" val="2522716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0" y="1818566"/>
            <a:ext cx="7635839" cy="1747131"/>
          </a:xfrm>
          <a:prstGeom prst="rect">
            <a:avLst/>
          </a:prstGeom>
          <a:noFill/>
          <a:ln>
            <a:noFill/>
          </a:ln>
        </p:spPr>
        <p:txBody>
          <a:bodyPr spcFirstLastPara="1" wrap="square" lIns="0" tIns="0" rIns="0" bIns="0" anchor="t" anchorCtr="0">
            <a:noAutofit/>
          </a:bodyPr>
          <a:lstStyle/>
          <a:p>
            <a:pPr marL="211662" indent="0">
              <a:lnSpc>
                <a:spcPct val="115000"/>
              </a:lnSpc>
              <a:buSzPts val="1100"/>
              <a:buNone/>
            </a:pPr>
            <a:r>
              <a:rPr lang="en-US" sz="1400" b="1" dirty="0">
                <a:latin typeface="Arial" panose="020B0604020202020204" pitchFamily="34" charset="0"/>
                <a:cs typeface="Arial" panose="020B0604020202020204" pitchFamily="34" charset="0"/>
              </a:rPr>
              <a:t>Pilot of new Staging Review process is still in progress</a:t>
            </a:r>
          </a:p>
          <a:p>
            <a:pPr marL="497412" indent="-285750">
              <a:lnSpc>
                <a:spcPct val="100000"/>
              </a:lnSpc>
              <a:buSzPts val="1100"/>
            </a:pPr>
            <a:r>
              <a:rPr lang="en-US" sz="1400" dirty="0">
                <a:latin typeface="Arial" panose="020B0604020202020204" pitchFamily="34" charset="0"/>
                <a:cs typeface="Arial" panose="020B0604020202020204" pitchFamily="34" charset="0"/>
              </a:rPr>
              <a:t>Decision Tools (7/2) </a:t>
            </a:r>
            <a:r>
              <a:rPr lang="en-US" sz="1800" dirty="0">
                <a:latin typeface="Arial" panose="020B0604020202020204" pitchFamily="34" charset="0"/>
                <a:cs typeface="Arial" panose="020B0604020202020204" pitchFamily="34" charset="0"/>
                <a:sym typeface="Wingdings" panose="05000000000000000000" pitchFamily="2" charset="2"/>
              </a:rPr>
              <a:t></a:t>
            </a:r>
            <a:endParaRPr lang="en-US" sz="1800" dirty="0">
              <a:latin typeface="Arial" panose="020B0604020202020204" pitchFamily="34" charset="0"/>
              <a:cs typeface="Arial" panose="020B0604020202020204" pitchFamily="34" charset="0"/>
            </a:endParaRPr>
          </a:p>
          <a:p>
            <a:pPr marL="497412" indent="-285750">
              <a:lnSpc>
                <a:spcPct val="100000"/>
              </a:lnSpc>
              <a:buSzPts val="1100"/>
            </a:pPr>
            <a:r>
              <a:rPr lang="en-US" sz="1400" dirty="0">
                <a:latin typeface="Arial" panose="020B0604020202020204" pitchFamily="34" charset="0"/>
                <a:cs typeface="Arial" panose="020B0604020202020204" pitchFamily="34" charset="0"/>
              </a:rPr>
              <a:t>Caregivers (7/15) </a:t>
            </a:r>
            <a:r>
              <a:rPr lang="en-US" sz="1800" dirty="0">
                <a:latin typeface="Arial" panose="020B0604020202020204" pitchFamily="34" charset="0"/>
                <a:cs typeface="Arial" panose="020B0604020202020204" pitchFamily="34" charset="0"/>
                <a:sym typeface="Wingdings" panose="05000000000000000000" pitchFamily="2" charset="2"/>
              </a:rPr>
              <a:t></a:t>
            </a:r>
            <a:endParaRPr lang="en-US" sz="1800" dirty="0">
              <a:latin typeface="Arial" panose="020B0604020202020204" pitchFamily="34" charset="0"/>
              <a:cs typeface="Arial" panose="020B0604020202020204" pitchFamily="34" charset="0"/>
            </a:endParaRPr>
          </a:p>
          <a:p>
            <a:pPr marL="497412" indent="-285750">
              <a:lnSpc>
                <a:spcPct val="100000"/>
              </a:lnSpc>
              <a:buSzPts val="1100"/>
            </a:pPr>
            <a:r>
              <a:rPr lang="en-US" sz="1400" dirty="0">
                <a:latin typeface="Arial" panose="020B0604020202020204" pitchFamily="34" charset="0"/>
                <a:cs typeface="Arial" panose="020B0604020202020204" pitchFamily="34" charset="0"/>
              </a:rPr>
              <a:t>Healthcare Experience (7/29)</a:t>
            </a:r>
          </a:p>
          <a:p>
            <a:pPr marL="211662" indent="0">
              <a:lnSpc>
                <a:spcPct val="115000"/>
              </a:lnSpc>
              <a:buSzPts val="1100"/>
              <a:buNone/>
            </a:pPr>
            <a:endParaRPr lang="en-US" sz="1400"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Moving Collaboration Cycle guidance over to Platform Website</a:t>
            </a: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Platform Product Support</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1" name="Google Shape;261;p32"/>
          <p:cNvSpPr txBox="1"/>
          <p:nvPr/>
        </p:nvSpPr>
        <p:spPr>
          <a:xfrm>
            <a:off x="85618" y="70530"/>
            <a:ext cx="7818633"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Shira Goodman / OCTO-DE LEAD: Rachael </a:t>
            </a:r>
            <a:r>
              <a:rPr kumimoji="0" lang="en-US" sz="1467" b="1" i="0" u="none" strike="noStrike" kern="0" cap="none" spc="0" normalizeH="0" baseline="0" noProof="0" dirty="0" err="1">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Roueche</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916802"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Mission: </a:t>
            </a:r>
            <a:r>
              <a:rPr kumimoji="0" lang="en-US" sz="1200" b="0" i="0" u="none" strike="noStrike" kern="1200" cap="none" spc="0" normalizeH="0" baseline="0" noProof="0" dirty="0">
                <a:ln>
                  <a:noFill/>
                </a:ln>
                <a:solidFill>
                  <a:srgbClr val="081928"/>
                </a:solidFill>
                <a:effectLst/>
                <a:uLnTx/>
                <a:uFillTx/>
                <a:latin typeface="Arial" panose="020B0604020202020204" pitchFamily="34" charset="0"/>
                <a:ea typeface="+mj-ea"/>
                <a:cs typeface="Arial" panose="020B0604020202020204" pitchFamily="34" charset="0"/>
              </a:rPr>
              <a:t>Provide expert design, content, information architecture, quality assurance, accessibility and product guidance to VFS teams to ensure their applications are consistent, compliant and meet the quality standards set </a:t>
            </a:r>
            <a:r>
              <a:rPr kumimoji="0" lang="en-US" sz="1200" b="0" i="0" u="none" strike="noStrike" kern="1200" cap="none" spc="0" normalizeH="0" baseline="0" noProof="0">
                <a:ln>
                  <a:noFill/>
                </a:ln>
                <a:solidFill>
                  <a:srgbClr val="081928"/>
                </a:solidFill>
                <a:effectLst/>
                <a:uLnTx/>
                <a:uFillTx/>
                <a:latin typeface="Arial" panose="020B0604020202020204" pitchFamily="34" charset="0"/>
                <a:ea typeface="+mj-ea"/>
                <a:cs typeface="Arial" panose="020B0604020202020204" pitchFamily="34" charset="0"/>
              </a:rPr>
              <a:t>by OCTO </a:t>
            </a:r>
            <a:r>
              <a:rPr kumimoji="0" lang="en-US" sz="1200" b="0" i="0" u="none" strike="noStrike" kern="1200" cap="none" spc="0" normalizeH="0" baseline="0" noProof="0" dirty="0">
                <a:ln>
                  <a:noFill/>
                </a:ln>
                <a:solidFill>
                  <a:srgbClr val="081928"/>
                </a:solidFill>
                <a:effectLst/>
                <a:uLnTx/>
                <a:uFillTx/>
                <a:latin typeface="Arial" panose="020B0604020202020204" pitchFamily="34" charset="0"/>
                <a:ea typeface="+mj-ea"/>
                <a:cs typeface="Arial" panose="020B0604020202020204" pitchFamily="34" charset="0"/>
              </a:rPr>
              <a:t>for VA.gov.</a:t>
            </a: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p:txBody>
      </p:sp>
      <p:sp>
        <p:nvSpPr>
          <p:cNvPr id="10" name="Google Shape;257;p32">
            <a:extLst>
              <a:ext uri="{FF2B5EF4-FFF2-40B4-BE49-F238E27FC236}">
                <a16:creationId xmlns:a16="http://schemas.microsoft.com/office/drawing/2014/main" id="{94D7286E-1248-455F-B767-4F2D695A277A}"/>
              </a:ext>
            </a:extLst>
          </p:cNvPr>
          <p:cNvSpPr txBox="1">
            <a:spLocks/>
          </p:cNvSpPr>
          <p:nvPr/>
        </p:nvSpPr>
        <p:spPr>
          <a:xfrm>
            <a:off x="8137453" y="500528"/>
            <a:ext cx="3610724" cy="6130339"/>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Insights: </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Collaboration Cycle Favorability at Staging Review</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 of 7/16/2021</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Collaboration Cycle Touchpoints Sprint 56:</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2" name="Table 2">
            <a:extLst>
              <a:ext uri="{FF2B5EF4-FFF2-40B4-BE49-F238E27FC236}">
                <a16:creationId xmlns:a16="http://schemas.microsoft.com/office/drawing/2014/main" id="{AA4095F5-F4E1-482B-8EA7-18CE952CB6B2}"/>
              </a:ext>
            </a:extLst>
          </p:cNvPr>
          <p:cNvGraphicFramePr>
            <a:graphicFrameLocks noGrp="1"/>
          </p:cNvGraphicFramePr>
          <p:nvPr/>
        </p:nvGraphicFramePr>
        <p:xfrm>
          <a:off x="8811280" y="4428460"/>
          <a:ext cx="2263069" cy="1582385"/>
        </p:xfrm>
        <a:graphic>
          <a:graphicData uri="http://schemas.openxmlformats.org/drawingml/2006/table">
            <a:tbl>
              <a:tblPr firstRow="1" bandRow="1">
                <a:tableStyleId>{5940675A-B579-460E-94D1-54222C63F5DA}</a:tableStyleId>
              </a:tblPr>
              <a:tblGrid>
                <a:gridCol w="1267338">
                  <a:extLst>
                    <a:ext uri="{9D8B030D-6E8A-4147-A177-3AD203B41FA5}">
                      <a16:colId xmlns:a16="http://schemas.microsoft.com/office/drawing/2014/main" val="661975389"/>
                    </a:ext>
                  </a:extLst>
                </a:gridCol>
                <a:gridCol w="995731">
                  <a:extLst>
                    <a:ext uri="{9D8B030D-6E8A-4147-A177-3AD203B41FA5}">
                      <a16:colId xmlns:a16="http://schemas.microsoft.com/office/drawing/2014/main" val="154705765"/>
                    </a:ext>
                  </a:extLst>
                </a:gridCol>
              </a:tblGrid>
              <a:tr h="316477">
                <a:tc>
                  <a:txBody>
                    <a:bodyPr/>
                    <a:lstStyle/>
                    <a:p>
                      <a:r>
                        <a:rPr lang="en-US" sz="1100" dirty="0"/>
                        <a:t>Design Intent</a:t>
                      </a:r>
                    </a:p>
                  </a:txBody>
                  <a:tcPr/>
                </a:tc>
                <a:tc>
                  <a:txBody>
                    <a:bodyPr/>
                    <a:lstStyle/>
                    <a:p>
                      <a:r>
                        <a:rPr lang="en-US" sz="1100" dirty="0"/>
                        <a:t>1</a:t>
                      </a:r>
                    </a:p>
                  </a:txBody>
                  <a:tcPr/>
                </a:tc>
                <a:extLst>
                  <a:ext uri="{0D108BD9-81ED-4DB2-BD59-A6C34878D82A}">
                    <a16:rowId xmlns:a16="http://schemas.microsoft.com/office/drawing/2014/main" val="2754003872"/>
                  </a:ext>
                </a:extLst>
              </a:tr>
              <a:tr h="316477">
                <a:tc>
                  <a:txBody>
                    <a:bodyPr/>
                    <a:lstStyle/>
                    <a:p>
                      <a:r>
                        <a:rPr lang="en-US" sz="1100" dirty="0"/>
                        <a:t>Midpoint Review</a:t>
                      </a:r>
                    </a:p>
                  </a:txBody>
                  <a:tcPr/>
                </a:tc>
                <a:tc>
                  <a:txBody>
                    <a:bodyPr/>
                    <a:lstStyle/>
                    <a:p>
                      <a:r>
                        <a:rPr lang="en-US" sz="1100" dirty="0"/>
                        <a:t>2</a:t>
                      </a:r>
                    </a:p>
                  </a:txBody>
                  <a:tcPr/>
                </a:tc>
                <a:extLst>
                  <a:ext uri="{0D108BD9-81ED-4DB2-BD59-A6C34878D82A}">
                    <a16:rowId xmlns:a16="http://schemas.microsoft.com/office/drawing/2014/main" val="1651205059"/>
                  </a:ext>
                </a:extLst>
              </a:tr>
              <a:tr h="316477">
                <a:tc>
                  <a:txBody>
                    <a:bodyPr/>
                    <a:lstStyle/>
                    <a:p>
                      <a:r>
                        <a:rPr lang="en-US" sz="1100" dirty="0"/>
                        <a:t>Staging Review</a:t>
                      </a:r>
                    </a:p>
                  </a:txBody>
                  <a:tcPr/>
                </a:tc>
                <a:tc>
                  <a:txBody>
                    <a:bodyPr/>
                    <a:lstStyle/>
                    <a:p>
                      <a:r>
                        <a:rPr lang="en-US" sz="1100" dirty="0"/>
                        <a:t>1</a:t>
                      </a:r>
                    </a:p>
                  </a:txBody>
                  <a:tcPr/>
                </a:tc>
                <a:extLst>
                  <a:ext uri="{0D108BD9-81ED-4DB2-BD59-A6C34878D82A}">
                    <a16:rowId xmlns:a16="http://schemas.microsoft.com/office/drawing/2014/main" val="666253261"/>
                  </a:ext>
                </a:extLst>
              </a:tr>
              <a:tr h="316477">
                <a:tc>
                  <a:txBody>
                    <a:bodyPr/>
                    <a:lstStyle/>
                    <a:p>
                      <a:r>
                        <a:rPr lang="en-US" sz="1100" dirty="0"/>
                        <a:t>IA Request</a:t>
                      </a:r>
                    </a:p>
                  </a:txBody>
                  <a:tcPr/>
                </a:tc>
                <a:tc>
                  <a:txBody>
                    <a:bodyPr/>
                    <a:lstStyle/>
                    <a:p>
                      <a:r>
                        <a:rPr lang="en-US" sz="1100" dirty="0"/>
                        <a:t>1</a:t>
                      </a:r>
                    </a:p>
                  </a:txBody>
                  <a:tcPr/>
                </a:tc>
                <a:extLst>
                  <a:ext uri="{0D108BD9-81ED-4DB2-BD59-A6C34878D82A}">
                    <a16:rowId xmlns:a16="http://schemas.microsoft.com/office/drawing/2014/main" val="1318650527"/>
                  </a:ext>
                </a:extLst>
              </a:tr>
              <a:tr h="316477">
                <a:tc>
                  <a:txBody>
                    <a:bodyPr/>
                    <a:lstStyle/>
                    <a:p>
                      <a:r>
                        <a:rPr lang="en-US" sz="1100" dirty="0"/>
                        <a:t>508 Audit</a:t>
                      </a:r>
                    </a:p>
                  </a:txBody>
                  <a:tcPr/>
                </a:tc>
                <a:tc>
                  <a:txBody>
                    <a:bodyPr/>
                    <a:lstStyle/>
                    <a:p>
                      <a:r>
                        <a:rPr lang="en-US" sz="1100" dirty="0"/>
                        <a:t>1</a:t>
                      </a:r>
                    </a:p>
                  </a:txBody>
                  <a:tcPr/>
                </a:tc>
                <a:extLst>
                  <a:ext uri="{0D108BD9-81ED-4DB2-BD59-A6C34878D82A}">
                    <a16:rowId xmlns:a16="http://schemas.microsoft.com/office/drawing/2014/main" val="2797311329"/>
                  </a:ext>
                </a:extLst>
              </a:tr>
            </a:tbl>
          </a:graphicData>
        </a:graphic>
      </p:graphicFrame>
      <p:sp>
        <p:nvSpPr>
          <p:cNvPr id="9" name="TextBox 8">
            <a:extLst>
              <a:ext uri="{FF2B5EF4-FFF2-40B4-BE49-F238E27FC236}">
                <a16:creationId xmlns:a16="http://schemas.microsoft.com/office/drawing/2014/main" id="{D8FB8A80-589D-4F9D-9F79-EC7D052BEEA3}"/>
              </a:ext>
            </a:extLst>
          </p:cNvPr>
          <p:cNvSpPr txBox="1"/>
          <p:nvPr/>
        </p:nvSpPr>
        <p:spPr>
          <a:xfrm>
            <a:off x="-76889" y="3565697"/>
            <a:ext cx="7981139" cy="2289858"/>
          </a:xfrm>
          <a:prstGeom prst="rect">
            <a:avLst/>
          </a:prstGeom>
          <a:noFill/>
        </p:spPr>
        <p:txBody>
          <a:bodyPr wrap="square" rtlCol="0">
            <a:spAutoFit/>
          </a:bodyPr>
          <a:lstStyle/>
          <a:p>
            <a:pPr marL="211662" marR="0" lvl="0" indent="0" algn="l" defTabSz="914400" rtl="0" eaLnBrk="1" fontAlgn="auto" latinLnBrk="0" hangingPunct="1">
              <a:lnSpc>
                <a:spcPct val="115000"/>
              </a:lnSpc>
              <a:spcBef>
                <a:spcPts val="0"/>
              </a:spcBef>
              <a:spcAft>
                <a:spcPts val="0"/>
              </a:spcAft>
              <a:buClrTx/>
              <a:buSzPts val="1100"/>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Preparing for release/launch of:</a:t>
            </a:r>
          </a:p>
          <a:p>
            <a:pPr marL="497412" marR="0" lvl="0" indent="-285750" algn="l" defTabSz="914400" rtl="0" eaLnBrk="1" fontAlgn="auto" latinLnBrk="0" hangingPunct="1">
              <a:lnSpc>
                <a:spcPct val="115000"/>
              </a:lnSpc>
              <a:spcBef>
                <a:spcPts val="0"/>
              </a:spcBef>
              <a:spcAft>
                <a:spcPts val="0"/>
              </a:spcAft>
              <a:buClrTx/>
              <a:buSzPts val="11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VA.gov Experience Standards</a:t>
            </a:r>
          </a:p>
          <a:p>
            <a:pPr marL="497412" marR="0" lvl="0" indent="-285750" algn="l" defTabSz="914400" rtl="0" eaLnBrk="1" fontAlgn="auto" latinLnBrk="0" hangingPunct="1">
              <a:lnSpc>
                <a:spcPct val="115000"/>
              </a:lnSpc>
              <a:spcBef>
                <a:spcPts val="0"/>
              </a:spcBef>
              <a:spcAft>
                <a:spcPts val="0"/>
              </a:spcAft>
              <a:buClrTx/>
              <a:buSzPts val="11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WCAG 2.1 updates (w/ Testing Tools Team)</a:t>
            </a:r>
          </a:p>
          <a:p>
            <a:pPr marL="497412" marR="0" lvl="0" indent="-285750" algn="l" defTabSz="914400" rtl="0" eaLnBrk="1" fontAlgn="auto" latinLnBrk="0" hangingPunct="1">
              <a:lnSpc>
                <a:spcPct val="115000"/>
              </a:lnSpc>
              <a:spcBef>
                <a:spcPts val="0"/>
              </a:spcBef>
              <a:spcAft>
                <a:spcPts val="0"/>
              </a:spcAft>
              <a:buClrTx/>
              <a:buSzPts val="11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Accessibility test cases in TestRail (w/ Testing Tools Team)</a:t>
            </a:r>
          </a:p>
          <a:p>
            <a:pPr marL="211662" marR="0" lvl="0" indent="0" algn="l" defTabSz="914400" rtl="0" eaLnBrk="1" fontAlgn="auto" latinLnBrk="0" hangingPunct="1">
              <a:lnSpc>
                <a:spcPct val="115000"/>
              </a:lnSpc>
              <a:spcBef>
                <a:spcPts val="0"/>
              </a:spcBef>
              <a:spcAft>
                <a:spcPts val="0"/>
              </a:spcAft>
              <a:buClrTx/>
              <a:buSzPts val="1100"/>
              <a:buFontTx/>
              <a:buNone/>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Tx/>
              <a:buSzPts val="1100"/>
              <a:buFontTx/>
              <a:buNone/>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Tx/>
              <a:buSzPts val="1100"/>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Collaboration Cycle Office Hours  - Wednesday 11:30am-12:00pm ET (Check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hlinkClick r:id="rId3"/>
              </a:rPr>
              <a:t>CC Calendar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for Zoom info)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89779034-0821-4B90-A602-759424D0E01B}"/>
              </a:ext>
            </a:extLst>
          </p:cNvPr>
          <p:cNvPicPr>
            <a:picLocks noChangeAspect="1"/>
          </p:cNvPicPr>
          <p:nvPr/>
        </p:nvPicPr>
        <p:blipFill>
          <a:blip r:embed="rId4"/>
          <a:stretch>
            <a:fillRect/>
          </a:stretch>
        </p:blipFill>
        <p:spPr>
          <a:xfrm>
            <a:off x="8235622" y="1315790"/>
            <a:ext cx="3383360" cy="2275939"/>
          </a:xfrm>
          <a:prstGeom prst="rect">
            <a:avLst/>
          </a:prstGeom>
          <a:noFill/>
          <a:ln>
            <a:noFill/>
          </a:ln>
        </p:spPr>
      </p:pic>
    </p:spTree>
    <p:extLst>
      <p:ext uri="{BB962C8B-B14F-4D97-AF65-F5344CB8AC3E}">
        <p14:creationId xmlns:p14="http://schemas.microsoft.com/office/powerpoint/2010/main" val="3860368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5"/>
          <p:cNvSpPr txBox="1">
            <a:spLocks noGrp="1"/>
          </p:cNvSpPr>
          <p:nvPr>
            <p:ph type="body" idx="1"/>
          </p:nvPr>
        </p:nvSpPr>
        <p:spPr>
          <a:xfrm>
            <a:off x="174015" y="1751955"/>
            <a:ext cx="7850374" cy="4484800"/>
          </a:xfrm>
          <a:prstGeom prst="rect">
            <a:avLst/>
          </a:prstGeom>
          <a:noFill/>
          <a:ln>
            <a:noFill/>
          </a:ln>
        </p:spPr>
        <p:txBody>
          <a:bodyPr spcFirstLastPara="1" wrap="square" lIns="0" tIns="0" rIns="0" bIns="0" anchor="t" anchorCtr="0">
            <a:noAutofit/>
          </a:bodyPr>
          <a:lstStyle/>
          <a:p>
            <a:pPr marL="203195" indent="0">
              <a:lnSpc>
                <a:spcPct val="115000"/>
              </a:lnSpc>
              <a:buSzPts val="800"/>
              <a:buNone/>
            </a:pPr>
            <a:r>
              <a:rPr lang="en-US" sz="1400" b="1" dirty="0">
                <a:latin typeface="Arial"/>
                <a:ea typeface="Arial"/>
                <a:cs typeface="Arial"/>
                <a:sym typeface="Arial"/>
              </a:rPr>
              <a:t>Updated Analytics products and services</a:t>
            </a:r>
            <a:endParaRPr lang="en-US" sz="1400" dirty="0"/>
          </a:p>
          <a:p>
            <a:pPr marL="491054" indent="-270927">
              <a:lnSpc>
                <a:spcPct val="115000"/>
              </a:lnSpc>
              <a:buSzPts val="800"/>
            </a:pPr>
            <a:r>
              <a:rPr lang="en-US" sz="1400" dirty="0">
                <a:latin typeface="Arial"/>
                <a:ea typeface="Arial"/>
                <a:cs typeface="Arial"/>
                <a:sym typeface="Arial"/>
              </a:rPr>
              <a:t>Search &amp; Content KPI Dashboards launched 7/21!</a:t>
            </a:r>
          </a:p>
          <a:p>
            <a:pPr marL="491054" indent="-270927">
              <a:lnSpc>
                <a:spcPct val="115000"/>
              </a:lnSpc>
              <a:buSzPts val="800"/>
            </a:pPr>
            <a:r>
              <a:rPr lang="en-US" sz="1400" dirty="0">
                <a:latin typeface="Arial"/>
                <a:ea typeface="Arial"/>
                <a:cs typeface="Arial"/>
                <a:sym typeface="Arial"/>
              </a:rPr>
              <a:t>Please see our </a:t>
            </a:r>
            <a:r>
              <a:rPr lang="en-US" sz="1400" dirty="0">
                <a:latin typeface="Arial"/>
                <a:ea typeface="Arial"/>
                <a:cs typeface="Arial"/>
                <a:sym typeface="Arial"/>
                <a:hlinkClick r:id="rId3"/>
              </a:rPr>
              <a:t>customer support guide</a:t>
            </a:r>
            <a:r>
              <a:rPr lang="en-US" sz="1400" dirty="0">
                <a:latin typeface="Arial"/>
                <a:ea typeface="Arial"/>
                <a:cs typeface="Arial"/>
                <a:sym typeface="Arial"/>
              </a:rPr>
              <a:t> for more information on how our team is supporting analytics questions.</a:t>
            </a:r>
          </a:p>
          <a:p>
            <a:pPr marL="220127" indent="0">
              <a:lnSpc>
                <a:spcPct val="115000"/>
              </a:lnSpc>
              <a:buSzPts val="800"/>
              <a:buNone/>
            </a:pPr>
            <a:endParaRPr sz="1400" b="1" dirty="0">
              <a:latin typeface="Arial"/>
              <a:ea typeface="Arial"/>
              <a:cs typeface="Arial"/>
              <a:sym typeface="Arial"/>
            </a:endParaRPr>
          </a:p>
          <a:p>
            <a:pPr marL="203195" indent="0">
              <a:lnSpc>
                <a:spcPct val="115000"/>
              </a:lnSpc>
              <a:buSzPts val="800"/>
              <a:buNone/>
            </a:pPr>
            <a:r>
              <a:rPr lang="en-US" sz="1400" b="1" dirty="0">
                <a:latin typeface="Arial"/>
                <a:ea typeface="Arial"/>
                <a:cs typeface="Arial"/>
                <a:sym typeface="Arial"/>
                <a:hlinkClick r:id="rId4"/>
              </a:rPr>
              <a:t>Updated Office Hours</a:t>
            </a:r>
            <a:r>
              <a:rPr lang="en-US" sz="1400" b="1" dirty="0">
                <a:latin typeface="Arial"/>
                <a:ea typeface="Arial"/>
                <a:cs typeface="Arial"/>
                <a:sym typeface="Arial"/>
              </a:rPr>
              <a:t>:</a:t>
            </a:r>
            <a:endParaRPr sz="1400" dirty="0"/>
          </a:p>
          <a:p>
            <a:pPr marL="491054" indent="-270927">
              <a:lnSpc>
                <a:spcPct val="115000"/>
              </a:lnSpc>
              <a:buSzPts val="800"/>
            </a:pPr>
            <a:r>
              <a:rPr lang="en-US" sz="1400" dirty="0">
                <a:latin typeface="Arial"/>
                <a:ea typeface="Arial"/>
                <a:cs typeface="Arial"/>
                <a:sym typeface="Arial"/>
              </a:rPr>
              <a:t>Analytics Office Hours – Tuesdays 3:30-4pm ET</a:t>
            </a:r>
          </a:p>
          <a:p>
            <a:pPr marL="491054" indent="-270927">
              <a:lnSpc>
                <a:spcPct val="115000"/>
              </a:lnSpc>
              <a:buSzPts val="800"/>
            </a:pPr>
            <a:r>
              <a:rPr lang="en-US" sz="1400" dirty="0">
                <a:latin typeface="Arial"/>
                <a:ea typeface="Arial"/>
                <a:cs typeface="Arial"/>
                <a:sym typeface="Arial"/>
              </a:rPr>
              <a:t>Collaboration Cycle Office Hours – Wednesdays 11:30am-12:00pm ET </a:t>
            </a:r>
          </a:p>
          <a:p>
            <a:pPr marL="491054" indent="-270927">
              <a:lnSpc>
                <a:spcPct val="115000"/>
              </a:lnSpc>
              <a:buSzPts val="800"/>
            </a:pPr>
            <a:r>
              <a:rPr lang="en-US" sz="1400" dirty="0">
                <a:latin typeface="Arial"/>
                <a:ea typeface="Arial"/>
                <a:cs typeface="Arial"/>
                <a:sym typeface="Arial"/>
              </a:rPr>
              <a:t>Analytics Office Hours– Thursdays 12:30-1pm ET</a:t>
            </a:r>
          </a:p>
          <a:p>
            <a:pPr marL="491054" indent="-270927">
              <a:lnSpc>
                <a:spcPct val="115000"/>
              </a:lnSpc>
              <a:buSzPts val="800"/>
            </a:pPr>
            <a:endParaRPr lang="en-US" sz="1400" dirty="0">
              <a:latin typeface="Arial"/>
              <a:ea typeface="Arial"/>
              <a:cs typeface="Arial"/>
              <a:sym typeface="Arial"/>
            </a:endParaRPr>
          </a:p>
          <a:p>
            <a:pPr marL="203195" indent="0">
              <a:lnSpc>
                <a:spcPct val="115000"/>
              </a:lnSpc>
              <a:buSzPts val="800"/>
              <a:buNone/>
            </a:pPr>
            <a:r>
              <a:rPr lang="en-US" sz="1400" b="1" dirty="0">
                <a:latin typeface="Arial"/>
                <a:ea typeface="Arial"/>
                <a:cs typeface="Arial"/>
                <a:sym typeface="Arial"/>
              </a:rPr>
              <a:t>Dependencies, blockers</a:t>
            </a:r>
            <a:endParaRPr lang="en-US" sz="1400" dirty="0"/>
          </a:p>
          <a:p>
            <a:pPr marL="491054" indent="-270927">
              <a:lnSpc>
                <a:spcPct val="115000"/>
              </a:lnSpc>
              <a:buSzPts val="800"/>
            </a:pPr>
            <a:r>
              <a:rPr lang="en-US" sz="1300" dirty="0">
                <a:latin typeface="Arial"/>
                <a:ea typeface="Arial"/>
                <a:cs typeface="Arial"/>
                <a:sym typeface="Arial"/>
              </a:rPr>
              <a:t>None</a:t>
            </a:r>
          </a:p>
          <a:p>
            <a:pPr marL="491054" indent="-270927">
              <a:lnSpc>
                <a:spcPct val="115000"/>
              </a:lnSpc>
              <a:buSzPts val="800"/>
            </a:pPr>
            <a:endParaRPr lang="en-US" sz="1400" dirty="0">
              <a:latin typeface="Arial"/>
              <a:ea typeface="Arial"/>
              <a:cs typeface="Arial"/>
              <a:sym typeface="Arial"/>
            </a:endParaRPr>
          </a:p>
          <a:p>
            <a:pPr marL="203195" indent="0">
              <a:lnSpc>
                <a:spcPct val="115000"/>
              </a:lnSpc>
              <a:buSzPts val="800"/>
              <a:buNone/>
            </a:pPr>
            <a:r>
              <a:rPr lang="en-US" sz="1400" b="1" dirty="0">
                <a:latin typeface="Arial"/>
                <a:ea typeface="Arial"/>
                <a:cs typeface="Arial"/>
                <a:sym typeface="Arial"/>
              </a:rPr>
              <a:t>Q&amp;A:</a:t>
            </a:r>
            <a:endParaRPr sz="1400" i="1" dirty="0">
              <a:latin typeface="Arial"/>
              <a:ea typeface="Arial"/>
              <a:cs typeface="Arial"/>
              <a:sym typeface="Arial"/>
            </a:endParaRPr>
          </a:p>
          <a:p>
            <a:pPr marL="0" indent="0">
              <a:lnSpc>
                <a:spcPct val="115000"/>
              </a:lnSpc>
              <a:buSzPts val="800"/>
              <a:buNone/>
            </a:pPr>
            <a:endParaRPr sz="1400" dirty="0"/>
          </a:p>
        </p:txBody>
      </p:sp>
      <p:sp>
        <p:nvSpPr>
          <p:cNvPr id="239" name="Google Shape;239;p45"/>
          <p:cNvSpPr txBox="1">
            <a:spLocks noGrp="1"/>
          </p:cNvSpPr>
          <p:nvPr>
            <p:ph type="title"/>
          </p:nvPr>
        </p:nvSpPr>
        <p:spPr>
          <a:xfrm>
            <a:off x="85617" y="426871"/>
            <a:ext cx="7636000" cy="713600"/>
          </a:xfrm>
          <a:prstGeom prst="rect">
            <a:avLst/>
          </a:prstGeom>
          <a:noFill/>
          <a:ln>
            <a:noFill/>
          </a:ln>
        </p:spPr>
        <p:txBody>
          <a:bodyPr spcFirstLastPara="1" wrap="square" lIns="121900" tIns="60933" rIns="121900" bIns="60933" anchor="t" anchorCtr="0">
            <a:noAutofit/>
          </a:bodyPr>
          <a:lstStyle/>
          <a:p>
            <a:pPr>
              <a:buSzPts val="2100"/>
            </a:pPr>
            <a:r>
              <a:rPr lang="en-US" sz="3600" b="1" dirty="0">
                <a:solidFill>
                  <a:srgbClr val="0070C0"/>
                </a:solidFill>
                <a:latin typeface="Arial"/>
                <a:ea typeface="Arial"/>
                <a:cs typeface="Arial"/>
                <a:sym typeface="Arial"/>
              </a:rPr>
              <a:t>Analytics &amp; Insights</a:t>
            </a:r>
            <a:endParaRPr sz="1200" dirty="0">
              <a:latin typeface="Arial"/>
              <a:ea typeface="Arial"/>
              <a:cs typeface="Arial"/>
              <a:sym typeface="Arial"/>
            </a:endParaRPr>
          </a:p>
        </p:txBody>
      </p:sp>
      <p:sp>
        <p:nvSpPr>
          <p:cNvPr id="240" name="Google Shape;240;p45"/>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Pts val="900"/>
              <a:buFont typeface="Calibri"/>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a:cs typeface="Calibri"/>
                <a:sym typeface="Calibri"/>
              </a:rPr>
              <a:pPr marL="0" marR="0" lvl="0" indent="0" algn="r" defTabSz="1219170" rtl="0" eaLnBrk="1" fontAlgn="auto" latinLnBrk="0" hangingPunct="1">
                <a:lnSpc>
                  <a:spcPct val="100000"/>
                </a:lnSpc>
                <a:spcBef>
                  <a:spcPts val="0"/>
                </a:spcBef>
                <a:spcAft>
                  <a:spcPts val="0"/>
                </a:spcAft>
                <a:buClr>
                  <a:srgbClr val="000000"/>
                </a:buClr>
                <a:buSzPts val="900"/>
                <a:buFont typeface="Calibri"/>
                <a:buNone/>
                <a:tabLst/>
                <a:defRPr/>
              </a:pPr>
              <a:t>12</a:t>
            </a:fld>
            <a:endParaRPr kumimoji="0" sz="1200" b="0" i="0" u="none" strike="noStrike" kern="0" cap="none" spc="0" normalizeH="0" baseline="0" noProof="0">
              <a:ln>
                <a:noFill/>
              </a:ln>
              <a:solidFill>
                <a:srgbClr val="7F8EA3"/>
              </a:solidFill>
              <a:effectLst/>
              <a:uLnTx/>
              <a:uFillTx/>
              <a:latin typeface="Calibri"/>
              <a:cs typeface="Calibri"/>
              <a:sym typeface="Calibri"/>
            </a:endParaRPr>
          </a:p>
        </p:txBody>
      </p:sp>
      <p:sp>
        <p:nvSpPr>
          <p:cNvPr id="241" name="Google Shape;241;p45"/>
          <p:cNvSpPr txBox="1"/>
          <p:nvPr/>
        </p:nvSpPr>
        <p:spPr>
          <a:xfrm>
            <a:off x="85617" y="70529"/>
            <a:ext cx="7818800" cy="451600"/>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100"/>
              <a:buFontTx/>
              <a:buNone/>
              <a:tabLst/>
              <a:defRPr/>
            </a:pPr>
            <a:r>
              <a:rPr kumimoji="0" lang="en-US" sz="1467" b="1" i="0" u="none" strike="noStrike" kern="0" cap="none" spc="0" normalizeH="0" baseline="0" noProof="0" dirty="0">
                <a:ln>
                  <a:noFill/>
                </a:ln>
                <a:solidFill>
                  <a:srgbClr val="999999"/>
                </a:solidFill>
                <a:effectLst/>
                <a:uLnTx/>
                <a:uFillTx/>
                <a:latin typeface="Arial"/>
                <a:ea typeface="Arial"/>
                <a:cs typeface="Arial"/>
                <a:sym typeface="Arial"/>
              </a:rPr>
              <a:t>TEAM REPRESENTATIVE: Joanne Esteban / OCTO-DE LEAD: Mike Pritchard</a:t>
            </a:r>
            <a:endParaRPr kumimoji="0" sz="1467" b="1" i="0" u="none" strike="noStrike" kern="0" cap="none" spc="0" normalizeH="0" baseline="0" noProof="0" dirty="0">
              <a:ln>
                <a:noFill/>
              </a:ln>
              <a:solidFill>
                <a:srgbClr val="999999"/>
              </a:solidFill>
              <a:effectLst/>
              <a:uLnTx/>
              <a:uFillTx/>
              <a:latin typeface="Arial"/>
              <a:ea typeface="Arial"/>
              <a:cs typeface="Arial"/>
              <a:sym typeface="Arial"/>
            </a:endParaRPr>
          </a:p>
        </p:txBody>
      </p:sp>
      <p:sp>
        <p:nvSpPr>
          <p:cNvPr id="242" name="Google Shape;242;p45"/>
          <p:cNvSpPr txBox="1"/>
          <p:nvPr/>
        </p:nvSpPr>
        <p:spPr>
          <a:xfrm>
            <a:off x="8219325" y="426871"/>
            <a:ext cx="3610800" cy="6130400"/>
          </a:xfrm>
          <a:prstGeom prst="rect">
            <a:avLst/>
          </a:prstGeom>
          <a:noFill/>
          <a:ln w="50800" cap="flat" cmpd="sng">
            <a:solidFill>
              <a:srgbClr val="00B0F0"/>
            </a:solidFill>
            <a:prstDash val="solid"/>
            <a:round/>
            <a:headEnd type="none" w="sm" len="sm"/>
            <a:tailEnd type="none" w="sm" len="sm"/>
          </a:ln>
        </p:spPr>
        <p:txBody>
          <a:bodyPr spcFirstLastPara="1" wrap="square" lIns="121900" tIns="274300" rIns="121900" bIns="274300" anchor="t" anchorCtr="0">
            <a:noAutofit/>
          </a:bodyPr>
          <a:lstStyle/>
          <a:p>
            <a:pPr marL="203195" marR="0" lvl="0" indent="0" algn="l" defTabSz="1219170" rtl="0" eaLnBrk="1" fontAlgn="auto" latinLnBrk="0" hangingPunct="1">
              <a:lnSpc>
                <a:spcPct val="115000"/>
              </a:lnSpc>
              <a:spcBef>
                <a:spcPts val="0"/>
              </a:spcBef>
              <a:spcAft>
                <a:spcPts val="0"/>
              </a:spcAft>
              <a:buClr>
                <a:srgbClr val="44546A"/>
              </a:buClr>
              <a:buSzPts val="800"/>
              <a:buFontTx/>
              <a:buNone/>
              <a:tabLst/>
              <a:defRPr/>
            </a:pPr>
            <a:r>
              <a:rPr kumimoji="0" lang="en-US" sz="1467" b="1" i="0" u="none" strike="noStrike" kern="0" cap="none" spc="0" normalizeH="0" baseline="0" noProof="0" dirty="0">
                <a:ln>
                  <a:noFill/>
                </a:ln>
                <a:solidFill>
                  <a:srgbClr val="000000"/>
                </a:solidFill>
                <a:effectLst/>
                <a:uLnTx/>
                <a:uFillTx/>
                <a:latin typeface="Arial"/>
                <a:ea typeface="Arial"/>
                <a:cs typeface="Arial"/>
                <a:sym typeface="Arial"/>
              </a:rPr>
              <a:t>Insights: Week of 7/27</a:t>
            </a:r>
          </a:p>
          <a:p>
            <a:pPr marL="203195" marR="0" lvl="0" indent="0" algn="l" defTabSz="1219170" rtl="0" eaLnBrk="1" fontAlgn="auto" latinLnBrk="0" hangingPunct="1">
              <a:lnSpc>
                <a:spcPct val="115000"/>
              </a:lnSpc>
              <a:spcBef>
                <a:spcPts val="0"/>
              </a:spcBef>
              <a:spcAft>
                <a:spcPts val="0"/>
              </a:spcAft>
              <a:buClr>
                <a:srgbClr val="44546A"/>
              </a:buClr>
              <a:buSzPts val="800"/>
              <a:buFontTx/>
              <a:buNone/>
              <a:tabLst/>
              <a:defRPr/>
            </a:pPr>
            <a:endParaRPr kumimoji="0" lang="en-US" sz="1467" b="0" i="0" u="none" strike="noStrike" kern="0" cap="none" spc="0" normalizeH="0" baseline="0" noProof="0" dirty="0">
              <a:ln>
                <a:noFill/>
              </a:ln>
              <a:solidFill>
                <a:srgbClr val="000000"/>
              </a:solidFill>
              <a:effectLst/>
              <a:uLnTx/>
              <a:uFillTx/>
              <a:latin typeface="Arial"/>
              <a:ea typeface="+mn-ea"/>
              <a:cs typeface="Arial"/>
              <a:sym typeface="Arial"/>
            </a:endParaRPr>
          </a:p>
          <a:p>
            <a:pPr marL="228594" marR="0" lvl="0" indent="0" algn="l" defTabSz="1219170" rtl="0" eaLnBrk="1" fontAlgn="auto" latinLnBrk="0" hangingPunct="1">
              <a:lnSpc>
                <a:spcPct val="115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000000"/>
                </a:solidFill>
                <a:effectLst/>
                <a:uLnTx/>
                <a:uFillTx/>
                <a:latin typeface="Arial"/>
                <a:ea typeface="+mn-ea"/>
                <a:cs typeface="Arial"/>
                <a:sym typeface="Arial"/>
              </a:rPr>
              <a:t>Service Completion</a:t>
            </a:r>
          </a:p>
          <a:p>
            <a:pPr marL="514344" marR="0" lvl="0" indent="-285750" algn="l" defTabSz="121917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kumimoji="0" lang="en-US" sz="1467" b="0" i="0" u="none" strike="noStrike" kern="0" cap="none" spc="0" normalizeH="0" baseline="0" noProof="0" dirty="0">
                <a:ln>
                  <a:noFill/>
                </a:ln>
                <a:solidFill>
                  <a:srgbClr val="000000"/>
                </a:solidFill>
                <a:effectLst/>
                <a:uLnTx/>
                <a:uFillTx/>
                <a:latin typeface="Arial"/>
                <a:ea typeface="+mn-ea"/>
                <a:cs typeface="Arial"/>
                <a:sym typeface="Arial"/>
              </a:rPr>
              <a:t>Monthly Domo Page Views: 45.7%  ⬇️️</a:t>
            </a:r>
          </a:p>
          <a:p>
            <a:pPr marL="514344" marR="0" lvl="0" indent="-285750" algn="l" defTabSz="121917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endParaRPr kumimoji="0" lang="en-US" sz="1467" b="0" i="0" u="none" strike="noStrike" kern="0" cap="none" spc="0" normalizeH="0" baseline="0" noProof="0" dirty="0">
              <a:ln>
                <a:noFill/>
              </a:ln>
              <a:solidFill>
                <a:srgbClr val="000000"/>
              </a:solidFill>
              <a:effectLst/>
              <a:uLnTx/>
              <a:uFillTx/>
              <a:latin typeface="Arial"/>
              <a:ea typeface="+mn-ea"/>
              <a:cs typeface="Arial"/>
              <a:sym typeface="Arial"/>
            </a:endParaRPr>
          </a:p>
          <a:p>
            <a:pPr marL="228594" marR="0" lvl="0" indent="0" algn="l" defTabSz="1219170" rtl="0" eaLnBrk="1" fontAlgn="auto" latinLnBrk="0" hangingPunct="1">
              <a:lnSpc>
                <a:spcPct val="115000"/>
              </a:lnSpc>
              <a:spcBef>
                <a:spcPts val="0"/>
              </a:spcBef>
              <a:spcAft>
                <a:spcPts val="0"/>
              </a:spcAft>
              <a:buClr>
                <a:srgbClr val="000000"/>
              </a:buClr>
              <a:buSzTx/>
              <a:buFontTx/>
              <a:buNone/>
              <a:tabLst/>
              <a:defRPr/>
            </a:pPr>
            <a:endParaRPr kumimoji="0" lang="en-US" sz="1467" b="0" i="0" u="none" strike="noStrike" kern="0" cap="none" spc="0" normalizeH="0" baseline="0" noProof="0" dirty="0">
              <a:ln>
                <a:noFill/>
              </a:ln>
              <a:solidFill>
                <a:srgbClr val="000000"/>
              </a:solidFill>
              <a:effectLst/>
              <a:uLnTx/>
              <a:uFillTx/>
              <a:latin typeface="Arial"/>
              <a:ea typeface="+mn-ea"/>
              <a:cs typeface="Arial"/>
              <a:sym typeface="Arial"/>
            </a:endParaRPr>
          </a:p>
          <a:p>
            <a:pPr marL="228594" marR="0" lvl="0" indent="0" algn="l" defTabSz="1219170" rtl="0" eaLnBrk="1" fontAlgn="auto" latinLnBrk="0" hangingPunct="1">
              <a:lnSpc>
                <a:spcPct val="115000"/>
              </a:lnSpc>
              <a:spcBef>
                <a:spcPts val="0"/>
              </a:spcBef>
              <a:spcAft>
                <a:spcPts val="0"/>
              </a:spcAft>
              <a:buClr>
                <a:srgbClr val="000000"/>
              </a:buClr>
              <a:buSzTx/>
              <a:buFontTx/>
              <a:buNone/>
              <a:tabLst/>
              <a:defRPr/>
            </a:pPr>
            <a:endParaRPr kumimoji="0" lang="en-US" sz="1467" b="0" i="0" u="none" strike="noStrike" kern="0" cap="none" spc="0" normalizeH="0" baseline="0" noProof="0" dirty="0">
              <a:ln>
                <a:noFill/>
              </a:ln>
              <a:solidFill>
                <a:srgbClr val="000000"/>
              </a:solidFill>
              <a:effectLst/>
              <a:uLnTx/>
              <a:uFillTx/>
              <a:latin typeface="Arial"/>
              <a:ea typeface="+mn-ea"/>
              <a:cs typeface="Arial"/>
              <a:sym typeface="Arial"/>
            </a:endParaRPr>
          </a:p>
          <a:p>
            <a:pPr marL="228594" marR="0" lvl="0" indent="0" algn="l" defTabSz="1219170" rtl="0" eaLnBrk="1" fontAlgn="auto" latinLnBrk="0" hangingPunct="1">
              <a:lnSpc>
                <a:spcPct val="115000"/>
              </a:lnSpc>
              <a:spcBef>
                <a:spcPts val="0"/>
              </a:spcBef>
              <a:spcAft>
                <a:spcPts val="0"/>
              </a:spcAft>
              <a:buClr>
                <a:srgbClr val="000000"/>
              </a:buClr>
              <a:buSzTx/>
              <a:buFontTx/>
              <a:buNone/>
              <a:tabLst/>
              <a:defRPr/>
            </a:pPr>
            <a:endParaRPr kumimoji="0" lang="en-US" sz="1467" b="0" i="1" u="none" strike="noStrike" kern="0" cap="none" spc="0" normalizeH="0" baseline="0" noProof="0" dirty="0">
              <a:ln>
                <a:noFill/>
              </a:ln>
              <a:solidFill>
                <a:srgbClr val="000000"/>
              </a:solidFill>
              <a:effectLst/>
              <a:uLnTx/>
              <a:uFillTx/>
              <a:latin typeface="Arial"/>
              <a:ea typeface="+mn-ea"/>
              <a:cs typeface="Arial"/>
              <a:sym typeface="Arial"/>
            </a:endParaRPr>
          </a:p>
          <a:p>
            <a:pPr marL="228594" marR="0" lvl="0" indent="0" algn="l" defTabSz="1219170" rtl="0" eaLnBrk="1" fontAlgn="auto" latinLnBrk="0" hangingPunct="1">
              <a:lnSpc>
                <a:spcPct val="115000"/>
              </a:lnSpc>
              <a:spcBef>
                <a:spcPts val="0"/>
              </a:spcBef>
              <a:spcAft>
                <a:spcPts val="0"/>
              </a:spcAft>
              <a:buClr>
                <a:srgbClr val="000000"/>
              </a:buClr>
              <a:buSzTx/>
              <a:buFontTx/>
              <a:buNone/>
              <a:tabLst/>
              <a:defRPr/>
            </a:pPr>
            <a:endParaRPr kumimoji="0" lang="en-US" sz="1467" b="0" i="1" u="none" strike="noStrike" kern="0" cap="none" spc="0" normalizeH="0" baseline="0" noProof="0" dirty="0">
              <a:ln>
                <a:noFill/>
              </a:ln>
              <a:solidFill>
                <a:srgbClr val="000000"/>
              </a:solidFill>
              <a:effectLst/>
              <a:uLnTx/>
              <a:uFillTx/>
              <a:latin typeface="Arial"/>
              <a:ea typeface="+mn-ea"/>
              <a:cs typeface="Arial"/>
              <a:sym typeface="Arial"/>
            </a:endParaRPr>
          </a:p>
          <a:p>
            <a:pPr marL="228594" marR="0" lvl="0" indent="0" algn="l" defTabSz="1219170" rtl="0" eaLnBrk="1" fontAlgn="auto" latinLnBrk="0" hangingPunct="1">
              <a:lnSpc>
                <a:spcPct val="115000"/>
              </a:lnSpc>
              <a:spcBef>
                <a:spcPts val="0"/>
              </a:spcBef>
              <a:spcAft>
                <a:spcPts val="0"/>
              </a:spcAft>
              <a:buClr>
                <a:srgbClr val="000000"/>
              </a:buClr>
              <a:buSzTx/>
              <a:buFontTx/>
              <a:buNone/>
              <a:tabLst/>
              <a:defRPr/>
            </a:pPr>
            <a:r>
              <a:rPr kumimoji="0" lang="en-US" sz="1467" b="0" i="1" u="none" strike="noStrike" kern="0" cap="none" spc="0" normalizeH="0" baseline="0" noProof="0" dirty="0">
                <a:ln>
                  <a:noFill/>
                </a:ln>
                <a:solidFill>
                  <a:srgbClr val="000000"/>
                </a:solidFill>
                <a:effectLst/>
                <a:uLnTx/>
                <a:uFillTx/>
                <a:latin typeface="Arial"/>
                <a:ea typeface="+mn-ea"/>
                <a:cs typeface="Arial"/>
                <a:sym typeface="Arial"/>
              </a:rPr>
              <a:t>Coming Soon: </a:t>
            </a:r>
          </a:p>
          <a:p>
            <a:pPr marL="514344" marR="0" lvl="0" indent="-285750" algn="l" defTabSz="121917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kumimoji="0" lang="en-US" sz="1467" b="0" i="0" u="none" strike="noStrike" kern="0" cap="none" spc="0" normalizeH="0" baseline="0" noProof="0" dirty="0">
                <a:ln>
                  <a:noFill/>
                </a:ln>
                <a:solidFill>
                  <a:srgbClr val="000000"/>
                </a:solidFill>
                <a:effectLst/>
                <a:uLnTx/>
                <a:uFillTx/>
                <a:latin typeface="Arial"/>
                <a:ea typeface="+mn-ea"/>
                <a:cs typeface="Arial"/>
                <a:sym typeface="Arial"/>
              </a:rPr>
              <a:t>Monthly Active Domo Users</a:t>
            </a:r>
          </a:p>
          <a:p>
            <a:pPr marL="228594" marR="0" lvl="0" indent="0" algn="l" defTabSz="1219170" rtl="0" eaLnBrk="1" fontAlgn="auto" latinLnBrk="0" hangingPunct="1">
              <a:lnSpc>
                <a:spcPct val="115000"/>
              </a:lnSpc>
              <a:spcBef>
                <a:spcPts val="0"/>
              </a:spcBef>
              <a:spcAft>
                <a:spcPts val="0"/>
              </a:spcAft>
              <a:buClr>
                <a:srgbClr val="000000"/>
              </a:buClr>
              <a:buSzTx/>
              <a:buFontTx/>
              <a:buNone/>
              <a:tabLst/>
              <a:defRPr/>
            </a:pPr>
            <a:endParaRPr kumimoji="0" lang="en-US" sz="1467" b="1" i="0" u="none" strike="noStrike" kern="0" cap="none" spc="0" normalizeH="0" baseline="0" noProof="0" dirty="0">
              <a:ln>
                <a:noFill/>
              </a:ln>
              <a:solidFill>
                <a:srgbClr val="000000"/>
              </a:solidFill>
              <a:effectLst/>
              <a:uLnTx/>
              <a:uFillTx/>
              <a:latin typeface="Arial"/>
              <a:ea typeface="+mn-ea"/>
              <a:cs typeface="Arial"/>
              <a:sym typeface="Arial"/>
            </a:endParaRPr>
          </a:p>
          <a:p>
            <a:pPr marL="228594" marR="0" lvl="0" indent="0" algn="l" defTabSz="1219170" rtl="0" eaLnBrk="1" fontAlgn="auto" latinLnBrk="0" hangingPunct="1">
              <a:lnSpc>
                <a:spcPct val="115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000000"/>
                </a:solidFill>
                <a:effectLst/>
                <a:uLnTx/>
                <a:uFillTx/>
                <a:latin typeface="Arial"/>
                <a:ea typeface="+mn-ea"/>
                <a:cs typeface="Arial"/>
                <a:sym typeface="Arial"/>
              </a:rPr>
              <a:t>Health</a:t>
            </a:r>
          </a:p>
          <a:p>
            <a:pPr marL="514344" marR="0" lvl="0" indent="-285750" algn="l" defTabSz="121917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kumimoji="0" lang="en-US" sz="1467" b="0" i="0" u="none" strike="noStrike" kern="0" cap="none" spc="0" normalizeH="0" baseline="0" noProof="0" dirty="0">
                <a:ln>
                  <a:noFill/>
                </a:ln>
                <a:solidFill>
                  <a:srgbClr val="000000"/>
                </a:solidFill>
                <a:effectLst/>
                <a:uLnTx/>
                <a:uFillTx/>
                <a:latin typeface="Arial"/>
                <a:ea typeface="+mn-ea"/>
                <a:cs typeface="Arial"/>
                <a:sym typeface="Arial"/>
              </a:rPr>
              <a:t>Google Tag Manager implementation completed: 2</a:t>
            </a:r>
          </a:p>
          <a:p>
            <a:pPr marL="514344" marR="0" lvl="0" indent="-285750" algn="l" defTabSz="121917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kumimoji="0" lang="en-US" sz="1467" b="0" i="0" u="none" strike="noStrike" kern="0" cap="none" spc="0" normalizeH="0" baseline="0" noProof="0" dirty="0">
                <a:ln>
                  <a:noFill/>
                </a:ln>
                <a:solidFill>
                  <a:srgbClr val="000000"/>
                </a:solidFill>
                <a:effectLst/>
                <a:uLnTx/>
                <a:uFillTx/>
                <a:latin typeface="Arial"/>
                <a:ea typeface="+mn-ea"/>
                <a:cs typeface="Arial"/>
                <a:sym typeface="Arial"/>
              </a:rPr>
              <a:t>Google Tag Manager implementation in progress: 11</a:t>
            </a:r>
          </a:p>
          <a:p>
            <a:pPr marL="228594" marR="0" lvl="0" indent="0" algn="l" defTabSz="1219170" rtl="0" eaLnBrk="1" fontAlgn="auto" latinLnBrk="0" hangingPunct="1">
              <a:lnSpc>
                <a:spcPct val="115000"/>
              </a:lnSpc>
              <a:spcBef>
                <a:spcPts val="0"/>
              </a:spcBef>
              <a:spcAft>
                <a:spcPts val="0"/>
              </a:spcAft>
              <a:buClr>
                <a:srgbClr val="000000"/>
              </a:buClr>
              <a:buSzTx/>
              <a:buFontTx/>
              <a:buNone/>
              <a:tabLst/>
              <a:defRPr/>
            </a:pPr>
            <a:r>
              <a:rPr kumimoji="0" lang="en-US" sz="1467" b="0" i="1" u="none" strike="noStrike" kern="0" cap="none" spc="0" normalizeH="0" baseline="0" noProof="0" dirty="0">
                <a:ln>
                  <a:noFill/>
                </a:ln>
                <a:solidFill>
                  <a:srgbClr val="000000"/>
                </a:solidFill>
                <a:effectLst/>
                <a:uLnTx/>
                <a:uFillTx/>
                <a:latin typeface="Arial"/>
                <a:ea typeface="+mn-ea"/>
                <a:cs typeface="Arial"/>
                <a:sym typeface="Arial"/>
              </a:rPr>
              <a:t>Coming Soon: </a:t>
            </a:r>
          </a:p>
          <a:p>
            <a:pPr marL="514344" marR="0" lvl="0" indent="-285750" algn="l" defTabSz="1219170" rtl="0" eaLnBrk="1" fontAlgn="auto" latinLnBrk="0" hangingPunct="1">
              <a:lnSpc>
                <a:spcPct val="115000"/>
              </a:lnSpc>
              <a:spcBef>
                <a:spcPts val="0"/>
              </a:spcBef>
              <a:spcAft>
                <a:spcPts val="0"/>
              </a:spcAft>
              <a:buClr>
                <a:srgbClr val="000000"/>
              </a:buClr>
              <a:buSzTx/>
              <a:buFont typeface="Arial" panose="020B0604020202020204" pitchFamily="34" charset="0"/>
              <a:buChar char="•"/>
              <a:tabLst/>
              <a:defRPr/>
            </a:pPr>
            <a:r>
              <a:rPr kumimoji="0" lang="en-US" sz="1467" b="0" i="0" u="none" strike="noStrike" kern="0" cap="none" spc="0" normalizeH="0" baseline="0" noProof="0" dirty="0">
                <a:ln>
                  <a:noFill/>
                </a:ln>
                <a:solidFill>
                  <a:srgbClr val="000000"/>
                </a:solidFill>
                <a:effectLst/>
                <a:uLnTx/>
                <a:uFillTx/>
                <a:latin typeface="Arial"/>
                <a:ea typeface="+mn-ea"/>
                <a:cs typeface="Arial"/>
                <a:sym typeface="Arial"/>
              </a:rPr>
              <a:t>Days to Complete</a:t>
            </a:r>
            <a:endParaRPr kumimoji="0" sz="1467"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243" name="Google Shape;243;p45"/>
          <p:cNvSpPr txBox="1"/>
          <p:nvPr/>
        </p:nvSpPr>
        <p:spPr>
          <a:xfrm>
            <a:off x="85633" y="1046100"/>
            <a:ext cx="8027600" cy="539600"/>
          </a:xfrm>
          <a:prstGeom prst="rect">
            <a:avLst/>
          </a:prstGeom>
          <a:noFill/>
          <a:ln>
            <a:noFill/>
          </a:ln>
        </p:spPr>
        <p:txBody>
          <a:bodyPr spcFirstLastPara="1" wrap="square" lIns="121900" tIns="60933" rIns="121900" bIns="60933" anchor="t" anchorCtr="0">
            <a:noAutofit/>
          </a:bodyPr>
          <a:lstStyle/>
          <a:p>
            <a:pPr marL="152396"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Mission: Empower Veteran Facing Services teams to make more data-informed decisions for better Veteran outcomes. </a:t>
            </a:r>
            <a:br>
              <a:rPr kumimoji="0" lang="en-US" sz="1600" b="0" i="0" u="none" strike="noStrike" kern="1200" cap="none" spc="0" normalizeH="0" baseline="0" noProof="0" dirty="0">
                <a:ln>
                  <a:noFill/>
                </a:ln>
                <a:solidFill>
                  <a:srgbClr val="000000"/>
                </a:solidFill>
                <a:effectLst/>
                <a:highlight>
                  <a:srgbClr val="FFFFFF"/>
                </a:highlight>
                <a:uLnTx/>
                <a:uFillTx/>
                <a:latin typeface="Arial"/>
                <a:ea typeface="+mn-ea"/>
                <a:cs typeface="+mn-cs"/>
              </a:rPr>
            </a:b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44" name="Google Shape;244;p45"/>
          <p:cNvPicPr preferRelativeResize="0"/>
          <p:nvPr/>
        </p:nvPicPr>
        <p:blipFill rotWithShape="1">
          <a:blip r:embed="rId5">
            <a:alphaModFix amt="0"/>
          </a:blip>
          <a:srcRect/>
          <a:stretch/>
        </p:blipFill>
        <p:spPr>
          <a:xfrm>
            <a:off x="174015" y="6052952"/>
            <a:ext cx="668619" cy="668619"/>
          </a:xfrm>
          <a:prstGeom prst="rect">
            <a:avLst/>
          </a:prstGeom>
          <a:noFill/>
          <a:ln>
            <a:noFill/>
          </a:ln>
        </p:spPr>
      </p:pic>
      <p:pic>
        <p:nvPicPr>
          <p:cNvPr id="2" name="Picture 1">
            <a:extLst>
              <a:ext uri="{FF2B5EF4-FFF2-40B4-BE49-F238E27FC236}">
                <a16:creationId xmlns:a16="http://schemas.microsoft.com/office/drawing/2014/main" id="{1AE13F8D-83C1-2346-BB98-771BB8633726}"/>
              </a:ext>
            </a:extLst>
          </p:cNvPr>
          <p:cNvPicPr>
            <a:picLocks noChangeAspect="1"/>
          </p:cNvPicPr>
          <p:nvPr/>
        </p:nvPicPr>
        <p:blipFill>
          <a:blip r:embed="rId6"/>
          <a:stretch>
            <a:fillRect/>
          </a:stretch>
        </p:blipFill>
        <p:spPr>
          <a:xfrm>
            <a:off x="8863445" y="1989408"/>
            <a:ext cx="1804555" cy="1281856"/>
          </a:xfrm>
          <a:prstGeom prst="rect">
            <a:avLst/>
          </a:prstGeom>
        </p:spPr>
      </p:pic>
      <p:pic>
        <p:nvPicPr>
          <p:cNvPr id="10" name="Picture 9">
            <a:extLst>
              <a:ext uri="{FF2B5EF4-FFF2-40B4-BE49-F238E27FC236}">
                <a16:creationId xmlns:a16="http://schemas.microsoft.com/office/drawing/2014/main" id="{6C57AFEF-9D52-7343-BC11-3B099CE0331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1989408"/>
            <a:ext cx="647699" cy="6476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15600" y="286033"/>
            <a:ext cx="11360800" cy="763600"/>
          </a:xfrm>
          <a:prstGeom prst="rect">
            <a:avLst/>
          </a:prstGeom>
        </p:spPr>
        <p:txBody>
          <a:bodyPr spcFirstLastPara="1" wrap="square" lIns="121900" tIns="121900" rIns="121900" bIns="121900" anchor="t" anchorCtr="0">
            <a:normAutofit/>
          </a:bodyPr>
          <a:lstStyle/>
          <a:p>
            <a:pPr>
              <a:lnSpc>
                <a:spcPct val="115000"/>
              </a:lnSpc>
            </a:pPr>
            <a:r>
              <a:rPr lang="en" sz="1400" b="1" dirty="0">
                <a:solidFill>
                  <a:srgbClr val="878787"/>
                </a:solidFill>
              </a:rPr>
              <a:t>TEAM REPRESENTATIVE: Liani Lye / OCTO-DE LEAD: </a:t>
            </a:r>
            <a:r>
              <a:rPr lang="en-US" sz="1400" b="1" dirty="0">
                <a:solidFill>
                  <a:srgbClr val="999999"/>
                </a:solidFill>
              </a:rPr>
              <a:t>Rachael Roueche</a:t>
            </a:r>
            <a:endParaRPr dirty="0"/>
          </a:p>
        </p:txBody>
      </p:sp>
      <p:sp>
        <p:nvSpPr>
          <p:cNvPr id="56" name="Google Shape;56;p13"/>
          <p:cNvSpPr txBox="1"/>
          <p:nvPr/>
        </p:nvSpPr>
        <p:spPr>
          <a:xfrm>
            <a:off x="415600" y="746434"/>
            <a:ext cx="7280600" cy="3383899"/>
          </a:xfrm>
          <a:prstGeom prst="rect">
            <a:avLst/>
          </a:prstGeom>
          <a:noFill/>
          <a:ln>
            <a:noFill/>
          </a:ln>
        </p:spPr>
        <p:txBody>
          <a:bodyPr spcFirstLastPara="1" wrap="square" lIns="121900" tIns="121900" rIns="121900" bIns="121900" anchor="t" anchorCtr="0">
            <a:spAutoFit/>
          </a:bodyPr>
          <a:lstStyle/>
          <a:p>
            <a:pPr defTabSz="1219170" hangingPunct="1">
              <a:lnSpc>
                <a:spcPct val="115000"/>
              </a:lnSpc>
              <a:buClr>
                <a:srgbClr val="000000"/>
              </a:buClr>
            </a:pPr>
            <a:r>
              <a:rPr lang="en" sz="3600" b="1" dirty="0">
                <a:solidFill>
                  <a:srgbClr val="0B5AB2"/>
                </a:solidFill>
                <a:latin typeface="Arial"/>
                <a:cs typeface="Arial"/>
                <a:sym typeface="Arial"/>
              </a:rPr>
              <a:t>Content &amp; IA</a:t>
            </a:r>
          </a:p>
          <a:p>
            <a:pPr defTabSz="1219170" hangingPunct="1">
              <a:lnSpc>
                <a:spcPct val="115000"/>
              </a:lnSpc>
              <a:buClr>
                <a:srgbClr val="000000"/>
              </a:buClr>
            </a:pPr>
            <a:endParaRPr lang="en" sz="1600" b="1" dirty="0">
              <a:solidFill>
                <a:srgbClr val="0B5AB2"/>
              </a:solidFill>
              <a:latin typeface="Arial"/>
              <a:cs typeface="Arial"/>
              <a:sym typeface="Arial"/>
            </a:endParaRPr>
          </a:p>
          <a:p>
            <a:pPr marL="10584" defTabSz="1219170" hangingPunct="1">
              <a:buClr>
                <a:srgbClr val="000000"/>
              </a:buClr>
            </a:pPr>
            <a:r>
              <a:rPr lang="en" sz="1467" b="1" dirty="0">
                <a:solidFill>
                  <a:srgbClr val="595959">
                    <a:lumMod val="50000"/>
                  </a:srgbClr>
                </a:solidFill>
                <a:latin typeface="Arial"/>
                <a:cs typeface="Arial"/>
                <a:sym typeface="Arial"/>
              </a:rPr>
              <a:t>Mission: </a:t>
            </a:r>
            <a:r>
              <a:rPr lang="en-US" sz="1467" dirty="0">
                <a:solidFill>
                  <a:srgbClr val="595959">
                    <a:lumMod val="50000"/>
                  </a:srgbClr>
                </a:solidFill>
                <a:latin typeface="Arial"/>
                <a:cs typeface="Arial"/>
                <a:sym typeface="Arial"/>
              </a:rPr>
              <a:t>Provide expert content and IA support and resources to VSP and VFS teams to ensure that content in the </a:t>
            </a:r>
            <a:r>
              <a:rPr lang="en-US" sz="1467" dirty="0" err="1">
                <a:solidFill>
                  <a:srgbClr val="595959">
                    <a:lumMod val="50000"/>
                  </a:srgbClr>
                </a:solidFill>
                <a:latin typeface="Arial"/>
                <a:cs typeface="Arial"/>
                <a:sym typeface="Arial"/>
              </a:rPr>
              <a:t>VA.gov</a:t>
            </a:r>
            <a:r>
              <a:rPr lang="en-US" sz="1467" dirty="0">
                <a:solidFill>
                  <a:srgbClr val="595959">
                    <a:lumMod val="50000"/>
                  </a:srgbClr>
                </a:solidFill>
                <a:latin typeface="Arial"/>
                <a:cs typeface="Arial"/>
                <a:sym typeface="Arial"/>
              </a:rPr>
              <a:t> and platform ecosystem is easily findable, error free, and written in plain language.</a:t>
            </a:r>
            <a:r>
              <a:rPr lang="en" sz="1467" dirty="0">
                <a:solidFill>
                  <a:srgbClr val="595959">
                    <a:lumMod val="50000"/>
                  </a:srgbClr>
                </a:solidFill>
                <a:latin typeface="Arial"/>
                <a:cs typeface="Arial"/>
                <a:sym typeface="Arial"/>
              </a:rPr>
              <a:t> </a:t>
            </a:r>
          </a:p>
          <a:p>
            <a:pPr marL="10584" defTabSz="1219170" hangingPunct="1">
              <a:buClr>
                <a:srgbClr val="000000"/>
              </a:buClr>
            </a:pPr>
            <a:endParaRPr lang="en" sz="1467" dirty="0">
              <a:solidFill>
                <a:srgbClr val="595959">
                  <a:lumMod val="50000"/>
                </a:srgbClr>
              </a:solidFill>
              <a:highlight>
                <a:srgbClr val="FFFFFF"/>
              </a:highlight>
              <a:latin typeface="Arial"/>
              <a:cs typeface="Arial"/>
              <a:sym typeface="Arial"/>
            </a:endParaRPr>
          </a:p>
          <a:p>
            <a:pPr marL="10584" defTabSz="1219170" hangingPunct="1">
              <a:buClr>
                <a:srgbClr val="000000"/>
              </a:buClr>
            </a:pPr>
            <a:r>
              <a:rPr lang="en-US" sz="1467" b="1" dirty="0">
                <a:solidFill>
                  <a:srgbClr val="595959">
                    <a:lumMod val="50000"/>
                  </a:srgbClr>
                </a:solidFill>
                <a:latin typeface="Arial"/>
                <a:cs typeface="Arial"/>
                <a:sym typeface="Arial"/>
              </a:rPr>
              <a:t>No updates.</a:t>
            </a:r>
            <a:r>
              <a:rPr lang="en-US" sz="1467" dirty="0">
                <a:solidFill>
                  <a:srgbClr val="595959">
                    <a:lumMod val="50000"/>
                  </a:srgbClr>
                </a:solidFill>
                <a:latin typeface="Arial"/>
                <a:cs typeface="Arial"/>
                <a:sym typeface="Arial"/>
              </a:rPr>
              <a:t> </a:t>
            </a:r>
          </a:p>
          <a:p>
            <a:pPr marL="10584" defTabSz="1219170" hangingPunct="1">
              <a:buClr>
                <a:srgbClr val="000000"/>
              </a:buClr>
            </a:pPr>
            <a:endParaRPr lang="en-US" sz="1467" dirty="0">
              <a:solidFill>
                <a:srgbClr val="595959">
                  <a:lumMod val="50000"/>
                </a:srgbClr>
              </a:solidFill>
              <a:latin typeface="Arial"/>
              <a:cs typeface="Arial"/>
              <a:sym typeface="Arial"/>
            </a:endParaRPr>
          </a:p>
          <a:p>
            <a:pPr marL="10584" defTabSz="1219170" hangingPunct="1">
              <a:buClr>
                <a:srgbClr val="000000"/>
              </a:buClr>
              <a:buSzPts val="1100"/>
            </a:pPr>
            <a:r>
              <a:rPr lang="en-US" sz="1467" b="1" dirty="0">
                <a:solidFill>
                  <a:srgbClr val="595959">
                    <a:lumMod val="50000"/>
                  </a:srgbClr>
                </a:solidFill>
                <a:latin typeface="Arial"/>
                <a:cs typeface="Arial"/>
                <a:sym typeface="Arial"/>
              </a:rPr>
              <a:t>Q&amp;A:</a:t>
            </a:r>
          </a:p>
          <a:p>
            <a:pPr defTabSz="1219170" hangingPunct="1">
              <a:lnSpc>
                <a:spcPct val="115000"/>
              </a:lnSpc>
              <a:buClr>
                <a:srgbClr val="000000"/>
              </a:buClr>
            </a:pPr>
            <a:endParaRPr lang="en" sz="3600" b="1" dirty="0">
              <a:solidFill>
                <a:srgbClr val="0B5AB2"/>
              </a:solidFill>
              <a:latin typeface="Arial"/>
              <a:cs typeface="Arial"/>
              <a:sym typeface="Arial"/>
            </a:endParaRPr>
          </a:p>
        </p:txBody>
      </p:sp>
      <p:sp>
        <p:nvSpPr>
          <p:cNvPr id="5" name="Google Shape;257;p32">
            <a:extLst>
              <a:ext uri="{FF2B5EF4-FFF2-40B4-BE49-F238E27FC236}">
                <a16:creationId xmlns:a16="http://schemas.microsoft.com/office/drawing/2014/main" id="{C1836B17-AD9C-4D4A-9588-B126468F8C42}"/>
              </a:ext>
            </a:extLst>
          </p:cNvPr>
          <p:cNvSpPr txBox="1">
            <a:spLocks/>
          </p:cNvSpPr>
          <p:nvPr/>
        </p:nvSpPr>
        <p:spPr>
          <a:xfrm>
            <a:off x="8035053" y="363831"/>
            <a:ext cx="3610724" cy="6130339"/>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0815" indent="0" defTabSz="1219170">
              <a:lnSpc>
                <a:spcPct val="115000"/>
              </a:lnSpc>
              <a:buClr>
                <a:srgbClr val="44546A"/>
              </a:buClr>
              <a:buSzPts val="1100"/>
              <a:buNone/>
              <a:defRPr/>
            </a:pPr>
            <a:r>
              <a:rPr lang="en-US" sz="1467" b="1" dirty="0">
                <a:solidFill>
                  <a:prstClr val="black"/>
                </a:solidFill>
                <a:latin typeface="Arial" panose="020B0604020202020204" pitchFamily="34" charset="0"/>
                <a:cs typeface="Arial" panose="020B0604020202020204" pitchFamily="34" charset="0"/>
                <a:sym typeface="Arial"/>
              </a:rPr>
              <a:t>Insights:</a:t>
            </a:r>
          </a:p>
          <a:p>
            <a:pPr marL="210815" indent="0" defTabSz="1219170">
              <a:lnSpc>
                <a:spcPct val="115000"/>
              </a:lnSpc>
              <a:buClr>
                <a:srgbClr val="44546A"/>
              </a:buClr>
              <a:buSzPts val="1100"/>
              <a:buNone/>
              <a:defRPr/>
            </a:pPr>
            <a:endParaRPr lang="en-US" sz="1467" b="1" dirty="0">
              <a:solidFill>
                <a:prstClr val="black"/>
              </a:solidFill>
              <a:latin typeface="Arial" panose="020B0604020202020204" pitchFamily="34" charset="0"/>
              <a:cs typeface="Arial" panose="020B0604020202020204" pitchFamily="34" charset="0"/>
              <a:sym typeface="Arial"/>
            </a:endParaRPr>
          </a:p>
          <a:p>
            <a:pPr marL="210815" indent="0" defTabSz="1219170">
              <a:lnSpc>
                <a:spcPct val="115000"/>
              </a:lnSpc>
              <a:buClr>
                <a:srgbClr val="44546A"/>
              </a:buClr>
              <a:buSzPts val="1100"/>
              <a:buNone/>
              <a:defRPr/>
            </a:pPr>
            <a:r>
              <a:rPr lang="en-US" sz="1467" b="1" dirty="0">
                <a:solidFill>
                  <a:prstClr val="black"/>
                </a:solidFill>
                <a:latin typeface="Arial" panose="020B0604020202020204" pitchFamily="34" charset="0"/>
                <a:cs typeface="Arial" panose="020B0604020202020204" pitchFamily="34" charset="0"/>
                <a:sym typeface="Arial"/>
              </a:rPr>
              <a:t>Week of July 26, 2021:</a:t>
            </a:r>
            <a:endParaRPr lang="en-US" sz="1467" dirty="0">
              <a:solidFill>
                <a:srgbClr val="000000"/>
              </a:solidFill>
              <a:latin typeface="Arial"/>
              <a:sym typeface="Arial"/>
            </a:endParaRPr>
          </a:p>
          <a:p>
            <a:pPr marL="210815" indent="0" defTabSz="1219170">
              <a:lnSpc>
                <a:spcPct val="115000"/>
              </a:lnSpc>
              <a:buClr>
                <a:srgbClr val="44546A"/>
              </a:buClr>
              <a:buSzPts val="1100"/>
              <a:buNone/>
              <a:defRPr/>
            </a:pPr>
            <a:endParaRPr lang="en-US" sz="1467" i="1" dirty="0">
              <a:solidFill>
                <a:srgbClr val="000000"/>
              </a:solidFill>
              <a:latin typeface="Arial"/>
              <a:cs typeface="Arial"/>
              <a:sym typeface="Arial"/>
            </a:endParaRPr>
          </a:p>
          <a:p>
            <a:pPr marL="210815" indent="0" defTabSz="1219170">
              <a:lnSpc>
                <a:spcPct val="114999"/>
              </a:lnSpc>
              <a:buClr>
                <a:srgbClr val="595959"/>
              </a:buClr>
              <a:buSzPts val="1100"/>
              <a:buNone/>
              <a:defRPr/>
            </a:pPr>
            <a:r>
              <a:rPr lang="en-US" sz="1467" dirty="0">
                <a:solidFill>
                  <a:srgbClr val="000000"/>
                </a:solidFill>
                <a:latin typeface="Arial"/>
                <a:cs typeface="Arial"/>
                <a:sym typeface="Arial"/>
              </a:rPr>
              <a:t>Platform Website:</a:t>
            </a:r>
            <a:endParaRPr lang="en-US" sz="1467" i="1" dirty="0">
              <a:solidFill>
                <a:srgbClr val="000000"/>
              </a:solidFill>
              <a:latin typeface="Arial"/>
              <a:cs typeface="Arial"/>
              <a:sym typeface="Arial"/>
            </a:endParaRPr>
          </a:p>
          <a:p>
            <a:pPr marL="439409" indent="-228594" defTabSz="1219170">
              <a:lnSpc>
                <a:spcPct val="114999"/>
              </a:lnSpc>
              <a:buClr>
                <a:srgbClr val="595959"/>
              </a:buClr>
              <a:buSzPts val="1100"/>
              <a:defRPr/>
            </a:pPr>
            <a:r>
              <a:rPr lang="en-US" sz="1467" i="1" dirty="0">
                <a:solidFill>
                  <a:srgbClr val="000000"/>
                </a:solidFill>
                <a:latin typeface="Arial"/>
                <a:cs typeface="Arial"/>
                <a:sym typeface="Arial"/>
              </a:rPr>
              <a:t>Users: 0 (releasing to 1 VFS team in June ’21)</a:t>
            </a:r>
          </a:p>
          <a:p>
            <a:pPr marL="439409" indent="-228594" defTabSz="1219170">
              <a:lnSpc>
                <a:spcPct val="114999"/>
              </a:lnSpc>
              <a:buClr>
                <a:srgbClr val="595959"/>
              </a:buClr>
              <a:buSzPts val="1100"/>
              <a:defRPr/>
            </a:pPr>
            <a:r>
              <a:rPr lang="en-US" sz="1467" i="1" dirty="0">
                <a:solidFill>
                  <a:srgbClr val="000000"/>
                </a:solidFill>
                <a:latin typeface="Arial"/>
                <a:cs typeface="Arial"/>
                <a:sym typeface="Arial"/>
              </a:rPr>
              <a:t>Pageviews: Coming soon</a:t>
            </a:r>
          </a:p>
          <a:p>
            <a:pPr marL="439409" indent="-228594" defTabSz="1219170">
              <a:lnSpc>
                <a:spcPct val="114999"/>
              </a:lnSpc>
              <a:buClr>
                <a:srgbClr val="595959"/>
              </a:buClr>
              <a:buSzPts val="1100"/>
              <a:defRPr/>
            </a:pPr>
            <a:r>
              <a:rPr lang="en-US" sz="1467" i="1" dirty="0">
                <a:solidFill>
                  <a:srgbClr val="000000"/>
                </a:solidFill>
                <a:latin typeface="Arial"/>
                <a:cs typeface="Arial"/>
                <a:sym typeface="Arial"/>
              </a:rPr>
              <a:t>Time spent per page: Coming soon</a:t>
            </a:r>
          </a:p>
          <a:p>
            <a:pPr marL="439409" indent="-228594" defTabSz="1219170">
              <a:lnSpc>
                <a:spcPct val="114999"/>
              </a:lnSpc>
              <a:buClr>
                <a:srgbClr val="595959"/>
              </a:buClr>
              <a:buSzPts val="1100"/>
              <a:defRPr/>
            </a:pPr>
            <a:r>
              <a:rPr lang="en-US" sz="1467" i="1" dirty="0">
                <a:solidFill>
                  <a:srgbClr val="000000"/>
                </a:solidFill>
                <a:latin typeface="Arial"/>
                <a:cs typeface="Arial"/>
                <a:sym typeface="Arial"/>
              </a:rPr>
              <a:t>Sentiment: Coming soon</a:t>
            </a:r>
            <a:endParaRPr lang="en-US" sz="1467" i="1" dirty="0">
              <a:solidFill>
                <a:srgbClr val="000000"/>
              </a:solidFill>
              <a:latin typeface="Arial" panose="020B0604020202020204" pitchFamily="34" charset="0"/>
              <a:cs typeface="Arial" panose="020B0604020202020204" pitchFamily="34" charset="0"/>
              <a:sym typeface="Arial"/>
            </a:endParaRPr>
          </a:p>
          <a:p>
            <a:pPr marL="439409" indent="-228594" defTabSz="1219170">
              <a:lnSpc>
                <a:spcPct val="114999"/>
              </a:lnSpc>
              <a:buClr>
                <a:srgbClr val="595959"/>
              </a:buClr>
              <a:buSzPts val="1100"/>
              <a:defRPr/>
            </a:pPr>
            <a:endParaRPr lang="en-US" sz="1467" i="1" dirty="0">
              <a:solidFill>
                <a:srgbClr val="000000"/>
              </a:solidFill>
              <a:latin typeface="Arial" panose="020B0604020202020204" pitchFamily="34" charset="0"/>
              <a:cs typeface="Arial" panose="020B0604020202020204" pitchFamily="34" charset="0"/>
              <a:sym typeface="Arial"/>
            </a:endParaRPr>
          </a:p>
          <a:p>
            <a:pPr marL="203190" indent="0" defTabSz="1219170">
              <a:spcBef>
                <a:spcPts val="800"/>
              </a:spcBef>
              <a:buClr>
                <a:srgbClr val="595959"/>
              </a:buClr>
              <a:buNone/>
            </a:pPr>
            <a:r>
              <a:rPr lang="en-US" sz="1467" b="1" dirty="0">
                <a:solidFill>
                  <a:srgbClr val="595959">
                    <a:lumMod val="50000"/>
                  </a:srgbClr>
                </a:solidFill>
                <a:latin typeface="Arial"/>
                <a:sym typeface="Arial"/>
              </a:rPr>
              <a:t>Week </a:t>
            </a:r>
            <a:r>
              <a:rPr lang="en-US" sz="1467" b="1">
                <a:solidFill>
                  <a:srgbClr val="595959">
                    <a:lumMod val="50000"/>
                  </a:srgbClr>
                </a:solidFill>
                <a:latin typeface="Arial"/>
                <a:sym typeface="Arial"/>
              </a:rPr>
              <a:t>of July 19, </a:t>
            </a:r>
            <a:r>
              <a:rPr lang="en-US" sz="1467" b="1" dirty="0">
                <a:solidFill>
                  <a:srgbClr val="595959">
                    <a:lumMod val="50000"/>
                  </a:srgbClr>
                </a:solidFill>
                <a:latin typeface="Arial"/>
                <a:sym typeface="Arial"/>
              </a:rPr>
              <a:t>2021:</a:t>
            </a:r>
          </a:p>
          <a:p>
            <a:pPr marL="210815" indent="0" defTabSz="1219170">
              <a:lnSpc>
                <a:spcPct val="114999"/>
              </a:lnSpc>
              <a:buClr>
                <a:srgbClr val="595959"/>
              </a:buClr>
              <a:buSzPts val="1100"/>
              <a:buNone/>
              <a:defRPr/>
            </a:pPr>
            <a:endParaRPr lang="en-US" sz="1467" dirty="0">
              <a:solidFill>
                <a:srgbClr val="000000"/>
              </a:solidFill>
              <a:latin typeface="Arial"/>
              <a:cs typeface="Arial"/>
              <a:sym typeface="Arial"/>
            </a:endParaRPr>
          </a:p>
          <a:p>
            <a:pPr marL="210815" indent="0" defTabSz="1219170">
              <a:lnSpc>
                <a:spcPct val="114999"/>
              </a:lnSpc>
              <a:buClr>
                <a:srgbClr val="595959"/>
              </a:buClr>
              <a:buSzPts val="1100"/>
              <a:buNone/>
              <a:defRPr/>
            </a:pPr>
            <a:r>
              <a:rPr lang="en-US" sz="1467" dirty="0">
                <a:solidFill>
                  <a:srgbClr val="000000"/>
                </a:solidFill>
                <a:latin typeface="Arial"/>
                <a:cs typeface="Arial"/>
                <a:sym typeface="Arial"/>
              </a:rPr>
              <a:t>Platform Website:</a:t>
            </a:r>
            <a:endParaRPr lang="en-US" sz="1467" i="1" dirty="0">
              <a:solidFill>
                <a:srgbClr val="000000"/>
              </a:solidFill>
              <a:latin typeface="Arial"/>
              <a:cs typeface="Arial"/>
              <a:sym typeface="Arial"/>
            </a:endParaRPr>
          </a:p>
          <a:p>
            <a:pPr marL="439409" indent="-228594" defTabSz="1219170">
              <a:lnSpc>
                <a:spcPct val="114999"/>
              </a:lnSpc>
              <a:buClr>
                <a:srgbClr val="595959"/>
              </a:buClr>
              <a:buSzPts val="1100"/>
              <a:defRPr/>
            </a:pPr>
            <a:r>
              <a:rPr lang="en-US" sz="1467" i="1" dirty="0">
                <a:solidFill>
                  <a:srgbClr val="000000"/>
                </a:solidFill>
                <a:latin typeface="Arial"/>
                <a:cs typeface="Arial"/>
                <a:sym typeface="Arial"/>
              </a:rPr>
              <a:t>Users: 0</a:t>
            </a:r>
          </a:p>
          <a:p>
            <a:pPr marL="439409" indent="-228594" defTabSz="1219170">
              <a:lnSpc>
                <a:spcPct val="114999"/>
              </a:lnSpc>
              <a:buClr>
                <a:srgbClr val="595959"/>
              </a:buClr>
              <a:buSzPts val="1100"/>
              <a:defRPr/>
            </a:pPr>
            <a:r>
              <a:rPr lang="en-US" sz="1467" i="1" dirty="0">
                <a:solidFill>
                  <a:srgbClr val="000000"/>
                </a:solidFill>
                <a:latin typeface="Arial"/>
                <a:cs typeface="Arial"/>
                <a:sym typeface="Arial"/>
              </a:rPr>
              <a:t>Pageviews: Coming soon</a:t>
            </a:r>
          </a:p>
          <a:p>
            <a:pPr marL="439409" indent="-228594" defTabSz="1219170">
              <a:lnSpc>
                <a:spcPct val="114999"/>
              </a:lnSpc>
              <a:buClr>
                <a:srgbClr val="595959"/>
              </a:buClr>
              <a:buSzPts val="1100"/>
              <a:defRPr/>
            </a:pPr>
            <a:r>
              <a:rPr lang="en-US" sz="1467" i="1" dirty="0">
                <a:solidFill>
                  <a:srgbClr val="000000"/>
                </a:solidFill>
                <a:latin typeface="Arial"/>
                <a:cs typeface="Arial"/>
                <a:sym typeface="Arial"/>
              </a:rPr>
              <a:t>Time spent per page: Coming soon</a:t>
            </a:r>
          </a:p>
          <a:p>
            <a:pPr marL="439409" indent="-228594" defTabSz="1219170">
              <a:lnSpc>
                <a:spcPct val="114999"/>
              </a:lnSpc>
              <a:buClr>
                <a:srgbClr val="595959"/>
              </a:buClr>
              <a:buSzPts val="1100"/>
              <a:defRPr/>
            </a:pPr>
            <a:r>
              <a:rPr lang="en-US" sz="1467" i="1" dirty="0">
                <a:solidFill>
                  <a:srgbClr val="000000"/>
                </a:solidFill>
                <a:latin typeface="Arial"/>
                <a:cs typeface="Arial"/>
                <a:sym typeface="Arial"/>
              </a:rPr>
              <a:t>Sentiment: Coming soon</a:t>
            </a:r>
            <a:endParaRPr lang="en-US" sz="1467" i="1" dirty="0">
              <a:solidFill>
                <a:srgbClr val="000000"/>
              </a:solidFill>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193357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992" name="Title 1"/>
          <p:cNvSpPr txBox="1">
            <a:spLocks noGrp="1"/>
          </p:cNvSpPr>
          <p:nvPr>
            <p:ph type="title"/>
          </p:nvPr>
        </p:nvSpPr>
        <p:spPr>
          <a:xfrm>
            <a:off x="831850" y="1709738"/>
            <a:ext cx="10515600" cy="2852738"/>
          </a:xfrm>
          <a:prstGeom prst="rect">
            <a:avLst/>
          </a:prstGeom>
        </p:spPr>
        <p:txBody>
          <a:bodyPr/>
          <a:lstStyle>
            <a:lvl1pPr>
              <a:defRPr sz="8000" b="1">
                <a:solidFill>
                  <a:srgbClr val="FFFFFF"/>
                </a:solidFill>
                <a:latin typeface="Arial"/>
                <a:ea typeface="Arial"/>
                <a:cs typeface="Arial"/>
                <a:sym typeface="Arial"/>
              </a:defRPr>
            </a:lvl1pPr>
          </a:lstStyle>
          <a:p>
            <a:r>
              <a:t>Lighthouse API Team</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5"/>
          <p:cNvSpPr txBox="1"/>
          <p:nvPr/>
        </p:nvSpPr>
        <p:spPr>
          <a:xfrm>
            <a:off x="7462033" y="464200"/>
            <a:ext cx="4368000" cy="5929600"/>
          </a:xfrm>
          <a:prstGeom prst="rect">
            <a:avLst/>
          </a:prstGeom>
          <a:noFill/>
          <a:ln w="50800" cap="flat" cmpd="sng">
            <a:solidFill>
              <a:srgbClr val="00B0F0"/>
            </a:solidFill>
            <a:prstDash val="solid"/>
            <a:round/>
            <a:headEnd type="none" w="sm" len="sm"/>
            <a:tailEnd type="none" w="sm" len="sm"/>
          </a:ln>
        </p:spPr>
        <p:txBody>
          <a:bodyPr spcFirstLastPara="1" wrap="square" lIns="121900" tIns="274300" rIns="121900" bIns="274300" anchor="t" anchorCtr="0">
            <a:noAutofit/>
          </a:bodyPr>
          <a:lstStyle/>
          <a:p>
            <a:pPr marL="203195" defTabSz="1219170" hangingPunct="1">
              <a:lnSpc>
                <a:spcPct val="115000"/>
              </a:lnSpc>
              <a:buClr>
                <a:srgbClr val="44546A"/>
              </a:buClr>
              <a:buSzPts val="800"/>
            </a:pPr>
            <a:r>
              <a:rPr lang="en-US" sz="1467" b="1">
                <a:latin typeface="Arial"/>
                <a:ea typeface="Arial"/>
                <a:cs typeface="Arial"/>
                <a:sym typeface="Arial"/>
              </a:rPr>
              <a:t>Insights:</a:t>
            </a:r>
            <a:endParaRPr sz="1467">
              <a:latin typeface="Arial"/>
              <a:cs typeface="Arial"/>
              <a:sym typeface="Arial"/>
            </a:endParaRPr>
          </a:p>
          <a:p>
            <a:pPr marL="228594" defTabSz="1219170" hangingPunct="1">
              <a:lnSpc>
                <a:spcPct val="115000"/>
              </a:lnSpc>
              <a:buClr>
                <a:srgbClr val="000000"/>
              </a:buClr>
            </a:pPr>
            <a:endParaRPr sz="1467">
              <a:latin typeface="Arial"/>
              <a:cs typeface="Arial"/>
              <a:sym typeface="Arial"/>
            </a:endParaRPr>
          </a:p>
          <a:p>
            <a:pPr marL="228594" defTabSz="1219170" hangingPunct="1">
              <a:lnSpc>
                <a:spcPct val="115000"/>
              </a:lnSpc>
              <a:buClr>
                <a:srgbClr val="000000"/>
              </a:buClr>
            </a:pPr>
            <a:endParaRPr sz="1467">
              <a:latin typeface="Arial"/>
              <a:cs typeface="Arial"/>
              <a:sym typeface="Arial"/>
            </a:endParaRPr>
          </a:p>
        </p:txBody>
      </p:sp>
      <p:sp>
        <p:nvSpPr>
          <p:cNvPr id="239" name="Google Shape;239;p45"/>
          <p:cNvSpPr txBox="1">
            <a:spLocks noGrp="1"/>
          </p:cNvSpPr>
          <p:nvPr>
            <p:ph type="body" idx="1"/>
          </p:nvPr>
        </p:nvSpPr>
        <p:spPr>
          <a:xfrm>
            <a:off x="174000" y="1416533"/>
            <a:ext cx="7079200" cy="4872800"/>
          </a:xfrm>
          <a:prstGeom prst="rect">
            <a:avLst/>
          </a:prstGeom>
          <a:noFill/>
          <a:ln>
            <a:noFill/>
          </a:ln>
        </p:spPr>
        <p:txBody>
          <a:bodyPr spcFirstLastPara="1" wrap="square" lIns="0" tIns="0" rIns="0" bIns="0" anchor="t" anchorCtr="0">
            <a:noAutofit/>
          </a:bodyPr>
          <a:lstStyle/>
          <a:p>
            <a:pPr marL="0" indent="0">
              <a:lnSpc>
                <a:spcPct val="115000"/>
              </a:lnSpc>
              <a:buSzPts val="800"/>
              <a:buNone/>
            </a:pPr>
            <a:r>
              <a:rPr lang="en-US" sz="1467" b="1" dirty="0">
                <a:latin typeface="Arial"/>
                <a:ea typeface="Arial"/>
                <a:cs typeface="Arial"/>
                <a:sym typeface="Arial"/>
              </a:rPr>
              <a:t>Updates</a:t>
            </a:r>
            <a:endParaRPr dirty="0"/>
          </a:p>
          <a:p>
            <a:pPr marL="533387" indent="-321725">
              <a:lnSpc>
                <a:spcPct val="115000"/>
              </a:lnSpc>
              <a:buClr>
                <a:schemeClr val="dk1"/>
              </a:buClr>
              <a:buSzPts val="1100"/>
            </a:pPr>
            <a:r>
              <a:rPr lang="en-US" sz="1467" dirty="0">
                <a:highlight>
                  <a:srgbClr val="FFFFFF"/>
                </a:highlight>
                <a:latin typeface="Arial"/>
                <a:ea typeface="Arial"/>
                <a:cs typeface="Arial"/>
                <a:sym typeface="Arial"/>
              </a:rPr>
              <a:t>Patient Generated Data (PGD)</a:t>
            </a:r>
            <a:endParaRPr sz="1467" dirty="0">
              <a:highlight>
                <a:srgbClr val="FFFFFF"/>
              </a:highlight>
              <a:latin typeface="Arial"/>
              <a:ea typeface="Arial"/>
              <a:cs typeface="Arial"/>
              <a:sym typeface="Arial"/>
            </a:endParaRPr>
          </a:p>
          <a:p>
            <a:pPr lvl="1" indent="-431789">
              <a:lnSpc>
                <a:spcPct val="115000"/>
              </a:lnSpc>
              <a:spcBef>
                <a:spcPts val="0"/>
              </a:spcBef>
              <a:buClr>
                <a:schemeClr val="dk1"/>
              </a:buClr>
              <a:buSzPts val="1100"/>
            </a:pPr>
            <a:r>
              <a:rPr lang="en-US" sz="1467" dirty="0">
                <a:latin typeface="Arial"/>
                <a:ea typeface="Arial"/>
                <a:cs typeface="Arial"/>
                <a:sym typeface="Arial"/>
              </a:rPr>
              <a:t>Confirmed connectivity with test PGD database in VA's Data and Analytics Product Line (DAPL) environment </a:t>
            </a:r>
            <a:endParaRPr sz="1467" dirty="0">
              <a:latin typeface="Arial"/>
              <a:ea typeface="Arial"/>
              <a:cs typeface="Arial"/>
              <a:sym typeface="Arial"/>
            </a:endParaRPr>
          </a:p>
          <a:p>
            <a:pPr lvl="2" indent="-431789">
              <a:lnSpc>
                <a:spcPct val="115000"/>
              </a:lnSpc>
              <a:spcBef>
                <a:spcPts val="0"/>
              </a:spcBef>
              <a:buClr>
                <a:schemeClr val="dk1"/>
              </a:buClr>
              <a:buSzPts val="1100"/>
            </a:pPr>
            <a:r>
              <a:rPr lang="en-US" sz="1467" dirty="0">
                <a:solidFill>
                  <a:srgbClr val="1D1C1D"/>
                </a:solidFill>
                <a:latin typeface="Arial"/>
                <a:ea typeface="Arial"/>
                <a:cs typeface="Arial"/>
                <a:sym typeface="Arial"/>
              </a:rPr>
              <a:t>Acquisition request now started within VA to host the </a:t>
            </a:r>
            <a:r>
              <a:rPr lang="en-US" sz="1467" dirty="0" err="1">
                <a:solidFill>
                  <a:srgbClr val="1D1C1D"/>
                </a:solidFill>
                <a:latin typeface="Arial"/>
                <a:ea typeface="Arial"/>
                <a:cs typeface="Arial"/>
                <a:sym typeface="Arial"/>
              </a:rPr>
              <a:t>LightHouse</a:t>
            </a:r>
            <a:r>
              <a:rPr lang="en-US" sz="1467" dirty="0">
                <a:solidFill>
                  <a:srgbClr val="1D1C1D"/>
                </a:solidFill>
                <a:latin typeface="Arial"/>
                <a:ea typeface="Arial"/>
                <a:cs typeface="Arial"/>
                <a:sym typeface="Arial"/>
              </a:rPr>
              <a:t> PGD database in DAPL environment  </a:t>
            </a:r>
            <a:endParaRPr sz="1467" dirty="0">
              <a:highlight>
                <a:srgbClr val="FFFFFF"/>
              </a:highlight>
              <a:latin typeface="Arial"/>
              <a:ea typeface="Arial"/>
              <a:cs typeface="Arial"/>
              <a:sym typeface="Arial"/>
            </a:endParaRPr>
          </a:p>
          <a:p>
            <a:pPr marL="0" indent="0">
              <a:lnSpc>
                <a:spcPct val="115000"/>
              </a:lnSpc>
              <a:buNone/>
            </a:pPr>
            <a:endParaRPr lang="en-US" sz="1467" b="1" dirty="0">
              <a:latin typeface="Arial"/>
              <a:ea typeface="Arial"/>
              <a:cs typeface="Arial"/>
              <a:sym typeface="Arial"/>
            </a:endParaRPr>
          </a:p>
          <a:p>
            <a:pPr marL="0" indent="0">
              <a:lnSpc>
                <a:spcPct val="115000"/>
              </a:lnSpc>
              <a:buNone/>
            </a:pPr>
            <a:r>
              <a:rPr lang="en-US" sz="1467" b="1" dirty="0">
                <a:latin typeface="Arial"/>
                <a:ea typeface="Arial"/>
                <a:cs typeface="Arial"/>
                <a:sym typeface="Arial"/>
              </a:rPr>
              <a:t>Dependencies, blockers</a:t>
            </a:r>
            <a:endParaRPr dirty="0"/>
          </a:p>
          <a:p>
            <a:pPr marL="491054" indent="-270927">
              <a:lnSpc>
                <a:spcPct val="115000"/>
              </a:lnSpc>
              <a:buSzPts val="800"/>
            </a:pPr>
            <a:r>
              <a:rPr lang="en-US" sz="1467" dirty="0">
                <a:latin typeface="Arial"/>
                <a:ea typeface="Arial"/>
                <a:cs typeface="Arial"/>
                <a:sym typeface="Arial"/>
              </a:rPr>
              <a:t>None</a:t>
            </a:r>
            <a:endParaRPr sz="1467" dirty="0">
              <a:latin typeface="Arial"/>
              <a:ea typeface="Arial"/>
              <a:cs typeface="Arial"/>
              <a:sym typeface="Arial"/>
            </a:endParaRPr>
          </a:p>
          <a:p>
            <a:pPr marL="0" indent="0">
              <a:lnSpc>
                <a:spcPct val="115000"/>
              </a:lnSpc>
              <a:buNone/>
            </a:pPr>
            <a:endParaRPr sz="1467" b="1" dirty="0">
              <a:latin typeface="Arial"/>
              <a:ea typeface="Arial"/>
              <a:cs typeface="Arial"/>
              <a:sym typeface="Arial"/>
            </a:endParaRPr>
          </a:p>
          <a:p>
            <a:pPr marL="0" indent="0">
              <a:lnSpc>
                <a:spcPct val="115000"/>
              </a:lnSpc>
              <a:buNone/>
            </a:pPr>
            <a:endParaRPr sz="1200" dirty="0">
              <a:solidFill>
                <a:srgbClr val="1D1C1D"/>
              </a:solidFill>
              <a:latin typeface="Courier New"/>
              <a:ea typeface="Courier New"/>
              <a:cs typeface="Courier New"/>
              <a:sym typeface="Courier New"/>
            </a:endParaRPr>
          </a:p>
          <a:p>
            <a:pPr marL="0" indent="0">
              <a:lnSpc>
                <a:spcPct val="115000"/>
              </a:lnSpc>
              <a:buNone/>
            </a:pPr>
            <a:endParaRPr sz="1467" dirty="0">
              <a:latin typeface="Arial"/>
              <a:ea typeface="Arial"/>
              <a:cs typeface="Arial"/>
              <a:sym typeface="Arial"/>
            </a:endParaRPr>
          </a:p>
          <a:p>
            <a:pPr marL="0" indent="0">
              <a:lnSpc>
                <a:spcPct val="115000"/>
              </a:lnSpc>
              <a:buNone/>
            </a:pPr>
            <a:endParaRPr sz="1467" dirty="0">
              <a:latin typeface="Arial"/>
              <a:ea typeface="Arial"/>
              <a:cs typeface="Arial"/>
              <a:sym typeface="Arial"/>
            </a:endParaRPr>
          </a:p>
          <a:p>
            <a:pPr marL="203195" indent="0">
              <a:lnSpc>
                <a:spcPct val="115000"/>
              </a:lnSpc>
              <a:buSzPts val="800"/>
              <a:buNone/>
            </a:pPr>
            <a:endParaRPr sz="1467" b="1" dirty="0">
              <a:latin typeface="Arial"/>
              <a:ea typeface="Arial"/>
              <a:cs typeface="Arial"/>
              <a:sym typeface="Arial"/>
            </a:endParaRPr>
          </a:p>
          <a:p>
            <a:pPr marL="0" indent="0">
              <a:lnSpc>
                <a:spcPct val="115000"/>
              </a:lnSpc>
              <a:buNone/>
            </a:pPr>
            <a:endParaRPr sz="1600" dirty="0">
              <a:latin typeface="Arial"/>
              <a:ea typeface="Arial"/>
              <a:cs typeface="Arial"/>
              <a:sym typeface="Arial"/>
            </a:endParaRPr>
          </a:p>
          <a:p>
            <a:pPr marL="203195" indent="0">
              <a:lnSpc>
                <a:spcPct val="115000"/>
              </a:lnSpc>
              <a:buSzPts val="800"/>
              <a:buNone/>
            </a:pPr>
            <a:endParaRPr sz="1600" i="1" dirty="0">
              <a:latin typeface="Arial"/>
              <a:ea typeface="Arial"/>
              <a:cs typeface="Arial"/>
              <a:sym typeface="Arial"/>
            </a:endParaRPr>
          </a:p>
          <a:p>
            <a:pPr marL="203195" indent="0">
              <a:lnSpc>
                <a:spcPct val="115000"/>
              </a:lnSpc>
              <a:buSzPts val="800"/>
              <a:buNone/>
            </a:pPr>
            <a:endParaRPr sz="1600" i="1" dirty="0">
              <a:latin typeface="Arial"/>
              <a:ea typeface="Arial"/>
              <a:cs typeface="Arial"/>
              <a:sym typeface="Arial"/>
            </a:endParaRPr>
          </a:p>
          <a:p>
            <a:pPr marL="203195" indent="0">
              <a:lnSpc>
                <a:spcPct val="115000"/>
              </a:lnSpc>
              <a:buSzPts val="800"/>
              <a:buNone/>
            </a:pPr>
            <a:endParaRPr sz="1600" i="1" dirty="0">
              <a:latin typeface="Arial"/>
              <a:ea typeface="Arial"/>
              <a:cs typeface="Arial"/>
              <a:sym typeface="Arial"/>
            </a:endParaRPr>
          </a:p>
          <a:p>
            <a:pPr marL="203195" indent="0">
              <a:lnSpc>
                <a:spcPct val="115000"/>
              </a:lnSpc>
              <a:buSzPts val="800"/>
              <a:buNone/>
            </a:pPr>
            <a:endParaRPr sz="1600" i="1" dirty="0">
              <a:latin typeface="Arial"/>
              <a:ea typeface="Arial"/>
              <a:cs typeface="Arial"/>
              <a:sym typeface="Arial"/>
            </a:endParaRPr>
          </a:p>
          <a:p>
            <a:pPr marL="203195" indent="0">
              <a:lnSpc>
                <a:spcPct val="115000"/>
              </a:lnSpc>
              <a:buSzPts val="800"/>
              <a:buNone/>
            </a:pPr>
            <a:endParaRPr sz="1600" i="1" dirty="0">
              <a:latin typeface="Arial"/>
              <a:ea typeface="Arial"/>
              <a:cs typeface="Arial"/>
              <a:sym typeface="Arial"/>
            </a:endParaRPr>
          </a:p>
          <a:p>
            <a:pPr marL="0" indent="0">
              <a:lnSpc>
                <a:spcPct val="115000"/>
              </a:lnSpc>
              <a:buSzPts val="800"/>
              <a:buNone/>
            </a:pPr>
            <a:endParaRPr dirty="0"/>
          </a:p>
        </p:txBody>
      </p:sp>
      <p:sp>
        <p:nvSpPr>
          <p:cNvPr id="240" name="Google Shape;240;p45"/>
          <p:cNvSpPr txBox="1">
            <a:spLocks noGrp="1"/>
          </p:cNvSpPr>
          <p:nvPr>
            <p:ph type="title"/>
          </p:nvPr>
        </p:nvSpPr>
        <p:spPr>
          <a:xfrm>
            <a:off x="85617" y="-713596"/>
            <a:ext cx="7636000" cy="713600"/>
          </a:xfrm>
          <a:prstGeom prst="rect">
            <a:avLst/>
          </a:prstGeom>
          <a:noFill/>
          <a:ln>
            <a:noFill/>
          </a:ln>
        </p:spPr>
        <p:txBody>
          <a:bodyPr spcFirstLastPara="1" wrap="square" lIns="121900" tIns="60933" rIns="121900" bIns="60933" anchor="t" anchorCtr="0">
            <a:noAutofit/>
          </a:bodyPr>
          <a:lstStyle/>
          <a:p>
            <a:pPr>
              <a:buSzPts val="2100"/>
            </a:pPr>
            <a:r>
              <a:rPr lang="en-US" sz="3600" b="1" dirty="0">
                <a:solidFill>
                  <a:srgbClr val="0070C0"/>
                </a:solidFill>
                <a:latin typeface="Arial"/>
                <a:ea typeface="Arial"/>
                <a:cs typeface="Arial"/>
                <a:sym typeface="Arial"/>
              </a:rPr>
              <a:t>Lighthouse API Platform</a:t>
            </a:r>
            <a:endParaRPr sz="1200" dirty="0">
              <a:latin typeface="Arial"/>
              <a:ea typeface="Arial"/>
              <a:cs typeface="Arial"/>
              <a:sym typeface="Arial"/>
            </a:endParaRPr>
          </a:p>
        </p:txBody>
      </p:sp>
      <p:sp>
        <p:nvSpPr>
          <p:cNvPr id="241" name="Google Shape;241;p45"/>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defTabSz="1219170" hangingPunct="1">
              <a:buClr>
                <a:srgbClr val="000000"/>
              </a:buClr>
            </a:pPr>
            <a:r>
              <a:rPr lang="en-US">
                <a:solidFill>
                  <a:srgbClr val="7F8EA3"/>
                </a:solidFill>
              </a:rPr>
              <a:t>1</a:t>
            </a:r>
            <a:endParaRPr>
              <a:solidFill>
                <a:srgbClr val="7F8EA3"/>
              </a:solidFill>
            </a:endParaRPr>
          </a:p>
        </p:txBody>
      </p:sp>
      <p:sp>
        <p:nvSpPr>
          <p:cNvPr id="242" name="Google Shape;242;p45"/>
          <p:cNvSpPr txBox="1"/>
          <p:nvPr/>
        </p:nvSpPr>
        <p:spPr>
          <a:xfrm>
            <a:off x="85617" y="70529"/>
            <a:ext cx="7818800" cy="451600"/>
          </a:xfrm>
          <a:prstGeom prst="rect">
            <a:avLst/>
          </a:prstGeom>
          <a:noFill/>
          <a:ln>
            <a:noFill/>
          </a:ln>
        </p:spPr>
        <p:txBody>
          <a:bodyPr spcFirstLastPara="1" wrap="square" lIns="121900" tIns="121900" rIns="121900" bIns="121900" anchor="t" anchorCtr="0">
            <a:noAutofit/>
          </a:bodyPr>
          <a:lstStyle/>
          <a:p>
            <a:pPr defTabSz="1219170" hangingPunct="1">
              <a:buClr>
                <a:srgbClr val="000000"/>
              </a:buClr>
              <a:buSzPts val="1100"/>
            </a:pPr>
            <a:r>
              <a:rPr lang="en-US" sz="1467" b="1">
                <a:solidFill>
                  <a:srgbClr val="999999"/>
                </a:solidFill>
                <a:latin typeface="Arial"/>
                <a:ea typeface="Arial"/>
                <a:cs typeface="Arial"/>
                <a:sym typeface="Arial"/>
              </a:rPr>
              <a:t>TEAM REPRESENTATIVE: </a:t>
            </a:r>
            <a:r>
              <a:rPr lang="en-US" sz="1467" b="1">
                <a:solidFill>
                  <a:srgbClr val="999999"/>
                </a:solidFill>
                <a:latin typeface="Arial"/>
                <a:cs typeface="Arial"/>
                <a:sym typeface="Arial"/>
              </a:rPr>
              <a:t> Kathy Turney</a:t>
            </a:r>
            <a:endParaRPr sz="1467" b="1">
              <a:solidFill>
                <a:srgbClr val="999999"/>
              </a:solidFill>
              <a:latin typeface="Arial"/>
              <a:ea typeface="Arial"/>
              <a:cs typeface="Arial"/>
              <a:sym typeface="Arial"/>
            </a:endParaRPr>
          </a:p>
        </p:txBody>
      </p:sp>
      <p:sp>
        <p:nvSpPr>
          <p:cNvPr id="243" name="Google Shape;243;p45"/>
          <p:cNvSpPr txBox="1"/>
          <p:nvPr/>
        </p:nvSpPr>
        <p:spPr>
          <a:xfrm>
            <a:off x="67200" y="592667"/>
            <a:ext cx="7292800" cy="539600"/>
          </a:xfrm>
          <a:prstGeom prst="rect">
            <a:avLst/>
          </a:prstGeom>
          <a:noFill/>
          <a:ln>
            <a:noFill/>
          </a:ln>
        </p:spPr>
        <p:txBody>
          <a:bodyPr spcFirstLastPara="1" wrap="square" lIns="121900" tIns="60933" rIns="121900" bIns="60933" anchor="t" anchorCtr="0">
            <a:noAutofit/>
          </a:bodyPr>
          <a:lstStyle/>
          <a:p>
            <a:pPr defTabSz="1219170" hangingPunct="1">
              <a:buClr>
                <a:srgbClr val="4472C4"/>
              </a:buClr>
              <a:buSzPts val="2100"/>
            </a:pPr>
            <a:r>
              <a:rPr lang="en-US" sz="1200">
                <a:latin typeface="Arial"/>
                <a:ea typeface="Arial"/>
                <a:cs typeface="Arial"/>
                <a:sym typeface="Arial"/>
              </a:rPr>
              <a:t>Mission: </a:t>
            </a:r>
            <a:r>
              <a:rPr lang="en-US" sz="1200">
                <a:latin typeface="Arial"/>
                <a:cs typeface="Arial"/>
                <a:sym typeface="Arial"/>
              </a:rPr>
              <a:t>To provide a world-class Application Programming Interface (API) platform that powers a modern digital experience for Veterans, their families, and their advocates while simultaneously simplifying access to VA data and services.</a:t>
            </a:r>
            <a:endParaRPr sz="1200">
              <a:latin typeface="Arial"/>
              <a:cs typeface="Arial"/>
              <a:sym typeface="Arial"/>
            </a:endParaRPr>
          </a:p>
          <a:p>
            <a:pPr defTabSz="1219170" hangingPunct="1">
              <a:buClr>
                <a:srgbClr val="4472C4"/>
              </a:buClr>
              <a:buSzPts val="2100"/>
            </a:pPr>
            <a:endParaRPr sz="1200">
              <a:latin typeface="Arial"/>
              <a:cs typeface="Arial"/>
              <a:sym typeface="Arial"/>
            </a:endParaRPr>
          </a:p>
        </p:txBody>
      </p:sp>
      <p:pic>
        <p:nvPicPr>
          <p:cNvPr id="244" name="Google Shape;244;p45"/>
          <p:cNvPicPr preferRelativeResize="0"/>
          <p:nvPr/>
        </p:nvPicPr>
        <p:blipFill rotWithShape="1">
          <a:blip r:embed="rId3">
            <a:alphaModFix amt="0"/>
          </a:blip>
          <a:srcRect/>
          <a:stretch/>
        </p:blipFill>
        <p:spPr>
          <a:xfrm>
            <a:off x="174015" y="6052952"/>
            <a:ext cx="668619" cy="668619"/>
          </a:xfrm>
          <a:prstGeom prst="rect">
            <a:avLst/>
          </a:prstGeom>
          <a:noFill/>
          <a:ln>
            <a:noFill/>
          </a:ln>
        </p:spPr>
      </p:pic>
      <p:sp>
        <p:nvSpPr>
          <p:cNvPr id="245" name="Google Shape;245;p45"/>
          <p:cNvSpPr txBox="1"/>
          <p:nvPr/>
        </p:nvSpPr>
        <p:spPr>
          <a:xfrm>
            <a:off x="7814467" y="966634"/>
            <a:ext cx="3593200" cy="492402"/>
          </a:xfrm>
          <a:prstGeom prst="rect">
            <a:avLst/>
          </a:prstGeom>
          <a:noFill/>
          <a:ln>
            <a:noFill/>
          </a:ln>
        </p:spPr>
        <p:txBody>
          <a:bodyPr spcFirstLastPara="1" wrap="square" lIns="121900" tIns="121900" rIns="121900" bIns="121900" anchor="t" anchorCtr="0">
            <a:spAutoFit/>
          </a:bodyPr>
          <a:lstStyle/>
          <a:p>
            <a:pPr defTabSz="1219170" hangingPunct="1">
              <a:buClr>
                <a:srgbClr val="000000"/>
              </a:buClr>
            </a:pPr>
            <a:endParaRPr sz="1600">
              <a:latin typeface="Calibri"/>
              <a:ea typeface="Calibri"/>
              <a:cs typeface="Calibri"/>
            </a:endParaRPr>
          </a:p>
        </p:txBody>
      </p:sp>
      <p:pic>
        <p:nvPicPr>
          <p:cNvPr id="246" name="Google Shape;246;p45"/>
          <p:cNvPicPr preferRelativeResize="0"/>
          <p:nvPr/>
        </p:nvPicPr>
        <p:blipFill>
          <a:blip r:embed="rId4">
            <a:alphaModFix/>
          </a:blip>
          <a:stretch>
            <a:fillRect/>
          </a:stretch>
        </p:blipFill>
        <p:spPr>
          <a:xfrm>
            <a:off x="7524285" y="1132267"/>
            <a:ext cx="4251452" cy="5224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005" name="Title 1"/>
          <p:cNvSpPr txBox="1">
            <a:spLocks noGrp="1"/>
          </p:cNvSpPr>
          <p:nvPr>
            <p:ph type="title"/>
          </p:nvPr>
        </p:nvSpPr>
        <p:spPr>
          <a:xfrm>
            <a:off x="831850" y="1709738"/>
            <a:ext cx="10515600" cy="2852738"/>
          </a:xfrm>
          <a:prstGeom prst="rect">
            <a:avLst/>
          </a:prstGeom>
        </p:spPr>
        <p:txBody>
          <a:bodyPr/>
          <a:lstStyle>
            <a:lvl1pPr>
              <a:defRPr sz="8000" b="1">
                <a:solidFill>
                  <a:srgbClr val="FFFFFF"/>
                </a:solidFill>
                <a:latin typeface="Arial"/>
                <a:ea typeface="Arial"/>
                <a:cs typeface="Arial"/>
                <a:sym typeface="Arial"/>
              </a:defRPr>
            </a:lvl1pPr>
          </a:lstStyle>
          <a:p>
            <a:r>
              <a:t>Sitewide Crew</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body" idx="1"/>
          </p:nvPr>
        </p:nvSpPr>
        <p:spPr>
          <a:xfrm>
            <a:off x="85633" y="1392200"/>
            <a:ext cx="11280800" cy="4612400"/>
          </a:xfrm>
          <a:prstGeom prst="rect">
            <a:avLst/>
          </a:prstGeom>
          <a:noFill/>
          <a:ln>
            <a:noFill/>
          </a:ln>
        </p:spPr>
        <p:txBody>
          <a:bodyPr spcFirstLastPara="1" wrap="square" lIns="0" tIns="0" rIns="0" bIns="0" anchor="t" anchorCtr="0">
            <a:noAutofit/>
          </a:bodyPr>
          <a:lstStyle/>
          <a:p>
            <a:pPr marL="0" indent="0">
              <a:lnSpc>
                <a:spcPct val="115000"/>
              </a:lnSpc>
              <a:buNone/>
            </a:pPr>
            <a:r>
              <a:rPr lang="en" sz="1333" b="1" dirty="0">
                <a:latin typeface="Arial"/>
                <a:ea typeface="Arial"/>
                <a:cs typeface="Arial"/>
                <a:sym typeface="Arial"/>
              </a:rPr>
              <a:t>  </a:t>
            </a:r>
            <a:r>
              <a:rPr lang="en" sz="1200" b="1" dirty="0">
                <a:latin typeface="Arial"/>
                <a:ea typeface="Arial"/>
                <a:cs typeface="Arial"/>
                <a:sym typeface="Arial"/>
              </a:rPr>
              <a:t> </a:t>
            </a:r>
            <a:endParaRPr sz="1200" b="1" dirty="0">
              <a:latin typeface="Arial"/>
              <a:ea typeface="Arial"/>
              <a:cs typeface="Arial"/>
              <a:sym typeface="Arial"/>
            </a:endParaRPr>
          </a:p>
          <a:p>
            <a:pPr marL="0" indent="0">
              <a:lnSpc>
                <a:spcPct val="115000"/>
              </a:lnSpc>
              <a:buNone/>
            </a:pPr>
            <a:endParaRPr sz="1333" b="1" dirty="0">
              <a:latin typeface="Arial"/>
              <a:ea typeface="Arial"/>
              <a:cs typeface="Arial"/>
              <a:sym typeface="Arial"/>
            </a:endParaRPr>
          </a:p>
          <a:p>
            <a:pPr marL="0" indent="0">
              <a:lnSpc>
                <a:spcPct val="115000"/>
              </a:lnSpc>
              <a:buNone/>
            </a:pPr>
            <a:r>
              <a:rPr lang="en" sz="1333" b="1" dirty="0">
                <a:latin typeface="Arial"/>
                <a:ea typeface="Arial"/>
                <a:cs typeface="Arial"/>
                <a:sym typeface="Arial"/>
              </a:rPr>
              <a:t>    Facility Locator</a:t>
            </a:r>
            <a:endParaRPr sz="1333" dirty="0">
              <a:latin typeface="Arial"/>
              <a:ea typeface="Arial"/>
              <a:cs typeface="Arial"/>
              <a:sym typeface="Arial"/>
            </a:endParaRPr>
          </a:p>
          <a:p>
            <a:pPr indent="-389457">
              <a:lnSpc>
                <a:spcPct val="115000"/>
              </a:lnSpc>
              <a:buSzPts val="1000"/>
            </a:pPr>
            <a:r>
              <a:rPr lang="en" sz="1333" dirty="0">
                <a:latin typeface="Arial"/>
                <a:ea typeface="Arial"/>
                <a:cs typeface="Arial"/>
                <a:sym typeface="Arial"/>
              </a:rPr>
              <a:t>Screen reader usability synthesis is complete - now prioritizing findings</a:t>
            </a:r>
            <a:endParaRPr sz="1333" dirty="0">
              <a:latin typeface="Arial"/>
              <a:ea typeface="Arial"/>
              <a:cs typeface="Arial"/>
              <a:sym typeface="Arial"/>
            </a:endParaRPr>
          </a:p>
          <a:p>
            <a:pPr marL="0" indent="0">
              <a:lnSpc>
                <a:spcPct val="115000"/>
              </a:lnSpc>
              <a:buNone/>
            </a:pPr>
            <a:r>
              <a:rPr lang="en" sz="1333" dirty="0">
                <a:latin typeface="Arial"/>
                <a:ea typeface="Arial"/>
                <a:cs typeface="Arial"/>
                <a:sym typeface="Arial"/>
              </a:rPr>
              <a:t>    </a:t>
            </a:r>
            <a:r>
              <a:rPr lang="en" sz="1333" b="1" dirty="0">
                <a:latin typeface="Arial"/>
                <a:ea typeface="Arial"/>
                <a:cs typeface="Arial"/>
                <a:sym typeface="Arial"/>
              </a:rPr>
              <a:t>Dependencies, blockers</a:t>
            </a:r>
            <a:endParaRPr sz="1333" dirty="0">
              <a:latin typeface="Arial"/>
              <a:ea typeface="Arial"/>
              <a:cs typeface="Arial"/>
              <a:sym typeface="Arial"/>
            </a:endParaRPr>
          </a:p>
          <a:p>
            <a:pPr indent="-389457">
              <a:lnSpc>
                <a:spcPct val="115000"/>
              </a:lnSpc>
              <a:buSzPts val="1000"/>
            </a:pPr>
            <a:r>
              <a:rPr lang="en" sz="1333" dirty="0">
                <a:latin typeface="Arial"/>
                <a:ea typeface="Arial"/>
                <a:cs typeface="Arial"/>
                <a:sym typeface="Arial"/>
              </a:rPr>
              <a:t>Waiting for new provider group logic data set (PPMS POC)</a:t>
            </a:r>
            <a:endParaRPr sz="1333" dirty="0">
              <a:latin typeface="Arial"/>
              <a:ea typeface="Arial"/>
              <a:cs typeface="Arial"/>
              <a:sym typeface="Arial"/>
            </a:endParaRPr>
          </a:p>
          <a:p>
            <a:pPr indent="0">
              <a:lnSpc>
                <a:spcPct val="115000"/>
              </a:lnSpc>
              <a:buNone/>
            </a:pPr>
            <a:endParaRPr sz="1333" dirty="0">
              <a:latin typeface="Arial"/>
              <a:ea typeface="Arial"/>
              <a:cs typeface="Arial"/>
              <a:sym typeface="Arial"/>
            </a:endParaRPr>
          </a:p>
          <a:p>
            <a:pPr marL="0" indent="0">
              <a:lnSpc>
                <a:spcPct val="115000"/>
              </a:lnSpc>
              <a:buNone/>
            </a:pPr>
            <a:r>
              <a:rPr lang="en" sz="1333" b="1" dirty="0">
                <a:latin typeface="Arial"/>
                <a:ea typeface="Arial"/>
                <a:cs typeface="Arial"/>
                <a:sym typeface="Arial"/>
              </a:rPr>
              <a:t>    VAMC</a:t>
            </a:r>
            <a:endParaRPr sz="1333" dirty="0">
              <a:latin typeface="Arial"/>
              <a:ea typeface="Arial"/>
              <a:cs typeface="Arial"/>
              <a:sym typeface="Arial"/>
            </a:endParaRPr>
          </a:p>
          <a:p>
            <a:pPr indent="-389457">
              <a:lnSpc>
                <a:spcPct val="115000"/>
              </a:lnSpc>
              <a:buSzPts val="1000"/>
            </a:pPr>
            <a:r>
              <a:rPr lang="en" sz="1333" dirty="0">
                <a:latin typeface="Arial"/>
                <a:ea typeface="Arial"/>
                <a:cs typeface="Arial"/>
                <a:sym typeface="Arial"/>
              </a:rPr>
              <a:t>Wrapping up discovery for </a:t>
            </a:r>
            <a:r>
              <a:rPr lang="en" sz="1333" dirty="0" err="1">
                <a:latin typeface="Arial"/>
                <a:ea typeface="Arial"/>
                <a:cs typeface="Arial"/>
                <a:sym typeface="Arial"/>
              </a:rPr>
              <a:t>Domiciliaries</a:t>
            </a:r>
            <a:r>
              <a:rPr lang="en" sz="1333" dirty="0">
                <a:latin typeface="Arial"/>
                <a:ea typeface="Arial"/>
                <a:cs typeface="Arial"/>
                <a:sym typeface="Arial"/>
              </a:rPr>
              <a:t> and Community Living Centers </a:t>
            </a:r>
            <a:endParaRPr sz="1333" dirty="0">
              <a:latin typeface="Arial"/>
              <a:ea typeface="Arial"/>
              <a:cs typeface="Arial"/>
              <a:sym typeface="Arial"/>
            </a:endParaRPr>
          </a:p>
          <a:p>
            <a:pPr indent="-389457">
              <a:lnSpc>
                <a:spcPct val="115000"/>
              </a:lnSpc>
              <a:buSzPts val="1000"/>
            </a:pPr>
            <a:r>
              <a:rPr lang="en" sz="1333" dirty="0">
                <a:latin typeface="Arial"/>
                <a:ea typeface="Arial"/>
                <a:cs typeface="Arial"/>
                <a:sym typeface="Arial"/>
              </a:rPr>
              <a:t>Completing mobile synthesis</a:t>
            </a:r>
            <a:endParaRPr sz="1333" dirty="0">
              <a:latin typeface="Arial"/>
              <a:ea typeface="Arial"/>
              <a:cs typeface="Arial"/>
              <a:sym typeface="Arial"/>
            </a:endParaRPr>
          </a:p>
          <a:p>
            <a:pPr indent="-389457">
              <a:lnSpc>
                <a:spcPct val="115000"/>
              </a:lnSpc>
              <a:buSzPts val="1000"/>
            </a:pPr>
            <a:r>
              <a:rPr lang="en" sz="1333" dirty="0">
                <a:latin typeface="Arial"/>
                <a:ea typeface="Arial"/>
                <a:cs typeface="Arial"/>
                <a:sym typeface="Arial"/>
              </a:rPr>
              <a:t>Supporting VAMC go-live</a:t>
            </a:r>
            <a:endParaRPr sz="1333" dirty="0">
              <a:latin typeface="Arial"/>
              <a:ea typeface="Arial"/>
              <a:cs typeface="Arial"/>
              <a:sym typeface="Arial"/>
            </a:endParaRPr>
          </a:p>
          <a:p>
            <a:pPr marL="0" indent="0">
              <a:lnSpc>
                <a:spcPct val="115000"/>
              </a:lnSpc>
              <a:buNone/>
            </a:pPr>
            <a:endParaRPr sz="1333" dirty="0">
              <a:latin typeface="Arial"/>
              <a:ea typeface="Arial"/>
              <a:cs typeface="Arial"/>
              <a:sym typeface="Arial"/>
            </a:endParaRPr>
          </a:p>
          <a:p>
            <a:pPr marL="0" indent="0">
              <a:lnSpc>
                <a:spcPct val="115000"/>
              </a:lnSpc>
              <a:buNone/>
            </a:pPr>
            <a:r>
              <a:rPr lang="en" sz="1333" b="1" dirty="0">
                <a:latin typeface="Arial"/>
                <a:ea typeface="Arial"/>
                <a:cs typeface="Arial"/>
                <a:sym typeface="Arial"/>
              </a:rPr>
              <a:t>    Vet Centers</a:t>
            </a:r>
            <a:endParaRPr sz="1333" dirty="0">
              <a:latin typeface="Arial"/>
              <a:ea typeface="Arial"/>
              <a:cs typeface="Arial"/>
              <a:sym typeface="Arial"/>
            </a:endParaRPr>
          </a:p>
          <a:p>
            <a:pPr indent="-389457">
              <a:lnSpc>
                <a:spcPct val="115000"/>
              </a:lnSpc>
              <a:buSzPts val="1000"/>
            </a:pPr>
            <a:r>
              <a:rPr lang="en" sz="1333" dirty="0">
                <a:latin typeface="Arial"/>
                <a:ea typeface="Arial"/>
                <a:cs typeface="Arial"/>
                <a:sym typeface="Arial"/>
              </a:rPr>
              <a:t>6 of 10 MVP Vet Centers launched</a:t>
            </a:r>
            <a:endParaRPr sz="1333" dirty="0">
              <a:latin typeface="Arial"/>
              <a:ea typeface="Arial"/>
              <a:cs typeface="Arial"/>
              <a:sym typeface="Arial"/>
            </a:endParaRPr>
          </a:p>
          <a:p>
            <a:pPr indent="-389457">
              <a:lnSpc>
                <a:spcPct val="115000"/>
              </a:lnSpc>
              <a:buSzPts val="1000"/>
            </a:pPr>
            <a:r>
              <a:rPr lang="en" sz="1333" dirty="0">
                <a:latin typeface="Arial"/>
                <a:ea typeface="Arial"/>
                <a:cs typeface="Arial"/>
                <a:sym typeface="Arial"/>
              </a:rPr>
              <a:t>1st location in District 5 in review </a:t>
            </a:r>
            <a:endParaRPr sz="1333" dirty="0">
              <a:latin typeface="Arial"/>
              <a:ea typeface="Arial"/>
              <a:cs typeface="Arial"/>
              <a:sym typeface="Arial"/>
            </a:endParaRPr>
          </a:p>
          <a:p>
            <a:pPr indent="-389457">
              <a:lnSpc>
                <a:spcPct val="115000"/>
              </a:lnSpc>
              <a:buSzPts val="1000"/>
            </a:pPr>
            <a:r>
              <a:rPr lang="en" sz="1333" dirty="0">
                <a:latin typeface="Arial"/>
                <a:ea typeface="Arial"/>
                <a:cs typeface="Arial"/>
                <a:sym typeface="Arial"/>
              </a:rPr>
              <a:t>Revisiting Vet Center alert design</a:t>
            </a:r>
            <a:endParaRPr sz="1333" dirty="0">
              <a:latin typeface="Arial"/>
              <a:ea typeface="Arial"/>
              <a:cs typeface="Arial"/>
              <a:sym typeface="Arial"/>
            </a:endParaRPr>
          </a:p>
          <a:p>
            <a:pPr marL="0" indent="0">
              <a:lnSpc>
                <a:spcPct val="115000"/>
              </a:lnSpc>
              <a:buNone/>
            </a:pPr>
            <a:r>
              <a:rPr lang="en" sz="1600" b="1" dirty="0">
                <a:latin typeface="Arial"/>
                <a:ea typeface="Arial"/>
                <a:cs typeface="Arial"/>
                <a:sym typeface="Arial"/>
              </a:rPr>
              <a:t>    </a:t>
            </a:r>
            <a:br>
              <a:rPr lang="en" sz="1600" b="1" dirty="0">
                <a:latin typeface="Arial"/>
                <a:ea typeface="Arial"/>
                <a:cs typeface="Arial"/>
                <a:sym typeface="Arial"/>
              </a:rPr>
            </a:br>
            <a:endParaRPr sz="1333" dirty="0">
              <a:latin typeface="Arial"/>
              <a:ea typeface="Arial"/>
              <a:cs typeface="Arial"/>
              <a:sym typeface="Arial"/>
            </a:endParaRPr>
          </a:p>
          <a:p>
            <a:pPr indent="0">
              <a:lnSpc>
                <a:spcPct val="115000"/>
              </a:lnSpc>
              <a:buClr>
                <a:schemeClr val="dk1"/>
              </a:buClr>
              <a:buSzPts val="1100"/>
              <a:buNone/>
            </a:pPr>
            <a:endParaRPr sz="1333" b="1" dirty="0">
              <a:latin typeface="Arial"/>
              <a:ea typeface="Arial"/>
              <a:cs typeface="Arial"/>
              <a:sym typeface="Arial"/>
            </a:endParaRPr>
          </a:p>
          <a:p>
            <a:pPr indent="0">
              <a:lnSpc>
                <a:spcPct val="115000"/>
              </a:lnSpc>
              <a:buClr>
                <a:schemeClr val="dk1"/>
              </a:buClr>
              <a:buSzPts val="1100"/>
              <a:buNone/>
            </a:pPr>
            <a:endParaRPr sz="1333" b="1" dirty="0">
              <a:latin typeface="Arial"/>
              <a:ea typeface="Arial"/>
              <a:cs typeface="Arial"/>
              <a:sym typeface="Arial"/>
            </a:endParaRPr>
          </a:p>
          <a:p>
            <a:pPr marL="203195" indent="0">
              <a:lnSpc>
                <a:spcPct val="115000"/>
              </a:lnSpc>
              <a:buSzPts val="800"/>
              <a:buNone/>
            </a:pPr>
            <a:endParaRPr sz="1600" i="1" dirty="0">
              <a:latin typeface="Arial"/>
              <a:ea typeface="Arial"/>
              <a:cs typeface="Arial"/>
              <a:sym typeface="Arial"/>
            </a:endParaRPr>
          </a:p>
          <a:p>
            <a:pPr marL="203195" indent="0">
              <a:lnSpc>
                <a:spcPct val="115000"/>
              </a:lnSpc>
              <a:buSzPts val="800"/>
              <a:buNone/>
            </a:pPr>
            <a:endParaRPr sz="1600" i="1" dirty="0">
              <a:latin typeface="Arial"/>
              <a:ea typeface="Arial"/>
              <a:cs typeface="Arial"/>
              <a:sym typeface="Arial"/>
            </a:endParaRPr>
          </a:p>
          <a:p>
            <a:pPr marL="203195" indent="0">
              <a:lnSpc>
                <a:spcPct val="115000"/>
              </a:lnSpc>
              <a:buSzPts val="800"/>
              <a:buNone/>
            </a:pPr>
            <a:endParaRPr sz="1600" i="1" dirty="0">
              <a:latin typeface="Arial"/>
              <a:ea typeface="Arial"/>
              <a:cs typeface="Arial"/>
              <a:sym typeface="Arial"/>
            </a:endParaRPr>
          </a:p>
          <a:p>
            <a:pPr marL="203195" indent="0">
              <a:lnSpc>
                <a:spcPct val="115000"/>
              </a:lnSpc>
              <a:buSzPts val="800"/>
              <a:buNone/>
            </a:pPr>
            <a:endParaRPr sz="1600" i="1" dirty="0">
              <a:latin typeface="Arial"/>
              <a:ea typeface="Arial"/>
              <a:cs typeface="Arial"/>
              <a:sym typeface="Arial"/>
            </a:endParaRPr>
          </a:p>
          <a:p>
            <a:pPr marL="203195" indent="0">
              <a:lnSpc>
                <a:spcPct val="115000"/>
              </a:lnSpc>
              <a:buSzPts val="800"/>
              <a:buNone/>
            </a:pPr>
            <a:endParaRPr sz="1600" i="1" dirty="0">
              <a:latin typeface="Arial"/>
              <a:ea typeface="Arial"/>
              <a:cs typeface="Arial"/>
              <a:sym typeface="Arial"/>
            </a:endParaRPr>
          </a:p>
          <a:p>
            <a:pPr marL="203195" indent="0">
              <a:lnSpc>
                <a:spcPct val="115000"/>
              </a:lnSpc>
              <a:buSzPts val="800"/>
              <a:buNone/>
            </a:pPr>
            <a:endParaRPr dirty="0"/>
          </a:p>
        </p:txBody>
      </p:sp>
      <p:sp>
        <p:nvSpPr>
          <p:cNvPr id="137" name="Google Shape;137;p26"/>
          <p:cNvSpPr txBox="1">
            <a:spLocks noGrp="1"/>
          </p:cNvSpPr>
          <p:nvPr>
            <p:ph type="title"/>
          </p:nvPr>
        </p:nvSpPr>
        <p:spPr>
          <a:xfrm>
            <a:off x="85617" y="426871"/>
            <a:ext cx="7636000" cy="713600"/>
          </a:xfrm>
          <a:prstGeom prst="rect">
            <a:avLst/>
          </a:prstGeom>
          <a:noFill/>
          <a:ln>
            <a:noFill/>
          </a:ln>
        </p:spPr>
        <p:txBody>
          <a:bodyPr spcFirstLastPara="1" wrap="square" lIns="121900" tIns="60933" rIns="121900" bIns="60933" anchor="t" anchorCtr="0">
            <a:noAutofit/>
          </a:bodyPr>
          <a:lstStyle/>
          <a:p>
            <a:pPr>
              <a:buClr>
                <a:schemeClr val="dk1"/>
              </a:buClr>
              <a:buSzPts val="2100"/>
            </a:pPr>
            <a:r>
              <a:rPr lang="en" sz="3600" b="1">
                <a:solidFill>
                  <a:srgbClr val="0070C0"/>
                </a:solidFill>
                <a:latin typeface="Arial"/>
                <a:ea typeface="Arial"/>
                <a:cs typeface="Arial"/>
                <a:sym typeface="Arial"/>
              </a:rPr>
              <a:t>Facilities</a:t>
            </a:r>
            <a:endParaRPr sz="1200">
              <a:highlight>
                <a:srgbClr val="FFFF00"/>
              </a:highlight>
              <a:latin typeface="Arial"/>
              <a:ea typeface="Arial"/>
              <a:cs typeface="Arial"/>
              <a:sym typeface="Arial"/>
            </a:endParaRPr>
          </a:p>
          <a:p>
            <a:pPr>
              <a:buSzPts val="2100"/>
            </a:pPr>
            <a:endParaRPr sz="3600" b="1">
              <a:solidFill>
                <a:srgbClr val="0070C0"/>
              </a:solidFill>
              <a:latin typeface="Arial"/>
              <a:ea typeface="Arial"/>
              <a:cs typeface="Arial"/>
              <a:sym typeface="Arial"/>
            </a:endParaRPr>
          </a:p>
        </p:txBody>
      </p:sp>
      <p:sp>
        <p:nvSpPr>
          <p:cNvPr id="138" name="Google Shape;138;p26"/>
          <p:cNvSpPr txBox="1"/>
          <p:nvPr/>
        </p:nvSpPr>
        <p:spPr>
          <a:xfrm>
            <a:off x="85617" y="70529"/>
            <a:ext cx="7818800" cy="451600"/>
          </a:xfrm>
          <a:prstGeom prst="rect">
            <a:avLst/>
          </a:prstGeom>
          <a:noFill/>
          <a:ln>
            <a:noFill/>
          </a:ln>
        </p:spPr>
        <p:txBody>
          <a:bodyPr spcFirstLastPara="1" wrap="square" lIns="121900" tIns="121900" rIns="121900" bIns="121900" anchor="t" anchorCtr="0">
            <a:noAutofit/>
          </a:bodyPr>
          <a:lstStyle/>
          <a:p>
            <a:pPr defTabSz="1219170" hangingPunct="1">
              <a:buClr>
                <a:srgbClr val="000000"/>
              </a:buClr>
            </a:pPr>
            <a:r>
              <a:rPr lang="en" sz="1467" b="1">
                <a:solidFill>
                  <a:srgbClr val="999999"/>
                </a:solidFill>
                <a:latin typeface="Arial"/>
                <a:cs typeface="Arial"/>
                <a:sym typeface="Arial"/>
              </a:rPr>
              <a:t>TEAM REPRESENTATIVE: Michelle Middaugh / OCTO-DE LEAD: Dave Conlon</a:t>
            </a:r>
            <a:endParaRPr sz="1467">
              <a:latin typeface="Arial"/>
              <a:cs typeface="Arial"/>
              <a:sym typeface="Arial"/>
            </a:endParaRPr>
          </a:p>
          <a:p>
            <a:pPr defTabSz="1219170" hangingPunct="1">
              <a:buClr>
                <a:srgbClr val="000000"/>
              </a:buClr>
              <a:buSzPts val="1100"/>
            </a:pPr>
            <a:endParaRPr sz="1467" b="1">
              <a:solidFill>
                <a:srgbClr val="999999"/>
              </a:solidFill>
              <a:latin typeface="Arial"/>
              <a:cs typeface="Arial"/>
              <a:sym typeface="Arial"/>
            </a:endParaRPr>
          </a:p>
        </p:txBody>
      </p:sp>
      <p:sp>
        <p:nvSpPr>
          <p:cNvPr id="139" name="Google Shape;139;p26"/>
          <p:cNvSpPr txBox="1"/>
          <p:nvPr/>
        </p:nvSpPr>
        <p:spPr>
          <a:xfrm rot="5400000">
            <a:off x="7188267" y="1830967"/>
            <a:ext cx="6335200" cy="3068000"/>
          </a:xfrm>
          <a:prstGeom prst="rect">
            <a:avLst/>
          </a:prstGeom>
          <a:noFill/>
          <a:ln w="50800" cap="flat" cmpd="sng">
            <a:solidFill>
              <a:srgbClr val="00B0F0"/>
            </a:solidFill>
            <a:prstDash val="solid"/>
            <a:round/>
            <a:headEnd type="none" w="sm" len="sm"/>
            <a:tailEnd type="none" w="sm" len="sm"/>
          </a:ln>
        </p:spPr>
        <p:txBody>
          <a:bodyPr spcFirstLastPara="1" wrap="square" lIns="121900" tIns="274300" rIns="121900" bIns="274300" anchor="t" anchorCtr="0">
            <a:noAutofit/>
          </a:bodyPr>
          <a:lstStyle/>
          <a:p>
            <a:pPr algn="ctr" defTabSz="1219170" hangingPunct="1">
              <a:lnSpc>
                <a:spcPct val="115000"/>
              </a:lnSpc>
              <a:buClr>
                <a:srgbClr val="44546A"/>
              </a:buClr>
              <a:buSzPts val="800"/>
            </a:pPr>
            <a:endParaRPr sz="1467" b="1">
              <a:latin typeface="Arial"/>
              <a:cs typeface="Arial"/>
              <a:sym typeface="Arial"/>
            </a:endParaRPr>
          </a:p>
          <a:p>
            <a:pPr algn="ctr" defTabSz="1219170" hangingPunct="1">
              <a:lnSpc>
                <a:spcPct val="115000"/>
              </a:lnSpc>
              <a:buClr>
                <a:srgbClr val="44546A"/>
              </a:buClr>
              <a:buSzPts val="800"/>
            </a:pPr>
            <a:endParaRPr sz="1467" b="1">
              <a:latin typeface="Arial"/>
              <a:cs typeface="Arial"/>
              <a:sym typeface="Arial"/>
            </a:endParaRPr>
          </a:p>
          <a:p>
            <a:pPr defTabSz="1219170" hangingPunct="1">
              <a:lnSpc>
                <a:spcPct val="115000"/>
              </a:lnSpc>
              <a:buClr>
                <a:srgbClr val="44546A"/>
              </a:buClr>
              <a:buSzPts val="800"/>
            </a:pPr>
            <a:endParaRPr sz="1467" b="1">
              <a:latin typeface="Arial"/>
              <a:cs typeface="Arial"/>
              <a:sym typeface="Arial"/>
            </a:endParaRPr>
          </a:p>
          <a:p>
            <a:pPr defTabSz="1219170" hangingPunct="1">
              <a:lnSpc>
                <a:spcPct val="115000"/>
              </a:lnSpc>
              <a:buClr>
                <a:srgbClr val="44546A"/>
              </a:buClr>
              <a:buSzPts val="800"/>
            </a:pPr>
            <a:endParaRPr sz="1467" b="1">
              <a:latin typeface="Arial"/>
              <a:cs typeface="Arial"/>
              <a:sym typeface="Arial"/>
            </a:endParaRPr>
          </a:p>
          <a:p>
            <a:pPr defTabSz="1219170" hangingPunct="1">
              <a:lnSpc>
                <a:spcPct val="115000"/>
              </a:lnSpc>
              <a:buClr>
                <a:srgbClr val="000000"/>
              </a:buClr>
            </a:pPr>
            <a:endParaRPr sz="1467">
              <a:latin typeface="Arial"/>
              <a:cs typeface="Arial"/>
              <a:sym typeface="Arial"/>
            </a:endParaRPr>
          </a:p>
          <a:p>
            <a:pPr defTabSz="1219170" hangingPunct="1">
              <a:lnSpc>
                <a:spcPct val="115000"/>
              </a:lnSpc>
              <a:buClr>
                <a:srgbClr val="000000"/>
              </a:buClr>
            </a:pPr>
            <a:endParaRPr sz="1467">
              <a:latin typeface="Arial"/>
              <a:cs typeface="Arial"/>
              <a:sym typeface="Arial"/>
            </a:endParaRPr>
          </a:p>
          <a:p>
            <a:pPr defTabSz="1219170" hangingPunct="1">
              <a:lnSpc>
                <a:spcPct val="115000"/>
              </a:lnSpc>
              <a:buClr>
                <a:srgbClr val="000000"/>
              </a:buClr>
              <a:buSzPts val="1100"/>
            </a:pPr>
            <a:endParaRPr sz="1333">
              <a:solidFill>
                <a:srgbClr val="333333"/>
              </a:solidFill>
              <a:highlight>
                <a:srgbClr val="FFFFFF"/>
              </a:highlight>
              <a:latin typeface="Arial"/>
              <a:cs typeface="Arial"/>
              <a:sym typeface="Arial"/>
            </a:endParaRPr>
          </a:p>
          <a:p>
            <a:pPr defTabSz="1219170" hangingPunct="1">
              <a:lnSpc>
                <a:spcPct val="115000"/>
              </a:lnSpc>
              <a:buClr>
                <a:srgbClr val="000000"/>
              </a:buClr>
            </a:pPr>
            <a:endParaRPr sz="1333">
              <a:solidFill>
                <a:srgbClr val="333333"/>
              </a:solidFill>
              <a:highlight>
                <a:srgbClr val="FFFFFF"/>
              </a:highlight>
              <a:latin typeface="Arial"/>
              <a:cs typeface="Arial"/>
              <a:sym typeface="Arial"/>
            </a:endParaRPr>
          </a:p>
          <a:p>
            <a:pPr defTabSz="1219170" hangingPunct="1">
              <a:lnSpc>
                <a:spcPct val="115000"/>
              </a:lnSpc>
              <a:buClr>
                <a:srgbClr val="000000"/>
              </a:buClr>
            </a:pPr>
            <a:endParaRPr sz="2000">
              <a:solidFill>
                <a:srgbClr val="333333"/>
              </a:solidFill>
              <a:highlight>
                <a:srgbClr val="FFFFFF"/>
              </a:highlight>
              <a:latin typeface="Roboto"/>
              <a:ea typeface="Roboto"/>
              <a:cs typeface="Roboto"/>
              <a:sym typeface="Roboto"/>
            </a:endParaRPr>
          </a:p>
          <a:p>
            <a:pPr defTabSz="1219170" hangingPunct="1">
              <a:lnSpc>
                <a:spcPct val="115000"/>
              </a:lnSpc>
              <a:buClr>
                <a:srgbClr val="000000"/>
              </a:buClr>
            </a:pPr>
            <a:endParaRPr sz="1333">
              <a:latin typeface="Arial"/>
              <a:cs typeface="Arial"/>
              <a:sym typeface="Arial"/>
            </a:endParaRPr>
          </a:p>
          <a:p>
            <a:pPr defTabSz="1219170" hangingPunct="1">
              <a:lnSpc>
                <a:spcPct val="115000"/>
              </a:lnSpc>
              <a:buClr>
                <a:srgbClr val="44546A"/>
              </a:buClr>
              <a:buSzPts val="800"/>
            </a:pPr>
            <a:endParaRPr sz="1467" b="1">
              <a:latin typeface="Arial"/>
              <a:cs typeface="Arial"/>
              <a:sym typeface="Arial"/>
            </a:endParaRPr>
          </a:p>
        </p:txBody>
      </p:sp>
      <p:sp>
        <p:nvSpPr>
          <p:cNvPr id="140" name="Google Shape;140;p26"/>
          <p:cNvSpPr txBox="1"/>
          <p:nvPr/>
        </p:nvSpPr>
        <p:spPr>
          <a:xfrm>
            <a:off x="85617" y="1046105"/>
            <a:ext cx="7818800" cy="539600"/>
          </a:xfrm>
          <a:prstGeom prst="rect">
            <a:avLst/>
          </a:prstGeom>
          <a:noFill/>
          <a:ln>
            <a:noFill/>
          </a:ln>
        </p:spPr>
        <p:txBody>
          <a:bodyPr spcFirstLastPara="1" wrap="square" lIns="121900" tIns="60933" rIns="121900" bIns="60933" anchor="t" anchorCtr="0">
            <a:noAutofit/>
          </a:bodyPr>
          <a:lstStyle/>
          <a:p>
            <a:pPr defTabSz="1219170" hangingPunct="1">
              <a:buClr>
                <a:srgbClr val="4472C4"/>
              </a:buClr>
              <a:buSzPts val="2100"/>
            </a:pPr>
            <a:r>
              <a:rPr lang="en" sz="1200">
                <a:latin typeface="Arial"/>
                <a:cs typeface="Arial"/>
                <a:sym typeface="Arial"/>
              </a:rPr>
              <a:t>Mission: Connect Veterans to VA locations where they can receive services  </a:t>
            </a:r>
            <a:endParaRPr sz="1200">
              <a:latin typeface="Arial"/>
              <a:cs typeface="Arial"/>
              <a:sym typeface="Arial"/>
            </a:endParaRPr>
          </a:p>
        </p:txBody>
      </p:sp>
      <p:sp>
        <p:nvSpPr>
          <p:cNvPr id="141" name="Google Shape;141;p26"/>
          <p:cNvSpPr txBox="1"/>
          <p:nvPr/>
        </p:nvSpPr>
        <p:spPr>
          <a:xfrm>
            <a:off x="8285100" y="6122167"/>
            <a:ext cx="2641600" cy="410393"/>
          </a:xfrm>
          <a:prstGeom prst="rect">
            <a:avLst/>
          </a:prstGeom>
          <a:noFill/>
          <a:ln>
            <a:noFill/>
          </a:ln>
        </p:spPr>
        <p:txBody>
          <a:bodyPr spcFirstLastPara="1" wrap="square" lIns="121900" tIns="121900" rIns="121900" bIns="121900" anchor="t" anchorCtr="0">
            <a:spAutoFit/>
          </a:bodyPr>
          <a:lstStyle/>
          <a:p>
            <a:pPr defTabSz="1219170" hangingPunct="1">
              <a:buClr>
                <a:srgbClr val="000000"/>
              </a:buClr>
            </a:pPr>
            <a:endParaRPr sz="1067">
              <a:latin typeface="Calibri"/>
              <a:ea typeface="Calibri"/>
              <a:cs typeface="Calibri"/>
            </a:endParaRPr>
          </a:p>
        </p:txBody>
      </p:sp>
      <p:sp>
        <p:nvSpPr>
          <p:cNvPr id="142" name="Google Shape;142;p26"/>
          <p:cNvSpPr txBox="1"/>
          <p:nvPr/>
        </p:nvSpPr>
        <p:spPr>
          <a:xfrm>
            <a:off x="9314700" y="348501"/>
            <a:ext cx="1973600" cy="697523"/>
          </a:xfrm>
          <a:prstGeom prst="rect">
            <a:avLst/>
          </a:prstGeom>
          <a:noFill/>
          <a:ln w="50800" cap="flat" cmpd="sng">
            <a:solidFill>
              <a:srgbClr val="00B0F0"/>
            </a:solidFill>
            <a:prstDash val="solid"/>
            <a:round/>
            <a:headEnd type="none" w="sm" len="sm"/>
            <a:tailEnd type="none" w="sm" len="sm"/>
          </a:ln>
        </p:spPr>
        <p:txBody>
          <a:bodyPr spcFirstLastPara="1" wrap="square" lIns="121900" tIns="121900" rIns="121900" bIns="121900" anchor="t" anchorCtr="0">
            <a:spAutoFit/>
          </a:bodyPr>
          <a:lstStyle/>
          <a:p>
            <a:pPr algn="ctr" defTabSz="1219170" hangingPunct="1">
              <a:buClr>
                <a:srgbClr val="000000"/>
              </a:buClr>
            </a:pPr>
            <a:r>
              <a:rPr lang="en" sz="1600" b="1">
                <a:latin typeface="Arial"/>
                <a:cs typeface="Arial"/>
                <a:sym typeface="Arial"/>
              </a:rPr>
              <a:t>VAMC Insights</a:t>
            </a:r>
            <a:endParaRPr sz="1600" b="1">
              <a:latin typeface="Arial"/>
              <a:cs typeface="Arial"/>
              <a:sym typeface="Arial"/>
            </a:endParaRPr>
          </a:p>
          <a:p>
            <a:pPr algn="ctr" defTabSz="1219170" hangingPunct="1">
              <a:buClr>
                <a:srgbClr val="000000"/>
              </a:buClr>
            </a:pPr>
            <a:r>
              <a:rPr lang="en" sz="1333">
                <a:latin typeface="Arial"/>
                <a:cs typeface="Arial"/>
                <a:sym typeface="Arial"/>
              </a:rPr>
              <a:t>Month of June 2021</a:t>
            </a:r>
            <a:endParaRPr sz="1333">
              <a:latin typeface="Arial"/>
              <a:cs typeface="Arial"/>
              <a:sym typeface="Arial"/>
            </a:endParaRPr>
          </a:p>
        </p:txBody>
      </p:sp>
      <p:sp>
        <p:nvSpPr>
          <p:cNvPr id="143" name="Google Shape;143;p26"/>
          <p:cNvSpPr txBox="1"/>
          <p:nvPr/>
        </p:nvSpPr>
        <p:spPr>
          <a:xfrm>
            <a:off x="8932700" y="1392201"/>
            <a:ext cx="2837600" cy="1826550"/>
          </a:xfrm>
          <a:prstGeom prst="rect">
            <a:avLst/>
          </a:prstGeom>
          <a:noFill/>
          <a:ln w="9525" cap="flat" cmpd="sng">
            <a:solidFill>
              <a:srgbClr val="888888"/>
            </a:solidFill>
            <a:prstDash val="solid"/>
            <a:round/>
            <a:headEnd type="none" w="sm" len="sm"/>
            <a:tailEnd type="none" w="sm" len="sm"/>
          </a:ln>
        </p:spPr>
        <p:txBody>
          <a:bodyPr spcFirstLastPara="1" wrap="square" lIns="121900" tIns="121900" rIns="121900" bIns="121900" anchor="t" anchorCtr="0">
            <a:spAutoFit/>
          </a:bodyPr>
          <a:lstStyle/>
          <a:p>
            <a:pPr defTabSz="1219170" hangingPunct="1">
              <a:buClr>
                <a:srgbClr val="000000"/>
              </a:buClr>
            </a:pPr>
            <a:r>
              <a:rPr lang="en" sz="1467" b="1">
                <a:latin typeface="Calibri"/>
                <a:ea typeface="Calibri"/>
                <a:cs typeface="Calibri"/>
              </a:rPr>
              <a:t>Buttons with highest engagement</a:t>
            </a:r>
            <a:endParaRPr sz="1467" b="1">
              <a:latin typeface="Calibri"/>
              <a:ea typeface="Calibri"/>
              <a:cs typeface="Calibri"/>
            </a:endParaRPr>
          </a:p>
          <a:p>
            <a:pPr marL="609585" indent="-397923" defTabSz="1219170" hangingPunct="1">
              <a:buClr>
                <a:srgbClr val="000000"/>
              </a:buClr>
              <a:buSzPts val="1100"/>
              <a:buFont typeface="Calibri"/>
              <a:buAutoNum type="arabicPeriod"/>
            </a:pPr>
            <a:r>
              <a:rPr lang="en" sz="1467">
                <a:latin typeface="Calibri"/>
                <a:ea typeface="Calibri"/>
                <a:cs typeface="Calibri"/>
              </a:rPr>
              <a:t>View all health services</a:t>
            </a:r>
            <a:endParaRPr sz="1467">
              <a:latin typeface="Calibri"/>
              <a:ea typeface="Calibri"/>
              <a:cs typeface="Calibri"/>
            </a:endParaRPr>
          </a:p>
          <a:p>
            <a:pPr marL="609585" indent="-397923" defTabSz="1219170" hangingPunct="1">
              <a:buClr>
                <a:srgbClr val="000000"/>
              </a:buClr>
              <a:buSzPts val="1100"/>
              <a:buFont typeface="Calibri"/>
              <a:buAutoNum type="arabicPeriod"/>
            </a:pPr>
            <a:r>
              <a:rPr lang="en" sz="1467">
                <a:latin typeface="Calibri"/>
                <a:ea typeface="Calibri"/>
                <a:cs typeface="Calibri"/>
              </a:rPr>
              <a:t>Make an appointment</a:t>
            </a:r>
            <a:endParaRPr sz="1467">
              <a:latin typeface="Calibri"/>
              <a:ea typeface="Calibri"/>
              <a:cs typeface="Calibri"/>
            </a:endParaRPr>
          </a:p>
          <a:p>
            <a:pPr marL="609585" indent="-397923" defTabSz="1219170" hangingPunct="1">
              <a:buClr>
                <a:srgbClr val="000000"/>
              </a:buClr>
              <a:buSzPts val="1100"/>
              <a:buFont typeface="Calibri"/>
              <a:buAutoNum type="arabicPeriod"/>
            </a:pPr>
            <a:r>
              <a:rPr lang="en" sz="1467">
                <a:latin typeface="Calibri"/>
                <a:ea typeface="Calibri"/>
                <a:cs typeface="Calibri"/>
              </a:rPr>
              <a:t>See all locations</a:t>
            </a:r>
            <a:endParaRPr sz="1467">
              <a:latin typeface="Calibri"/>
              <a:ea typeface="Calibri"/>
              <a:cs typeface="Calibri"/>
            </a:endParaRPr>
          </a:p>
          <a:p>
            <a:pPr marL="609585" indent="-397923" defTabSz="1219170" hangingPunct="1">
              <a:buClr>
                <a:srgbClr val="000000"/>
              </a:buClr>
              <a:buSzPts val="1100"/>
              <a:buFont typeface="Calibri"/>
              <a:buAutoNum type="arabicPeriod"/>
            </a:pPr>
            <a:r>
              <a:rPr lang="en" sz="1467">
                <a:latin typeface="Calibri"/>
                <a:ea typeface="Calibri"/>
                <a:cs typeface="Calibri"/>
              </a:rPr>
              <a:t>Register for care</a:t>
            </a:r>
            <a:endParaRPr sz="1467">
              <a:latin typeface="Calibri"/>
              <a:ea typeface="Calibri"/>
              <a:cs typeface="Calibri"/>
            </a:endParaRPr>
          </a:p>
          <a:p>
            <a:pPr marL="609585" indent="-397923" defTabSz="1219170" hangingPunct="1">
              <a:buClr>
                <a:srgbClr val="000000"/>
              </a:buClr>
              <a:buSzPts val="1100"/>
              <a:buFont typeface="Calibri"/>
              <a:buAutoNum type="arabicPeriod"/>
            </a:pPr>
            <a:r>
              <a:rPr lang="en" sz="1467">
                <a:latin typeface="Calibri"/>
                <a:ea typeface="Calibri"/>
                <a:cs typeface="Calibri"/>
              </a:rPr>
              <a:t>Pharmacy</a:t>
            </a:r>
            <a:endParaRPr sz="1467">
              <a:latin typeface="Calibri"/>
              <a:ea typeface="Calibri"/>
              <a:cs typeface="Calibri"/>
            </a:endParaRPr>
          </a:p>
        </p:txBody>
      </p:sp>
      <p:sp>
        <p:nvSpPr>
          <p:cNvPr id="144" name="Google Shape;144;p26"/>
          <p:cNvSpPr txBox="1"/>
          <p:nvPr/>
        </p:nvSpPr>
        <p:spPr>
          <a:xfrm>
            <a:off x="8937067" y="3339101"/>
            <a:ext cx="2837600" cy="2052316"/>
          </a:xfrm>
          <a:prstGeom prst="rect">
            <a:avLst/>
          </a:prstGeom>
          <a:noFill/>
          <a:ln w="9525" cap="flat" cmpd="sng">
            <a:solidFill>
              <a:srgbClr val="888888"/>
            </a:solidFill>
            <a:prstDash val="solid"/>
            <a:round/>
            <a:headEnd type="none" w="sm" len="sm"/>
            <a:tailEnd type="none" w="sm" len="sm"/>
          </a:ln>
        </p:spPr>
        <p:txBody>
          <a:bodyPr spcFirstLastPara="1" wrap="square" lIns="121900" tIns="121900" rIns="121900" bIns="121900" anchor="t" anchorCtr="0">
            <a:spAutoFit/>
          </a:bodyPr>
          <a:lstStyle/>
          <a:p>
            <a:pPr defTabSz="1219170" hangingPunct="1">
              <a:buClr>
                <a:srgbClr val="000000"/>
              </a:buClr>
            </a:pPr>
            <a:r>
              <a:rPr lang="en" sz="1467" b="1">
                <a:latin typeface="Calibri"/>
                <a:ea typeface="Calibri"/>
                <a:cs typeface="Calibri"/>
              </a:rPr>
              <a:t>Accordions with the highest engagement</a:t>
            </a:r>
            <a:endParaRPr sz="1467" b="1">
              <a:latin typeface="Calibri"/>
              <a:ea typeface="Calibri"/>
              <a:cs typeface="Calibri"/>
            </a:endParaRPr>
          </a:p>
          <a:p>
            <a:pPr marL="609585" indent="-397923" defTabSz="1219170" hangingPunct="1">
              <a:buClr>
                <a:srgbClr val="000000"/>
              </a:buClr>
              <a:buSzPts val="1100"/>
              <a:buFont typeface="Calibri"/>
              <a:buAutoNum type="arabicPeriod"/>
            </a:pPr>
            <a:r>
              <a:rPr lang="en" sz="1467">
                <a:latin typeface="Calibri"/>
                <a:ea typeface="Calibri"/>
                <a:cs typeface="Calibri"/>
              </a:rPr>
              <a:t>Mental health</a:t>
            </a:r>
            <a:endParaRPr sz="1467">
              <a:latin typeface="Calibri"/>
              <a:ea typeface="Calibri"/>
              <a:cs typeface="Calibri"/>
            </a:endParaRPr>
          </a:p>
          <a:p>
            <a:pPr marL="609585" indent="-397923" defTabSz="1219170" hangingPunct="1">
              <a:buClr>
                <a:srgbClr val="000000"/>
              </a:buClr>
              <a:buSzPts val="1100"/>
              <a:buFont typeface="Calibri"/>
              <a:buAutoNum type="arabicPeriod"/>
            </a:pPr>
            <a:r>
              <a:rPr lang="en" sz="1467">
                <a:latin typeface="Calibri"/>
                <a:ea typeface="Calibri"/>
                <a:cs typeface="Calibri"/>
              </a:rPr>
              <a:t>Parking</a:t>
            </a:r>
            <a:endParaRPr sz="1467">
              <a:latin typeface="Calibri"/>
              <a:ea typeface="Calibri"/>
              <a:cs typeface="Calibri"/>
            </a:endParaRPr>
          </a:p>
          <a:p>
            <a:pPr marL="609585" indent="-397923" defTabSz="1219170" hangingPunct="1">
              <a:buClr>
                <a:srgbClr val="000000"/>
              </a:buClr>
              <a:buSzPts val="1100"/>
              <a:buFont typeface="Calibri"/>
              <a:buAutoNum type="arabicPeriod"/>
            </a:pPr>
            <a:r>
              <a:rPr lang="en" sz="1467">
                <a:latin typeface="Calibri"/>
                <a:ea typeface="Calibri"/>
                <a:cs typeface="Calibri"/>
              </a:rPr>
              <a:t>Primary care</a:t>
            </a:r>
            <a:endParaRPr sz="1467">
              <a:latin typeface="Calibri"/>
              <a:ea typeface="Calibri"/>
              <a:cs typeface="Calibri"/>
            </a:endParaRPr>
          </a:p>
          <a:p>
            <a:pPr marL="609585" indent="-397923" defTabSz="1219170" hangingPunct="1">
              <a:buClr>
                <a:srgbClr val="000000"/>
              </a:buClr>
              <a:buSzPts val="1100"/>
              <a:buFont typeface="Calibri"/>
              <a:buAutoNum type="arabicPeriod"/>
            </a:pPr>
            <a:r>
              <a:rPr lang="en" sz="1467">
                <a:latin typeface="Calibri"/>
                <a:ea typeface="Calibri"/>
                <a:cs typeface="Calibri"/>
              </a:rPr>
              <a:t>Transportation services</a:t>
            </a:r>
            <a:endParaRPr sz="1467">
              <a:latin typeface="Calibri"/>
              <a:ea typeface="Calibri"/>
              <a:cs typeface="Calibri"/>
            </a:endParaRPr>
          </a:p>
          <a:p>
            <a:pPr marL="609585" indent="-397923" defTabSz="1219170" hangingPunct="1">
              <a:buClr>
                <a:srgbClr val="000000"/>
              </a:buClr>
              <a:buSzPts val="1100"/>
              <a:buFont typeface="Calibri"/>
              <a:buAutoNum type="arabicPeriod"/>
            </a:pPr>
            <a:r>
              <a:rPr lang="en" sz="1467">
                <a:latin typeface="Calibri"/>
                <a:ea typeface="Calibri"/>
                <a:cs typeface="Calibri"/>
              </a:rPr>
              <a:t>Visitor hours and information</a:t>
            </a:r>
            <a:endParaRPr sz="1467">
              <a:latin typeface="Calibri"/>
              <a:ea typeface="Calibri"/>
              <a:cs typeface="Calibri"/>
            </a:endParaRPr>
          </a:p>
        </p:txBody>
      </p:sp>
      <p:sp>
        <p:nvSpPr>
          <p:cNvPr id="145" name="Google Shape;145;p26"/>
          <p:cNvSpPr txBox="1"/>
          <p:nvPr/>
        </p:nvSpPr>
        <p:spPr>
          <a:xfrm>
            <a:off x="8937067" y="5589601"/>
            <a:ext cx="2837600" cy="697715"/>
          </a:xfrm>
          <a:prstGeom prst="rect">
            <a:avLst/>
          </a:prstGeom>
          <a:noFill/>
          <a:ln w="9525" cap="flat" cmpd="sng">
            <a:solidFill>
              <a:srgbClr val="888888"/>
            </a:solidFill>
            <a:prstDash val="solid"/>
            <a:round/>
            <a:headEnd type="none" w="sm" len="sm"/>
            <a:tailEnd type="none" w="sm" len="sm"/>
          </a:ln>
        </p:spPr>
        <p:txBody>
          <a:bodyPr spcFirstLastPara="1" wrap="square" lIns="121900" tIns="121900" rIns="121900" bIns="121900" anchor="t" anchorCtr="0">
            <a:spAutoFit/>
          </a:bodyPr>
          <a:lstStyle/>
          <a:p>
            <a:pPr defTabSz="1219170" hangingPunct="1">
              <a:buClr>
                <a:srgbClr val="000000"/>
              </a:buClr>
            </a:pPr>
            <a:r>
              <a:rPr lang="en" sz="1467" b="1">
                <a:latin typeface="Calibri"/>
                <a:ea typeface="Calibri"/>
                <a:cs typeface="Calibri"/>
              </a:rPr>
              <a:t>Link with the highest engagement: </a:t>
            </a:r>
            <a:r>
              <a:rPr lang="en" sz="1467">
                <a:latin typeface="Calibri"/>
                <a:ea typeface="Calibri"/>
                <a:cs typeface="Calibri"/>
              </a:rPr>
              <a:t>In the Spotlight</a:t>
            </a:r>
            <a:endParaRPr sz="1467">
              <a:latin typeface="Calibri"/>
              <a:ea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4534" y="1664413"/>
            <a:ext cx="7818633" cy="4612563"/>
          </a:xfrm>
          <a:prstGeom prst="rect">
            <a:avLst/>
          </a:prstGeom>
          <a:noFill/>
          <a:ln>
            <a:noFill/>
          </a:ln>
        </p:spPr>
        <p:txBody>
          <a:bodyPr spcFirstLastPara="1" wrap="square" lIns="0" tIns="0" rIns="0" bIns="0" anchor="t" anchorCtr="0">
            <a:noAutofit/>
          </a:bodyPr>
          <a:lstStyle/>
          <a:p>
            <a:pPr marL="211662" indent="0">
              <a:lnSpc>
                <a:spcPct val="115000"/>
              </a:lnSpc>
              <a:buSzPts val="1100"/>
              <a:buNone/>
            </a:pPr>
            <a:r>
              <a:rPr lang="en-US" sz="1200" b="1" dirty="0">
                <a:latin typeface="Arial" panose="020B0604020202020204" pitchFamily="34" charset="0"/>
                <a:cs typeface="Arial" panose="020B0604020202020204" pitchFamily="34" charset="0"/>
              </a:rPr>
              <a:t>-            - Coatesville-health-care, Northern-California-health-care, Minneapolis-health-care, and </a:t>
            </a:r>
            <a:r>
              <a:rPr lang="en-US" sz="1200" b="1" dirty="0" err="1">
                <a:latin typeface="Arial" panose="020B0604020202020204" pitchFamily="34" charset="0"/>
                <a:cs typeface="Arial" panose="020B0604020202020204" pitchFamily="34" charset="0"/>
              </a:rPr>
              <a:t>St.Cloud</a:t>
            </a:r>
            <a:r>
              <a:rPr lang="en-US" sz="1200" b="1" dirty="0">
                <a:latin typeface="Arial" panose="020B0604020202020204" pitchFamily="34" charset="0"/>
                <a:cs typeface="Arial" panose="020B0604020202020204" pitchFamily="34" charset="0"/>
              </a:rPr>
              <a:t>-	health care, are now live!</a:t>
            </a:r>
          </a:p>
          <a:p>
            <a:pPr marL="211662" indent="0">
              <a:lnSpc>
                <a:spcPct val="115000"/>
              </a:lnSpc>
              <a:buSzPts val="1100"/>
              <a:buNone/>
            </a:pPr>
            <a:endParaRPr lang="en-US" sz="1200" b="1" dirty="0">
              <a:latin typeface="Arial" panose="020B0604020202020204" pitchFamily="34" charset="0"/>
              <a:cs typeface="Arial" panose="020B0604020202020204" pitchFamily="34" charset="0"/>
            </a:endParaRPr>
          </a:p>
          <a:p>
            <a:pPr marL="211662" indent="0">
              <a:lnSpc>
                <a:spcPct val="115000"/>
              </a:lnSpc>
              <a:buSzPts val="1100"/>
              <a:buNone/>
            </a:pPr>
            <a:r>
              <a:rPr lang="en-US" sz="1200" b="1" dirty="0">
                <a:latin typeface="Arial" panose="020B0604020202020204" pitchFamily="34" charset="0"/>
                <a:cs typeface="Arial" panose="020B0604020202020204" pitchFamily="34" charset="0"/>
              </a:rPr>
              <a:t>Go Live/full production:  </a:t>
            </a:r>
            <a:r>
              <a:rPr lang="en-US" sz="1100" i="1" dirty="0">
                <a:latin typeface="Arial" panose="020B0604020202020204" pitchFamily="34" charset="0"/>
                <a:cs typeface="Arial" panose="020B0604020202020204" pitchFamily="34" charset="0"/>
              </a:rPr>
              <a:t>(Awareness for CMS, Facilities, Platform, Public Websites, Front end tools)</a:t>
            </a:r>
          </a:p>
          <a:p>
            <a:pPr marL="497412" indent="-285750">
              <a:lnSpc>
                <a:spcPct val="100000"/>
              </a:lnSpc>
              <a:buSzPts val="1100"/>
            </a:pPr>
            <a:r>
              <a:rPr lang="en-US" sz="1200" u="sng" dirty="0">
                <a:latin typeface="Arial" panose="020B0604020202020204" pitchFamily="34" charset="0"/>
                <a:cs typeface="Arial" panose="020B0604020202020204" pitchFamily="34" charset="0"/>
              </a:rPr>
              <a:t>Wednesday July 28</a:t>
            </a:r>
            <a:r>
              <a:rPr lang="en-US" sz="1200" u="sng" baseline="30000" dirty="0">
                <a:latin typeface="Arial" panose="020B0604020202020204" pitchFamily="34" charset="0"/>
                <a:cs typeface="Arial" panose="020B0604020202020204" pitchFamily="34" charset="0"/>
              </a:rPr>
              <a:t>th</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syracuse</a:t>
            </a:r>
            <a:r>
              <a:rPr lang="en-US" sz="1200" dirty="0">
                <a:latin typeface="Arial" panose="020B0604020202020204" pitchFamily="34" charset="0"/>
                <a:cs typeface="Arial" panose="020B0604020202020204" pitchFamily="34" charset="0"/>
              </a:rPr>
              <a:t>-health-care/, salt-lake-city-health-care/, new-jersey-health-care/, </a:t>
            </a:r>
            <a:r>
              <a:rPr lang="en-US" sz="1200" dirty="0" err="1">
                <a:latin typeface="Arial" panose="020B0604020202020204" pitchFamily="34" charset="0"/>
                <a:cs typeface="Arial" panose="020B0604020202020204" pitchFamily="34" charset="0"/>
              </a:rPr>
              <a:t>oklahoma</a:t>
            </a:r>
            <a:r>
              <a:rPr lang="en-US" sz="1200" dirty="0">
                <a:latin typeface="Arial" panose="020B0604020202020204" pitchFamily="34" charset="0"/>
                <a:cs typeface="Arial" panose="020B0604020202020204" pitchFamily="34" charset="0"/>
              </a:rPr>
              <a:t>-city-health-care/</a:t>
            </a:r>
          </a:p>
          <a:p>
            <a:pPr marL="497412" indent="-285750">
              <a:lnSpc>
                <a:spcPct val="115000"/>
              </a:lnSpc>
              <a:buSzPts val="1100"/>
            </a:pPr>
            <a:r>
              <a:rPr lang="en-US" sz="1200" u="sng" dirty="0">
                <a:latin typeface="Arial" panose="020B0604020202020204" pitchFamily="34" charset="0"/>
                <a:cs typeface="Arial" panose="020B0604020202020204" pitchFamily="34" charset="0"/>
              </a:rPr>
              <a:t>Wednesday Aug.4</a:t>
            </a:r>
            <a:r>
              <a:rPr lang="en-US" sz="1200" u="sng" baseline="30000" dirty="0">
                <a:latin typeface="Arial" panose="020B0604020202020204" pitchFamily="34" charset="0"/>
                <a:cs typeface="Arial" panose="020B0604020202020204" pitchFamily="34" charset="0"/>
              </a:rPr>
              <a:t>th</a:t>
            </a:r>
            <a:r>
              <a:rPr lang="en-US" sz="1200" dirty="0">
                <a:latin typeface="Arial" panose="020B0604020202020204" pitchFamily="34" charset="0"/>
                <a:cs typeface="Arial" panose="020B0604020202020204" pitchFamily="34" charset="0"/>
              </a:rPr>
              <a:t>, western new </a:t>
            </a:r>
            <a:r>
              <a:rPr lang="en-US" sz="1200" dirty="0" err="1">
                <a:latin typeface="Arial" panose="020B0604020202020204" pitchFamily="34" charset="0"/>
                <a:cs typeface="Arial" panose="020B0604020202020204" pitchFamily="34" charset="0"/>
              </a:rPr>
              <a:t>york</a:t>
            </a:r>
            <a:r>
              <a:rPr lang="en-US" sz="1200" dirty="0">
                <a:latin typeface="Arial" panose="020B0604020202020204" pitchFamily="34" charset="0"/>
                <a:cs typeface="Arial" panose="020B0604020202020204" pitchFamily="34" charset="0"/>
              </a:rPr>
              <a:t> health care; </a:t>
            </a:r>
            <a:r>
              <a:rPr lang="en-US" sz="1200" dirty="0" err="1">
                <a:latin typeface="Arial" panose="020B0604020202020204" pitchFamily="34" charset="0"/>
                <a:cs typeface="Arial" panose="020B0604020202020204" pitchFamily="34" charset="0"/>
              </a:rPr>
              <a:t>salem</a:t>
            </a:r>
            <a:r>
              <a:rPr lang="en-US" sz="1200" dirty="0">
                <a:latin typeface="Arial" panose="020B0604020202020204" pitchFamily="34" charset="0"/>
                <a:cs typeface="Arial" panose="020B0604020202020204" pitchFamily="34" charset="0"/>
              </a:rPr>
              <a:t> health care; </a:t>
            </a:r>
            <a:r>
              <a:rPr lang="en-US" sz="1200" dirty="0" err="1">
                <a:latin typeface="Arial" panose="020B0604020202020204" pitchFamily="34" charset="0"/>
                <a:cs typeface="Arial" panose="020B0604020202020204" pitchFamily="34" charset="0"/>
              </a:rPr>
              <a:t>asheville</a:t>
            </a:r>
            <a:r>
              <a:rPr lang="en-US" sz="1200" dirty="0">
                <a:latin typeface="Arial" panose="020B0604020202020204" pitchFamily="34" charset="0"/>
                <a:cs typeface="Arial" panose="020B0604020202020204" pitchFamily="34" charset="0"/>
              </a:rPr>
              <a:t> health care; </a:t>
            </a:r>
            <a:r>
              <a:rPr lang="en-US" sz="1200" dirty="0" err="1">
                <a:latin typeface="Arial" panose="020B0604020202020204" pitchFamily="34" charset="0"/>
                <a:cs typeface="Arial" panose="020B0604020202020204" pitchFamily="34" charset="0"/>
              </a:rPr>
              <a:t>salisbury</a:t>
            </a:r>
            <a:r>
              <a:rPr lang="en-US" sz="1200" dirty="0">
                <a:latin typeface="Arial" panose="020B0604020202020204" pitchFamily="34" charset="0"/>
                <a:cs typeface="Arial" panose="020B0604020202020204" pitchFamily="34" charset="0"/>
              </a:rPr>
              <a:t> health care; </a:t>
            </a:r>
            <a:r>
              <a:rPr lang="en-US" sz="1200" dirty="0" err="1">
                <a:latin typeface="Arial" panose="020B0604020202020204" pitchFamily="34" charset="0"/>
                <a:cs typeface="Arial" panose="020B0604020202020204" pitchFamily="34" charset="0"/>
              </a:rPr>
              <a:t>alexandria</a:t>
            </a:r>
            <a:r>
              <a:rPr lang="en-US" sz="1200" dirty="0">
                <a:latin typeface="Arial" panose="020B0604020202020204" pitchFamily="34" charset="0"/>
                <a:cs typeface="Arial" panose="020B0604020202020204" pitchFamily="34" charset="0"/>
              </a:rPr>
              <a:t> health care; </a:t>
            </a:r>
            <a:r>
              <a:rPr lang="en-US" sz="1200" dirty="0" err="1">
                <a:latin typeface="Arial" panose="020B0604020202020204" pitchFamily="34" charset="0"/>
                <a:cs typeface="Arial" panose="020B0604020202020204" pitchFamily="34" charset="0"/>
              </a:rPr>
              <a:t>shreveport</a:t>
            </a:r>
            <a:r>
              <a:rPr lang="en-US" sz="1200" dirty="0">
                <a:latin typeface="Arial" panose="020B0604020202020204" pitchFamily="34" charset="0"/>
                <a:cs typeface="Arial" panose="020B0604020202020204" pitchFamily="34" charset="0"/>
              </a:rPr>
              <a:t> health care; southeast health care; </a:t>
            </a:r>
            <a:r>
              <a:rPr lang="en-US" sz="1200" dirty="0" err="1">
                <a:latin typeface="Arial" panose="020B0604020202020204" pitchFamily="34" charset="0"/>
                <a:cs typeface="Arial" panose="020B0604020202020204" pitchFamily="34" charset="0"/>
              </a:rPr>
              <a:t>louisiana</a:t>
            </a:r>
            <a:r>
              <a:rPr lang="en-US" sz="1200" dirty="0">
                <a:latin typeface="Arial" panose="020B0604020202020204" pitchFamily="34" charset="0"/>
                <a:cs typeface="Arial" panose="020B0604020202020204" pitchFamily="34" charset="0"/>
              </a:rPr>
              <a:t> health care; gulf coast health care; </a:t>
            </a:r>
            <a:r>
              <a:rPr lang="en-US" sz="1200" dirty="0" err="1">
                <a:latin typeface="Arial" panose="020B0604020202020204" pitchFamily="34" charset="0"/>
                <a:cs typeface="Arial" panose="020B0604020202020204" pitchFamily="34" charset="0"/>
              </a:rPr>
              <a:t>sierra</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nevada</a:t>
            </a:r>
            <a:r>
              <a:rPr lang="en-US" sz="1200" dirty="0">
                <a:latin typeface="Arial" panose="020B0604020202020204" pitchFamily="34" charset="0"/>
                <a:cs typeface="Arial" panose="020B0604020202020204" pitchFamily="34" charset="0"/>
              </a:rPr>
              <a:t> health care</a:t>
            </a:r>
          </a:p>
          <a:p>
            <a:pPr marL="497412" indent="-285750">
              <a:lnSpc>
                <a:spcPct val="115000"/>
              </a:lnSpc>
              <a:buSzPts val="1100"/>
            </a:pPr>
            <a:endParaRPr lang="en-US" sz="1200" dirty="0">
              <a:latin typeface="Arial" panose="020B0604020202020204" pitchFamily="34" charset="0"/>
              <a:cs typeface="Arial" panose="020B0604020202020204" pitchFamily="34" charset="0"/>
            </a:endParaRPr>
          </a:p>
          <a:p>
            <a:pPr marL="211662" indent="0">
              <a:lnSpc>
                <a:spcPct val="115000"/>
              </a:lnSpc>
              <a:buSzPts val="1100"/>
              <a:buNone/>
            </a:pPr>
            <a:r>
              <a:rPr lang="en-US" sz="1200" b="1" dirty="0">
                <a:latin typeface="Arial" panose="020B0604020202020204" pitchFamily="34" charset="0"/>
                <a:cs typeface="Arial" panose="020B0604020202020204" pitchFamily="34" charset="0"/>
              </a:rPr>
              <a:t>Dual state Launches:  </a:t>
            </a:r>
            <a:r>
              <a:rPr lang="en-US" sz="1100" i="1" dirty="0">
                <a:latin typeface="Arial" panose="020B0604020202020204" pitchFamily="34" charset="0"/>
                <a:cs typeface="Arial" panose="020B0604020202020204" pitchFamily="34" charset="0"/>
              </a:rPr>
              <a:t>(Awareness for CMS, Facilities, Platform, Front end Tools)</a:t>
            </a:r>
          </a:p>
          <a:p>
            <a:pPr marL="514350" indent="-303213">
              <a:lnSpc>
                <a:spcPct val="115000"/>
              </a:lnSpc>
              <a:buSzPts val="1100"/>
            </a:pPr>
            <a:r>
              <a:rPr lang="en-US" sz="1200" dirty="0">
                <a:latin typeface="Arial" panose="020B0604020202020204" pitchFamily="34" charset="0"/>
                <a:cs typeface="Arial" panose="020B0604020202020204" pitchFamily="34" charset="0"/>
              </a:rPr>
              <a:t>7/27: https://www.va.gov/so-</a:t>
            </a:r>
            <a:r>
              <a:rPr lang="en-US" sz="1200" dirty="0" err="1">
                <a:latin typeface="Arial" panose="020B0604020202020204" pitchFamily="34" charset="0"/>
                <a:cs typeface="Arial" panose="020B0604020202020204" pitchFamily="34" charset="0"/>
              </a:rPr>
              <a:t>oregon</a:t>
            </a:r>
            <a:r>
              <a:rPr lang="en-US" sz="1200" dirty="0">
                <a:latin typeface="Arial" panose="020B0604020202020204" pitchFamily="34" charset="0"/>
                <a:cs typeface="Arial" panose="020B0604020202020204" pitchFamily="34" charset="0"/>
              </a:rPr>
              <a:t>-health-care/  https://www.va.gov/spokane-health-care/, </a:t>
            </a:r>
          </a:p>
          <a:p>
            <a:pPr marL="514350" indent="-303213">
              <a:lnSpc>
                <a:spcPct val="115000"/>
              </a:lnSpc>
              <a:buSzPts val="1100"/>
            </a:pPr>
            <a:r>
              <a:rPr lang="en-US" sz="1200" dirty="0">
                <a:latin typeface="Arial" panose="020B0604020202020204" pitchFamily="34" charset="0"/>
                <a:cs typeface="Arial" panose="020B0604020202020204" pitchFamily="34" charset="0"/>
              </a:rPr>
              <a:t>7/28: https://www.va.gov/</a:t>
            </a:r>
            <a:r>
              <a:rPr lang="en-US" sz="1200" dirty="0" err="1">
                <a:latin typeface="Arial" panose="020B0604020202020204" pitchFamily="34" charset="0"/>
                <a:cs typeface="Arial" panose="020B0604020202020204" pitchFamily="34" charset="0"/>
              </a:rPr>
              <a:t>walla</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walla</a:t>
            </a:r>
            <a:r>
              <a:rPr lang="en-US" sz="1200" dirty="0">
                <a:latin typeface="Arial" panose="020B0604020202020204" pitchFamily="34" charset="0"/>
                <a:cs typeface="Arial" panose="020B0604020202020204" pitchFamily="34" charset="0"/>
              </a:rPr>
              <a:t>-health-care/, </a:t>
            </a:r>
          </a:p>
          <a:p>
            <a:pPr marL="514350" indent="-303213">
              <a:lnSpc>
                <a:spcPct val="115000"/>
              </a:lnSpc>
              <a:buSzPts val="1100"/>
            </a:pPr>
            <a:endParaRPr lang="en-US" sz="1200" dirty="0">
              <a:latin typeface="Arial" panose="020B0604020202020204" pitchFamily="34" charset="0"/>
              <a:cs typeface="Arial" panose="020B0604020202020204" pitchFamily="34" charset="0"/>
            </a:endParaRPr>
          </a:p>
          <a:p>
            <a:pPr marL="211662" indent="0">
              <a:lnSpc>
                <a:spcPct val="115000"/>
              </a:lnSpc>
              <a:buSzPts val="1100"/>
              <a:buNone/>
            </a:pPr>
            <a:r>
              <a:rPr lang="en-US" sz="1200" b="1" dirty="0">
                <a:latin typeface="Arial" panose="020B0604020202020204" pitchFamily="34" charset="0"/>
                <a:cs typeface="Arial" panose="020B0604020202020204" pitchFamily="34" charset="0"/>
              </a:rPr>
              <a:t>In Queue: </a:t>
            </a:r>
          </a:p>
          <a:p>
            <a:pPr marL="514350" indent="-303213">
              <a:lnSpc>
                <a:spcPct val="115000"/>
              </a:lnSpc>
              <a:buSzPts val="1100"/>
            </a:pPr>
            <a:r>
              <a:rPr lang="en-US" sz="1200" dirty="0">
                <a:latin typeface="Arial" panose="020B0604020202020204" pitchFamily="34" charset="0"/>
                <a:cs typeface="Arial" panose="020B0604020202020204" pitchFamily="34" charset="0"/>
              </a:rPr>
              <a:t>8/3:  https://www.va.gov/ann-arbor-health-care/, https://www.va.gov/battle-creek-health-care/</a:t>
            </a:r>
          </a:p>
          <a:p>
            <a:pPr marL="514350" indent="-303213">
              <a:lnSpc>
                <a:spcPct val="115000"/>
              </a:lnSpc>
              <a:buSzPts val="1100"/>
            </a:pPr>
            <a:r>
              <a:rPr lang="en-US" sz="1200" dirty="0">
                <a:latin typeface="Arial" panose="020B0604020202020204" pitchFamily="34" charset="0"/>
                <a:cs typeface="Arial" panose="020B0604020202020204" pitchFamily="34" charset="0"/>
              </a:rPr>
              <a:t>8/4:  https://www.va.gov/central-ohio-health-care/, https://www.va.gov/chillicothe-health-care/</a:t>
            </a:r>
          </a:p>
          <a:p>
            <a:pPr marL="514350" indent="-303213">
              <a:lnSpc>
                <a:spcPct val="115000"/>
              </a:lnSpc>
              <a:buSzPts val="1100"/>
            </a:pPr>
            <a:endParaRPr lang="en-US" sz="1200" dirty="0">
              <a:latin typeface="Arial" panose="020B0604020202020204" pitchFamily="34" charset="0"/>
              <a:cs typeface="Arial" panose="020B0604020202020204" pitchFamily="34" charset="0"/>
            </a:endParaRPr>
          </a:p>
          <a:p>
            <a:pPr marL="211662" indent="0">
              <a:lnSpc>
                <a:spcPct val="115000"/>
              </a:lnSpc>
              <a:buSzPts val="1100"/>
              <a:buNone/>
            </a:pPr>
            <a:r>
              <a:rPr lang="en-US" sz="1200" b="1" dirty="0">
                <a:latin typeface="Arial" panose="020B0604020202020204" pitchFamily="34" charset="0"/>
                <a:cs typeface="Arial" panose="020B0604020202020204" pitchFamily="34" charset="0"/>
              </a:rPr>
              <a:t>Dependencies, blockers</a:t>
            </a:r>
          </a:p>
          <a:p>
            <a:pPr marL="497412" indent="-285750">
              <a:lnSpc>
                <a:spcPct val="115000"/>
              </a:lnSpc>
              <a:buSzPts val="1100"/>
            </a:pPr>
            <a:r>
              <a:rPr lang="en-US" sz="1200" dirty="0">
                <a:latin typeface="Arial" panose="020B0604020202020204" pitchFamily="34" charset="0"/>
                <a:cs typeface="Arial" panose="020B0604020202020204" pitchFamily="34" charset="0"/>
              </a:rPr>
              <a:t>Dependency:  Working with CMS to migrate last six VAMC System and Health Services </a:t>
            </a:r>
          </a:p>
          <a:p>
            <a:pPr marL="497412" indent="-285750">
              <a:lnSpc>
                <a:spcPct val="115000"/>
              </a:lnSpc>
              <a:buSzPts val="1100"/>
            </a:pPr>
            <a:r>
              <a:rPr lang="en-US" sz="1200" dirty="0">
                <a:latin typeface="Arial" panose="020B0604020202020204" pitchFamily="34" charset="0"/>
                <a:cs typeface="Arial" panose="020B0604020202020204" pitchFamily="34" charset="0"/>
              </a:rPr>
              <a:t>Dependency:  Mobile facility research and creation (Specific Systems pushed back in schedule ) </a:t>
            </a:r>
          </a:p>
          <a:p>
            <a:pPr marL="497412" indent="-285750">
              <a:lnSpc>
                <a:spcPct val="115000"/>
              </a:lnSpc>
              <a:buSzPts val="1100"/>
            </a:pPr>
            <a:r>
              <a:rPr lang="en-US" sz="1200" dirty="0">
                <a:latin typeface="Arial" panose="020B0604020202020204" pitchFamily="34" charset="0"/>
                <a:cs typeface="Arial" panose="020B0604020202020204" pitchFamily="34" charset="0"/>
              </a:rPr>
              <a:t>Dependency:  Node capacity in </a:t>
            </a:r>
            <a:r>
              <a:rPr lang="en-US" sz="1200" dirty="0" err="1">
                <a:latin typeface="Arial" panose="020B0604020202020204" pitchFamily="34" charset="0"/>
                <a:cs typeface="Arial" panose="020B0604020202020204" pitchFamily="34" charset="0"/>
              </a:rPr>
              <a:t>GraphQL</a:t>
            </a:r>
            <a:r>
              <a:rPr lang="en-US" sz="1200" dirty="0">
                <a:latin typeface="Arial" panose="020B0604020202020204" pitchFamily="34" charset="0"/>
                <a:cs typeface="Arial" panose="020B0604020202020204" pitchFamily="34" charset="0"/>
              </a:rPr>
              <a:t>/CMS – </a:t>
            </a:r>
            <a:r>
              <a:rPr lang="en-US" sz="1200" i="1" dirty="0">
                <a:latin typeface="Arial" panose="020B0604020202020204" pitchFamily="34" charset="0"/>
                <a:cs typeface="Arial" panose="020B0604020202020204" pitchFamily="34" charset="0"/>
              </a:rPr>
              <a:t>Monitoring </a:t>
            </a:r>
          </a:p>
          <a:p>
            <a:pPr marL="211662" indent="0">
              <a:lnSpc>
                <a:spcPct val="115000"/>
              </a:lnSpc>
              <a:buSzPts val="1100"/>
              <a:buNone/>
            </a:pPr>
            <a:endParaRPr lang="en-US" sz="1200" b="1" dirty="0">
              <a:latin typeface="Arial" panose="020B0604020202020204" pitchFamily="34" charset="0"/>
              <a:cs typeface="Arial" panose="020B0604020202020204" pitchFamily="34" charset="0"/>
            </a:endParaRPr>
          </a:p>
          <a:p>
            <a:pPr marL="211662" indent="0">
              <a:lnSpc>
                <a:spcPct val="115000"/>
              </a:lnSpc>
              <a:buSzPts val="1100"/>
              <a:buNone/>
            </a:pPr>
            <a:r>
              <a:rPr lang="en-US" sz="1200" b="1" dirty="0">
                <a:latin typeface="Arial" panose="020B0604020202020204" pitchFamily="34" charset="0"/>
                <a:cs typeface="Arial" panose="020B0604020202020204" pitchFamily="34" charset="0"/>
              </a:rPr>
              <a:t>Q&amp;A:</a:t>
            </a:r>
          </a:p>
          <a:p>
            <a:pPr marL="497412" indent="-285750">
              <a:lnSpc>
                <a:spcPct val="115000"/>
              </a:lnSpc>
              <a:buSzPts val="1100"/>
            </a:pPr>
            <a:r>
              <a:rPr lang="en-US" sz="1200" dirty="0">
                <a:latin typeface="Arial" panose="020B0604020202020204" pitchFamily="34" charset="0"/>
                <a:cs typeface="Arial" panose="020B0604020202020204" pitchFamily="34" charset="0"/>
              </a:rPr>
              <a:t>TBD</a:t>
            </a:r>
            <a:endParaRPr lang="en-US" sz="1400" dirty="0">
              <a:latin typeface="Arial" panose="020B0604020202020204" pitchFamily="34" charset="0"/>
              <a:cs typeface="Arial" panose="020B0604020202020204" pitchFamily="34" charset="0"/>
            </a:endParaRPr>
          </a:p>
          <a:p>
            <a:pPr marL="211662" indent="0">
              <a:lnSpc>
                <a:spcPct val="115000"/>
              </a:lnSpc>
              <a:buSzPts val="1100"/>
              <a:buNone/>
            </a:pPr>
            <a:endParaRPr lang="en-US" sz="14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4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4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4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400" i="1" dirty="0">
              <a:latin typeface="Arial" panose="020B0604020202020204" pitchFamily="34" charset="0"/>
              <a:cs typeface="Arial" panose="020B0604020202020204" pitchFamily="34" charset="0"/>
            </a:endParaRPr>
          </a:p>
          <a:p>
            <a:pPr marL="211662" indent="0">
              <a:lnSpc>
                <a:spcPct val="115000"/>
              </a:lnSpc>
              <a:buSzPts val="1100"/>
              <a:buNone/>
            </a:pPr>
            <a:r>
              <a:rPr lang="en-US" sz="1200" i="1" dirty="0">
                <a:latin typeface="Arial" panose="020B0604020202020204" pitchFamily="34" charset="0"/>
                <a:cs typeface="Arial" panose="020B0604020202020204" pitchFamily="34" charset="0"/>
              </a:rPr>
              <a:t>Any launches to announce? Copy and paste this celebration icon 	   </a:t>
            </a:r>
          </a:p>
          <a:p>
            <a:pPr marL="211662" indent="0">
              <a:lnSpc>
                <a:spcPct val="115000"/>
              </a:lnSpc>
              <a:buSzPts val="1100"/>
              <a:buNone/>
            </a:pPr>
            <a:r>
              <a:rPr lang="en-US" sz="1200" i="1" dirty="0">
                <a:latin typeface="Arial" panose="020B0604020202020204" pitchFamily="34" charset="0"/>
                <a:cs typeface="Arial" panose="020B0604020202020204" pitchFamily="34" charset="0"/>
              </a:rPr>
              <a:t>next to the update!</a:t>
            </a: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VAMC – Web Modernization</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18</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261" name="Google Shape;261;p32"/>
          <p:cNvSpPr txBox="1"/>
          <p:nvPr/>
        </p:nvSpPr>
        <p:spPr>
          <a:xfrm>
            <a:off x="85618" y="70530"/>
            <a:ext cx="7818633"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Stan Gardner/ OCTO-DE LEAD: David Conlon</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8226169" y="426871"/>
            <a:ext cx="3610724" cy="6130339"/>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Insights:</a:t>
            </a: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81863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Mission: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Provide to Veterans accessing the VAMC websites a user experience that provides solutions to key touch points in the end-to-end Veteran healthcare journey.</a:t>
            </a:r>
          </a:p>
        </p:txBody>
      </p:sp>
      <p:pic>
        <p:nvPicPr>
          <p:cNvPr id="14" name="Picture 13">
            <a:extLst>
              <a:ext uri="{FF2B5EF4-FFF2-40B4-BE49-F238E27FC236}">
                <a16:creationId xmlns:a16="http://schemas.microsoft.com/office/drawing/2014/main" id="{A1A98185-1A42-4F62-A360-45B2A8DF8A5F}"/>
              </a:ext>
            </a:extLst>
          </p:cNvPr>
          <p:cNvPicPr>
            <a:picLocks noChangeAspect="1"/>
          </p:cNvPicPr>
          <p:nvPr/>
        </p:nvPicPr>
        <p:blipFill>
          <a:blip r:embed="rId3"/>
          <a:stretch>
            <a:fillRect/>
          </a:stretch>
        </p:blipFill>
        <p:spPr>
          <a:xfrm>
            <a:off x="8334204" y="2454585"/>
            <a:ext cx="3394655" cy="1911580"/>
          </a:xfrm>
          <a:prstGeom prst="rect">
            <a:avLst/>
          </a:prstGeom>
        </p:spPr>
      </p:pic>
      <p:pic>
        <p:nvPicPr>
          <p:cNvPr id="6" name="Picture 5">
            <a:extLst>
              <a:ext uri="{FF2B5EF4-FFF2-40B4-BE49-F238E27FC236}">
                <a16:creationId xmlns:a16="http://schemas.microsoft.com/office/drawing/2014/main" id="{C7AF428A-5FB8-4328-856F-4E10F68B7312}"/>
              </a:ext>
            </a:extLst>
          </p:cNvPr>
          <p:cNvPicPr>
            <a:picLocks noChangeAspect="1"/>
          </p:cNvPicPr>
          <p:nvPr/>
        </p:nvPicPr>
        <p:blipFill>
          <a:blip r:embed="rId4"/>
          <a:stretch>
            <a:fillRect/>
          </a:stretch>
        </p:blipFill>
        <p:spPr>
          <a:xfrm>
            <a:off x="158879" y="1459761"/>
            <a:ext cx="633850" cy="649697"/>
          </a:xfrm>
          <a:prstGeom prst="rect">
            <a:avLst/>
          </a:prstGeom>
        </p:spPr>
      </p:pic>
      <p:pic>
        <p:nvPicPr>
          <p:cNvPr id="3" name="Picture 2">
            <a:extLst>
              <a:ext uri="{FF2B5EF4-FFF2-40B4-BE49-F238E27FC236}">
                <a16:creationId xmlns:a16="http://schemas.microsoft.com/office/drawing/2014/main" id="{EBA8B06D-324A-447D-8458-68002646E193}"/>
              </a:ext>
            </a:extLst>
          </p:cNvPr>
          <p:cNvPicPr>
            <a:picLocks noChangeAspect="1"/>
          </p:cNvPicPr>
          <p:nvPr/>
        </p:nvPicPr>
        <p:blipFill>
          <a:blip r:embed="rId5"/>
          <a:stretch>
            <a:fillRect/>
          </a:stretch>
        </p:blipFill>
        <p:spPr>
          <a:xfrm>
            <a:off x="8327879" y="4366165"/>
            <a:ext cx="3399238" cy="1990186"/>
          </a:xfrm>
          <a:prstGeom prst="rect">
            <a:avLst/>
          </a:prstGeom>
        </p:spPr>
      </p:pic>
      <p:pic>
        <p:nvPicPr>
          <p:cNvPr id="10" name="Picture 9">
            <a:extLst>
              <a:ext uri="{FF2B5EF4-FFF2-40B4-BE49-F238E27FC236}">
                <a16:creationId xmlns:a16="http://schemas.microsoft.com/office/drawing/2014/main" id="{0000A1C4-6101-4F1B-BAD8-1DC74451BEB5}"/>
              </a:ext>
            </a:extLst>
          </p:cNvPr>
          <p:cNvPicPr>
            <a:picLocks noChangeAspect="1"/>
          </p:cNvPicPr>
          <p:nvPr/>
        </p:nvPicPr>
        <p:blipFill>
          <a:blip r:embed="rId6"/>
          <a:stretch>
            <a:fillRect/>
          </a:stretch>
        </p:blipFill>
        <p:spPr>
          <a:xfrm>
            <a:off x="8340225" y="956078"/>
            <a:ext cx="3242175" cy="1416669"/>
          </a:xfrm>
          <a:prstGeom prst="rect">
            <a:avLst/>
          </a:prstGeom>
        </p:spPr>
      </p:pic>
    </p:spTree>
    <p:extLst>
      <p:ext uri="{BB962C8B-B14F-4D97-AF65-F5344CB8AC3E}">
        <p14:creationId xmlns:p14="http://schemas.microsoft.com/office/powerpoint/2010/main" val="244644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d925be7dcf_0_38"/>
          <p:cNvSpPr txBox="1">
            <a:spLocks noGrp="1"/>
          </p:cNvSpPr>
          <p:nvPr>
            <p:ph type="body" idx="1"/>
          </p:nvPr>
        </p:nvSpPr>
        <p:spPr>
          <a:xfrm>
            <a:off x="375275" y="1753350"/>
            <a:ext cx="6976800" cy="4737000"/>
          </a:xfrm>
          <a:prstGeom prst="rect">
            <a:avLst/>
          </a:prstGeom>
          <a:noFill/>
          <a:ln>
            <a:noFill/>
          </a:ln>
        </p:spPr>
        <p:txBody>
          <a:bodyPr spcFirstLastPara="1" wrap="square" lIns="0" tIns="0" rIns="0" bIns="0" anchor="t" anchorCtr="0">
            <a:noAutofit/>
          </a:bodyPr>
          <a:lstStyle/>
          <a:p>
            <a:pPr marL="211662" lvl="0" indent="0" algn="l" rtl="0">
              <a:lnSpc>
                <a:spcPct val="115000"/>
              </a:lnSpc>
              <a:spcBef>
                <a:spcPts val="0"/>
              </a:spcBef>
              <a:spcAft>
                <a:spcPts val="0"/>
              </a:spcAft>
              <a:buSzPts val="1100"/>
              <a:buNone/>
            </a:pPr>
            <a:r>
              <a:rPr lang="en-US" sz="1400" b="1">
                <a:latin typeface="Arial"/>
                <a:ea typeface="Arial"/>
                <a:cs typeface="Arial"/>
                <a:sym typeface="Arial"/>
              </a:rPr>
              <a:t>Vet Centers</a:t>
            </a:r>
            <a:endParaRPr sz="1400">
              <a:latin typeface="Arial"/>
              <a:ea typeface="Arial"/>
              <a:cs typeface="Arial"/>
              <a:sym typeface="Arial"/>
            </a:endParaRPr>
          </a:p>
          <a:p>
            <a:pPr marL="497412" lvl="0" indent="-304800" algn="l" rtl="0">
              <a:lnSpc>
                <a:spcPct val="115000"/>
              </a:lnSpc>
              <a:spcBef>
                <a:spcPts val="0"/>
              </a:spcBef>
              <a:spcAft>
                <a:spcPts val="0"/>
              </a:spcAft>
              <a:buSzPts val="1400"/>
              <a:buFont typeface="Arial"/>
              <a:buChar char="•"/>
            </a:pPr>
            <a:r>
              <a:rPr lang="en-US" sz="1400">
                <a:latin typeface="Arial"/>
                <a:ea typeface="Arial"/>
                <a:cs typeface="Arial"/>
                <a:sym typeface="Arial"/>
              </a:rPr>
              <a:t>Support for Vet Center launches</a:t>
            </a:r>
            <a:endParaRPr sz="1400">
              <a:latin typeface="Arial"/>
              <a:ea typeface="Arial"/>
              <a:cs typeface="Arial"/>
              <a:sym typeface="Arial"/>
            </a:endParaRPr>
          </a:p>
          <a:p>
            <a:pPr marL="211662" lvl="0" indent="0" algn="l" rtl="0">
              <a:lnSpc>
                <a:spcPct val="115000"/>
              </a:lnSpc>
              <a:spcBef>
                <a:spcPts val="0"/>
              </a:spcBef>
              <a:spcAft>
                <a:spcPts val="0"/>
              </a:spcAft>
              <a:buSzPts val="1100"/>
              <a:buNone/>
            </a:pPr>
            <a:endParaRPr sz="1400" b="1">
              <a:latin typeface="Arial"/>
              <a:ea typeface="Arial"/>
              <a:cs typeface="Arial"/>
              <a:sym typeface="Arial"/>
            </a:endParaRPr>
          </a:p>
          <a:p>
            <a:pPr marL="211662" lvl="0" indent="0" algn="l" rtl="0">
              <a:lnSpc>
                <a:spcPct val="115000"/>
              </a:lnSpc>
              <a:spcBef>
                <a:spcPts val="0"/>
              </a:spcBef>
              <a:spcAft>
                <a:spcPts val="0"/>
              </a:spcAft>
              <a:buSzPts val="1100"/>
              <a:buNone/>
            </a:pPr>
            <a:r>
              <a:rPr lang="en-US" sz="1400" b="1">
                <a:latin typeface="Arial"/>
                <a:ea typeface="Arial"/>
                <a:cs typeface="Arial"/>
                <a:sym typeface="Arial"/>
              </a:rPr>
              <a:t>VAMC</a:t>
            </a:r>
            <a:endParaRPr sz="1400" b="1">
              <a:latin typeface="Arial"/>
              <a:ea typeface="Arial"/>
              <a:cs typeface="Arial"/>
              <a:sym typeface="Arial"/>
            </a:endParaRPr>
          </a:p>
          <a:p>
            <a:pPr marL="497412" lvl="0" indent="-304800" algn="l" rtl="0">
              <a:lnSpc>
                <a:spcPct val="115000"/>
              </a:lnSpc>
              <a:spcBef>
                <a:spcPts val="0"/>
              </a:spcBef>
              <a:spcAft>
                <a:spcPts val="0"/>
              </a:spcAft>
              <a:buSzPts val="1400"/>
              <a:buFont typeface="Arial"/>
              <a:buChar char="•"/>
            </a:pPr>
            <a:r>
              <a:rPr lang="en-US" sz="1400">
                <a:latin typeface="Arial"/>
                <a:ea typeface="Arial"/>
                <a:cs typeface="Arial"/>
                <a:sym typeface="Arial"/>
              </a:rPr>
              <a:t>Support for full production launches</a:t>
            </a:r>
            <a:endParaRPr sz="1400">
              <a:latin typeface="Arial"/>
              <a:ea typeface="Arial"/>
              <a:cs typeface="Arial"/>
              <a:sym typeface="Arial"/>
            </a:endParaRPr>
          </a:p>
          <a:p>
            <a:pPr marL="497412" lvl="0" indent="-304800" algn="l" rtl="0">
              <a:lnSpc>
                <a:spcPct val="115000"/>
              </a:lnSpc>
              <a:spcBef>
                <a:spcPts val="0"/>
              </a:spcBef>
              <a:spcAft>
                <a:spcPts val="0"/>
              </a:spcAft>
              <a:buSzPts val="1400"/>
              <a:buFont typeface="Arial"/>
              <a:buChar char="•"/>
            </a:pPr>
            <a:r>
              <a:rPr lang="en-US" sz="1400">
                <a:latin typeface="Arial"/>
                <a:ea typeface="Arial"/>
                <a:cs typeface="Arial"/>
                <a:sym typeface="Arial"/>
              </a:rPr>
              <a:t>Migrating remaining health services for last 6 VISNs</a:t>
            </a:r>
            <a:endParaRPr sz="1400">
              <a:latin typeface="Arial"/>
              <a:ea typeface="Arial"/>
              <a:cs typeface="Arial"/>
              <a:sym typeface="Arial"/>
            </a:endParaRPr>
          </a:p>
          <a:p>
            <a:pPr marL="0" lvl="0" indent="0" algn="l" rtl="0">
              <a:lnSpc>
                <a:spcPct val="115000"/>
              </a:lnSpc>
              <a:spcBef>
                <a:spcPts val="0"/>
              </a:spcBef>
              <a:spcAft>
                <a:spcPts val="0"/>
              </a:spcAft>
              <a:buNone/>
            </a:pPr>
            <a:endParaRPr sz="1400">
              <a:latin typeface="Arial"/>
              <a:ea typeface="Arial"/>
              <a:cs typeface="Arial"/>
              <a:sym typeface="Arial"/>
            </a:endParaRPr>
          </a:p>
          <a:p>
            <a:pPr marL="211662" lvl="0" indent="0" algn="l" rtl="0">
              <a:lnSpc>
                <a:spcPct val="115000"/>
              </a:lnSpc>
              <a:spcBef>
                <a:spcPts val="0"/>
              </a:spcBef>
              <a:spcAft>
                <a:spcPts val="0"/>
              </a:spcAft>
              <a:buSzPts val="1100"/>
              <a:buNone/>
            </a:pPr>
            <a:r>
              <a:rPr lang="en-US" sz="1400" b="1">
                <a:latin typeface="Arial"/>
                <a:ea typeface="Arial"/>
                <a:cs typeface="Arial"/>
                <a:sym typeface="Arial"/>
              </a:rPr>
              <a:t>General</a:t>
            </a:r>
            <a:endParaRPr sz="1400" b="1">
              <a:latin typeface="Arial"/>
              <a:ea typeface="Arial"/>
              <a:cs typeface="Arial"/>
              <a:sym typeface="Arial"/>
            </a:endParaRPr>
          </a:p>
          <a:p>
            <a:pPr marL="457200" lvl="0" indent="-317500" algn="l" rtl="0">
              <a:lnSpc>
                <a:spcPct val="115000"/>
              </a:lnSpc>
              <a:spcBef>
                <a:spcPts val="0"/>
              </a:spcBef>
              <a:spcAft>
                <a:spcPts val="0"/>
              </a:spcAft>
              <a:buSzPts val="1400"/>
              <a:buChar char="•"/>
            </a:pPr>
            <a:r>
              <a:rPr lang="en-US" sz="1400">
                <a:latin typeface="Arial"/>
                <a:ea typeface="Arial"/>
                <a:cs typeface="Arial"/>
                <a:sym typeface="Arial"/>
              </a:rPr>
              <a:t>Rebranding of the </a:t>
            </a:r>
            <a:r>
              <a:rPr lang="en-US" sz="1400" b="1" u="sng">
                <a:solidFill>
                  <a:schemeClr val="hlink"/>
                </a:solidFill>
                <a:latin typeface="Arial"/>
                <a:ea typeface="Arial"/>
                <a:cs typeface="Arial"/>
                <a:sym typeface="Arial"/>
                <a:hlinkClick r:id="rId3"/>
              </a:rPr>
              <a:t>CMS Knowledge Base</a:t>
            </a:r>
            <a:endParaRPr sz="1400" b="1">
              <a:latin typeface="Arial"/>
              <a:ea typeface="Arial"/>
              <a:cs typeface="Arial"/>
              <a:sym typeface="Arial"/>
            </a:endParaRPr>
          </a:p>
          <a:p>
            <a:pPr marL="211662" lvl="0" indent="0" algn="l" rtl="0">
              <a:lnSpc>
                <a:spcPct val="115000"/>
              </a:lnSpc>
              <a:spcBef>
                <a:spcPts val="0"/>
              </a:spcBef>
              <a:spcAft>
                <a:spcPts val="0"/>
              </a:spcAft>
              <a:buSzPts val="1100"/>
              <a:buNone/>
            </a:pPr>
            <a:endParaRPr sz="1400" b="1">
              <a:latin typeface="Arial"/>
              <a:ea typeface="Arial"/>
              <a:cs typeface="Arial"/>
              <a:sym typeface="Arial"/>
            </a:endParaRPr>
          </a:p>
          <a:p>
            <a:pPr marL="211662" lvl="0" indent="0" algn="l" rtl="0">
              <a:lnSpc>
                <a:spcPct val="115000"/>
              </a:lnSpc>
              <a:spcBef>
                <a:spcPts val="0"/>
              </a:spcBef>
              <a:spcAft>
                <a:spcPts val="0"/>
              </a:spcAft>
              <a:buSzPts val="1100"/>
              <a:buNone/>
            </a:pPr>
            <a:r>
              <a:rPr lang="en-US" sz="1400" b="1">
                <a:latin typeface="Arial"/>
                <a:ea typeface="Arial"/>
                <a:cs typeface="Arial"/>
                <a:sym typeface="Arial"/>
              </a:rPr>
              <a:t>Dependencies, blockers</a:t>
            </a:r>
            <a:endParaRPr/>
          </a:p>
          <a:p>
            <a:pPr marL="497412" lvl="0" indent="-285750" algn="l" rtl="0">
              <a:lnSpc>
                <a:spcPct val="115000"/>
              </a:lnSpc>
              <a:spcBef>
                <a:spcPts val="0"/>
              </a:spcBef>
              <a:spcAft>
                <a:spcPts val="0"/>
              </a:spcAft>
              <a:buSzPts val="1100"/>
              <a:buChar char="•"/>
            </a:pPr>
            <a:r>
              <a:rPr lang="en-US" sz="1400">
                <a:latin typeface="Arial"/>
                <a:ea typeface="Arial"/>
                <a:cs typeface="Arial"/>
                <a:sym typeface="Arial"/>
              </a:rPr>
              <a:t>None</a:t>
            </a:r>
            <a:endParaRPr/>
          </a:p>
          <a:p>
            <a:pPr marL="211662" lvl="0" indent="0" algn="l" rtl="0">
              <a:lnSpc>
                <a:spcPct val="115000"/>
              </a:lnSpc>
              <a:spcBef>
                <a:spcPts val="0"/>
              </a:spcBef>
              <a:spcAft>
                <a:spcPts val="0"/>
              </a:spcAft>
              <a:buSzPts val="1100"/>
              <a:buNone/>
            </a:pPr>
            <a:endParaRPr sz="1400" b="1">
              <a:latin typeface="Arial"/>
              <a:ea typeface="Arial"/>
              <a:cs typeface="Arial"/>
              <a:sym typeface="Arial"/>
            </a:endParaRPr>
          </a:p>
          <a:p>
            <a:pPr marL="211662" lvl="0" indent="0" algn="l" rtl="0">
              <a:lnSpc>
                <a:spcPct val="115000"/>
              </a:lnSpc>
              <a:spcBef>
                <a:spcPts val="0"/>
              </a:spcBef>
              <a:spcAft>
                <a:spcPts val="0"/>
              </a:spcAft>
              <a:buSzPts val="1100"/>
              <a:buNone/>
            </a:pPr>
            <a:r>
              <a:rPr lang="en-US" sz="1400" b="1">
                <a:latin typeface="Arial"/>
                <a:ea typeface="Arial"/>
                <a:cs typeface="Arial"/>
                <a:sym typeface="Arial"/>
              </a:rPr>
              <a:t>Q&amp;A:</a:t>
            </a:r>
            <a:endParaRPr/>
          </a:p>
          <a:p>
            <a:pPr marL="497412" lvl="0" indent="-285750" algn="l" rtl="0">
              <a:lnSpc>
                <a:spcPct val="115000"/>
              </a:lnSpc>
              <a:spcBef>
                <a:spcPts val="0"/>
              </a:spcBef>
              <a:spcAft>
                <a:spcPts val="0"/>
              </a:spcAft>
              <a:buSzPts val="1100"/>
              <a:buChar char="•"/>
            </a:pPr>
            <a:r>
              <a:rPr lang="en-US" sz="1400">
                <a:latin typeface="Arial"/>
                <a:ea typeface="Arial"/>
                <a:cs typeface="Arial"/>
                <a:sym typeface="Arial"/>
              </a:rPr>
              <a:t>TBD</a:t>
            </a:r>
            <a:endParaRPr sz="1600">
              <a:latin typeface="Arial"/>
              <a:ea typeface="Arial"/>
              <a:cs typeface="Arial"/>
              <a:sym typeface="Arial"/>
            </a:endParaRPr>
          </a:p>
          <a:p>
            <a:pPr marL="211662" lvl="0" indent="0" algn="l" rtl="0">
              <a:lnSpc>
                <a:spcPct val="115000"/>
              </a:lnSpc>
              <a:spcBef>
                <a:spcPts val="0"/>
              </a:spcBef>
              <a:spcAft>
                <a:spcPts val="0"/>
              </a:spcAft>
              <a:buSzPts val="1100"/>
              <a:buNone/>
            </a:pPr>
            <a:endParaRPr sz="1600" i="1">
              <a:latin typeface="Arial"/>
              <a:ea typeface="Arial"/>
              <a:cs typeface="Arial"/>
              <a:sym typeface="Arial"/>
            </a:endParaRPr>
          </a:p>
          <a:p>
            <a:pPr marL="211662" lvl="0" indent="0" algn="l" rtl="0">
              <a:lnSpc>
                <a:spcPct val="115000"/>
              </a:lnSpc>
              <a:spcBef>
                <a:spcPts val="0"/>
              </a:spcBef>
              <a:spcAft>
                <a:spcPts val="0"/>
              </a:spcAft>
              <a:buSzPts val="1100"/>
              <a:buNone/>
            </a:pPr>
            <a:endParaRPr sz="1600" i="1">
              <a:latin typeface="Arial"/>
              <a:ea typeface="Arial"/>
              <a:cs typeface="Arial"/>
              <a:sym typeface="Arial"/>
            </a:endParaRPr>
          </a:p>
          <a:p>
            <a:pPr marL="211662" lvl="0" indent="0" algn="l" rtl="0">
              <a:lnSpc>
                <a:spcPct val="115000"/>
              </a:lnSpc>
              <a:spcBef>
                <a:spcPts val="0"/>
              </a:spcBef>
              <a:spcAft>
                <a:spcPts val="0"/>
              </a:spcAft>
              <a:buSzPts val="1100"/>
              <a:buNone/>
            </a:pPr>
            <a:endParaRPr sz="1600" i="1">
              <a:latin typeface="Arial"/>
              <a:ea typeface="Arial"/>
              <a:cs typeface="Arial"/>
              <a:sym typeface="Arial"/>
            </a:endParaRPr>
          </a:p>
          <a:p>
            <a:pPr marL="211662" lvl="0" indent="0" algn="l" rtl="0">
              <a:lnSpc>
                <a:spcPct val="115000"/>
              </a:lnSpc>
              <a:spcBef>
                <a:spcPts val="0"/>
              </a:spcBef>
              <a:spcAft>
                <a:spcPts val="0"/>
              </a:spcAft>
              <a:buSzPts val="1100"/>
              <a:buNone/>
            </a:pPr>
            <a:endParaRPr/>
          </a:p>
        </p:txBody>
      </p:sp>
      <p:sp>
        <p:nvSpPr>
          <p:cNvPr id="108" name="Google Shape;108;gd925be7dcf_0_38"/>
          <p:cNvSpPr txBox="1">
            <a:spLocks noGrp="1"/>
          </p:cNvSpPr>
          <p:nvPr>
            <p:ph type="title"/>
          </p:nvPr>
        </p:nvSpPr>
        <p:spPr>
          <a:xfrm>
            <a:off x="85618" y="426871"/>
            <a:ext cx="7635900" cy="713700"/>
          </a:xfrm>
          <a:prstGeom prst="rect">
            <a:avLst/>
          </a:prstGeom>
          <a:noFill/>
          <a:ln>
            <a:noFill/>
          </a:ln>
        </p:spPr>
        <p:txBody>
          <a:bodyPr spcFirstLastPara="1" wrap="square" lIns="121900" tIns="60925" rIns="121900" bIns="60925" anchor="t" anchorCtr="0">
            <a:noAutofit/>
          </a:bodyPr>
          <a:lstStyle/>
          <a:p>
            <a:pPr marL="0" lvl="0" indent="0" algn="l" rtl="0">
              <a:lnSpc>
                <a:spcPct val="100000"/>
              </a:lnSpc>
              <a:spcBef>
                <a:spcPts val="0"/>
              </a:spcBef>
              <a:spcAft>
                <a:spcPts val="0"/>
              </a:spcAft>
              <a:buSzPts val="2800"/>
              <a:buFont typeface="Arial"/>
              <a:buNone/>
            </a:pPr>
            <a:r>
              <a:rPr lang="en-US" sz="3600" b="1">
                <a:solidFill>
                  <a:srgbClr val="0070C0"/>
                </a:solidFill>
                <a:latin typeface="Arial"/>
                <a:ea typeface="Arial"/>
                <a:cs typeface="Arial"/>
                <a:sym typeface="Arial"/>
              </a:rPr>
              <a:t>CMS Product Support - 7/27/21</a:t>
            </a:r>
            <a:endParaRPr sz="1200">
              <a:latin typeface="Arial"/>
              <a:ea typeface="Arial"/>
              <a:cs typeface="Arial"/>
              <a:sym typeface="Arial"/>
            </a:endParaRPr>
          </a:p>
        </p:txBody>
      </p:sp>
      <p:sp>
        <p:nvSpPr>
          <p:cNvPr id="109" name="Google Shape;109;gd925be7dcf_0_38"/>
          <p:cNvSpPr txBox="1">
            <a:spLocks noGrp="1"/>
          </p:cNvSpPr>
          <p:nvPr>
            <p:ph type="sldNum" idx="12"/>
          </p:nvPr>
        </p:nvSpPr>
        <p:spPr>
          <a:xfrm>
            <a:off x="10668000" y="6356351"/>
            <a:ext cx="914400" cy="365100"/>
          </a:xfrm>
          <a:prstGeom prst="rect">
            <a:avLst/>
          </a:prstGeom>
          <a:noFill/>
          <a:ln>
            <a:noFill/>
          </a:ln>
        </p:spPr>
        <p:txBody>
          <a:bodyPr spcFirstLastPara="1" wrap="square" lIns="121900" tIns="60925" rIns="121900" bIns="60925" anchor="ctr" anchorCtr="0">
            <a:noAutofit/>
          </a:bodyPr>
          <a:lstStyle/>
          <a:p>
            <a:pPr marL="0" marR="0" lvl="0" indent="0" algn="r" defTabSz="914400" rtl="0" eaLnBrk="1" fontAlgn="auto" latinLnBrk="0" hangingPunct="1">
              <a:lnSpc>
                <a:spcPct val="100000"/>
              </a:lnSpc>
              <a:spcBef>
                <a:spcPts val="0"/>
              </a:spcBef>
              <a:spcAft>
                <a:spcPts val="0"/>
              </a:spcAft>
              <a:buClr>
                <a:srgbClr val="888888"/>
              </a:buClr>
              <a:buSzPts val="1200"/>
              <a:buFont typeface="Calibri"/>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888888"/>
                </a:buClr>
                <a:buSzPts val="1200"/>
                <a:buFont typeface="Calibri"/>
                <a:buNone/>
                <a:tabLst/>
                <a:defRPr/>
              </a:pPr>
              <a:t>19</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10" name="Google Shape;110;gd925be7dcf_0_38"/>
          <p:cNvSpPr txBox="1"/>
          <p:nvPr/>
        </p:nvSpPr>
        <p:spPr>
          <a:xfrm>
            <a:off x="85618" y="70530"/>
            <a:ext cx="7818600" cy="451500"/>
          </a:xfrm>
          <a:prstGeom prst="rect">
            <a:avLst/>
          </a:prstGeom>
          <a:noFill/>
          <a:ln>
            <a:noFill/>
          </a:ln>
        </p:spPr>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67"/>
              <a:buFont typeface="Arial"/>
              <a:buNone/>
              <a:tabLst/>
              <a:defRPr/>
            </a:pPr>
            <a:r>
              <a:rPr kumimoji="0" lang="en-US" sz="1467" b="1" i="0" u="none" strike="noStrike" kern="0" cap="none" spc="0" normalizeH="0" baseline="0" noProof="0">
                <a:ln>
                  <a:noFill/>
                </a:ln>
                <a:solidFill>
                  <a:srgbClr val="999999"/>
                </a:solidFill>
                <a:effectLst/>
                <a:uLnTx/>
                <a:uFillTx/>
                <a:latin typeface="Arial"/>
                <a:ea typeface="Arial"/>
                <a:cs typeface="Arial"/>
                <a:sym typeface="Arial"/>
              </a:rPr>
              <a:t>TEAM REPRESENTATIVE: </a:t>
            </a:r>
            <a:r>
              <a:rPr kumimoji="0" lang="en-US" sz="1467" b="1" i="0" u="none" strike="noStrike" kern="0" cap="none" spc="0" normalizeH="0" baseline="0" noProof="0">
                <a:ln>
                  <a:noFill/>
                </a:ln>
                <a:solidFill>
                  <a:srgbClr val="999999"/>
                </a:solidFill>
                <a:effectLst/>
                <a:uLnTx/>
                <a:uFillTx/>
                <a:latin typeface="Arial"/>
                <a:cs typeface="Arial"/>
                <a:sym typeface="Arial"/>
              </a:rPr>
              <a:t>CLARENCE MAENG</a:t>
            </a:r>
            <a:r>
              <a:rPr kumimoji="0" lang="en-US" sz="1467" b="1" i="0" u="none" strike="noStrike" kern="0" cap="none" spc="0" normalizeH="0" baseline="0" noProof="0">
                <a:ln>
                  <a:noFill/>
                </a:ln>
                <a:solidFill>
                  <a:srgbClr val="999999"/>
                </a:solidFill>
                <a:effectLst/>
                <a:uLnTx/>
                <a:uFillTx/>
                <a:latin typeface="Arial"/>
                <a:ea typeface="Arial"/>
                <a:cs typeface="Arial"/>
                <a:sym typeface="Arial"/>
              </a:rPr>
              <a:t> / OCTO-DE LEAD: </a:t>
            </a:r>
            <a:r>
              <a:rPr kumimoji="0" lang="en-US" sz="1467" b="1" i="0" u="none" strike="noStrike" kern="0" cap="none" spc="0" normalizeH="0" baseline="0" noProof="0">
                <a:ln>
                  <a:noFill/>
                </a:ln>
                <a:solidFill>
                  <a:srgbClr val="999999"/>
                </a:solidFill>
                <a:effectLst/>
                <a:uLnTx/>
                <a:uFillTx/>
                <a:latin typeface="Arial"/>
                <a:cs typeface="Arial"/>
                <a:sym typeface="Arial"/>
              </a:rPr>
              <a:t>DAVE CONLON</a:t>
            </a:r>
            <a:endParaRPr kumimoji="0" sz="1467" b="1" i="0" u="none" strike="noStrike" kern="0" cap="none" spc="0" normalizeH="0" baseline="0" noProof="0">
              <a:ln>
                <a:noFill/>
              </a:ln>
              <a:solidFill>
                <a:srgbClr val="999999"/>
              </a:solidFill>
              <a:effectLst/>
              <a:uLnTx/>
              <a:uFillTx/>
              <a:latin typeface="Arial"/>
              <a:ea typeface="Arial"/>
              <a:cs typeface="Arial"/>
              <a:sym typeface="Arial"/>
            </a:endParaRPr>
          </a:p>
        </p:txBody>
      </p:sp>
      <p:sp>
        <p:nvSpPr>
          <p:cNvPr id="111" name="Google Shape;111;gd925be7dcf_0_38"/>
          <p:cNvSpPr txBox="1"/>
          <p:nvPr/>
        </p:nvSpPr>
        <p:spPr>
          <a:xfrm>
            <a:off x="8219326" y="426871"/>
            <a:ext cx="3610800" cy="6130200"/>
          </a:xfrm>
          <a:prstGeom prst="rect">
            <a:avLst/>
          </a:prstGeom>
          <a:noFill/>
          <a:ln w="50800" cap="flat" cmpd="sng">
            <a:solidFill>
              <a:srgbClr val="0070C0"/>
            </a:solidFill>
            <a:prstDash val="solid"/>
            <a:round/>
            <a:headEnd type="none" w="sm" len="sm"/>
            <a:tailEnd type="none" w="sm" len="sm"/>
          </a:ln>
        </p:spPr>
        <p:txBody>
          <a:bodyPr spcFirstLastPara="1" wrap="square" lIns="121900" tIns="274300" rIns="121900" bIns="274300" anchor="t" anchorCtr="0">
            <a:noAutofit/>
          </a:bodyPr>
          <a:lstStyle/>
          <a:p>
            <a:pPr marL="0" marR="0" lvl="0" indent="0" algn="l" defTabSz="914400" rtl="0" eaLnBrk="1" fontAlgn="auto" latinLnBrk="0" hangingPunct="1">
              <a:lnSpc>
                <a:spcPct val="115000"/>
              </a:lnSpc>
              <a:spcBef>
                <a:spcPts val="0"/>
              </a:spcBef>
              <a:spcAft>
                <a:spcPts val="0"/>
              </a:spcAft>
              <a:buClr>
                <a:srgbClr val="44546A"/>
              </a:buClr>
              <a:buSzPts val="1100"/>
              <a:buFont typeface="Arial"/>
              <a:buNone/>
              <a:tabLst/>
              <a:defRPr/>
            </a:pPr>
            <a:r>
              <a:rPr kumimoji="0" lang="en-US" sz="1400" b="1" i="0" u="none" strike="noStrike" kern="0" cap="none" spc="0" normalizeH="0" baseline="0" noProof="0">
                <a:ln>
                  <a:noFill/>
                </a:ln>
                <a:solidFill>
                  <a:srgbClr val="000000"/>
                </a:solidFill>
                <a:effectLst/>
                <a:uLnTx/>
                <a:uFillTx/>
                <a:latin typeface="Arial"/>
                <a:ea typeface="Arial"/>
                <a:cs typeface="Arial"/>
                <a:sym typeface="Arial"/>
              </a:rPr>
              <a:t>Insights: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a:buNone/>
              <a:tabLst/>
              <a:defRPr/>
            </a:pPr>
            <a:endParaRPr kumimoji="0" sz="1400" b="1" i="0" u="none" strike="noStrike" kern="0" cap="none" spc="0" normalizeH="0" baseline="0" noProof="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44546A"/>
              </a:buClr>
              <a:buSzPts val="1100"/>
              <a:buFont typeface="Arial"/>
              <a:buNone/>
              <a:tabLst/>
              <a:defRPr/>
            </a:pPr>
            <a:r>
              <a:rPr kumimoji="0" lang="en-US" sz="1200" b="1" i="0" u="none" strike="noStrike" kern="0" cap="none" spc="0" normalizeH="0" baseline="0" noProof="0">
                <a:ln>
                  <a:noFill/>
                </a:ln>
                <a:solidFill>
                  <a:srgbClr val="000000"/>
                </a:solidFill>
                <a:effectLst/>
                <a:uLnTx/>
                <a:uFillTx/>
                <a:latin typeface="Arial"/>
                <a:cs typeface="Arial"/>
                <a:sym typeface="Arial"/>
              </a:rPr>
              <a:t>Products with CMS managed content:</a:t>
            </a:r>
            <a:endParaRPr kumimoji="0" sz="1200" b="1" i="0" u="none" strike="noStrike" kern="0" cap="none" spc="0" normalizeH="0" baseline="0" noProof="0">
              <a:ln>
                <a:noFill/>
              </a:ln>
              <a:solidFill>
                <a:srgbClr val="000000"/>
              </a:solidFill>
              <a:effectLst/>
              <a:uLnTx/>
              <a:uFillTx/>
              <a:latin typeface="Arial"/>
              <a:cs typeface="Arial"/>
              <a:sym typeface="Arial"/>
            </a:endParaRPr>
          </a:p>
          <a:p>
            <a:pPr marL="457200" marR="0" lvl="0" indent="-304800" algn="l" defTabSz="914400" rtl="0" eaLnBrk="1" fontAlgn="auto" latinLnBrk="0" hangingPunct="1">
              <a:lnSpc>
                <a:spcPct val="115000"/>
              </a:lnSpc>
              <a:spcBef>
                <a:spcPts val="0"/>
              </a:spcBef>
              <a:spcAft>
                <a:spcPts val="0"/>
              </a:spcAft>
              <a:buClr>
                <a:srgbClr val="000000"/>
              </a:buClr>
              <a:buSzPts val="1200"/>
              <a:buFont typeface="Arial"/>
              <a:buChar char="●"/>
              <a:tabLst/>
              <a:defRPr/>
            </a:pPr>
            <a:r>
              <a:rPr kumimoji="0" lang="en-US" sz="1200" b="0" i="0" u="none" strike="noStrike" kern="0" cap="none" spc="0" normalizeH="0" baseline="0" noProof="0">
                <a:ln>
                  <a:noFill/>
                </a:ln>
                <a:solidFill>
                  <a:srgbClr val="000000"/>
                </a:solidFill>
                <a:effectLst/>
                <a:uLnTx/>
                <a:uFillTx/>
                <a:latin typeface="Arial"/>
                <a:cs typeface="Arial"/>
                <a:sym typeface="Arial"/>
              </a:rPr>
              <a:t># of VFS products supported</a:t>
            </a: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 </a:t>
            </a:r>
            <a:r>
              <a:rPr kumimoji="0" lang="en-US" sz="1200" b="1" i="0" u="none" strike="noStrike" kern="0" cap="none" spc="0" normalizeH="0" baseline="0" noProof="0">
                <a:ln>
                  <a:noFill/>
                </a:ln>
                <a:solidFill>
                  <a:srgbClr val="0070C0"/>
                </a:solidFill>
                <a:effectLst/>
                <a:uLnTx/>
                <a:uFillTx/>
                <a:latin typeface="Arial"/>
                <a:cs typeface="Arial"/>
                <a:sym typeface="Arial"/>
              </a:rPr>
              <a:t>10</a:t>
            </a:r>
            <a:endParaRPr kumimoji="0" sz="1200" b="1" i="0" u="none" strike="noStrike" kern="0" cap="none" spc="0" normalizeH="0" baseline="0" noProof="0">
              <a:ln>
                <a:noFill/>
              </a:ln>
              <a:solidFill>
                <a:srgbClr val="0070C0"/>
              </a:solidFill>
              <a:effectLst/>
              <a:uLnTx/>
              <a:uFillTx/>
              <a:latin typeface="Arial"/>
              <a:cs typeface="Arial"/>
              <a:sym typeface="Arial"/>
            </a:endParaRPr>
          </a:p>
          <a:p>
            <a:pPr marL="457200" marR="0" lvl="0" indent="-304800" algn="l" defTabSz="914400" rtl="0" eaLnBrk="1" fontAlgn="auto" latinLnBrk="0" hangingPunct="1">
              <a:lnSpc>
                <a:spcPct val="115000"/>
              </a:lnSpc>
              <a:spcBef>
                <a:spcPts val="0"/>
              </a:spcBef>
              <a:spcAft>
                <a:spcPts val="0"/>
              </a:spcAft>
              <a:buClr>
                <a:srgbClr val="000000"/>
              </a:buClr>
              <a:buSzPts val="1200"/>
              <a:buFont typeface="Arial"/>
              <a:buChar char="●"/>
              <a:tabLst/>
              <a:defRPr/>
            </a:pPr>
            <a:r>
              <a:rPr kumimoji="0" lang="en-US" sz="1200" b="0" i="0" u="none" strike="noStrike" kern="0" cap="none" spc="0" normalizeH="0" baseline="0" noProof="0">
                <a:ln>
                  <a:noFill/>
                </a:ln>
                <a:solidFill>
                  <a:srgbClr val="000000"/>
                </a:solidFill>
                <a:effectLst/>
                <a:uLnTx/>
                <a:uFillTx/>
                <a:latin typeface="Arial"/>
                <a:cs typeface="Arial"/>
                <a:sym typeface="Arial"/>
              </a:rPr>
              <a:t># of shared content libraries: </a:t>
            </a:r>
            <a:r>
              <a:rPr kumimoji="0" lang="en-US" sz="1200" b="1" i="0" u="none" strike="noStrike" kern="0" cap="none" spc="0" normalizeH="0" baseline="0" noProof="0">
                <a:ln>
                  <a:noFill/>
                </a:ln>
                <a:solidFill>
                  <a:srgbClr val="0070C0"/>
                </a:solidFill>
                <a:effectLst/>
                <a:uLnTx/>
                <a:uFillTx/>
                <a:latin typeface="Arial"/>
                <a:cs typeface="Arial"/>
                <a:sym typeface="Arial"/>
              </a:rPr>
              <a:t>3</a:t>
            </a:r>
            <a:endParaRPr kumimoji="0" sz="1200" b="0" i="0" u="none" strike="noStrike" kern="0" cap="none" spc="0" normalizeH="0" baseline="0" noProof="0">
              <a:ln>
                <a:noFill/>
              </a:ln>
              <a:solidFill>
                <a:srgbClr val="000000"/>
              </a:solidFill>
              <a:effectLst/>
              <a:uLnTx/>
              <a:uFillTx/>
              <a:latin typeface="Arial"/>
              <a:cs typeface="Arial"/>
              <a:sym typeface="Arial"/>
            </a:endParaRPr>
          </a:p>
          <a:p>
            <a:pPr marL="91440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000000"/>
                </a:solidFill>
                <a:effectLst/>
                <a:uLnTx/>
                <a:uFillTx/>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Helpdesk data</a:t>
            </a:r>
            <a:endParaRPr kumimoji="0" sz="14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gd925be7dcf_0_38"/>
          <p:cNvSpPr txBox="1"/>
          <p:nvPr/>
        </p:nvSpPr>
        <p:spPr>
          <a:xfrm>
            <a:off x="85618" y="1046105"/>
            <a:ext cx="7818600" cy="539400"/>
          </a:xfrm>
          <a:prstGeom prst="rect">
            <a:avLst/>
          </a:prstGeom>
          <a:noFill/>
          <a:ln>
            <a:noFill/>
          </a:ln>
        </p:spPr>
        <p:txBody>
          <a:bodyPr spcFirstLastPara="1" wrap="square" lIns="121900" tIns="60925" rIns="121900" bIns="60925" anchor="t" anchorCtr="0">
            <a:noAutofit/>
          </a:bodyPr>
          <a:lstStyle/>
          <a:p>
            <a:pPr marL="0" marR="0" lvl="0" indent="0" algn="l" defTabSz="914400" rtl="0" eaLnBrk="1" fontAlgn="auto" latinLnBrk="0" hangingPunct="1">
              <a:lnSpc>
                <a:spcPct val="100000"/>
              </a:lnSpc>
              <a:spcBef>
                <a:spcPts val="0"/>
              </a:spcBef>
              <a:spcAft>
                <a:spcPts val="0"/>
              </a:spcAft>
              <a:buClr>
                <a:srgbClr val="4472C4"/>
              </a:buClr>
              <a:buSzPts val="28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Mission: </a:t>
            </a:r>
            <a:r>
              <a:rPr kumimoji="0" lang="en-US" sz="1200" b="0" i="0" u="none" strike="noStrike" kern="0" cap="none" spc="0" normalizeH="0" baseline="0" noProof="0">
                <a:ln>
                  <a:noFill/>
                </a:ln>
                <a:solidFill>
                  <a:srgbClr val="172B4D"/>
                </a:solidFill>
                <a:effectLst/>
                <a:highlight>
                  <a:srgbClr val="FFFFFF"/>
                </a:highlight>
                <a:uLnTx/>
                <a:uFillTx/>
                <a:latin typeface="Roboto"/>
                <a:ea typeface="Roboto"/>
                <a:cs typeface="Roboto"/>
                <a:sym typeface="Roboto"/>
              </a:rPr>
              <a:t>VA’s CMS implementation is a best-in-class, de-coupled content-API, that meets the needs of editors, application development teams, and all consuming applications.</a:t>
            </a:r>
            <a:endParaRPr kumimoji="0" sz="1200" b="0" i="0" u="none" strike="noStrike" kern="0" cap="none" spc="0" normalizeH="0" baseline="0" noProof="0">
              <a:ln>
                <a:noFill/>
              </a:ln>
              <a:solidFill>
                <a:srgbClr val="000000"/>
              </a:solidFill>
              <a:effectLst/>
              <a:uLnTx/>
              <a:uFillTx/>
              <a:latin typeface="Arial"/>
              <a:cs typeface="Arial"/>
              <a:sym typeface="Arial"/>
            </a:endParaRPr>
          </a:p>
        </p:txBody>
      </p:sp>
      <p:pic>
        <p:nvPicPr>
          <p:cNvPr id="113" name="Google Shape;113;gd925be7dcf_0_38"/>
          <p:cNvPicPr preferRelativeResize="0"/>
          <p:nvPr/>
        </p:nvPicPr>
        <p:blipFill rotWithShape="1">
          <a:blip r:embed="rId4">
            <a:alphaModFix/>
          </a:blip>
          <a:srcRect r="69282" b="82132"/>
          <a:stretch/>
        </p:blipFill>
        <p:spPr>
          <a:xfrm>
            <a:off x="8339525" y="2347775"/>
            <a:ext cx="2921426" cy="759725"/>
          </a:xfrm>
          <a:prstGeom prst="rect">
            <a:avLst/>
          </a:prstGeom>
          <a:noFill/>
          <a:ln>
            <a:noFill/>
          </a:ln>
        </p:spPr>
      </p:pic>
      <p:pic>
        <p:nvPicPr>
          <p:cNvPr id="114" name="Google Shape;114;gd925be7dcf_0_38"/>
          <p:cNvPicPr preferRelativeResize="0"/>
          <p:nvPr/>
        </p:nvPicPr>
        <p:blipFill>
          <a:blip r:embed="rId5">
            <a:alphaModFix/>
          </a:blip>
          <a:stretch>
            <a:fillRect/>
          </a:stretch>
        </p:blipFill>
        <p:spPr>
          <a:xfrm>
            <a:off x="8452031" y="5176983"/>
            <a:ext cx="1702609" cy="601250"/>
          </a:xfrm>
          <a:prstGeom prst="rect">
            <a:avLst/>
          </a:prstGeom>
          <a:noFill/>
          <a:ln>
            <a:noFill/>
          </a:ln>
        </p:spPr>
      </p:pic>
      <p:pic>
        <p:nvPicPr>
          <p:cNvPr id="115" name="Google Shape;115;gd925be7dcf_0_38"/>
          <p:cNvPicPr preferRelativeResize="0"/>
          <p:nvPr/>
        </p:nvPicPr>
        <p:blipFill>
          <a:blip r:embed="rId6">
            <a:alphaModFix/>
          </a:blip>
          <a:stretch>
            <a:fillRect/>
          </a:stretch>
        </p:blipFill>
        <p:spPr>
          <a:xfrm>
            <a:off x="8538200" y="3233150"/>
            <a:ext cx="2112124" cy="601250"/>
          </a:xfrm>
          <a:prstGeom prst="rect">
            <a:avLst/>
          </a:prstGeom>
          <a:noFill/>
          <a:ln>
            <a:noFill/>
          </a:ln>
        </p:spPr>
      </p:pic>
      <p:pic>
        <p:nvPicPr>
          <p:cNvPr id="116" name="Google Shape;116;gd925be7dcf_0_38"/>
          <p:cNvPicPr preferRelativeResize="0"/>
          <p:nvPr/>
        </p:nvPicPr>
        <p:blipFill>
          <a:blip r:embed="rId7">
            <a:alphaModFix/>
          </a:blip>
          <a:stretch>
            <a:fillRect/>
          </a:stretch>
        </p:blipFill>
        <p:spPr>
          <a:xfrm>
            <a:off x="8538201" y="3821600"/>
            <a:ext cx="2112125" cy="642816"/>
          </a:xfrm>
          <a:prstGeom prst="rect">
            <a:avLst/>
          </a:prstGeom>
          <a:noFill/>
          <a:ln>
            <a:noFill/>
          </a:ln>
        </p:spPr>
      </p:pic>
      <p:pic>
        <p:nvPicPr>
          <p:cNvPr id="117" name="Google Shape;117;gd925be7dcf_0_38"/>
          <p:cNvPicPr preferRelativeResize="0"/>
          <p:nvPr/>
        </p:nvPicPr>
        <p:blipFill>
          <a:blip r:embed="rId8">
            <a:alphaModFix/>
          </a:blip>
          <a:stretch>
            <a:fillRect/>
          </a:stretch>
        </p:blipFill>
        <p:spPr>
          <a:xfrm>
            <a:off x="8538200" y="4512125"/>
            <a:ext cx="2211697" cy="713700"/>
          </a:xfrm>
          <a:prstGeom prst="rect">
            <a:avLst/>
          </a:prstGeom>
          <a:noFill/>
          <a:ln>
            <a:noFill/>
          </a:ln>
        </p:spPr>
      </p:pic>
      <p:pic>
        <p:nvPicPr>
          <p:cNvPr id="118" name="Google Shape;118;gd925be7dcf_0_38"/>
          <p:cNvPicPr preferRelativeResize="0"/>
          <p:nvPr/>
        </p:nvPicPr>
        <p:blipFill>
          <a:blip r:embed="rId9">
            <a:alphaModFix/>
          </a:blip>
          <a:stretch>
            <a:fillRect/>
          </a:stretch>
        </p:blipFill>
        <p:spPr>
          <a:xfrm>
            <a:off x="8452035" y="5827349"/>
            <a:ext cx="914400" cy="5929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9" name="Google Shape;257;p32"/>
          <p:cNvSpPr txBox="1">
            <a:spLocks noGrp="1"/>
          </p:cNvSpPr>
          <p:nvPr>
            <p:ph type="body" idx="1"/>
          </p:nvPr>
        </p:nvSpPr>
        <p:spPr>
          <a:xfrm>
            <a:off x="609599" y="1676400"/>
            <a:ext cx="9439176" cy="4368928"/>
          </a:xfrm>
          <a:prstGeom prst="rect">
            <a:avLst/>
          </a:prstGeom>
        </p:spPr>
        <p:txBody>
          <a:bodyPr lIns="60932" tIns="60932" rIns="60932" bIns="60932">
            <a:normAutofit fontScale="92500"/>
          </a:bodyPr>
          <a:lstStyle/>
          <a:p>
            <a:pPr marL="0" indent="0">
              <a:lnSpc>
                <a:spcPct val="150000"/>
              </a:lnSpc>
              <a:buSzTx/>
              <a:buNone/>
              <a:defRPr sz="1400">
                <a:latin typeface="Arial"/>
                <a:ea typeface="Arial"/>
                <a:cs typeface="Arial"/>
                <a:sym typeface="Arial"/>
              </a:defRPr>
            </a:pPr>
            <a:r>
              <a:rPr dirty="0"/>
              <a:t>Team of Teams is a 50-minute weekly meeting in which a representative from each team building on or in support of </a:t>
            </a:r>
            <a:r>
              <a:rPr dirty="0" err="1"/>
              <a:t>VA.gov</a:t>
            </a:r>
            <a:r>
              <a:rPr dirty="0"/>
              <a:t> gives a quick update on their team’s work. The goal is for teams to have the general awareness needed to support each other, collaborate, or draw learnings to apply to their own work – ultimately nurturing the creation of more great Veteran-facing services (VFSs).</a:t>
            </a:r>
          </a:p>
          <a:p>
            <a:pPr marL="0" indent="0">
              <a:lnSpc>
                <a:spcPct val="150000"/>
              </a:lnSpc>
              <a:buSzTx/>
              <a:buNone/>
              <a:defRPr sz="1400">
                <a:latin typeface="Arial"/>
                <a:ea typeface="Arial"/>
                <a:cs typeface="Arial"/>
                <a:sym typeface="Arial"/>
              </a:defRPr>
            </a:pPr>
            <a:endParaRPr dirty="0"/>
          </a:p>
          <a:p>
            <a:pPr marL="0" indent="0">
              <a:lnSpc>
                <a:spcPct val="150000"/>
              </a:lnSpc>
              <a:buSzTx/>
              <a:buNone/>
              <a:defRPr sz="1400">
                <a:latin typeface="Arial"/>
                <a:ea typeface="Arial"/>
                <a:cs typeface="Arial"/>
                <a:sym typeface="Arial"/>
              </a:defRPr>
            </a:pPr>
            <a:r>
              <a:rPr dirty="0"/>
              <a:t>If you’re the representative for your team today, you have 2 main jobs in this meeting:</a:t>
            </a:r>
          </a:p>
          <a:p>
            <a:pPr marL="0" lvl="1" indent="609584">
              <a:lnSpc>
                <a:spcPct val="150000"/>
              </a:lnSpc>
              <a:spcBef>
                <a:spcPts val="800"/>
              </a:spcBef>
              <a:buSzTx/>
              <a:buNone/>
              <a:defRPr sz="1400">
                <a:latin typeface="Arial"/>
                <a:ea typeface="Arial"/>
                <a:cs typeface="Arial"/>
                <a:sym typeface="Arial"/>
              </a:defRPr>
            </a:pPr>
            <a:r>
              <a:rPr dirty="0"/>
              <a:t>1) Give a one-minute update on your team’s work</a:t>
            </a:r>
            <a:endParaRPr sz="2400" dirty="0"/>
          </a:p>
          <a:p>
            <a:pPr marL="0" lvl="1" indent="609584">
              <a:lnSpc>
                <a:spcPct val="150000"/>
              </a:lnSpc>
              <a:spcBef>
                <a:spcPts val="800"/>
              </a:spcBef>
              <a:buSzTx/>
              <a:buNone/>
              <a:defRPr sz="1400">
                <a:latin typeface="Arial"/>
                <a:ea typeface="Arial"/>
                <a:cs typeface="Arial"/>
                <a:sym typeface="Arial"/>
              </a:defRPr>
            </a:pPr>
            <a:r>
              <a:rPr dirty="0"/>
              <a:t>2) Note relevant updates from others and share with your team afterward</a:t>
            </a:r>
            <a:endParaRPr sz="2400" dirty="0"/>
          </a:p>
          <a:p>
            <a:pPr marL="0" indent="0">
              <a:lnSpc>
                <a:spcPct val="150000"/>
              </a:lnSpc>
              <a:buSzTx/>
              <a:buNone/>
              <a:defRPr sz="1400">
                <a:latin typeface="Arial"/>
                <a:ea typeface="Arial"/>
                <a:cs typeface="Arial"/>
                <a:sym typeface="Arial"/>
              </a:defRPr>
            </a:pPr>
            <a:endParaRPr sz="2400" dirty="0"/>
          </a:p>
          <a:p>
            <a:pPr marL="0" indent="0">
              <a:lnSpc>
                <a:spcPct val="150000"/>
              </a:lnSpc>
              <a:buSzTx/>
              <a:buNone/>
              <a:defRPr sz="1400">
                <a:latin typeface="Arial"/>
                <a:ea typeface="Arial"/>
                <a:cs typeface="Arial"/>
                <a:sym typeface="Arial"/>
              </a:defRPr>
            </a:pPr>
            <a:r>
              <a:rPr dirty="0"/>
              <a:t>We encourage discussion in Slack during the meeting, so start up threads in the #</a:t>
            </a:r>
            <a:r>
              <a:rPr dirty="0" err="1"/>
              <a:t>vfs</a:t>
            </a:r>
            <a:r>
              <a:rPr dirty="0"/>
              <a:t>-all-teams Slack channel as needed, and </a:t>
            </a:r>
            <a:r>
              <a:rPr lang="en-US" dirty="0"/>
              <a:t>Andrea</a:t>
            </a:r>
            <a:r>
              <a:rPr dirty="0"/>
              <a:t> will help moderate.</a:t>
            </a:r>
          </a:p>
          <a:p>
            <a:pPr marL="0" indent="0">
              <a:lnSpc>
                <a:spcPct val="150000"/>
              </a:lnSpc>
              <a:buSzTx/>
              <a:buNone/>
              <a:defRPr sz="1400">
                <a:latin typeface="Arial"/>
                <a:ea typeface="Arial"/>
                <a:cs typeface="Arial"/>
                <a:sym typeface="Arial"/>
              </a:defRPr>
            </a:pPr>
            <a:endParaRPr dirty="0"/>
          </a:p>
          <a:p>
            <a:pPr marL="0" indent="0">
              <a:lnSpc>
                <a:spcPct val="150000"/>
              </a:lnSpc>
              <a:buSzTx/>
              <a:buNone/>
              <a:defRPr sz="1400">
                <a:latin typeface="Arial"/>
                <a:ea typeface="Arial"/>
                <a:cs typeface="Arial"/>
                <a:sym typeface="Arial"/>
              </a:defRPr>
            </a:pPr>
            <a:r>
              <a:rPr dirty="0"/>
              <a:t>Thanks! Let’s get started…</a:t>
            </a:r>
          </a:p>
        </p:txBody>
      </p:sp>
      <p:sp>
        <p:nvSpPr>
          <p:cNvPr id="1900" name="Google Shape;258;p32"/>
          <p:cNvSpPr txBox="1">
            <a:spLocks noGrp="1"/>
          </p:cNvSpPr>
          <p:nvPr>
            <p:ph type="title"/>
          </p:nvPr>
        </p:nvSpPr>
        <p:spPr>
          <a:xfrm>
            <a:off x="609600" y="765917"/>
            <a:ext cx="10172700" cy="697124"/>
          </a:xfrm>
          <a:prstGeom prst="rect">
            <a:avLst/>
          </a:prstGeom>
        </p:spPr>
        <p:txBody>
          <a:bodyPr lIns="60932" tIns="60932" rIns="60932" bIns="60932"/>
          <a:lstStyle>
            <a:lvl1pPr>
              <a:defRPr sz="3600" b="1">
                <a:solidFill>
                  <a:srgbClr val="0070C0"/>
                </a:solidFill>
                <a:latin typeface="Arial"/>
                <a:ea typeface="Arial"/>
                <a:cs typeface="Arial"/>
                <a:sym typeface="Arial"/>
              </a:defRPr>
            </a:lvl1pPr>
          </a:lstStyle>
          <a:p>
            <a:r>
              <a:t>Goal of Meeting</a:t>
            </a:r>
          </a:p>
        </p:txBody>
      </p:sp>
      <p:sp>
        <p:nvSpPr>
          <p:cNvPr id="1901" name="Google Shape;260;p32"/>
          <p:cNvSpPr txBox="1">
            <a:spLocks noGrp="1"/>
          </p:cNvSpPr>
          <p:nvPr>
            <p:ph type="sldNum" sz="quarter" idx="4294967295"/>
          </p:nvPr>
        </p:nvSpPr>
        <p:spPr>
          <a:xfrm>
            <a:off x="11367913" y="6389118"/>
            <a:ext cx="214487" cy="29966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lstStyle>
            <a:lvl1pPr defTabSz="1219169">
              <a:defRPr>
                <a:solidFill>
                  <a:srgbClr val="7F8EA3"/>
                </a:solidFill>
              </a:defRPr>
            </a:lvl1p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174661" y="1496773"/>
            <a:ext cx="7818633" cy="4780204"/>
          </a:xfrm>
          <a:prstGeom prst="rect">
            <a:avLst/>
          </a:prstGeom>
          <a:noFill/>
          <a:ln>
            <a:noFill/>
          </a:ln>
        </p:spPr>
        <p:txBody>
          <a:bodyPr spcFirstLastPara="1" wrap="square" lIns="121900" tIns="60933" rIns="121900" bIns="60933" anchor="t" anchorCtr="0">
            <a:noAutofit/>
          </a:bodyPr>
          <a:lstStyle/>
          <a:p>
            <a:pPr marL="211662" indent="0">
              <a:lnSpc>
                <a:spcPct val="115000"/>
              </a:lnSpc>
              <a:buSzPts val="1100"/>
            </a:pPr>
            <a:r>
              <a:rPr lang="en-US" sz="1400" b="1" dirty="0">
                <a:latin typeface="Arial" panose="020B0604020202020204" pitchFamily="34" charset="0"/>
                <a:cs typeface="Arial" panose="020B0604020202020204" pitchFamily="34" charset="0"/>
              </a:rPr>
              <a:t>Harassment Reporting Tool (HRT) </a:t>
            </a:r>
            <a:r>
              <a:rPr lang="en-US" sz="1400" dirty="0">
                <a:latin typeface="Arial" panose="020B0604020202020204" pitchFamily="34" charset="0"/>
                <a:cs typeface="Arial" panose="020B0604020202020204" pitchFamily="34" charset="0"/>
                <a:sym typeface="Wingdings" pitchFamily="2" charset="2"/>
              </a:rPr>
              <a:t>– Team is working HRT landing page / form design mockups with Stakeholders. Completed Design intent review with plans to work any applicable tickets and recommendations forward.  Next steps: Finalize design mocks ISO FE prototype build. </a:t>
            </a:r>
          </a:p>
          <a:p>
            <a:pPr marL="211662" indent="0">
              <a:lnSpc>
                <a:spcPct val="115000"/>
              </a:lnSpc>
              <a:buSzPts val="1100"/>
            </a:pPr>
            <a:r>
              <a:rPr lang="en-US" sz="1400" b="1" dirty="0">
                <a:latin typeface="Arial" panose="020B0604020202020204" pitchFamily="34" charset="0"/>
                <a:cs typeface="Arial" panose="020B0604020202020204" pitchFamily="34" charset="0"/>
              </a:rPr>
              <a:t>Campaign Landing Pages – </a:t>
            </a:r>
            <a:r>
              <a:rPr lang="en-US" sz="1400" dirty="0">
                <a:latin typeface="Arial" panose="020B0604020202020204" pitchFamily="34" charset="0"/>
                <a:cs typeface="Arial" panose="020B0604020202020204" pitchFamily="34" charset="0"/>
              </a:rPr>
              <a:t>Team is working CLP request from Veterans Experience Office (VEO) – Virtual Enrollment Fair initiative.  Team continues to work Post MVP 1.0 updates/tweaks as needed. </a:t>
            </a:r>
          </a:p>
          <a:p>
            <a:pPr marL="211662" indent="0">
              <a:lnSpc>
                <a:spcPct val="115000"/>
              </a:lnSpc>
              <a:buSzPts val="1100"/>
            </a:pPr>
            <a:r>
              <a:rPr lang="en-US" sz="1400" b="1" dirty="0">
                <a:latin typeface="Arial" panose="020B0604020202020204" pitchFamily="34" charset="0"/>
                <a:cs typeface="Arial" panose="020B0604020202020204" pitchFamily="34" charset="0"/>
                <a:sym typeface="Wingdings" pitchFamily="2" charset="2"/>
              </a:rPr>
              <a:t>Resources and Support: </a:t>
            </a:r>
            <a:r>
              <a:rPr lang="en-US" sz="1400" dirty="0">
                <a:latin typeface="Arial" panose="020B0604020202020204" pitchFamily="34" charset="0"/>
                <a:cs typeface="Arial" panose="020B0604020202020204" pitchFamily="34" charset="0"/>
                <a:sym typeface="Wingdings" pitchFamily="2" charset="2"/>
              </a:rPr>
              <a:t>Team is working 508 defects along with meta title tag styling updates. </a:t>
            </a:r>
          </a:p>
          <a:p>
            <a:pPr marL="211662" indent="0">
              <a:lnSpc>
                <a:spcPct val="115000"/>
              </a:lnSpc>
              <a:buSzPts val="1100"/>
            </a:pPr>
            <a:r>
              <a:rPr lang="en-US" sz="1400" b="1" dirty="0">
                <a:latin typeface="Source Sans Pro"/>
                <a:ea typeface="Source Sans Pro"/>
                <a:cs typeface="Source Sans Pro"/>
                <a:sym typeface="Source Sans Pro"/>
              </a:rPr>
              <a:t>*Note: </a:t>
            </a:r>
            <a:r>
              <a:rPr lang="en-US" sz="1400" b="1" i="1" dirty="0">
                <a:latin typeface="Source Sans Pro"/>
                <a:ea typeface="Source Sans Pro"/>
                <a:cs typeface="Source Sans Pro"/>
                <a:sym typeface="Source Sans Pro"/>
              </a:rPr>
              <a:t>PW avoids Friday/Weekend deploys. Requests should coincide with M-Th launches. </a:t>
            </a:r>
          </a:p>
          <a:p>
            <a:pPr marL="211662" indent="0">
              <a:lnSpc>
                <a:spcPct val="115000"/>
              </a:lnSpc>
              <a:buSzPts val="1100"/>
            </a:pPr>
            <a:r>
              <a:rPr lang="en-US" sz="1400" b="1" dirty="0">
                <a:latin typeface="Arial" panose="020B0604020202020204" pitchFamily="34" charset="0"/>
                <a:cs typeface="Arial" panose="020B0604020202020204" pitchFamily="34" charset="0"/>
              </a:rPr>
              <a:t>Intake Requests: </a:t>
            </a:r>
            <a:r>
              <a:rPr lang="en-US" sz="1400" dirty="0">
                <a:latin typeface="Arial" panose="020B0604020202020204" pitchFamily="34" charset="0"/>
                <a:cs typeface="Arial" panose="020B0604020202020204" pitchFamily="34" charset="0"/>
              </a:rPr>
              <a:t>None to mention </a:t>
            </a:r>
          </a:p>
          <a:p>
            <a:pPr marL="211662" indent="0">
              <a:lnSpc>
                <a:spcPct val="115000"/>
              </a:lnSpc>
              <a:buSzPts val="1100"/>
            </a:pPr>
            <a:r>
              <a:rPr lang="en-US" sz="1400" b="1" dirty="0">
                <a:latin typeface="Source Sans Pro"/>
                <a:ea typeface="Source Sans Pro"/>
                <a:cs typeface="Source Sans Pro"/>
                <a:sym typeface="Source Sans Pro"/>
              </a:rPr>
              <a:t>Redirect Request : </a:t>
            </a:r>
            <a:r>
              <a:rPr lang="en-US" sz="1400" dirty="0">
                <a:latin typeface="+mn-lt"/>
                <a:ea typeface="Source Sans Pro"/>
                <a:cs typeface="Source Sans Pro"/>
                <a:sym typeface="Source Sans Pro"/>
              </a:rPr>
              <a:t>Vet Center MVP pages (#25885, Status: In-Progress (pending validation from Facilities team for go-live) </a:t>
            </a: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 None</a:t>
            </a:r>
          </a:p>
          <a:p>
            <a:pPr marL="211662" indent="0">
              <a:lnSpc>
                <a:spcPct val="115000"/>
              </a:lnSpc>
              <a:buSzPts val="1100"/>
              <a:buNone/>
            </a:pPr>
            <a:r>
              <a:rPr lang="en-US" sz="1400" b="1" dirty="0">
                <a:latin typeface="Arial" panose="020B0604020202020204" pitchFamily="34" charset="0"/>
                <a:cs typeface="Arial" panose="020B0604020202020204" pitchFamily="34" charset="0"/>
              </a:rPr>
              <a:t>Q&amp;A:  </a:t>
            </a:r>
            <a:r>
              <a:rPr lang="en-US" sz="1400" dirty="0" err="1">
                <a:latin typeface="Arial" panose="020B0604020202020204" pitchFamily="34" charset="0"/>
                <a:cs typeface="Arial" panose="020B0604020202020204" pitchFamily="34" charset="0"/>
              </a:rPr>
              <a:t>Tabelet</a:t>
            </a:r>
            <a:r>
              <a:rPr lang="en-US" sz="1400" dirty="0">
                <a:latin typeface="Arial" panose="020B0604020202020204" pitchFamily="34" charset="0"/>
                <a:cs typeface="Arial" panose="020B0604020202020204" pitchFamily="34" charset="0"/>
              </a:rPr>
              <a:t> is the dark blue category</a:t>
            </a:r>
          </a:p>
          <a:p>
            <a:pPr marL="497412" indent="-285750">
              <a:lnSpc>
                <a:spcPct val="115000"/>
              </a:lnSpc>
              <a:buSzPts val="1100"/>
            </a:pPr>
            <a:endParaRPr lang="en-US" sz="1400" dirty="0">
              <a:latin typeface="Arial" panose="020B0604020202020204" pitchFamily="34" charset="0"/>
              <a:cs typeface="Arial" panose="020B0604020202020204" pitchFamily="34" charset="0"/>
            </a:endParaRPr>
          </a:p>
          <a:p>
            <a:pPr marL="497412" indent="-285750">
              <a:lnSpc>
                <a:spcPct val="115000"/>
              </a:lnSpc>
              <a:buSzPts val="1100"/>
            </a:pPr>
            <a:endParaRPr lang="en-US" sz="1600" dirty="0">
              <a:latin typeface="Arial" panose="020B0604020202020204" pitchFamily="34" charset="0"/>
              <a:cs typeface="Arial" panose="020B0604020202020204" pitchFamily="34" charset="0"/>
            </a:endParaRPr>
          </a:p>
          <a:p>
            <a:pPr marL="497412" indent="-285750">
              <a:lnSpc>
                <a:spcPct val="115000"/>
              </a:lnSpc>
              <a:buSzPts val="1100"/>
            </a:pPr>
            <a:endParaRPr lang="en-US" sz="1600" dirty="0">
              <a:latin typeface="Arial" panose="020B0604020202020204" pitchFamily="34" charset="0"/>
              <a:cs typeface="Arial" panose="020B0604020202020204" pitchFamily="34" charset="0"/>
            </a:endParaRPr>
          </a:p>
          <a:p>
            <a:pPr marL="497412" indent="-285750">
              <a:lnSpc>
                <a:spcPct val="115000"/>
              </a:lnSpc>
              <a:buSzPts val="1100"/>
            </a:pPr>
            <a:endParaRPr lang="en-US" sz="1600"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r>
              <a:rPr lang="en-US" sz="1400" i="1" dirty="0">
                <a:latin typeface="Arial" panose="020B0604020202020204" pitchFamily="34" charset="0"/>
                <a:cs typeface="Arial" panose="020B0604020202020204" pitchFamily="34" charset="0"/>
              </a:rPr>
              <a:t>Any launches to announce? Copy and paste this celebration icon 	   </a:t>
            </a:r>
          </a:p>
          <a:p>
            <a:pPr marL="211662" indent="0">
              <a:lnSpc>
                <a:spcPct val="115000"/>
              </a:lnSpc>
              <a:buSzPts val="1100"/>
              <a:buNone/>
            </a:pPr>
            <a:r>
              <a:rPr lang="en-US" sz="1400" i="1" dirty="0">
                <a:latin typeface="Arial" panose="020B0604020202020204" pitchFamily="34" charset="0"/>
                <a:cs typeface="Arial" panose="020B0604020202020204" pitchFamily="34" charset="0"/>
              </a:rPr>
              <a:t>next to the update!</a:t>
            </a: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Public Websites</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1" name="Google Shape;261;p32"/>
          <p:cNvSpPr txBox="1"/>
          <p:nvPr/>
        </p:nvSpPr>
        <p:spPr>
          <a:xfrm>
            <a:off x="85618" y="70530"/>
            <a:ext cx="7818633"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BRIAN LLOYD  / VA LEAD: JOHN HASHIMOTO</a:t>
            </a:r>
            <a:endParaRPr kumimoji="0" sz="1467" b="1" i="0" u="none" strike="noStrike" kern="0" cap="none" spc="0" normalizeH="0" baseline="0" noProof="0" dirty="0">
              <a:ln>
                <a:noFill/>
              </a:ln>
              <a:solidFill>
                <a:srgbClr val="999999"/>
              </a:solidFill>
              <a:effectLst/>
              <a:highlight>
                <a:srgbClr val="FFFF00"/>
              </a:highligh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81863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 typeface="Arial"/>
              <a:buNone/>
              <a:tabLst/>
              <a:defRPr/>
            </a:pPr>
            <a:r>
              <a:rPr kumimoji="0" lang="en-US" sz="1200" b="0" i="0" u="none" strike="noStrike" kern="1200" cap="none" spc="0" normalizeH="0" baseline="0" noProof="0" dirty="0">
                <a:ln>
                  <a:noFill/>
                </a:ln>
                <a:solidFill>
                  <a:srgbClr val="666666"/>
                </a:solidFill>
                <a:effectLst/>
                <a:uLnTx/>
                <a:uFillTx/>
                <a:latin typeface="Arial" panose="020B0604020202020204" pitchFamily="34" charset="0"/>
                <a:ea typeface="Source Sans Pro" panose="020B0503030403020204" pitchFamily="34" charset="0"/>
                <a:cs typeface="Arial" panose="020B0604020202020204" pitchFamily="34" charset="0"/>
                <a:sym typeface="Arial"/>
              </a:rPr>
              <a:t>Mission: </a:t>
            </a:r>
            <a:r>
              <a:rPr kumimoji="0" lang="en-US" sz="1200" b="0" i="0" u="none" strike="noStrike" kern="1200" cap="none" spc="0" normalizeH="0" baseline="0" noProof="0" dirty="0">
                <a:ln>
                  <a:noFill/>
                </a:ln>
                <a:solidFill>
                  <a:srgbClr val="666666"/>
                </a:solidFill>
                <a:effectLst/>
                <a:uLnTx/>
                <a:uFillTx/>
                <a:latin typeface="Source Sans Pro SemiBold"/>
                <a:ea typeface="Source Sans Pro SemiBold"/>
                <a:cs typeface="Source Sans Pro SemiBold"/>
                <a:sym typeface="Source Sans Pro SemiBold"/>
              </a:rPr>
              <a:t>Provide Veterans, family members, caregivers, and other audiences </a:t>
            </a:r>
            <a:r>
              <a:rPr kumimoji="0" lang="en-US" sz="1200" b="1" i="0" u="none" strike="noStrike" kern="1200" cap="none" spc="0" normalizeH="0" baseline="0" noProof="0" dirty="0">
                <a:ln>
                  <a:noFill/>
                </a:ln>
                <a:solidFill>
                  <a:srgbClr val="666666"/>
                </a:solidFill>
                <a:effectLst/>
                <a:uLnTx/>
                <a:uFillTx/>
                <a:latin typeface="Source Sans Pro SemiBold"/>
                <a:ea typeface="Source Sans Pro SemiBold"/>
                <a:cs typeface="Source Sans Pro SemiBold"/>
                <a:sym typeface="Source Sans Pro SemiBold"/>
              </a:rPr>
              <a:t>access to vital information </a:t>
            </a:r>
            <a:r>
              <a:rPr kumimoji="0" lang="en-US" sz="1200" b="0" i="0" u="none" strike="noStrike" kern="1200" cap="none" spc="0" normalizeH="0" baseline="0" noProof="0" dirty="0">
                <a:ln>
                  <a:noFill/>
                </a:ln>
                <a:solidFill>
                  <a:srgbClr val="666666"/>
                </a:solidFill>
                <a:effectLst/>
                <a:uLnTx/>
                <a:uFillTx/>
                <a:latin typeface="Source Sans Pro SemiBold"/>
                <a:ea typeface="Source Sans Pro SemiBold"/>
                <a:cs typeface="Source Sans Pro SemiBold"/>
                <a:sym typeface="Source Sans Pro SemiBold"/>
              </a:rPr>
              <a:t>and tools in support of VA </a:t>
            </a:r>
            <a:r>
              <a:rPr kumimoji="0" lang="en-US" sz="1200" b="1" i="0" u="none" strike="noStrike" kern="1200" cap="none" spc="0" normalizeH="0" baseline="0" noProof="0" dirty="0">
                <a:ln>
                  <a:noFill/>
                </a:ln>
                <a:solidFill>
                  <a:srgbClr val="666666"/>
                </a:solidFill>
                <a:effectLst/>
                <a:uLnTx/>
                <a:uFillTx/>
                <a:latin typeface="Source Sans Pro SemiBold"/>
                <a:ea typeface="Source Sans Pro SemiBold"/>
                <a:cs typeface="Source Sans Pro SemiBold"/>
                <a:sym typeface="Source Sans Pro SemiBold"/>
              </a:rPr>
              <a:t>benefits and services. </a:t>
            </a:r>
            <a:endParaRPr kumimoji="0" lang="en-US" sz="700" b="1" i="0" u="none" strike="noStrike" kern="1200" cap="none" spc="0" normalizeH="0" baseline="0" noProof="0" dirty="0">
              <a:ln>
                <a:noFill/>
              </a:ln>
              <a:solidFill>
                <a:srgbClr val="0070BC"/>
              </a:solidFill>
              <a:effectLst/>
              <a:uLnTx/>
              <a:uFillTx/>
              <a:latin typeface="Source Sans Pro"/>
              <a:ea typeface="Source Sans Pro"/>
              <a:cs typeface="Source Sans Pro"/>
              <a:sym typeface="Source Sans Pro"/>
            </a:endParaRPr>
          </a:p>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endParaRPr kumimoji="0" lang="en-US" sz="12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Source Sans Pro" panose="020B0503030403020204" pitchFamily="34" charset="0"/>
              <a:cs typeface="Arial" panose="020B0604020202020204" pitchFamily="34" charset="0"/>
              <a:sym typeface="Arial"/>
            </a:endParaRPr>
          </a:p>
        </p:txBody>
      </p:sp>
      <p:sp>
        <p:nvSpPr>
          <p:cNvPr id="9" name="Google Shape;257;p32">
            <a:extLst>
              <a:ext uri="{FF2B5EF4-FFF2-40B4-BE49-F238E27FC236}">
                <a16:creationId xmlns:a16="http://schemas.microsoft.com/office/drawing/2014/main" id="{B76F8136-3BA5-7747-B407-966DCE6EE675}"/>
              </a:ext>
            </a:extLst>
          </p:cNvPr>
          <p:cNvSpPr txBox="1">
            <a:spLocks/>
          </p:cNvSpPr>
          <p:nvPr/>
        </p:nvSpPr>
        <p:spPr>
          <a:xfrm>
            <a:off x="8297331" y="783652"/>
            <a:ext cx="3593326" cy="5493326"/>
          </a:xfrm>
          <a:prstGeom prst="rect">
            <a:avLst/>
          </a:prstGeom>
          <a:noFill/>
          <a:ln w="50800">
            <a:solidFill>
              <a:srgbClr val="0070C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rPr>
              <a:t>Value Metrics: Campaign Landing Page (CLP) COVID-19 Vaccine</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rPr>
              <a:t>Findability:</a:t>
            </a: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r>
              <a:rPr kumimoji="0" lang="en-US" sz="1200" b="1" i="0" u="none" strike="noStrike" kern="1200" cap="none" spc="0" normalizeH="0" baseline="0" noProof="0" dirty="0">
                <a:ln>
                  <a:noFill/>
                </a:ln>
                <a:solidFill>
                  <a:srgbClr val="4A86E8"/>
                </a:solidFill>
                <a:effectLst/>
                <a:uLnTx/>
                <a:uFillTx/>
                <a:latin typeface="Arial" panose="020B0604020202020204" pitchFamily="34" charset="0"/>
                <a:ea typeface="+mn-ea"/>
                <a:cs typeface="Arial" panose="020B0604020202020204" pitchFamily="34" charset="0"/>
                <a:sym typeface="Arial"/>
              </a:rPr>
              <a:t>29K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rPr>
              <a:t>Page Views </a:t>
            </a: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rPr>
              <a:t>Top Traffic Sources: 1. </a:t>
            </a:r>
            <a:r>
              <a:rPr kumimoji="0" lang="en-US" sz="1200" b="1" i="0" u="none" strike="noStrike" kern="1200" cap="none" spc="0" normalizeH="0" baseline="0" noProof="0" dirty="0">
                <a:ln>
                  <a:noFill/>
                </a:ln>
                <a:solidFill>
                  <a:srgbClr val="4A86E8"/>
                </a:solidFill>
                <a:effectLst/>
                <a:uLnTx/>
                <a:uFillTx/>
                <a:latin typeface="Arial" panose="020B0604020202020204" pitchFamily="34" charset="0"/>
                <a:ea typeface="+mn-ea"/>
                <a:cs typeface="Arial" panose="020B0604020202020204" pitchFamily="34" charset="0"/>
                <a:sym typeface="Arial"/>
              </a:rPr>
              <a:t>Direct VA.gov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rPr>
              <a:t>Campaign, 2. </a:t>
            </a:r>
            <a:r>
              <a:rPr kumimoji="0" lang="en-US" sz="1200" b="1" i="0" u="none" strike="noStrike" kern="1200" cap="none" spc="0" normalizeH="0" baseline="0" noProof="0" dirty="0">
                <a:ln>
                  <a:noFill/>
                </a:ln>
                <a:solidFill>
                  <a:srgbClr val="4A86E8"/>
                </a:solidFill>
                <a:effectLst/>
                <a:uLnTx/>
                <a:uFillTx/>
                <a:latin typeface="Arial" panose="020B0604020202020204" pitchFamily="34" charset="0"/>
                <a:ea typeface="+mn-ea"/>
                <a:cs typeface="Arial" panose="020B0604020202020204" pitchFamily="34" charset="0"/>
                <a:sym typeface="Arial"/>
              </a:rPr>
              <a:t>Bing Search – Referral </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rPr>
              <a:t>Service Completion</a:t>
            </a:r>
          </a:p>
          <a:p>
            <a:pPr marL="383112" marR="0" lvl="0" indent="-1714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rPr>
              <a:t>“</a:t>
            </a:r>
            <a:r>
              <a:rPr kumimoji="0" lang="en-US" sz="12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rPr>
              <a:t>What can you do/Learn More from Trusted VA providers”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rPr>
              <a:t>CTA conversation rate was </a:t>
            </a:r>
            <a:r>
              <a:rPr kumimoji="0" lang="en-US" sz="1200" b="1" i="0" u="none" strike="noStrike" kern="1200" cap="none" spc="0" normalizeH="0" baseline="0" noProof="0" dirty="0">
                <a:ln>
                  <a:noFill/>
                </a:ln>
                <a:solidFill>
                  <a:srgbClr val="4A86E8"/>
                </a:solidFill>
                <a:effectLst/>
                <a:uLnTx/>
                <a:uFillTx/>
                <a:latin typeface="Arial" panose="020B0604020202020204" pitchFamily="34" charset="0"/>
                <a:ea typeface="+mn-ea"/>
                <a:cs typeface="Arial" panose="020B0604020202020204" pitchFamily="34" charset="0"/>
                <a:sym typeface="Arial"/>
              </a:rPr>
              <a:t>55.78%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rPr>
              <a:t>so far for the </a:t>
            </a:r>
            <a:r>
              <a:rPr kumimoji="0" lang="en-US" sz="1200" b="1" i="0" u="none" strike="noStrike" kern="1200" cap="none" spc="0" normalizeH="0" baseline="0" noProof="0" dirty="0">
                <a:ln>
                  <a:noFill/>
                </a:ln>
                <a:solidFill>
                  <a:srgbClr val="4A86E8"/>
                </a:solidFill>
                <a:effectLst/>
                <a:uLnTx/>
                <a:uFillTx/>
                <a:latin typeface="Arial" panose="020B0604020202020204" pitchFamily="34" charset="0"/>
                <a:ea typeface="+mn-ea"/>
                <a:cs typeface="Arial" panose="020B0604020202020204" pitchFamily="34" charset="0"/>
                <a:sym typeface="Arial"/>
              </a:rPr>
              <a:t>month of July 2021</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rPr>
              <a:t>. </a:t>
            </a:r>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sym typeface="Arial"/>
            </a:endParaRPr>
          </a:p>
        </p:txBody>
      </p:sp>
      <p:pic>
        <p:nvPicPr>
          <p:cNvPr id="11" name="Picture 10" descr="A picture containing text, person, indoor, screenshot&#10;&#10;Description automatically generated">
            <a:extLst>
              <a:ext uri="{FF2B5EF4-FFF2-40B4-BE49-F238E27FC236}">
                <a16:creationId xmlns:a16="http://schemas.microsoft.com/office/drawing/2014/main" id="{0DF14798-CCEE-684A-9C65-257232923BBB}"/>
              </a:ext>
            </a:extLst>
          </p:cNvPr>
          <p:cNvPicPr>
            <a:picLocks noChangeAspect="1"/>
          </p:cNvPicPr>
          <p:nvPr/>
        </p:nvPicPr>
        <p:blipFill>
          <a:blip r:embed="rId3"/>
          <a:stretch>
            <a:fillRect/>
          </a:stretch>
        </p:blipFill>
        <p:spPr>
          <a:xfrm>
            <a:off x="8297331" y="805502"/>
            <a:ext cx="3593325" cy="1559947"/>
          </a:xfrm>
          <a:prstGeom prst="rect">
            <a:avLst/>
          </a:prstGeom>
          <a:ln w="12700">
            <a:solidFill>
              <a:srgbClr val="4A86E8"/>
            </a:solidFill>
          </a:ln>
        </p:spPr>
      </p:pic>
      <p:pic>
        <p:nvPicPr>
          <p:cNvPr id="6" name="Picture 5">
            <a:extLst>
              <a:ext uri="{FF2B5EF4-FFF2-40B4-BE49-F238E27FC236}">
                <a16:creationId xmlns:a16="http://schemas.microsoft.com/office/drawing/2014/main" id="{1992C7A5-D252-E242-B3CB-57B88ADCE9CB}"/>
              </a:ext>
            </a:extLst>
          </p:cNvPr>
          <p:cNvPicPr>
            <a:picLocks noChangeAspect="1"/>
          </p:cNvPicPr>
          <p:nvPr/>
        </p:nvPicPr>
        <p:blipFill>
          <a:blip r:embed="rId4"/>
          <a:stretch>
            <a:fillRect/>
          </a:stretch>
        </p:blipFill>
        <p:spPr>
          <a:xfrm>
            <a:off x="8643486" y="4179018"/>
            <a:ext cx="3144129" cy="627068"/>
          </a:xfrm>
          <a:prstGeom prst="rect">
            <a:avLst/>
          </a:prstGeom>
          <a:ln>
            <a:noFill/>
          </a:ln>
        </p:spPr>
      </p:pic>
    </p:spTree>
    <p:extLst>
      <p:ext uri="{BB962C8B-B14F-4D97-AF65-F5344CB8AC3E}">
        <p14:creationId xmlns:p14="http://schemas.microsoft.com/office/powerpoint/2010/main" val="3769207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731520" y="1396678"/>
            <a:ext cx="6606927" cy="5078340"/>
          </a:xfrm>
          <a:prstGeom prst="rect">
            <a:avLst/>
          </a:prstGeom>
          <a:noFill/>
          <a:ln>
            <a:noFill/>
          </a:ln>
        </p:spPr>
        <p:txBody>
          <a:bodyPr spcFirstLastPara="1" wrap="square" lIns="0" tIns="0" rIns="0" bIns="0" anchor="t" anchorCtr="0">
            <a:noAutofit/>
          </a:bodyPr>
          <a:lstStyle/>
          <a:p>
            <a:pPr marL="211662" indent="0">
              <a:lnSpc>
                <a:spcPct val="115000"/>
              </a:lnSpc>
              <a:buSzPts val="1100"/>
              <a:buNone/>
            </a:pPr>
            <a:endParaRPr lang="en-US" sz="1400" b="1" i="1" dirty="0">
              <a:latin typeface="Arial" panose="020B0604020202020204" pitchFamily="34" charset="0"/>
              <a:cs typeface="Arial" panose="020B0604020202020204" pitchFamily="34" charset="0"/>
            </a:endParaRPr>
          </a:p>
          <a:p>
            <a:pPr marL="211662" indent="0">
              <a:lnSpc>
                <a:spcPct val="115000"/>
              </a:lnSpc>
              <a:buSzPts val="1100"/>
              <a:buNone/>
            </a:pPr>
            <a:r>
              <a:rPr lang="en-US" sz="1400" b="1" i="1" dirty="0">
                <a:latin typeface="Arial" panose="020B0604020202020204" pitchFamily="34" charset="0"/>
                <a:cs typeface="Arial" panose="020B0604020202020204" pitchFamily="34" charset="0"/>
              </a:rPr>
              <a:t>Surfacing Search Tools / Search Landing Page </a:t>
            </a:r>
            <a:endParaRPr lang="en-US" sz="1400" b="1" dirty="0">
              <a:latin typeface="Arial" panose="020B0604020202020204" pitchFamily="34" charset="0"/>
              <a:cs typeface="Arial" panose="020B0604020202020204" pitchFamily="34" charset="0"/>
            </a:endParaRPr>
          </a:p>
          <a:p>
            <a:pPr marL="497412" indent="-285750">
              <a:lnSpc>
                <a:spcPct val="100000"/>
              </a:lnSpc>
              <a:buSzPts val="1100"/>
            </a:pPr>
            <a:r>
              <a:rPr lang="en-US" sz="1400" dirty="0">
                <a:latin typeface="Arial" panose="020B0604020202020204" pitchFamily="34" charset="0"/>
                <a:cs typeface="Arial" panose="020B0604020202020204" pitchFamily="34" charset="0"/>
              </a:rPr>
              <a:t>Finalized research plan for usability study</a:t>
            </a:r>
          </a:p>
          <a:p>
            <a:pPr marL="497412" indent="-285750">
              <a:lnSpc>
                <a:spcPct val="100000"/>
              </a:lnSpc>
              <a:buSzPts val="1100"/>
            </a:pPr>
            <a:r>
              <a:rPr lang="en-US" sz="1400" dirty="0">
                <a:latin typeface="Arial" panose="020B0604020202020204" pitchFamily="34" charset="0"/>
                <a:cs typeface="Arial" panose="020B0604020202020204" pitchFamily="34" charset="0"/>
              </a:rPr>
              <a:t>Creating high fidelity designs ahead of Midpoint review</a:t>
            </a:r>
          </a:p>
          <a:p>
            <a:pPr marL="211662" indent="0">
              <a:lnSpc>
                <a:spcPct val="100000"/>
              </a:lnSpc>
              <a:buSzPts val="1100"/>
              <a:buNone/>
            </a:pPr>
            <a:endParaRPr lang="en-US" sz="1400" dirty="0">
              <a:latin typeface="Arial" panose="020B0604020202020204" pitchFamily="34" charset="0"/>
              <a:cs typeface="Arial" panose="020B0604020202020204" pitchFamily="34" charset="0"/>
            </a:endParaRPr>
          </a:p>
          <a:p>
            <a:pPr marL="211662" indent="0">
              <a:lnSpc>
                <a:spcPct val="115000"/>
              </a:lnSpc>
              <a:buSzPts val="1100"/>
              <a:buNone/>
            </a:pPr>
            <a:r>
              <a:rPr lang="en-US" sz="1400" b="1" i="1" dirty="0">
                <a:latin typeface="Arial" panose="020B0604020202020204" pitchFamily="34" charset="0"/>
                <a:cs typeface="Arial" panose="020B0604020202020204" pitchFamily="34" charset="0"/>
              </a:rPr>
              <a:t>Typeahead 2.0 (Drop Down Component)</a:t>
            </a:r>
          </a:p>
          <a:p>
            <a:pPr marL="497412" indent="-285750">
              <a:lnSpc>
                <a:spcPct val="100000"/>
              </a:lnSpc>
              <a:buSzPts val="1100"/>
            </a:pPr>
            <a:r>
              <a:rPr lang="en-US" sz="1400" dirty="0">
                <a:latin typeface="Arial" panose="020B0604020202020204" pitchFamily="34" charset="0"/>
                <a:cs typeface="Arial" panose="020B0604020202020204" pitchFamily="34" charset="0"/>
              </a:rPr>
              <a:t>Creating initiative brief ahead of collab cycle kickoff</a:t>
            </a:r>
          </a:p>
          <a:p>
            <a:pPr marL="497412" indent="-285750">
              <a:lnSpc>
                <a:spcPct val="100000"/>
              </a:lnSpc>
              <a:buSzPts val="1100"/>
            </a:pPr>
            <a:r>
              <a:rPr lang="en-US" sz="1400" dirty="0">
                <a:latin typeface="Arial" panose="020B0604020202020204" pitchFamily="34" charset="0"/>
                <a:cs typeface="Arial" panose="020B0604020202020204" pitchFamily="34" charset="0"/>
              </a:rPr>
              <a:t>Working with accessibility team to account for requirements in engineering scope</a:t>
            </a:r>
          </a:p>
          <a:p>
            <a:pPr marL="211662" indent="0">
              <a:lnSpc>
                <a:spcPct val="115000"/>
              </a:lnSpc>
              <a:buSzPts val="1100"/>
              <a:buNone/>
            </a:pPr>
            <a:endParaRPr lang="en-US" sz="1400" b="1" i="1" dirty="0">
              <a:latin typeface="Arial" panose="020B0604020202020204" pitchFamily="34" charset="0"/>
              <a:cs typeface="Arial" panose="020B0604020202020204" pitchFamily="34" charset="0"/>
            </a:endParaRPr>
          </a:p>
          <a:p>
            <a:pPr marL="211662" indent="0">
              <a:lnSpc>
                <a:spcPct val="115000"/>
              </a:lnSpc>
              <a:buSzPts val="1100"/>
              <a:buNone/>
            </a:pPr>
            <a:r>
              <a:rPr lang="en-US" sz="1400" b="1" i="1" dirty="0">
                <a:latin typeface="Arial" panose="020B0604020202020204" pitchFamily="34" charset="0"/>
                <a:cs typeface="Arial" panose="020B0604020202020204" pitchFamily="34" charset="0"/>
              </a:rPr>
              <a:t>VA Video Results</a:t>
            </a:r>
          </a:p>
          <a:p>
            <a:pPr marL="497412" indent="-285750">
              <a:lnSpc>
                <a:spcPct val="100000"/>
              </a:lnSpc>
              <a:buSzPts val="1100"/>
            </a:pPr>
            <a:r>
              <a:rPr lang="en-US" sz="1400" dirty="0">
                <a:latin typeface="Arial" panose="020B0604020202020204" pitchFamily="34" charset="0"/>
                <a:cs typeface="Arial" panose="020B0604020202020204" pitchFamily="34" charset="0"/>
              </a:rPr>
              <a:t>Completed initial exploration to integrate videos into search results; highlighting the need for a new endpoint for Video API. </a:t>
            </a:r>
          </a:p>
          <a:p>
            <a:pPr marL="497412" indent="-285750">
              <a:lnSpc>
                <a:spcPct val="100000"/>
              </a:lnSpc>
              <a:buSzPts val="1100"/>
            </a:pPr>
            <a:r>
              <a:rPr lang="en-US" sz="1400" dirty="0">
                <a:latin typeface="Arial" panose="020B0604020202020204" pitchFamily="34" charset="0"/>
                <a:cs typeface="Arial" panose="020B0604020202020204" pitchFamily="34" charset="0"/>
              </a:rPr>
              <a:t>Creating initiative brief ahead of collab cycle kickoff.</a:t>
            </a:r>
          </a:p>
          <a:p>
            <a:pPr marL="497412" indent="-285750">
              <a:lnSpc>
                <a:spcPct val="100000"/>
              </a:lnSpc>
              <a:buSzPts val="1100"/>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497412" indent="-285750">
              <a:lnSpc>
                <a:spcPct val="115000"/>
              </a:lnSpc>
              <a:buSzPts val="1100"/>
            </a:pPr>
            <a:r>
              <a:rPr lang="en-US" sz="1400" dirty="0">
                <a:latin typeface="Arial" panose="020B0604020202020204" pitchFamily="34" charset="0"/>
                <a:cs typeface="Arial" panose="020B0604020202020204" pitchFamily="34" charset="0"/>
              </a:rPr>
              <a:t>None</a:t>
            </a:r>
          </a:p>
          <a:p>
            <a:pPr marL="211662" indent="0">
              <a:lnSpc>
                <a:spcPct val="115000"/>
              </a:lnSpc>
              <a:buSzPts val="1100"/>
              <a:buNone/>
            </a:pPr>
            <a:endParaRPr lang="en-US" sz="1400"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r>
              <a:rPr lang="en-US" sz="1400" dirty="0">
                <a:latin typeface="Arial" panose="020B0604020202020204" pitchFamily="34" charset="0"/>
                <a:cs typeface="Arial" panose="020B0604020202020204" pitchFamily="34" charset="0"/>
              </a:rPr>
              <a:t>TBD</a:t>
            </a:r>
          </a:p>
          <a:p>
            <a:pPr marL="211662" indent="0">
              <a:lnSpc>
                <a:spcPct val="115000"/>
              </a:lnSpc>
              <a:buSzPts val="1100"/>
              <a:buNone/>
            </a:pPr>
            <a:endParaRPr lang="en-US" sz="1400" i="1" dirty="0">
              <a:latin typeface="Arial" panose="020B0604020202020204" pitchFamily="34" charset="0"/>
              <a:cs typeface="Arial" panose="020B0604020202020204" pitchFamily="34" charset="0"/>
            </a:endParaRPr>
          </a:p>
        </p:txBody>
      </p:sp>
      <p:sp>
        <p:nvSpPr>
          <p:cNvPr id="258" name="Google Shape;258;p32"/>
          <p:cNvSpPr txBox="1">
            <a:spLocks noGrp="1"/>
          </p:cNvSpPr>
          <p:nvPr>
            <p:ph type="title"/>
          </p:nvPr>
        </p:nvSpPr>
        <p:spPr>
          <a:xfrm>
            <a:off x="85618" y="382982"/>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Search &amp; Discovery</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1" name="Google Shape;261;p32"/>
          <p:cNvSpPr txBox="1"/>
          <p:nvPr/>
        </p:nvSpPr>
        <p:spPr>
          <a:xfrm>
            <a:off x="85618" y="70530"/>
            <a:ext cx="7965562"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DENISE COVEYDUC / OCTO-DE LEAD: JOHN HASHIMOTO</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7885355" y="522122"/>
            <a:ext cx="4152937" cy="6132266"/>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58738" marR="0" lvl="0" indent="-52388"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Insights:</a:t>
            </a:r>
            <a:endParaRPr kumimoji="0" lang="en-US" sz="12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200" b="0" i="1" u="none" strike="noStrike" kern="1200" cap="none" spc="0" normalizeH="0" baseline="0" noProof="0" dirty="0">
                <a:ln>
                  <a:noFill/>
                </a:ln>
                <a:solidFill>
                  <a:srgbClr val="70AD47">
                    <a:lumMod val="75000"/>
                  </a:srgbClr>
                </a:solidFill>
                <a:effectLst/>
                <a:uLnTx/>
                <a:uFillTx/>
                <a:latin typeface="Avenir Book Oblique" panose="02000503020000020003" pitchFamily="2" charset="0"/>
                <a:ea typeface="+mn-ea"/>
                <a:cs typeface="+mn-cs"/>
              </a:rPr>
              <a:t>*Search Domo Dashboard is now available. Evaluating available metrics; more insights to come.</a:t>
            </a: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rPr>
              <a:t>Search Clicks by Device</a:t>
            </a: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200" b="0"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rPr>
              <a:t>Jan 1- Jul 24, 2021</a:t>
            </a: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0"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rPr>
              <a:t>Search Refinement Rate</a:t>
            </a: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200" b="0"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rPr>
              <a:t>Jan 1- Jul 24, 2021</a:t>
            </a: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0"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rPr>
              <a:t> </a:t>
            </a: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12700"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1" u="none" strike="noStrike" kern="1200" cap="none" spc="0" normalizeH="0" baseline="0" noProof="0" dirty="0">
              <a:ln>
                <a:noFill/>
              </a:ln>
              <a:solidFill>
                <a:srgbClr val="4472C4"/>
              </a:solidFill>
              <a:effectLst/>
              <a:uLnTx/>
              <a:uFillTx/>
              <a:latin typeface="Avenir Book Oblique" panose="02000503020000020003" pitchFamily="2" charset="0"/>
              <a:ea typeface="+mn-ea"/>
              <a:cs typeface="+mn-cs"/>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1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153708" y="890161"/>
            <a:ext cx="6867868"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200" b="0" i="1"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Source Sans Pro" panose="020B0503030403020204" pitchFamily="34" charset="0"/>
                <a:cs typeface="Arial" panose="020B0604020202020204" pitchFamily="34" charset="0"/>
              </a:rPr>
              <a:t>Mission: </a:t>
            </a:r>
            <a:r>
              <a:rPr kumimoji="0" lang="en-US" sz="12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Source Sans Pro" panose="020B0503030403020204" pitchFamily="34" charset="0"/>
                <a:cs typeface="Arial" panose="020B0604020202020204" pitchFamily="34" charset="0"/>
              </a:rPr>
              <a:t>Enable Veterans to find the essential information, tools, and services they need as easily and quickly as possible on VA.gov</a:t>
            </a:r>
            <a:endParaRPr kumimoji="0" lang="en-US" sz="12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A85772BF-3D6E-5B48-B1C7-23BED1331B8B}"/>
              </a:ext>
            </a:extLst>
          </p:cNvPr>
          <p:cNvPicPr>
            <a:picLocks noChangeAspect="1"/>
          </p:cNvPicPr>
          <p:nvPr/>
        </p:nvPicPr>
        <p:blipFill>
          <a:blip r:embed="rId3"/>
          <a:stretch>
            <a:fillRect/>
          </a:stretch>
        </p:blipFill>
        <p:spPr>
          <a:xfrm>
            <a:off x="8308228" y="2206923"/>
            <a:ext cx="2927654" cy="2884740"/>
          </a:xfrm>
          <a:prstGeom prst="rect">
            <a:avLst/>
          </a:prstGeom>
        </p:spPr>
      </p:pic>
      <p:sp>
        <p:nvSpPr>
          <p:cNvPr id="3" name="TextBox 2">
            <a:extLst>
              <a:ext uri="{FF2B5EF4-FFF2-40B4-BE49-F238E27FC236}">
                <a16:creationId xmlns:a16="http://schemas.microsoft.com/office/drawing/2014/main" id="{3EE09BA9-3920-D34E-B824-69F74DFA616C}"/>
              </a:ext>
            </a:extLst>
          </p:cNvPr>
          <p:cNvSpPr txBox="1"/>
          <p:nvPr/>
        </p:nvSpPr>
        <p:spPr>
          <a:xfrm>
            <a:off x="9897648" y="3973620"/>
            <a:ext cx="6024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72%</a:t>
            </a:r>
          </a:p>
        </p:txBody>
      </p:sp>
      <p:sp>
        <p:nvSpPr>
          <p:cNvPr id="9" name="TextBox 8">
            <a:extLst>
              <a:ext uri="{FF2B5EF4-FFF2-40B4-BE49-F238E27FC236}">
                <a16:creationId xmlns:a16="http://schemas.microsoft.com/office/drawing/2014/main" id="{4DEE077F-2C05-744F-AA49-059970C35795}"/>
              </a:ext>
            </a:extLst>
          </p:cNvPr>
          <p:cNvSpPr txBox="1"/>
          <p:nvPr/>
        </p:nvSpPr>
        <p:spPr>
          <a:xfrm>
            <a:off x="8836377" y="3219894"/>
            <a:ext cx="6024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24%</a:t>
            </a:r>
          </a:p>
        </p:txBody>
      </p:sp>
      <p:sp>
        <p:nvSpPr>
          <p:cNvPr id="11" name="TextBox 10">
            <a:extLst>
              <a:ext uri="{FF2B5EF4-FFF2-40B4-BE49-F238E27FC236}">
                <a16:creationId xmlns:a16="http://schemas.microsoft.com/office/drawing/2014/main" id="{3272DE10-022C-0748-9F10-C9B162A7E2CA}"/>
              </a:ext>
            </a:extLst>
          </p:cNvPr>
          <p:cNvSpPr txBox="1"/>
          <p:nvPr/>
        </p:nvSpPr>
        <p:spPr>
          <a:xfrm>
            <a:off x="9438805" y="2424403"/>
            <a:ext cx="40699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pic>
        <p:nvPicPr>
          <p:cNvPr id="4" name="Picture 3">
            <a:extLst>
              <a:ext uri="{FF2B5EF4-FFF2-40B4-BE49-F238E27FC236}">
                <a16:creationId xmlns:a16="http://schemas.microsoft.com/office/drawing/2014/main" id="{C9D5EFE9-24B4-9D48-8FD8-2330B7C30619}"/>
              </a:ext>
            </a:extLst>
          </p:cNvPr>
          <p:cNvPicPr>
            <a:picLocks noChangeAspect="1"/>
          </p:cNvPicPr>
          <p:nvPr/>
        </p:nvPicPr>
        <p:blipFill>
          <a:blip r:embed="rId4"/>
          <a:stretch>
            <a:fillRect/>
          </a:stretch>
        </p:blipFill>
        <p:spPr>
          <a:xfrm>
            <a:off x="10318037" y="5300525"/>
            <a:ext cx="1481905" cy="1269191"/>
          </a:xfrm>
          <a:prstGeom prst="rect">
            <a:avLst/>
          </a:prstGeom>
        </p:spPr>
      </p:pic>
    </p:spTree>
    <p:extLst>
      <p:ext uri="{BB962C8B-B14F-4D97-AF65-F5344CB8AC3E}">
        <p14:creationId xmlns:p14="http://schemas.microsoft.com/office/powerpoint/2010/main" val="3585780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4534" y="1664413"/>
            <a:ext cx="7818633" cy="4612563"/>
          </a:xfrm>
          <a:prstGeom prst="rect">
            <a:avLst/>
          </a:prstGeom>
          <a:noFill/>
          <a:ln>
            <a:noFill/>
          </a:ln>
        </p:spPr>
        <p:txBody>
          <a:bodyPr spcFirstLastPara="1" wrap="square" lIns="0" tIns="0" rIns="0" bIns="0" anchor="t" anchorCtr="0">
            <a:noAutofit/>
          </a:bodyPr>
          <a:lstStyle/>
          <a:p>
            <a:pPr marL="211662" indent="0">
              <a:lnSpc>
                <a:spcPct val="115000"/>
              </a:lnSpc>
              <a:buSzPts val="1100"/>
              <a:buNone/>
            </a:pPr>
            <a:r>
              <a:rPr lang="en-US" sz="1400" b="1" dirty="0">
                <a:latin typeface="Arial" panose="020B0604020202020204" pitchFamily="34" charset="0"/>
                <a:cs typeface="Arial" panose="020B0604020202020204" pitchFamily="34" charset="0"/>
              </a:rPr>
              <a:t>Find a VA Form:</a:t>
            </a:r>
          </a:p>
          <a:p>
            <a:pPr marL="497412" indent="-285750">
              <a:lnSpc>
                <a:spcPct val="115000"/>
              </a:lnSpc>
              <a:buSzPts val="1100"/>
            </a:pPr>
            <a:r>
              <a:rPr lang="en-US" sz="1400" dirty="0">
                <a:latin typeface="Arial" panose="020B0604020202020204" pitchFamily="34" charset="0"/>
                <a:cs typeface="Arial" panose="020B0604020202020204" pitchFamily="34" charset="0"/>
              </a:rPr>
              <a:t>Held two pilot research sessions last week to test effectiveness of PDF download info</a:t>
            </a:r>
          </a:p>
          <a:p>
            <a:pPr marL="497412" indent="-285750">
              <a:lnSpc>
                <a:spcPct val="115000"/>
              </a:lnSpc>
              <a:buSzPts val="1100"/>
            </a:pPr>
            <a:r>
              <a:rPr lang="en-US" sz="1400" dirty="0">
                <a:latin typeface="Arial" panose="020B0604020202020204" pitchFamily="34" charset="0"/>
                <a:cs typeface="Arial" panose="020B0604020202020204" pitchFamily="34" charset="0"/>
              </a:rPr>
              <a:t>Based on feedback from pilot sessions, we produced one other option</a:t>
            </a:r>
          </a:p>
          <a:p>
            <a:pPr marL="497412" indent="-285750">
              <a:lnSpc>
                <a:spcPct val="115000"/>
              </a:lnSpc>
              <a:buSzPts val="1100"/>
            </a:pPr>
            <a:r>
              <a:rPr lang="en-US" sz="1400" dirty="0">
                <a:latin typeface="Arial" panose="020B0604020202020204" pitchFamily="34" charset="0"/>
                <a:cs typeface="Arial" panose="020B0604020202020204" pitchFamily="34" charset="0"/>
              </a:rPr>
              <a:t>User test sessions are scheduled for July 27-30</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Discharge Upgrade Wizard:</a:t>
            </a:r>
          </a:p>
          <a:p>
            <a:pPr marL="497412" indent="-285750">
              <a:lnSpc>
                <a:spcPct val="115000"/>
              </a:lnSpc>
              <a:buSzPts val="1100"/>
            </a:pPr>
            <a:r>
              <a:rPr lang="en-US" sz="1400" dirty="0">
                <a:latin typeface="Arial" panose="020B0604020202020204" pitchFamily="34" charset="0"/>
                <a:cs typeface="Arial" panose="020B0604020202020204" pitchFamily="34" charset="0"/>
              </a:rPr>
              <a:t>Deploying a content change this week</a:t>
            </a:r>
          </a:p>
          <a:p>
            <a:pPr marL="497412" indent="-285750">
              <a:lnSpc>
                <a:spcPct val="115000"/>
              </a:lnSpc>
              <a:buSzPts val="1100"/>
            </a:pPr>
            <a:r>
              <a:rPr lang="en-US" sz="1400" dirty="0">
                <a:latin typeface="Arial" panose="020B0604020202020204" pitchFamily="34" charset="0"/>
                <a:cs typeface="Arial" panose="020B0604020202020204" pitchFamily="34" charset="0"/>
              </a:rPr>
              <a:t>Mapping out user flow for larger update starting sprint 53</a:t>
            </a:r>
            <a:br>
              <a:rPr lang="en-US" sz="1400" dirty="0">
                <a:latin typeface="Arial" panose="020B0604020202020204" pitchFamily="34" charset="0"/>
                <a:cs typeface="Arial" panose="020B0604020202020204" pitchFamily="34" charset="0"/>
              </a:rPr>
            </a:b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497412" indent="-285750">
              <a:lnSpc>
                <a:spcPct val="115000"/>
              </a:lnSpc>
              <a:buSzPts val="1100"/>
            </a:pPr>
            <a:r>
              <a:rPr lang="en-US" sz="1400" dirty="0">
                <a:latin typeface="Arial" panose="020B0604020202020204" pitchFamily="34" charset="0"/>
                <a:cs typeface="Arial" panose="020B0604020202020204" pitchFamily="34" charset="0"/>
              </a:rPr>
              <a:t>None</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r>
              <a:rPr lang="en-US" sz="1400" dirty="0">
                <a:latin typeface="Arial" panose="020B0604020202020204" pitchFamily="34" charset="0"/>
                <a:cs typeface="Arial" panose="020B0604020202020204" pitchFamily="34" charset="0"/>
              </a:rPr>
              <a:t>TBD</a:t>
            </a:r>
            <a:endParaRPr lang="en-US" sz="1600"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Decision Tools</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22</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261" name="Google Shape;261;p32"/>
          <p:cNvSpPr txBox="1"/>
          <p:nvPr/>
        </p:nvSpPr>
        <p:spPr>
          <a:xfrm>
            <a:off x="85618" y="70530"/>
            <a:ext cx="7818633"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MARCI MCGUIRE / OCTO-DE LEAD: JOHN HASHIMOTO</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8219326" y="426871"/>
            <a:ext cx="3610724" cy="6130339"/>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Find a VA Form Insights:</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Ease of Use</a:t>
            </a:r>
          </a:p>
          <a:p>
            <a:pPr marL="497412" marR="0" lvl="0" indent="-285750" algn="l" defTabSz="914400" rtl="0" eaLnBrk="1" fontAlgn="auto" latinLnBrk="0" hangingPunct="1">
              <a:lnSpc>
                <a:spcPct val="115000"/>
              </a:lnSpc>
              <a:spcBef>
                <a:spcPts val="0"/>
              </a:spcBef>
              <a:spcAft>
                <a:spcPts val="0"/>
              </a:spcAft>
              <a:buClr>
                <a:srgbClr val="44546A"/>
              </a:buClr>
              <a:buSzPts val="1100"/>
              <a:buFontTx/>
              <a:buChar char="-"/>
              <a:tabLst/>
              <a:defRPr/>
            </a:pP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 reported last week, search refinement rate has remained relatively flat (29-31%) since the tool launched a year ago. </a:t>
            </a:r>
            <a:b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b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Since our last release on July 7, refinements have fallen to 24.9%.</a:t>
            </a:r>
            <a:b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81863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Mission: Provide Veterans, family members, caregivers, service members and other audiences access to the tools they need to make decisions about services to which they are entitled.</a:t>
            </a:r>
          </a:p>
        </p:txBody>
      </p:sp>
      <p:pic>
        <p:nvPicPr>
          <p:cNvPr id="4" name="Picture 3">
            <a:extLst>
              <a:ext uri="{FF2B5EF4-FFF2-40B4-BE49-F238E27FC236}">
                <a16:creationId xmlns:a16="http://schemas.microsoft.com/office/drawing/2014/main" id="{4DDC27FC-0848-4702-9022-49B79D5A39FA}"/>
              </a:ext>
            </a:extLst>
          </p:cNvPr>
          <p:cNvPicPr>
            <a:picLocks noChangeAspect="1"/>
          </p:cNvPicPr>
          <p:nvPr/>
        </p:nvPicPr>
        <p:blipFill rotWithShape="1">
          <a:blip r:embed="rId3"/>
          <a:srcRect l="66495"/>
          <a:stretch/>
        </p:blipFill>
        <p:spPr>
          <a:xfrm>
            <a:off x="8551580" y="2767239"/>
            <a:ext cx="2946216" cy="3663890"/>
          </a:xfrm>
          <a:prstGeom prst="rect">
            <a:avLst/>
          </a:prstGeom>
        </p:spPr>
      </p:pic>
    </p:spTree>
    <p:extLst>
      <p:ext uri="{BB962C8B-B14F-4D97-AF65-F5344CB8AC3E}">
        <p14:creationId xmlns:p14="http://schemas.microsoft.com/office/powerpoint/2010/main" val="1171178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257;p32">
            <a:extLst>
              <a:ext uri="{FF2B5EF4-FFF2-40B4-BE49-F238E27FC236}">
                <a16:creationId xmlns:a16="http://schemas.microsoft.com/office/drawing/2014/main" id="{B253A5A7-FA79-B145-A1F2-05D650F9BE80}"/>
              </a:ext>
            </a:extLst>
          </p:cNvPr>
          <p:cNvSpPr txBox="1">
            <a:spLocks/>
          </p:cNvSpPr>
          <p:nvPr/>
        </p:nvSpPr>
        <p:spPr>
          <a:xfrm>
            <a:off x="7173545" y="1189522"/>
            <a:ext cx="4864175" cy="5548007"/>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marR="0" lvl="0" indent="0" algn="l" defTabSz="914400" rtl="0" eaLnBrk="1" fontAlgn="auto" latinLnBrk="0" hangingPunct="1">
              <a:lnSpc>
                <a:spcPct val="100000"/>
              </a:lnSpc>
              <a:spcBef>
                <a:spcPts val="0"/>
              </a:spcBef>
              <a:spcAft>
                <a:spcPts val="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Insights: </a:t>
            </a:r>
          </a:p>
          <a:p>
            <a:pPr marL="211662" marR="0" lvl="0" indent="0" algn="l" defTabSz="914400" rtl="0" eaLnBrk="1" fontAlgn="auto" latinLnBrk="0" hangingPunct="1">
              <a:lnSpc>
                <a:spcPct val="100000"/>
              </a:lnSpc>
              <a:spcBef>
                <a:spcPts val="0"/>
              </a:spcBef>
              <a:spcAft>
                <a:spcPts val="0"/>
              </a:spcAft>
              <a:buClr>
                <a:srgbClr val="44546A"/>
              </a:buClr>
              <a:buSzPts val="1100"/>
              <a:buFont typeface="Arial" panose="020B0604020202020204" pitchFamily="34" charset="0"/>
              <a:buNone/>
              <a:tabLst/>
              <a:defRPr/>
            </a:pPr>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00000"/>
              </a:lnSpc>
              <a:spcBef>
                <a:spcPts val="0"/>
              </a:spcBef>
              <a:spcAft>
                <a:spcPts val="0"/>
              </a:spcAft>
              <a:buClr>
                <a:srgbClr val="44546A"/>
              </a:buClr>
              <a:buSzPts val="1100"/>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Top 3 Click Events for Spanish page</a:t>
            </a:r>
          </a:p>
          <a:p>
            <a:pPr marL="609585" marR="0" lvl="0" indent="-457189"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#1 : Applications for VA benefits and resources available in Spanish</a:t>
            </a:r>
          </a:p>
          <a:p>
            <a:pPr marL="609585" marR="0" lvl="0" indent="-457189"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#2 Download Language ID Card </a:t>
            </a:r>
          </a:p>
          <a:p>
            <a:pPr marL="609585" marR="0" lvl="0" indent="-457189"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#3 How to get free language assistance from VA</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3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Content Placeholder 4">
            <a:extLst>
              <a:ext uri="{FF2B5EF4-FFF2-40B4-BE49-F238E27FC236}">
                <a16:creationId xmlns:a16="http://schemas.microsoft.com/office/drawing/2014/main" id="{658006C5-1FE6-1047-9A22-E33352611DFD}"/>
              </a:ext>
            </a:extLst>
          </p:cNvPr>
          <p:cNvSpPr>
            <a:spLocks noGrp="1"/>
          </p:cNvSpPr>
          <p:nvPr>
            <p:ph idx="1"/>
          </p:nvPr>
        </p:nvSpPr>
        <p:spPr>
          <a:xfrm>
            <a:off x="290682" y="2023687"/>
            <a:ext cx="5890621" cy="4834313"/>
          </a:xfrm>
        </p:spPr>
        <p:txBody>
          <a:bodyPr>
            <a:noAutofit/>
          </a:bodyPr>
          <a:lstStyle/>
          <a:p>
            <a:pPr>
              <a:lnSpc>
                <a:spcPct val="100000"/>
              </a:lnSpc>
              <a:buSzPts val="1100"/>
            </a:pPr>
            <a:r>
              <a:rPr lang="en-US" sz="1600" b="1" dirty="0">
                <a:cs typeface="Arial" panose="020B0604020202020204" pitchFamily="34" charset="0"/>
              </a:rPr>
              <a:t>Language Assistance &amp; Resources pages</a:t>
            </a:r>
          </a:p>
          <a:p>
            <a:pPr lvl="1">
              <a:lnSpc>
                <a:spcPct val="100000"/>
              </a:lnSpc>
              <a:buSzPts val="1100"/>
            </a:pPr>
            <a:r>
              <a:rPr lang="en-US" sz="1600" dirty="0">
                <a:cs typeface="Arial" panose="020B0604020202020204" pitchFamily="34" charset="0"/>
              </a:rPr>
              <a:t>Spanish survey live in production</a:t>
            </a:r>
          </a:p>
          <a:p>
            <a:pPr lvl="1">
              <a:lnSpc>
                <a:spcPct val="100000"/>
              </a:lnSpc>
              <a:buSzPts val="1100"/>
            </a:pPr>
            <a:r>
              <a:rPr lang="en-US" sz="1600" dirty="0"/>
              <a:t>Working on 508 defect request from the Full Accessibility &amp; 508 Office Audit </a:t>
            </a:r>
          </a:p>
          <a:p>
            <a:pPr lvl="1">
              <a:lnSpc>
                <a:spcPct val="100000"/>
              </a:lnSpc>
              <a:buSzPts val="1100"/>
            </a:pPr>
            <a:r>
              <a:rPr lang="en-US" sz="1600" dirty="0">
                <a:cs typeface="Arial" panose="020B0604020202020204" pitchFamily="34" charset="0"/>
              </a:rPr>
              <a:t>Updating Unit Test for footer link and pages</a:t>
            </a:r>
          </a:p>
          <a:p>
            <a:pPr>
              <a:lnSpc>
                <a:spcPct val="100000"/>
              </a:lnSpc>
              <a:buSzPts val="1100"/>
            </a:pPr>
            <a:r>
              <a:rPr lang="en-US" sz="1600" b="1" dirty="0">
                <a:cs typeface="Arial" panose="020B0604020202020204" pitchFamily="34" charset="0"/>
              </a:rPr>
              <a:t>Enterprise Translation Recommendation</a:t>
            </a:r>
          </a:p>
          <a:p>
            <a:pPr lvl="1">
              <a:lnSpc>
                <a:spcPct val="100000"/>
              </a:lnSpc>
              <a:buSzPts val="1100"/>
            </a:pPr>
            <a:r>
              <a:rPr lang="en-US" sz="1600" dirty="0"/>
              <a:t>CMS sandbox explorations for relating page nodes to each other complete (for translated content)</a:t>
            </a:r>
          </a:p>
          <a:p>
            <a:pPr lvl="2">
              <a:lnSpc>
                <a:spcPct val="100000"/>
              </a:lnSpc>
              <a:buSzPts val="1100"/>
            </a:pPr>
            <a:r>
              <a:rPr lang="en-US" sz="1600" dirty="0"/>
              <a:t>Reviewing with CMS engineering</a:t>
            </a:r>
          </a:p>
          <a:p>
            <a:pPr lvl="1">
              <a:lnSpc>
                <a:spcPct val="100000"/>
              </a:lnSpc>
              <a:buSzPts val="1100"/>
            </a:pPr>
            <a:r>
              <a:rPr lang="en-US" sz="1600" dirty="0"/>
              <a:t>Implemented CMS sandbox example of “Other Language” page to demonstrate multiple language sections on one page with </a:t>
            </a:r>
            <a:r>
              <a:rPr lang="en-US" sz="1600"/>
              <a:t>jumplinks </a:t>
            </a:r>
            <a:r>
              <a:rPr lang="en-US" sz="1600" dirty="0"/>
              <a:t>can be supported</a:t>
            </a:r>
          </a:p>
          <a:p>
            <a:pPr marL="177800" indent="-309563">
              <a:lnSpc>
                <a:spcPct val="100000"/>
              </a:lnSpc>
              <a:buSzPts val="1100"/>
            </a:pPr>
            <a:r>
              <a:rPr lang="en-US" sz="1600" b="1" dirty="0">
                <a:cs typeface="Arial" panose="020B0604020202020204" pitchFamily="34" charset="0"/>
              </a:rPr>
              <a:t>Dependencies / Blockers</a:t>
            </a:r>
          </a:p>
          <a:p>
            <a:pPr marL="635000" lvl="1" indent="-309563">
              <a:lnSpc>
                <a:spcPct val="100000"/>
              </a:lnSpc>
              <a:buSzPts val="1100"/>
            </a:pPr>
            <a:r>
              <a:rPr lang="en-US" sz="1600" dirty="0">
                <a:cs typeface="Arial" panose="020B0604020202020204" pitchFamily="34" charset="0"/>
              </a:rPr>
              <a:t>None</a:t>
            </a:r>
          </a:p>
        </p:txBody>
      </p:sp>
      <p:sp>
        <p:nvSpPr>
          <p:cNvPr id="8" name="Google Shape;261;p32">
            <a:extLst>
              <a:ext uri="{FF2B5EF4-FFF2-40B4-BE49-F238E27FC236}">
                <a16:creationId xmlns:a16="http://schemas.microsoft.com/office/drawing/2014/main" id="{9C61445C-C34E-DC4E-BC28-53C5F7AAB359}"/>
              </a:ext>
            </a:extLst>
          </p:cNvPr>
          <p:cNvSpPr txBox="1"/>
          <p:nvPr/>
        </p:nvSpPr>
        <p:spPr>
          <a:xfrm>
            <a:off x="42442" y="120471"/>
            <a:ext cx="7413066"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Sharon </a:t>
            </a:r>
            <a:r>
              <a:rPr kumimoji="0" lang="en-US" sz="1467" b="1" i="0" u="none" strike="noStrike" kern="0" cap="none" spc="0" normalizeH="0" baseline="0" noProof="0" dirty="0" err="1">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Kasimow</a:t>
            </a: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 / OCTO-DE LEAD: Danielle Thierry</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9" name="Google Shape;258;p32">
            <a:extLst>
              <a:ext uri="{FF2B5EF4-FFF2-40B4-BE49-F238E27FC236}">
                <a16:creationId xmlns:a16="http://schemas.microsoft.com/office/drawing/2014/main" id="{55D5460F-CFBE-434B-8A0E-78CD1CE43F38}"/>
              </a:ext>
            </a:extLst>
          </p:cNvPr>
          <p:cNvSpPr txBox="1">
            <a:spLocks noGrp="1"/>
          </p:cNvSpPr>
          <p:nvPr>
            <p:ph type="title"/>
          </p:nvPr>
        </p:nvSpPr>
        <p:spPr>
          <a:xfrm>
            <a:off x="42442" y="475962"/>
            <a:ext cx="6387102" cy="713560"/>
          </a:xfrm>
          <a:prstGeom prst="rect">
            <a:avLst/>
          </a:prstGeom>
          <a:noFill/>
          <a:ln>
            <a:noFill/>
          </a:ln>
        </p:spPr>
        <p:txBody>
          <a:bodyPr spcFirstLastPara="1" wrap="square" lIns="121900" tIns="60933" rIns="121900" bIns="60933" anchor="t" anchorCtr="0">
            <a:noAutofit/>
          </a:bodyPr>
          <a:lstStyle/>
          <a:p>
            <a:pPr>
              <a:buSzPts val="2800"/>
            </a:pPr>
            <a:r>
              <a:rPr lang="en-US" sz="3400" b="1" dirty="0">
                <a:solidFill>
                  <a:srgbClr val="0070C0"/>
                </a:solidFill>
                <a:latin typeface="Arial" panose="020B0604020202020204" pitchFamily="34" charset="0"/>
                <a:ea typeface="Source Sans Pro" panose="020B0503030403020204" pitchFamily="34" charset="0"/>
                <a:cs typeface="Arial" panose="020B0604020202020204" pitchFamily="34" charset="0"/>
              </a:rPr>
              <a:t>Content &amp; Localization</a:t>
            </a:r>
            <a:endParaRPr sz="3400" dirty="0">
              <a:latin typeface="Arial" panose="020B0604020202020204" pitchFamily="34" charset="0"/>
              <a:ea typeface="Source Sans Pro" panose="020B0503030403020204" pitchFamily="34" charset="0"/>
              <a:cs typeface="Arial" panose="020B0604020202020204" pitchFamily="34" charset="0"/>
            </a:endParaRPr>
          </a:p>
        </p:txBody>
      </p:sp>
      <p:sp>
        <p:nvSpPr>
          <p:cNvPr id="10" name="Google Shape;258;p32">
            <a:extLst>
              <a:ext uri="{FF2B5EF4-FFF2-40B4-BE49-F238E27FC236}">
                <a16:creationId xmlns:a16="http://schemas.microsoft.com/office/drawing/2014/main" id="{5F70ED49-EC00-6F4B-A1AC-08989164295B}"/>
              </a:ext>
            </a:extLst>
          </p:cNvPr>
          <p:cNvSpPr txBox="1">
            <a:spLocks/>
          </p:cNvSpPr>
          <p:nvPr/>
        </p:nvSpPr>
        <p:spPr>
          <a:xfrm>
            <a:off x="42442" y="1263418"/>
            <a:ext cx="713110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1800"/>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Mission: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To provide limited English proficiency (LEP) Veterans and their family members (including family caregivers) access to essential health and benefit information online in their native language</a:t>
            </a:r>
          </a:p>
          <a:p>
            <a:pPr marL="0" marR="0" lvl="0" indent="0" algn="l" defTabSz="914400" rtl="0" eaLnBrk="1" fontAlgn="auto" latinLnBrk="0" hangingPunct="1">
              <a:lnSpc>
                <a:spcPct val="100000"/>
              </a:lnSpc>
              <a:spcBef>
                <a:spcPts val="0"/>
              </a:spcBef>
              <a:spcAft>
                <a:spcPts val="0"/>
              </a:spcAft>
              <a:buClr>
                <a:srgbClr val="4472C4"/>
              </a:buClr>
              <a:buSzPts val="1800"/>
              <a:buFontTx/>
              <a:buNone/>
              <a:tabLst/>
              <a:defRPr/>
            </a:pPr>
            <a:b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b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p:txBody>
      </p:sp>
      <p:graphicFrame>
        <p:nvGraphicFramePr>
          <p:cNvPr id="11" name="Content Placeholder 3">
            <a:extLst>
              <a:ext uri="{FF2B5EF4-FFF2-40B4-BE49-F238E27FC236}">
                <a16:creationId xmlns:a16="http://schemas.microsoft.com/office/drawing/2014/main" id="{5DB44039-60A5-2B4A-8CF1-4710C729388F}"/>
              </a:ext>
            </a:extLst>
          </p:cNvPr>
          <p:cNvGraphicFramePr>
            <a:graphicFrameLocks/>
          </p:cNvGraphicFramePr>
          <p:nvPr/>
        </p:nvGraphicFramePr>
        <p:xfrm>
          <a:off x="7173545" y="3455542"/>
          <a:ext cx="4864175" cy="32819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1738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15600" y="286033"/>
            <a:ext cx="11360800" cy="763600"/>
          </a:xfrm>
          <a:prstGeom prst="rect">
            <a:avLst/>
          </a:prstGeom>
        </p:spPr>
        <p:txBody>
          <a:bodyPr spcFirstLastPara="1" wrap="square" lIns="121900" tIns="121900" rIns="121900" bIns="121900" anchor="t" anchorCtr="0">
            <a:normAutofit/>
          </a:bodyPr>
          <a:lstStyle/>
          <a:p>
            <a:pPr>
              <a:lnSpc>
                <a:spcPct val="115000"/>
              </a:lnSpc>
            </a:pPr>
            <a:r>
              <a:rPr lang="en" sz="1400" b="1">
                <a:solidFill>
                  <a:srgbClr val="878787"/>
                </a:solidFill>
              </a:rPr>
              <a:t>TEAM REPRESENTATIVE: Carol Wong / OCTO-DE LEAD: Kevin Hoffman </a:t>
            </a:r>
            <a:endParaRPr/>
          </a:p>
        </p:txBody>
      </p:sp>
      <p:sp>
        <p:nvSpPr>
          <p:cNvPr id="55" name="Google Shape;55;p13"/>
          <p:cNvSpPr txBox="1">
            <a:spLocks noGrp="1"/>
          </p:cNvSpPr>
          <p:nvPr>
            <p:ph type="body" idx="1"/>
          </p:nvPr>
        </p:nvSpPr>
        <p:spPr>
          <a:xfrm>
            <a:off x="488767" y="1612601"/>
            <a:ext cx="9752400" cy="1017674"/>
          </a:xfrm>
          <a:prstGeom prst="rect">
            <a:avLst/>
          </a:prstGeom>
        </p:spPr>
        <p:txBody>
          <a:bodyPr spcFirstLastPara="1" wrap="square" lIns="121900" tIns="121900" rIns="121900" bIns="121900" anchor="t" anchorCtr="0">
            <a:spAutoFit/>
          </a:bodyPr>
          <a:lstStyle/>
          <a:p>
            <a:pPr marL="0" indent="0">
              <a:spcAft>
                <a:spcPts val="1600"/>
              </a:spcAft>
              <a:buNone/>
            </a:pPr>
            <a:r>
              <a:rPr lang="en" sz="1600"/>
              <a:t>Mission: </a:t>
            </a:r>
            <a:r>
              <a:rPr lang="en" sz="1600">
                <a:solidFill>
                  <a:srgbClr val="24292E"/>
                </a:solidFill>
                <a:highlight>
                  <a:srgbClr val="FFFFFF"/>
                </a:highlight>
              </a:rPr>
              <a:t>Provide simple, scalable, high quality tools and guidelines that enable teams to rapidly build and improve the Veteran facing digital applications provided by VA.</a:t>
            </a:r>
            <a:endParaRPr sz="1600">
              <a:solidFill>
                <a:srgbClr val="24292E"/>
              </a:solidFill>
              <a:highlight>
                <a:srgbClr val="FFFFFF"/>
              </a:highlight>
            </a:endParaRPr>
          </a:p>
        </p:txBody>
      </p:sp>
      <p:sp>
        <p:nvSpPr>
          <p:cNvPr id="56" name="Google Shape;56;p13"/>
          <p:cNvSpPr txBox="1"/>
          <p:nvPr/>
        </p:nvSpPr>
        <p:spPr>
          <a:xfrm>
            <a:off x="415600" y="746434"/>
            <a:ext cx="11360800" cy="883278"/>
          </a:xfrm>
          <a:prstGeom prst="rect">
            <a:avLst/>
          </a:prstGeom>
          <a:noFill/>
          <a:ln>
            <a:noFill/>
          </a:ln>
        </p:spPr>
        <p:txBody>
          <a:bodyPr spcFirstLastPara="1" wrap="square" lIns="121900" tIns="121900" rIns="121900" bIns="121900" anchor="t" anchorCtr="0">
            <a:spAutoFit/>
          </a:bodyPr>
          <a:lstStyle/>
          <a:p>
            <a:pPr defTabSz="1219170" hangingPunct="1">
              <a:lnSpc>
                <a:spcPct val="115000"/>
              </a:lnSpc>
              <a:buClr>
                <a:srgbClr val="000000"/>
              </a:buClr>
            </a:pPr>
            <a:r>
              <a:rPr lang="en" sz="3600" b="1">
                <a:solidFill>
                  <a:srgbClr val="0B5AB2"/>
                </a:solidFill>
                <a:latin typeface="Arial"/>
                <a:cs typeface="Arial"/>
                <a:sym typeface="Arial"/>
              </a:rPr>
              <a:t>Design System Team</a:t>
            </a:r>
            <a:endParaRPr sz="1867">
              <a:latin typeface="Arial"/>
              <a:cs typeface="Arial"/>
              <a:sym typeface="Arial"/>
            </a:endParaRPr>
          </a:p>
        </p:txBody>
      </p:sp>
      <p:sp>
        <p:nvSpPr>
          <p:cNvPr id="57" name="Google Shape;57;p13"/>
          <p:cNvSpPr txBox="1"/>
          <p:nvPr/>
        </p:nvSpPr>
        <p:spPr>
          <a:xfrm>
            <a:off x="529767" y="2301034"/>
            <a:ext cx="7874800" cy="2459287"/>
          </a:xfrm>
          <a:prstGeom prst="rect">
            <a:avLst/>
          </a:prstGeom>
          <a:noFill/>
          <a:ln>
            <a:noFill/>
          </a:ln>
        </p:spPr>
        <p:txBody>
          <a:bodyPr spcFirstLastPara="1" wrap="square" lIns="121900" tIns="121900" rIns="121900" bIns="121900" anchor="t" anchorCtr="0">
            <a:spAutoFit/>
          </a:bodyPr>
          <a:lstStyle/>
          <a:p>
            <a:pPr defTabSz="1219170" hangingPunct="1">
              <a:lnSpc>
                <a:spcPct val="115000"/>
              </a:lnSpc>
              <a:buClr>
                <a:srgbClr val="000000"/>
              </a:buClr>
            </a:pPr>
            <a:r>
              <a:rPr lang="en" sz="1867" b="1">
                <a:latin typeface="Arial"/>
                <a:cs typeface="Arial"/>
                <a:sym typeface="Arial"/>
              </a:rPr>
              <a:t>Updates </a:t>
            </a:r>
            <a:endParaRPr sz="1867" b="1">
              <a:latin typeface="Arial"/>
              <a:cs typeface="Arial"/>
              <a:sym typeface="Arial"/>
            </a:endParaRPr>
          </a:p>
          <a:p>
            <a:pPr defTabSz="1219170" hangingPunct="1">
              <a:lnSpc>
                <a:spcPct val="115000"/>
              </a:lnSpc>
              <a:buClr>
                <a:srgbClr val="000000"/>
              </a:buClr>
            </a:pPr>
            <a:r>
              <a:rPr lang="en" sz="1600">
                <a:latin typeface="Arial"/>
                <a:cs typeface="Arial"/>
                <a:sym typeface="Arial"/>
              </a:rPr>
              <a:t>No update this week. </a:t>
            </a:r>
            <a:endParaRPr sz="1600">
              <a:latin typeface="Arial"/>
              <a:cs typeface="Arial"/>
              <a:sym typeface="Arial"/>
            </a:endParaRPr>
          </a:p>
          <a:p>
            <a:pPr defTabSz="1219170" hangingPunct="1">
              <a:lnSpc>
                <a:spcPct val="115000"/>
              </a:lnSpc>
              <a:buClr>
                <a:srgbClr val="000000"/>
              </a:buClr>
              <a:buSzPts val="1100"/>
            </a:pPr>
            <a:endParaRPr sz="1467">
              <a:latin typeface="Arial"/>
              <a:cs typeface="Arial"/>
              <a:sym typeface="Arial"/>
            </a:endParaRPr>
          </a:p>
          <a:p>
            <a:pPr defTabSz="1219170" hangingPunct="1">
              <a:buClr>
                <a:srgbClr val="000000"/>
              </a:buClr>
            </a:pPr>
            <a:endParaRPr sz="1533">
              <a:solidFill>
                <a:srgbClr val="D1D2D3"/>
              </a:solidFill>
              <a:highlight>
                <a:srgbClr val="222529"/>
              </a:highlight>
              <a:latin typeface="Arial"/>
              <a:cs typeface="Arial"/>
              <a:sym typeface="Arial"/>
            </a:endParaRPr>
          </a:p>
          <a:p>
            <a:pPr defTabSz="1219170" hangingPunct="1">
              <a:buClr>
                <a:srgbClr val="000000"/>
              </a:buClr>
            </a:pPr>
            <a:r>
              <a:rPr lang="en" sz="1867" b="1">
                <a:latin typeface="Arial"/>
                <a:cs typeface="Arial"/>
                <a:sym typeface="Arial"/>
              </a:rPr>
              <a:t>Dependencies, blockers</a:t>
            </a:r>
            <a:endParaRPr sz="1867" b="1">
              <a:latin typeface="Arial"/>
              <a:cs typeface="Arial"/>
              <a:sym typeface="Arial"/>
            </a:endParaRPr>
          </a:p>
          <a:p>
            <a:pPr defTabSz="1219170" hangingPunct="1">
              <a:buClr>
                <a:srgbClr val="000000"/>
              </a:buClr>
            </a:pPr>
            <a:r>
              <a:rPr lang="en" sz="1600">
                <a:latin typeface="Arial"/>
                <a:cs typeface="Arial"/>
                <a:sym typeface="Arial"/>
              </a:rPr>
              <a:t>none</a:t>
            </a:r>
            <a:endParaRPr sz="1600">
              <a:latin typeface="Arial"/>
              <a:cs typeface="Arial"/>
              <a:sym typeface="Arial"/>
            </a:endParaRPr>
          </a:p>
          <a:p>
            <a:pPr defTabSz="1219170" hangingPunct="1">
              <a:buClr>
                <a:srgbClr val="000000"/>
              </a:buClr>
            </a:pPr>
            <a:endParaRPr sz="1867">
              <a:latin typeface="Arial"/>
              <a:cs typeface="Arial"/>
              <a:sym typeface="Arial"/>
            </a:endParaRPr>
          </a:p>
          <a:p>
            <a:pPr defTabSz="1219170" hangingPunct="1">
              <a:lnSpc>
                <a:spcPct val="115000"/>
              </a:lnSpc>
              <a:buClr>
                <a:srgbClr val="000000"/>
              </a:buClr>
              <a:buSzPts val="1100"/>
            </a:pPr>
            <a:r>
              <a:rPr lang="en" sz="1600" b="1">
                <a:latin typeface="Arial"/>
                <a:cs typeface="Arial"/>
                <a:sym typeface="Arial"/>
              </a:rPr>
              <a:t>Q&amp;A:</a:t>
            </a:r>
            <a:endParaRPr sz="1867">
              <a:latin typeface="Arial"/>
              <a:cs typeface="Arial"/>
              <a:sym typeface="Arial"/>
            </a:endParaRPr>
          </a:p>
        </p:txBody>
      </p:sp>
      <p:sp>
        <p:nvSpPr>
          <p:cNvPr id="58" name="Google Shape;58;p13"/>
          <p:cNvSpPr txBox="1"/>
          <p:nvPr/>
        </p:nvSpPr>
        <p:spPr>
          <a:xfrm>
            <a:off x="8404700" y="2453967"/>
            <a:ext cx="3642400" cy="3980601"/>
          </a:xfrm>
          <a:prstGeom prst="rect">
            <a:avLst/>
          </a:prstGeom>
          <a:noFill/>
          <a:ln w="28575" cap="flat" cmpd="sng">
            <a:solidFill>
              <a:srgbClr val="4A86E8"/>
            </a:solidFill>
            <a:prstDash val="solid"/>
            <a:round/>
            <a:headEnd type="none" w="sm" len="sm"/>
            <a:tailEnd type="none" w="sm" len="sm"/>
          </a:ln>
        </p:spPr>
        <p:txBody>
          <a:bodyPr spcFirstLastPara="1" wrap="square" lIns="121900" tIns="121900" rIns="121900" bIns="121900" anchor="t" anchorCtr="0">
            <a:spAutoFit/>
          </a:bodyPr>
          <a:lstStyle/>
          <a:p>
            <a:pPr defTabSz="1219170" hangingPunct="1">
              <a:buClr>
                <a:srgbClr val="000000"/>
              </a:buClr>
            </a:pPr>
            <a:r>
              <a:rPr lang="en" sz="1600" b="1">
                <a:latin typeface="Arial"/>
                <a:cs typeface="Arial"/>
                <a:sym typeface="Arial"/>
              </a:rPr>
              <a:t>Insights:</a:t>
            </a:r>
            <a:r>
              <a:rPr lang="en" sz="1600">
                <a:latin typeface="Arial"/>
                <a:cs typeface="Arial"/>
                <a:sym typeface="Arial"/>
              </a:rPr>
              <a:t> </a:t>
            </a:r>
            <a:endParaRPr sz="1600">
              <a:latin typeface="Arial"/>
              <a:cs typeface="Arial"/>
              <a:sym typeface="Arial"/>
            </a:endParaRPr>
          </a:p>
          <a:p>
            <a:pPr defTabSz="1219170" hangingPunct="1">
              <a:buClr>
                <a:srgbClr val="000000"/>
              </a:buClr>
            </a:pPr>
            <a:endParaRPr sz="1867">
              <a:latin typeface="Arial"/>
              <a:cs typeface="Arial"/>
              <a:sym typeface="Arial"/>
            </a:endParaRPr>
          </a:p>
          <a:p>
            <a:pPr defTabSz="1219170" hangingPunct="1">
              <a:buClr>
                <a:srgbClr val="000000"/>
              </a:buClr>
            </a:pPr>
            <a:r>
              <a:rPr lang="en" sz="1600">
                <a:latin typeface="Arial"/>
                <a:cs typeface="Arial"/>
                <a:sym typeface="Arial"/>
              </a:rPr>
              <a:t>Component Usage (6 most used)</a:t>
            </a:r>
            <a:endParaRPr sz="1600">
              <a:latin typeface="Arial"/>
              <a:cs typeface="Arial"/>
              <a:sym typeface="Arial"/>
            </a:endParaRPr>
          </a:p>
          <a:p>
            <a:pPr marL="609585" indent="-406390" defTabSz="1219170" hangingPunct="1">
              <a:buClr>
                <a:srgbClr val="000000"/>
              </a:buClr>
              <a:buSzPts val="1200"/>
              <a:buFont typeface="Arial"/>
              <a:buChar char="●"/>
            </a:pPr>
            <a:r>
              <a:rPr lang="en" sz="1600">
                <a:latin typeface="Arial"/>
                <a:cs typeface="Arial"/>
                <a:sym typeface="Arial"/>
              </a:rPr>
              <a:t>Alert Box  91 (-19) </a:t>
            </a:r>
            <a:endParaRPr sz="1600">
              <a:latin typeface="Arial"/>
              <a:cs typeface="Arial"/>
              <a:sym typeface="Arial"/>
            </a:endParaRPr>
          </a:p>
          <a:p>
            <a:pPr marL="609585" indent="-406390" defTabSz="1219170" hangingPunct="1">
              <a:buClr>
                <a:srgbClr val="000000"/>
              </a:buClr>
              <a:buSzPts val="1200"/>
              <a:buFont typeface="Arial"/>
              <a:buChar char="●"/>
            </a:pPr>
            <a:r>
              <a:rPr lang="en" sz="1600">
                <a:latin typeface="Arial"/>
                <a:cs typeface="Arial"/>
                <a:sym typeface="Arial"/>
              </a:rPr>
              <a:t>Loading indicator 133 (+1) </a:t>
            </a:r>
            <a:endParaRPr sz="1600">
              <a:latin typeface="Arial"/>
              <a:cs typeface="Arial"/>
              <a:sym typeface="Arial"/>
            </a:endParaRPr>
          </a:p>
          <a:p>
            <a:pPr marL="609585" indent="-406390" defTabSz="1219170" hangingPunct="1">
              <a:buClr>
                <a:srgbClr val="000000"/>
              </a:buClr>
              <a:buSzPts val="1200"/>
              <a:buFont typeface="Arial"/>
              <a:buChar char="●"/>
            </a:pPr>
            <a:r>
              <a:rPr lang="en" sz="1600">
                <a:latin typeface="Arial"/>
                <a:cs typeface="Arial"/>
                <a:sym typeface="Arial"/>
              </a:rPr>
              <a:t>Telephone Contacts 139 (+3) </a:t>
            </a:r>
            <a:endParaRPr sz="1600">
              <a:latin typeface="Arial"/>
              <a:cs typeface="Arial"/>
              <a:sym typeface="Arial"/>
            </a:endParaRPr>
          </a:p>
          <a:p>
            <a:pPr marL="609585" indent="-406390" defTabSz="1219170" hangingPunct="1">
              <a:buClr>
                <a:srgbClr val="000000"/>
              </a:buClr>
              <a:buSzPts val="1200"/>
              <a:buFont typeface="Arial"/>
              <a:buChar char="●"/>
            </a:pPr>
            <a:r>
              <a:rPr lang="en" sz="1600">
                <a:latin typeface="Arial"/>
                <a:cs typeface="Arial"/>
                <a:sym typeface="Arial"/>
              </a:rPr>
              <a:t>Additional info 68 (+1)  </a:t>
            </a:r>
            <a:endParaRPr sz="1600">
              <a:latin typeface="Arial"/>
              <a:cs typeface="Arial"/>
              <a:sym typeface="Arial"/>
            </a:endParaRPr>
          </a:p>
          <a:p>
            <a:pPr marL="609585" indent="-406390" defTabSz="1219170" hangingPunct="1">
              <a:buClr>
                <a:srgbClr val="000000"/>
              </a:buClr>
              <a:buSzPts val="1200"/>
              <a:buFont typeface="Arial"/>
              <a:buChar char="●"/>
            </a:pPr>
            <a:r>
              <a:rPr lang="en" sz="1600">
                <a:latin typeface="Arial"/>
                <a:cs typeface="Arial"/>
                <a:sym typeface="Arial"/>
              </a:rPr>
              <a:t>Radio Buttons 44 </a:t>
            </a:r>
            <a:endParaRPr sz="1600">
              <a:latin typeface="Arial"/>
              <a:cs typeface="Arial"/>
              <a:sym typeface="Arial"/>
            </a:endParaRPr>
          </a:p>
          <a:p>
            <a:pPr marL="609585" indent="-406390" defTabSz="1219170" hangingPunct="1">
              <a:buClr>
                <a:srgbClr val="000000"/>
              </a:buClr>
              <a:buSzPts val="1200"/>
              <a:buFont typeface="Arial"/>
              <a:buChar char="●"/>
            </a:pPr>
            <a:r>
              <a:rPr lang="en" sz="1600">
                <a:latin typeface="Arial"/>
                <a:cs typeface="Arial"/>
                <a:sym typeface="Arial"/>
              </a:rPr>
              <a:t>Modal 44 </a:t>
            </a:r>
            <a:endParaRPr sz="1600">
              <a:latin typeface="Arial"/>
              <a:cs typeface="Arial"/>
              <a:sym typeface="Arial"/>
            </a:endParaRPr>
          </a:p>
          <a:p>
            <a:pPr defTabSz="1219170" hangingPunct="1">
              <a:buClr>
                <a:srgbClr val="000000"/>
              </a:buClr>
            </a:pPr>
            <a:endParaRPr sz="1600">
              <a:latin typeface="Arial"/>
              <a:cs typeface="Arial"/>
              <a:sym typeface="Arial"/>
            </a:endParaRPr>
          </a:p>
          <a:p>
            <a:pPr defTabSz="1219170" hangingPunct="1">
              <a:buClr>
                <a:srgbClr val="000000"/>
              </a:buClr>
            </a:pPr>
            <a:r>
              <a:rPr lang="en" sz="1600">
                <a:latin typeface="Arial"/>
                <a:cs typeface="Arial"/>
                <a:sym typeface="Arial"/>
              </a:rPr>
              <a:t>Web Components </a:t>
            </a:r>
            <a:endParaRPr sz="1600">
              <a:latin typeface="Arial"/>
              <a:cs typeface="Arial"/>
              <a:sym typeface="Arial"/>
            </a:endParaRPr>
          </a:p>
          <a:p>
            <a:pPr marL="609585" indent="-406390" defTabSz="1219170" hangingPunct="1">
              <a:buClr>
                <a:srgbClr val="000000"/>
              </a:buClr>
              <a:buSzPts val="1200"/>
              <a:buFont typeface="Arial"/>
              <a:buChar char="●"/>
            </a:pPr>
            <a:r>
              <a:rPr lang="en" sz="1600">
                <a:latin typeface="Arial"/>
                <a:cs typeface="Arial"/>
                <a:sym typeface="Arial"/>
              </a:rPr>
              <a:t>Total = 33 (+50) </a:t>
            </a:r>
            <a:endParaRPr sz="1600">
              <a:latin typeface="Arial"/>
              <a:cs typeface="Arial"/>
              <a:sym typeface="Arial"/>
            </a:endParaRPr>
          </a:p>
          <a:p>
            <a:pPr marL="1219170" lvl="1" indent="-406390" defTabSz="1219170" hangingPunct="1">
              <a:buClr>
                <a:srgbClr val="000000"/>
              </a:buClr>
              <a:buSzPts val="1200"/>
              <a:buFont typeface="Arial"/>
              <a:buChar char="○"/>
            </a:pPr>
            <a:r>
              <a:rPr lang="en" sz="1600">
                <a:latin typeface="Arial"/>
                <a:cs typeface="Arial"/>
                <a:sym typeface="Arial"/>
              </a:rPr>
              <a:t>Alert  67 (+47)</a:t>
            </a:r>
            <a:endParaRPr sz="1600">
              <a:latin typeface="Arial"/>
              <a:cs typeface="Arial"/>
              <a:sym typeface="Arial"/>
            </a:endParaRPr>
          </a:p>
          <a:p>
            <a:pPr marL="1219170" lvl="1" indent="-406390" defTabSz="1219170" hangingPunct="1">
              <a:buClr>
                <a:srgbClr val="000000"/>
              </a:buClr>
              <a:buSzPts val="1200"/>
              <a:buFont typeface="Arial"/>
              <a:buChar char="○"/>
            </a:pPr>
            <a:r>
              <a:rPr lang="en" sz="1600">
                <a:latin typeface="Arial"/>
                <a:cs typeface="Arial"/>
                <a:sym typeface="Arial"/>
              </a:rPr>
              <a:t>Accordion  16 (+3)</a:t>
            </a:r>
            <a:endParaRPr sz="1600">
              <a:latin typeface="Arial"/>
              <a:cs typeface="Arial"/>
              <a:sym typeface="Arial"/>
            </a:endParaRPr>
          </a:p>
          <a:p>
            <a:pPr defTabSz="1219170" hangingPunct="1">
              <a:buClr>
                <a:srgbClr val="000000"/>
              </a:buClr>
            </a:pPr>
            <a:endParaRPr sz="1600">
              <a:latin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3358" y="1625752"/>
            <a:ext cx="7818633" cy="5161718"/>
          </a:xfrm>
          <a:prstGeom prst="rect">
            <a:avLst/>
          </a:prstGeom>
          <a:noFill/>
          <a:ln>
            <a:noFill/>
          </a:ln>
        </p:spPr>
        <p:txBody>
          <a:bodyPr spcFirstLastPara="1" wrap="square" lIns="0" tIns="0" rIns="0" bIns="0" anchor="t" anchorCtr="0">
            <a:noAutofit/>
          </a:bodyPr>
          <a:lstStyle/>
          <a:p>
            <a:pPr marL="211662" indent="0">
              <a:lnSpc>
                <a:spcPct val="115000"/>
              </a:lnSpc>
              <a:buSzPts val="1100"/>
              <a:buNone/>
            </a:pPr>
            <a:r>
              <a:rPr lang="en-US" sz="1600" b="1" dirty="0">
                <a:latin typeface="Arial" panose="020B0604020202020204" pitchFamily="34" charset="0"/>
                <a:cs typeface="Arial" panose="020B0604020202020204" pitchFamily="34" charset="0"/>
              </a:rPr>
              <a:t>Sitewide updates</a:t>
            </a:r>
          </a:p>
          <a:p>
            <a:pPr marL="497412" indent="-285750">
              <a:lnSpc>
                <a:spcPct val="115000"/>
              </a:lnSpc>
              <a:buSzPts val="1100"/>
            </a:pPr>
            <a:r>
              <a:rPr lang="en-US" sz="1600" dirty="0">
                <a:latin typeface="Arial" panose="020B0604020202020204" pitchFamily="34" charset="0"/>
                <a:cs typeface="Arial" panose="020B0604020202020204" pitchFamily="34" charset="0"/>
              </a:rPr>
              <a:t>Fixed broken links to PDF on records page</a:t>
            </a:r>
          </a:p>
          <a:p>
            <a:pPr marL="497412" indent="-285750">
              <a:lnSpc>
                <a:spcPct val="115000"/>
              </a:lnSpc>
              <a:buSzPts val="1100"/>
            </a:pPr>
            <a:r>
              <a:rPr lang="en-US" sz="1600" dirty="0">
                <a:latin typeface="Arial" panose="020B0604020202020204" pitchFamily="34" charset="0"/>
                <a:cs typeface="Arial" panose="020B0604020202020204" pitchFamily="34" charset="0"/>
              </a:rPr>
              <a:t>Continuing intent to file work</a:t>
            </a:r>
          </a:p>
          <a:p>
            <a:pPr marL="211662" indent="0">
              <a:lnSpc>
                <a:spcPct val="115000"/>
              </a:lnSpc>
              <a:buSzPts val="1100"/>
              <a:buNone/>
            </a:pPr>
            <a:endParaRPr lang="en-US" sz="1600" dirty="0">
              <a:latin typeface="Arial" panose="020B0604020202020204" pitchFamily="34" charset="0"/>
              <a:cs typeface="Arial" panose="020B0604020202020204" pitchFamily="34" charset="0"/>
            </a:endParaRPr>
          </a:p>
          <a:p>
            <a:pPr marL="211662" indent="0">
              <a:lnSpc>
                <a:spcPct val="115000"/>
              </a:lnSpc>
              <a:buSzPts val="1100"/>
              <a:buNone/>
            </a:pPr>
            <a:r>
              <a:rPr lang="en-US" sz="1600" b="1" dirty="0">
                <a:latin typeface="Arial" panose="020B0604020202020204" pitchFamily="34" charset="0"/>
                <a:cs typeface="Arial" panose="020B0604020202020204" pitchFamily="34" charset="0"/>
              </a:rPr>
              <a:t>Resources and Support</a:t>
            </a:r>
          </a:p>
          <a:p>
            <a:pPr marL="497412" indent="-285750">
              <a:lnSpc>
                <a:spcPct val="115000"/>
              </a:lnSpc>
              <a:buSzPts val="1100"/>
            </a:pPr>
            <a:r>
              <a:rPr lang="en-US" sz="1600" dirty="0">
                <a:latin typeface="Arial" panose="020B0604020202020204" pitchFamily="34" charset="0"/>
                <a:cs typeface="Arial" panose="020B0604020202020204" pitchFamily="34" charset="0"/>
              </a:rPr>
              <a:t>Published 2 articles—first in Disability section </a:t>
            </a:r>
          </a:p>
          <a:p>
            <a:pPr marL="211662" indent="0">
              <a:lnSpc>
                <a:spcPct val="115000"/>
              </a:lnSpc>
              <a:buSzPts val="1100"/>
              <a:buNone/>
            </a:pPr>
            <a:endParaRPr lang="en-US" sz="1600" dirty="0">
              <a:latin typeface="Arial" panose="020B0604020202020204" pitchFamily="34" charset="0"/>
              <a:cs typeface="Arial" panose="020B0604020202020204" pitchFamily="34" charset="0"/>
            </a:endParaRPr>
          </a:p>
          <a:p>
            <a:pPr marL="211662" indent="0">
              <a:lnSpc>
                <a:spcPct val="115000"/>
              </a:lnSpc>
              <a:buSzPts val="1100"/>
              <a:buNone/>
            </a:pPr>
            <a:r>
              <a:rPr lang="en-US" sz="1600" b="1" dirty="0">
                <a:latin typeface="Arial" panose="020B0604020202020204" pitchFamily="34" charset="0"/>
                <a:cs typeface="Arial" panose="020B0604020202020204" pitchFamily="34" charset="0"/>
              </a:rPr>
              <a:t>Product support</a:t>
            </a:r>
          </a:p>
          <a:p>
            <a:pPr marL="497412" indent="-285750">
              <a:lnSpc>
                <a:spcPct val="115000"/>
              </a:lnSpc>
              <a:buSzPts val="1100"/>
            </a:pPr>
            <a:r>
              <a:rPr lang="en-US" sz="1600" dirty="0">
                <a:latin typeface="Arial" panose="020B0604020202020204" pitchFamily="34" charset="0"/>
                <a:cs typeface="Arial" panose="020B0604020202020204" pitchFamily="34" charset="0"/>
              </a:rPr>
              <a:t>Moved widget and completed all entry points for Form 526 in disability</a:t>
            </a:r>
          </a:p>
          <a:p>
            <a:pPr marL="497412" indent="-285750">
              <a:lnSpc>
                <a:spcPct val="115000"/>
              </a:lnSpc>
              <a:buSzPts val="1100"/>
            </a:pPr>
            <a:r>
              <a:rPr lang="en-US" sz="1600" dirty="0">
                <a:latin typeface="Arial" panose="020B0604020202020204" pitchFamily="34" charset="0"/>
                <a:cs typeface="Arial" panose="020B0604020202020204" pitchFamily="34" charset="0"/>
              </a:rPr>
              <a:t>Made updates to COVID-19 CLP (Delta variant and new video)</a:t>
            </a:r>
            <a:endParaRPr lang="en-US" sz="1400" dirty="0">
              <a:latin typeface="Arial" panose="020B0604020202020204" pitchFamily="34" charset="0"/>
              <a:cs typeface="Arial" panose="020B0604020202020204" pitchFamily="34" charset="0"/>
            </a:endParaRP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Sitewide Content</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25</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261" name="Google Shape;261;p32"/>
          <p:cNvSpPr txBox="1"/>
          <p:nvPr/>
        </p:nvSpPr>
        <p:spPr>
          <a:xfrm>
            <a:off x="85618" y="70530"/>
            <a:ext cx="8004834"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Randi Hecht / OCTO-DE LEAD: Beth Potts &amp; Danielle Thierry</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8219326" y="426871"/>
            <a:ext cx="3610724" cy="6130339"/>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Insights:</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New </a:t>
            </a:r>
            <a:r>
              <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hlinkClick r:id="rId3"/>
              </a:rPr>
              <a:t>Resources and Support</a:t>
            </a:r>
            <a:r>
              <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pages since launch: 32</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Topic areas: 8</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Total articles: 57</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81863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Mission: To build trust by giving all Veterans and their family members the information they need to understand, access, and manage their VA benefits and services—using a single, plain-language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VA.gov</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 voice</a:t>
            </a:r>
          </a:p>
        </p:txBody>
      </p:sp>
      <p:pic>
        <p:nvPicPr>
          <p:cNvPr id="9" name="Picture 8">
            <a:extLst>
              <a:ext uri="{FF2B5EF4-FFF2-40B4-BE49-F238E27FC236}">
                <a16:creationId xmlns:a16="http://schemas.microsoft.com/office/drawing/2014/main" id="{366EB423-B195-7D44-917C-0E28AA9169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9388" y="2689106"/>
            <a:ext cx="668619" cy="668619"/>
          </a:xfrm>
          <a:prstGeom prst="rect">
            <a:avLst/>
          </a:prstGeom>
        </p:spPr>
      </p:pic>
    </p:spTree>
    <p:extLst>
      <p:ext uri="{BB962C8B-B14F-4D97-AF65-F5344CB8AC3E}">
        <p14:creationId xmlns:p14="http://schemas.microsoft.com/office/powerpoint/2010/main" val="2085325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100" name="Title 1"/>
          <p:cNvSpPr txBox="1">
            <a:spLocks noGrp="1"/>
          </p:cNvSpPr>
          <p:nvPr>
            <p:ph type="title"/>
          </p:nvPr>
        </p:nvSpPr>
        <p:spPr>
          <a:xfrm>
            <a:off x="831850" y="1709738"/>
            <a:ext cx="10515600" cy="2852738"/>
          </a:xfrm>
          <a:prstGeom prst="rect">
            <a:avLst/>
          </a:prstGeom>
        </p:spPr>
        <p:txBody>
          <a:bodyPr/>
          <a:lstStyle>
            <a:lvl1pPr>
              <a:defRPr sz="8000" b="1">
                <a:solidFill>
                  <a:srgbClr val="FFFFFF"/>
                </a:solidFill>
                <a:latin typeface="Arial"/>
                <a:ea typeface="Arial"/>
                <a:cs typeface="Arial"/>
                <a:sym typeface="Arial"/>
              </a:defRPr>
            </a:lvl1pPr>
          </a:lstStyle>
          <a:p>
            <a:r>
              <a:t>Account Experience Crew</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Authenticated Experience</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27</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261" name="Google Shape;261;p32"/>
          <p:cNvSpPr txBox="1"/>
          <p:nvPr/>
        </p:nvSpPr>
        <p:spPr>
          <a:xfrm>
            <a:off x="85618" y="70530"/>
            <a:ext cx="7818633"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ANA JAKABCIN/OCTO-DE LEAD: SAMARA STRAUSS</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81863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Mission</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 To elevate Veterans’ personal and benefit information on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VA.gov</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 so that they can more easily understand their statuses and complete necessary tasks.</a:t>
            </a: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p:txBody>
      </p:sp>
      <p:sp>
        <p:nvSpPr>
          <p:cNvPr id="16" name="Google Shape;257;p32">
            <a:extLst>
              <a:ext uri="{FF2B5EF4-FFF2-40B4-BE49-F238E27FC236}">
                <a16:creationId xmlns:a16="http://schemas.microsoft.com/office/drawing/2014/main" id="{7CE5FC98-0739-4F46-ABFC-C6D70DEBE098}"/>
              </a:ext>
            </a:extLst>
          </p:cNvPr>
          <p:cNvSpPr txBox="1">
            <a:spLocks/>
          </p:cNvSpPr>
          <p:nvPr/>
        </p:nvSpPr>
        <p:spPr>
          <a:xfrm>
            <a:off x="85618" y="1614051"/>
            <a:ext cx="2809982" cy="2634099"/>
          </a:xfrm>
          <a:prstGeom prst="rect">
            <a:avLst/>
          </a:prstGeom>
          <a:noFill/>
          <a:ln>
            <a:noFill/>
          </a:ln>
        </p:spPr>
        <p:txBody>
          <a:bodyPr spcFirstLastPara="1" vert="horz" wrap="square" lIns="0" tIns="0" rIns="0" bIns="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My VA</a:t>
            </a: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Prepping to submit for accessibility office review</a:t>
            </a: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Adjustments to GA tracking implementation</a:t>
            </a: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Google Shape;257;p32">
            <a:extLst>
              <a:ext uri="{FF2B5EF4-FFF2-40B4-BE49-F238E27FC236}">
                <a16:creationId xmlns:a16="http://schemas.microsoft.com/office/drawing/2014/main" id="{D24AA9D6-2748-D54C-BD4F-9B5DCA98F0A1}"/>
              </a:ext>
            </a:extLst>
          </p:cNvPr>
          <p:cNvSpPr txBox="1">
            <a:spLocks/>
          </p:cNvSpPr>
          <p:nvPr/>
        </p:nvSpPr>
        <p:spPr>
          <a:xfrm>
            <a:off x="5580976" y="1614051"/>
            <a:ext cx="2714819" cy="3238772"/>
          </a:xfrm>
          <a:prstGeom prst="rect">
            <a:avLst/>
          </a:prstGeom>
          <a:noFill/>
          <a:ln>
            <a:noFill/>
          </a:ln>
        </p:spPr>
        <p:txBody>
          <a:bodyPr spcFirstLastPara="1" vert="horz" wrap="square" lIns="0" tIns="0" rIns="0" bIns="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Action Items Discovery</a:t>
            </a: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Continuing work on prototype for user research</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4" name="Google Shape;257;p32">
            <a:extLst>
              <a:ext uri="{FF2B5EF4-FFF2-40B4-BE49-F238E27FC236}">
                <a16:creationId xmlns:a16="http://schemas.microsoft.com/office/drawing/2014/main" id="{BA6F4911-BA63-494A-B941-7A138D4AE271}"/>
              </a:ext>
            </a:extLst>
          </p:cNvPr>
          <p:cNvSpPr txBox="1">
            <a:spLocks/>
          </p:cNvSpPr>
          <p:nvPr/>
        </p:nvSpPr>
        <p:spPr>
          <a:xfrm>
            <a:off x="2939956" y="1598253"/>
            <a:ext cx="2714819" cy="3028565"/>
          </a:xfrm>
          <a:prstGeom prst="rect">
            <a:avLst/>
          </a:prstGeom>
          <a:noFill/>
          <a:ln>
            <a:noFill/>
          </a:ln>
        </p:spPr>
        <p:txBody>
          <a:bodyPr spcFirstLastPara="1" vert="horz" wrap="square" lIns="0" tIns="0" rIns="0" bIns="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Notification Preferences</a:t>
            </a: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Continuing build</a:t>
            </a: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Working on test plan and test documentation with partners on VA Notify and VA Profile</a:t>
            </a:r>
          </a:p>
        </p:txBody>
      </p:sp>
      <p:sp>
        <p:nvSpPr>
          <p:cNvPr id="11" name="Google Shape;257;p32">
            <a:extLst>
              <a:ext uri="{FF2B5EF4-FFF2-40B4-BE49-F238E27FC236}">
                <a16:creationId xmlns:a16="http://schemas.microsoft.com/office/drawing/2014/main" id="{5B5229B8-14C8-5F4D-B4EA-9B1F96F8D70C}"/>
              </a:ext>
            </a:extLst>
          </p:cNvPr>
          <p:cNvSpPr txBox="1">
            <a:spLocks/>
          </p:cNvSpPr>
          <p:nvPr/>
        </p:nvSpPr>
        <p:spPr>
          <a:xfrm>
            <a:off x="8295795" y="661321"/>
            <a:ext cx="3810587" cy="5877630"/>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61913" marR="0" lvl="0" indent="0" algn="l" defTabSz="914400" rtl="0" eaLnBrk="1" fontAlgn="auto" latinLnBrk="0" hangingPunct="1">
              <a:lnSpc>
                <a:spcPct val="115000"/>
              </a:lnSpc>
              <a:spcBef>
                <a:spcPts val="0"/>
              </a:spcBef>
              <a:spcAft>
                <a:spcPts val="60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Insights:</a:t>
            </a:r>
          </a:p>
          <a:p>
            <a:pPr marL="61913"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2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My VA 2.0 has been live to 100% of users for  ~2 weeks</a:t>
            </a:r>
          </a:p>
          <a:p>
            <a:pPr marL="61913"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61913" marR="0" lvl="0" indent="0" algn="l" defTabSz="914400" rtl="0" eaLnBrk="1" fontAlgn="auto" latinLnBrk="0" hangingPunct="1">
              <a:lnSpc>
                <a:spcPct val="115000"/>
              </a:lnSpc>
              <a:spcBef>
                <a:spcPts val="0"/>
              </a:spcBef>
              <a:spcAft>
                <a:spcPts val="600"/>
              </a:spcAft>
              <a:buClr>
                <a:srgbClr val="44546A"/>
              </a:buClr>
              <a:buSzPts val="1100"/>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Objective: Update My VA so that it provides more direct, personalized routes to Veterans’ most critical updates and tasks.</a:t>
            </a:r>
          </a:p>
          <a:p>
            <a:pPr marL="61913" marR="0" lvl="0" indent="0" algn="l" defTabSz="914400" rtl="0" eaLnBrk="1" fontAlgn="auto" latinLnBrk="0" hangingPunct="1">
              <a:lnSpc>
                <a:spcPct val="115000"/>
              </a:lnSpc>
              <a:spcBef>
                <a:spcPts val="0"/>
              </a:spcBef>
              <a:spcAft>
                <a:spcPts val="600"/>
              </a:spcAft>
              <a:buClr>
                <a:srgbClr val="44546A"/>
              </a:buClr>
              <a:buSzPts val="1100"/>
              <a:buFont typeface="Arial" panose="020B0604020202020204" pitchFamily="34" charset="0"/>
              <a:buNone/>
              <a:tabLst/>
              <a:defRPr/>
            </a:pP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Result #1 — Usage: Increase % of logged-in users visiting My VA from 6% pre-My VA 2.0 to 8% post-My VA 2.0 by Q3</a:t>
            </a:r>
          </a:p>
          <a:p>
            <a:pPr marL="61913" marR="0" lvl="0" indent="0" algn="l" defTabSz="914400" rtl="0" eaLnBrk="1" fontAlgn="auto" latinLnBrk="0" hangingPunct="1">
              <a:lnSpc>
                <a:spcPct val="115000"/>
              </a:lnSpc>
              <a:spcBef>
                <a:spcPts val="0"/>
              </a:spcBef>
              <a:spcAft>
                <a:spcPts val="600"/>
              </a:spcAft>
              <a:buClr>
                <a:srgbClr val="44546A"/>
              </a:buClr>
              <a:buSzPts val="1100"/>
              <a:buFont typeface="Arial" panose="020B0604020202020204" pitchFamily="34" charset="0"/>
              <a:buNone/>
              <a:tabLst/>
              <a:defRPr/>
            </a:pP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61913"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61913"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61913"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61913"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61913"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61913"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1"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61913" marR="0" lvl="0" indent="0" algn="ctr"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61913" marR="0" lvl="0" indent="0" algn="ctr"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Baseline from Q1 6% and 13%, respectively</a:t>
            </a:r>
          </a:p>
          <a:p>
            <a:pPr marL="61913" marR="0" lvl="0" indent="0" algn="ctr"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13" name="Table 2">
            <a:extLst>
              <a:ext uri="{FF2B5EF4-FFF2-40B4-BE49-F238E27FC236}">
                <a16:creationId xmlns:a16="http://schemas.microsoft.com/office/drawing/2014/main" id="{DBA6DBC0-5306-E942-BDB0-4C46E4BC0900}"/>
              </a:ext>
            </a:extLst>
          </p:cNvPr>
          <p:cNvGraphicFramePr>
            <a:graphicFrameLocks noGrp="1"/>
          </p:cNvGraphicFramePr>
          <p:nvPr/>
        </p:nvGraphicFramePr>
        <p:xfrm>
          <a:off x="8446429" y="3372701"/>
          <a:ext cx="3489931" cy="1481083"/>
        </p:xfrm>
        <a:graphic>
          <a:graphicData uri="http://schemas.openxmlformats.org/drawingml/2006/table">
            <a:tbl>
              <a:tblPr firstRow="1" bandRow="1">
                <a:tableStyleId>{5C22544A-7EE6-4342-B048-85BDC9FD1C3A}</a:tableStyleId>
              </a:tblPr>
              <a:tblGrid>
                <a:gridCol w="1759455">
                  <a:extLst>
                    <a:ext uri="{9D8B030D-6E8A-4147-A177-3AD203B41FA5}">
                      <a16:colId xmlns:a16="http://schemas.microsoft.com/office/drawing/2014/main" val="2024945038"/>
                    </a:ext>
                  </a:extLst>
                </a:gridCol>
                <a:gridCol w="1730476">
                  <a:extLst>
                    <a:ext uri="{9D8B030D-6E8A-4147-A177-3AD203B41FA5}">
                      <a16:colId xmlns:a16="http://schemas.microsoft.com/office/drawing/2014/main" val="438510747"/>
                    </a:ext>
                  </a:extLst>
                </a:gridCol>
              </a:tblGrid>
              <a:tr h="438273">
                <a:tc>
                  <a:txBody>
                    <a:bodyPr/>
                    <a:lstStyle/>
                    <a:p>
                      <a:pPr algn="ctr"/>
                      <a:r>
                        <a:rPr lang="en-US" sz="1000" b="1" dirty="0">
                          <a:effectLst/>
                          <a:latin typeface="Arial" panose="020B0604020202020204" pitchFamily="34" charset="0"/>
                          <a:cs typeface="Arial" panose="020B0604020202020204" pitchFamily="34" charset="0"/>
                        </a:rPr>
                        <a:t>KPI/Metric</a:t>
                      </a:r>
                    </a:p>
                  </a:txBody>
                  <a:tcPr marL="123825" marR="123825" marT="57150" marB="57150" anchor="ctr"/>
                </a:tc>
                <a:tc>
                  <a:txBody>
                    <a:bodyPr/>
                    <a:lstStyle/>
                    <a:p>
                      <a:pPr algn="ctr"/>
                      <a:r>
                        <a:rPr lang="en-US" sz="1000" b="1" dirty="0">
                          <a:effectLst/>
                          <a:latin typeface="Arial" panose="020B0604020202020204" pitchFamily="34" charset="0"/>
                          <a:cs typeface="Arial" panose="020B0604020202020204" pitchFamily="34" charset="0"/>
                        </a:rPr>
                        <a:t>First ~2 weeks at 100%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bg1"/>
                          </a:solidFill>
                          <a:effectLst/>
                          <a:latin typeface="Arial" panose="020B0604020202020204" pitchFamily="34" charset="0"/>
                          <a:cs typeface="Arial" panose="020B0604020202020204" pitchFamily="34" charset="0"/>
                        </a:rPr>
                        <a:t>(</a:t>
                      </a:r>
                      <a:r>
                        <a:rPr lang="en-US" sz="800" b="1" dirty="0">
                          <a:solidFill>
                            <a:schemeClr val="bg1"/>
                          </a:solidFill>
                          <a:latin typeface="Arial" panose="020B0604020202020204" pitchFamily="34" charset="0"/>
                          <a:cs typeface="Arial" panose="020B0604020202020204" pitchFamily="34" charset="0"/>
                        </a:rPr>
                        <a:t>As of 5pm 7/26</a:t>
                      </a:r>
                      <a:r>
                        <a:rPr lang="en-US" sz="800" b="1" dirty="0">
                          <a:solidFill>
                            <a:schemeClr val="bg1"/>
                          </a:solidFill>
                          <a:effectLst/>
                          <a:latin typeface="Arial" panose="020B0604020202020204" pitchFamily="34" charset="0"/>
                          <a:cs typeface="Arial" panose="020B0604020202020204" pitchFamily="34" charset="0"/>
                        </a:rPr>
                        <a:t>)</a:t>
                      </a:r>
                      <a:endParaRPr lang="en-US" sz="800" b="1" dirty="0">
                        <a:solidFill>
                          <a:schemeClr val="bg1"/>
                        </a:solidFill>
                        <a:latin typeface="Arial" panose="020B0604020202020204" pitchFamily="34" charset="0"/>
                        <a:cs typeface="Arial" panose="020B0604020202020204" pitchFamily="34" charset="0"/>
                      </a:endParaRPr>
                    </a:p>
                  </a:txBody>
                  <a:tcPr marL="123825" marR="123825" marT="57150" marB="57150" anchor="ctr"/>
                </a:tc>
                <a:extLst>
                  <a:ext uri="{0D108BD9-81ED-4DB2-BD59-A6C34878D82A}">
                    <a16:rowId xmlns:a16="http://schemas.microsoft.com/office/drawing/2014/main" val="2901524834"/>
                  </a:ext>
                </a:extLst>
              </a:tr>
              <a:tr h="471310">
                <a:tc>
                  <a:txBody>
                    <a:bodyPr/>
                    <a:lstStyle/>
                    <a:p>
                      <a:r>
                        <a:rPr lang="en-US" sz="1000" b="1" dirty="0">
                          <a:effectLst/>
                          <a:latin typeface="Arial" panose="020B0604020202020204" pitchFamily="34" charset="0"/>
                          <a:cs typeface="Arial" panose="020B0604020202020204" pitchFamily="34" charset="0"/>
                        </a:rPr>
                        <a:t>% of logged-in users who visit My VA</a:t>
                      </a:r>
                    </a:p>
                  </a:txBody>
                  <a:tcPr marL="123825" marR="123825" marT="57150" marB="57150" anchor="ctr"/>
                </a:tc>
                <a:tc>
                  <a:txBody>
                    <a:bodyPr/>
                    <a:lstStyle/>
                    <a:p>
                      <a:pPr algn="ctr"/>
                      <a:r>
                        <a:rPr lang="en-US" sz="1000" b="1" dirty="0">
                          <a:effectLst/>
                          <a:latin typeface="Arial" panose="020B0604020202020204" pitchFamily="34" charset="0"/>
                          <a:cs typeface="Arial" panose="020B0604020202020204" pitchFamily="34" charset="0"/>
                        </a:rPr>
                        <a:t>8%</a:t>
                      </a:r>
                    </a:p>
                  </a:txBody>
                  <a:tcPr marL="123825" marR="123825" marT="57150" marB="57150" anchor="ctr"/>
                </a:tc>
                <a:extLst>
                  <a:ext uri="{0D108BD9-81ED-4DB2-BD59-A6C34878D82A}">
                    <a16:rowId xmlns:a16="http://schemas.microsoft.com/office/drawing/2014/main" val="2629326082"/>
                  </a:ext>
                </a:extLst>
              </a:tr>
              <a:tr h="352124">
                <a:tc>
                  <a:txBody>
                    <a:bodyPr/>
                    <a:lstStyle/>
                    <a:p>
                      <a:r>
                        <a:rPr lang="en-US" sz="1000" b="1" dirty="0">
                          <a:effectLst/>
                          <a:latin typeface="Arial" panose="020B0604020202020204" pitchFamily="34" charset="0"/>
                          <a:cs typeface="Arial" panose="020B0604020202020204" pitchFamily="34" charset="0"/>
                        </a:rPr>
                        <a:t>% of logged-in users interact with the homepage</a:t>
                      </a:r>
                    </a:p>
                  </a:txBody>
                  <a:tcPr marL="123825" marR="123825" marT="57150" marB="57150" anchor="ctr"/>
                </a:tc>
                <a:tc>
                  <a:txBody>
                    <a:bodyPr/>
                    <a:lstStyle/>
                    <a:p>
                      <a:pPr algn="ctr"/>
                      <a:r>
                        <a:rPr lang="en-US" sz="1000" b="1" dirty="0">
                          <a:effectLst/>
                          <a:latin typeface="Arial" panose="020B0604020202020204" pitchFamily="34" charset="0"/>
                          <a:cs typeface="Arial" panose="020B0604020202020204" pitchFamily="34" charset="0"/>
                        </a:rPr>
                        <a:t>19%</a:t>
                      </a:r>
                    </a:p>
                  </a:txBody>
                  <a:tcPr marL="123825" marR="123825" marT="57150" marB="57150" anchor="ctr"/>
                </a:tc>
                <a:extLst>
                  <a:ext uri="{0D108BD9-81ED-4DB2-BD59-A6C34878D82A}">
                    <a16:rowId xmlns:a16="http://schemas.microsoft.com/office/drawing/2014/main" val="3487857644"/>
                  </a:ext>
                </a:extLst>
              </a:tr>
            </a:tbl>
          </a:graphicData>
        </a:graphic>
      </p:graphicFrame>
    </p:spTree>
    <p:extLst>
      <p:ext uri="{BB962C8B-B14F-4D97-AF65-F5344CB8AC3E}">
        <p14:creationId xmlns:p14="http://schemas.microsoft.com/office/powerpoint/2010/main" val="4228562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5780" y="1516944"/>
            <a:ext cx="7818633" cy="5341056"/>
          </a:xfrm>
          <a:prstGeom prst="rect">
            <a:avLst/>
          </a:prstGeom>
          <a:noFill/>
          <a:ln>
            <a:noFill/>
          </a:ln>
        </p:spPr>
        <p:txBody>
          <a:bodyPr spcFirstLastPara="1" wrap="square" lIns="0" tIns="0" rIns="0" bIns="0" anchor="t" anchorCtr="0">
            <a:noAutofit/>
          </a:bodyPr>
          <a:lstStyle/>
          <a:p>
            <a:pPr marL="211662" indent="0">
              <a:lnSpc>
                <a:spcPct val="115000"/>
              </a:lnSpc>
              <a:buSzPts val="1100"/>
              <a:buNone/>
            </a:pPr>
            <a:r>
              <a:rPr lang="en-US" sz="1400" b="1" dirty="0">
                <a:latin typeface="Arial" panose="020B0604020202020204" pitchFamily="34" charset="0"/>
                <a:cs typeface="Arial" panose="020B0604020202020204" pitchFamily="34" charset="0"/>
              </a:rPr>
              <a:t>Updates:</a:t>
            </a:r>
          </a:p>
          <a:p>
            <a:pPr marL="781035" lvl="3" indent="-171450">
              <a:lnSpc>
                <a:spcPct val="100000"/>
              </a:lnSpc>
              <a:spcBef>
                <a:spcPts val="0"/>
              </a:spcBef>
            </a:pPr>
            <a:r>
              <a:rPr lang="en-US" sz="1100" b="0" i="0" dirty="0">
                <a:effectLst/>
                <a:latin typeface="Arial" panose="020B0604020202020204" pitchFamily="34" charset="0"/>
                <a:cs typeface="Arial" panose="020B0604020202020204" pitchFamily="34" charset="0"/>
              </a:rPr>
              <a:t>No new updates this week.  Business as usual.</a:t>
            </a:r>
          </a:p>
          <a:p>
            <a:pPr marL="781035" lvl="3" indent="-171450">
              <a:lnSpc>
                <a:spcPct val="100000"/>
              </a:lnSpc>
              <a:spcBef>
                <a:spcPts val="0"/>
              </a:spcBef>
            </a:pPr>
            <a:endParaRPr lang="en-US" sz="1100" dirty="0">
              <a:latin typeface="Arial" panose="020B0604020202020204" pitchFamily="34" charset="0"/>
              <a:cs typeface="Arial" panose="020B0604020202020204" pitchFamily="34" charset="0"/>
            </a:endParaRPr>
          </a:p>
          <a:p>
            <a:pPr marL="781035" lvl="3" indent="-171450">
              <a:lnSpc>
                <a:spcPct val="100000"/>
              </a:lnSpc>
              <a:spcBef>
                <a:spcPts val="0"/>
              </a:spcBef>
            </a:pPr>
            <a:endParaRPr lang="en-US" sz="1100" b="0" i="0" dirty="0">
              <a:effectLst/>
              <a:latin typeface="Arial" panose="020B0604020202020204" pitchFamily="34" charset="0"/>
              <a:cs typeface="Arial" panose="020B0604020202020204" pitchFamily="34" charset="0"/>
            </a:endParaRPr>
          </a:p>
          <a:p>
            <a:pPr marL="781035" lvl="3" indent="-171450">
              <a:lnSpc>
                <a:spcPct val="100000"/>
              </a:lnSpc>
              <a:spcBef>
                <a:spcPts val="0"/>
              </a:spcBef>
            </a:pPr>
            <a:endParaRPr lang="en-US" sz="1100" dirty="0">
              <a:latin typeface="Arial" panose="020B0604020202020204" pitchFamily="34" charset="0"/>
              <a:cs typeface="Arial" panose="020B0604020202020204" pitchFamily="34" charset="0"/>
            </a:endParaRPr>
          </a:p>
          <a:p>
            <a:pPr marL="781035" lvl="3" indent="-171450">
              <a:lnSpc>
                <a:spcPct val="100000"/>
              </a:lnSpc>
              <a:spcBef>
                <a:spcPts val="0"/>
              </a:spcBef>
            </a:pPr>
            <a:endParaRPr lang="en-US" sz="1100" b="0" i="0" dirty="0">
              <a:effectLst/>
              <a:latin typeface="Arial" panose="020B0604020202020204" pitchFamily="34" charset="0"/>
              <a:cs typeface="Arial" panose="020B0604020202020204" pitchFamily="34" charset="0"/>
            </a:endParaRPr>
          </a:p>
          <a:p>
            <a:pPr marL="781035" lvl="3" indent="-171450">
              <a:lnSpc>
                <a:spcPct val="100000"/>
              </a:lnSpc>
              <a:spcBef>
                <a:spcPts val="0"/>
              </a:spcBef>
            </a:pPr>
            <a:endParaRPr lang="en-US" sz="1100" dirty="0">
              <a:latin typeface="Arial" panose="020B0604020202020204" pitchFamily="34" charset="0"/>
              <a:cs typeface="Arial" panose="020B0604020202020204" pitchFamily="34" charset="0"/>
            </a:endParaRPr>
          </a:p>
          <a:p>
            <a:pPr marL="781035" lvl="3" indent="-171450">
              <a:lnSpc>
                <a:spcPct val="100000"/>
              </a:lnSpc>
              <a:spcBef>
                <a:spcPts val="0"/>
              </a:spcBef>
            </a:pPr>
            <a:endParaRPr lang="en-US" sz="1100" b="0" i="0" dirty="0">
              <a:effectLst/>
              <a:latin typeface="Arial" panose="020B0604020202020204" pitchFamily="34" charset="0"/>
              <a:cs typeface="Arial" panose="020B0604020202020204" pitchFamily="34" charset="0"/>
            </a:endParaRPr>
          </a:p>
          <a:p>
            <a:pPr marL="781035" lvl="3" indent="-171450">
              <a:lnSpc>
                <a:spcPct val="100000"/>
              </a:lnSpc>
              <a:spcBef>
                <a:spcPts val="0"/>
              </a:spcBef>
            </a:pPr>
            <a:endParaRPr lang="en-US" sz="1100" dirty="0">
              <a:latin typeface="Arial" panose="020B0604020202020204" pitchFamily="34" charset="0"/>
              <a:cs typeface="Arial" panose="020B0604020202020204" pitchFamily="34" charset="0"/>
            </a:endParaRPr>
          </a:p>
          <a:p>
            <a:pPr marL="781035" lvl="3" indent="-171450">
              <a:lnSpc>
                <a:spcPct val="100000"/>
              </a:lnSpc>
              <a:spcBef>
                <a:spcPts val="0"/>
              </a:spcBef>
            </a:pPr>
            <a:endParaRPr lang="en-US" sz="1100" b="0" i="0" dirty="0">
              <a:effectLst/>
              <a:latin typeface="Arial" panose="020B0604020202020204" pitchFamily="34" charset="0"/>
              <a:cs typeface="Arial" panose="020B0604020202020204" pitchFamily="34" charset="0"/>
            </a:endParaRPr>
          </a:p>
          <a:p>
            <a:pPr marL="781035" lvl="3" indent="-171450">
              <a:lnSpc>
                <a:spcPct val="100000"/>
              </a:lnSpc>
              <a:spcBef>
                <a:spcPts val="0"/>
              </a:spcBef>
            </a:pPr>
            <a:endParaRPr lang="en-US" sz="1100" dirty="0">
              <a:latin typeface="Arial" panose="020B0604020202020204" pitchFamily="34" charset="0"/>
              <a:cs typeface="Arial" panose="020B0604020202020204" pitchFamily="34" charset="0"/>
            </a:endParaRPr>
          </a:p>
          <a:p>
            <a:pPr marL="781035" lvl="3" indent="-171450">
              <a:lnSpc>
                <a:spcPct val="100000"/>
              </a:lnSpc>
              <a:spcBef>
                <a:spcPts val="0"/>
              </a:spcBef>
            </a:pPr>
            <a:endParaRPr lang="en-US" sz="1100" b="0" i="0" dirty="0">
              <a:effectLst/>
              <a:latin typeface="Arial" panose="020B0604020202020204" pitchFamily="34" charset="0"/>
              <a:cs typeface="Arial" panose="020B0604020202020204" pitchFamily="34" charset="0"/>
            </a:endParaRPr>
          </a:p>
          <a:p>
            <a:pPr marL="781035" lvl="3" indent="-171450">
              <a:lnSpc>
                <a:spcPct val="100000"/>
              </a:lnSpc>
              <a:spcBef>
                <a:spcPts val="0"/>
              </a:spcBef>
            </a:pPr>
            <a:endParaRPr lang="en-US" sz="1100" dirty="0">
              <a:latin typeface="Arial" panose="020B0604020202020204" pitchFamily="34" charset="0"/>
              <a:cs typeface="Arial" panose="020B0604020202020204" pitchFamily="34" charset="0"/>
            </a:endParaRPr>
          </a:p>
          <a:p>
            <a:pPr marL="609585" lvl="3" indent="0">
              <a:lnSpc>
                <a:spcPct val="100000"/>
              </a:lnSpc>
              <a:spcBef>
                <a:spcPts val="0"/>
              </a:spcBef>
              <a:buNone/>
            </a:pPr>
            <a:endParaRPr lang="en-US" sz="1100" b="0" i="0" dirty="0">
              <a:effectLst/>
              <a:latin typeface="Arial" panose="020B0604020202020204" pitchFamily="34" charset="0"/>
              <a:cs typeface="Arial" panose="020B0604020202020204" pitchFamily="34" charset="0"/>
            </a:endParaRPr>
          </a:p>
          <a:p>
            <a:pPr marL="609585" lvl="3" indent="0">
              <a:lnSpc>
                <a:spcPct val="100000"/>
              </a:lnSpc>
              <a:spcBef>
                <a:spcPts val="0"/>
              </a:spcBef>
              <a:buNone/>
            </a:pPr>
            <a:endParaRPr lang="en-US" sz="1100" dirty="0">
              <a:latin typeface="Arial" panose="020B0604020202020204" pitchFamily="34" charset="0"/>
              <a:cs typeface="Arial" panose="020B0604020202020204" pitchFamily="34" charset="0"/>
            </a:endParaRPr>
          </a:p>
          <a:p>
            <a:pPr marL="609585" lvl="3" indent="0">
              <a:lnSpc>
                <a:spcPct val="100000"/>
              </a:lnSpc>
              <a:spcBef>
                <a:spcPts val="0"/>
              </a:spcBef>
              <a:buNone/>
            </a:pPr>
            <a:endParaRPr lang="en-US" sz="1100" b="0" i="0" dirty="0">
              <a:effectLst/>
              <a:latin typeface="Arial" panose="020B0604020202020204" pitchFamily="34" charset="0"/>
              <a:cs typeface="Arial" panose="020B0604020202020204" pitchFamily="34" charset="0"/>
            </a:endParaRPr>
          </a:p>
          <a:p>
            <a:pPr marL="609585" lvl="3" indent="0">
              <a:lnSpc>
                <a:spcPct val="100000"/>
              </a:lnSpc>
              <a:spcBef>
                <a:spcPts val="0"/>
              </a:spcBef>
              <a:buNone/>
            </a:pPr>
            <a:endParaRPr lang="en-US" sz="1100" b="0" i="0" dirty="0">
              <a:effectLst/>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497412" indent="-285750">
              <a:lnSpc>
                <a:spcPct val="115000"/>
              </a:lnSpc>
              <a:buSzPts val="1100"/>
            </a:pPr>
            <a:r>
              <a:rPr lang="en-US" sz="1100" dirty="0">
                <a:latin typeface="Arial" panose="020B0604020202020204" pitchFamily="34" charset="0"/>
                <a:cs typeface="Arial" panose="020B0604020202020204" pitchFamily="34" charset="0"/>
              </a:rPr>
              <a:t>IAM:  SR-005643 – MPI attribute request </a:t>
            </a:r>
          </a:p>
          <a:p>
            <a:pPr marL="497412" indent="-285750">
              <a:lnSpc>
                <a:spcPct val="115000"/>
              </a:lnSpc>
              <a:buSzPts val="1100"/>
            </a:pPr>
            <a:r>
              <a:rPr lang="en-US" sz="1100" dirty="0">
                <a:latin typeface="Arial" panose="020B0604020202020204" pitchFamily="34" charset="0"/>
                <a:cs typeface="Arial" panose="020B0604020202020204" pitchFamily="34" charset="0"/>
              </a:rPr>
              <a:t>IAM:  SR-005955 – Login.gov Integration with </a:t>
            </a:r>
            <a:r>
              <a:rPr lang="en-US" sz="1100" dirty="0" err="1">
                <a:latin typeface="Arial" panose="020B0604020202020204" pitchFamily="34" charset="0"/>
                <a:cs typeface="Arial" panose="020B0604020202020204" pitchFamily="34" charset="0"/>
              </a:rPr>
              <a:t>eAuth</a:t>
            </a:r>
            <a:endParaRPr lang="en-US" sz="1100" dirty="0">
              <a:latin typeface="Arial" panose="020B0604020202020204" pitchFamily="34" charset="0"/>
              <a:cs typeface="Arial" panose="020B0604020202020204" pitchFamily="34" charset="0"/>
            </a:endParaRPr>
          </a:p>
          <a:p>
            <a:pPr marL="497412" indent="-285750">
              <a:lnSpc>
                <a:spcPct val="115000"/>
              </a:lnSpc>
              <a:buSzPts val="1100"/>
            </a:pPr>
            <a:r>
              <a:rPr lang="en-US" sz="1100" dirty="0">
                <a:latin typeface="Arial" panose="020B0604020202020204" pitchFamily="34" charset="0"/>
                <a:cs typeface="Arial" panose="020B0604020202020204" pitchFamily="34" charset="0"/>
              </a:rPr>
              <a:t>ID.me: Login experience improvements are being delayed due to ID.me working on other contracts outside of the VA – Delayed until August</a:t>
            </a:r>
          </a:p>
          <a:p>
            <a:pPr marL="497412" indent="-285750">
              <a:lnSpc>
                <a:spcPct val="115000"/>
              </a:lnSpc>
              <a:buSzPts val="1100"/>
            </a:pPr>
            <a:r>
              <a:rPr lang="en-US" sz="1100" dirty="0">
                <a:latin typeface="Arial" panose="020B0604020202020204" pitchFamily="34" charset="0"/>
                <a:cs typeface="Arial" panose="020B0604020202020204" pitchFamily="34" charset="0"/>
              </a:rPr>
              <a:t>CTO:  Authority to Operate (ATO) for Login.gov </a:t>
            </a:r>
            <a:endParaRPr lang="en-US" sz="11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endParaRPr lang="en-US" sz="1600"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Identity</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28</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261" name="Google Shape;261;p32"/>
          <p:cNvSpPr txBox="1"/>
          <p:nvPr/>
        </p:nvSpPr>
        <p:spPr>
          <a:xfrm>
            <a:off x="85618" y="70530"/>
            <a:ext cx="7818633"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Christine Dillman / OCTO-DE LEAD: Cory </a:t>
            </a:r>
            <a:r>
              <a:rPr kumimoji="0" lang="en-US" sz="1467" b="1" i="0" u="none" strike="noStrike" kern="0" cap="none" spc="0" normalizeH="0" baseline="0" noProof="0" dirty="0" err="1">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Trimm</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8219326" y="426871"/>
            <a:ext cx="3610724" cy="6130339"/>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Insights for week of 7/19-7/25:</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00000"/>
              </a:lnSpc>
              <a:spcBef>
                <a:spcPts val="0"/>
              </a:spcBef>
              <a:spcAft>
                <a:spcPts val="0"/>
              </a:spcAft>
              <a:buClr>
                <a:srgbClr val="44546A"/>
              </a:buClr>
              <a:buSzPts val="1100"/>
              <a:buFont typeface="Arial" panose="020B0604020202020204" pitchFamily="34" charset="0"/>
              <a:buNone/>
              <a:tabLst/>
              <a:defRPr/>
            </a:pP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SSOe</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Inbound –</a:t>
            </a:r>
          </a:p>
          <a:p>
            <a:pPr marL="497412" marR="0" lvl="0" indent="-285750" algn="l" defTabSz="914400" rtl="0" eaLnBrk="1" fontAlgn="auto" latinLnBrk="0" hangingPunct="1">
              <a:lnSpc>
                <a:spcPct val="100000"/>
              </a:lnSpc>
              <a:spcBef>
                <a:spcPts val="0"/>
              </a:spcBef>
              <a:spcAft>
                <a:spcPts val="0"/>
              </a:spcAft>
              <a:buClr>
                <a:srgbClr val="44546A"/>
              </a:buClr>
              <a:buSzPts val="11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Deployed to 100% of Production Users</a:t>
            </a: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Success Rate: 97.3% </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SSOe</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Outbound: </a:t>
            </a: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Deployed to 100% of Production Users</a:t>
            </a: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Success Rate:</a:t>
            </a:r>
          </a:p>
          <a:p>
            <a:pPr marL="1106997" marR="0" lvl="1" indent="-285750" algn="l" defTabSz="914400" rtl="0" eaLnBrk="1" fontAlgn="auto" latinLnBrk="0" hangingPunct="1">
              <a:lnSpc>
                <a:spcPct val="115000"/>
              </a:lnSpc>
              <a:spcBef>
                <a:spcPts val="800"/>
              </a:spcBef>
              <a:spcAft>
                <a:spcPts val="0"/>
              </a:spcAft>
              <a:buClr>
                <a:srgbClr val="44546A"/>
              </a:buClr>
              <a:buSzPts val="11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Id.me: 65.1%</a:t>
            </a:r>
          </a:p>
          <a:p>
            <a:pPr marL="1106997" marR="0" lvl="1" indent="-285750" algn="l" defTabSz="914400" rtl="0" eaLnBrk="1" fontAlgn="auto" latinLnBrk="0" hangingPunct="1">
              <a:lnSpc>
                <a:spcPct val="115000"/>
              </a:lnSpc>
              <a:spcBef>
                <a:spcPts val="800"/>
              </a:spcBef>
              <a:spcAft>
                <a:spcPts val="0"/>
              </a:spcAft>
              <a:buClr>
                <a:srgbClr val="44546A"/>
              </a:buClr>
              <a:buSzPts val="11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MVH: 68.6%</a:t>
            </a:r>
          </a:p>
          <a:p>
            <a:pPr marL="1106997" marR="0" lvl="1" indent="-285750" algn="l" defTabSz="914400" rtl="0" eaLnBrk="1" fontAlgn="auto" latinLnBrk="0" hangingPunct="1">
              <a:lnSpc>
                <a:spcPct val="115000"/>
              </a:lnSpc>
              <a:spcBef>
                <a:spcPts val="800"/>
              </a:spcBef>
              <a:spcAft>
                <a:spcPts val="0"/>
              </a:spcAft>
              <a:buClr>
                <a:srgbClr val="44546A"/>
              </a:buClr>
              <a:buSzPts val="1100"/>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dslogon</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69.2%</a:t>
            </a: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81863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Mission: To ensure that the correct users can simply, reliably, and securely access only the services and data they are permitted to access. (WIP)</a:t>
            </a: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4BBDA16-E6F0-EE4B-8047-EC3A2DBBFEE2}"/>
              </a:ext>
            </a:extLst>
          </p:cNvPr>
          <p:cNvSpPr txBox="1"/>
          <p:nvPr/>
        </p:nvSpPr>
        <p:spPr>
          <a:xfrm>
            <a:off x="3514381" y="1784733"/>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9664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4534" y="1664413"/>
            <a:ext cx="7818633" cy="4612563"/>
          </a:xfrm>
          <a:prstGeom prst="rect">
            <a:avLst/>
          </a:prstGeom>
          <a:noFill/>
          <a:ln>
            <a:noFill/>
          </a:ln>
        </p:spPr>
        <p:txBody>
          <a:bodyPr spcFirstLastPara="1" wrap="square" lIns="0" tIns="0" rIns="0" bIns="0" anchor="t" anchorCtr="0">
            <a:noAutofit/>
          </a:bodyPr>
          <a:lstStyle/>
          <a:p>
            <a:pPr marL="211662" indent="0">
              <a:lnSpc>
                <a:spcPct val="115000"/>
              </a:lnSpc>
              <a:buSzPts val="1100"/>
              <a:buNone/>
            </a:pPr>
            <a:r>
              <a:rPr lang="en-US" sz="1400" b="1" dirty="0">
                <a:latin typeface="Arial" panose="020B0604020202020204" pitchFamily="34" charset="0"/>
                <a:cs typeface="Arial" panose="020B0604020202020204" pitchFamily="34" charset="0"/>
              </a:rPr>
              <a:t>No updates this week.</a:t>
            </a:r>
            <a:endParaRPr lang="en-US" sz="1400" dirty="0">
              <a:latin typeface="Arial" panose="020B0604020202020204" pitchFamily="34" charset="0"/>
              <a:cs typeface="Arial" panose="020B0604020202020204" pitchFamily="34" charset="0"/>
            </a:endParaRP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497412" indent="-285750">
              <a:lnSpc>
                <a:spcPct val="115000"/>
              </a:lnSpc>
              <a:buSzPts val="1100"/>
            </a:pPr>
            <a:r>
              <a:rPr lang="en-US" sz="1400" dirty="0">
                <a:latin typeface="Arial" panose="020B0604020202020204" pitchFamily="34" charset="0"/>
                <a:cs typeface="Arial" panose="020B0604020202020204" pitchFamily="34" charset="0"/>
              </a:rPr>
              <a:t>N/A</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r>
              <a:rPr lang="en-US" sz="1400" dirty="0">
                <a:latin typeface="Arial" panose="020B0604020202020204" pitchFamily="34" charset="0"/>
                <a:cs typeface="Arial" panose="020B0604020202020204" pitchFamily="34" charset="0"/>
              </a:rPr>
              <a:t>TBD</a:t>
            </a:r>
            <a:endParaRPr lang="en-US" sz="1600"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Contact Center</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29</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261" name="Google Shape;261;p32"/>
          <p:cNvSpPr txBox="1"/>
          <p:nvPr/>
        </p:nvSpPr>
        <p:spPr>
          <a:xfrm>
            <a:off x="85618" y="70530"/>
            <a:ext cx="7818633"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Jason Woodman / OCTO-DE LEAD: Chante Lantos-Swett</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8219326" y="426870"/>
            <a:ext cx="3610724" cy="5850106"/>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Insights:</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All data is for White House VA Hotline aka VEO (Veterans Experience Office) Contact Center for the last 7 days.</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 </a:t>
            </a:r>
            <a:r>
              <a:rPr kumimoji="0" lang="en-US" sz="1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update this week</a:t>
            </a:r>
            <a:endPar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497412" marR="0" lvl="0" indent="-285750" algn="l" defTabSz="914400" rtl="0" eaLnBrk="1" fontAlgn="auto" latinLnBrk="0" hangingPunct="1">
              <a:lnSpc>
                <a:spcPct val="115000"/>
              </a:lnSpc>
              <a:spcBef>
                <a:spcPts val="0"/>
              </a:spcBef>
              <a:spcAft>
                <a:spcPts val="0"/>
              </a:spcAft>
              <a:buClr>
                <a:srgbClr val="44546A"/>
              </a:buClr>
              <a:buSzPts val="1100"/>
              <a:buFontTx/>
              <a:buChar char="-"/>
              <a:tabLst/>
              <a:defRPr/>
            </a:pPr>
            <a:endPar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497412" marR="0" lvl="0" indent="-285750" algn="l" defTabSz="914400" rtl="0" eaLnBrk="1" fontAlgn="auto" latinLnBrk="0" hangingPunct="1">
              <a:lnSpc>
                <a:spcPct val="115000"/>
              </a:lnSpc>
              <a:spcBef>
                <a:spcPts val="0"/>
              </a:spcBef>
              <a:spcAft>
                <a:spcPts val="0"/>
              </a:spcAft>
              <a:buClr>
                <a:srgbClr val="44546A"/>
              </a:buClr>
              <a:buSzPts val="1100"/>
              <a:buFontTx/>
              <a:buChar char="-"/>
              <a:tabLst/>
              <a:defRPr/>
            </a:pPr>
            <a:endPar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497412" marR="0" lvl="0" indent="-285750" algn="l" defTabSz="914400" rtl="0" eaLnBrk="1" fontAlgn="auto" latinLnBrk="0" hangingPunct="1">
              <a:lnSpc>
                <a:spcPct val="115000"/>
              </a:lnSpc>
              <a:spcBef>
                <a:spcPts val="0"/>
              </a:spcBef>
              <a:spcAft>
                <a:spcPts val="0"/>
              </a:spcAft>
              <a:buClr>
                <a:srgbClr val="44546A"/>
              </a:buClr>
              <a:buSzPts val="1100"/>
              <a:buFontTx/>
              <a:buChar char="-"/>
              <a:tabLst/>
              <a:defRPr/>
            </a:pPr>
            <a:endPar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8133708"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Mission: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Facilitate the sharing of data and information between VA Contact Centers and VFS teams to ensure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mj-ea"/>
                <a:cs typeface="Arial" panose="020B0604020202020204" pitchFamily="34" charset="0"/>
              </a:rPr>
              <a:t>VA.gov</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 users’ issues and feedback are swiftly resolved through customer support channels and product enhancements.</a:t>
            </a: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p:txBody>
      </p:sp>
    </p:spTree>
    <p:extLst>
      <p:ext uri="{BB962C8B-B14F-4D97-AF65-F5344CB8AC3E}">
        <p14:creationId xmlns:p14="http://schemas.microsoft.com/office/powerpoint/2010/main" val="55819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903" name="Title 1"/>
          <p:cNvSpPr txBox="1">
            <a:spLocks noGrp="1"/>
          </p:cNvSpPr>
          <p:nvPr>
            <p:ph type="title"/>
          </p:nvPr>
        </p:nvSpPr>
        <p:spPr>
          <a:xfrm>
            <a:off x="831850" y="1709738"/>
            <a:ext cx="10515600" cy="2852738"/>
          </a:xfrm>
          <a:prstGeom prst="rect">
            <a:avLst/>
          </a:prstGeom>
        </p:spPr>
        <p:txBody>
          <a:bodyPr/>
          <a:lstStyle>
            <a:lvl1pPr>
              <a:defRPr sz="8000" b="1">
                <a:solidFill>
                  <a:srgbClr val="FFFFFF"/>
                </a:solidFill>
                <a:latin typeface="Arial"/>
                <a:ea typeface="Arial"/>
                <a:cs typeface="Arial"/>
                <a:sym typeface="Arial"/>
              </a:defRPr>
            </a:lvl1pPr>
          </a:lstStyle>
          <a:p>
            <a:r>
              <a:t>Agenda</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4" name="Rectangle"/>
          <p:cNvSpPr/>
          <p:nvPr/>
        </p:nvSpPr>
        <p:spPr>
          <a:xfrm>
            <a:off x="8219325" y="426870"/>
            <a:ext cx="3610729" cy="6130342"/>
          </a:xfrm>
          <a:prstGeom prst="rect">
            <a:avLst/>
          </a:prstGeom>
          <a:noFill/>
          <a:ln w="50800" cap="flat">
            <a:solidFill>
              <a:srgbClr val="00B0F0"/>
            </a:solidFill>
            <a:prstDash val="solid"/>
            <a:round/>
          </a:ln>
          <a:effectLst/>
        </p:spPr>
        <p:txBody>
          <a:bodyPr wrap="square" lIns="45719" tIns="45719" rIns="45719" bIns="45719" numCol="1" anchor="t">
            <a:noAutofit/>
          </a:bodyPr>
          <a:lstStyle/>
          <a:p>
            <a:pPr marL="0" marR="0" lvl="0" indent="0" algn="l" defTabSz="914400" rtl="0" eaLnBrk="1" fontAlgn="auto" latinLnBrk="0" hangingPunct="0">
              <a:lnSpc>
                <a:spcPct val="115000"/>
              </a:lnSpc>
              <a:spcBef>
                <a:spcPts val="0"/>
              </a:spcBef>
              <a:spcAft>
                <a:spcPts val="0"/>
              </a:spcAft>
              <a:buClrTx/>
              <a:buSzTx/>
              <a:buFontTx/>
              <a:buNone/>
              <a:tabLst/>
              <a:defRPr sz="1200" i="1">
                <a:latin typeface="Arial"/>
                <a:ea typeface="Arial"/>
                <a:cs typeface="Arial"/>
                <a:sym typeface="Arial"/>
              </a:defRPr>
            </a:pPr>
            <a:endParaRPr kumimoji="0" sz="1200" b="0" i="1" u="none" strike="noStrike" kern="0" cap="none" spc="0" normalizeH="0" baseline="0" noProof="0">
              <a:ln>
                <a:noFill/>
              </a:ln>
              <a:solidFill>
                <a:srgbClr val="000000"/>
              </a:solidFill>
              <a:effectLst/>
              <a:uLnTx/>
              <a:uFillTx/>
              <a:latin typeface="Arial"/>
              <a:cs typeface="Arial"/>
              <a:sym typeface="Arial"/>
            </a:endParaRPr>
          </a:p>
        </p:txBody>
      </p:sp>
      <p:sp>
        <p:nvSpPr>
          <p:cNvPr id="2137" name="Google Shape;257;p32"/>
          <p:cNvSpPr txBox="1">
            <a:spLocks noGrp="1"/>
          </p:cNvSpPr>
          <p:nvPr>
            <p:ph type="body" idx="1"/>
          </p:nvPr>
        </p:nvSpPr>
        <p:spPr>
          <a:xfrm>
            <a:off x="4534" y="1664413"/>
            <a:ext cx="7818633" cy="5057138"/>
          </a:xfrm>
          <a:prstGeom prst="rect">
            <a:avLst/>
          </a:prstGeom>
        </p:spPr>
        <p:txBody>
          <a:bodyPr lIns="0" tIns="0" rIns="0" bIns="0">
            <a:normAutofit fontScale="77500" lnSpcReduction="20000"/>
          </a:bodyPr>
          <a:lstStyle/>
          <a:p>
            <a:pPr marL="0" indent="211662">
              <a:lnSpc>
                <a:spcPct val="115000"/>
              </a:lnSpc>
              <a:buSzTx/>
              <a:buNone/>
              <a:defRPr sz="1300" b="1">
                <a:latin typeface="Arial"/>
                <a:ea typeface="Arial"/>
                <a:cs typeface="Arial"/>
                <a:sym typeface="Arial"/>
              </a:defRPr>
            </a:pPr>
            <a:r>
              <a:rPr dirty="0"/>
              <a:t>[</a:t>
            </a:r>
            <a:r>
              <a:rPr dirty="0" err="1"/>
              <a:t>VANotify</a:t>
            </a:r>
            <a:r>
              <a:rPr dirty="0"/>
              <a:t> + VEText]  COVID-19 Keep Me Informed (</a:t>
            </a:r>
            <a:r>
              <a:rPr dirty="0" err="1"/>
              <a:t>KMI</a:t>
            </a:r>
            <a:r>
              <a:rPr dirty="0"/>
              <a:t>) Initiative </a:t>
            </a:r>
            <a:endParaRPr i="1" dirty="0"/>
          </a:p>
          <a:p>
            <a:pPr marL="497411" indent="-285750">
              <a:lnSpc>
                <a:spcPct val="115000"/>
              </a:lnSpc>
              <a:buSzPts val="1300"/>
              <a:defRPr sz="1300">
                <a:latin typeface="Arial"/>
                <a:ea typeface="Arial"/>
                <a:cs typeface="Arial"/>
                <a:sym typeface="Arial"/>
              </a:defRPr>
            </a:pPr>
            <a:r>
              <a:rPr dirty="0"/>
              <a:t>Last week, no Keep Me Informed (</a:t>
            </a:r>
            <a:r>
              <a:rPr dirty="0" err="1"/>
              <a:t>KMI</a:t>
            </a:r>
            <a:r>
              <a:rPr dirty="0"/>
              <a:t>) email was sent to Veterans</a:t>
            </a:r>
          </a:p>
          <a:p>
            <a:pPr marL="0" indent="211662">
              <a:lnSpc>
                <a:spcPct val="115000"/>
              </a:lnSpc>
              <a:buSzTx/>
              <a:buNone/>
              <a:defRPr sz="1300" b="1">
                <a:latin typeface="Arial"/>
                <a:ea typeface="Arial"/>
                <a:cs typeface="Arial"/>
                <a:sym typeface="Arial"/>
              </a:defRPr>
            </a:pPr>
            <a:endParaRPr dirty="0"/>
          </a:p>
          <a:p>
            <a:pPr marL="0" indent="211662">
              <a:lnSpc>
                <a:spcPct val="115000"/>
              </a:lnSpc>
              <a:buSzTx/>
              <a:buNone/>
              <a:defRPr sz="1300" b="1">
                <a:latin typeface="Arial"/>
                <a:ea typeface="Arial"/>
                <a:cs typeface="Arial"/>
                <a:sym typeface="Arial"/>
              </a:defRPr>
            </a:pPr>
            <a:r>
              <a:rPr dirty="0"/>
              <a:t>[VEText] </a:t>
            </a:r>
            <a:r>
              <a:rPr lang="en-US" dirty="0"/>
              <a:t>Pharmacy Shipment Notifications</a:t>
            </a:r>
            <a:endParaRPr i="1" dirty="0"/>
          </a:p>
          <a:p>
            <a:pPr marL="497411" indent="-285750">
              <a:lnSpc>
                <a:spcPct val="115000"/>
              </a:lnSpc>
              <a:buSzPts val="1300"/>
              <a:defRPr sz="1300" i="1">
                <a:latin typeface="Arial"/>
                <a:ea typeface="Arial"/>
                <a:cs typeface="Arial"/>
                <a:sym typeface="Arial"/>
              </a:defRPr>
            </a:pPr>
            <a:r>
              <a:rPr lang="en-US" b="1" i="0" dirty="0"/>
              <a:t>Pilot:  </a:t>
            </a:r>
            <a:r>
              <a:rPr lang="en-US" i="0" dirty="0"/>
              <a:t>Two (2) sites – Asheville, NC and Denver, CO</a:t>
            </a:r>
          </a:p>
          <a:p>
            <a:pPr marL="1183195" lvl="1" indent="-285750">
              <a:lnSpc>
                <a:spcPct val="115000"/>
              </a:lnSpc>
              <a:buSzPts val="1300"/>
              <a:defRPr sz="1300" i="1">
                <a:latin typeface="Arial"/>
                <a:ea typeface="Arial"/>
                <a:cs typeface="Arial"/>
                <a:sym typeface="Arial"/>
              </a:defRPr>
            </a:pPr>
            <a:r>
              <a:rPr lang="en-US" dirty="0"/>
              <a:t>Confirmed funding for </a:t>
            </a:r>
            <a:r>
              <a:rPr lang="en-US" dirty="0" err="1"/>
              <a:t>VISN</a:t>
            </a:r>
            <a:r>
              <a:rPr lang="en-US" dirty="0"/>
              <a:t> 6 expansion; working with VA Notify to make sure we are ready to expand pilot (i.e., short code, message templates, etc.)</a:t>
            </a:r>
            <a:endParaRPr i="0" dirty="0"/>
          </a:p>
          <a:p>
            <a:pPr marL="211661" indent="0">
              <a:lnSpc>
                <a:spcPct val="115000"/>
              </a:lnSpc>
              <a:buSzPts val="1300"/>
              <a:buNone/>
              <a:defRPr sz="1300" i="1">
                <a:latin typeface="Arial"/>
                <a:ea typeface="Arial"/>
                <a:cs typeface="Arial"/>
                <a:sym typeface="Arial"/>
              </a:defRPr>
            </a:pPr>
            <a:endParaRPr dirty="0"/>
          </a:p>
          <a:p>
            <a:pPr marL="0" indent="211662">
              <a:lnSpc>
                <a:spcPct val="115000"/>
              </a:lnSpc>
              <a:buSzTx/>
              <a:buNone/>
              <a:defRPr sz="1300" b="1">
                <a:latin typeface="Arial"/>
                <a:ea typeface="Arial"/>
                <a:cs typeface="Arial"/>
                <a:sym typeface="Arial"/>
              </a:defRPr>
            </a:pPr>
            <a:r>
              <a:rPr dirty="0"/>
              <a:t>[VEText] Authority to Operate (ATO) Renewal</a:t>
            </a:r>
          </a:p>
          <a:p>
            <a:pPr marL="497411" indent="-285750">
              <a:lnSpc>
                <a:spcPct val="115000"/>
              </a:lnSpc>
              <a:buSzPts val="1300"/>
              <a:defRPr sz="1300" b="1">
                <a:latin typeface="Arial"/>
                <a:ea typeface="Arial"/>
                <a:cs typeface="Arial"/>
                <a:sym typeface="Arial"/>
              </a:defRPr>
            </a:pPr>
            <a:r>
              <a:rPr dirty="0"/>
              <a:t>In</a:t>
            </a:r>
            <a:r>
              <a:rPr lang="en-US" dirty="0"/>
              <a:t> </a:t>
            </a:r>
            <a:r>
              <a:rPr dirty="0"/>
              <a:t>Progress: </a:t>
            </a:r>
            <a:r>
              <a:rPr b="0" dirty="0"/>
              <a:t>Updating VEText documentation and controls in </a:t>
            </a:r>
            <a:r>
              <a:rPr b="0" dirty="0" err="1"/>
              <a:t>eMASS</a:t>
            </a:r>
            <a:endParaRPr b="0" dirty="0"/>
          </a:p>
          <a:p>
            <a:pPr marL="497411" indent="-285750">
              <a:lnSpc>
                <a:spcPct val="115000"/>
              </a:lnSpc>
              <a:buSzPts val="1300"/>
              <a:defRPr sz="1300" i="1">
                <a:latin typeface="Arial"/>
                <a:ea typeface="Arial"/>
                <a:cs typeface="Arial"/>
                <a:sym typeface="Arial"/>
              </a:defRPr>
            </a:pPr>
            <a:endParaRPr b="0" dirty="0"/>
          </a:p>
          <a:p>
            <a:pPr marL="0" indent="211662">
              <a:lnSpc>
                <a:spcPct val="115000"/>
              </a:lnSpc>
              <a:buSzTx/>
              <a:buNone/>
              <a:defRPr sz="1300" b="1">
                <a:latin typeface="Arial"/>
                <a:ea typeface="Arial"/>
                <a:cs typeface="Arial"/>
                <a:sym typeface="Arial"/>
              </a:defRPr>
            </a:pPr>
            <a:r>
              <a:rPr dirty="0"/>
              <a:t>[</a:t>
            </a:r>
            <a:r>
              <a:rPr dirty="0" err="1"/>
              <a:t>VANotify</a:t>
            </a:r>
            <a:r>
              <a:rPr dirty="0"/>
              <a:t>] Self Service Portal</a:t>
            </a:r>
          </a:p>
          <a:p>
            <a:pPr marL="497411" indent="-285750">
              <a:lnSpc>
                <a:spcPct val="115000"/>
              </a:lnSpc>
              <a:buSzPts val="1300"/>
              <a:defRPr sz="1300" b="1">
                <a:latin typeface="Arial"/>
                <a:ea typeface="Arial"/>
                <a:cs typeface="Arial"/>
                <a:sym typeface="Arial"/>
              </a:defRPr>
            </a:pPr>
            <a:r>
              <a:rPr dirty="0"/>
              <a:t>In Progress:</a:t>
            </a:r>
            <a:r>
              <a:rPr b="0" dirty="0"/>
              <a:t> Designing the governance process</a:t>
            </a:r>
          </a:p>
          <a:p>
            <a:pPr marL="497411" indent="-285750">
              <a:lnSpc>
                <a:spcPct val="115000"/>
              </a:lnSpc>
              <a:buSzPts val="1300"/>
              <a:defRPr sz="1300" b="1">
                <a:latin typeface="Arial"/>
                <a:ea typeface="Arial"/>
                <a:cs typeface="Arial"/>
                <a:sym typeface="Arial"/>
              </a:defRPr>
            </a:pPr>
            <a:r>
              <a:rPr lang="en-US" dirty="0"/>
              <a:t>In Progress</a:t>
            </a:r>
            <a:r>
              <a:rPr dirty="0"/>
              <a:t>: </a:t>
            </a:r>
            <a:r>
              <a:rPr b="0" dirty="0"/>
              <a:t>Template status, template details &amp; analytics</a:t>
            </a:r>
          </a:p>
          <a:p>
            <a:pPr marL="497411" indent="-285750">
              <a:lnSpc>
                <a:spcPct val="115000"/>
              </a:lnSpc>
              <a:buSzPts val="1300"/>
              <a:defRPr sz="1300" b="1">
                <a:latin typeface="Arial"/>
                <a:ea typeface="Arial"/>
                <a:cs typeface="Arial"/>
                <a:sym typeface="Arial"/>
              </a:defRPr>
            </a:pPr>
            <a:r>
              <a:rPr lang="en-US" dirty="0"/>
              <a:t>Done</a:t>
            </a:r>
            <a:r>
              <a:rPr dirty="0"/>
              <a:t>: </a:t>
            </a:r>
            <a:r>
              <a:rPr b="0" dirty="0"/>
              <a:t>Deployment of the UI to both Staging and Production</a:t>
            </a:r>
          </a:p>
          <a:p>
            <a:pPr marL="497411" indent="-285750">
              <a:lnSpc>
                <a:spcPct val="115000"/>
              </a:lnSpc>
              <a:buSzPts val="1300"/>
              <a:defRPr sz="1300" b="1">
                <a:latin typeface="Arial"/>
                <a:ea typeface="Arial"/>
                <a:cs typeface="Arial"/>
                <a:sym typeface="Arial"/>
              </a:defRPr>
            </a:pPr>
            <a:r>
              <a:rPr lang="en-US" dirty="0"/>
              <a:t>Done</a:t>
            </a:r>
            <a:r>
              <a:rPr dirty="0"/>
              <a:t>: </a:t>
            </a:r>
            <a:r>
              <a:rPr b="0" dirty="0"/>
              <a:t>Improving authentication error messaging</a:t>
            </a:r>
            <a:endParaRPr lang="en-US" b="0" dirty="0"/>
          </a:p>
          <a:p>
            <a:pPr marL="497411" indent="-285750">
              <a:lnSpc>
                <a:spcPct val="115000"/>
              </a:lnSpc>
              <a:buSzPts val="1300"/>
              <a:defRPr sz="1300">
                <a:latin typeface="Arial"/>
                <a:ea typeface="Arial"/>
                <a:cs typeface="Arial"/>
                <a:sym typeface="Arial"/>
              </a:defRPr>
            </a:pPr>
            <a:r>
              <a:rPr dirty="0"/>
              <a:t>The team </a:t>
            </a:r>
            <a:r>
              <a:rPr lang="en-US" dirty="0"/>
              <a:t>continues</a:t>
            </a:r>
            <a:r>
              <a:rPr dirty="0"/>
              <a:t> working through the beginnings of the </a:t>
            </a:r>
            <a:r>
              <a:rPr dirty="0" err="1"/>
              <a:t>SSOi</a:t>
            </a:r>
            <a:r>
              <a:rPr dirty="0"/>
              <a:t> implementation approval process</a:t>
            </a:r>
            <a:endParaRPr b="1" dirty="0"/>
          </a:p>
          <a:p>
            <a:pPr marL="0" indent="211662">
              <a:lnSpc>
                <a:spcPct val="115000"/>
              </a:lnSpc>
              <a:buSzTx/>
              <a:buNone/>
              <a:defRPr sz="1300" b="1">
                <a:latin typeface="Arial"/>
                <a:ea typeface="Arial"/>
                <a:cs typeface="Arial"/>
                <a:sym typeface="Arial"/>
              </a:defRPr>
            </a:pPr>
            <a:endParaRPr b="1" dirty="0"/>
          </a:p>
          <a:p>
            <a:pPr marL="0" indent="211662">
              <a:lnSpc>
                <a:spcPct val="115000"/>
              </a:lnSpc>
              <a:buSzTx/>
              <a:buNone/>
              <a:defRPr sz="1300" b="1">
                <a:latin typeface="Arial"/>
                <a:ea typeface="Arial"/>
                <a:cs typeface="Arial"/>
                <a:sym typeface="Arial"/>
              </a:defRPr>
            </a:pPr>
            <a:r>
              <a:rPr dirty="0"/>
              <a:t>[</a:t>
            </a:r>
            <a:r>
              <a:rPr dirty="0" err="1"/>
              <a:t>VANotify</a:t>
            </a:r>
            <a:r>
              <a:rPr dirty="0"/>
              <a:t>] Notifications &amp; Business Progress</a:t>
            </a:r>
          </a:p>
          <a:p>
            <a:pPr marL="497411" indent="-285750">
              <a:lnSpc>
                <a:spcPct val="115000"/>
              </a:lnSpc>
              <a:buSzPts val="1300"/>
              <a:defRPr sz="1300">
                <a:latin typeface="Arial"/>
                <a:ea typeface="Arial"/>
                <a:cs typeface="Arial"/>
                <a:sym typeface="Arial"/>
              </a:defRPr>
            </a:pPr>
            <a:r>
              <a:rPr lang="en-US" b="1" dirty="0"/>
              <a:t>Done:</a:t>
            </a:r>
            <a:r>
              <a:rPr lang="en-US" dirty="0"/>
              <a:t> Pointing our load tests to the performance environment</a:t>
            </a:r>
          </a:p>
          <a:p>
            <a:pPr marL="497411" indent="-285750">
              <a:lnSpc>
                <a:spcPct val="115000"/>
              </a:lnSpc>
              <a:buSzPts val="1300"/>
              <a:defRPr sz="1300">
                <a:latin typeface="Arial"/>
                <a:ea typeface="Arial"/>
                <a:cs typeface="Arial"/>
                <a:sym typeface="Arial"/>
              </a:defRPr>
            </a:pPr>
            <a:r>
              <a:rPr lang="en-US" dirty="0"/>
              <a:t>Met with the OCC to discuss a possible integration with </a:t>
            </a:r>
            <a:r>
              <a:rPr lang="en-US" dirty="0" err="1"/>
              <a:t>VANotify</a:t>
            </a:r>
            <a:r>
              <a:rPr lang="en-US" dirty="0"/>
              <a:t> for </a:t>
            </a:r>
            <a:r>
              <a:rPr lang="en-US"/>
              <a:t>both email and SMS use cases</a:t>
            </a:r>
            <a:endParaRPr dirty="0"/>
          </a:p>
        </p:txBody>
      </p:sp>
      <p:sp>
        <p:nvSpPr>
          <p:cNvPr id="2138" name="Google Shape;258;p32"/>
          <p:cNvSpPr txBox="1">
            <a:spLocks noGrp="1"/>
          </p:cNvSpPr>
          <p:nvPr>
            <p:ph type="title"/>
          </p:nvPr>
        </p:nvSpPr>
        <p:spPr>
          <a:xfrm>
            <a:off x="85617" y="426870"/>
            <a:ext cx="7635841" cy="713563"/>
          </a:xfrm>
          <a:prstGeom prst="rect">
            <a:avLst/>
          </a:prstGeom>
        </p:spPr>
        <p:txBody>
          <a:bodyPr lIns="60932" tIns="60932" rIns="60932" bIns="60932"/>
          <a:lstStyle>
            <a:lvl1pPr>
              <a:defRPr sz="3600" b="1">
                <a:solidFill>
                  <a:srgbClr val="0070C0"/>
                </a:solidFill>
                <a:latin typeface="Arial"/>
                <a:ea typeface="Arial"/>
                <a:cs typeface="Arial"/>
                <a:sym typeface="Arial"/>
              </a:defRPr>
            </a:lvl1pPr>
          </a:lstStyle>
          <a:p>
            <a:r>
              <a:t>VA Digital Notifications</a:t>
            </a:r>
          </a:p>
        </p:txBody>
      </p:sp>
      <p:sp>
        <p:nvSpPr>
          <p:cNvPr id="2139" name="Google Shape;260;p32"/>
          <p:cNvSpPr txBox="1">
            <a:spLocks noGrp="1"/>
          </p:cNvSpPr>
          <p:nvPr>
            <p:ph type="sldNum" sz="quarter" idx="4294967295"/>
          </p:nvPr>
        </p:nvSpPr>
        <p:spPr>
          <a:xfrm>
            <a:off x="11287994" y="6389119"/>
            <a:ext cx="294407" cy="2996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32" tIns="60932" rIns="60932" bIns="60932"/>
          <a:lstStyle>
            <a:lvl1pPr defTabSz="1219168">
              <a:defRPr>
                <a:solidFill>
                  <a:srgbClr val="7F8EA3"/>
                </a:solidFill>
              </a:defRPr>
            </a:lvl1pPr>
          </a:lstStyle>
          <a:p>
            <a:pPr marL="0" marR="0" lvl="0" indent="0" algn="r" defTabSz="1219168" rtl="0" eaLnBrk="1" fontAlgn="auto" latinLnBrk="0" hangingPunct="0">
              <a:lnSpc>
                <a:spcPct val="100000"/>
              </a:lnSpc>
              <a:spcBef>
                <a:spcPts val="0"/>
              </a:spcBef>
              <a:spcAft>
                <a:spcPts val="0"/>
              </a:spcAft>
              <a:buClrTx/>
              <a:buSzTx/>
              <a:buFontTx/>
              <a:buNone/>
              <a:tabLst/>
              <a:defRPr/>
            </a:pPr>
            <a:fld id="{86CB4B4D-7CA3-9044-876B-883B54F8677D}" type="slidenum">
              <a:rPr kumimoji="0" sz="1200" b="0" i="0" u="none" strike="noStrike" kern="0" cap="none" spc="0" normalizeH="0" baseline="0" noProof="0">
                <a:ln>
                  <a:noFill/>
                </a:ln>
                <a:solidFill>
                  <a:srgbClr val="7F8EA3"/>
                </a:solidFill>
                <a:effectLst/>
                <a:uLnTx/>
                <a:uFillTx/>
                <a:latin typeface="Calibri"/>
                <a:cs typeface="Calibri"/>
                <a:sym typeface="Calibri"/>
              </a:rPr>
              <a:pPr marL="0" marR="0" lvl="0" indent="0" algn="r" defTabSz="1219168" rtl="0" eaLnBrk="1" fontAlgn="auto" latinLnBrk="0" hangingPunct="0">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srgbClr val="7F8EA3"/>
              </a:solidFill>
              <a:effectLst/>
              <a:uLnTx/>
              <a:uFillTx/>
              <a:latin typeface="Calibri"/>
              <a:cs typeface="Calibri"/>
              <a:sym typeface="Calibri"/>
            </a:endParaRPr>
          </a:p>
        </p:txBody>
      </p:sp>
      <p:sp>
        <p:nvSpPr>
          <p:cNvPr id="2140" name="Google Shape;261;p32"/>
          <p:cNvSpPr txBox="1"/>
          <p:nvPr/>
        </p:nvSpPr>
        <p:spPr>
          <a:xfrm>
            <a:off x="85618" y="70529"/>
            <a:ext cx="7818633" cy="4411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defTabSz="1219168">
              <a:defRPr sz="1400" b="1">
                <a:solidFill>
                  <a:srgbClr val="999999"/>
                </a:solidFill>
                <a:latin typeface="Arial"/>
                <a:ea typeface="Arial"/>
                <a:cs typeface="Arial"/>
                <a:sym typeface="Arial"/>
              </a:defRPr>
            </a:lvl1pPr>
          </a:lstStyle>
          <a:p>
            <a:pPr marL="0" marR="0" lvl="0" indent="0" algn="l" defTabSz="1219168" rtl="0" eaLnBrk="1" fontAlgn="auto" latinLnBrk="0" hangingPunct="0">
              <a:lnSpc>
                <a:spcPct val="100000"/>
              </a:lnSpc>
              <a:spcBef>
                <a:spcPts val="0"/>
              </a:spcBef>
              <a:spcAft>
                <a:spcPts val="0"/>
              </a:spcAft>
              <a:buClrTx/>
              <a:buSzTx/>
              <a:buFontTx/>
              <a:buNone/>
              <a:tabLst/>
              <a:defRPr/>
            </a:pPr>
            <a:r>
              <a:rPr kumimoji="0" sz="1400" b="1" i="0" u="none" strike="noStrike" kern="0" cap="none" spc="0" normalizeH="0" baseline="0" noProof="0">
                <a:ln>
                  <a:noFill/>
                </a:ln>
                <a:solidFill>
                  <a:srgbClr val="999999"/>
                </a:solidFill>
                <a:effectLst/>
                <a:uLnTx/>
                <a:uFillTx/>
                <a:latin typeface="Arial"/>
                <a:cs typeface="Arial"/>
                <a:sym typeface="Arial"/>
              </a:rPr>
              <a:t>TEAM REPRESENTATIVE: Paras &amp; Tim / OCTO-DE LEAD: Beverly &amp; Shane </a:t>
            </a:r>
          </a:p>
        </p:txBody>
      </p:sp>
      <p:sp>
        <p:nvSpPr>
          <p:cNvPr id="2141" name="Google Shape;258;p32"/>
          <p:cNvSpPr txBox="1"/>
          <p:nvPr/>
        </p:nvSpPr>
        <p:spPr>
          <a:xfrm>
            <a:off x="146585" y="1046105"/>
            <a:ext cx="7696700" cy="4974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32" tIns="60932" rIns="60932" bIns="60932">
            <a:spAutoFit/>
          </a:bodyPr>
          <a:lstStyle/>
          <a:p>
            <a:pPr marL="0" marR="0" lvl="0" indent="0" algn="l" defTabSz="914400" rtl="0" eaLnBrk="1" fontAlgn="auto" latinLnBrk="0" hangingPunct="0">
              <a:lnSpc>
                <a:spcPct val="100000"/>
              </a:lnSpc>
              <a:spcBef>
                <a:spcPts val="0"/>
              </a:spcBef>
              <a:spcAft>
                <a:spcPts val="0"/>
              </a:spcAft>
              <a:buClrTx/>
              <a:buSzTx/>
              <a:buFontTx/>
              <a:buNone/>
              <a:tabLst/>
              <a:defRPr sz="1300" b="1">
                <a:latin typeface="Arial"/>
                <a:ea typeface="Arial"/>
                <a:cs typeface="Arial"/>
                <a:sym typeface="Arial"/>
              </a:defRPr>
            </a:pPr>
            <a:r>
              <a:rPr kumimoji="0" sz="1300" b="1" i="0" u="none" strike="noStrike" kern="0" cap="none" spc="0" normalizeH="0" baseline="0" noProof="0">
                <a:ln>
                  <a:noFill/>
                </a:ln>
                <a:solidFill>
                  <a:srgbClr val="000000"/>
                </a:solidFill>
                <a:effectLst/>
                <a:uLnTx/>
                <a:uFillTx/>
                <a:latin typeface="Arial"/>
                <a:cs typeface="Arial"/>
                <a:sym typeface="Arial"/>
              </a:rPr>
              <a:t>Mission</a:t>
            </a:r>
            <a:r>
              <a:rPr kumimoji="0" sz="1300" b="0" i="0" u="none" strike="noStrike" kern="0" cap="none" spc="0" normalizeH="0" baseline="0" noProof="0">
                <a:ln>
                  <a:noFill/>
                </a:ln>
                <a:solidFill>
                  <a:srgbClr val="000000"/>
                </a:solidFill>
                <a:effectLst/>
                <a:uLnTx/>
                <a:uFillTx/>
                <a:latin typeface="Arial"/>
                <a:cs typeface="Arial"/>
                <a:sym typeface="Arial"/>
              </a:rPr>
              <a:t>:  Facilitate an excellent communications experience from VA Business Lines to Veterans across any digital channel.</a:t>
            </a:r>
          </a:p>
        </p:txBody>
      </p:sp>
      <p:pic>
        <p:nvPicPr>
          <p:cNvPr id="2" name="Picture 1">
            <a:extLst>
              <a:ext uri="{FF2B5EF4-FFF2-40B4-BE49-F238E27FC236}">
                <a16:creationId xmlns:a16="http://schemas.microsoft.com/office/drawing/2014/main" id="{8E63E407-3A7E-4325-A7AF-118580628869}"/>
              </a:ext>
            </a:extLst>
          </p:cNvPr>
          <p:cNvPicPr>
            <a:picLocks noChangeAspect="1"/>
          </p:cNvPicPr>
          <p:nvPr/>
        </p:nvPicPr>
        <p:blipFill>
          <a:blip r:embed="rId2"/>
          <a:stretch>
            <a:fillRect/>
          </a:stretch>
        </p:blipFill>
        <p:spPr>
          <a:xfrm>
            <a:off x="8312736" y="1010255"/>
            <a:ext cx="3423905" cy="2205114"/>
          </a:xfrm>
          <a:prstGeom prst="rect">
            <a:avLst/>
          </a:prstGeom>
          <a:ln w="38100">
            <a:solidFill>
              <a:schemeClr val="tx1"/>
            </a:solidFill>
          </a:ln>
        </p:spPr>
      </p:pic>
      <p:sp>
        <p:nvSpPr>
          <p:cNvPr id="3" name="TextBox 2">
            <a:extLst>
              <a:ext uri="{FF2B5EF4-FFF2-40B4-BE49-F238E27FC236}">
                <a16:creationId xmlns:a16="http://schemas.microsoft.com/office/drawing/2014/main" id="{8663ADE9-A7E8-4F9C-A481-6BAE9D27CC9E}"/>
              </a:ext>
            </a:extLst>
          </p:cNvPr>
          <p:cNvSpPr txBox="1"/>
          <p:nvPr/>
        </p:nvSpPr>
        <p:spPr>
          <a:xfrm>
            <a:off x="8956502" y="562765"/>
            <a:ext cx="213637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US" sz="1800" b="1" i="0" u="sng" strike="noStrike" kern="0" cap="none" spc="0" normalizeH="0" baseline="0" noProof="0" dirty="0" err="1">
                <a:ln>
                  <a:noFill/>
                </a:ln>
                <a:solidFill>
                  <a:srgbClr val="000000"/>
                </a:solidFill>
                <a:effectLst/>
                <a:uLnTx/>
                <a:uFillTx/>
                <a:latin typeface="Calibri"/>
                <a:ea typeface="+mn-ea"/>
                <a:cs typeface="Calibri"/>
                <a:sym typeface="Calibri"/>
              </a:rPr>
              <a:t>KMI</a:t>
            </a:r>
            <a:r>
              <a:rPr kumimoji="0" lang="en-US" sz="1800" b="1" i="0" u="sng" strike="noStrike" kern="0" cap="none" spc="0" normalizeH="0" baseline="0" noProof="0" dirty="0">
                <a:ln>
                  <a:noFill/>
                </a:ln>
                <a:solidFill>
                  <a:srgbClr val="000000"/>
                </a:solidFill>
                <a:effectLst/>
                <a:uLnTx/>
                <a:uFillTx/>
                <a:latin typeface="Calibri"/>
                <a:ea typeface="+mn-ea"/>
                <a:cs typeface="Calibri"/>
                <a:sym typeface="Calibri"/>
              </a:rPr>
              <a:t> Dashboard</a:t>
            </a:r>
          </a:p>
        </p:txBody>
      </p:sp>
      <p:sp>
        <p:nvSpPr>
          <p:cNvPr id="4" name="TextBox 3">
            <a:extLst>
              <a:ext uri="{FF2B5EF4-FFF2-40B4-BE49-F238E27FC236}">
                <a16:creationId xmlns:a16="http://schemas.microsoft.com/office/drawing/2014/main" id="{E9C4A1E9-4E90-4F46-B109-BF987DB2B53D}"/>
              </a:ext>
            </a:extLst>
          </p:cNvPr>
          <p:cNvSpPr txBox="1"/>
          <p:nvPr/>
        </p:nvSpPr>
        <p:spPr>
          <a:xfrm>
            <a:off x="8312736" y="3848630"/>
            <a:ext cx="3423905" cy="1138771"/>
          </a:xfrm>
          <a:prstGeom prst="rect">
            <a:avLst/>
          </a:prstGeom>
          <a:noFill/>
          <a:ln w="254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1" i="0" u="sng" strike="noStrike" kern="0" cap="none" spc="0" normalizeH="0" baseline="0" noProof="0" dirty="0">
                <a:ln>
                  <a:noFill/>
                </a:ln>
                <a:solidFill>
                  <a:srgbClr val="000000"/>
                </a:solidFill>
                <a:effectLst/>
                <a:uLnTx/>
                <a:uFillTx/>
                <a:latin typeface="Calibri"/>
                <a:ea typeface="+mn-ea"/>
                <a:cs typeface="Calibri"/>
                <a:sym typeface="Calibri"/>
              </a:rPr>
              <a:t>Pharmacy Shipment - # Messages</a:t>
            </a: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1" i="0" u="sng" strike="noStrike" kern="0" cap="none" spc="0" normalizeH="0" baseline="0" noProof="0" dirty="0">
              <a:ln>
                <a:noFill/>
              </a:ln>
              <a:solidFill>
                <a:srgbClr val="000000"/>
              </a:solidFill>
              <a:effectLst/>
              <a:uLnTx/>
              <a:uFillTx/>
              <a:latin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a:cs typeface="Calibri"/>
                <a:sym typeface="Calibri"/>
              </a:rPr>
              <a:t>Asheville, NC         	                11,623</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a:ea typeface="+mn-ea"/>
                <a:cs typeface="Calibri"/>
                <a:sym typeface="Calibri"/>
              </a:rPr>
              <a:t>Denver, CO	                15,178</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5618" y="426871"/>
            <a:ext cx="7635839" cy="713560"/>
          </a:xfrm>
          <a:prstGeom prst="rect">
            <a:avLst/>
          </a:prstGeom>
          <a:noFill/>
          <a:ln>
            <a:noFill/>
          </a:ln>
        </p:spPr>
        <p:txBody>
          <a:bodyPr spcFirstLastPara="1" wrap="square" lIns="121900" tIns="60925" rIns="121900" bIns="60925" anchor="t" anchorCtr="0">
            <a:noAutofit/>
          </a:bodyPr>
          <a:lstStyle/>
          <a:p>
            <a:pPr marL="0" lvl="0" indent="0" algn="l" rtl="0">
              <a:lnSpc>
                <a:spcPct val="100000"/>
              </a:lnSpc>
              <a:spcBef>
                <a:spcPts val="0"/>
              </a:spcBef>
              <a:spcAft>
                <a:spcPts val="0"/>
              </a:spcAft>
              <a:buSzPts val="2800"/>
              <a:buFont typeface="Arial"/>
              <a:buNone/>
            </a:pPr>
            <a:r>
              <a:rPr lang="en-US" sz="3600" b="1">
                <a:solidFill>
                  <a:srgbClr val="0070C0"/>
                </a:solidFill>
                <a:latin typeface="Arial"/>
                <a:ea typeface="Arial"/>
                <a:cs typeface="Arial"/>
                <a:sym typeface="Arial"/>
              </a:rPr>
              <a:t>Virtual Agent/Chatbot</a:t>
            </a:r>
            <a:endParaRPr sz="1200">
              <a:latin typeface="Arial"/>
              <a:ea typeface="Arial"/>
              <a:cs typeface="Arial"/>
              <a:sym typeface="Arial"/>
            </a:endParaRPr>
          </a:p>
        </p:txBody>
      </p:sp>
      <p:sp>
        <p:nvSpPr>
          <p:cNvPr id="96" name="Google Shape;96;p14"/>
          <p:cNvSpPr txBox="1">
            <a:spLocks noGrp="1"/>
          </p:cNvSpPr>
          <p:nvPr>
            <p:ph type="sldNum" idx="12"/>
          </p:nvPr>
        </p:nvSpPr>
        <p:spPr>
          <a:xfrm>
            <a:off x="10668000" y="6356351"/>
            <a:ext cx="914400" cy="365200"/>
          </a:xfrm>
          <a:prstGeom prst="rect">
            <a:avLst/>
          </a:prstGeom>
          <a:noFill/>
          <a:ln>
            <a:noFill/>
          </a:ln>
        </p:spPr>
        <p:txBody>
          <a:bodyPr spcFirstLastPara="1" wrap="square" lIns="121900" tIns="60925" rIns="121900" bIns="609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31</a:t>
            </a:fld>
            <a:endParaRPr kumimoji="0" sz="1200" b="0" i="0" u="none" strike="noStrike" kern="0" cap="none" spc="0" normalizeH="0" baseline="0" noProof="0">
              <a:ln>
                <a:noFill/>
              </a:ln>
              <a:solidFill>
                <a:srgbClr val="7F8EA3"/>
              </a:solidFill>
              <a:effectLst/>
              <a:uLnTx/>
              <a:uFillTx/>
              <a:latin typeface="Calibri"/>
              <a:ea typeface="Calibri"/>
              <a:cs typeface="Calibri"/>
              <a:sym typeface="Calibri"/>
            </a:endParaRPr>
          </a:p>
        </p:txBody>
      </p:sp>
      <p:sp>
        <p:nvSpPr>
          <p:cNvPr id="97" name="Google Shape;97;p14"/>
          <p:cNvSpPr txBox="1"/>
          <p:nvPr/>
        </p:nvSpPr>
        <p:spPr>
          <a:xfrm>
            <a:off x="85618" y="40050"/>
            <a:ext cx="7818633" cy="451592"/>
          </a:xfrm>
          <a:prstGeom prst="rect">
            <a:avLst/>
          </a:prstGeom>
          <a:noFill/>
          <a:ln>
            <a:noFill/>
          </a:ln>
        </p:spPr>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67"/>
              <a:buFont typeface="Arial"/>
              <a:buNone/>
              <a:tabLst/>
              <a:defRPr/>
            </a:pPr>
            <a:r>
              <a:rPr kumimoji="0" lang="en-US" sz="1467" b="1" i="0" u="none" strike="noStrike" kern="0" cap="none" spc="0" normalizeH="0" baseline="0" noProof="0">
                <a:ln>
                  <a:noFill/>
                </a:ln>
                <a:solidFill>
                  <a:srgbClr val="999999"/>
                </a:solidFill>
                <a:effectLst/>
                <a:uLnTx/>
                <a:uFillTx/>
                <a:latin typeface="Arial"/>
                <a:ea typeface="Arial"/>
                <a:cs typeface="Arial"/>
                <a:sym typeface="Arial"/>
              </a:rPr>
              <a:t>TEAM REPRESENTATIVE: Ian Santarinala / OCTO-DE LEAD: Luciana Morais</a:t>
            </a:r>
            <a:endParaRPr kumimoji="0" sz="1467" b="1" i="0" u="none" strike="noStrike" kern="0" cap="none" spc="0" normalizeH="0" baseline="0" noProof="0">
              <a:ln>
                <a:noFill/>
              </a:ln>
              <a:solidFill>
                <a:srgbClr val="999999"/>
              </a:solidFill>
              <a:effectLst/>
              <a:uLnTx/>
              <a:uFillTx/>
              <a:latin typeface="Arial"/>
              <a:ea typeface="Arial"/>
              <a:cs typeface="Arial"/>
              <a:sym typeface="Arial"/>
            </a:endParaRPr>
          </a:p>
        </p:txBody>
      </p:sp>
      <p:sp>
        <p:nvSpPr>
          <p:cNvPr id="98" name="Google Shape;98;p14"/>
          <p:cNvSpPr txBox="1"/>
          <p:nvPr/>
        </p:nvSpPr>
        <p:spPr>
          <a:xfrm>
            <a:off x="8105925" y="579275"/>
            <a:ext cx="3724200" cy="6130200"/>
          </a:xfrm>
          <a:prstGeom prst="rect">
            <a:avLst/>
          </a:prstGeom>
          <a:noFill/>
          <a:ln>
            <a:noFill/>
          </a:ln>
        </p:spPr>
        <p:txBody>
          <a:bodyPr spcFirstLastPara="1" wrap="square" lIns="27425" tIns="274300" rIns="121900" bIns="274300" anchor="t" anchorCtr="0">
            <a:noAutofit/>
          </a:bodyPr>
          <a:lstStyle/>
          <a:p>
            <a:pPr marL="211662" marR="0" lvl="0" indent="0" algn="l" defTabSz="914400" rtl="0" eaLnBrk="1" fontAlgn="auto" latinLnBrk="0" hangingPunct="1">
              <a:lnSpc>
                <a:spcPct val="115000"/>
              </a:lnSpc>
              <a:spcBef>
                <a:spcPts val="0"/>
              </a:spcBef>
              <a:spcAft>
                <a:spcPts val="0"/>
              </a:spcAft>
              <a:buClr>
                <a:srgbClr val="44546A"/>
              </a:buClr>
              <a:buSzPts val="1100"/>
              <a:buFont typeface="Arial"/>
              <a:buNone/>
              <a:tabLst/>
              <a:defRPr/>
            </a:pPr>
            <a:r>
              <a:rPr kumimoji="0" lang="en-US" sz="1400" b="1" i="0" u="none" strike="noStrike" kern="0" cap="none" spc="0" normalizeH="0" baseline="0" noProof="0" dirty="0">
                <a:ln>
                  <a:noFill/>
                </a:ln>
                <a:solidFill>
                  <a:srgbClr val="000000"/>
                </a:solidFill>
                <a:effectLst/>
                <a:uLnTx/>
                <a:uFillTx/>
                <a:latin typeface="Arial"/>
                <a:ea typeface="Arial"/>
                <a:cs typeface="Arial"/>
                <a:sym typeface="Arial"/>
              </a:rPr>
              <a:t>Insights</a:t>
            </a:r>
            <a:r>
              <a:rPr kumimoji="0" lang="en-US" sz="1400" b="1" i="0" u="none" strike="noStrike" kern="0" cap="none" spc="0" normalizeH="0" baseline="0" noProof="0" dirty="0">
                <a:ln>
                  <a:noFill/>
                </a:ln>
                <a:solidFill>
                  <a:srgbClr val="000000"/>
                </a:solidFill>
                <a:effectLst/>
                <a:uLnTx/>
                <a:uFillTx/>
                <a:latin typeface="Arial"/>
                <a:cs typeface="Arial"/>
                <a:sym typeface="Arial"/>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Google Shape;99;p14"/>
          <p:cNvSpPr txBox="1"/>
          <p:nvPr/>
        </p:nvSpPr>
        <p:spPr>
          <a:xfrm>
            <a:off x="85618" y="1046105"/>
            <a:ext cx="7818633" cy="539371"/>
          </a:xfrm>
          <a:prstGeom prst="rect">
            <a:avLst/>
          </a:prstGeom>
          <a:noFill/>
          <a:ln>
            <a:noFill/>
          </a:ln>
        </p:spPr>
        <p:txBody>
          <a:bodyPr spcFirstLastPara="1" wrap="square" lIns="121900" tIns="60925" rIns="121900" bIns="60925" anchor="t" anchorCtr="0">
            <a:noAutofit/>
          </a:bodyPr>
          <a:lstStyle/>
          <a:p>
            <a:pPr marL="0" marR="0" lvl="0" indent="0" algn="l" defTabSz="914400" rtl="0" eaLnBrk="1" fontAlgn="auto" latinLnBrk="0" hangingPunct="1">
              <a:lnSpc>
                <a:spcPct val="100000"/>
              </a:lnSpc>
              <a:spcBef>
                <a:spcPts val="0"/>
              </a:spcBef>
              <a:spcAft>
                <a:spcPts val="0"/>
              </a:spcAft>
              <a:buClr>
                <a:srgbClr val="4472C4"/>
              </a:buClr>
              <a:buSzPts val="2800"/>
              <a:buFont typeface="Arial"/>
              <a:buNone/>
              <a:tabLst/>
              <a:defRPr/>
            </a:pP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Mission: Enable veterans to self-serve by providing them with a tool to interact with the VA at any time of day and more directly access the dense content available on VA.gov</a:t>
            </a:r>
            <a:endParaRPr kumimoji="0" sz="1200" b="0" i="1"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0" name="Google Shape;100;p14"/>
          <p:cNvSpPr txBox="1"/>
          <p:nvPr/>
        </p:nvSpPr>
        <p:spPr>
          <a:xfrm>
            <a:off x="176988" y="1613850"/>
            <a:ext cx="7635900" cy="3901038"/>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cs typeface="Arial"/>
                <a:sym typeface="Arial"/>
              </a:rPr>
              <a:t>Where we are at</a:t>
            </a:r>
            <a:endParaRPr kumimoji="0" sz="1400" b="1" i="0" u="none" strike="noStrike" kern="0" cap="none" spc="0" normalizeH="0" baseline="0" noProof="0" dirty="0">
              <a:ln>
                <a:noFill/>
              </a:ln>
              <a:solidFill>
                <a:srgbClr val="000000"/>
              </a:solidFill>
              <a:effectLst/>
              <a:uLnTx/>
              <a:uFillTx/>
              <a:latin typeface="Arial"/>
              <a:cs typeface="Arial"/>
              <a:sym typeface="Arial"/>
            </a:endParaRPr>
          </a:p>
          <a:p>
            <a:pPr marL="457200" marR="0" lvl="0" indent="-317500" algn="l" defTabSz="914400" rtl="0" eaLnBrk="1" fontAlgn="auto" latinLnBrk="0" hangingPunct="1">
              <a:lnSpc>
                <a:spcPct val="115000"/>
              </a:lnSpc>
              <a:spcBef>
                <a:spcPts val="0"/>
              </a:spcBef>
              <a:spcAft>
                <a:spcPts val="0"/>
              </a:spcAft>
              <a:buClr>
                <a:srgbClr val="000000"/>
              </a:buClr>
              <a:buSzPts val="1400"/>
              <a:buFont typeface="Arial"/>
              <a:buChar char="●"/>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Continuing Phase 2 strategy workshops. Completed Elevator Pitch, Content Management, Technical Architecture, Cross Functional Requirements, Metrics and KPIs, Product </a:t>
            </a:r>
            <a:r>
              <a:rPr kumimoji="0" lang="en-US" sz="1400" b="0" i="0" u="none" strike="noStrike" kern="0" cap="none" spc="0" normalizeH="0" baseline="0" noProof="0" dirty="0" err="1">
                <a:ln>
                  <a:noFill/>
                </a:ln>
                <a:solidFill>
                  <a:srgbClr val="000000"/>
                </a:solidFill>
                <a:effectLst/>
                <a:uLnTx/>
                <a:uFillTx/>
                <a:latin typeface="Arial"/>
                <a:cs typeface="Arial"/>
                <a:sym typeface="Arial"/>
              </a:rPr>
              <a:t>Roadmapping</a:t>
            </a:r>
            <a:r>
              <a:rPr kumimoji="0" lang="en-US" sz="1400" b="0" i="0" u="none" strike="noStrike" kern="0" cap="none" spc="0" normalizeH="0" baseline="0" noProof="0" dirty="0">
                <a:ln>
                  <a:noFill/>
                </a:ln>
                <a:solidFill>
                  <a:srgbClr val="000000"/>
                </a:solidFill>
                <a:effectLst/>
                <a:uLnTx/>
                <a:uFillTx/>
                <a:latin typeface="Arial"/>
                <a:cs typeface="Arial"/>
                <a:sym typeface="Arial"/>
              </a:rPr>
              <a:t>, and </a:t>
            </a:r>
            <a:r>
              <a:rPr kumimoji="0" lang="en-US" sz="1400" b="0" i="0" u="none" strike="noStrike" kern="0" cap="none" spc="0" normalizeH="0" baseline="0" noProof="0" dirty="0" err="1">
                <a:ln>
                  <a:noFill/>
                </a:ln>
                <a:solidFill>
                  <a:srgbClr val="000000"/>
                </a:solidFill>
                <a:effectLst/>
                <a:uLnTx/>
                <a:uFillTx/>
                <a:latin typeface="Arial"/>
                <a:cs typeface="Arial"/>
                <a:sym typeface="Arial"/>
              </a:rPr>
              <a:t>Tshirt</a:t>
            </a:r>
            <a:r>
              <a:rPr kumimoji="0" lang="en-US" sz="1400" b="0" i="0" u="none" strike="noStrike" kern="0" cap="none" spc="0" normalizeH="0" baseline="0" noProof="0" dirty="0">
                <a:ln>
                  <a:noFill/>
                </a:ln>
                <a:solidFill>
                  <a:srgbClr val="000000"/>
                </a:solidFill>
                <a:effectLst/>
                <a:uLnTx/>
                <a:uFillTx/>
                <a:latin typeface="Arial"/>
                <a:cs typeface="Arial"/>
                <a:sym typeface="Arial"/>
              </a:rPr>
              <a:t> size estimation activities</a:t>
            </a:r>
          </a:p>
          <a:p>
            <a:pPr marL="45720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cs typeface="Arial"/>
                <a:sym typeface="Arial"/>
              </a:rPr>
              <a:t>What we’re doing now</a:t>
            </a:r>
            <a:endParaRPr kumimoji="0" sz="1400" b="1" i="0" u="none" strike="noStrike" kern="0" cap="none" spc="0" normalizeH="0" baseline="0" noProof="0" dirty="0">
              <a:ln>
                <a:noFill/>
              </a:ln>
              <a:solidFill>
                <a:srgbClr val="000000"/>
              </a:solidFill>
              <a:effectLst/>
              <a:uLnTx/>
              <a:uFillTx/>
              <a:latin typeface="Arial"/>
              <a:cs typeface="Arial"/>
              <a:sym typeface="Arial"/>
            </a:endParaRPr>
          </a:p>
          <a:p>
            <a:pPr marL="457200" marR="0" lvl="0" indent="-317500" algn="l" defTabSz="914400" rtl="0" eaLnBrk="1" fontAlgn="auto" latinLnBrk="0" hangingPunct="1">
              <a:lnSpc>
                <a:spcPct val="115000"/>
              </a:lnSpc>
              <a:spcBef>
                <a:spcPts val="0"/>
              </a:spcBef>
              <a:spcAft>
                <a:spcPts val="0"/>
              </a:spcAft>
              <a:buClr>
                <a:srgbClr val="000000"/>
              </a:buClr>
              <a:buSzPts val="1400"/>
              <a:buFont typeface="Arial"/>
              <a:buChar char="●"/>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Scheduling deeper dive discovery meetings with specific groups</a:t>
            </a:r>
          </a:p>
          <a:p>
            <a:pPr marL="457200" marR="0" lvl="0" indent="-317500" algn="l" defTabSz="914400" rtl="0" eaLnBrk="1" fontAlgn="auto" latinLnBrk="0" hangingPunct="1">
              <a:lnSpc>
                <a:spcPct val="115000"/>
              </a:lnSpc>
              <a:spcBef>
                <a:spcPts val="0"/>
              </a:spcBef>
              <a:spcAft>
                <a:spcPts val="0"/>
              </a:spcAft>
              <a:buClr>
                <a:srgbClr val="000000"/>
              </a:buClr>
              <a:buSzPts val="1400"/>
              <a:buFont typeface="Arial"/>
              <a:buChar char="●"/>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Conducting Ways of Working sessions with our various stakeholder groups</a:t>
            </a:r>
          </a:p>
          <a:p>
            <a:pPr marL="457200" marR="0" lvl="0" indent="-317500" algn="l" defTabSz="914400" rtl="0" eaLnBrk="1" fontAlgn="auto" latinLnBrk="0" hangingPunct="1">
              <a:lnSpc>
                <a:spcPct val="115000"/>
              </a:lnSpc>
              <a:spcBef>
                <a:spcPts val="0"/>
              </a:spcBef>
              <a:spcAft>
                <a:spcPts val="0"/>
              </a:spcAft>
              <a:buClr>
                <a:srgbClr val="000000"/>
              </a:buClr>
              <a:buSzPts val="1400"/>
              <a:buFont typeface="Arial"/>
              <a:buChar char="●"/>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Identifying Sprint 0 activities</a:t>
            </a:r>
          </a:p>
          <a:p>
            <a:pPr marL="457200" marR="0" lvl="0" indent="-317500" algn="l" defTabSz="914400" rtl="0" eaLnBrk="1" fontAlgn="auto" latinLnBrk="0" hangingPunct="1">
              <a:lnSpc>
                <a:spcPct val="115000"/>
              </a:lnSpc>
              <a:spcBef>
                <a:spcPts val="0"/>
              </a:spcBef>
              <a:spcAft>
                <a:spcPts val="0"/>
              </a:spcAft>
              <a:buClr>
                <a:srgbClr val="000000"/>
              </a:buClr>
              <a:buSzPts val="1400"/>
              <a:buFont typeface="Arial"/>
              <a:buChar char="●"/>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Preparing for readout the week of August 23rd</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sz="1400" b="1"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000000"/>
                </a:solidFill>
                <a:effectLst/>
                <a:uLnTx/>
                <a:uFillTx/>
                <a:latin typeface="Arial"/>
                <a:cs typeface="Arial"/>
                <a:sym typeface="Arial"/>
              </a:rPr>
              <a:t>Dependencies, blockers</a:t>
            </a:r>
            <a:endParaRPr kumimoji="0" sz="1400" b="1" i="0" u="none" strike="noStrike" kern="0" cap="none" spc="0" normalizeH="0" baseline="0" noProof="0" dirty="0">
              <a:ln>
                <a:noFill/>
              </a:ln>
              <a:solidFill>
                <a:srgbClr val="000000"/>
              </a:solidFill>
              <a:effectLst/>
              <a:uLnTx/>
              <a:uFillTx/>
              <a:latin typeface="Arial"/>
              <a:cs typeface="Arial"/>
              <a:sym typeface="Arial"/>
            </a:endParaRPr>
          </a:p>
          <a:p>
            <a:pPr marL="457200" marR="0" lvl="0" indent="-317500" algn="l" defTabSz="914400" rtl="0" eaLnBrk="1" fontAlgn="auto" latinLnBrk="0" hangingPunct="1">
              <a:lnSpc>
                <a:spcPct val="115000"/>
              </a:lnSpc>
              <a:spcBef>
                <a:spcPts val="0"/>
              </a:spcBef>
              <a:spcAft>
                <a:spcPts val="0"/>
              </a:spcAft>
              <a:buClr>
                <a:srgbClr val="000000"/>
              </a:buClr>
              <a:buSzPts val="1400"/>
              <a:buFont typeface="Arial"/>
              <a:buChar char="●"/>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Working to </a:t>
            </a:r>
            <a:r>
              <a:rPr kumimoji="0" lang="en-US" sz="1400" b="0" i="0" u="none" strike="noStrike" kern="0" cap="none" spc="0" normalizeH="0" baseline="0" noProof="0">
                <a:ln>
                  <a:noFill/>
                </a:ln>
                <a:solidFill>
                  <a:srgbClr val="000000"/>
                </a:solidFill>
                <a:effectLst/>
                <a:uLnTx/>
                <a:uFillTx/>
                <a:latin typeface="Arial"/>
                <a:cs typeface="Arial"/>
                <a:sym typeface="Arial"/>
              </a:rPr>
              <a:t>get TRM approval </a:t>
            </a:r>
            <a:r>
              <a:rPr kumimoji="0" lang="en-US" sz="1400" b="0" i="0" u="none" strike="noStrike" kern="0" cap="none" spc="0" normalizeH="0" baseline="0" noProof="0" dirty="0">
                <a:ln>
                  <a:noFill/>
                </a:ln>
                <a:solidFill>
                  <a:srgbClr val="000000"/>
                </a:solidFill>
                <a:effectLst/>
                <a:uLnTx/>
                <a:uFillTx/>
                <a:latin typeface="Arial"/>
                <a:cs typeface="Arial"/>
                <a:sym typeface="Arial"/>
              </a:rPr>
              <a:t>for Microsoft Bot Framework (our desired platform)</a:t>
            </a:r>
          </a:p>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sz="1400" b="1"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en-US" sz="1400" b="1" i="0" u="none" strike="noStrike" kern="0" cap="none" spc="0" normalizeH="0" baseline="0" noProof="0" dirty="0">
                <a:ln>
                  <a:noFill/>
                </a:ln>
                <a:solidFill>
                  <a:srgbClr val="000000"/>
                </a:solidFill>
                <a:effectLst/>
                <a:uLnTx/>
                <a:uFillTx/>
                <a:latin typeface="Arial"/>
                <a:cs typeface="Arial"/>
                <a:sym typeface="Arial"/>
              </a:rPr>
              <a:t>Q&amp;A</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150" name="Title 1"/>
          <p:cNvSpPr txBox="1">
            <a:spLocks noGrp="1"/>
          </p:cNvSpPr>
          <p:nvPr>
            <p:ph type="title"/>
          </p:nvPr>
        </p:nvSpPr>
        <p:spPr>
          <a:xfrm>
            <a:off x="831850" y="1709738"/>
            <a:ext cx="10515600" cy="2852738"/>
          </a:xfrm>
          <a:prstGeom prst="rect">
            <a:avLst/>
          </a:prstGeom>
        </p:spPr>
        <p:txBody>
          <a:bodyPr/>
          <a:lstStyle>
            <a:lvl1pPr>
              <a:defRPr sz="8000" b="1">
                <a:solidFill>
                  <a:srgbClr val="FFFFFF"/>
                </a:solidFill>
                <a:latin typeface="Arial"/>
                <a:ea typeface="Arial"/>
                <a:cs typeface="Arial"/>
                <a:sym typeface="Arial"/>
              </a:defRPr>
            </a:lvl1pPr>
          </a:lstStyle>
          <a:p>
            <a:r>
              <a:t>Health Tools Crew</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178130" y="1664413"/>
            <a:ext cx="7645037" cy="4612563"/>
          </a:xfrm>
          <a:prstGeom prst="rect">
            <a:avLst/>
          </a:prstGeom>
          <a:noFill/>
          <a:ln>
            <a:noFill/>
          </a:ln>
        </p:spPr>
        <p:txBody>
          <a:bodyPr spcFirstLastPara="1" wrap="square" lIns="0" tIns="0" rIns="0" bIns="0" anchor="t" anchorCtr="0">
            <a:noAutofit/>
          </a:bodyPr>
          <a:lstStyle/>
          <a:p>
            <a:pPr marL="211662" indent="0">
              <a:lnSpc>
                <a:spcPct val="115000"/>
              </a:lnSpc>
              <a:buSzPts val="1100"/>
              <a:buNone/>
            </a:pPr>
            <a:r>
              <a:rPr lang="en-US" sz="1400" b="1" dirty="0">
                <a:latin typeface="Arial" panose="020B0604020202020204" pitchFamily="34" charset="0"/>
                <a:cs typeface="Arial" panose="020B0604020202020204" pitchFamily="34" charset="0"/>
              </a:rPr>
              <a:t>Check-in MVP</a:t>
            </a:r>
          </a:p>
          <a:p>
            <a:pPr marL="497412" indent="-285750">
              <a:lnSpc>
                <a:spcPct val="115000"/>
              </a:lnSpc>
              <a:buSzPts val="1100"/>
            </a:pPr>
            <a:r>
              <a:rPr lang="en-US" sz="1400" dirty="0">
                <a:latin typeface="Arial" panose="020B0604020202020204" pitchFamily="34" charset="0"/>
                <a:cs typeface="Arial" panose="020B0604020202020204" pitchFamily="34" charset="0"/>
              </a:rPr>
              <a:t>Current target launch – Moved from  7/30/2021 week of Aug. 9 -13</a:t>
            </a:r>
          </a:p>
          <a:p>
            <a:pPr marL="1106997" lvl="1" indent="-285750">
              <a:lnSpc>
                <a:spcPct val="115000"/>
              </a:lnSpc>
              <a:buSzPts val="1100"/>
            </a:pPr>
            <a:r>
              <a:rPr lang="en-US" sz="1200" dirty="0">
                <a:latin typeface="Arial" panose="020B0604020202020204" pitchFamily="34" charset="0"/>
                <a:cs typeface="Arial" panose="020B0604020202020204" pitchFamily="34" charset="0"/>
              </a:rPr>
              <a:t>Pilot site – Martinsburg, WV. Did not get confirmation until last week that this would be pilot. </a:t>
            </a:r>
          </a:p>
          <a:p>
            <a:pPr marL="1106997" lvl="1" indent="-285750">
              <a:lnSpc>
                <a:spcPct val="115000"/>
              </a:lnSpc>
              <a:buSzPts val="1100"/>
            </a:pPr>
            <a:r>
              <a:rPr lang="en-US" sz="1200" dirty="0">
                <a:latin typeface="Arial" panose="020B0604020202020204" pitchFamily="34" charset="0"/>
                <a:cs typeface="Arial" panose="020B0604020202020204" pitchFamily="34" charset="0"/>
              </a:rPr>
              <a:t>Site visit being schedule for pre and post launch.</a:t>
            </a:r>
          </a:p>
          <a:p>
            <a:pPr marL="497412" indent="-285750">
              <a:lnSpc>
                <a:spcPct val="115000"/>
              </a:lnSpc>
              <a:buSzPts val="1100"/>
            </a:pPr>
            <a:r>
              <a:rPr lang="en-US" sz="1400" dirty="0">
                <a:latin typeface="Arial" panose="020B0604020202020204" pitchFamily="34" charset="0"/>
                <a:cs typeface="Arial" panose="020B0604020202020204" pitchFamily="34" charset="0"/>
              </a:rPr>
              <a:t>FE and BE integration work complete and merged to staging. </a:t>
            </a:r>
          </a:p>
          <a:p>
            <a:pPr marL="1106997" lvl="1" indent="-285750">
              <a:lnSpc>
                <a:spcPct val="115000"/>
              </a:lnSpc>
              <a:buSzPts val="1100"/>
            </a:pPr>
            <a:r>
              <a:rPr lang="en-US" sz="1200" dirty="0">
                <a:latin typeface="Arial" panose="020B0604020202020204" pitchFamily="34" charset="0"/>
                <a:cs typeface="Arial" panose="020B0604020202020204" pitchFamily="34" charset="0"/>
              </a:rPr>
              <a:t>Had first fully successful end-to-end test in staging take place this morning (7/27)! </a:t>
            </a:r>
          </a:p>
          <a:p>
            <a:pPr marL="211662" indent="0">
              <a:lnSpc>
                <a:spcPct val="115000"/>
              </a:lnSpc>
              <a:buSzPts val="1100"/>
              <a:buNone/>
            </a:pPr>
            <a:endParaRPr lang="en-US" sz="1400"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Post-MVP Launch </a:t>
            </a:r>
          </a:p>
          <a:p>
            <a:pPr marL="497412" indent="-285750">
              <a:lnSpc>
                <a:spcPct val="115000"/>
              </a:lnSpc>
              <a:buSzPts val="1100"/>
            </a:pPr>
            <a:r>
              <a:rPr lang="en-US" sz="1400" dirty="0">
                <a:latin typeface="Arial" panose="020B0604020202020204" pitchFamily="34" charset="0"/>
                <a:cs typeface="Arial" panose="020B0604020202020204" pitchFamily="34" charset="0"/>
              </a:rPr>
              <a:t>First iteration post-MVP will include the following priorities:</a:t>
            </a:r>
          </a:p>
          <a:p>
            <a:pPr marL="1106997" lvl="1" indent="-285750">
              <a:lnSpc>
                <a:spcPct val="115000"/>
              </a:lnSpc>
              <a:buSzPts val="1100"/>
            </a:pPr>
            <a:r>
              <a:rPr lang="en-US" sz="1200" dirty="0" err="1">
                <a:latin typeface="Arial" panose="020B0604020202020204" pitchFamily="34" charset="0"/>
                <a:cs typeface="Arial" panose="020B0604020202020204" pitchFamily="34" charset="0"/>
              </a:rPr>
              <a:t>LastName</a:t>
            </a:r>
            <a:r>
              <a:rPr lang="en-US" sz="1200" dirty="0">
                <a:latin typeface="Arial" panose="020B0604020202020204" pitchFamily="34" charset="0"/>
                <a:cs typeface="Arial" panose="020B0604020202020204" pitchFamily="34" charset="0"/>
              </a:rPr>
              <a:t> and last 4 of SSN to be included as additional data points for identity</a:t>
            </a:r>
          </a:p>
          <a:p>
            <a:pPr marL="1106997" lvl="1" indent="-285750">
              <a:lnSpc>
                <a:spcPct val="115000"/>
              </a:lnSpc>
              <a:buSzPts val="1100"/>
            </a:pPr>
            <a:r>
              <a:rPr lang="en-US" sz="1200" dirty="0">
                <a:latin typeface="Arial" panose="020B0604020202020204" pitchFamily="34" charset="0"/>
                <a:cs typeface="Arial" panose="020B0604020202020204" pitchFamily="34" charset="0"/>
              </a:rPr>
              <a:t>Ability to show multiple appointments </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r>
              <a:rPr lang="en-US" sz="1200" dirty="0">
                <a:latin typeface="Arial" panose="020B0604020202020204" pitchFamily="34" charset="0"/>
                <a:cs typeface="Arial" panose="020B0604020202020204" pitchFamily="34" charset="0"/>
              </a:rPr>
              <a:t>Update information directly to MPI?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What we found in usability testing – for additional security verification, they wanted to have last name and SSN4 added. Is verification last 4 digits of SSN something that Veterans are comfortable with? From usability testing, they mentioned those data points as their preference. They share last name, last 4 in clinics. </a:t>
            </a:r>
          </a:p>
          <a:p>
            <a:pPr marL="497412" indent="-285750">
              <a:lnSpc>
                <a:spcPct val="115000"/>
              </a:lnSpc>
              <a:buSzPts val="1100"/>
            </a:pPr>
            <a:endParaRPr lang="en-US" sz="1400" dirty="0">
              <a:latin typeface="Arial" panose="020B0604020202020204" pitchFamily="34" charset="0"/>
              <a:cs typeface="Arial" panose="020B0604020202020204" pitchFamily="34" charset="0"/>
            </a:endParaRPr>
          </a:p>
          <a:p>
            <a:pPr marL="211662" indent="0">
              <a:lnSpc>
                <a:spcPct val="115000"/>
              </a:lnSpc>
              <a:buSzPts val="1100"/>
              <a:buNone/>
            </a:pPr>
            <a:endParaRPr lang="en-US" sz="14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4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4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4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400" i="1" dirty="0">
              <a:latin typeface="Arial" panose="020B0604020202020204" pitchFamily="34" charset="0"/>
              <a:cs typeface="Arial" panose="020B0604020202020204" pitchFamily="34" charset="0"/>
            </a:endParaRP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Healthcare Experience</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33</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261" name="Google Shape;261;p32"/>
          <p:cNvSpPr txBox="1"/>
          <p:nvPr/>
        </p:nvSpPr>
        <p:spPr>
          <a:xfrm>
            <a:off x="85618" y="70530"/>
            <a:ext cx="7818633"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[Corey Parker] / OCTO-DE LEAD: [Patrick Bateman]</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8219326" y="426871"/>
            <a:ext cx="3610724" cy="6130339"/>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Insights:</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Below are the metrics we will be tracking during pilot phase:</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609585" marR="0" lvl="0" indent="-457189"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Check-in app was successfully loaded from text message</a:t>
            </a:r>
          </a:p>
          <a:p>
            <a:pPr marL="609585" marR="0" lvl="0" indent="-457189"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Valid UUID API called was successful</a:t>
            </a:r>
          </a:p>
          <a:p>
            <a:pPr marL="609585" marR="0" lvl="0" indent="-457189"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Valid UUID API called was unsuccessful</a:t>
            </a:r>
          </a:p>
          <a:p>
            <a:pPr marL="609585" marR="0" lvl="0" indent="-457189"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“Yes” to update information</a:t>
            </a:r>
          </a:p>
          <a:p>
            <a:pPr marL="609585" marR="0" lvl="0" indent="-457189"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“No” to update information</a:t>
            </a:r>
          </a:p>
          <a:p>
            <a:pPr marL="609585" marR="0" lvl="0" indent="-457189"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Check in button clicked</a:t>
            </a:r>
          </a:p>
          <a:p>
            <a:pPr marL="609585" marR="0" lvl="0" indent="-457189"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Check in was successful API call</a:t>
            </a:r>
          </a:p>
          <a:p>
            <a:pPr marL="609585" marR="0" lvl="0" indent="-457189"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Check in wasn’t successful API call</a:t>
            </a:r>
          </a:p>
          <a:p>
            <a:pPr marL="609585" marR="0" lvl="0" indent="-457189"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Back button was clicked</a:t>
            </a: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81863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Mission: </a:t>
            </a: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to deliver personalized experiences that support collaboration and create a seamless health and well-being journey</a:t>
            </a:r>
          </a:p>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p:txBody>
      </p:sp>
    </p:spTree>
    <p:extLst>
      <p:ext uri="{BB962C8B-B14F-4D97-AF65-F5344CB8AC3E}">
        <p14:creationId xmlns:p14="http://schemas.microsoft.com/office/powerpoint/2010/main" val="2771830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4534" y="1664413"/>
            <a:ext cx="7818633" cy="4612563"/>
          </a:xfrm>
          <a:prstGeom prst="rect">
            <a:avLst/>
          </a:prstGeom>
          <a:noFill/>
          <a:ln>
            <a:noFill/>
          </a:ln>
        </p:spPr>
        <p:txBody>
          <a:bodyPr spcFirstLastPara="1" wrap="square" lIns="0" tIns="0" rIns="0" bIns="0" anchor="t" anchorCtr="0">
            <a:noAutofit/>
          </a:bodyPr>
          <a:lstStyle/>
          <a:p>
            <a:pPr marL="211662" indent="0">
              <a:lnSpc>
                <a:spcPct val="115000"/>
              </a:lnSpc>
              <a:buSzPts val="1100"/>
              <a:buNone/>
            </a:pPr>
            <a:r>
              <a:rPr lang="en-US" sz="1400" b="1" dirty="0">
                <a:latin typeface="Arial" panose="020B0604020202020204" pitchFamily="34" charset="0"/>
                <a:cs typeface="Arial" panose="020B0604020202020204" pitchFamily="34" charset="0"/>
              </a:rPr>
              <a:t>Homepage Refresh –          </a:t>
            </a:r>
            <a:r>
              <a:rPr lang="en-US" sz="1400" dirty="0">
                <a:latin typeface="Arial" panose="020B0604020202020204" pitchFamily="34" charset="0"/>
                <a:cs typeface="Arial" panose="020B0604020202020204" pitchFamily="34" charset="0"/>
              </a:rPr>
              <a:t>Launched to 100%</a:t>
            </a:r>
          </a:p>
          <a:p>
            <a:pPr marL="211662" indent="0">
              <a:lnSpc>
                <a:spcPct val="115000"/>
              </a:lnSpc>
              <a:buSzPts val="1100"/>
              <a:buNone/>
            </a:pPr>
            <a:endParaRPr lang="en-US" sz="1400"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211662" indent="0">
              <a:lnSpc>
                <a:spcPct val="115000"/>
              </a:lnSpc>
              <a:buSzPts val="1100"/>
              <a:buNone/>
            </a:pPr>
            <a:r>
              <a:rPr lang="en-US" sz="1400" dirty="0">
                <a:latin typeface="Arial" panose="020B0604020202020204" pitchFamily="34" charset="0"/>
                <a:cs typeface="Arial" panose="020B0604020202020204" pitchFamily="34" charset="0"/>
              </a:rPr>
              <a:t>None</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endParaRPr lang="en-US" sz="1600"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400" i="1" dirty="0">
              <a:latin typeface="Arial" panose="020B0604020202020204" pitchFamily="34" charset="0"/>
              <a:cs typeface="Arial" panose="020B0604020202020204" pitchFamily="34" charset="0"/>
            </a:endParaRP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VA Online Scheduling (VAOS)</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34</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261" name="Google Shape;261;p32"/>
          <p:cNvSpPr txBox="1"/>
          <p:nvPr/>
        </p:nvSpPr>
        <p:spPr>
          <a:xfrm>
            <a:off x="85618" y="70530"/>
            <a:ext cx="7818633"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Lauren Ernest / OCTO-DE LEAD: Lauren Alexanderson</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8219326" y="426871"/>
            <a:ext cx="3610724" cy="6130339"/>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Insights:</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0"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Overall</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Week: 7/18/21-7/24/21</a:t>
            </a: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45% conversion rate</a:t>
            </a:r>
          </a:p>
          <a:p>
            <a:pPr marL="497412" marR="0" lvl="0" indent="-2857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r>
              <a:rPr kumimoji="0" lang="en-US" sz="1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~8.8k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submissions</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81863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Mission: Make VA online scheduling a Veteran's preferred method for scheduling and managing appointments.</a:t>
            </a: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146082AF-25BE-6C49-8CC1-BB513753F4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7494" y="1585476"/>
            <a:ext cx="334310" cy="334310"/>
          </a:xfrm>
          <a:prstGeom prst="rect">
            <a:avLst/>
          </a:prstGeom>
        </p:spPr>
      </p:pic>
    </p:spTree>
    <p:extLst>
      <p:ext uri="{BB962C8B-B14F-4D97-AF65-F5344CB8AC3E}">
        <p14:creationId xmlns:p14="http://schemas.microsoft.com/office/powerpoint/2010/main" val="3278986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4534" y="1664413"/>
            <a:ext cx="7818633" cy="5057138"/>
          </a:xfrm>
          <a:prstGeom prst="rect">
            <a:avLst/>
          </a:prstGeom>
          <a:noFill/>
          <a:ln>
            <a:noFill/>
          </a:ln>
        </p:spPr>
        <p:txBody>
          <a:bodyPr spcFirstLastPara="1" wrap="square" lIns="0" tIns="0" rIns="0" bIns="0" anchor="t" anchorCtr="0">
            <a:noAutofit/>
          </a:bodyPr>
          <a:lstStyle/>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Caregivers application (VA Form 10-10CG)</a:t>
            </a:r>
            <a:endParaRPr lang="en-US" sz="1400" dirty="0">
              <a:latin typeface="Arial" panose="020B0604020202020204" pitchFamily="34" charset="0"/>
              <a:cs typeface="Arial" panose="020B0604020202020204" pitchFamily="34" charset="0"/>
            </a:endParaRPr>
          </a:p>
          <a:p>
            <a:pPr marL="497412" indent="-285750">
              <a:lnSpc>
                <a:spcPct val="115000"/>
              </a:lnSpc>
              <a:buSzPts val="1100"/>
            </a:pPr>
            <a:r>
              <a:rPr lang="en-US" sz="1400" dirty="0">
                <a:latin typeface="Arial" panose="020B0604020202020204" pitchFamily="34" charset="0"/>
                <a:cs typeface="Arial" panose="020B0604020202020204" pitchFamily="34" charset="0"/>
              </a:rPr>
              <a:t>Investigating rising submission error rates</a:t>
            </a:r>
          </a:p>
          <a:p>
            <a:pPr marL="497412" indent="-285750">
              <a:lnSpc>
                <a:spcPct val="115000"/>
              </a:lnSpc>
              <a:buSzPts val="1100"/>
            </a:pPr>
            <a:r>
              <a:rPr lang="en-US" sz="1400" dirty="0">
                <a:latin typeface="Arial" panose="020B0604020202020204" pitchFamily="34" charset="0"/>
                <a:cs typeface="Arial" panose="020B0604020202020204" pitchFamily="34" charset="0"/>
              </a:rPr>
              <a:t>Converting existing </a:t>
            </a:r>
            <a:r>
              <a:rPr lang="en-US" sz="1400" dirty="0" err="1">
                <a:latin typeface="Arial" panose="020B0604020202020204" pitchFamily="34" charset="0"/>
                <a:cs typeface="Arial" panose="020B0604020202020204" pitchFamily="34" charset="0"/>
              </a:rPr>
              <a:t>Cloudwatch</a:t>
            </a:r>
            <a:r>
              <a:rPr lang="en-US" sz="1400" dirty="0">
                <a:latin typeface="Arial" panose="020B0604020202020204" pitchFamily="34" charset="0"/>
                <a:cs typeface="Arial" panose="020B0604020202020204" pitchFamily="34" charset="0"/>
              </a:rPr>
              <a:t> queries to </a:t>
            </a:r>
            <a:r>
              <a:rPr lang="en-US" sz="1400" dirty="0" err="1">
                <a:latin typeface="Arial" panose="020B0604020202020204" pitchFamily="34" charset="0"/>
                <a:cs typeface="Arial" panose="020B0604020202020204" pitchFamily="34" charset="0"/>
              </a:rPr>
              <a:t>LogQL</a:t>
            </a:r>
            <a:r>
              <a:rPr lang="en-US" sz="1400" dirty="0">
                <a:latin typeface="Arial" panose="020B0604020202020204" pitchFamily="34" charset="0"/>
                <a:cs typeface="Arial" panose="020B0604020202020204" pitchFamily="34" charset="0"/>
              </a:rPr>
              <a:t> format in preparation for Loki/Grafana rollout </a:t>
            </a:r>
            <a:r>
              <a:rPr lang="en-US" sz="1400">
                <a:latin typeface="Arial" panose="020B0604020202020204" pitchFamily="34" charset="0"/>
                <a:cs typeface="Arial" panose="020B0604020202020204" pitchFamily="34" charset="0"/>
              </a:rPr>
              <a:t>in production</a:t>
            </a:r>
            <a:endParaRPr lang="en-US" sz="1400" dirty="0">
              <a:latin typeface="Arial" panose="020B0604020202020204" pitchFamily="34" charset="0"/>
              <a:cs typeface="Arial" panose="020B0604020202020204" pitchFamily="34" charset="0"/>
            </a:endParaRPr>
          </a:p>
          <a:p>
            <a:pPr marL="497412" indent="-285750">
              <a:lnSpc>
                <a:spcPct val="115000"/>
              </a:lnSpc>
              <a:buSzPts val="1100"/>
            </a:pPr>
            <a:endParaRPr lang="en-US" sz="1400"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Health care application  (VA Form 10-10EZ)</a:t>
            </a:r>
          </a:p>
          <a:p>
            <a:pPr marL="497412" indent="-285750">
              <a:lnSpc>
                <a:spcPct val="100000"/>
              </a:lnSpc>
              <a:spcBef>
                <a:spcPts val="200"/>
              </a:spcBef>
              <a:buSzPts val="1100"/>
            </a:pPr>
            <a:r>
              <a:rPr lang="en-US" sz="1400" dirty="0">
                <a:latin typeface="Arial" panose="020B0604020202020204" pitchFamily="34" charset="0"/>
                <a:cs typeface="Arial" panose="020B0604020202020204" pitchFamily="34" charset="0"/>
              </a:rPr>
              <a:t>Updating and simplifying Intro page content</a:t>
            </a:r>
          </a:p>
          <a:p>
            <a:pPr marL="497412" indent="-285750">
              <a:lnSpc>
                <a:spcPct val="100000"/>
              </a:lnSpc>
              <a:spcBef>
                <a:spcPts val="200"/>
              </a:spcBef>
              <a:buSzPts val="1100"/>
            </a:pPr>
            <a:r>
              <a:rPr lang="en-US" sz="1400" dirty="0">
                <a:latin typeface="Arial" panose="020B0604020202020204" pitchFamily="34" charset="0"/>
                <a:cs typeface="Arial" panose="020B0604020202020204" pitchFamily="34" charset="0"/>
              </a:rPr>
              <a:t>In discovery to use values such as disability rating to skip questions and automatically qualify</a:t>
            </a:r>
          </a:p>
          <a:p>
            <a:pPr marL="211662" indent="0">
              <a:lnSpc>
                <a:spcPct val="115000"/>
              </a:lnSpc>
              <a:buSzPts val="1100"/>
              <a:buNone/>
            </a:pPr>
            <a:endParaRPr lang="en-US" sz="1400"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497412" indent="-285750">
              <a:lnSpc>
                <a:spcPct val="115000"/>
              </a:lnSpc>
              <a:buSzPts val="1100"/>
            </a:pP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Updates:</a:t>
            </a:r>
          </a:p>
          <a:p>
            <a:pPr marL="497412" indent="-285750">
              <a:lnSpc>
                <a:spcPct val="115000"/>
              </a:lnSpc>
              <a:buSzPts val="1100"/>
            </a:pPr>
            <a:endParaRPr lang="en-US" sz="1400" dirty="0">
              <a:latin typeface="Arial" panose="020B0604020202020204" pitchFamily="34" charset="0"/>
              <a:cs typeface="Arial" panose="020B0604020202020204" pitchFamily="34" charset="0"/>
            </a:endParaRPr>
          </a:p>
          <a:p>
            <a:pPr marL="211662" lvl="0" indent="0">
              <a:lnSpc>
                <a:spcPct val="115000"/>
              </a:lnSpc>
              <a:buClr>
                <a:srgbClr val="44546A"/>
              </a:buClr>
              <a:buSzPts val="1100"/>
              <a:buNone/>
            </a:pPr>
            <a:endParaRPr lang="en-US" sz="1400" b="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pPr>
            <a:r>
              <a:rPr lang="en-US" sz="1400" b="1" dirty="0">
                <a:solidFill>
                  <a:prstClr val="black"/>
                </a:solidFill>
                <a:latin typeface="Arial" panose="020B0604020202020204" pitchFamily="34" charset="0"/>
                <a:cs typeface="Arial" panose="020B0604020202020204" pitchFamily="34" charset="0"/>
              </a:rPr>
              <a:t>Q&amp;A:</a:t>
            </a: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400" i="1" dirty="0">
              <a:latin typeface="Arial" panose="020B0604020202020204" pitchFamily="34" charset="0"/>
              <a:cs typeface="Arial" panose="020B0604020202020204" pitchFamily="34" charset="0"/>
            </a:endParaRP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Caregivers</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35</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261" name="Google Shape;261;p32"/>
          <p:cNvSpPr txBox="1"/>
          <p:nvPr/>
        </p:nvSpPr>
        <p:spPr>
          <a:xfrm>
            <a:off x="85618" y="201075"/>
            <a:ext cx="7818633"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a:t>
            </a:r>
            <a:r>
              <a:rPr kumimoji="0" lang="en-US" sz="1467" b="1" i="0" u="none" strike="noStrike" kern="0" cap="none" spc="0" normalizeH="0" baseline="0" noProof="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 Chris </a:t>
            </a: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 OCTO-DE LEAD: Ming</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8128000" y="426871"/>
            <a:ext cx="3702050" cy="6130339"/>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Insights:</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Service completions for June 2021</a:t>
            </a:r>
          </a:p>
          <a:p>
            <a:pPr marL="383112" marR="0" lvl="0" indent="-171450" algn="l" defTabSz="914400" rtl="0" eaLnBrk="1" fontAlgn="auto" latinLnBrk="0" hangingPunct="1">
              <a:lnSpc>
                <a:spcPct val="115000"/>
              </a:lnSpc>
              <a:spcBef>
                <a:spcPts val="0"/>
              </a:spcBef>
              <a:spcAft>
                <a:spcPts val="0"/>
              </a:spcAft>
              <a:buClr>
                <a:srgbClr val="44546A"/>
              </a:buClr>
              <a:buSzPts val="1100"/>
              <a:buFontTx/>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Caregiver submissions: </a:t>
            </a: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4,319</a:t>
            </a:r>
            <a:b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down</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19.1%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from May)</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83112" marR="0" lvl="0" indent="-171450" algn="l" defTabSz="914400" rtl="0" eaLnBrk="1" fontAlgn="auto" latinLnBrk="0" hangingPunct="1">
              <a:lnSpc>
                <a:spcPct val="115000"/>
              </a:lnSpc>
              <a:spcBef>
                <a:spcPts val="0"/>
              </a:spcBef>
              <a:spcAft>
                <a:spcPts val="0"/>
              </a:spcAft>
              <a:buClr>
                <a:srgbClr val="44546A"/>
              </a:buClr>
              <a:buSzPts val="1100"/>
              <a:buFontTx/>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Health Care A</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pplication</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submissions: </a:t>
            </a: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8,188</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up 8.9%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from May)</a:t>
            </a:r>
          </a:p>
          <a:p>
            <a:pPr marL="383112" marR="0" lvl="0" indent="-171450" algn="l" defTabSz="914400" rtl="0" eaLnBrk="1" fontAlgn="auto" latinLnBrk="0" hangingPunct="1">
              <a:lnSpc>
                <a:spcPct val="115000"/>
              </a:lnSpc>
              <a:spcBef>
                <a:spcPts val="0"/>
              </a:spcBef>
              <a:spcAft>
                <a:spcPts val="0"/>
              </a:spcAft>
              <a:buClr>
                <a:srgbClr val="44546A"/>
              </a:buClr>
              <a:buSzPts val="1100"/>
              <a:buFontTx/>
              <a:buChar char="-"/>
              <a:tabLst/>
              <a:defRPr/>
            </a:pPr>
            <a:endPar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is-I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81863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Mission: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Avenir Book Oblique" charset="0"/>
                <a:cs typeface="Arial" panose="020B0604020202020204" pitchFamily="34" charset="0"/>
              </a:rPr>
              <a:t>Make it easier for Veterans and Caregivers to apply for, track, and manage care-related benefits.</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p:txBody>
      </p:sp>
    </p:spTree>
    <p:extLst>
      <p:ext uri="{BB962C8B-B14F-4D97-AF65-F5344CB8AC3E}">
        <p14:creationId xmlns:p14="http://schemas.microsoft.com/office/powerpoint/2010/main" val="2670419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161" name="Title 1"/>
          <p:cNvSpPr txBox="1">
            <a:spLocks noGrp="1"/>
          </p:cNvSpPr>
          <p:nvPr>
            <p:ph type="title"/>
          </p:nvPr>
        </p:nvSpPr>
        <p:spPr>
          <a:xfrm>
            <a:off x="831850" y="1709738"/>
            <a:ext cx="10515600" cy="2852738"/>
          </a:xfrm>
          <a:prstGeom prst="rect">
            <a:avLst/>
          </a:prstGeom>
        </p:spPr>
        <p:txBody>
          <a:bodyPr/>
          <a:lstStyle>
            <a:lvl1pPr>
              <a:defRPr sz="8000" b="1">
                <a:solidFill>
                  <a:srgbClr val="FFFFFF"/>
                </a:solidFill>
                <a:latin typeface="Arial"/>
                <a:ea typeface="Arial"/>
                <a:cs typeface="Arial"/>
                <a:sym typeface="Arial"/>
              </a:defRPr>
            </a:lvl1pPr>
          </a:lstStyle>
          <a:p>
            <a:r>
              <a:t>Benefits Tools Crew</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4534" y="1664413"/>
            <a:ext cx="7818633" cy="5193587"/>
          </a:xfrm>
          <a:prstGeom prst="rect">
            <a:avLst/>
          </a:prstGeom>
          <a:noFill/>
          <a:ln>
            <a:noFill/>
          </a:ln>
        </p:spPr>
        <p:txBody>
          <a:bodyPr spcFirstLastPara="1" wrap="square" lIns="0" tIns="0" rIns="0" bIns="0" anchor="t" anchorCtr="0">
            <a:noAutofit/>
          </a:bodyPr>
          <a:lstStyle/>
          <a:p>
            <a:pPr marL="211662" indent="0">
              <a:lnSpc>
                <a:spcPct val="115000"/>
              </a:lnSpc>
              <a:buSzPts val="1100"/>
              <a:buNone/>
            </a:pPr>
            <a:r>
              <a:rPr lang="en-US" sz="1400" b="1" dirty="0">
                <a:latin typeface="Avenir" pitchFamily="50" charset="0"/>
                <a:cs typeface="Arial" panose="020B0604020202020204" pitchFamily="34" charset="0"/>
              </a:rPr>
              <a:t>Dependency Verification </a:t>
            </a:r>
            <a:r>
              <a:rPr lang="en-US" sz="900" b="1" dirty="0">
                <a:solidFill>
                  <a:schemeClr val="bg1">
                    <a:lumMod val="65000"/>
                  </a:schemeClr>
                </a:solidFill>
                <a:latin typeface="Avenir" pitchFamily="50" charset="0"/>
                <a:cs typeface="Arial" panose="020B0604020202020204" pitchFamily="34" charset="0"/>
              </a:rPr>
              <a:t>(21-0538)</a:t>
            </a:r>
          </a:p>
          <a:p>
            <a:pPr marL="497412" indent="-285750">
              <a:lnSpc>
                <a:spcPct val="115000"/>
              </a:lnSpc>
              <a:buSzPts val="1100"/>
            </a:pPr>
            <a:r>
              <a:rPr lang="en-US" sz="1400" dirty="0">
                <a:latin typeface="Avenir" pitchFamily="50" charset="0"/>
                <a:cs typeface="Arial" panose="020B0604020202020204" pitchFamily="34" charset="0"/>
              </a:rPr>
              <a:t>Midpoint Review requested (7/30), finalizing artifacts for Security and Privacy Review</a:t>
            </a:r>
          </a:p>
          <a:p>
            <a:pPr marL="211662" indent="0">
              <a:lnSpc>
                <a:spcPct val="115000"/>
              </a:lnSpc>
              <a:buSzPts val="1100"/>
              <a:buNone/>
            </a:pPr>
            <a:endParaRPr lang="en-US" sz="1400" dirty="0">
              <a:latin typeface="Avenir" pitchFamily="50" charset="0"/>
              <a:cs typeface="Arial" panose="020B0604020202020204" pitchFamily="34" charset="0"/>
            </a:endParaRPr>
          </a:p>
          <a:p>
            <a:pPr marL="211662" indent="0">
              <a:lnSpc>
                <a:spcPct val="115000"/>
              </a:lnSpc>
              <a:buSzPts val="1100"/>
              <a:buNone/>
            </a:pPr>
            <a:r>
              <a:rPr lang="en-US" sz="1400" b="1" dirty="0">
                <a:latin typeface="Avenir" pitchFamily="50" charset="0"/>
                <a:cs typeface="Arial" panose="020B0604020202020204" pitchFamily="34" charset="0"/>
              </a:rPr>
              <a:t>View Representative </a:t>
            </a:r>
            <a:r>
              <a:rPr lang="en-US" sz="900" b="1" dirty="0">
                <a:solidFill>
                  <a:schemeClr val="bg1">
                    <a:lumMod val="65000"/>
                  </a:schemeClr>
                </a:solidFill>
                <a:latin typeface="Avenir" pitchFamily="50" charset="0"/>
                <a:cs typeface="Arial" panose="020B0604020202020204" pitchFamily="34" charset="0"/>
              </a:rPr>
              <a:t>(21-22A)</a:t>
            </a:r>
          </a:p>
          <a:p>
            <a:pPr marL="497412" indent="-285750">
              <a:lnSpc>
                <a:spcPct val="115000"/>
              </a:lnSpc>
              <a:buSzPts val="1100"/>
            </a:pPr>
            <a:r>
              <a:rPr lang="en-US" sz="1400" dirty="0">
                <a:latin typeface="Avenir" pitchFamily="50" charset="0"/>
                <a:cs typeface="Arial" panose="020B0604020202020204" pitchFamily="34" charset="0"/>
              </a:rPr>
              <a:t>Continuing integration of LH’s API</a:t>
            </a:r>
            <a:br>
              <a:rPr lang="en-US" sz="1400" dirty="0">
                <a:latin typeface="Avenir" pitchFamily="50" charset="0"/>
                <a:cs typeface="Arial" panose="020B0604020202020204" pitchFamily="34" charset="0"/>
              </a:rPr>
            </a:br>
            <a:endParaRPr lang="en-US" sz="1400" dirty="0">
              <a:latin typeface="Avenir" pitchFamily="50" charset="0"/>
              <a:cs typeface="Arial" panose="020B0604020202020204" pitchFamily="34" charset="0"/>
            </a:endParaRPr>
          </a:p>
          <a:p>
            <a:pPr marL="211662" indent="0">
              <a:lnSpc>
                <a:spcPct val="115000"/>
              </a:lnSpc>
              <a:buSzPts val="1100"/>
              <a:buNone/>
            </a:pPr>
            <a:r>
              <a:rPr lang="en-US" sz="1400" b="1" dirty="0">
                <a:latin typeface="Avenir" pitchFamily="50" charset="0"/>
                <a:cs typeface="Arial" panose="020B0604020202020204" pitchFamily="34" charset="0"/>
              </a:rPr>
              <a:t>Loan Guaranty: Certificate of Eligibility </a:t>
            </a:r>
            <a:r>
              <a:rPr lang="en-US" sz="900" b="1" dirty="0">
                <a:solidFill>
                  <a:schemeClr val="bg1">
                    <a:lumMod val="65000"/>
                  </a:schemeClr>
                </a:solidFill>
                <a:latin typeface="Avenir" pitchFamily="50" charset="0"/>
                <a:cs typeface="Arial" panose="020B0604020202020204" pitchFamily="34" charset="0"/>
              </a:rPr>
              <a:t>(28-2880)</a:t>
            </a:r>
          </a:p>
          <a:p>
            <a:pPr marL="497412" indent="-285750">
              <a:lnSpc>
                <a:spcPct val="115000"/>
              </a:lnSpc>
              <a:buSzPts val="1100"/>
            </a:pPr>
            <a:r>
              <a:rPr lang="en-US" sz="1400" dirty="0">
                <a:latin typeface="Avenir" pitchFamily="50" charset="0"/>
                <a:cs typeface="Arial" panose="020B0604020202020204" pitchFamily="34" charset="0"/>
              </a:rPr>
              <a:t>Syncing staging with design, working closely with stakeholders </a:t>
            </a:r>
          </a:p>
          <a:p>
            <a:pPr marL="497412" indent="-285750">
              <a:lnSpc>
                <a:spcPct val="115000"/>
              </a:lnSpc>
              <a:buSzPts val="1100"/>
            </a:pPr>
            <a:endParaRPr lang="en-US" sz="1400" dirty="0">
              <a:latin typeface="Avenir" pitchFamily="50" charset="0"/>
              <a:cs typeface="Arial" panose="020B0604020202020204" pitchFamily="34" charset="0"/>
            </a:endParaRPr>
          </a:p>
          <a:p>
            <a:pPr marL="211662" indent="0">
              <a:lnSpc>
                <a:spcPct val="115000"/>
              </a:lnSpc>
              <a:buSzPts val="1100"/>
              <a:buNone/>
            </a:pPr>
            <a:r>
              <a:rPr lang="en-US" sz="1400" b="1" dirty="0">
                <a:latin typeface="Avenir" pitchFamily="50" charset="0"/>
                <a:cs typeface="Arial" panose="020B0604020202020204" pitchFamily="34" charset="0"/>
              </a:rPr>
              <a:t>Dependency Claims </a:t>
            </a:r>
            <a:r>
              <a:rPr lang="en-US" sz="900" b="1" dirty="0">
                <a:solidFill>
                  <a:schemeClr val="bg1">
                    <a:lumMod val="65000"/>
                  </a:schemeClr>
                </a:solidFill>
                <a:latin typeface="Avenir" pitchFamily="50" charset="0"/>
                <a:cs typeface="Arial" panose="020B0604020202020204" pitchFamily="34" charset="0"/>
              </a:rPr>
              <a:t>(21-686c/21-674/21P-527EZ)</a:t>
            </a:r>
          </a:p>
          <a:p>
            <a:pPr marL="497412" indent="-285750">
              <a:lnSpc>
                <a:spcPct val="115000"/>
              </a:lnSpc>
              <a:buSzPts val="1100"/>
            </a:pPr>
            <a:r>
              <a:rPr lang="en-US" sz="1400" dirty="0">
                <a:latin typeface="Avenir" pitchFamily="50" charset="0"/>
                <a:cs typeface="Arial" panose="020B0604020202020204" pitchFamily="34" charset="0"/>
              </a:rPr>
              <a:t>Fix merged, back on track, restarting phased rollout later today (15%)</a:t>
            </a:r>
          </a:p>
          <a:p>
            <a:pPr marL="211662" indent="0">
              <a:lnSpc>
                <a:spcPct val="115000"/>
              </a:lnSpc>
              <a:buSzPts val="1100"/>
              <a:buNone/>
            </a:pPr>
            <a:endParaRPr lang="en-US" sz="1400" dirty="0">
              <a:latin typeface="Avenir" pitchFamily="50" charset="0"/>
              <a:cs typeface="Arial" panose="020B0604020202020204" pitchFamily="34" charset="0"/>
            </a:endParaRPr>
          </a:p>
          <a:p>
            <a:pPr marL="211662" indent="0">
              <a:lnSpc>
                <a:spcPct val="115000"/>
              </a:lnSpc>
              <a:buSzPts val="1100"/>
              <a:buNone/>
            </a:pPr>
            <a:endParaRPr lang="en-US" sz="1400" b="1" dirty="0">
              <a:latin typeface="Avenir" pitchFamily="50" charset="0"/>
              <a:cs typeface="Arial" panose="020B0604020202020204" pitchFamily="34" charset="0"/>
            </a:endParaRPr>
          </a:p>
          <a:p>
            <a:pPr marL="211662" indent="0">
              <a:lnSpc>
                <a:spcPct val="115000"/>
              </a:lnSpc>
              <a:buSzPts val="1100"/>
              <a:buNone/>
            </a:pPr>
            <a:r>
              <a:rPr lang="en-US" sz="1600" b="1" u="sng" dirty="0">
                <a:latin typeface="Avenir" pitchFamily="50" charset="0"/>
                <a:cs typeface="Arial" panose="020B0604020202020204" pitchFamily="34" charset="0"/>
              </a:rPr>
              <a:t>Dependencies, blockers</a:t>
            </a:r>
          </a:p>
          <a:p>
            <a:pPr marL="497412" indent="-285750">
              <a:lnSpc>
                <a:spcPct val="115000"/>
              </a:lnSpc>
              <a:buSzPts val="1100"/>
            </a:pPr>
            <a:r>
              <a:rPr lang="en-US" sz="1000" dirty="0">
                <a:latin typeface="Avenir" pitchFamily="50" charset="0"/>
                <a:cs typeface="Arial" panose="020B0604020202020204" pitchFamily="34" charset="0"/>
              </a:rPr>
              <a:t>Dependency: (686) Cory </a:t>
            </a:r>
            <a:r>
              <a:rPr lang="en-US" sz="1000" dirty="0" err="1">
                <a:latin typeface="Avenir" pitchFamily="50" charset="0"/>
                <a:cs typeface="Arial" panose="020B0604020202020204" pitchFamily="34" charset="0"/>
              </a:rPr>
              <a:t>Trimm</a:t>
            </a:r>
            <a:r>
              <a:rPr lang="en-US" sz="1000" dirty="0">
                <a:latin typeface="Avenir" pitchFamily="50" charset="0"/>
                <a:cs typeface="Arial" panose="020B0604020202020204" pitchFamily="34" charset="0"/>
              </a:rPr>
              <a:t> is helping us out with getting some participant IDs changed over so Pension can test other new functionality in PREPROD</a:t>
            </a:r>
          </a:p>
          <a:p>
            <a:pPr marL="211662" indent="0">
              <a:lnSpc>
                <a:spcPct val="115000"/>
              </a:lnSpc>
              <a:buSzPts val="1100"/>
              <a:buNone/>
            </a:pPr>
            <a:endParaRPr lang="en-US" sz="1000" b="1" dirty="0">
              <a:latin typeface="Avenir" pitchFamily="50" charset="0"/>
              <a:cs typeface="Arial" panose="020B0604020202020204" pitchFamily="34" charset="0"/>
            </a:endParaRPr>
          </a:p>
          <a:p>
            <a:pPr marL="211662" indent="0">
              <a:lnSpc>
                <a:spcPct val="115000"/>
              </a:lnSpc>
              <a:buSzPts val="1100"/>
              <a:buNone/>
            </a:pPr>
            <a:r>
              <a:rPr lang="en-US" sz="1600" b="1" u="sng" dirty="0">
                <a:latin typeface="Avenir" pitchFamily="50" charset="0"/>
                <a:cs typeface="Arial" panose="020B0604020202020204" pitchFamily="34" charset="0"/>
              </a:rPr>
              <a:t>Q&amp;A</a:t>
            </a:r>
          </a:p>
          <a:p>
            <a:pPr marL="497412" indent="-285750">
              <a:lnSpc>
                <a:spcPct val="115000"/>
              </a:lnSpc>
              <a:buSzPts val="1100"/>
            </a:pPr>
            <a:r>
              <a:rPr lang="en-US" sz="1000" dirty="0">
                <a:latin typeface="Avenir" pitchFamily="50" charset="0"/>
                <a:cs typeface="Arial" panose="020B0604020202020204" pitchFamily="34" charset="0"/>
              </a:rPr>
              <a:t>TBD</a:t>
            </a:r>
            <a:endParaRPr lang="en-US" sz="800" i="1" dirty="0">
              <a:latin typeface="Avenir" pitchFamily="50" charset="0"/>
              <a:cs typeface="Arial" panose="020B0604020202020204" pitchFamily="34" charset="0"/>
            </a:endParaRP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eBenefits</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1326135" y="6574888"/>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Arial"/>
                <a:sym typeface="Arial"/>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37</a:t>
            </a:fld>
            <a:endParaRPr kumimoji="0" sz="1200" b="0" i="0" u="none" strike="noStrike" kern="0" cap="none" spc="0" normalizeH="0" baseline="0" noProof="0" dirty="0">
              <a:ln>
                <a:noFill/>
              </a:ln>
              <a:solidFill>
                <a:srgbClr val="7F8EA3"/>
              </a:solidFill>
              <a:effectLst/>
              <a:uLnTx/>
              <a:uFillTx/>
              <a:latin typeface="Calibri" panose="020F0502020204030204"/>
              <a:ea typeface="+mn-ea"/>
              <a:cs typeface="Arial"/>
              <a:sym typeface="Arial"/>
            </a:endParaRPr>
          </a:p>
        </p:txBody>
      </p:sp>
      <p:sp>
        <p:nvSpPr>
          <p:cNvPr id="261" name="Google Shape;261;p32"/>
          <p:cNvSpPr txBox="1"/>
          <p:nvPr/>
        </p:nvSpPr>
        <p:spPr>
          <a:xfrm>
            <a:off x="85618" y="70530"/>
            <a:ext cx="7818633"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JASON WOLF / OCTO-DE LEAD: MATT SELF</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7904251" y="198024"/>
            <a:ext cx="3769474" cy="6493986"/>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venir" pitchFamily="50" charset="0"/>
                <a:ea typeface="+mn-ea"/>
                <a:cs typeface="Arial" panose="020B0604020202020204" pitchFamily="34" charset="0"/>
                <a:sym typeface="Arial"/>
              </a:rPr>
              <a:t>Insights:</a:t>
            </a:r>
          </a:p>
          <a:p>
            <a:pPr marL="609585" marR="0" lvl="0" indent="-457189"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t>Rated Disabilities </a:t>
            </a:r>
            <a:b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br>
            <a:r>
              <a:rPr kumimoji="0" lang="en-US" sz="900" b="0" i="0" u="none" strike="noStrike" kern="1200" cap="none" spc="0" normalizeH="0" baseline="0" noProof="0" dirty="0">
                <a:ln>
                  <a:noFill/>
                </a:ln>
                <a:solidFill>
                  <a:prstClr val="black"/>
                </a:solidFill>
                <a:effectLst/>
                <a:uLnTx/>
                <a:uFillTx/>
                <a:latin typeface="Avenir" pitchFamily="50" charset="0"/>
                <a:ea typeface="+mn-ea"/>
                <a:cs typeface="+mn-cs"/>
                <a:sym typeface="Arial"/>
              </a:rPr>
              <a:t>(Total since launch Feb 5, 2020: </a:t>
            </a:r>
            <a:r>
              <a:rPr kumimoji="0" lang="en-US" sz="900" b="1" i="0" u="none" strike="noStrike" kern="1200" cap="none" spc="0" normalizeH="0" baseline="0" noProof="0" dirty="0">
                <a:ln>
                  <a:noFill/>
                </a:ln>
                <a:solidFill>
                  <a:prstClr val="black"/>
                </a:solidFill>
                <a:effectLst/>
                <a:uLnTx/>
                <a:uFillTx/>
                <a:latin typeface="Avenir" pitchFamily="50" charset="0"/>
                <a:ea typeface="+mn-ea"/>
                <a:cs typeface="+mn-cs"/>
                <a:sym typeface="Arial"/>
              </a:rPr>
              <a:t>1,370,466 views</a:t>
            </a:r>
            <a:r>
              <a:rPr kumimoji="0" lang="en-US" sz="900" b="0" i="0" u="none" strike="noStrike" kern="1200" cap="none" spc="0" normalizeH="0" baseline="0" noProof="0" dirty="0">
                <a:ln>
                  <a:noFill/>
                </a:ln>
                <a:solidFill>
                  <a:prstClr val="black"/>
                </a:solidFill>
                <a:effectLst/>
                <a:uLnTx/>
                <a:uFillTx/>
                <a:latin typeface="Avenir" pitchFamily="50" charset="0"/>
                <a:ea typeface="+mn-ea"/>
                <a:cs typeface="+mn-cs"/>
                <a:sym typeface="Arial"/>
              </a:rPr>
              <a:t>)</a:t>
            </a:r>
            <a:br>
              <a:rPr kumimoji="0" lang="en-US" sz="1400" b="0" i="0" u="sng" strike="noStrike" kern="1200" cap="none" spc="0" normalizeH="0" baseline="0" noProof="0" dirty="0">
                <a:ln>
                  <a:noFill/>
                </a:ln>
                <a:solidFill>
                  <a:prstClr val="black"/>
                </a:solidFill>
                <a:effectLst/>
                <a:uLnTx/>
                <a:uFillTx/>
                <a:latin typeface="Avenir" pitchFamily="50" charset="0"/>
                <a:ea typeface="+mn-ea"/>
                <a:cs typeface="+mn-cs"/>
                <a:sym typeface="Arial"/>
              </a:rPr>
            </a:br>
            <a: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t>Last week: 92,685 views </a:t>
            </a:r>
            <a:r>
              <a:rPr kumimoji="0" lang="en-US" sz="900" b="1" i="0" u="none" strike="noStrike" kern="1200" cap="none" spc="0" normalizeH="0" baseline="0" noProof="0" dirty="0">
                <a:ln>
                  <a:noFill/>
                </a:ln>
                <a:solidFill>
                  <a:srgbClr val="70AD47"/>
                </a:solidFill>
                <a:effectLst/>
                <a:uLnTx/>
                <a:uFillTx/>
                <a:latin typeface="Avenir" pitchFamily="50" charset="0"/>
                <a:ea typeface="+mn-ea"/>
                <a:cs typeface="+mn-cs"/>
                <a:sym typeface="Arial"/>
              </a:rPr>
              <a:t>(+11.7%)</a:t>
            </a:r>
            <a:b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br>
            <a: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t>Week before: 83,012 views</a:t>
            </a:r>
            <a:br>
              <a:rPr kumimoji="0" lang="en-US" sz="900" b="0" i="0" u="none" strike="noStrike" kern="1200" cap="none" spc="0" normalizeH="0" baseline="0" noProof="0" dirty="0">
                <a:ln>
                  <a:noFill/>
                </a:ln>
                <a:solidFill>
                  <a:prstClr val="black"/>
                </a:solidFill>
                <a:effectLst/>
                <a:uLnTx/>
                <a:uFillTx/>
                <a:latin typeface="Avenir" pitchFamily="50" charset="0"/>
                <a:ea typeface="+mn-ea"/>
                <a:cs typeface="+mn-cs"/>
                <a:sym typeface="Arial"/>
              </a:rPr>
            </a:br>
            <a:endParaRPr kumimoji="0" lang="en-US" sz="900" b="0" i="0" u="none" strike="noStrike" kern="1200" cap="none" spc="0" normalizeH="0" baseline="0" noProof="0" dirty="0">
              <a:ln>
                <a:noFill/>
              </a:ln>
              <a:solidFill>
                <a:prstClr val="black"/>
              </a:solidFill>
              <a:effectLst/>
              <a:uLnTx/>
              <a:uFillTx/>
              <a:latin typeface="Avenir" pitchFamily="50" charset="0"/>
              <a:ea typeface="+mn-ea"/>
              <a:cs typeface="+mn-cs"/>
              <a:sym typeface="Arial"/>
            </a:endParaRPr>
          </a:p>
          <a:p>
            <a:pPr marL="609585" marR="0" lvl="0" indent="-457189"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t>PCPG (CH36) </a:t>
            </a:r>
            <a:b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br>
            <a:r>
              <a:rPr kumimoji="0" lang="en-US" sz="900" b="0" i="0" u="none" strike="noStrike" kern="1200" cap="none" spc="0" normalizeH="0" baseline="0" noProof="0" dirty="0">
                <a:ln>
                  <a:noFill/>
                </a:ln>
                <a:solidFill>
                  <a:prstClr val="black"/>
                </a:solidFill>
                <a:effectLst/>
                <a:uLnTx/>
                <a:uFillTx/>
                <a:latin typeface="Avenir" pitchFamily="50" charset="0"/>
                <a:ea typeface="+mn-ea"/>
                <a:cs typeface="+mn-cs"/>
                <a:sym typeface="Arial"/>
              </a:rPr>
              <a:t>(Total since launch Jan 4, 2021: </a:t>
            </a:r>
            <a:r>
              <a:rPr kumimoji="0" lang="en-US" sz="900" b="1" i="0" u="none" strike="noStrike" kern="1200" cap="none" spc="0" normalizeH="0" baseline="0" noProof="0" dirty="0">
                <a:ln>
                  <a:noFill/>
                </a:ln>
                <a:solidFill>
                  <a:prstClr val="black"/>
                </a:solidFill>
                <a:effectLst/>
                <a:uLnTx/>
                <a:uFillTx/>
                <a:latin typeface="Avenir" pitchFamily="50" charset="0"/>
                <a:ea typeface="+mn-ea"/>
                <a:cs typeface="+mn-cs"/>
                <a:sym typeface="Arial"/>
              </a:rPr>
              <a:t>6,697 submissions</a:t>
            </a:r>
            <a:r>
              <a:rPr kumimoji="0" lang="en-US" sz="900" b="0" i="0" u="none" strike="noStrike" kern="1200" cap="none" spc="0" normalizeH="0" baseline="0" noProof="0" dirty="0">
                <a:ln>
                  <a:noFill/>
                </a:ln>
                <a:solidFill>
                  <a:prstClr val="black"/>
                </a:solidFill>
                <a:effectLst/>
                <a:uLnTx/>
                <a:uFillTx/>
                <a:latin typeface="Avenir" pitchFamily="50" charset="0"/>
                <a:ea typeface="+mn-ea"/>
                <a:cs typeface="+mn-cs"/>
                <a:sym typeface="Arial"/>
              </a:rPr>
              <a:t>)</a:t>
            </a:r>
            <a:br>
              <a:rPr kumimoji="0" lang="en-US" sz="1400" b="0" i="0" u="sng" strike="noStrike" kern="1200" cap="none" spc="0" normalizeH="0" baseline="0" noProof="0" dirty="0">
                <a:ln>
                  <a:noFill/>
                </a:ln>
                <a:solidFill>
                  <a:prstClr val="black"/>
                </a:solidFill>
                <a:effectLst/>
                <a:uLnTx/>
                <a:uFillTx/>
                <a:latin typeface="Avenir" pitchFamily="50" charset="0"/>
                <a:ea typeface="+mn-ea"/>
                <a:cs typeface="+mn-cs"/>
                <a:sym typeface="Arial"/>
              </a:rPr>
            </a:br>
            <a: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t>Last week: 202 submissions </a:t>
            </a:r>
            <a:r>
              <a:rPr kumimoji="0" lang="en-US" sz="900" b="1" i="0" u="none" strike="noStrike" kern="1200" cap="none" spc="0" normalizeH="0" baseline="0" noProof="0" dirty="0">
                <a:ln>
                  <a:noFill/>
                </a:ln>
                <a:solidFill>
                  <a:srgbClr val="70AD47"/>
                </a:solidFill>
                <a:effectLst/>
                <a:uLnTx/>
                <a:uFillTx/>
                <a:latin typeface="Avenir" pitchFamily="50" charset="0"/>
                <a:ea typeface="+mn-ea"/>
                <a:cs typeface="+mn-cs"/>
                <a:sym typeface="Arial"/>
              </a:rPr>
              <a:t>(+21%)</a:t>
            </a:r>
            <a:br>
              <a:rPr kumimoji="0" lang="en-US" sz="900" b="0" i="0" u="none" strike="noStrike" kern="1200" cap="none" spc="0" normalizeH="0" baseline="0" noProof="0" dirty="0">
                <a:ln>
                  <a:noFill/>
                </a:ln>
                <a:solidFill>
                  <a:prstClr val="black"/>
                </a:solidFill>
                <a:effectLst/>
                <a:uLnTx/>
                <a:uFillTx/>
                <a:latin typeface="Avenir" pitchFamily="50" charset="0"/>
                <a:ea typeface="+mn-ea"/>
                <a:cs typeface="+mn-cs"/>
                <a:sym typeface="Arial"/>
              </a:rPr>
            </a:br>
            <a: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t>Week before: 167 submission</a:t>
            </a:r>
            <a:br>
              <a:rPr kumimoji="0" lang="en-US" sz="1100" b="0" i="0" u="none" strike="noStrike" kern="1200" cap="none" spc="0" normalizeH="0" baseline="0" noProof="0" dirty="0">
                <a:ln>
                  <a:noFill/>
                </a:ln>
                <a:solidFill>
                  <a:prstClr val="black"/>
                </a:solidFill>
                <a:effectLst/>
                <a:uLnTx/>
                <a:uFillTx/>
                <a:latin typeface="Avenir" pitchFamily="50" charset="0"/>
                <a:ea typeface="+mn-ea"/>
                <a:cs typeface="+mn-cs"/>
                <a:sym typeface="Arial"/>
              </a:rPr>
            </a:br>
            <a:endParaRPr kumimoji="0" lang="en-US" sz="900" b="0" i="0" u="none" strike="noStrike" kern="1200" cap="none" spc="0" normalizeH="0" baseline="0" noProof="0" dirty="0">
              <a:ln>
                <a:noFill/>
              </a:ln>
              <a:solidFill>
                <a:prstClr val="black"/>
              </a:solidFill>
              <a:effectLst/>
              <a:uLnTx/>
              <a:uFillTx/>
              <a:latin typeface="Avenir" pitchFamily="50" charset="0"/>
              <a:ea typeface="+mn-ea"/>
              <a:cs typeface="+mn-cs"/>
              <a:sym typeface="Arial"/>
            </a:endParaRPr>
          </a:p>
          <a:p>
            <a:pPr marL="609585" marR="0" lvl="0" indent="-457189"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t>Payment History </a:t>
            </a:r>
            <a:b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br>
            <a:r>
              <a:rPr kumimoji="0" lang="en-US" sz="900" b="0" i="0" u="none" strike="noStrike" kern="1200" cap="none" spc="0" normalizeH="0" baseline="0" noProof="0" dirty="0">
                <a:ln>
                  <a:noFill/>
                </a:ln>
                <a:solidFill>
                  <a:prstClr val="black"/>
                </a:solidFill>
                <a:effectLst/>
                <a:uLnTx/>
                <a:uFillTx/>
                <a:latin typeface="Avenir" pitchFamily="50" charset="0"/>
                <a:ea typeface="+mn-ea"/>
                <a:cs typeface="+mn-cs"/>
                <a:sym typeface="Arial"/>
              </a:rPr>
              <a:t>(Total since launch Jan 8, 2021: </a:t>
            </a:r>
            <a:r>
              <a:rPr kumimoji="0" lang="en-US" sz="900" b="1" i="0" u="none" strike="noStrike" kern="1200" cap="none" spc="0" normalizeH="0" baseline="0" noProof="0" dirty="0">
                <a:ln>
                  <a:noFill/>
                </a:ln>
                <a:solidFill>
                  <a:prstClr val="black"/>
                </a:solidFill>
                <a:effectLst/>
                <a:uLnTx/>
                <a:uFillTx/>
                <a:latin typeface="Avenir" pitchFamily="50" charset="0"/>
                <a:ea typeface="+mn-ea"/>
                <a:cs typeface="+mn-cs"/>
                <a:sym typeface="Arial"/>
              </a:rPr>
              <a:t>3,192,759 views</a:t>
            </a:r>
            <a:r>
              <a:rPr kumimoji="0" lang="en-US" sz="900" b="0" i="0" u="none" strike="noStrike" kern="1200" cap="none" spc="0" normalizeH="0" baseline="0" noProof="0" dirty="0">
                <a:ln>
                  <a:noFill/>
                </a:ln>
                <a:solidFill>
                  <a:prstClr val="black"/>
                </a:solidFill>
                <a:effectLst/>
                <a:uLnTx/>
                <a:uFillTx/>
                <a:latin typeface="Avenir" pitchFamily="50" charset="0"/>
                <a:ea typeface="+mn-ea"/>
                <a:cs typeface="+mn-cs"/>
                <a:sym typeface="Arial"/>
              </a:rPr>
              <a:t>)</a:t>
            </a:r>
            <a:br>
              <a:rPr kumimoji="0" lang="en-US" sz="1400" b="0" i="0" u="sng" strike="noStrike" kern="1200" cap="none" spc="0" normalizeH="0" baseline="0" noProof="0" dirty="0">
                <a:ln>
                  <a:noFill/>
                </a:ln>
                <a:solidFill>
                  <a:prstClr val="black"/>
                </a:solidFill>
                <a:effectLst/>
                <a:uLnTx/>
                <a:uFillTx/>
                <a:latin typeface="Avenir" pitchFamily="50" charset="0"/>
                <a:ea typeface="+mn-ea"/>
                <a:cs typeface="+mn-cs"/>
                <a:sym typeface="Arial"/>
              </a:rPr>
            </a:br>
            <a: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t>Last week: 149,608 views </a:t>
            </a:r>
            <a:r>
              <a:rPr kumimoji="0" lang="en-US" sz="900" b="1" i="0" u="none" strike="noStrike" kern="1200" cap="none" spc="0" normalizeH="0" baseline="0" noProof="0" dirty="0">
                <a:ln>
                  <a:noFill/>
                </a:ln>
                <a:solidFill>
                  <a:srgbClr val="70AD47"/>
                </a:solidFill>
                <a:effectLst/>
                <a:uLnTx/>
                <a:uFillTx/>
                <a:latin typeface="Avenir" pitchFamily="50" charset="0"/>
                <a:ea typeface="+mn-ea"/>
                <a:cs typeface="+mn-cs"/>
                <a:sym typeface="Arial"/>
              </a:rPr>
              <a:t>(+26.0%)</a:t>
            </a:r>
            <a:b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br>
            <a: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t>Week before: 118,712 views</a:t>
            </a:r>
            <a:b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br>
            <a:endPar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endParaRPr>
          </a:p>
          <a:p>
            <a:pPr marL="609585" marR="0" lvl="0" indent="-457189"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t>VR&amp;E (CH31)</a:t>
            </a:r>
            <a:b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br>
            <a:r>
              <a:rPr kumimoji="0" lang="en-US" sz="900" b="0" i="0" u="none" strike="noStrike" kern="1200" cap="none" spc="0" normalizeH="0" baseline="0" noProof="0" dirty="0">
                <a:ln>
                  <a:noFill/>
                </a:ln>
                <a:solidFill>
                  <a:prstClr val="black"/>
                </a:solidFill>
                <a:effectLst/>
                <a:uLnTx/>
                <a:uFillTx/>
                <a:latin typeface="Avenir" pitchFamily="50" charset="0"/>
                <a:ea typeface="+mn-ea"/>
                <a:cs typeface="+mn-cs"/>
                <a:sym typeface="Arial"/>
              </a:rPr>
              <a:t>(Total since launch May 10, 2021: </a:t>
            </a:r>
            <a:r>
              <a:rPr kumimoji="0" lang="en-US" sz="900" b="1" i="0" u="none" strike="noStrike" kern="1200" cap="none" spc="0" normalizeH="0" baseline="0" noProof="0" dirty="0">
                <a:ln>
                  <a:noFill/>
                </a:ln>
                <a:solidFill>
                  <a:prstClr val="black"/>
                </a:solidFill>
                <a:effectLst/>
                <a:uLnTx/>
                <a:uFillTx/>
                <a:latin typeface="Avenir" pitchFamily="50" charset="0"/>
                <a:ea typeface="+mn-ea"/>
                <a:cs typeface="+mn-cs"/>
                <a:sym typeface="Arial"/>
              </a:rPr>
              <a:t>278,641 views</a:t>
            </a:r>
            <a:r>
              <a:rPr kumimoji="0" lang="en-US" sz="900" b="0" i="0" u="none" strike="noStrike" kern="1200" cap="none" spc="0" normalizeH="0" baseline="0" noProof="0" dirty="0">
                <a:ln>
                  <a:noFill/>
                </a:ln>
                <a:solidFill>
                  <a:prstClr val="black"/>
                </a:solidFill>
                <a:effectLst/>
                <a:uLnTx/>
                <a:uFillTx/>
                <a:latin typeface="Avenir" pitchFamily="50" charset="0"/>
                <a:ea typeface="+mn-ea"/>
                <a:cs typeface="+mn-cs"/>
                <a:sym typeface="Arial"/>
              </a:rPr>
              <a:t>)</a:t>
            </a:r>
            <a:br>
              <a:rPr kumimoji="0" lang="en-US" sz="900" b="0" i="0" u="none" strike="noStrike" kern="1200" cap="none" spc="0" normalizeH="0" baseline="0" noProof="0" dirty="0">
                <a:ln>
                  <a:noFill/>
                </a:ln>
                <a:solidFill>
                  <a:prstClr val="black"/>
                </a:solidFill>
                <a:effectLst/>
                <a:uLnTx/>
                <a:uFillTx/>
                <a:latin typeface="Avenir" pitchFamily="50" charset="0"/>
                <a:ea typeface="+mn-ea"/>
                <a:cs typeface="+mn-cs"/>
                <a:sym typeface="Arial"/>
              </a:rPr>
            </a:br>
            <a:r>
              <a:rPr kumimoji="0" lang="en-US" sz="900" b="0" i="0" u="none" strike="noStrike" kern="1200" cap="none" spc="0" normalizeH="0" baseline="0" noProof="0" dirty="0">
                <a:ln>
                  <a:noFill/>
                </a:ln>
                <a:solidFill>
                  <a:prstClr val="black"/>
                </a:solidFill>
                <a:effectLst/>
                <a:uLnTx/>
                <a:uFillTx/>
                <a:latin typeface="Avenir" pitchFamily="50" charset="0"/>
                <a:ea typeface="+mn-ea"/>
                <a:cs typeface="+mn-cs"/>
                <a:sym typeface="Arial"/>
              </a:rPr>
              <a:t>(Total since launch May 10, 2021: </a:t>
            </a:r>
            <a:r>
              <a:rPr kumimoji="0" lang="en-US" sz="900" b="1" i="0" u="none" strike="noStrike" kern="1200" cap="none" spc="0" normalizeH="0" baseline="0" noProof="0" dirty="0">
                <a:ln>
                  <a:noFill/>
                </a:ln>
                <a:solidFill>
                  <a:prstClr val="black"/>
                </a:solidFill>
                <a:effectLst/>
                <a:uLnTx/>
                <a:uFillTx/>
                <a:latin typeface="Avenir" pitchFamily="50" charset="0"/>
                <a:ea typeface="+mn-ea"/>
                <a:cs typeface="+mn-cs"/>
                <a:sym typeface="Arial"/>
              </a:rPr>
              <a:t>20,671 submissions</a:t>
            </a:r>
            <a:r>
              <a:rPr kumimoji="0" lang="en-US" sz="900" b="0" i="0" u="none" strike="noStrike" kern="1200" cap="none" spc="0" normalizeH="0" baseline="0" noProof="0" dirty="0">
                <a:ln>
                  <a:noFill/>
                </a:ln>
                <a:solidFill>
                  <a:prstClr val="black"/>
                </a:solidFill>
                <a:effectLst/>
                <a:uLnTx/>
                <a:uFillTx/>
                <a:latin typeface="Avenir" pitchFamily="50" charset="0"/>
                <a:ea typeface="+mn-ea"/>
                <a:cs typeface="+mn-cs"/>
                <a:sym typeface="Arial"/>
              </a:rPr>
              <a:t>)</a:t>
            </a:r>
            <a:br>
              <a:rPr kumimoji="0" lang="en-US" sz="1400" b="0" i="0" u="sng" strike="noStrike" kern="1200" cap="none" spc="0" normalizeH="0" baseline="0" noProof="0" dirty="0">
                <a:ln>
                  <a:noFill/>
                </a:ln>
                <a:solidFill>
                  <a:prstClr val="black"/>
                </a:solidFill>
                <a:effectLst/>
                <a:uLnTx/>
                <a:uFillTx/>
                <a:latin typeface="Avenir" pitchFamily="50" charset="0"/>
                <a:ea typeface="+mn-ea"/>
                <a:cs typeface="+mn-cs"/>
                <a:sym typeface="Arial"/>
              </a:rPr>
            </a:br>
            <a: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t>Last week: 2,452 submissions </a:t>
            </a:r>
            <a:r>
              <a:rPr kumimoji="0" lang="en-US" sz="900" b="1" i="0" u="none" strike="noStrike" kern="1200" cap="none" spc="0" normalizeH="0" baseline="0" noProof="0" dirty="0">
                <a:ln>
                  <a:noFill/>
                </a:ln>
                <a:solidFill>
                  <a:srgbClr val="FF0000"/>
                </a:solidFill>
                <a:effectLst/>
                <a:uLnTx/>
                <a:uFillTx/>
                <a:latin typeface="Avenir" pitchFamily="50" charset="0"/>
                <a:ea typeface="+mn-ea"/>
                <a:cs typeface="+mn-cs"/>
                <a:sym typeface="Arial"/>
              </a:rPr>
              <a:t>(-3.2%)</a:t>
            </a:r>
            <a:b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br>
            <a: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t>Week before: 2,534 submissions</a:t>
            </a:r>
            <a:b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br>
            <a:endPar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endParaRPr>
          </a:p>
          <a:p>
            <a:pPr marL="609585" marR="0" lvl="0" indent="-457189"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t>Dependency Claims (686c/674)</a:t>
            </a:r>
            <a:b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br>
            <a:r>
              <a:rPr kumimoji="0" lang="en-US" sz="900" b="0" i="0" u="none" strike="noStrike" kern="1200" cap="none" spc="0" normalizeH="0" baseline="0" noProof="0" dirty="0">
                <a:ln>
                  <a:noFill/>
                </a:ln>
                <a:solidFill>
                  <a:srgbClr val="000000"/>
                </a:solidFill>
                <a:effectLst/>
                <a:uLnTx/>
                <a:uFillTx/>
                <a:latin typeface="Avenir" pitchFamily="50" charset="0"/>
                <a:ea typeface="+mn-ea"/>
                <a:cs typeface="Arial"/>
                <a:sym typeface="Arial"/>
              </a:rPr>
              <a:t>(C</a:t>
            </a:r>
            <a:r>
              <a:rPr kumimoji="0" lang="en-US" sz="900" b="0" i="0" u="none" strike="noStrike" kern="1200" cap="none" spc="0" normalizeH="0" baseline="0" noProof="0" dirty="0" err="1">
                <a:ln>
                  <a:noFill/>
                </a:ln>
                <a:solidFill>
                  <a:srgbClr val="000000"/>
                </a:solidFill>
                <a:effectLst/>
                <a:uLnTx/>
                <a:uFillTx/>
                <a:latin typeface="Avenir" pitchFamily="50" charset="0"/>
                <a:ea typeface="+mn-ea"/>
                <a:cs typeface="Arial"/>
                <a:sym typeface="Arial"/>
              </a:rPr>
              <a:t>oming</a:t>
            </a:r>
            <a:r>
              <a:rPr kumimoji="0" lang="en-US" sz="900" b="0" i="0" u="none" strike="noStrike" kern="1200" cap="none" spc="0" normalizeH="0" baseline="0" noProof="0" dirty="0">
                <a:ln>
                  <a:noFill/>
                </a:ln>
                <a:solidFill>
                  <a:srgbClr val="000000"/>
                </a:solidFill>
                <a:effectLst/>
                <a:uLnTx/>
                <a:uFillTx/>
                <a:latin typeface="Avenir" pitchFamily="50" charset="0"/>
                <a:ea typeface="+mn-ea"/>
                <a:cs typeface="Arial"/>
                <a:sym typeface="Arial"/>
              </a:rPr>
              <a:t> soon)</a:t>
            </a:r>
            <a:br>
              <a:rPr kumimoji="0" lang="en-US" sz="1400" b="0" i="0" u="sng" strike="noStrike" kern="1200" cap="none" spc="0" normalizeH="0" baseline="0" noProof="0" dirty="0">
                <a:ln>
                  <a:noFill/>
                </a:ln>
                <a:solidFill>
                  <a:srgbClr val="000000"/>
                </a:solidFill>
                <a:effectLst/>
                <a:uLnTx/>
                <a:uFillTx/>
                <a:latin typeface="Avenir" pitchFamily="50" charset="0"/>
                <a:ea typeface="+mn-ea"/>
                <a:cs typeface="Arial"/>
                <a:sym typeface="Arial"/>
              </a:rPr>
            </a:br>
            <a:r>
              <a:rPr kumimoji="0" lang="en-US" sz="1400" b="0" i="0" u="none" strike="noStrike" kern="1200" cap="none" spc="0" normalizeH="0" baseline="0" noProof="0" dirty="0">
                <a:ln>
                  <a:noFill/>
                </a:ln>
                <a:solidFill>
                  <a:srgbClr val="000000"/>
                </a:solidFill>
                <a:effectLst/>
                <a:uLnTx/>
                <a:uFillTx/>
                <a:latin typeface="Avenir" pitchFamily="50" charset="0"/>
                <a:ea typeface="+mn-ea"/>
                <a:cs typeface="Arial"/>
                <a:sym typeface="Arial"/>
              </a:rPr>
              <a:t>Yesterday: 0 submissions </a:t>
            </a:r>
            <a:r>
              <a:rPr kumimoji="0" lang="en-US" sz="900" b="1" i="0" u="none" strike="noStrike" kern="1200" cap="none" spc="0" normalizeH="0" baseline="0" noProof="0" dirty="0">
                <a:ln>
                  <a:noFill/>
                </a:ln>
                <a:solidFill>
                  <a:srgbClr val="4472C4"/>
                </a:solidFill>
                <a:effectLst/>
                <a:uLnTx/>
                <a:uFillTx/>
                <a:latin typeface="Avenir" pitchFamily="50" charset="0"/>
                <a:ea typeface="+mn-ea"/>
                <a:cs typeface="+mn-cs"/>
                <a:sym typeface="Arial"/>
              </a:rPr>
              <a:t>(0%)</a:t>
            </a:r>
            <a:br>
              <a:rPr kumimoji="0" lang="en-US" sz="1400" b="0" i="0" u="none" strike="noStrike" kern="1200" cap="none" spc="0" normalizeH="0" baseline="0" noProof="0" dirty="0">
                <a:ln>
                  <a:noFill/>
                </a:ln>
                <a:solidFill>
                  <a:srgbClr val="000000"/>
                </a:solidFill>
                <a:effectLst/>
                <a:uLnTx/>
                <a:uFillTx/>
                <a:latin typeface="Avenir" pitchFamily="50" charset="0"/>
                <a:ea typeface="+mn-ea"/>
                <a:cs typeface="Arial"/>
                <a:sym typeface="Arial"/>
              </a:rPr>
            </a:br>
            <a: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t>Week before: </a:t>
            </a:r>
            <a:r>
              <a:rPr kumimoji="0" lang="en-US" sz="1400" b="0" i="0" u="none" strike="noStrike" kern="1200" cap="none" spc="0" normalizeH="0" baseline="0" noProof="0" dirty="0">
                <a:ln>
                  <a:noFill/>
                </a:ln>
                <a:solidFill>
                  <a:srgbClr val="000000"/>
                </a:solidFill>
                <a:effectLst/>
                <a:uLnTx/>
                <a:uFillTx/>
                <a:latin typeface="Avenir" pitchFamily="50" charset="0"/>
                <a:ea typeface="+mn-ea"/>
                <a:cs typeface="Arial"/>
                <a:sym typeface="Arial"/>
              </a:rPr>
              <a:t>0</a:t>
            </a:r>
            <a: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t> submissions</a:t>
            </a:r>
          </a:p>
          <a:p>
            <a:pPr marL="152396" marR="0" lvl="0" indent="0" algn="l" defTabSz="914400" rtl="0" eaLnBrk="1" fontAlgn="auto" latinLnBrk="0" hangingPunct="1">
              <a:lnSpc>
                <a:spcPct val="120000"/>
              </a:lnSpc>
              <a:spcBef>
                <a:spcPts val="0"/>
              </a:spcBef>
              <a:spcAft>
                <a:spcPts val="0"/>
              </a:spcAft>
              <a:buClr>
                <a:srgbClr val="44546A"/>
              </a:buClr>
              <a:buSzPts val="1800"/>
              <a:buFont typeface="Arial" panose="020B0604020202020204" pitchFamily="34" charset="0"/>
              <a:buNone/>
              <a:tabLst/>
              <a:defRPr/>
            </a:pPr>
            <a:br>
              <a:rPr kumimoji="0" lang="en-US" sz="1400" b="0" i="0" u="none" strike="noStrike" kern="1200" cap="none" spc="0" normalizeH="0" baseline="0" noProof="0" dirty="0">
                <a:ln>
                  <a:noFill/>
                </a:ln>
                <a:solidFill>
                  <a:prstClr val="black"/>
                </a:solidFill>
                <a:effectLst/>
                <a:uLnTx/>
                <a:uFillTx/>
                <a:latin typeface="Avenir" pitchFamily="50" charset="0"/>
                <a:ea typeface="+mn-ea"/>
                <a:cs typeface="+mn-cs"/>
                <a:sym typeface="Arial"/>
              </a:rPr>
            </a:br>
            <a:endParaRPr kumimoji="0" lang="en-US" sz="2800" b="1" i="0" u="none" strike="noStrike" kern="1200" cap="none" spc="0" normalizeH="0" baseline="0" noProof="0" dirty="0">
              <a:ln>
                <a:noFill/>
              </a:ln>
              <a:solidFill>
                <a:prstClr val="black"/>
              </a:solidFill>
              <a:effectLst/>
              <a:uLnTx/>
              <a:uFillTx/>
              <a:latin typeface="Avenir" pitchFamily="50" charset="0"/>
              <a:ea typeface="+mn-ea"/>
              <a:cs typeface="Arial" panose="020B0604020202020204" pitchFamily="34" charset="0"/>
              <a:sym typeface="Arial"/>
            </a:endParaRP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81863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400" b="0" i="1" u="none" strike="noStrike" kern="1200" cap="none" spc="0" normalizeH="0" baseline="0" noProof="0" dirty="0">
                <a:ln>
                  <a:noFill/>
                </a:ln>
                <a:solidFill>
                  <a:srgbClr val="666666"/>
                </a:solidFill>
                <a:effectLst/>
                <a:uLnTx/>
                <a:uFillTx/>
                <a:latin typeface="Source Sans Pro" panose="020B0503030403020204" pitchFamily="34" charset="0"/>
                <a:ea typeface="+mj-ea"/>
                <a:cs typeface="+mj-cs"/>
                <a:sym typeface="Arial"/>
              </a:rPr>
              <a:t>Transforming eBenefits products into </a:t>
            </a:r>
            <a:r>
              <a:rPr kumimoji="0" lang="en-US" sz="1400" b="1" i="1" u="none" strike="noStrike" kern="1200" cap="none" spc="0" normalizeH="0" baseline="0" noProof="0" dirty="0">
                <a:ln>
                  <a:noFill/>
                </a:ln>
                <a:solidFill>
                  <a:srgbClr val="666666"/>
                </a:solidFill>
                <a:effectLst/>
                <a:uLnTx/>
                <a:uFillTx/>
                <a:latin typeface="Source Sans Pro" panose="020B0503030403020204" pitchFamily="34" charset="0"/>
                <a:ea typeface="+mj-ea"/>
                <a:cs typeface="+mj-cs"/>
                <a:sym typeface="Arial"/>
              </a:rPr>
              <a:t>personalized,</a:t>
            </a:r>
            <a:r>
              <a:rPr kumimoji="0" lang="en-US" sz="1400" b="0" i="1" u="none" strike="noStrike" kern="1200" cap="none" spc="0" normalizeH="0" baseline="0" noProof="0" dirty="0">
                <a:ln>
                  <a:noFill/>
                </a:ln>
                <a:solidFill>
                  <a:srgbClr val="666666"/>
                </a:solidFill>
                <a:effectLst/>
                <a:uLnTx/>
                <a:uFillTx/>
                <a:latin typeface="Source Sans Pro" panose="020B0503030403020204" pitchFamily="34" charset="0"/>
                <a:ea typeface="+mj-ea"/>
                <a:cs typeface="+mj-cs"/>
                <a:sym typeface="Arial"/>
              </a:rPr>
              <a:t> </a:t>
            </a:r>
            <a:r>
              <a:rPr kumimoji="0" lang="en-US" sz="1400" b="1" i="1" u="none" strike="noStrike" kern="1200" cap="none" spc="0" normalizeH="0" baseline="0" noProof="0" dirty="0">
                <a:ln>
                  <a:noFill/>
                </a:ln>
                <a:solidFill>
                  <a:srgbClr val="666666"/>
                </a:solidFill>
                <a:effectLst/>
                <a:uLnTx/>
                <a:uFillTx/>
                <a:latin typeface="Source Sans Pro" panose="020B0503030403020204" pitchFamily="34" charset="0"/>
                <a:ea typeface="+mj-ea"/>
                <a:cs typeface="+mj-cs"/>
                <a:sym typeface="Arial"/>
              </a:rPr>
              <a:t>guided experiences</a:t>
            </a:r>
            <a:r>
              <a:rPr kumimoji="0" lang="en-US" sz="1400" b="0" i="1" u="none" strike="noStrike" kern="1200" cap="none" spc="0" normalizeH="0" baseline="0" noProof="0" dirty="0">
                <a:ln>
                  <a:noFill/>
                </a:ln>
                <a:solidFill>
                  <a:srgbClr val="666666"/>
                </a:solidFill>
                <a:effectLst/>
                <a:uLnTx/>
                <a:uFillTx/>
                <a:latin typeface="Source Sans Pro" panose="020B0503030403020204" pitchFamily="34" charset="0"/>
                <a:ea typeface="+mj-ea"/>
                <a:cs typeface="+mj-cs"/>
                <a:sym typeface="Arial"/>
              </a:rPr>
              <a:t> that </a:t>
            </a:r>
            <a:r>
              <a:rPr kumimoji="0" lang="en-US" sz="1400" b="1" i="1" u="none" strike="noStrike" kern="1200" cap="none" spc="0" normalizeH="0" baseline="0" noProof="0" dirty="0">
                <a:ln>
                  <a:noFill/>
                </a:ln>
                <a:solidFill>
                  <a:srgbClr val="666666"/>
                </a:solidFill>
                <a:effectLst/>
                <a:uLnTx/>
                <a:uFillTx/>
                <a:latin typeface="Source Sans Pro" panose="020B0503030403020204" pitchFamily="34" charset="0"/>
                <a:ea typeface="+mj-ea"/>
                <a:cs typeface="+mj-cs"/>
                <a:sym typeface="Arial"/>
              </a:rPr>
              <a:t>help Veterans</a:t>
            </a:r>
            <a:r>
              <a:rPr kumimoji="0" lang="en-US" sz="1400" b="0" i="1" u="none" strike="noStrike" kern="1200" cap="none" spc="0" normalizeH="0" baseline="0" noProof="0" dirty="0">
                <a:ln>
                  <a:noFill/>
                </a:ln>
                <a:solidFill>
                  <a:srgbClr val="666666"/>
                </a:solidFill>
                <a:effectLst/>
                <a:uLnTx/>
                <a:uFillTx/>
                <a:latin typeface="Source Sans Pro" panose="020B0503030403020204" pitchFamily="34" charset="0"/>
                <a:ea typeface="+mj-ea"/>
                <a:cs typeface="+mj-cs"/>
                <a:sym typeface="Arial"/>
              </a:rPr>
              <a:t>, </a:t>
            </a:r>
            <a:br>
              <a:rPr kumimoji="0" lang="en-US" sz="1400" b="0" i="1" u="none" strike="noStrike" kern="1200" cap="none" spc="0" normalizeH="0" baseline="0" noProof="0" dirty="0">
                <a:ln>
                  <a:noFill/>
                </a:ln>
                <a:solidFill>
                  <a:srgbClr val="666666"/>
                </a:solidFill>
                <a:effectLst/>
                <a:uLnTx/>
                <a:uFillTx/>
                <a:latin typeface="Source Sans Pro" panose="020B0503030403020204" pitchFamily="34" charset="0"/>
                <a:ea typeface="+mj-ea"/>
                <a:cs typeface="+mj-cs"/>
                <a:sym typeface="Arial"/>
              </a:rPr>
            </a:br>
            <a:r>
              <a:rPr kumimoji="0" lang="en-US" sz="1400" b="0" i="1" u="none" strike="noStrike" kern="1200" cap="none" spc="0" normalizeH="0" baseline="0" noProof="0" dirty="0">
                <a:ln>
                  <a:noFill/>
                </a:ln>
                <a:solidFill>
                  <a:srgbClr val="666666"/>
                </a:solidFill>
                <a:effectLst/>
                <a:uLnTx/>
                <a:uFillTx/>
                <a:latin typeface="Source Sans Pro" panose="020B0503030403020204" pitchFamily="34" charset="0"/>
                <a:ea typeface="+mj-ea"/>
                <a:cs typeface="+mj-cs"/>
                <a:sym typeface="Arial"/>
              </a:rPr>
              <a:t>and the people in their networks, </a:t>
            </a:r>
            <a:r>
              <a:rPr kumimoji="0" lang="en-US" sz="1400" b="1" i="1" u="none" strike="noStrike" kern="1200" cap="none" spc="0" normalizeH="0" baseline="0" noProof="0" dirty="0">
                <a:ln>
                  <a:noFill/>
                </a:ln>
                <a:solidFill>
                  <a:srgbClr val="666666"/>
                </a:solidFill>
                <a:effectLst/>
                <a:uLnTx/>
                <a:uFillTx/>
                <a:latin typeface="Source Sans Pro" panose="020B0503030403020204" pitchFamily="34" charset="0"/>
                <a:ea typeface="+mj-ea"/>
                <a:cs typeface="+mj-cs"/>
                <a:sym typeface="Arial"/>
              </a:rPr>
              <a:t>get the benefits and services they deserve</a:t>
            </a:r>
            <a:r>
              <a:rPr kumimoji="0" lang="en-US" sz="1200" b="0" i="1" u="none" strike="noStrike" kern="1200" cap="none" spc="0" normalizeH="0" baseline="0" noProof="0" dirty="0">
                <a:ln>
                  <a:noFill/>
                </a:ln>
                <a:solidFill>
                  <a:srgbClr val="666666"/>
                </a:solidFill>
                <a:effectLst/>
                <a:uLnTx/>
                <a:uFillTx/>
                <a:latin typeface="Source Sans Pro" panose="020B0503030403020204" pitchFamily="34" charset="0"/>
                <a:ea typeface="+mj-ea"/>
                <a:cs typeface="+mj-cs"/>
                <a:sym typeface="Arial"/>
              </a:rPr>
              <a:t>.</a:t>
            </a:r>
            <a:br>
              <a:rPr kumimoji="0" lang="en-US" sz="1200" b="0" i="1" u="none" strike="noStrike" kern="1200" cap="none" spc="0" normalizeH="0" baseline="0" noProof="0" dirty="0">
                <a:ln>
                  <a:noFill/>
                </a:ln>
                <a:solidFill>
                  <a:srgbClr val="666666"/>
                </a:solidFill>
                <a:effectLst/>
                <a:uLnTx/>
                <a:uFillTx/>
                <a:latin typeface="Source Sans Pro" panose="020B0503030403020204" pitchFamily="34" charset="0"/>
                <a:ea typeface="+mj-ea"/>
                <a:cs typeface="+mj-cs"/>
                <a:sym typeface="Arial"/>
              </a:rPr>
            </a:b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sym typeface="Arial"/>
            </a:endParaRPr>
          </a:p>
        </p:txBody>
      </p:sp>
    </p:spTree>
    <p:extLst>
      <p:ext uri="{BB962C8B-B14F-4D97-AF65-F5344CB8AC3E}">
        <p14:creationId xmlns:p14="http://schemas.microsoft.com/office/powerpoint/2010/main" val="2898550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
          <p:cNvSpPr txBox="1">
            <a:spLocks noGrp="1"/>
          </p:cNvSpPr>
          <p:nvPr>
            <p:ph type="body" idx="1"/>
          </p:nvPr>
        </p:nvSpPr>
        <p:spPr>
          <a:xfrm>
            <a:off x="4533" y="1664399"/>
            <a:ext cx="7818800" cy="5193600"/>
          </a:xfrm>
          <a:prstGeom prst="rect">
            <a:avLst/>
          </a:prstGeom>
          <a:noFill/>
          <a:ln>
            <a:noFill/>
          </a:ln>
        </p:spPr>
        <p:txBody>
          <a:bodyPr spcFirstLastPara="1" wrap="square" lIns="0" tIns="0" rIns="0" bIns="0" anchor="t" anchorCtr="0">
            <a:noAutofit/>
          </a:bodyPr>
          <a:lstStyle/>
          <a:p>
            <a:pPr marL="203195" indent="0">
              <a:lnSpc>
                <a:spcPct val="115000"/>
              </a:lnSpc>
              <a:buSzPts val="800"/>
              <a:buNone/>
            </a:pPr>
            <a:r>
              <a:rPr lang="en" sz="1400" b="1" dirty="0">
                <a:latin typeface="Arial"/>
                <a:ea typeface="Arial"/>
                <a:cs typeface="Arial"/>
                <a:sym typeface="Arial"/>
              </a:rPr>
              <a:t>Original Claims - Form 526ez</a:t>
            </a:r>
            <a:endParaRPr sz="1400" b="1" dirty="0">
              <a:latin typeface="Arial"/>
              <a:ea typeface="Arial"/>
              <a:cs typeface="Arial"/>
              <a:sym typeface="Arial"/>
            </a:endParaRPr>
          </a:p>
          <a:p>
            <a:pPr indent="-397923">
              <a:lnSpc>
                <a:spcPct val="115000"/>
              </a:lnSpc>
              <a:buSzPts val="1100"/>
            </a:pPr>
            <a:r>
              <a:rPr lang="en-US" sz="1400" dirty="0">
                <a:latin typeface="Arial"/>
                <a:ea typeface="Arial"/>
                <a:cs typeface="Arial"/>
                <a:sym typeface="Arial"/>
              </a:rPr>
              <a:t>Usability Test next week </a:t>
            </a:r>
            <a:endParaRPr lang="en-US" sz="1400" dirty="0">
              <a:latin typeface="+mn-lt"/>
              <a:ea typeface="Arial"/>
              <a:cs typeface="Arial"/>
              <a:sym typeface="Arial"/>
            </a:endParaRPr>
          </a:p>
          <a:p>
            <a:pPr indent="-397923">
              <a:lnSpc>
                <a:spcPct val="115000"/>
              </a:lnSpc>
              <a:buSzPts val="1100"/>
            </a:pPr>
            <a:r>
              <a:rPr lang="en-US" sz="1400" dirty="0">
                <a:latin typeface="Arial"/>
                <a:ea typeface="Arial"/>
                <a:cs typeface="Arial"/>
                <a:sym typeface="Arial"/>
              </a:rPr>
              <a:t>Submissions for Veterans with guard/reserve obligations (tentative resolution)</a:t>
            </a:r>
          </a:p>
          <a:p>
            <a:pPr indent="-397923">
              <a:lnSpc>
                <a:spcPct val="115000"/>
              </a:lnSpc>
              <a:buSzPts val="1100"/>
            </a:pPr>
            <a:r>
              <a:rPr lang="en-US" sz="1400" dirty="0">
                <a:latin typeface="Arial"/>
                <a:ea typeface="Arial"/>
                <a:cs typeface="Arial"/>
                <a:sym typeface="Arial"/>
              </a:rPr>
              <a:t>PTSD (on hold pending availability of VADIR data from VA Profile)</a:t>
            </a:r>
          </a:p>
          <a:p>
            <a:pPr indent="-397923">
              <a:lnSpc>
                <a:spcPct val="115000"/>
              </a:lnSpc>
              <a:buSzPts val="1100"/>
            </a:pPr>
            <a:r>
              <a:rPr lang="en-US" sz="1400" dirty="0">
                <a:latin typeface="Arial"/>
                <a:cs typeface="Arial"/>
                <a:sym typeface="Arial"/>
              </a:rPr>
              <a:t>Disability Wizards</a:t>
            </a:r>
          </a:p>
          <a:p>
            <a:pPr lvl="1" indent="-397923">
              <a:lnSpc>
                <a:spcPct val="115000"/>
              </a:lnSpc>
              <a:spcBef>
                <a:spcPts val="0"/>
              </a:spcBef>
              <a:buSzPts val="1100"/>
            </a:pPr>
            <a:r>
              <a:rPr lang="en-US" sz="1400">
                <a:latin typeface="Arial"/>
                <a:cs typeface="Arial"/>
                <a:sym typeface="Arial"/>
              </a:rPr>
              <a:t>526 wizard move </a:t>
            </a:r>
            <a:r>
              <a:rPr lang="en-US" sz="1400" dirty="0">
                <a:latin typeface="Arial"/>
                <a:cs typeface="Arial"/>
                <a:sym typeface="Arial"/>
              </a:rPr>
              <a:t>complete </a:t>
            </a:r>
            <a:endParaRPr sz="1400" dirty="0"/>
          </a:p>
          <a:p>
            <a:pPr marL="203195" indent="0">
              <a:lnSpc>
                <a:spcPct val="115000"/>
              </a:lnSpc>
              <a:buSzPts val="800"/>
              <a:buNone/>
            </a:pPr>
            <a:endParaRPr sz="1400" b="1" dirty="0">
              <a:latin typeface="Arial"/>
              <a:ea typeface="Arial"/>
              <a:cs typeface="Arial"/>
              <a:sym typeface="Arial"/>
            </a:endParaRPr>
          </a:p>
          <a:p>
            <a:pPr marL="203195" indent="0">
              <a:lnSpc>
                <a:spcPct val="115000"/>
              </a:lnSpc>
              <a:buSzPts val="800"/>
              <a:buNone/>
            </a:pPr>
            <a:r>
              <a:rPr lang="en" sz="1400" b="1" dirty="0">
                <a:latin typeface="Arial"/>
                <a:ea typeface="Arial"/>
                <a:cs typeface="Arial"/>
                <a:sym typeface="Arial"/>
              </a:rPr>
              <a:t>Notice of Disagreement (NOD)</a:t>
            </a:r>
            <a:endParaRPr sz="1400" dirty="0"/>
          </a:p>
          <a:p>
            <a:pPr marL="465655" indent="-228594">
              <a:lnSpc>
                <a:spcPct val="115000"/>
              </a:lnSpc>
              <a:buSzPts val="800"/>
            </a:pPr>
            <a:r>
              <a:rPr lang="en-US" sz="1400" dirty="0">
                <a:latin typeface="Arial"/>
                <a:cs typeface="Arial"/>
                <a:sym typeface="Arial"/>
              </a:rPr>
              <a:t>Finalizing content modifications &amp; contact info page updates</a:t>
            </a:r>
          </a:p>
          <a:p>
            <a:pPr marL="237061" indent="0">
              <a:lnSpc>
                <a:spcPct val="115000"/>
              </a:lnSpc>
              <a:buSzPts val="800"/>
              <a:buNone/>
            </a:pPr>
            <a:endParaRPr sz="1400" dirty="0"/>
          </a:p>
          <a:p>
            <a:pPr marL="203195" indent="0">
              <a:lnSpc>
                <a:spcPct val="115000"/>
              </a:lnSpc>
              <a:buSzPts val="800"/>
              <a:buNone/>
            </a:pPr>
            <a:r>
              <a:rPr lang="en-US" sz="1400" b="1" dirty="0">
                <a:latin typeface="Arial"/>
                <a:ea typeface="Arial"/>
                <a:cs typeface="Arial"/>
                <a:sym typeface="Arial"/>
              </a:rPr>
              <a:t>Higher Level Review (HLR)</a:t>
            </a:r>
          </a:p>
          <a:p>
            <a:pPr marL="431789" indent="-228594">
              <a:lnSpc>
                <a:spcPct val="115000"/>
              </a:lnSpc>
              <a:buSzPts val="800"/>
            </a:pPr>
            <a:r>
              <a:rPr lang="en-US" sz="1400" dirty="0">
                <a:latin typeface="Arial"/>
                <a:cs typeface="Arial"/>
                <a:sym typeface="Arial"/>
              </a:rPr>
              <a:t>Page refresh tasks prioritized</a:t>
            </a:r>
          </a:p>
          <a:p>
            <a:pPr marL="203195" indent="0">
              <a:lnSpc>
                <a:spcPct val="115000"/>
              </a:lnSpc>
              <a:buSzPts val="800"/>
              <a:buNone/>
            </a:pPr>
            <a:endParaRPr lang="en-US" sz="1400" dirty="0">
              <a:latin typeface="Arial"/>
              <a:cs typeface="Arial"/>
              <a:sym typeface="Arial"/>
            </a:endParaRPr>
          </a:p>
          <a:p>
            <a:pPr marL="203195" indent="0">
              <a:lnSpc>
                <a:spcPct val="115000"/>
              </a:lnSpc>
              <a:buSzPts val="800"/>
              <a:buNone/>
            </a:pPr>
            <a:r>
              <a:rPr lang="en-US" sz="1400" b="1" dirty="0">
                <a:latin typeface="Arial"/>
                <a:cs typeface="Arial"/>
                <a:sym typeface="Arial"/>
              </a:rPr>
              <a:t>Claims Status Tool (CST)</a:t>
            </a:r>
          </a:p>
          <a:p>
            <a:pPr marL="431789" indent="-228594">
              <a:lnSpc>
                <a:spcPct val="115000"/>
              </a:lnSpc>
              <a:buSzPts val="800"/>
            </a:pPr>
            <a:r>
              <a:rPr lang="en-US" sz="1400" dirty="0">
                <a:latin typeface="Arial"/>
                <a:cs typeface="Arial"/>
                <a:sym typeface="Arial"/>
              </a:rPr>
              <a:t>Tech Discovery</a:t>
            </a:r>
          </a:p>
          <a:p>
            <a:pPr marL="203195" indent="0">
              <a:lnSpc>
                <a:spcPct val="115000"/>
              </a:lnSpc>
              <a:buSzPts val="800"/>
              <a:buNone/>
            </a:pPr>
            <a:endParaRPr lang="en" sz="1400" b="1" dirty="0">
              <a:latin typeface="Arial"/>
              <a:ea typeface="Arial"/>
              <a:cs typeface="Arial"/>
              <a:sym typeface="Arial"/>
            </a:endParaRPr>
          </a:p>
          <a:p>
            <a:pPr marL="203195" indent="0">
              <a:lnSpc>
                <a:spcPct val="115000"/>
              </a:lnSpc>
              <a:buSzPts val="800"/>
              <a:buNone/>
            </a:pPr>
            <a:r>
              <a:rPr lang="en" sz="1400" b="1" dirty="0">
                <a:latin typeface="Arial"/>
                <a:ea typeface="Arial"/>
                <a:cs typeface="Arial"/>
                <a:sym typeface="Arial"/>
              </a:rPr>
              <a:t>Dependencies, blockers</a:t>
            </a:r>
            <a:endParaRPr sz="1400" dirty="0"/>
          </a:p>
          <a:p>
            <a:pPr indent="-397923">
              <a:lnSpc>
                <a:spcPct val="115000"/>
              </a:lnSpc>
              <a:buSzPts val="1100"/>
            </a:pPr>
            <a:r>
              <a:rPr lang="en-US" sz="1400" dirty="0">
                <a:latin typeface="Arial"/>
                <a:ea typeface="Arial"/>
                <a:cs typeface="Arial"/>
                <a:sym typeface="Arial"/>
              </a:rPr>
              <a:t>NOD - awaiting revised opt-in language</a:t>
            </a:r>
          </a:p>
          <a:p>
            <a:pPr indent="-397923">
              <a:lnSpc>
                <a:spcPct val="115000"/>
              </a:lnSpc>
              <a:buSzPts val="1100"/>
            </a:pPr>
            <a:r>
              <a:rPr lang="en-US" sz="1400" dirty="0">
                <a:latin typeface="Arial"/>
                <a:ea typeface="Arial"/>
                <a:cs typeface="Arial"/>
                <a:sym typeface="Arial"/>
              </a:rPr>
              <a:t>VADIR data availability (VA Profile)</a:t>
            </a:r>
            <a:endParaRPr lang="en" sz="1400" dirty="0">
              <a:latin typeface="Arial"/>
              <a:ea typeface="Arial"/>
              <a:cs typeface="Arial"/>
              <a:sym typeface="Arial"/>
            </a:endParaRPr>
          </a:p>
          <a:p>
            <a:pPr marL="203195" indent="0">
              <a:lnSpc>
                <a:spcPct val="115000"/>
              </a:lnSpc>
              <a:buSzPts val="800"/>
              <a:buNone/>
            </a:pPr>
            <a:r>
              <a:rPr lang="en" sz="1400" b="1" dirty="0">
                <a:latin typeface="Arial"/>
                <a:ea typeface="Arial"/>
                <a:cs typeface="Arial"/>
                <a:sym typeface="Arial"/>
              </a:rPr>
              <a:t>Q&amp;A:</a:t>
            </a:r>
            <a:endParaRPr sz="1400" dirty="0"/>
          </a:p>
          <a:p>
            <a:pPr marL="491054" indent="-203195">
              <a:lnSpc>
                <a:spcPct val="115000"/>
              </a:lnSpc>
              <a:buSzPts val="800"/>
              <a:buNone/>
            </a:pPr>
            <a:endParaRPr sz="1600" dirty="0">
              <a:latin typeface="Arial"/>
              <a:ea typeface="Arial"/>
              <a:cs typeface="Arial"/>
              <a:sym typeface="Arial"/>
            </a:endParaRPr>
          </a:p>
          <a:p>
            <a:pPr marL="203195" indent="0">
              <a:lnSpc>
                <a:spcPct val="115000"/>
              </a:lnSpc>
              <a:buSzPts val="800"/>
              <a:buNone/>
            </a:pPr>
            <a:endParaRPr sz="1600" i="1" dirty="0">
              <a:latin typeface="Arial"/>
              <a:ea typeface="Arial"/>
              <a:cs typeface="Arial"/>
              <a:sym typeface="Arial"/>
            </a:endParaRPr>
          </a:p>
          <a:p>
            <a:pPr marL="203195" indent="0">
              <a:lnSpc>
                <a:spcPct val="115000"/>
              </a:lnSpc>
              <a:buSzPts val="800"/>
              <a:buNone/>
            </a:pPr>
            <a:endParaRPr sz="1600" i="1" dirty="0">
              <a:latin typeface="Arial"/>
              <a:ea typeface="Arial"/>
              <a:cs typeface="Arial"/>
              <a:sym typeface="Arial"/>
            </a:endParaRPr>
          </a:p>
          <a:p>
            <a:pPr marL="203195" indent="0">
              <a:lnSpc>
                <a:spcPct val="115000"/>
              </a:lnSpc>
              <a:buSzPts val="800"/>
              <a:buNone/>
            </a:pPr>
            <a:endParaRPr sz="1600" i="1" dirty="0">
              <a:latin typeface="Arial"/>
              <a:ea typeface="Arial"/>
              <a:cs typeface="Arial"/>
              <a:sym typeface="Arial"/>
            </a:endParaRPr>
          </a:p>
          <a:p>
            <a:pPr marL="203195" indent="0">
              <a:lnSpc>
                <a:spcPct val="115000"/>
              </a:lnSpc>
              <a:buSzPts val="800"/>
              <a:buNone/>
            </a:pPr>
            <a:endParaRPr sz="1600" i="1" dirty="0">
              <a:latin typeface="Arial"/>
              <a:ea typeface="Arial"/>
              <a:cs typeface="Arial"/>
              <a:sym typeface="Arial"/>
            </a:endParaRPr>
          </a:p>
          <a:p>
            <a:pPr marL="203195" indent="0">
              <a:lnSpc>
                <a:spcPct val="115000"/>
              </a:lnSpc>
              <a:buSzPts val="800"/>
              <a:buNone/>
            </a:pPr>
            <a:endParaRPr sz="1600" i="1" dirty="0">
              <a:latin typeface="Arial"/>
              <a:ea typeface="Arial"/>
              <a:cs typeface="Arial"/>
              <a:sym typeface="Arial"/>
            </a:endParaRPr>
          </a:p>
          <a:p>
            <a:pPr marL="203195" indent="0">
              <a:lnSpc>
                <a:spcPct val="115000"/>
              </a:lnSpc>
              <a:buSzPts val="800"/>
              <a:buNone/>
            </a:pPr>
            <a:endParaRPr sz="1467" dirty="0"/>
          </a:p>
        </p:txBody>
      </p:sp>
      <p:sp>
        <p:nvSpPr>
          <p:cNvPr id="137" name="Google Shape;137;p1"/>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100"/>
            </a:pPr>
            <a:r>
              <a:rPr lang="en" sz="3600" b="1">
                <a:solidFill>
                  <a:srgbClr val="0070C0"/>
                </a:solidFill>
                <a:latin typeface="Arial"/>
                <a:ea typeface="Arial"/>
                <a:cs typeface="Arial"/>
                <a:sym typeface="Arial"/>
              </a:rPr>
              <a:t>Claims and Appeals</a:t>
            </a:r>
            <a:endParaRPr sz="1200">
              <a:latin typeface="Arial"/>
              <a:ea typeface="Arial"/>
              <a:cs typeface="Arial"/>
              <a:sym typeface="Arial"/>
            </a:endParaRPr>
          </a:p>
        </p:txBody>
      </p:sp>
      <p:sp>
        <p:nvSpPr>
          <p:cNvPr id="138" name="Google Shape;138;p1"/>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defTabSz="1219170" hangingPunct="1">
              <a:buClr>
                <a:srgbClr val="000000"/>
              </a:buClr>
            </a:pPr>
            <a:fld id="{00000000-1234-1234-1234-123412341234}" type="slidenum">
              <a:rPr lang="en">
                <a:solidFill>
                  <a:srgbClr val="7F8EA3"/>
                </a:solidFill>
              </a:rPr>
              <a:pPr defTabSz="1219170" hangingPunct="1">
                <a:buClr>
                  <a:srgbClr val="000000"/>
                </a:buClr>
              </a:pPr>
              <a:t>38</a:t>
            </a:fld>
            <a:endParaRPr>
              <a:solidFill>
                <a:srgbClr val="7F8EA3"/>
              </a:solidFill>
            </a:endParaRPr>
          </a:p>
        </p:txBody>
      </p:sp>
      <p:sp>
        <p:nvSpPr>
          <p:cNvPr id="139" name="Google Shape;139;p1"/>
          <p:cNvSpPr txBox="1"/>
          <p:nvPr/>
        </p:nvSpPr>
        <p:spPr>
          <a:xfrm>
            <a:off x="85618" y="70529"/>
            <a:ext cx="7818633" cy="451592"/>
          </a:xfrm>
          <a:prstGeom prst="rect">
            <a:avLst/>
          </a:prstGeom>
          <a:noFill/>
          <a:ln>
            <a:noFill/>
          </a:ln>
        </p:spPr>
        <p:txBody>
          <a:bodyPr spcFirstLastPara="1" wrap="square" lIns="121900" tIns="121900" rIns="121900" bIns="121900" anchor="t" anchorCtr="0">
            <a:noAutofit/>
          </a:bodyPr>
          <a:lstStyle/>
          <a:p>
            <a:pPr defTabSz="1219170" hangingPunct="1">
              <a:buClr>
                <a:srgbClr val="000000"/>
              </a:buClr>
              <a:buSzPts val="1100"/>
            </a:pPr>
            <a:r>
              <a:rPr lang="en" sz="1467" b="1">
                <a:solidFill>
                  <a:srgbClr val="999999"/>
                </a:solidFill>
                <a:latin typeface="Arial"/>
                <a:ea typeface="Arial"/>
                <a:cs typeface="Arial"/>
                <a:sym typeface="Arial"/>
              </a:rPr>
              <a:t>TEAM REPRESENTATIVE: Ronnie / OCTO-DE LEAD: Matt</a:t>
            </a:r>
            <a:endParaRPr sz="1467" b="1">
              <a:solidFill>
                <a:srgbClr val="999999"/>
              </a:solidFill>
              <a:latin typeface="Arial"/>
              <a:ea typeface="Arial"/>
              <a:cs typeface="Arial"/>
              <a:sym typeface="Arial"/>
            </a:endParaRPr>
          </a:p>
        </p:txBody>
      </p:sp>
      <p:sp>
        <p:nvSpPr>
          <p:cNvPr id="140" name="Google Shape;140;p1"/>
          <p:cNvSpPr txBox="1"/>
          <p:nvPr/>
        </p:nvSpPr>
        <p:spPr>
          <a:xfrm>
            <a:off x="8219333" y="657033"/>
            <a:ext cx="3610800" cy="5994800"/>
          </a:xfrm>
          <a:prstGeom prst="rect">
            <a:avLst/>
          </a:prstGeom>
          <a:noFill/>
          <a:ln w="50800" cap="flat" cmpd="sng">
            <a:solidFill>
              <a:srgbClr val="00B0F0"/>
            </a:solidFill>
            <a:prstDash val="solid"/>
            <a:round/>
            <a:headEnd type="none" w="sm" len="sm"/>
            <a:tailEnd type="none" w="sm" len="sm"/>
          </a:ln>
        </p:spPr>
        <p:txBody>
          <a:bodyPr spcFirstLastPara="1" wrap="square" lIns="121900" tIns="274300" rIns="121900" bIns="274300" anchor="t" anchorCtr="0">
            <a:noAutofit/>
          </a:bodyPr>
          <a:lstStyle/>
          <a:p>
            <a:pPr marL="203195" defTabSz="1219170" hangingPunct="1">
              <a:lnSpc>
                <a:spcPct val="115000"/>
              </a:lnSpc>
              <a:buClr>
                <a:srgbClr val="44546A"/>
              </a:buClr>
              <a:buSzPts val="800"/>
            </a:pPr>
            <a:r>
              <a:rPr lang="en" sz="1467" b="1" dirty="0">
                <a:latin typeface="Arial"/>
                <a:ea typeface="Arial"/>
                <a:cs typeface="Arial"/>
                <a:sym typeface="Arial"/>
              </a:rPr>
              <a:t>Insights:</a:t>
            </a:r>
            <a:endParaRPr sz="1467" b="1" dirty="0">
              <a:latin typeface="Arial"/>
              <a:ea typeface="Arial"/>
              <a:cs typeface="Arial"/>
              <a:sym typeface="Arial"/>
            </a:endParaRPr>
          </a:p>
          <a:p>
            <a:pPr marL="203195" defTabSz="1219170" hangingPunct="1">
              <a:lnSpc>
                <a:spcPct val="115000"/>
              </a:lnSpc>
              <a:buClr>
                <a:srgbClr val="44546A"/>
              </a:buClr>
              <a:buSzPts val="800"/>
            </a:pPr>
            <a:r>
              <a:rPr lang="en" sz="1200" i="1" dirty="0">
                <a:latin typeface="Arial"/>
                <a:ea typeface="Arial"/>
                <a:cs typeface="Arial"/>
                <a:sym typeface="Arial"/>
              </a:rPr>
              <a:t>(Data from July 2021)</a:t>
            </a:r>
            <a:endParaRPr sz="1200" i="1" dirty="0">
              <a:latin typeface="Arial"/>
              <a:ea typeface="Arial"/>
              <a:cs typeface="Arial"/>
              <a:sym typeface="Arial"/>
            </a:endParaRPr>
          </a:p>
          <a:p>
            <a:pPr marL="203195" defTabSz="1219170" hangingPunct="1">
              <a:lnSpc>
                <a:spcPct val="115000"/>
              </a:lnSpc>
              <a:buClr>
                <a:srgbClr val="44546A"/>
              </a:buClr>
              <a:buSzPts val="800"/>
            </a:pPr>
            <a:endParaRPr sz="1467" b="1" dirty="0">
              <a:latin typeface="Arial"/>
              <a:ea typeface="Arial"/>
              <a:cs typeface="Arial"/>
              <a:sym typeface="Arial"/>
            </a:endParaRPr>
          </a:p>
          <a:p>
            <a:pPr marL="203195" defTabSz="1219170" hangingPunct="1">
              <a:lnSpc>
                <a:spcPct val="115000"/>
              </a:lnSpc>
              <a:buClr>
                <a:srgbClr val="44546A"/>
              </a:buClr>
              <a:buSzPts val="800"/>
            </a:pPr>
            <a:r>
              <a:rPr lang="en" sz="1467" b="1" dirty="0">
                <a:latin typeface="Arial"/>
                <a:ea typeface="Arial"/>
                <a:cs typeface="Arial"/>
                <a:sym typeface="Arial"/>
              </a:rPr>
              <a:t>Findability (526ez) Intro Page – </a:t>
            </a:r>
            <a:r>
              <a:rPr lang="en" sz="1467" b="1" i="1" dirty="0">
                <a:latin typeface="Arial"/>
                <a:ea typeface="Arial"/>
                <a:cs typeface="Arial"/>
                <a:sym typeface="Arial"/>
              </a:rPr>
              <a:t>Pageviews 113</a:t>
            </a:r>
            <a:r>
              <a:rPr lang="en" sz="1467" b="1" i="1" dirty="0">
                <a:latin typeface="Arial"/>
                <a:cs typeface="Arial"/>
                <a:sym typeface="Arial"/>
              </a:rPr>
              <a:t>k</a:t>
            </a:r>
            <a:r>
              <a:rPr lang="en" sz="1467" b="1" i="1" dirty="0">
                <a:latin typeface="Arial"/>
                <a:ea typeface="Arial"/>
                <a:cs typeface="Arial"/>
                <a:sym typeface="Arial"/>
              </a:rPr>
              <a:t> (89k unique)</a:t>
            </a:r>
          </a:p>
          <a:p>
            <a:pPr marL="203195" defTabSz="1219170" hangingPunct="1">
              <a:lnSpc>
                <a:spcPct val="115000"/>
              </a:lnSpc>
              <a:buClr>
                <a:srgbClr val="44546A"/>
              </a:buClr>
              <a:buSzPts val="800"/>
            </a:pPr>
            <a:endParaRPr lang="en" sz="1467" dirty="0">
              <a:latin typeface="Arial"/>
              <a:cs typeface="Arial"/>
              <a:sym typeface="Arial"/>
            </a:endParaRPr>
          </a:p>
          <a:p>
            <a:pPr defTabSz="1219170" hangingPunct="1">
              <a:lnSpc>
                <a:spcPct val="115000"/>
              </a:lnSpc>
              <a:buClr>
                <a:srgbClr val="000000"/>
              </a:buClr>
              <a:buSzPts val="1100"/>
            </a:pPr>
            <a:r>
              <a:rPr lang="en" sz="1467" b="1" dirty="0">
                <a:latin typeface="Arial"/>
                <a:ea typeface="Arial"/>
                <a:cs typeface="Arial"/>
                <a:sym typeface="Arial"/>
              </a:rPr>
              <a:t> Service completion  - Submissions</a:t>
            </a:r>
            <a:endParaRPr sz="1467" b="1" dirty="0">
              <a:latin typeface="Arial"/>
              <a:ea typeface="Arial"/>
              <a:cs typeface="Arial"/>
              <a:sym typeface="Arial"/>
            </a:endParaRPr>
          </a:p>
          <a:p>
            <a:pPr marL="203195" defTabSz="1219170" hangingPunct="1">
              <a:lnSpc>
                <a:spcPct val="115000"/>
              </a:lnSpc>
              <a:buClr>
                <a:srgbClr val="000000"/>
              </a:buClr>
              <a:buSzPts val="1100"/>
            </a:pPr>
            <a:r>
              <a:rPr lang="en" sz="1200" i="1" dirty="0">
                <a:latin typeface="Arial"/>
                <a:ea typeface="Arial"/>
                <a:cs typeface="Arial"/>
                <a:sym typeface="Arial"/>
              </a:rPr>
              <a:t>(Data from last 7 days)</a:t>
            </a:r>
            <a:endParaRPr sz="1200" i="1" dirty="0">
              <a:latin typeface="Arial"/>
              <a:ea typeface="Arial"/>
              <a:cs typeface="Arial"/>
              <a:sym typeface="Arial"/>
            </a:endParaRPr>
          </a:p>
          <a:p>
            <a:pPr marL="609585" defTabSz="1219170" hangingPunct="1">
              <a:lnSpc>
                <a:spcPct val="115000"/>
              </a:lnSpc>
              <a:buClr>
                <a:srgbClr val="000000"/>
              </a:buClr>
              <a:buSzPts val="1100"/>
            </a:pPr>
            <a:endParaRPr sz="1467" dirty="0">
              <a:latin typeface="Arial"/>
              <a:ea typeface="Arial"/>
              <a:cs typeface="Arial"/>
              <a:sym typeface="Arial"/>
            </a:endParaRPr>
          </a:p>
          <a:p>
            <a:pPr marL="491054" indent="-279393" defTabSz="1219170" hangingPunct="1">
              <a:lnSpc>
                <a:spcPct val="115000"/>
              </a:lnSpc>
              <a:buClr>
                <a:srgbClr val="44546A"/>
              </a:buClr>
              <a:buSzPts val="900"/>
              <a:buFont typeface="Arial"/>
              <a:buChar char="-"/>
            </a:pPr>
            <a:r>
              <a:rPr lang="en" sz="1333" dirty="0">
                <a:latin typeface="Arial"/>
                <a:ea typeface="Arial"/>
                <a:cs typeface="Arial"/>
                <a:sym typeface="Arial"/>
              </a:rPr>
              <a:t>Form 526: </a:t>
            </a:r>
            <a:r>
              <a:rPr lang="en" sz="1333" b="1" dirty="0">
                <a:latin typeface="Arial"/>
                <a:ea typeface="Arial"/>
                <a:cs typeface="Arial"/>
                <a:sym typeface="Arial"/>
              </a:rPr>
              <a:t>13k </a:t>
            </a:r>
            <a:endParaRPr lang="en" sz="1333" b="1" dirty="0">
              <a:latin typeface="Arial"/>
              <a:cs typeface="Arial"/>
              <a:sym typeface="Arial"/>
            </a:endParaRPr>
          </a:p>
          <a:p>
            <a:pPr marL="211661" lvl="8" indent="0" defTabSz="1219170" hangingPunct="1">
              <a:lnSpc>
                <a:spcPct val="115000"/>
              </a:lnSpc>
              <a:buClr>
                <a:srgbClr val="44546A"/>
              </a:buClr>
              <a:buSzPts val="900"/>
            </a:pPr>
            <a:r>
              <a:rPr lang="en-US" sz="1333" dirty="0">
                <a:latin typeface="Arial"/>
                <a:cs typeface="Arial"/>
                <a:sym typeface="Arial"/>
              </a:rPr>
              <a:t> 	</a:t>
            </a:r>
            <a:r>
              <a:rPr lang="en" sz="1200" i="1" dirty="0">
                <a:latin typeface="Arial"/>
                <a:ea typeface="Arial"/>
                <a:cs typeface="Arial"/>
                <a:sym typeface="Arial"/>
              </a:rPr>
              <a:t>-  EVSS accepted </a:t>
            </a:r>
            <a:r>
              <a:rPr lang="en" sz="1200" b="1" i="1" dirty="0">
                <a:latin typeface="Arial"/>
                <a:cs typeface="Arial"/>
                <a:sym typeface="Arial"/>
              </a:rPr>
              <a:t>10</a:t>
            </a:r>
            <a:r>
              <a:rPr lang="en" sz="1200" b="1" i="1" dirty="0">
                <a:latin typeface="Arial"/>
                <a:ea typeface="Arial"/>
                <a:cs typeface="Arial"/>
                <a:sym typeface="Arial"/>
              </a:rPr>
              <a:t>k</a:t>
            </a:r>
          </a:p>
          <a:p>
            <a:pPr marL="211661" lvl="8" indent="0" defTabSz="1219170" hangingPunct="1">
              <a:lnSpc>
                <a:spcPct val="115000"/>
              </a:lnSpc>
              <a:buClr>
                <a:srgbClr val="44546A"/>
              </a:buClr>
              <a:buSzPts val="900"/>
            </a:pPr>
            <a:r>
              <a:rPr lang="en" sz="1200" b="1" i="1" dirty="0">
                <a:latin typeface="Arial"/>
                <a:cs typeface="Arial"/>
                <a:sym typeface="Arial"/>
              </a:rPr>
              <a:t>	- 7.9 submitted, 6.9 accepted!</a:t>
            </a:r>
            <a:endParaRPr lang="en" sz="1200" b="1" i="1" dirty="0">
              <a:latin typeface="Arial"/>
              <a:ea typeface="Arial"/>
              <a:cs typeface="Arial"/>
              <a:sym typeface="Arial"/>
            </a:endParaRPr>
          </a:p>
          <a:p>
            <a:pPr marL="211661" lvl="8" indent="0" defTabSz="1219170" hangingPunct="1">
              <a:lnSpc>
                <a:spcPct val="115000"/>
              </a:lnSpc>
              <a:buClr>
                <a:srgbClr val="44546A"/>
              </a:buClr>
              <a:buSzPts val="900"/>
            </a:pPr>
            <a:endParaRPr lang="en" sz="1200" b="1" i="1" dirty="0">
              <a:latin typeface="Arial"/>
              <a:ea typeface="Arial"/>
              <a:cs typeface="Arial"/>
              <a:sym typeface="Arial"/>
            </a:endParaRPr>
          </a:p>
          <a:p>
            <a:pPr marL="211661" lvl="8" indent="0" defTabSz="1219170" hangingPunct="1">
              <a:lnSpc>
                <a:spcPct val="115000"/>
              </a:lnSpc>
              <a:buClr>
                <a:srgbClr val="44546A"/>
              </a:buClr>
              <a:buSzPts val="900"/>
            </a:pPr>
            <a:endParaRPr lang="en" sz="1200" b="1" i="1" dirty="0">
              <a:latin typeface="Arial"/>
              <a:cs typeface="Arial"/>
              <a:sym typeface="Arial"/>
            </a:endParaRPr>
          </a:p>
          <a:p>
            <a:pPr marL="211661" lvl="8" indent="0" defTabSz="1219170" hangingPunct="1">
              <a:lnSpc>
                <a:spcPct val="115000"/>
              </a:lnSpc>
              <a:buClr>
                <a:srgbClr val="44546A"/>
              </a:buClr>
              <a:buSzPts val="900"/>
            </a:pPr>
            <a:endParaRPr lang="en" sz="1200" b="1" i="1" dirty="0">
              <a:latin typeface="Arial"/>
              <a:ea typeface="Arial"/>
              <a:cs typeface="Arial"/>
              <a:sym typeface="Arial"/>
            </a:endParaRPr>
          </a:p>
          <a:p>
            <a:pPr marL="211661" lvl="8" indent="0" defTabSz="1219170" hangingPunct="1">
              <a:lnSpc>
                <a:spcPct val="115000"/>
              </a:lnSpc>
              <a:buClr>
                <a:srgbClr val="44546A"/>
              </a:buClr>
              <a:buSzPts val="900"/>
            </a:pPr>
            <a:endParaRPr lang="en" sz="1200" b="1" i="1" dirty="0">
              <a:latin typeface="Arial"/>
              <a:cs typeface="Arial"/>
              <a:sym typeface="Arial"/>
            </a:endParaRPr>
          </a:p>
          <a:p>
            <a:pPr marL="211661" lvl="8" indent="0" defTabSz="1219170" hangingPunct="1">
              <a:lnSpc>
                <a:spcPct val="115000"/>
              </a:lnSpc>
              <a:buClr>
                <a:srgbClr val="44546A"/>
              </a:buClr>
              <a:buSzPts val="900"/>
            </a:pPr>
            <a:endParaRPr lang="en" sz="1200" b="1" i="1" dirty="0">
              <a:latin typeface="Arial"/>
              <a:ea typeface="Arial"/>
              <a:cs typeface="Arial"/>
              <a:sym typeface="Arial"/>
            </a:endParaRPr>
          </a:p>
          <a:p>
            <a:pPr marL="211661" lvl="8" indent="0" defTabSz="1219170" hangingPunct="1">
              <a:lnSpc>
                <a:spcPct val="115000"/>
              </a:lnSpc>
              <a:buClr>
                <a:srgbClr val="44546A"/>
              </a:buClr>
              <a:buSzPts val="900"/>
            </a:pPr>
            <a:endParaRPr lang="en" sz="1200" b="1" i="1" dirty="0">
              <a:latin typeface="Arial"/>
              <a:cs typeface="Arial"/>
              <a:sym typeface="Arial"/>
            </a:endParaRPr>
          </a:p>
          <a:p>
            <a:pPr marL="211661" lvl="8" indent="0" defTabSz="1219170" hangingPunct="1">
              <a:lnSpc>
                <a:spcPct val="115000"/>
              </a:lnSpc>
              <a:buClr>
                <a:srgbClr val="44546A"/>
              </a:buClr>
              <a:buSzPts val="900"/>
            </a:pPr>
            <a:endParaRPr lang="en" sz="1200" b="1" i="1" dirty="0">
              <a:latin typeface="Arial"/>
              <a:ea typeface="Arial"/>
              <a:cs typeface="Arial"/>
              <a:sym typeface="Arial"/>
            </a:endParaRPr>
          </a:p>
          <a:p>
            <a:pPr marL="491054" indent="-279393" defTabSz="1219170" hangingPunct="1">
              <a:lnSpc>
                <a:spcPct val="115000"/>
              </a:lnSpc>
              <a:buClr>
                <a:srgbClr val="44546A"/>
              </a:buClr>
              <a:buSzPts val="900"/>
              <a:buFont typeface="Arial"/>
              <a:buChar char="-"/>
            </a:pPr>
            <a:endParaRPr lang="en" sz="1333" dirty="0">
              <a:latin typeface="Arial"/>
              <a:ea typeface="Arial"/>
              <a:cs typeface="Arial"/>
              <a:sym typeface="Arial"/>
            </a:endParaRPr>
          </a:p>
          <a:p>
            <a:pPr marL="491054" indent="-279393" defTabSz="1219170" hangingPunct="1">
              <a:lnSpc>
                <a:spcPct val="115000"/>
              </a:lnSpc>
              <a:buClr>
                <a:srgbClr val="44546A"/>
              </a:buClr>
              <a:buSzPts val="900"/>
              <a:buFont typeface="Arial"/>
              <a:buChar char="-"/>
            </a:pPr>
            <a:r>
              <a:rPr lang="en" sz="1333" dirty="0">
                <a:latin typeface="Arial"/>
                <a:ea typeface="Arial"/>
                <a:cs typeface="Arial"/>
                <a:sym typeface="Arial"/>
              </a:rPr>
              <a:t>BDD: </a:t>
            </a:r>
            <a:r>
              <a:rPr lang="en" sz="1333" b="1" dirty="0">
                <a:latin typeface="Arial"/>
                <a:cs typeface="Arial"/>
                <a:sym typeface="Arial"/>
              </a:rPr>
              <a:t>203 </a:t>
            </a:r>
          </a:p>
          <a:p>
            <a:pPr marL="491054" indent="-279393" defTabSz="1219170" hangingPunct="1">
              <a:lnSpc>
                <a:spcPct val="115000"/>
              </a:lnSpc>
              <a:buClr>
                <a:srgbClr val="44546A"/>
              </a:buClr>
              <a:buSzPts val="900"/>
              <a:buFont typeface="Arial"/>
              <a:buChar char="-"/>
            </a:pPr>
            <a:r>
              <a:rPr lang="en" sz="1333" dirty="0">
                <a:latin typeface="Arial"/>
                <a:cs typeface="Arial"/>
                <a:sym typeface="Arial"/>
              </a:rPr>
              <a:t>HLR:</a:t>
            </a:r>
            <a:r>
              <a:rPr lang="en" sz="1333" b="1" dirty="0">
                <a:latin typeface="Arial"/>
                <a:cs typeface="Arial"/>
                <a:sym typeface="Arial"/>
              </a:rPr>
              <a:t> 812 (13%    )  </a:t>
            </a:r>
            <a:endParaRPr sz="1333" b="1" dirty="0">
              <a:latin typeface="Arial"/>
              <a:cs typeface="Arial"/>
              <a:sym typeface="Arial"/>
            </a:endParaRPr>
          </a:p>
        </p:txBody>
      </p:sp>
      <p:sp>
        <p:nvSpPr>
          <p:cNvPr id="141" name="Google Shape;141;p1"/>
          <p:cNvSpPr txBox="1"/>
          <p:nvPr/>
        </p:nvSpPr>
        <p:spPr>
          <a:xfrm>
            <a:off x="85618" y="1046105"/>
            <a:ext cx="7818633" cy="539371"/>
          </a:xfrm>
          <a:prstGeom prst="rect">
            <a:avLst/>
          </a:prstGeom>
          <a:noFill/>
          <a:ln>
            <a:noFill/>
          </a:ln>
        </p:spPr>
        <p:txBody>
          <a:bodyPr spcFirstLastPara="1" wrap="square" lIns="121900" tIns="60933" rIns="121900" bIns="60933" anchor="t" anchorCtr="0">
            <a:noAutofit/>
          </a:bodyPr>
          <a:lstStyle/>
          <a:p>
            <a:pPr defTabSz="1219170" hangingPunct="1">
              <a:buClr>
                <a:srgbClr val="4472C4"/>
              </a:buClr>
              <a:buSzPts val="2100"/>
            </a:pPr>
            <a:r>
              <a:rPr lang="en" sz="1200" dirty="0">
                <a:latin typeface="Arial"/>
                <a:ea typeface="Arial"/>
                <a:cs typeface="Arial"/>
                <a:sym typeface="Arial"/>
              </a:rPr>
              <a:t>Mission: : Provide Veterans and service members a simple and fast way to file disability claims, decision reviews, appeals, and to access the status of any of their VA benefits.</a:t>
            </a:r>
            <a:endParaRPr sz="1200" dirty="0">
              <a:latin typeface="Arial"/>
              <a:ea typeface="Arial"/>
              <a:cs typeface="Arial"/>
              <a:sym typeface="Arial"/>
            </a:endParaRPr>
          </a:p>
          <a:p>
            <a:pPr defTabSz="1219170" hangingPunct="1">
              <a:buClr>
                <a:srgbClr val="4472C4"/>
              </a:buClr>
              <a:buSzPts val="2100"/>
            </a:pPr>
            <a:r>
              <a:rPr lang="en" sz="1200" i="1" dirty="0">
                <a:latin typeface="Arial"/>
                <a:ea typeface="Arial"/>
                <a:cs typeface="Arial"/>
                <a:sym typeface="Arial"/>
              </a:rPr>
              <a:t>.</a:t>
            </a:r>
            <a:endParaRPr sz="1467" dirty="0">
              <a:latin typeface="Arial"/>
              <a:ea typeface="Arial"/>
              <a:cs typeface="Arial"/>
              <a:sym typeface="Arial"/>
            </a:endParaRPr>
          </a:p>
        </p:txBody>
      </p:sp>
      <p:pic>
        <p:nvPicPr>
          <p:cNvPr id="3" name="Picture 2" descr="Graphical user interface, application&#10;&#10;Description automatically generated">
            <a:extLst>
              <a:ext uri="{FF2B5EF4-FFF2-40B4-BE49-F238E27FC236}">
                <a16:creationId xmlns:a16="http://schemas.microsoft.com/office/drawing/2014/main" id="{2CBF95B8-0F82-4C4C-9666-2A9A657827C0}"/>
              </a:ext>
            </a:extLst>
          </p:cNvPr>
          <p:cNvPicPr>
            <a:picLocks noChangeAspect="1"/>
          </p:cNvPicPr>
          <p:nvPr/>
        </p:nvPicPr>
        <p:blipFill>
          <a:blip r:embed="rId3"/>
          <a:stretch>
            <a:fillRect/>
          </a:stretch>
        </p:blipFill>
        <p:spPr>
          <a:xfrm>
            <a:off x="8321211" y="4129907"/>
            <a:ext cx="3325133" cy="1120347"/>
          </a:xfrm>
          <a:prstGeom prst="rect">
            <a:avLst/>
          </a:prstGeom>
        </p:spPr>
      </p:pic>
      <p:sp>
        <p:nvSpPr>
          <p:cNvPr id="5" name="Up Arrow 4">
            <a:extLst>
              <a:ext uri="{FF2B5EF4-FFF2-40B4-BE49-F238E27FC236}">
                <a16:creationId xmlns:a16="http://schemas.microsoft.com/office/drawing/2014/main" id="{3EAB2B2D-2007-E14D-925E-62E13B56A419}"/>
              </a:ext>
            </a:extLst>
          </p:cNvPr>
          <p:cNvSpPr/>
          <p:nvPr/>
        </p:nvSpPr>
        <p:spPr>
          <a:xfrm>
            <a:off x="10044133" y="5841147"/>
            <a:ext cx="65903" cy="121920"/>
          </a:xfrm>
          <a:prstGeom prst="up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hangingPunct="1">
              <a:buClr>
                <a:srgbClr val="000000"/>
              </a:buClr>
            </a:pPr>
            <a:endParaRPr lang="en-US" sz="1867">
              <a:solidFill>
                <a:srgbClr val="FFFFFF"/>
              </a:solidFill>
              <a:latin typeface="Arial"/>
              <a:sym typeface="Arial"/>
            </a:endParaRPr>
          </a:p>
        </p:txBody>
      </p:sp>
      <p:pic>
        <p:nvPicPr>
          <p:cNvPr id="14" name="Picture 8" descr="Picture 8">
            <a:extLst>
              <a:ext uri="{FF2B5EF4-FFF2-40B4-BE49-F238E27FC236}">
                <a16:creationId xmlns:a16="http://schemas.microsoft.com/office/drawing/2014/main" id="{2614C581-CF1E-4B47-9D49-97B00DD3E0B6}"/>
              </a:ext>
            </a:extLst>
          </p:cNvPr>
          <p:cNvPicPr>
            <a:picLocks noChangeAspect="1"/>
          </p:cNvPicPr>
          <p:nvPr/>
        </p:nvPicPr>
        <p:blipFill>
          <a:blip r:embed="rId4"/>
          <a:stretch>
            <a:fillRect/>
          </a:stretch>
        </p:blipFill>
        <p:spPr>
          <a:xfrm>
            <a:off x="3534974" y="2687594"/>
            <a:ext cx="515985" cy="515985"/>
          </a:xfrm>
          <a:prstGeom prst="rect">
            <a:avLst/>
          </a:prstGeom>
          <a:ln w="12700">
            <a:miter lim="400000"/>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B784-52D1-7B42-8E67-271939DBFA58}"/>
              </a:ext>
            </a:extLst>
          </p:cNvPr>
          <p:cNvSpPr>
            <a:spLocks noGrp="1"/>
          </p:cNvSpPr>
          <p:nvPr>
            <p:ph type="title"/>
          </p:nvPr>
        </p:nvSpPr>
        <p:spPr>
          <a:xfrm>
            <a:off x="838200" y="365125"/>
            <a:ext cx="5891784" cy="796163"/>
          </a:xfrm>
        </p:spPr>
        <p:txBody>
          <a:bodyPr>
            <a:normAutofit/>
          </a:bodyPr>
          <a:lstStyle/>
          <a:p>
            <a:r>
              <a:rPr lang="en-US" sz="2800" dirty="0">
                <a:solidFill>
                  <a:schemeClr val="accent1">
                    <a:lumMod val="60000"/>
                    <a:lumOff val="40000"/>
                  </a:schemeClr>
                </a:solidFill>
              </a:rPr>
              <a:t>Apps Team: Debt Resolution </a:t>
            </a:r>
          </a:p>
        </p:txBody>
      </p:sp>
      <p:graphicFrame>
        <p:nvGraphicFramePr>
          <p:cNvPr id="6" name="Content Placeholder 5">
            <a:extLst>
              <a:ext uri="{FF2B5EF4-FFF2-40B4-BE49-F238E27FC236}">
                <a16:creationId xmlns:a16="http://schemas.microsoft.com/office/drawing/2014/main" id="{E46C6017-5FB7-844F-84BE-42E473419257}"/>
              </a:ext>
            </a:extLst>
          </p:cNvPr>
          <p:cNvGraphicFramePr>
            <a:graphicFrameLocks noGrp="1"/>
          </p:cNvGraphicFramePr>
          <p:nvPr>
            <p:ph sz="half" idx="1"/>
          </p:nvPr>
        </p:nvGraphicFramePr>
        <p:xfrm>
          <a:off x="344424" y="1069504"/>
          <a:ext cx="2337131" cy="3456662"/>
        </p:xfrm>
        <a:graphic>
          <a:graphicData uri="http://schemas.openxmlformats.org/drawingml/2006/table">
            <a:tbl>
              <a:tblPr firstRow="1" bandRow="1">
                <a:tableStyleId>{5C22544A-7EE6-4342-B048-85BDC9FD1C3A}</a:tableStyleId>
              </a:tblPr>
              <a:tblGrid>
                <a:gridCol w="303530">
                  <a:extLst>
                    <a:ext uri="{9D8B030D-6E8A-4147-A177-3AD203B41FA5}">
                      <a16:colId xmlns:a16="http://schemas.microsoft.com/office/drawing/2014/main" val="488077820"/>
                    </a:ext>
                  </a:extLst>
                </a:gridCol>
                <a:gridCol w="2033601">
                  <a:extLst>
                    <a:ext uri="{9D8B030D-6E8A-4147-A177-3AD203B41FA5}">
                      <a16:colId xmlns:a16="http://schemas.microsoft.com/office/drawing/2014/main" val="3721731050"/>
                    </a:ext>
                  </a:extLst>
                </a:gridCol>
              </a:tblGrid>
              <a:tr h="356731">
                <a:tc>
                  <a:txBody>
                    <a:bodyPr/>
                    <a:lstStyle/>
                    <a:p>
                      <a:endParaRPr lang="en-US" sz="1400" dirty="0"/>
                    </a:p>
                  </a:txBody>
                  <a:tcPr/>
                </a:tc>
                <a:tc>
                  <a:txBody>
                    <a:bodyPr/>
                    <a:lstStyle/>
                    <a:p>
                      <a:r>
                        <a:rPr lang="en-US" sz="1400" dirty="0" err="1"/>
                        <a:t>Debtman</a:t>
                      </a:r>
                      <a:r>
                        <a:rPr lang="en-US" sz="1400" dirty="0"/>
                        <a:t> Rewrite </a:t>
                      </a:r>
                    </a:p>
                  </a:txBody>
                  <a:tcPr/>
                </a:tc>
                <a:extLst>
                  <a:ext uri="{0D108BD9-81ED-4DB2-BD59-A6C34878D82A}">
                    <a16:rowId xmlns:a16="http://schemas.microsoft.com/office/drawing/2014/main" val="1495662754"/>
                  </a:ext>
                </a:extLst>
              </a:tr>
              <a:tr h="293203">
                <a:tc>
                  <a:txBody>
                    <a:bodyPr/>
                    <a:lstStyle/>
                    <a:p>
                      <a:endParaRPr lang="en-US" sz="1400" dirty="0"/>
                    </a:p>
                  </a:txBody>
                  <a:tcPr/>
                </a:tc>
                <a:tc>
                  <a:txBody>
                    <a:bodyPr/>
                    <a:lstStyle/>
                    <a:p>
                      <a:r>
                        <a:rPr lang="en-US" sz="1200" dirty="0"/>
                        <a:t>Kick-off </a:t>
                      </a:r>
                    </a:p>
                  </a:txBody>
                  <a:tcPr/>
                </a:tc>
                <a:extLst>
                  <a:ext uri="{0D108BD9-81ED-4DB2-BD59-A6C34878D82A}">
                    <a16:rowId xmlns:a16="http://schemas.microsoft.com/office/drawing/2014/main" val="1429114871"/>
                  </a:ext>
                </a:extLst>
              </a:tr>
              <a:tr h="293203">
                <a:tc>
                  <a:txBody>
                    <a:bodyPr/>
                    <a:lstStyle/>
                    <a:p>
                      <a:endParaRPr lang="en-US" sz="1400" dirty="0"/>
                    </a:p>
                  </a:txBody>
                  <a:tcPr/>
                </a:tc>
                <a:tc>
                  <a:txBody>
                    <a:bodyPr/>
                    <a:lstStyle/>
                    <a:p>
                      <a:r>
                        <a:rPr lang="en-US" sz="1200" dirty="0"/>
                        <a:t>Design Intent </a:t>
                      </a:r>
                    </a:p>
                  </a:txBody>
                  <a:tcPr/>
                </a:tc>
                <a:extLst>
                  <a:ext uri="{0D108BD9-81ED-4DB2-BD59-A6C34878D82A}">
                    <a16:rowId xmlns:a16="http://schemas.microsoft.com/office/drawing/2014/main" val="3519700795"/>
                  </a:ext>
                </a:extLst>
              </a:tr>
              <a:tr h="293203">
                <a:tc>
                  <a:txBody>
                    <a:bodyPr/>
                    <a:lstStyle/>
                    <a:p>
                      <a:endParaRPr lang="en-US" sz="1400" dirty="0"/>
                    </a:p>
                  </a:txBody>
                  <a:tcPr/>
                </a:tc>
                <a:tc>
                  <a:txBody>
                    <a:bodyPr/>
                    <a:lstStyle/>
                    <a:p>
                      <a:r>
                        <a:rPr lang="en-US" sz="1200" dirty="0"/>
                        <a:t>Analytics </a:t>
                      </a:r>
                    </a:p>
                  </a:txBody>
                  <a:tcPr/>
                </a:tc>
                <a:extLst>
                  <a:ext uri="{0D108BD9-81ED-4DB2-BD59-A6C34878D82A}">
                    <a16:rowId xmlns:a16="http://schemas.microsoft.com/office/drawing/2014/main" val="3845795375"/>
                  </a:ext>
                </a:extLst>
              </a:tr>
              <a:tr h="293203">
                <a:tc>
                  <a:txBody>
                    <a:bodyPr/>
                    <a:lstStyle/>
                    <a:p>
                      <a:endParaRPr lang="en-US" sz="1400" dirty="0"/>
                    </a:p>
                  </a:txBody>
                  <a:tcPr/>
                </a:tc>
                <a:tc>
                  <a:txBody>
                    <a:bodyPr/>
                    <a:lstStyle/>
                    <a:p>
                      <a:r>
                        <a:rPr lang="en-US" sz="1200" dirty="0"/>
                        <a:t>I.A. </a:t>
                      </a:r>
                    </a:p>
                  </a:txBody>
                  <a:tcPr/>
                </a:tc>
                <a:extLst>
                  <a:ext uri="{0D108BD9-81ED-4DB2-BD59-A6C34878D82A}">
                    <a16:rowId xmlns:a16="http://schemas.microsoft.com/office/drawing/2014/main" val="3530670945"/>
                  </a:ext>
                </a:extLst>
              </a:tr>
              <a:tr h="293203">
                <a:tc>
                  <a:txBody>
                    <a:bodyPr/>
                    <a:lstStyle/>
                    <a:p>
                      <a:endParaRPr lang="en-US" sz="1400" dirty="0"/>
                    </a:p>
                  </a:txBody>
                  <a:tcPr/>
                </a:tc>
                <a:tc>
                  <a:txBody>
                    <a:bodyPr/>
                    <a:lstStyle/>
                    <a:p>
                      <a:r>
                        <a:rPr lang="en-US" sz="1200" dirty="0"/>
                        <a:t>Usability Prep </a:t>
                      </a:r>
                    </a:p>
                  </a:txBody>
                  <a:tcPr/>
                </a:tc>
                <a:extLst>
                  <a:ext uri="{0D108BD9-81ED-4DB2-BD59-A6C34878D82A}">
                    <a16:rowId xmlns:a16="http://schemas.microsoft.com/office/drawing/2014/main" val="65760171"/>
                  </a:ext>
                </a:extLst>
              </a:tr>
              <a:tr h="293203">
                <a:tc>
                  <a:txBody>
                    <a:bodyPr/>
                    <a:lstStyle/>
                    <a:p>
                      <a:endParaRPr lang="en-US" sz="1400" dirty="0"/>
                    </a:p>
                  </a:txBody>
                  <a:tcPr/>
                </a:tc>
                <a:tc>
                  <a:txBody>
                    <a:bodyPr/>
                    <a:lstStyle/>
                    <a:p>
                      <a:r>
                        <a:rPr lang="en-US" sz="1200" dirty="0"/>
                        <a:t>Research Review </a:t>
                      </a:r>
                    </a:p>
                  </a:txBody>
                  <a:tcPr/>
                </a:tc>
                <a:extLst>
                  <a:ext uri="{0D108BD9-81ED-4DB2-BD59-A6C34878D82A}">
                    <a16:rowId xmlns:a16="http://schemas.microsoft.com/office/drawing/2014/main" val="4116105845"/>
                  </a:ext>
                </a:extLst>
              </a:tr>
              <a:tr h="293203">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Staging </a:t>
                      </a:r>
                    </a:p>
                  </a:txBody>
                  <a:tcPr/>
                </a:tc>
                <a:extLst>
                  <a:ext uri="{0D108BD9-81ED-4DB2-BD59-A6C34878D82A}">
                    <a16:rowId xmlns:a16="http://schemas.microsoft.com/office/drawing/2014/main" val="921039367"/>
                  </a:ext>
                </a:extLst>
              </a:tr>
              <a:tr h="293203">
                <a:tc>
                  <a:txBody>
                    <a:bodyPr/>
                    <a:lstStyle/>
                    <a:p>
                      <a:endParaRPr lang="en-US" sz="1400" dirty="0"/>
                    </a:p>
                  </a:txBody>
                  <a:tcPr/>
                </a:tc>
                <a:tc>
                  <a:txBody>
                    <a:bodyPr/>
                    <a:lstStyle/>
                    <a:p>
                      <a:r>
                        <a:rPr lang="en-US" sz="1200" dirty="0"/>
                        <a:t>Contact Center Review </a:t>
                      </a:r>
                    </a:p>
                  </a:txBody>
                  <a:tcPr/>
                </a:tc>
                <a:extLst>
                  <a:ext uri="{0D108BD9-81ED-4DB2-BD59-A6C34878D82A}">
                    <a16:rowId xmlns:a16="http://schemas.microsoft.com/office/drawing/2014/main" val="2851626286"/>
                  </a:ext>
                </a:extLst>
              </a:tr>
              <a:tr h="293203">
                <a:tc>
                  <a:txBody>
                    <a:bodyPr/>
                    <a:lstStyle/>
                    <a:p>
                      <a:endParaRPr lang="en-US" sz="1400" dirty="0"/>
                    </a:p>
                  </a:txBody>
                  <a:tcPr/>
                </a:tc>
                <a:tc>
                  <a:txBody>
                    <a:bodyPr/>
                    <a:lstStyle/>
                    <a:p>
                      <a:r>
                        <a:rPr lang="en-US" sz="1200" dirty="0"/>
                        <a:t>508 Review </a:t>
                      </a:r>
                    </a:p>
                  </a:txBody>
                  <a:tcPr/>
                </a:tc>
                <a:extLst>
                  <a:ext uri="{0D108BD9-81ED-4DB2-BD59-A6C34878D82A}">
                    <a16:rowId xmlns:a16="http://schemas.microsoft.com/office/drawing/2014/main" val="2747583547"/>
                  </a:ext>
                </a:extLst>
              </a:tr>
              <a:tr h="356731">
                <a:tc>
                  <a:txBody>
                    <a:bodyPr/>
                    <a:lstStyle/>
                    <a:p>
                      <a:endParaRPr lang="en-US" sz="1400" dirty="0"/>
                    </a:p>
                  </a:txBody>
                  <a:tcPr/>
                </a:tc>
                <a:tc>
                  <a:txBody>
                    <a:bodyPr/>
                    <a:lstStyle/>
                    <a:p>
                      <a:r>
                        <a:rPr lang="en-US" sz="1200" dirty="0"/>
                        <a:t>Post Launch </a:t>
                      </a:r>
                    </a:p>
                  </a:txBody>
                  <a:tcPr/>
                </a:tc>
                <a:extLst>
                  <a:ext uri="{0D108BD9-81ED-4DB2-BD59-A6C34878D82A}">
                    <a16:rowId xmlns:a16="http://schemas.microsoft.com/office/drawing/2014/main" val="834334440"/>
                  </a:ext>
                </a:extLst>
              </a:tr>
            </a:tbl>
          </a:graphicData>
        </a:graphic>
      </p:graphicFrame>
      <p:sp>
        <p:nvSpPr>
          <p:cNvPr id="5" name="TextBox 4">
            <a:extLst>
              <a:ext uri="{FF2B5EF4-FFF2-40B4-BE49-F238E27FC236}">
                <a16:creationId xmlns:a16="http://schemas.microsoft.com/office/drawing/2014/main" id="{C34A0706-A1DD-F140-BC02-F46BEFEAE3D2}"/>
              </a:ext>
            </a:extLst>
          </p:cNvPr>
          <p:cNvSpPr txBox="1"/>
          <p:nvPr/>
        </p:nvSpPr>
        <p:spPr>
          <a:xfrm>
            <a:off x="9025128" y="109728"/>
            <a:ext cx="282549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7E6E6">
                    <a:lumMod val="75000"/>
                  </a:srgbClr>
                </a:solidFill>
                <a:effectLst/>
                <a:uLnTx/>
                <a:uFillTx/>
                <a:latin typeface="Calibri" panose="020F0502020204030204"/>
                <a:ea typeface="+mn-ea"/>
                <a:cs typeface="+mn-cs"/>
              </a:rPr>
              <a:t>Matt S. | Leah K. | Linda Li</a:t>
            </a:r>
          </a:p>
        </p:txBody>
      </p:sp>
      <p:graphicFrame>
        <p:nvGraphicFramePr>
          <p:cNvPr id="18" name="Content Placeholder 5">
            <a:extLst>
              <a:ext uri="{FF2B5EF4-FFF2-40B4-BE49-F238E27FC236}">
                <a16:creationId xmlns:a16="http://schemas.microsoft.com/office/drawing/2014/main" id="{227D5CA8-2BBA-074C-B099-E8E87C06C9FA}"/>
              </a:ext>
            </a:extLst>
          </p:cNvPr>
          <p:cNvGraphicFramePr>
            <a:graphicFrameLocks/>
          </p:cNvGraphicFramePr>
          <p:nvPr/>
        </p:nvGraphicFramePr>
        <p:xfrm>
          <a:off x="2681556" y="1069503"/>
          <a:ext cx="2220483" cy="3472262"/>
        </p:xfrm>
        <a:graphic>
          <a:graphicData uri="http://schemas.openxmlformats.org/drawingml/2006/table">
            <a:tbl>
              <a:tblPr firstRow="1" bandRow="1">
                <a:tableStyleId>{93296810-A885-4BE3-A3E7-6D5BEEA58F35}</a:tableStyleId>
              </a:tblPr>
              <a:tblGrid>
                <a:gridCol w="303530">
                  <a:extLst>
                    <a:ext uri="{9D8B030D-6E8A-4147-A177-3AD203B41FA5}">
                      <a16:colId xmlns:a16="http://schemas.microsoft.com/office/drawing/2014/main" val="488077820"/>
                    </a:ext>
                  </a:extLst>
                </a:gridCol>
                <a:gridCol w="1916953">
                  <a:extLst>
                    <a:ext uri="{9D8B030D-6E8A-4147-A177-3AD203B41FA5}">
                      <a16:colId xmlns:a16="http://schemas.microsoft.com/office/drawing/2014/main" val="3721731050"/>
                    </a:ext>
                  </a:extLst>
                </a:gridCol>
              </a:tblGrid>
              <a:tr h="379703">
                <a:tc>
                  <a:txBody>
                    <a:bodyPr/>
                    <a:lstStyle/>
                    <a:p>
                      <a:r>
                        <a:rPr lang="en-US" sz="1400" dirty="0"/>
                        <a:t> </a:t>
                      </a:r>
                    </a:p>
                  </a:txBody>
                  <a:tcPr/>
                </a:tc>
                <a:tc>
                  <a:txBody>
                    <a:bodyPr/>
                    <a:lstStyle/>
                    <a:p>
                      <a:r>
                        <a:rPr lang="en-US" sz="1400" dirty="0"/>
                        <a:t>Debt Resolution (FSR) </a:t>
                      </a:r>
                    </a:p>
                  </a:txBody>
                  <a:tcPr/>
                </a:tc>
                <a:extLst>
                  <a:ext uri="{0D108BD9-81ED-4DB2-BD59-A6C34878D82A}">
                    <a16:rowId xmlns:a16="http://schemas.microsoft.com/office/drawing/2014/main" val="1495662754"/>
                  </a:ext>
                </a:extLst>
              </a:tr>
              <a:tr h="298501">
                <a:tc>
                  <a:txBody>
                    <a:bodyPr/>
                    <a:lstStyle/>
                    <a:p>
                      <a:endParaRPr lang="en-US" sz="1400" dirty="0"/>
                    </a:p>
                  </a:txBody>
                  <a:tcPr/>
                </a:tc>
                <a:tc>
                  <a:txBody>
                    <a:bodyPr/>
                    <a:lstStyle/>
                    <a:p>
                      <a:r>
                        <a:rPr lang="en-US" sz="1200" dirty="0"/>
                        <a:t>Kick-off </a:t>
                      </a:r>
                    </a:p>
                  </a:txBody>
                  <a:tcPr/>
                </a:tc>
                <a:extLst>
                  <a:ext uri="{0D108BD9-81ED-4DB2-BD59-A6C34878D82A}">
                    <a16:rowId xmlns:a16="http://schemas.microsoft.com/office/drawing/2014/main" val="1429114871"/>
                  </a:ext>
                </a:extLst>
              </a:tr>
              <a:tr h="298501">
                <a:tc>
                  <a:txBody>
                    <a:bodyPr/>
                    <a:lstStyle/>
                    <a:p>
                      <a:endParaRPr lang="en-US" sz="1400" dirty="0"/>
                    </a:p>
                  </a:txBody>
                  <a:tcPr/>
                </a:tc>
                <a:tc>
                  <a:txBody>
                    <a:bodyPr/>
                    <a:lstStyle/>
                    <a:p>
                      <a:r>
                        <a:rPr lang="en-US" sz="1200" dirty="0"/>
                        <a:t>Design Intent </a:t>
                      </a:r>
                    </a:p>
                  </a:txBody>
                  <a:tcPr/>
                </a:tc>
                <a:extLst>
                  <a:ext uri="{0D108BD9-81ED-4DB2-BD59-A6C34878D82A}">
                    <a16:rowId xmlns:a16="http://schemas.microsoft.com/office/drawing/2014/main" val="3519700795"/>
                  </a:ext>
                </a:extLst>
              </a:tr>
              <a:tr h="298501">
                <a:tc>
                  <a:txBody>
                    <a:bodyPr/>
                    <a:lstStyle/>
                    <a:p>
                      <a:endParaRPr lang="en-US" sz="1400" dirty="0"/>
                    </a:p>
                  </a:txBody>
                  <a:tcPr/>
                </a:tc>
                <a:tc>
                  <a:txBody>
                    <a:bodyPr/>
                    <a:lstStyle/>
                    <a:p>
                      <a:r>
                        <a:rPr lang="en-US" sz="1200" dirty="0"/>
                        <a:t>Analytics </a:t>
                      </a:r>
                    </a:p>
                  </a:txBody>
                  <a:tcPr/>
                </a:tc>
                <a:extLst>
                  <a:ext uri="{0D108BD9-81ED-4DB2-BD59-A6C34878D82A}">
                    <a16:rowId xmlns:a16="http://schemas.microsoft.com/office/drawing/2014/main" val="3845795375"/>
                  </a:ext>
                </a:extLst>
              </a:tr>
              <a:tr h="298501">
                <a:tc>
                  <a:txBody>
                    <a:bodyPr/>
                    <a:lstStyle/>
                    <a:p>
                      <a:endParaRPr lang="en-US" sz="1400" dirty="0"/>
                    </a:p>
                  </a:txBody>
                  <a:tcPr/>
                </a:tc>
                <a:tc>
                  <a:txBody>
                    <a:bodyPr/>
                    <a:lstStyle/>
                    <a:p>
                      <a:r>
                        <a:rPr lang="en-US" sz="1200" dirty="0"/>
                        <a:t>I.A. </a:t>
                      </a:r>
                    </a:p>
                  </a:txBody>
                  <a:tcPr/>
                </a:tc>
                <a:extLst>
                  <a:ext uri="{0D108BD9-81ED-4DB2-BD59-A6C34878D82A}">
                    <a16:rowId xmlns:a16="http://schemas.microsoft.com/office/drawing/2014/main" val="3530670945"/>
                  </a:ext>
                </a:extLst>
              </a:tr>
              <a:tr h="298501">
                <a:tc>
                  <a:txBody>
                    <a:bodyPr/>
                    <a:lstStyle/>
                    <a:p>
                      <a:endParaRPr lang="en-US" sz="1400" dirty="0"/>
                    </a:p>
                  </a:txBody>
                  <a:tcPr/>
                </a:tc>
                <a:tc>
                  <a:txBody>
                    <a:bodyPr/>
                    <a:lstStyle/>
                    <a:p>
                      <a:r>
                        <a:rPr lang="en-US" sz="1200" dirty="0"/>
                        <a:t>Usability Prep </a:t>
                      </a:r>
                    </a:p>
                  </a:txBody>
                  <a:tcPr/>
                </a:tc>
                <a:extLst>
                  <a:ext uri="{0D108BD9-81ED-4DB2-BD59-A6C34878D82A}">
                    <a16:rowId xmlns:a16="http://schemas.microsoft.com/office/drawing/2014/main" val="65760171"/>
                  </a:ext>
                </a:extLst>
              </a:tr>
              <a:tr h="298501">
                <a:tc>
                  <a:txBody>
                    <a:bodyPr/>
                    <a:lstStyle/>
                    <a:p>
                      <a:endParaRPr lang="en-US" sz="1400" dirty="0"/>
                    </a:p>
                  </a:txBody>
                  <a:tcPr/>
                </a:tc>
                <a:tc>
                  <a:txBody>
                    <a:bodyPr/>
                    <a:lstStyle/>
                    <a:p>
                      <a:r>
                        <a:rPr lang="en-US" sz="1200" dirty="0"/>
                        <a:t>Research Review </a:t>
                      </a:r>
                    </a:p>
                  </a:txBody>
                  <a:tcPr/>
                </a:tc>
                <a:extLst>
                  <a:ext uri="{0D108BD9-81ED-4DB2-BD59-A6C34878D82A}">
                    <a16:rowId xmlns:a16="http://schemas.microsoft.com/office/drawing/2014/main" val="4116105845"/>
                  </a:ext>
                </a:extLst>
              </a:tr>
              <a:tr h="298501">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Staging </a:t>
                      </a:r>
                    </a:p>
                  </a:txBody>
                  <a:tcPr/>
                </a:tc>
                <a:extLst>
                  <a:ext uri="{0D108BD9-81ED-4DB2-BD59-A6C34878D82A}">
                    <a16:rowId xmlns:a16="http://schemas.microsoft.com/office/drawing/2014/main" val="921039367"/>
                  </a:ext>
                </a:extLst>
              </a:tr>
              <a:tr h="298501">
                <a:tc>
                  <a:txBody>
                    <a:bodyPr/>
                    <a:lstStyle/>
                    <a:p>
                      <a:endParaRPr lang="en-US" sz="1400" dirty="0"/>
                    </a:p>
                  </a:txBody>
                  <a:tcPr/>
                </a:tc>
                <a:tc>
                  <a:txBody>
                    <a:bodyPr/>
                    <a:lstStyle/>
                    <a:p>
                      <a:r>
                        <a:rPr lang="en-US" sz="1200" dirty="0"/>
                        <a:t>Contact Center Review </a:t>
                      </a:r>
                    </a:p>
                  </a:txBody>
                  <a:tcPr/>
                </a:tc>
                <a:extLst>
                  <a:ext uri="{0D108BD9-81ED-4DB2-BD59-A6C34878D82A}">
                    <a16:rowId xmlns:a16="http://schemas.microsoft.com/office/drawing/2014/main" val="2851626286"/>
                  </a:ext>
                </a:extLst>
              </a:tr>
              <a:tr h="298501">
                <a:tc>
                  <a:txBody>
                    <a:bodyPr/>
                    <a:lstStyle/>
                    <a:p>
                      <a:endParaRPr lang="en-US" sz="1400" dirty="0"/>
                    </a:p>
                  </a:txBody>
                  <a:tcPr/>
                </a:tc>
                <a:tc>
                  <a:txBody>
                    <a:bodyPr/>
                    <a:lstStyle/>
                    <a:p>
                      <a:r>
                        <a:rPr lang="en-US" sz="1200" dirty="0"/>
                        <a:t>508 Review </a:t>
                      </a:r>
                    </a:p>
                  </a:txBody>
                  <a:tcPr/>
                </a:tc>
                <a:extLst>
                  <a:ext uri="{0D108BD9-81ED-4DB2-BD59-A6C34878D82A}">
                    <a16:rowId xmlns:a16="http://schemas.microsoft.com/office/drawing/2014/main" val="2747583547"/>
                  </a:ext>
                </a:extLst>
              </a:tr>
              <a:tr h="349359">
                <a:tc>
                  <a:txBody>
                    <a:bodyPr/>
                    <a:lstStyle/>
                    <a:p>
                      <a:endParaRPr lang="en-US" sz="1400" dirty="0"/>
                    </a:p>
                  </a:txBody>
                  <a:tcPr/>
                </a:tc>
                <a:tc>
                  <a:txBody>
                    <a:bodyPr/>
                    <a:lstStyle/>
                    <a:p>
                      <a:r>
                        <a:rPr lang="en-US" sz="1200" dirty="0"/>
                        <a:t>Post Launch </a:t>
                      </a:r>
                    </a:p>
                  </a:txBody>
                  <a:tcPr/>
                </a:tc>
                <a:extLst>
                  <a:ext uri="{0D108BD9-81ED-4DB2-BD59-A6C34878D82A}">
                    <a16:rowId xmlns:a16="http://schemas.microsoft.com/office/drawing/2014/main" val="834334440"/>
                  </a:ext>
                </a:extLst>
              </a:tr>
            </a:tbl>
          </a:graphicData>
        </a:graphic>
      </p:graphicFrame>
      <p:graphicFrame>
        <p:nvGraphicFramePr>
          <p:cNvPr id="19" name="Content Placeholder 5">
            <a:extLst>
              <a:ext uri="{FF2B5EF4-FFF2-40B4-BE49-F238E27FC236}">
                <a16:creationId xmlns:a16="http://schemas.microsoft.com/office/drawing/2014/main" id="{DF694C75-6CFC-EF42-A2C0-0441EEA6DABA}"/>
              </a:ext>
            </a:extLst>
          </p:cNvPr>
          <p:cNvGraphicFramePr>
            <a:graphicFrameLocks/>
          </p:cNvGraphicFramePr>
          <p:nvPr/>
        </p:nvGraphicFramePr>
        <p:xfrm>
          <a:off x="4958469" y="1069504"/>
          <a:ext cx="2331494" cy="3456662"/>
        </p:xfrm>
        <a:graphic>
          <a:graphicData uri="http://schemas.openxmlformats.org/drawingml/2006/table">
            <a:tbl>
              <a:tblPr firstRow="1" bandRow="1">
                <a:tableStyleId>{9DCAF9ED-07DC-4A11-8D7F-57B35C25682E}</a:tableStyleId>
              </a:tblPr>
              <a:tblGrid>
                <a:gridCol w="318705">
                  <a:extLst>
                    <a:ext uri="{9D8B030D-6E8A-4147-A177-3AD203B41FA5}">
                      <a16:colId xmlns:a16="http://schemas.microsoft.com/office/drawing/2014/main" val="488077820"/>
                    </a:ext>
                  </a:extLst>
                </a:gridCol>
                <a:gridCol w="2012789">
                  <a:extLst>
                    <a:ext uri="{9D8B030D-6E8A-4147-A177-3AD203B41FA5}">
                      <a16:colId xmlns:a16="http://schemas.microsoft.com/office/drawing/2014/main" val="3721731050"/>
                    </a:ext>
                  </a:extLst>
                </a:gridCol>
              </a:tblGrid>
              <a:tr h="356731">
                <a:tc gridSpan="2">
                  <a:txBody>
                    <a:bodyPr/>
                    <a:lstStyle/>
                    <a:p>
                      <a:r>
                        <a:rPr lang="en-US" sz="1400" dirty="0"/>
                        <a:t>Medical Co-pays </a:t>
                      </a:r>
                    </a:p>
                  </a:txBody>
                  <a:tcPr/>
                </a:tc>
                <a:tc hMerge="1">
                  <a:txBody>
                    <a:bodyPr/>
                    <a:lstStyle/>
                    <a:p>
                      <a:endParaRPr lang="en-US" sz="1400" dirty="0"/>
                    </a:p>
                  </a:txBody>
                  <a:tcPr/>
                </a:tc>
                <a:extLst>
                  <a:ext uri="{0D108BD9-81ED-4DB2-BD59-A6C34878D82A}">
                    <a16:rowId xmlns:a16="http://schemas.microsoft.com/office/drawing/2014/main" val="1495662754"/>
                  </a:ext>
                </a:extLst>
              </a:tr>
              <a:tr h="293203">
                <a:tc>
                  <a:txBody>
                    <a:bodyPr/>
                    <a:lstStyle/>
                    <a:p>
                      <a:endParaRPr lang="en-US" sz="1400" dirty="0"/>
                    </a:p>
                  </a:txBody>
                  <a:tcPr/>
                </a:tc>
                <a:tc>
                  <a:txBody>
                    <a:bodyPr/>
                    <a:lstStyle/>
                    <a:p>
                      <a:r>
                        <a:rPr lang="en-US" sz="1200" dirty="0"/>
                        <a:t>Kick-off </a:t>
                      </a:r>
                    </a:p>
                  </a:txBody>
                  <a:tcPr/>
                </a:tc>
                <a:extLst>
                  <a:ext uri="{0D108BD9-81ED-4DB2-BD59-A6C34878D82A}">
                    <a16:rowId xmlns:a16="http://schemas.microsoft.com/office/drawing/2014/main" val="1429114871"/>
                  </a:ext>
                </a:extLst>
              </a:tr>
              <a:tr h="293203">
                <a:tc>
                  <a:txBody>
                    <a:bodyPr/>
                    <a:lstStyle/>
                    <a:p>
                      <a:endParaRPr lang="en-US" sz="1400" dirty="0"/>
                    </a:p>
                  </a:txBody>
                  <a:tcPr/>
                </a:tc>
                <a:tc>
                  <a:txBody>
                    <a:bodyPr/>
                    <a:lstStyle/>
                    <a:p>
                      <a:r>
                        <a:rPr lang="en-US" sz="1200" dirty="0"/>
                        <a:t>Design Intent </a:t>
                      </a:r>
                    </a:p>
                  </a:txBody>
                  <a:tcPr/>
                </a:tc>
                <a:extLst>
                  <a:ext uri="{0D108BD9-81ED-4DB2-BD59-A6C34878D82A}">
                    <a16:rowId xmlns:a16="http://schemas.microsoft.com/office/drawing/2014/main" val="3519700795"/>
                  </a:ext>
                </a:extLst>
              </a:tr>
              <a:tr h="293203">
                <a:tc>
                  <a:txBody>
                    <a:bodyPr/>
                    <a:lstStyle/>
                    <a:p>
                      <a:endParaRPr lang="en-US" sz="1400" dirty="0"/>
                    </a:p>
                  </a:txBody>
                  <a:tcPr/>
                </a:tc>
                <a:tc>
                  <a:txBody>
                    <a:bodyPr/>
                    <a:lstStyle/>
                    <a:p>
                      <a:r>
                        <a:rPr lang="en-US" sz="1200" dirty="0"/>
                        <a:t>Analytics </a:t>
                      </a:r>
                    </a:p>
                  </a:txBody>
                  <a:tcPr/>
                </a:tc>
                <a:extLst>
                  <a:ext uri="{0D108BD9-81ED-4DB2-BD59-A6C34878D82A}">
                    <a16:rowId xmlns:a16="http://schemas.microsoft.com/office/drawing/2014/main" val="3845795375"/>
                  </a:ext>
                </a:extLst>
              </a:tr>
              <a:tr h="293203">
                <a:tc>
                  <a:txBody>
                    <a:bodyPr/>
                    <a:lstStyle/>
                    <a:p>
                      <a:endParaRPr lang="en-US" sz="1400" dirty="0"/>
                    </a:p>
                  </a:txBody>
                  <a:tcPr/>
                </a:tc>
                <a:tc>
                  <a:txBody>
                    <a:bodyPr/>
                    <a:lstStyle/>
                    <a:p>
                      <a:r>
                        <a:rPr lang="en-US" sz="1200" dirty="0"/>
                        <a:t>I.A. </a:t>
                      </a:r>
                    </a:p>
                  </a:txBody>
                  <a:tcPr/>
                </a:tc>
                <a:extLst>
                  <a:ext uri="{0D108BD9-81ED-4DB2-BD59-A6C34878D82A}">
                    <a16:rowId xmlns:a16="http://schemas.microsoft.com/office/drawing/2014/main" val="3530670945"/>
                  </a:ext>
                </a:extLst>
              </a:tr>
              <a:tr h="293203">
                <a:tc>
                  <a:txBody>
                    <a:bodyPr/>
                    <a:lstStyle/>
                    <a:p>
                      <a:endParaRPr lang="en-US" sz="1400" dirty="0"/>
                    </a:p>
                  </a:txBody>
                  <a:tcPr/>
                </a:tc>
                <a:tc>
                  <a:txBody>
                    <a:bodyPr/>
                    <a:lstStyle/>
                    <a:p>
                      <a:r>
                        <a:rPr lang="en-US" sz="1200" dirty="0"/>
                        <a:t>Usability Prep </a:t>
                      </a:r>
                    </a:p>
                  </a:txBody>
                  <a:tcPr/>
                </a:tc>
                <a:extLst>
                  <a:ext uri="{0D108BD9-81ED-4DB2-BD59-A6C34878D82A}">
                    <a16:rowId xmlns:a16="http://schemas.microsoft.com/office/drawing/2014/main" val="65760171"/>
                  </a:ext>
                </a:extLst>
              </a:tr>
              <a:tr h="293203">
                <a:tc>
                  <a:txBody>
                    <a:bodyPr/>
                    <a:lstStyle/>
                    <a:p>
                      <a:endParaRPr lang="en-US" sz="1400" dirty="0"/>
                    </a:p>
                  </a:txBody>
                  <a:tcPr/>
                </a:tc>
                <a:tc>
                  <a:txBody>
                    <a:bodyPr/>
                    <a:lstStyle/>
                    <a:p>
                      <a:r>
                        <a:rPr lang="en-US" sz="1200" dirty="0"/>
                        <a:t>Research Review </a:t>
                      </a:r>
                    </a:p>
                  </a:txBody>
                  <a:tcPr/>
                </a:tc>
                <a:extLst>
                  <a:ext uri="{0D108BD9-81ED-4DB2-BD59-A6C34878D82A}">
                    <a16:rowId xmlns:a16="http://schemas.microsoft.com/office/drawing/2014/main" val="4116105845"/>
                  </a:ext>
                </a:extLst>
              </a:tr>
              <a:tr h="293203">
                <a:tc>
                  <a:txBody>
                    <a:bodyPr/>
                    <a:lstStyle/>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Staging </a:t>
                      </a:r>
                    </a:p>
                  </a:txBody>
                  <a:tcPr/>
                </a:tc>
                <a:extLst>
                  <a:ext uri="{0D108BD9-81ED-4DB2-BD59-A6C34878D82A}">
                    <a16:rowId xmlns:a16="http://schemas.microsoft.com/office/drawing/2014/main" val="921039367"/>
                  </a:ext>
                </a:extLst>
              </a:tr>
              <a:tr h="293203">
                <a:tc>
                  <a:txBody>
                    <a:bodyPr/>
                    <a:lstStyle/>
                    <a:p>
                      <a:endParaRPr lang="en-US" sz="1400" dirty="0"/>
                    </a:p>
                  </a:txBody>
                  <a:tcPr/>
                </a:tc>
                <a:tc>
                  <a:txBody>
                    <a:bodyPr/>
                    <a:lstStyle/>
                    <a:p>
                      <a:r>
                        <a:rPr lang="en-US" sz="1200" dirty="0"/>
                        <a:t>Contact Center Review </a:t>
                      </a:r>
                    </a:p>
                  </a:txBody>
                  <a:tcPr/>
                </a:tc>
                <a:extLst>
                  <a:ext uri="{0D108BD9-81ED-4DB2-BD59-A6C34878D82A}">
                    <a16:rowId xmlns:a16="http://schemas.microsoft.com/office/drawing/2014/main" val="2851626286"/>
                  </a:ext>
                </a:extLst>
              </a:tr>
              <a:tr h="293203">
                <a:tc>
                  <a:txBody>
                    <a:bodyPr/>
                    <a:lstStyle/>
                    <a:p>
                      <a:endParaRPr lang="en-US" sz="1400" dirty="0"/>
                    </a:p>
                  </a:txBody>
                  <a:tcPr/>
                </a:tc>
                <a:tc>
                  <a:txBody>
                    <a:bodyPr/>
                    <a:lstStyle/>
                    <a:p>
                      <a:r>
                        <a:rPr lang="en-US" sz="1200" dirty="0"/>
                        <a:t>508 Review </a:t>
                      </a:r>
                    </a:p>
                  </a:txBody>
                  <a:tcPr/>
                </a:tc>
                <a:extLst>
                  <a:ext uri="{0D108BD9-81ED-4DB2-BD59-A6C34878D82A}">
                    <a16:rowId xmlns:a16="http://schemas.microsoft.com/office/drawing/2014/main" val="2747583547"/>
                  </a:ext>
                </a:extLst>
              </a:tr>
              <a:tr h="356731">
                <a:tc>
                  <a:txBody>
                    <a:bodyPr/>
                    <a:lstStyle/>
                    <a:p>
                      <a:endParaRPr lang="en-US" sz="1400" dirty="0"/>
                    </a:p>
                  </a:txBody>
                  <a:tcPr/>
                </a:tc>
                <a:tc>
                  <a:txBody>
                    <a:bodyPr/>
                    <a:lstStyle/>
                    <a:p>
                      <a:r>
                        <a:rPr lang="en-US" sz="1200" dirty="0"/>
                        <a:t>Post Launch </a:t>
                      </a:r>
                    </a:p>
                  </a:txBody>
                  <a:tcPr/>
                </a:tc>
                <a:extLst>
                  <a:ext uri="{0D108BD9-81ED-4DB2-BD59-A6C34878D82A}">
                    <a16:rowId xmlns:a16="http://schemas.microsoft.com/office/drawing/2014/main" val="834334440"/>
                  </a:ext>
                </a:extLst>
              </a:tr>
            </a:tbl>
          </a:graphicData>
        </a:graphic>
      </p:graphicFrame>
      <p:graphicFrame>
        <p:nvGraphicFramePr>
          <p:cNvPr id="29" name="Table 28">
            <a:extLst>
              <a:ext uri="{FF2B5EF4-FFF2-40B4-BE49-F238E27FC236}">
                <a16:creationId xmlns:a16="http://schemas.microsoft.com/office/drawing/2014/main" id="{EF99AA34-7759-054A-8EB2-9A36753E3850}"/>
              </a:ext>
            </a:extLst>
          </p:cNvPr>
          <p:cNvGraphicFramePr>
            <a:graphicFrameLocks noGrp="1"/>
          </p:cNvGraphicFramePr>
          <p:nvPr/>
        </p:nvGraphicFramePr>
        <p:xfrm>
          <a:off x="251235" y="4839684"/>
          <a:ext cx="11756135" cy="2038276"/>
        </p:xfrm>
        <a:graphic>
          <a:graphicData uri="http://schemas.openxmlformats.org/drawingml/2006/table">
            <a:tbl>
              <a:tblPr firstRow="1" bandRow="1">
                <a:tableStyleId>{073A0DAA-6AF3-43AB-8588-CEC1D06C72B9}</a:tableStyleId>
              </a:tblPr>
              <a:tblGrid>
                <a:gridCol w="2351227">
                  <a:extLst>
                    <a:ext uri="{9D8B030D-6E8A-4147-A177-3AD203B41FA5}">
                      <a16:colId xmlns:a16="http://schemas.microsoft.com/office/drawing/2014/main" val="114442168"/>
                    </a:ext>
                  </a:extLst>
                </a:gridCol>
                <a:gridCol w="2378920">
                  <a:extLst>
                    <a:ext uri="{9D8B030D-6E8A-4147-A177-3AD203B41FA5}">
                      <a16:colId xmlns:a16="http://schemas.microsoft.com/office/drawing/2014/main" val="4062095679"/>
                    </a:ext>
                  </a:extLst>
                </a:gridCol>
                <a:gridCol w="2366272">
                  <a:extLst>
                    <a:ext uri="{9D8B030D-6E8A-4147-A177-3AD203B41FA5}">
                      <a16:colId xmlns:a16="http://schemas.microsoft.com/office/drawing/2014/main" val="3671996511"/>
                    </a:ext>
                  </a:extLst>
                </a:gridCol>
                <a:gridCol w="2387212">
                  <a:extLst>
                    <a:ext uri="{9D8B030D-6E8A-4147-A177-3AD203B41FA5}">
                      <a16:colId xmlns:a16="http://schemas.microsoft.com/office/drawing/2014/main" val="3873074155"/>
                    </a:ext>
                  </a:extLst>
                </a:gridCol>
                <a:gridCol w="2272504">
                  <a:extLst>
                    <a:ext uri="{9D8B030D-6E8A-4147-A177-3AD203B41FA5}">
                      <a16:colId xmlns:a16="http://schemas.microsoft.com/office/drawing/2014/main" val="597828801"/>
                    </a:ext>
                  </a:extLst>
                </a:gridCol>
              </a:tblGrid>
              <a:tr h="636196">
                <a:tc>
                  <a:txBody>
                    <a:bodyPr/>
                    <a:lstStyle/>
                    <a:p>
                      <a:endParaRPr lang="en-US" sz="1000" dirty="0"/>
                    </a:p>
                  </a:txBody>
                  <a:tcPr/>
                </a:tc>
                <a:tc>
                  <a:txBody>
                    <a:bodyPr/>
                    <a:lstStyle/>
                    <a:p>
                      <a:r>
                        <a:rPr lang="en-US" sz="1000" dirty="0"/>
                        <a:t>Live 1/4/2021. We are in  iteration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Synthesis Complete. wireframes, user journeys -current sprint in prep for early usability</a:t>
                      </a:r>
                    </a:p>
                    <a:p>
                      <a:endParaRPr lang="en-US" sz="1000" dirty="0"/>
                    </a:p>
                  </a:txBody>
                  <a:tcPr/>
                </a:tc>
                <a:tc>
                  <a:txBody>
                    <a:bodyPr/>
                    <a:lstStyle/>
                    <a:p>
                      <a:endParaRPr lang="en-US" sz="1000" dirty="0"/>
                    </a:p>
                  </a:txBody>
                  <a:tcPr/>
                </a:tc>
                <a:tc>
                  <a:txBody>
                    <a:bodyPr/>
                    <a:lstStyle/>
                    <a:p>
                      <a:r>
                        <a:rPr lang="en-US" sz="2000" dirty="0"/>
                        <a:t>Awareness </a:t>
                      </a:r>
                    </a:p>
                  </a:txBody>
                  <a:tcPr/>
                </a:tc>
                <a:extLst>
                  <a:ext uri="{0D108BD9-81ED-4DB2-BD59-A6C34878D82A}">
                    <a16:rowId xmlns:a16="http://schemas.microsoft.com/office/drawing/2014/main" val="3459294093"/>
                  </a:ext>
                </a:extLst>
              </a:tr>
              <a:tr h="636196">
                <a:tc>
                  <a:txBody>
                    <a:bodyPr/>
                    <a:lstStyle/>
                    <a:p>
                      <a:endParaRPr lang="en-US" sz="1000" dirty="0"/>
                    </a:p>
                  </a:txBody>
                  <a:tcPr/>
                </a:tc>
                <a:tc>
                  <a:txBody>
                    <a:bodyPr/>
                    <a:lstStyle/>
                    <a:p>
                      <a:r>
                        <a:rPr lang="en-US" sz="1000" dirty="0"/>
                        <a:t>Looking to retire </a:t>
                      </a:r>
                      <a:r>
                        <a:rPr lang="en-US" sz="1000" dirty="0" err="1"/>
                        <a:t>debtman</a:t>
                      </a:r>
                      <a:r>
                        <a:rPr lang="en-US" sz="1000" dirty="0"/>
                        <a:t> by 8/1</a:t>
                      </a:r>
                    </a:p>
                  </a:txBody>
                  <a:tcPr/>
                </a:tc>
                <a:tc>
                  <a:txBody>
                    <a:bodyPr/>
                    <a:lstStyle/>
                    <a:p>
                      <a:r>
                        <a:rPr lang="en-US" sz="1000" dirty="0"/>
                        <a:t>IA in progress</a:t>
                      </a:r>
                    </a:p>
                    <a:p>
                      <a:r>
                        <a:rPr lang="en-US" sz="1000" dirty="0"/>
                        <a:t>Analytics in progress</a:t>
                      </a:r>
                    </a:p>
                    <a:p>
                      <a:r>
                        <a:rPr lang="en-US" sz="1000" dirty="0"/>
                        <a:t>Midpoint review in process</a:t>
                      </a:r>
                    </a:p>
                    <a:p>
                      <a:r>
                        <a:rPr lang="en-US" sz="1000" dirty="0"/>
                        <a:t>MCP API in process</a:t>
                      </a:r>
                    </a:p>
                  </a:txBody>
                  <a:tcPr/>
                </a:tc>
                <a:tc>
                  <a:txBody>
                    <a:bodyPr/>
                    <a:lstStyle/>
                    <a:p>
                      <a:endParaRPr lang="en-US" sz="1000" dirty="0"/>
                    </a:p>
                  </a:txBody>
                  <a:tcPr/>
                </a:tc>
                <a:tc>
                  <a:txBody>
                    <a:bodyPr/>
                    <a:lstStyle/>
                    <a:p>
                      <a:r>
                        <a:rPr lang="en-US" sz="2000" b="1" dirty="0">
                          <a:solidFill>
                            <a:schemeClr val="accent2"/>
                          </a:solidFill>
                        </a:rPr>
                        <a:t>Dependencies </a:t>
                      </a:r>
                    </a:p>
                  </a:txBody>
                  <a:tcPr/>
                </a:tc>
                <a:extLst>
                  <a:ext uri="{0D108BD9-81ED-4DB2-BD59-A6C34878D82A}">
                    <a16:rowId xmlns:a16="http://schemas.microsoft.com/office/drawing/2014/main" val="3730584830"/>
                  </a:ext>
                </a:extLst>
              </a:tr>
              <a:tr h="636196">
                <a:tc>
                  <a:txBody>
                    <a:bodyPr/>
                    <a:lstStyle/>
                    <a:p>
                      <a:endParaRPr lang="en-US" sz="1200" dirty="0">
                        <a:solidFill>
                          <a:srgbClr val="FF0000"/>
                        </a:solidFill>
                      </a:endParaRPr>
                    </a:p>
                  </a:txBody>
                  <a:tcPr/>
                </a:tc>
                <a:tc>
                  <a:txBody>
                    <a:bodyPr/>
                    <a:lstStyle/>
                    <a:p>
                      <a:endParaRPr lang="en-US"/>
                    </a:p>
                  </a:txBody>
                  <a:tcPr/>
                </a:tc>
                <a:tc>
                  <a:txBody>
                    <a:bodyPr/>
                    <a:lstStyle/>
                    <a:p>
                      <a:endParaRPr lang="en-US" sz="1000" dirty="0">
                        <a:solidFill>
                          <a:srgbClr val="FF0000"/>
                        </a:solidFill>
                      </a:endParaRPr>
                    </a:p>
                  </a:txBody>
                  <a:tcPr/>
                </a:tc>
                <a:tc>
                  <a:txBody>
                    <a:bodyPr/>
                    <a:lstStyle/>
                    <a:p>
                      <a:endParaRPr lang="en-US" dirty="0"/>
                    </a:p>
                  </a:txBody>
                  <a:tcPr/>
                </a:tc>
                <a:tc>
                  <a:txBody>
                    <a:bodyPr/>
                    <a:lstStyle/>
                    <a:p>
                      <a:r>
                        <a:rPr lang="en-US" sz="2000" b="1" dirty="0">
                          <a:solidFill>
                            <a:srgbClr val="FF0000"/>
                          </a:solidFill>
                        </a:rPr>
                        <a:t>Blockers </a:t>
                      </a:r>
                    </a:p>
                  </a:txBody>
                  <a:tcPr/>
                </a:tc>
                <a:extLst>
                  <a:ext uri="{0D108BD9-81ED-4DB2-BD59-A6C34878D82A}">
                    <a16:rowId xmlns:a16="http://schemas.microsoft.com/office/drawing/2014/main" val="2030517149"/>
                  </a:ext>
                </a:extLst>
              </a:tr>
            </a:tbl>
          </a:graphicData>
        </a:graphic>
      </p:graphicFrame>
      <p:pic>
        <p:nvPicPr>
          <p:cNvPr id="25" name="Picture 24" descr="A close up of a green background&#10;&#10;Description automatically generated">
            <a:extLst>
              <a:ext uri="{FF2B5EF4-FFF2-40B4-BE49-F238E27FC236}">
                <a16:creationId xmlns:a16="http://schemas.microsoft.com/office/drawing/2014/main" id="{F595D56D-A99C-F64A-B38F-2A3CEABA577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692510" y="1459207"/>
            <a:ext cx="237197" cy="237197"/>
          </a:xfrm>
          <a:prstGeom prst="rect">
            <a:avLst/>
          </a:prstGeom>
        </p:spPr>
      </p:pic>
      <p:pic>
        <p:nvPicPr>
          <p:cNvPr id="26" name="Picture 25" descr="A close up of a green background&#10;&#10;Description automatically generated">
            <a:extLst>
              <a:ext uri="{FF2B5EF4-FFF2-40B4-BE49-F238E27FC236}">
                <a16:creationId xmlns:a16="http://schemas.microsoft.com/office/drawing/2014/main" id="{ECBC5BF9-AEB8-4A48-BBCF-859D9099B49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692526" y="1772725"/>
            <a:ext cx="237197" cy="237197"/>
          </a:xfrm>
          <a:prstGeom prst="rect">
            <a:avLst/>
          </a:prstGeom>
        </p:spPr>
      </p:pic>
      <p:pic>
        <p:nvPicPr>
          <p:cNvPr id="28" name="Picture 27" descr="A close up of a green background&#10;&#10;Description automatically generated">
            <a:extLst>
              <a:ext uri="{FF2B5EF4-FFF2-40B4-BE49-F238E27FC236}">
                <a16:creationId xmlns:a16="http://schemas.microsoft.com/office/drawing/2014/main" id="{B1FF1D82-0AEC-D443-8EEE-EC2C55EB4E1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710920" y="2070644"/>
            <a:ext cx="237197" cy="237197"/>
          </a:xfrm>
          <a:prstGeom prst="rect">
            <a:avLst/>
          </a:prstGeom>
        </p:spPr>
      </p:pic>
      <p:pic>
        <p:nvPicPr>
          <p:cNvPr id="31" name="Picture 30" descr="A close up of a green background&#10;&#10;Description automatically generated">
            <a:extLst>
              <a:ext uri="{FF2B5EF4-FFF2-40B4-BE49-F238E27FC236}">
                <a16:creationId xmlns:a16="http://schemas.microsoft.com/office/drawing/2014/main" id="{A67AEE3C-9104-964B-96FF-6059C6B2046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710920" y="2400782"/>
            <a:ext cx="237197" cy="237197"/>
          </a:xfrm>
          <a:prstGeom prst="rect">
            <a:avLst/>
          </a:prstGeom>
        </p:spPr>
      </p:pic>
      <p:pic>
        <p:nvPicPr>
          <p:cNvPr id="21" name="Picture 20" descr="A close up of a green background&#10;&#10;Description automatically generated">
            <a:extLst>
              <a:ext uri="{FF2B5EF4-FFF2-40B4-BE49-F238E27FC236}">
                <a16:creationId xmlns:a16="http://schemas.microsoft.com/office/drawing/2014/main" id="{EF4B107E-0749-6743-B0B3-B9777529882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64514" y="1459206"/>
            <a:ext cx="237197" cy="237197"/>
          </a:xfrm>
          <a:prstGeom prst="rect">
            <a:avLst/>
          </a:prstGeom>
        </p:spPr>
      </p:pic>
      <p:pic>
        <p:nvPicPr>
          <p:cNvPr id="22" name="Picture 21" descr="A close up of a green background&#10;&#10;Description automatically generated">
            <a:extLst>
              <a:ext uri="{FF2B5EF4-FFF2-40B4-BE49-F238E27FC236}">
                <a16:creationId xmlns:a16="http://schemas.microsoft.com/office/drawing/2014/main" id="{F06BCDF8-B031-E145-8832-8F7C30F9365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723568" y="2710139"/>
            <a:ext cx="237197" cy="237197"/>
          </a:xfrm>
          <a:prstGeom prst="rect">
            <a:avLst/>
          </a:prstGeom>
        </p:spPr>
      </p:pic>
      <p:pic>
        <p:nvPicPr>
          <p:cNvPr id="23" name="Picture 22" descr="A close up of a green background&#10;&#10;Description automatically generated">
            <a:extLst>
              <a:ext uri="{FF2B5EF4-FFF2-40B4-BE49-F238E27FC236}">
                <a16:creationId xmlns:a16="http://schemas.microsoft.com/office/drawing/2014/main" id="{7DDFB596-CE55-A644-AB8D-5215A32725E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723568" y="3012219"/>
            <a:ext cx="237197" cy="237197"/>
          </a:xfrm>
          <a:prstGeom prst="rect">
            <a:avLst/>
          </a:prstGeom>
        </p:spPr>
      </p:pic>
      <p:sp>
        <p:nvSpPr>
          <p:cNvPr id="3" name="TextBox 2">
            <a:extLst>
              <a:ext uri="{FF2B5EF4-FFF2-40B4-BE49-F238E27FC236}">
                <a16:creationId xmlns:a16="http://schemas.microsoft.com/office/drawing/2014/main" id="{A593F0E5-DC88-7049-81AD-98B888347DFD}"/>
              </a:ext>
            </a:extLst>
          </p:cNvPr>
          <p:cNvSpPr txBox="1"/>
          <p:nvPr/>
        </p:nvSpPr>
        <p:spPr>
          <a:xfrm>
            <a:off x="7543800" y="1069504"/>
            <a:ext cx="4491681"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Medical Co-pay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IA In progress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Started Analytics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Mid-Point Review in progress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Completed IA Feedback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BE data mapping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FSR/Debt letters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Fixing bugs/Improving features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Exploring pre-prod environment option for end to </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end testing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 name="Picture 32" descr="A close up of a green background&#10;&#10;Description automatically generated">
            <a:extLst>
              <a:ext uri="{FF2B5EF4-FFF2-40B4-BE49-F238E27FC236}">
                <a16:creationId xmlns:a16="http://schemas.microsoft.com/office/drawing/2014/main" id="{402B5BDB-8C9F-BB46-8870-DA9E826F75B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737985" y="3321576"/>
            <a:ext cx="237197" cy="237197"/>
          </a:xfrm>
          <a:prstGeom prst="rect">
            <a:avLst/>
          </a:prstGeom>
        </p:spPr>
      </p:pic>
      <p:pic>
        <p:nvPicPr>
          <p:cNvPr id="34" name="Picture 33" descr="A close up of a green background&#10;&#10;Description automatically generated">
            <a:extLst>
              <a:ext uri="{FF2B5EF4-FFF2-40B4-BE49-F238E27FC236}">
                <a16:creationId xmlns:a16="http://schemas.microsoft.com/office/drawing/2014/main" id="{BF03EE90-6FCA-EA43-9E08-828A41F0500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737985" y="3589134"/>
            <a:ext cx="237197" cy="237197"/>
          </a:xfrm>
          <a:prstGeom prst="rect">
            <a:avLst/>
          </a:prstGeom>
        </p:spPr>
      </p:pic>
      <p:pic>
        <p:nvPicPr>
          <p:cNvPr id="39" name="Picture 38" descr="A close up of a green background&#10;&#10;Description automatically generated">
            <a:extLst>
              <a:ext uri="{FF2B5EF4-FFF2-40B4-BE49-F238E27FC236}">
                <a16:creationId xmlns:a16="http://schemas.microsoft.com/office/drawing/2014/main" id="{84EFB490-E206-A544-BBD4-8AE283D9F11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75875" y="1775090"/>
            <a:ext cx="237197" cy="237197"/>
          </a:xfrm>
          <a:prstGeom prst="rect">
            <a:avLst/>
          </a:prstGeom>
        </p:spPr>
      </p:pic>
      <p:pic>
        <p:nvPicPr>
          <p:cNvPr id="20" name="Picture 19" descr="A close up of a green background&#10;&#10;Description automatically generated">
            <a:extLst>
              <a:ext uri="{FF2B5EF4-FFF2-40B4-BE49-F238E27FC236}">
                <a16:creationId xmlns:a16="http://schemas.microsoft.com/office/drawing/2014/main" id="{58A3B758-2525-EF46-9529-013E90B6471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75875" y="2338972"/>
            <a:ext cx="237197" cy="237197"/>
          </a:xfrm>
          <a:prstGeom prst="rect">
            <a:avLst/>
          </a:prstGeom>
        </p:spPr>
      </p:pic>
      <p:pic>
        <p:nvPicPr>
          <p:cNvPr id="24" name="Picture 23" descr="A close up of a green background&#10;&#10;Description automatically generated">
            <a:extLst>
              <a:ext uri="{FF2B5EF4-FFF2-40B4-BE49-F238E27FC236}">
                <a16:creationId xmlns:a16="http://schemas.microsoft.com/office/drawing/2014/main" id="{3293B04B-63B5-F245-9875-52AABC0A6ED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75874" y="2667998"/>
            <a:ext cx="237197" cy="237197"/>
          </a:xfrm>
          <a:prstGeom prst="rect">
            <a:avLst/>
          </a:prstGeom>
        </p:spPr>
      </p:pic>
      <p:pic>
        <p:nvPicPr>
          <p:cNvPr id="27" name="Picture 26" descr="A close up of a green background&#10;&#10;Description automatically generated">
            <a:extLst>
              <a:ext uri="{FF2B5EF4-FFF2-40B4-BE49-F238E27FC236}">
                <a16:creationId xmlns:a16="http://schemas.microsoft.com/office/drawing/2014/main" id="{AB2AC680-159F-184D-B5B7-7FE8705A601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75873" y="2981516"/>
            <a:ext cx="237197" cy="237197"/>
          </a:xfrm>
          <a:prstGeom prst="rect">
            <a:avLst/>
          </a:prstGeom>
        </p:spPr>
      </p:pic>
      <p:pic>
        <p:nvPicPr>
          <p:cNvPr id="30" name="Picture 29" descr="A close up of a green background&#10;&#10;Description automatically generated">
            <a:extLst>
              <a:ext uri="{FF2B5EF4-FFF2-40B4-BE49-F238E27FC236}">
                <a16:creationId xmlns:a16="http://schemas.microsoft.com/office/drawing/2014/main" id="{0894D79A-8596-C34E-825E-BABD7A7ED5A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75873" y="2058568"/>
            <a:ext cx="237197" cy="237197"/>
          </a:xfrm>
          <a:prstGeom prst="rect">
            <a:avLst/>
          </a:prstGeom>
        </p:spPr>
      </p:pic>
    </p:spTree>
    <p:extLst>
      <p:ext uri="{BB962C8B-B14F-4D97-AF65-F5344CB8AC3E}">
        <p14:creationId xmlns:p14="http://schemas.microsoft.com/office/powerpoint/2010/main" val="3351968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5" name="Google Shape;257;p32"/>
          <p:cNvSpPr txBox="1">
            <a:spLocks noGrp="1"/>
          </p:cNvSpPr>
          <p:nvPr>
            <p:ph type="body" sz="quarter" idx="1"/>
          </p:nvPr>
        </p:nvSpPr>
        <p:spPr>
          <a:xfrm>
            <a:off x="459190" y="1430160"/>
            <a:ext cx="3240508" cy="4058699"/>
          </a:xfrm>
          <a:prstGeom prst="rect">
            <a:avLst/>
          </a:prstGeom>
        </p:spPr>
        <p:txBody>
          <a:bodyPr lIns="60932" tIns="60932" rIns="60932" bIns="60932"/>
          <a:lstStyle/>
          <a:p>
            <a:pPr marL="0" indent="152396">
              <a:buSzTx/>
              <a:buNone/>
              <a:defRPr sz="1600" b="1">
                <a:latin typeface="Arial"/>
                <a:ea typeface="Arial"/>
                <a:cs typeface="Arial"/>
                <a:sym typeface="Arial"/>
              </a:defRPr>
            </a:pPr>
            <a:r>
              <a:rPr dirty="0"/>
              <a:t>Platform Crew</a:t>
            </a:r>
          </a:p>
          <a:p>
            <a:pPr marL="0" indent="152396">
              <a:buSzTx/>
              <a:buNone/>
              <a:defRPr sz="1600">
                <a:latin typeface="Arial"/>
                <a:ea typeface="Arial"/>
                <a:cs typeface="Arial"/>
                <a:sym typeface="Arial"/>
              </a:defRPr>
            </a:pPr>
            <a:r>
              <a:rPr dirty="0"/>
              <a:t>FE Tools Team</a:t>
            </a:r>
          </a:p>
          <a:p>
            <a:pPr marL="0" indent="152396">
              <a:buSzTx/>
              <a:buNone/>
              <a:defRPr sz="1600">
                <a:latin typeface="Arial"/>
                <a:ea typeface="Arial"/>
                <a:cs typeface="Arial"/>
                <a:sym typeface="Arial"/>
              </a:defRPr>
            </a:pPr>
            <a:r>
              <a:rPr dirty="0"/>
              <a:t>BE Tools Team</a:t>
            </a:r>
          </a:p>
          <a:p>
            <a:pPr marL="0" indent="152396">
              <a:buSzTx/>
              <a:buNone/>
              <a:defRPr sz="1600">
                <a:latin typeface="Arial"/>
                <a:ea typeface="Arial"/>
                <a:cs typeface="Arial"/>
                <a:sym typeface="Arial"/>
              </a:defRPr>
            </a:pPr>
            <a:r>
              <a:rPr dirty="0"/>
              <a:t>Testing Tools Team</a:t>
            </a:r>
          </a:p>
          <a:p>
            <a:pPr marL="0" indent="152396">
              <a:buSzTx/>
              <a:buNone/>
              <a:defRPr sz="1600">
                <a:latin typeface="Arial"/>
                <a:ea typeface="Arial"/>
                <a:cs typeface="Arial"/>
                <a:sym typeface="Arial"/>
              </a:defRPr>
            </a:pPr>
            <a:r>
              <a:rPr dirty="0"/>
              <a:t>Operations Team</a:t>
            </a:r>
          </a:p>
          <a:p>
            <a:pPr marL="0" indent="152396">
              <a:buSzTx/>
              <a:buNone/>
              <a:defRPr sz="1600">
                <a:latin typeface="Arial"/>
                <a:ea typeface="Arial"/>
                <a:cs typeface="Arial"/>
                <a:sym typeface="Arial"/>
              </a:defRPr>
            </a:pPr>
            <a:r>
              <a:rPr dirty="0"/>
              <a:t>CMS Core Application Team</a:t>
            </a:r>
          </a:p>
          <a:p>
            <a:pPr marL="0" indent="152396">
              <a:buSzTx/>
              <a:buNone/>
              <a:defRPr sz="1600">
                <a:latin typeface="Arial"/>
                <a:ea typeface="Arial"/>
                <a:cs typeface="Arial"/>
                <a:sym typeface="Arial"/>
              </a:defRPr>
            </a:pPr>
            <a:r>
              <a:rPr dirty="0"/>
              <a:t>Service Design Team</a:t>
            </a:r>
          </a:p>
          <a:p>
            <a:pPr marL="0" indent="152396">
              <a:buSzTx/>
              <a:buNone/>
              <a:defRPr sz="1600">
                <a:latin typeface="Arial"/>
                <a:ea typeface="Arial"/>
                <a:cs typeface="Arial"/>
                <a:sym typeface="Arial"/>
              </a:defRPr>
            </a:pPr>
            <a:r>
              <a:rPr dirty="0"/>
              <a:t>Product Support Team</a:t>
            </a:r>
          </a:p>
          <a:p>
            <a:pPr marL="0" indent="152396">
              <a:buSzTx/>
              <a:buNone/>
              <a:defRPr sz="1600">
                <a:latin typeface="Arial"/>
                <a:ea typeface="Arial"/>
                <a:cs typeface="Arial"/>
                <a:sym typeface="Arial"/>
              </a:defRPr>
            </a:pPr>
            <a:r>
              <a:rPr dirty="0"/>
              <a:t>Analytics &amp; Insights Team</a:t>
            </a:r>
          </a:p>
          <a:p>
            <a:pPr marL="0" indent="152396">
              <a:buSzTx/>
              <a:buNone/>
              <a:defRPr sz="1600">
                <a:latin typeface="Arial"/>
                <a:ea typeface="Arial"/>
                <a:cs typeface="Arial"/>
                <a:sym typeface="Arial"/>
              </a:defRPr>
            </a:pPr>
            <a:r>
              <a:rPr dirty="0"/>
              <a:t>Content &amp; IA Team</a:t>
            </a:r>
          </a:p>
          <a:p>
            <a:pPr marL="0" indent="152396">
              <a:buSzTx/>
              <a:buNone/>
              <a:defRPr sz="1600">
                <a:latin typeface="Arial"/>
                <a:ea typeface="Arial"/>
                <a:cs typeface="Arial"/>
                <a:sym typeface="Arial"/>
              </a:defRPr>
            </a:pPr>
            <a:endParaRPr dirty="0"/>
          </a:p>
          <a:p>
            <a:pPr marL="0" indent="152396">
              <a:buSzTx/>
              <a:buNone/>
              <a:defRPr sz="1600" b="1">
                <a:latin typeface="Arial"/>
                <a:ea typeface="Arial"/>
                <a:cs typeface="Arial"/>
                <a:sym typeface="Arial"/>
              </a:defRPr>
            </a:pPr>
            <a:r>
              <a:rPr dirty="0"/>
              <a:t>Lighthouse API Team</a:t>
            </a:r>
          </a:p>
        </p:txBody>
      </p:sp>
      <p:sp>
        <p:nvSpPr>
          <p:cNvPr id="1906" name="Google Shape;257;p32"/>
          <p:cNvSpPr txBox="1"/>
          <p:nvPr/>
        </p:nvSpPr>
        <p:spPr>
          <a:xfrm>
            <a:off x="3791161" y="1405732"/>
            <a:ext cx="3433335" cy="53403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spAutoFit/>
          </a:bodyPr>
          <a:lstStyle/>
          <a:p>
            <a:pPr indent="152396">
              <a:lnSpc>
                <a:spcPct val="120000"/>
              </a:lnSpc>
              <a:defRPr sz="1600" b="1">
                <a:latin typeface="Arial"/>
                <a:ea typeface="Arial"/>
                <a:cs typeface="Arial"/>
                <a:sym typeface="Arial"/>
              </a:defRPr>
            </a:pPr>
            <a:r>
              <a:rPr dirty="0"/>
              <a:t>Sitewide Crew</a:t>
            </a:r>
            <a:endParaRPr sz="2800" dirty="0"/>
          </a:p>
          <a:p>
            <a:pPr indent="152396">
              <a:lnSpc>
                <a:spcPct val="120000"/>
              </a:lnSpc>
              <a:defRPr sz="1600">
                <a:latin typeface="Arial"/>
                <a:ea typeface="Arial"/>
                <a:cs typeface="Arial"/>
                <a:sym typeface="Arial"/>
              </a:defRPr>
            </a:pPr>
            <a:r>
              <a:rPr dirty="0"/>
              <a:t>Facilities Team</a:t>
            </a:r>
            <a:endParaRPr sz="2800" dirty="0"/>
          </a:p>
          <a:p>
            <a:pPr indent="152396">
              <a:lnSpc>
                <a:spcPct val="120000"/>
              </a:lnSpc>
              <a:defRPr sz="1600">
                <a:latin typeface="Arial"/>
                <a:ea typeface="Arial"/>
                <a:cs typeface="Arial"/>
                <a:sym typeface="Arial"/>
              </a:defRPr>
            </a:pPr>
            <a:r>
              <a:rPr dirty="0"/>
              <a:t>VAMC Web Modernization Team</a:t>
            </a:r>
            <a:endParaRPr sz="2800" dirty="0"/>
          </a:p>
          <a:p>
            <a:pPr indent="152396">
              <a:lnSpc>
                <a:spcPct val="120000"/>
              </a:lnSpc>
              <a:defRPr sz="1600">
                <a:latin typeface="Arial"/>
                <a:ea typeface="Arial"/>
                <a:cs typeface="Arial"/>
                <a:sym typeface="Arial"/>
              </a:defRPr>
            </a:pPr>
            <a:r>
              <a:rPr dirty="0"/>
              <a:t>CMS Product Support Team</a:t>
            </a:r>
            <a:endParaRPr sz="2800" dirty="0"/>
          </a:p>
          <a:p>
            <a:pPr indent="152396">
              <a:lnSpc>
                <a:spcPct val="120000"/>
              </a:lnSpc>
              <a:defRPr sz="1600">
                <a:latin typeface="Arial"/>
                <a:ea typeface="Arial"/>
                <a:cs typeface="Arial"/>
                <a:sym typeface="Arial"/>
              </a:defRPr>
            </a:pPr>
            <a:r>
              <a:rPr dirty="0"/>
              <a:t>Public Websites Team</a:t>
            </a:r>
            <a:endParaRPr sz="2800" dirty="0"/>
          </a:p>
          <a:p>
            <a:pPr indent="152396">
              <a:lnSpc>
                <a:spcPct val="120000"/>
              </a:lnSpc>
              <a:defRPr sz="1600">
                <a:latin typeface="Arial"/>
                <a:ea typeface="Arial"/>
                <a:cs typeface="Arial"/>
                <a:sym typeface="Arial"/>
              </a:defRPr>
            </a:pPr>
            <a:r>
              <a:rPr dirty="0"/>
              <a:t>Search &amp; Discovery Team</a:t>
            </a:r>
            <a:endParaRPr sz="2800" dirty="0"/>
          </a:p>
          <a:p>
            <a:pPr indent="152396">
              <a:lnSpc>
                <a:spcPct val="120000"/>
              </a:lnSpc>
              <a:defRPr sz="1600">
                <a:latin typeface="Arial"/>
                <a:ea typeface="Arial"/>
                <a:cs typeface="Arial"/>
                <a:sym typeface="Arial"/>
              </a:defRPr>
            </a:pPr>
            <a:r>
              <a:rPr dirty="0"/>
              <a:t>Decision Tools Team</a:t>
            </a:r>
            <a:endParaRPr sz="2800" dirty="0"/>
          </a:p>
          <a:p>
            <a:pPr indent="152396">
              <a:lnSpc>
                <a:spcPct val="120000"/>
              </a:lnSpc>
              <a:defRPr sz="1600">
                <a:latin typeface="Arial"/>
                <a:ea typeface="Arial"/>
                <a:cs typeface="Arial"/>
                <a:sym typeface="Arial"/>
              </a:defRPr>
            </a:pPr>
            <a:r>
              <a:rPr dirty="0"/>
              <a:t>Content &amp; Localization Team</a:t>
            </a:r>
            <a:endParaRPr sz="2800" dirty="0"/>
          </a:p>
          <a:p>
            <a:pPr indent="152396">
              <a:lnSpc>
                <a:spcPct val="120000"/>
              </a:lnSpc>
              <a:defRPr sz="1600">
                <a:latin typeface="Arial"/>
                <a:ea typeface="Arial"/>
                <a:cs typeface="Arial"/>
                <a:sym typeface="Arial"/>
              </a:defRPr>
            </a:pPr>
            <a:r>
              <a:rPr dirty="0"/>
              <a:t>Design Systems Team</a:t>
            </a:r>
            <a:endParaRPr sz="2800" dirty="0"/>
          </a:p>
          <a:p>
            <a:pPr indent="152396">
              <a:lnSpc>
                <a:spcPct val="120000"/>
              </a:lnSpc>
              <a:defRPr sz="1600">
                <a:latin typeface="Arial"/>
                <a:ea typeface="Arial"/>
                <a:cs typeface="Arial"/>
                <a:sym typeface="Arial"/>
              </a:defRPr>
            </a:pPr>
            <a:r>
              <a:rPr dirty="0"/>
              <a:t>Sitewide Content</a:t>
            </a:r>
            <a:endParaRPr sz="2800" dirty="0"/>
          </a:p>
          <a:p>
            <a:pPr indent="152396">
              <a:lnSpc>
                <a:spcPct val="120000"/>
              </a:lnSpc>
              <a:defRPr sz="1600">
                <a:latin typeface="Arial"/>
                <a:ea typeface="Arial"/>
                <a:cs typeface="Arial"/>
                <a:sym typeface="Arial"/>
              </a:defRPr>
            </a:pPr>
            <a:endParaRPr sz="2800" dirty="0"/>
          </a:p>
          <a:p>
            <a:pPr indent="152396">
              <a:lnSpc>
                <a:spcPct val="120000"/>
              </a:lnSpc>
              <a:defRPr sz="1600" b="1">
                <a:latin typeface="Arial"/>
                <a:ea typeface="Arial"/>
                <a:cs typeface="Arial"/>
                <a:sym typeface="Arial"/>
              </a:defRPr>
            </a:pPr>
            <a:r>
              <a:rPr dirty="0"/>
              <a:t>Account Experience Crew</a:t>
            </a:r>
            <a:endParaRPr sz="2800" dirty="0"/>
          </a:p>
          <a:p>
            <a:pPr indent="152396">
              <a:lnSpc>
                <a:spcPct val="120000"/>
              </a:lnSpc>
              <a:defRPr sz="1600">
                <a:latin typeface="Arial"/>
                <a:ea typeface="Arial"/>
                <a:cs typeface="Arial"/>
                <a:sym typeface="Arial"/>
              </a:defRPr>
            </a:pPr>
            <a:r>
              <a:rPr dirty="0"/>
              <a:t>Authenticated Experience Team</a:t>
            </a:r>
            <a:endParaRPr sz="2800" dirty="0"/>
          </a:p>
          <a:p>
            <a:pPr indent="152396">
              <a:lnSpc>
                <a:spcPct val="120000"/>
              </a:lnSpc>
              <a:defRPr sz="1600">
                <a:latin typeface="Arial"/>
                <a:ea typeface="Arial"/>
                <a:cs typeface="Arial"/>
                <a:sym typeface="Arial"/>
              </a:defRPr>
            </a:pPr>
            <a:r>
              <a:rPr dirty="0"/>
              <a:t>Identity Team</a:t>
            </a:r>
            <a:endParaRPr sz="2800" dirty="0"/>
          </a:p>
          <a:p>
            <a:pPr indent="152396">
              <a:lnSpc>
                <a:spcPct val="120000"/>
              </a:lnSpc>
              <a:defRPr sz="1600">
                <a:latin typeface="Arial"/>
                <a:ea typeface="Arial"/>
                <a:cs typeface="Arial"/>
                <a:sym typeface="Arial"/>
              </a:defRPr>
            </a:pPr>
            <a:r>
              <a:rPr dirty="0"/>
              <a:t>Contact Centers Team</a:t>
            </a:r>
            <a:endParaRPr sz="2800" dirty="0"/>
          </a:p>
          <a:p>
            <a:pPr indent="152396">
              <a:lnSpc>
                <a:spcPct val="120000"/>
              </a:lnSpc>
              <a:defRPr sz="1600">
                <a:latin typeface="Arial"/>
                <a:ea typeface="Arial"/>
                <a:cs typeface="Arial"/>
                <a:sym typeface="Arial"/>
              </a:defRPr>
            </a:pPr>
            <a:r>
              <a:rPr dirty="0"/>
              <a:t>VA Digital Notifications Team</a:t>
            </a:r>
            <a:endParaRPr sz="2800" dirty="0"/>
          </a:p>
          <a:p>
            <a:pPr indent="152396">
              <a:lnSpc>
                <a:spcPct val="120000"/>
              </a:lnSpc>
              <a:defRPr sz="1600">
                <a:latin typeface="Arial"/>
                <a:ea typeface="Arial"/>
                <a:cs typeface="Arial"/>
                <a:sym typeface="Arial"/>
              </a:defRPr>
            </a:pPr>
            <a:r>
              <a:rPr dirty="0"/>
              <a:t>Virtual Agent/Chatbot</a:t>
            </a:r>
          </a:p>
        </p:txBody>
      </p:sp>
      <p:sp>
        <p:nvSpPr>
          <p:cNvPr id="1907" name="Google Shape;257;p32"/>
          <p:cNvSpPr txBox="1"/>
          <p:nvPr/>
        </p:nvSpPr>
        <p:spPr>
          <a:xfrm>
            <a:off x="7377447" y="1430160"/>
            <a:ext cx="3665143" cy="30505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spAutoFit/>
          </a:bodyPr>
          <a:lstStyle/>
          <a:p>
            <a:pPr indent="152396">
              <a:lnSpc>
                <a:spcPct val="120000"/>
              </a:lnSpc>
              <a:defRPr sz="1600" b="1">
                <a:latin typeface="Arial"/>
                <a:ea typeface="Arial"/>
                <a:cs typeface="Arial"/>
                <a:sym typeface="Arial"/>
              </a:defRPr>
            </a:pPr>
            <a:r>
              <a:rPr dirty="0"/>
              <a:t>Health Tools Crew</a:t>
            </a:r>
            <a:endParaRPr sz="2800" dirty="0"/>
          </a:p>
          <a:p>
            <a:pPr indent="152396">
              <a:lnSpc>
                <a:spcPct val="120000"/>
              </a:lnSpc>
              <a:defRPr sz="1600">
                <a:latin typeface="Arial"/>
                <a:ea typeface="Arial"/>
                <a:cs typeface="Arial"/>
                <a:sym typeface="Arial"/>
              </a:defRPr>
            </a:pPr>
            <a:r>
              <a:rPr dirty="0"/>
              <a:t>Health Care Experience Team</a:t>
            </a:r>
            <a:endParaRPr sz="2800" dirty="0"/>
          </a:p>
          <a:p>
            <a:pPr indent="152396">
              <a:lnSpc>
                <a:spcPct val="120000"/>
              </a:lnSpc>
              <a:defRPr sz="1600">
                <a:latin typeface="Arial"/>
                <a:ea typeface="Arial"/>
                <a:cs typeface="Arial"/>
                <a:sym typeface="Arial"/>
              </a:defRPr>
            </a:pPr>
            <a:r>
              <a:rPr dirty="0"/>
              <a:t>Online Scheduling Team</a:t>
            </a:r>
            <a:endParaRPr sz="2800" dirty="0"/>
          </a:p>
          <a:p>
            <a:pPr indent="152396">
              <a:lnSpc>
                <a:spcPct val="120000"/>
              </a:lnSpc>
              <a:defRPr sz="1600">
                <a:latin typeface="Arial"/>
                <a:ea typeface="Arial"/>
                <a:cs typeface="Arial"/>
                <a:sym typeface="Arial"/>
              </a:defRPr>
            </a:pPr>
            <a:r>
              <a:rPr dirty="0"/>
              <a:t>Caregivers Team</a:t>
            </a:r>
            <a:endParaRPr sz="2800" dirty="0"/>
          </a:p>
          <a:p>
            <a:pPr indent="152396">
              <a:lnSpc>
                <a:spcPct val="120000"/>
              </a:lnSpc>
              <a:defRPr sz="1600">
                <a:latin typeface="Arial"/>
                <a:ea typeface="Arial"/>
                <a:cs typeface="Arial"/>
                <a:sym typeface="Arial"/>
              </a:defRPr>
            </a:pPr>
            <a:r>
              <a:rPr dirty="0"/>
              <a:t>	</a:t>
            </a:r>
            <a:endParaRPr sz="2800" dirty="0"/>
          </a:p>
          <a:p>
            <a:pPr indent="152396">
              <a:lnSpc>
                <a:spcPct val="120000"/>
              </a:lnSpc>
              <a:defRPr sz="1600" b="1">
                <a:latin typeface="Arial"/>
                <a:ea typeface="Arial"/>
                <a:cs typeface="Arial"/>
                <a:sym typeface="Arial"/>
              </a:defRPr>
            </a:pPr>
            <a:r>
              <a:rPr dirty="0"/>
              <a:t>Benefit Tools Crew</a:t>
            </a:r>
            <a:endParaRPr sz="2800" dirty="0"/>
          </a:p>
          <a:p>
            <a:pPr indent="152396">
              <a:lnSpc>
                <a:spcPct val="120000"/>
              </a:lnSpc>
              <a:defRPr sz="1600">
                <a:latin typeface="Arial"/>
                <a:ea typeface="Arial"/>
                <a:cs typeface="Arial"/>
                <a:sym typeface="Arial"/>
              </a:defRPr>
            </a:pPr>
            <a:r>
              <a:rPr dirty="0" err="1"/>
              <a:t>eBenefits</a:t>
            </a:r>
            <a:r>
              <a:rPr dirty="0"/>
              <a:t> Team </a:t>
            </a:r>
            <a:endParaRPr sz="2800" dirty="0"/>
          </a:p>
          <a:p>
            <a:pPr indent="152396">
              <a:lnSpc>
                <a:spcPct val="120000"/>
              </a:lnSpc>
              <a:defRPr sz="1600">
                <a:latin typeface="Arial"/>
                <a:ea typeface="Arial"/>
                <a:cs typeface="Arial"/>
                <a:sym typeface="Arial"/>
              </a:defRPr>
            </a:pPr>
            <a:r>
              <a:rPr dirty="0"/>
              <a:t>Claims &amp; Appeals Team</a:t>
            </a:r>
            <a:endParaRPr sz="2800" dirty="0"/>
          </a:p>
          <a:p>
            <a:pPr indent="152396">
              <a:lnSpc>
                <a:spcPct val="120000"/>
              </a:lnSpc>
              <a:defRPr sz="1600">
                <a:latin typeface="Arial"/>
                <a:ea typeface="Arial"/>
                <a:cs typeface="Arial"/>
                <a:sym typeface="Arial"/>
              </a:defRPr>
            </a:pPr>
            <a:r>
              <a:rPr dirty="0"/>
              <a:t>Debt Resolution Team</a:t>
            </a:r>
            <a:endParaRPr sz="2800" dirty="0"/>
          </a:p>
          <a:p>
            <a:pPr indent="152396">
              <a:lnSpc>
                <a:spcPct val="120000"/>
              </a:lnSpc>
              <a:defRPr sz="1600">
                <a:latin typeface="Arial"/>
                <a:ea typeface="Arial"/>
                <a:cs typeface="Arial"/>
                <a:sym typeface="Arial"/>
              </a:defRPr>
            </a:pPr>
            <a:r>
              <a:rPr dirty="0"/>
              <a:t>Education Application Team</a:t>
            </a:r>
          </a:p>
        </p:txBody>
      </p:sp>
      <p:sp>
        <p:nvSpPr>
          <p:cNvPr id="1908" name="Google Shape;258;p32"/>
          <p:cNvSpPr txBox="1">
            <a:spLocks noGrp="1"/>
          </p:cNvSpPr>
          <p:nvPr>
            <p:ph type="title"/>
          </p:nvPr>
        </p:nvSpPr>
        <p:spPr>
          <a:xfrm>
            <a:off x="609600" y="526076"/>
            <a:ext cx="10172700" cy="697124"/>
          </a:xfrm>
          <a:prstGeom prst="rect">
            <a:avLst/>
          </a:prstGeom>
        </p:spPr>
        <p:txBody>
          <a:bodyPr lIns="60932" tIns="60932" rIns="60932" bIns="60932"/>
          <a:lstStyle>
            <a:lvl1pPr>
              <a:defRPr sz="3600" b="1">
                <a:solidFill>
                  <a:srgbClr val="0070C0"/>
                </a:solidFill>
                <a:latin typeface="Arial"/>
                <a:ea typeface="Arial"/>
                <a:cs typeface="Arial"/>
                <a:sym typeface="Arial"/>
              </a:defRPr>
            </a:lvl1pPr>
          </a:lstStyle>
          <a:p>
            <a:r>
              <a:rPr dirty="0"/>
              <a:t>Agenda</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7560805" y="70530"/>
            <a:ext cx="4458896" cy="6716939"/>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53975" marR="0" lvl="0" indent="3175"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3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Insights: VRRAP Submissions</a:t>
            </a:r>
            <a:b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b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28600" marR="0" lvl="0" indent="-17145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Google Shape;257;p32"/>
          <p:cNvSpPr txBox="1">
            <a:spLocks noGrp="1"/>
          </p:cNvSpPr>
          <p:nvPr>
            <p:ph type="body" idx="1"/>
          </p:nvPr>
        </p:nvSpPr>
        <p:spPr>
          <a:xfrm>
            <a:off x="356239" y="1746787"/>
            <a:ext cx="7094595" cy="4247962"/>
          </a:xfrm>
          <a:prstGeom prst="rect">
            <a:avLst/>
          </a:prstGeom>
          <a:noFill/>
          <a:ln>
            <a:noFill/>
          </a:ln>
        </p:spPr>
        <p:txBody>
          <a:bodyPr spcFirstLastPara="1" wrap="square" lIns="0" tIns="0" rIns="0" bIns="0" anchor="t" anchorCtr="0">
            <a:noAutofit/>
          </a:bodyPr>
          <a:lstStyle/>
          <a:p>
            <a:pPr marL="211662" indent="0">
              <a:lnSpc>
                <a:spcPct val="115000"/>
              </a:lnSpc>
              <a:buSzPts val="1100"/>
              <a:buNone/>
            </a:pPr>
            <a:r>
              <a:rPr lang="en-US" sz="1400" b="1" dirty="0">
                <a:latin typeface="Arial" panose="020B0604020202020204" pitchFamily="34" charset="0"/>
                <a:cs typeface="Arial" panose="020B0604020202020204" pitchFamily="34" charset="0"/>
              </a:rPr>
              <a:t>GI Bill Comparison Tool Redesign</a:t>
            </a:r>
          </a:p>
          <a:p>
            <a:pPr marL="497412" indent="-285750">
              <a:lnSpc>
                <a:spcPct val="115000"/>
              </a:lnSpc>
              <a:buSzPts val="1100"/>
            </a:pPr>
            <a:r>
              <a:rPr lang="en-US" sz="1400" dirty="0"/>
              <a:t>Development: Mobile Location Search; Comparison View</a:t>
            </a:r>
          </a:p>
          <a:p>
            <a:pPr marL="497412" indent="-285750">
              <a:lnSpc>
                <a:spcPct val="115000"/>
              </a:lnSpc>
              <a:buSzPts val="1100"/>
            </a:pPr>
            <a:r>
              <a:rPr lang="en-US" sz="1400" dirty="0"/>
              <a:t>Design: Mobile profile pages</a:t>
            </a:r>
          </a:p>
          <a:p>
            <a:pPr marL="497412" indent="-285750">
              <a:lnSpc>
                <a:spcPct val="115000"/>
              </a:lnSpc>
              <a:buSzPts val="1100"/>
            </a:pPr>
            <a:r>
              <a:rPr lang="en-US" sz="1400" dirty="0"/>
              <a:t>Research: Profile page testing synthesis</a:t>
            </a:r>
          </a:p>
          <a:p>
            <a:pPr marL="497412" indent="-285750">
              <a:lnSpc>
                <a:spcPct val="115000"/>
              </a:lnSpc>
              <a:buSzPts val="1100"/>
            </a:pPr>
            <a:r>
              <a:rPr lang="en-US" sz="1400" dirty="0"/>
              <a:t>Beta release testing planning</a:t>
            </a:r>
            <a:br>
              <a:rPr lang="en-US" sz="1000" dirty="0"/>
            </a:br>
            <a:endParaRPr lang="en-US" sz="10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GI Bill Comparison Tool Maintenance</a:t>
            </a:r>
          </a:p>
          <a:p>
            <a:pPr marL="497412" indent="-285750">
              <a:lnSpc>
                <a:spcPct val="115000"/>
              </a:lnSpc>
              <a:buSzPts val="1100"/>
            </a:pPr>
            <a:r>
              <a:rPr lang="en-US" sz="1400" dirty="0"/>
              <a:t>Launch “In-state tuition URL” (Monday, 7/26)</a:t>
            </a:r>
          </a:p>
          <a:p>
            <a:pPr marL="497412" indent="-285750">
              <a:lnSpc>
                <a:spcPct val="115000"/>
              </a:lnSpc>
              <a:buSzPts val="1100"/>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Education Forms Maintenance – Updates per Isakson Roe Legislation</a:t>
            </a:r>
          </a:p>
          <a:p>
            <a:pPr marL="515938" indent="-287338">
              <a:lnSpc>
                <a:spcPct val="115000"/>
              </a:lnSpc>
              <a:buSzPts val="1100"/>
            </a:pPr>
            <a:r>
              <a:rPr lang="en-US" sz="1400" dirty="0"/>
              <a:t>VA Form 22-5490 updates to production (Monday, 7/26)</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28600"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514350" indent="-285750">
              <a:lnSpc>
                <a:spcPct val="115000"/>
              </a:lnSpc>
              <a:buSzPts val="1100"/>
            </a:pPr>
            <a:br>
              <a:rPr lang="en-US" sz="1400" dirty="0"/>
            </a:b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r>
              <a:rPr lang="en-US" sz="1400" dirty="0">
                <a:latin typeface="Arial" panose="020B0604020202020204" pitchFamily="34" charset="0"/>
                <a:cs typeface="Arial" panose="020B0604020202020204" pitchFamily="34" charset="0"/>
              </a:rPr>
              <a:t>TBD</a:t>
            </a:r>
            <a:endParaRPr lang="en-US" sz="1400" i="1" dirty="0">
              <a:latin typeface="Arial" panose="020B0604020202020204" pitchFamily="34" charset="0"/>
              <a:cs typeface="Arial" panose="020B0604020202020204" pitchFamily="34" charset="0"/>
            </a:endParaRP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Education Application Team</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40</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261" name="Google Shape;261;p32"/>
          <p:cNvSpPr txBox="1"/>
          <p:nvPr/>
        </p:nvSpPr>
        <p:spPr>
          <a:xfrm>
            <a:off x="85618" y="70530"/>
            <a:ext cx="7818633"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Amy Knox / OCTO-DE LEAD: Matt Self</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475187"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Mission: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Creating easy to use experiences that connect Veterans and their beneficiaries with VA education benefits</a:t>
            </a: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p:txBody>
      </p:sp>
      <p:pic>
        <p:nvPicPr>
          <p:cNvPr id="11" name="Graphic 10" descr="Fireworks">
            <a:extLst>
              <a:ext uri="{FF2B5EF4-FFF2-40B4-BE49-F238E27FC236}">
                <a16:creationId xmlns:a16="http://schemas.microsoft.com/office/drawing/2014/main" id="{00952405-CEC4-4A32-ABEE-5849B8B76C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7623" y="3870768"/>
            <a:ext cx="494239" cy="476769"/>
          </a:xfrm>
          <a:prstGeom prst="rect">
            <a:avLst/>
          </a:prstGeom>
        </p:spPr>
      </p:pic>
      <p:pic>
        <p:nvPicPr>
          <p:cNvPr id="12" name="Graphic 11" descr="Fireworks">
            <a:extLst>
              <a:ext uri="{FF2B5EF4-FFF2-40B4-BE49-F238E27FC236}">
                <a16:creationId xmlns:a16="http://schemas.microsoft.com/office/drawing/2014/main" id="{470F05E5-FCDB-4310-927E-19345EB1EFB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3099" y="4746171"/>
            <a:ext cx="494239" cy="476769"/>
          </a:xfrm>
          <a:prstGeom prst="rect">
            <a:avLst/>
          </a:prstGeom>
        </p:spPr>
      </p:pic>
      <p:sp>
        <p:nvSpPr>
          <p:cNvPr id="15" name="TextBox 14">
            <a:extLst>
              <a:ext uri="{FF2B5EF4-FFF2-40B4-BE49-F238E27FC236}">
                <a16:creationId xmlns:a16="http://schemas.microsoft.com/office/drawing/2014/main" id="{CCF1DF69-75C3-4D60-8FBE-837D8D402C58}"/>
              </a:ext>
            </a:extLst>
          </p:cNvPr>
          <p:cNvSpPr txBox="1"/>
          <p:nvPr/>
        </p:nvSpPr>
        <p:spPr>
          <a:xfrm>
            <a:off x="7670102" y="4571849"/>
            <a:ext cx="393151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VRRAP submissions are increasing in July after tapering off after its initial launch in May.   </a:t>
            </a:r>
          </a:p>
        </p:txBody>
      </p:sp>
      <p:pic>
        <p:nvPicPr>
          <p:cNvPr id="13" name="Graphic 12" descr="Fireworks">
            <a:extLst>
              <a:ext uri="{FF2B5EF4-FFF2-40B4-BE49-F238E27FC236}">
                <a16:creationId xmlns:a16="http://schemas.microsoft.com/office/drawing/2014/main" id="{F5AFFAE2-E8E8-4E66-8198-A6EDFFE6D6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6239" y="4075495"/>
            <a:ext cx="494239" cy="476769"/>
          </a:xfrm>
          <a:prstGeom prst="rect">
            <a:avLst/>
          </a:prstGeom>
        </p:spPr>
      </p:pic>
      <p:pic>
        <p:nvPicPr>
          <p:cNvPr id="14" name="Graphic 13" descr="Fireworks">
            <a:extLst>
              <a:ext uri="{FF2B5EF4-FFF2-40B4-BE49-F238E27FC236}">
                <a16:creationId xmlns:a16="http://schemas.microsoft.com/office/drawing/2014/main" id="{E3FFDE6E-CC26-47D4-B0D6-D893904ACD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6239" y="3280090"/>
            <a:ext cx="494239" cy="476769"/>
          </a:xfrm>
          <a:prstGeom prst="rect">
            <a:avLst/>
          </a:prstGeom>
        </p:spPr>
      </p:pic>
      <p:pic>
        <p:nvPicPr>
          <p:cNvPr id="6" name="Picture 5">
            <a:extLst>
              <a:ext uri="{FF2B5EF4-FFF2-40B4-BE49-F238E27FC236}">
                <a16:creationId xmlns:a16="http://schemas.microsoft.com/office/drawing/2014/main" id="{DED50E0F-9FBB-4F9A-8EFD-B5028CD709BC}"/>
              </a:ext>
            </a:extLst>
          </p:cNvPr>
          <p:cNvPicPr>
            <a:picLocks noChangeAspect="1"/>
          </p:cNvPicPr>
          <p:nvPr/>
        </p:nvPicPr>
        <p:blipFill>
          <a:blip r:embed="rId8"/>
          <a:stretch>
            <a:fillRect/>
          </a:stretch>
        </p:blipFill>
        <p:spPr>
          <a:xfrm>
            <a:off x="7670102" y="783651"/>
            <a:ext cx="4141134" cy="3563886"/>
          </a:xfrm>
          <a:prstGeom prst="rect">
            <a:avLst/>
          </a:prstGeom>
        </p:spPr>
      </p:pic>
    </p:spTree>
    <p:extLst>
      <p:ext uri="{BB962C8B-B14F-4D97-AF65-F5344CB8AC3E}">
        <p14:creationId xmlns:p14="http://schemas.microsoft.com/office/powerpoint/2010/main" val="3817325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216" name="Title 1"/>
          <p:cNvSpPr txBox="1">
            <a:spLocks noGrp="1"/>
          </p:cNvSpPr>
          <p:nvPr>
            <p:ph type="title"/>
          </p:nvPr>
        </p:nvSpPr>
        <p:spPr>
          <a:xfrm>
            <a:off x="831850" y="1709738"/>
            <a:ext cx="10515600" cy="2852738"/>
          </a:xfrm>
          <a:prstGeom prst="rect">
            <a:avLst/>
          </a:prstGeom>
        </p:spPr>
        <p:txBody>
          <a:bodyPr/>
          <a:lstStyle>
            <a:lvl1pPr>
              <a:defRPr sz="8000" b="1">
                <a:solidFill>
                  <a:srgbClr val="FFFFFF"/>
                </a:solidFill>
                <a:latin typeface="Arial"/>
                <a:ea typeface="Arial"/>
                <a:cs typeface="Arial"/>
                <a:sym typeface="Arial"/>
              </a:defRPr>
            </a:lvl1pPr>
          </a:lstStyle>
          <a:p>
            <a:r>
              <a:t>Announcements</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8" name="Google Shape;257;p32"/>
          <p:cNvSpPr txBox="1">
            <a:spLocks noGrp="1"/>
          </p:cNvSpPr>
          <p:nvPr>
            <p:ph type="body" idx="1"/>
          </p:nvPr>
        </p:nvSpPr>
        <p:spPr>
          <a:xfrm>
            <a:off x="688845" y="1496771"/>
            <a:ext cx="9708365" cy="3943946"/>
          </a:xfrm>
          <a:prstGeom prst="rect">
            <a:avLst/>
          </a:prstGeom>
        </p:spPr>
        <p:txBody>
          <a:bodyPr lIns="0" tIns="0" rIns="0" bIns="0"/>
          <a:lstStyle/>
          <a:p>
            <a:pPr marL="0" indent="211662">
              <a:lnSpc>
                <a:spcPct val="115000"/>
              </a:lnSpc>
              <a:buSzTx/>
              <a:buNone/>
              <a:defRPr sz="1400" b="1">
                <a:latin typeface="Arial"/>
                <a:ea typeface="Arial"/>
                <a:cs typeface="Arial"/>
                <a:sym typeface="Arial"/>
              </a:defRPr>
            </a:pPr>
            <a:r>
              <a:rPr dirty="0"/>
              <a:t>Announcement:</a:t>
            </a:r>
          </a:p>
          <a:p>
            <a:pPr marL="0" indent="211662">
              <a:lnSpc>
                <a:spcPct val="115000"/>
              </a:lnSpc>
              <a:buSzTx/>
              <a:buNone/>
              <a:defRPr sz="1400">
                <a:latin typeface="Arial"/>
                <a:ea typeface="Arial"/>
                <a:cs typeface="Arial"/>
                <a:sym typeface="Arial"/>
              </a:defRPr>
            </a:pPr>
            <a:r>
              <a:rPr dirty="0"/>
              <a:t>-  </a:t>
            </a:r>
          </a:p>
          <a:p>
            <a:pPr marL="0" indent="211662">
              <a:lnSpc>
                <a:spcPct val="115000"/>
              </a:lnSpc>
              <a:buSzTx/>
              <a:buNone/>
              <a:defRPr sz="1400" b="1">
                <a:latin typeface="Arial"/>
                <a:ea typeface="Arial"/>
                <a:cs typeface="Arial"/>
                <a:sym typeface="Arial"/>
              </a:defRPr>
            </a:pPr>
            <a:endParaRPr dirty="0"/>
          </a:p>
          <a:p>
            <a:pPr marL="0" indent="211662">
              <a:lnSpc>
                <a:spcPct val="115000"/>
              </a:lnSpc>
              <a:buSzTx/>
              <a:buNone/>
              <a:defRPr sz="1400" b="1">
                <a:latin typeface="Arial"/>
                <a:ea typeface="Arial"/>
                <a:cs typeface="Arial"/>
                <a:sym typeface="Arial"/>
              </a:defRPr>
            </a:pPr>
            <a:r>
              <a:rPr dirty="0"/>
              <a:t>Q&amp;A:</a:t>
            </a:r>
          </a:p>
        </p:txBody>
      </p:sp>
      <p:sp>
        <p:nvSpPr>
          <p:cNvPr id="2219" name="Google Shape;258;p32"/>
          <p:cNvSpPr txBox="1">
            <a:spLocks noGrp="1"/>
          </p:cNvSpPr>
          <p:nvPr>
            <p:ph type="title"/>
          </p:nvPr>
        </p:nvSpPr>
        <p:spPr>
          <a:xfrm>
            <a:off x="85617" y="426870"/>
            <a:ext cx="7635841" cy="713562"/>
          </a:xfrm>
          <a:prstGeom prst="rect">
            <a:avLst/>
          </a:prstGeom>
        </p:spPr>
        <p:txBody>
          <a:bodyPr lIns="60932" tIns="60932" rIns="60932" bIns="60932"/>
          <a:lstStyle>
            <a:lvl1pPr>
              <a:defRPr sz="3600" b="1">
                <a:solidFill>
                  <a:srgbClr val="0070C0"/>
                </a:solidFill>
                <a:latin typeface="Arial"/>
                <a:ea typeface="Arial"/>
                <a:cs typeface="Arial"/>
                <a:sym typeface="Arial"/>
              </a:defRPr>
            </a:lvl1pPr>
          </a:lstStyle>
          <a:p>
            <a:r>
              <a:t>Announcements</a:t>
            </a:r>
          </a:p>
        </p:txBody>
      </p:sp>
      <p:sp>
        <p:nvSpPr>
          <p:cNvPr id="2220" name="Google Shape;260;p32"/>
          <p:cNvSpPr txBox="1">
            <a:spLocks noGrp="1"/>
          </p:cNvSpPr>
          <p:nvPr>
            <p:ph type="sldNum" sz="quarter" idx="4294967295"/>
          </p:nvPr>
        </p:nvSpPr>
        <p:spPr>
          <a:xfrm>
            <a:off x="11287992" y="6389118"/>
            <a:ext cx="294409" cy="29966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lstStyle>
            <a:lvl1pPr defTabSz="1219169">
              <a:defRPr>
                <a:solidFill>
                  <a:srgbClr val="7F8EA3"/>
                </a:solidFill>
              </a:defRPr>
            </a:lvl1pPr>
          </a:lstStyle>
          <a:p>
            <a:fld id="{86CB4B4D-7CA3-9044-876B-883B54F8677D}" type="slidenum">
              <a:t>42</a:t>
            </a:fld>
            <a:endParaRPr/>
          </a:p>
        </p:txBody>
      </p:sp>
      <p:sp>
        <p:nvSpPr>
          <p:cNvPr id="2221" name="Google Shape;261;p32"/>
          <p:cNvSpPr txBox="1"/>
          <p:nvPr/>
        </p:nvSpPr>
        <p:spPr>
          <a:xfrm>
            <a:off x="85618" y="70529"/>
            <a:ext cx="7818633" cy="441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lvl1pPr defTabSz="1219169">
              <a:defRPr sz="1400" b="1">
                <a:solidFill>
                  <a:srgbClr val="999999"/>
                </a:solidFill>
                <a:latin typeface="Arial"/>
                <a:ea typeface="Arial"/>
                <a:cs typeface="Arial"/>
                <a:sym typeface="Arial"/>
              </a:defRPr>
            </a:lvl1pPr>
          </a:lstStyle>
          <a:p>
            <a:r>
              <a:t>OCTO-DE LEADERSHIP</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223" name="Title 1"/>
          <p:cNvSpPr txBox="1">
            <a:spLocks noGrp="1"/>
          </p:cNvSpPr>
          <p:nvPr>
            <p:ph type="title"/>
          </p:nvPr>
        </p:nvSpPr>
        <p:spPr>
          <a:xfrm>
            <a:off x="831850" y="1709738"/>
            <a:ext cx="10515600" cy="2852738"/>
          </a:xfrm>
          <a:prstGeom prst="rect">
            <a:avLst/>
          </a:prstGeom>
        </p:spPr>
        <p:txBody>
          <a:bodyPr/>
          <a:lstStyle>
            <a:lvl1pPr>
              <a:defRPr sz="8000" b="1">
                <a:solidFill>
                  <a:srgbClr val="FFFFFF"/>
                </a:solidFill>
                <a:latin typeface="Arial"/>
                <a:ea typeface="Arial"/>
                <a:cs typeface="Arial"/>
                <a:sym typeface="Arial"/>
              </a:defRPr>
            </a:lvl1pPr>
          </a:lstStyle>
          <a:p>
            <a:r>
              <a:t>Team of Teams Protocol</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5" name="Google Shape;257;p32"/>
          <p:cNvSpPr txBox="1">
            <a:spLocks noGrp="1"/>
          </p:cNvSpPr>
          <p:nvPr>
            <p:ph type="body" idx="1"/>
          </p:nvPr>
        </p:nvSpPr>
        <p:spPr>
          <a:xfrm>
            <a:off x="609599" y="1676400"/>
            <a:ext cx="9439176" cy="4368928"/>
          </a:xfrm>
          <a:prstGeom prst="rect">
            <a:avLst/>
          </a:prstGeom>
        </p:spPr>
        <p:txBody>
          <a:bodyPr lIns="60932" tIns="60932" rIns="60932" bIns="60932"/>
          <a:lstStyle/>
          <a:p>
            <a:pPr marL="342900" indent="-342900">
              <a:lnSpc>
                <a:spcPct val="150000"/>
              </a:lnSpc>
              <a:buSzPts val="1400"/>
              <a:buFontTx/>
              <a:buAutoNum type="arabicPeriod"/>
              <a:defRPr sz="1400">
                <a:latin typeface="Arial"/>
                <a:ea typeface="Arial"/>
                <a:cs typeface="Arial"/>
                <a:sym typeface="Arial"/>
              </a:defRPr>
            </a:pPr>
            <a:r>
              <a:t>Slack Elizabeth (Liz) Callaghan to get added to the Team of Teams agenda and calendar event</a:t>
            </a:r>
          </a:p>
          <a:p>
            <a:pPr marL="342900" indent="-342900">
              <a:lnSpc>
                <a:spcPct val="150000"/>
              </a:lnSpc>
              <a:buSzPts val="1400"/>
              <a:buFontTx/>
              <a:buAutoNum type="arabicPeriod"/>
              <a:defRPr sz="1400">
                <a:latin typeface="Arial"/>
                <a:ea typeface="Arial"/>
                <a:cs typeface="Arial"/>
                <a:sym typeface="Arial"/>
              </a:defRPr>
            </a:pPr>
            <a:endParaRPr/>
          </a:p>
          <a:p>
            <a:pPr marL="342900" indent="-342900">
              <a:lnSpc>
                <a:spcPct val="150000"/>
              </a:lnSpc>
              <a:buSzPts val="1400"/>
              <a:buFontTx/>
              <a:buAutoNum type="arabicPeriod" startAt="2"/>
              <a:defRPr sz="1400">
                <a:latin typeface="Arial"/>
                <a:ea typeface="Arial"/>
                <a:cs typeface="Arial"/>
                <a:sym typeface="Arial"/>
              </a:defRPr>
            </a:pPr>
            <a:r>
              <a:t>Using the template and guidance herein, create a slide with high level updates each week about the products your team is actively working on.</a:t>
            </a:r>
          </a:p>
          <a:p>
            <a:pPr marL="342900" indent="-342900">
              <a:lnSpc>
                <a:spcPct val="150000"/>
              </a:lnSpc>
              <a:buSzPts val="1400"/>
              <a:buFontTx/>
              <a:buAutoNum type="arabicPeriod" startAt="2"/>
              <a:defRPr sz="1400">
                <a:latin typeface="Arial"/>
                <a:ea typeface="Arial"/>
                <a:cs typeface="Arial"/>
                <a:sym typeface="Arial"/>
              </a:defRPr>
            </a:pPr>
            <a:endParaRPr/>
          </a:p>
          <a:p>
            <a:pPr marL="342900" indent="-342900">
              <a:lnSpc>
                <a:spcPct val="150000"/>
              </a:lnSpc>
              <a:buSzPts val="1400"/>
              <a:buFontTx/>
              <a:buAutoNum type="arabicPeriod" startAt="3"/>
              <a:defRPr sz="1400">
                <a:latin typeface="Arial"/>
                <a:ea typeface="Arial"/>
                <a:cs typeface="Arial"/>
                <a:sym typeface="Arial"/>
              </a:defRPr>
            </a:pPr>
            <a:r>
              <a:t>Every week before Tuesday @10:00 AM ET, Slack your team’s slide to Liz Callaghan</a:t>
            </a:r>
          </a:p>
          <a:p>
            <a:pPr marL="342900" indent="-342900">
              <a:lnSpc>
                <a:spcPct val="150000"/>
              </a:lnSpc>
              <a:buSzPts val="1400"/>
              <a:buFontTx/>
              <a:buAutoNum type="arabicPeriod" startAt="3"/>
              <a:defRPr sz="1400">
                <a:latin typeface="Arial"/>
                <a:ea typeface="Arial"/>
                <a:cs typeface="Arial"/>
                <a:sym typeface="Arial"/>
              </a:defRPr>
            </a:pPr>
            <a:endParaRPr/>
          </a:p>
          <a:p>
            <a:pPr marL="342900" indent="-342900">
              <a:lnSpc>
                <a:spcPct val="150000"/>
              </a:lnSpc>
              <a:buSzPts val="1400"/>
              <a:buFontTx/>
              <a:buAutoNum type="arabicPeriod" startAt="4"/>
              <a:defRPr sz="1400">
                <a:latin typeface="Arial"/>
                <a:ea typeface="Arial"/>
                <a:cs typeface="Arial"/>
                <a:sym typeface="Arial"/>
              </a:defRPr>
            </a:pPr>
            <a:r>
              <a:t>Every Tuesday @ 12 PM ET, have one representative from your team attend the meeting to:</a:t>
            </a:r>
          </a:p>
          <a:p>
            <a:pPr marL="895334" lvl="2" indent="-285750">
              <a:lnSpc>
                <a:spcPct val="150000"/>
              </a:lnSpc>
              <a:buSzPts val="1400"/>
              <a:defRPr sz="1400">
                <a:latin typeface="Arial"/>
                <a:ea typeface="Arial"/>
                <a:cs typeface="Arial"/>
                <a:sym typeface="Arial"/>
              </a:defRPr>
            </a:pPr>
            <a:r>
              <a:t>Present your team’s updates to the group</a:t>
            </a:r>
            <a:endParaRPr sz="2000"/>
          </a:p>
          <a:p>
            <a:pPr marL="895334" lvl="2" indent="-285750">
              <a:lnSpc>
                <a:spcPct val="150000"/>
              </a:lnSpc>
              <a:buSzPts val="1400"/>
              <a:defRPr sz="1400">
                <a:latin typeface="Arial"/>
                <a:ea typeface="Arial"/>
                <a:cs typeface="Arial"/>
                <a:sym typeface="Arial"/>
              </a:defRPr>
            </a:pPr>
            <a:r>
              <a:t>Note down applicable updates from other teams, and share w/your team for awareness, discussion, and/or follow-up</a:t>
            </a:r>
          </a:p>
        </p:txBody>
      </p:sp>
      <p:sp>
        <p:nvSpPr>
          <p:cNvPr id="2226" name="Google Shape;258;p32"/>
          <p:cNvSpPr txBox="1">
            <a:spLocks noGrp="1"/>
          </p:cNvSpPr>
          <p:nvPr>
            <p:ph type="title"/>
          </p:nvPr>
        </p:nvSpPr>
        <p:spPr>
          <a:xfrm>
            <a:off x="609600" y="765917"/>
            <a:ext cx="10172700" cy="697124"/>
          </a:xfrm>
          <a:prstGeom prst="rect">
            <a:avLst/>
          </a:prstGeom>
        </p:spPr>
        <p:txBody>
          <a:bodyPr lIns="60932" tIns="60932" rIns="60932" bIns="60932"/>
          <a:lstStyle>
            <a:lvl1pPr>
              <a:defRPr sz="3600" b="1">
                <a:solidFill>
                  <a:srgbClr val="0070C0"/>
                </a:solidFill>
                <a:latin typeface="Arial"/>
                <a:ea typeface="Arial"/>
                <a:cs typeface="Arial"/>
                <a:sym typeface="Arial"/>
              </a:defRPr>
            </a:lvl1pPr>
          </a:lstStyle>
          <a:p>
            <a:r>
              <a:t>How to Team of Team</a:t>
            </a:r>
          </a:p>
        </p:txBody>
      </p:sp>
      <p:sp>
        <p:nvSpPr>
          <p:cNvPr id="2227" name="Google Shape;260;p32"/>
          <p:cNvSpPr txBox="1">
            <a:spLocks noGrp="1"/>
          </p:cNvSpPr>
          <p:nvPr>
            <p:ph type="sldNum" sz="quarter" idx="4294967295"/>
          </p:nvPr>
        </p:nvSpPr>
        <p:spPr>
          <a:xfrm>
            <a:off x="11287992" y="6389118"/>
            <a:ext cx="294409" cy="29966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lstStyle>
            <a:lvl1pPr defTabSz="1219169">
              <a:defRPr>
                <a:solidFill>
                  <a:srgbClr val="7F8EA3"/>
                </a:solidFill>
              </a:defRPr>
            </a:lvl1pPr>
          </a:lstStyle>
          <a:p>
            <a:fld id="{86CB4B4D-7CA3-9044-876B-883B54F8677D}" type="slidenum">
              <a:t>44</a:t>
            </a:fld>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229" name="Title 1"/>
          <p:cNvSpPr txBox="1">
            <a:spLocks noGrp="1"/>
          </p:cNvSpPr>
          <p:nvPr>
            <p:ph type="title"/>
          </p:nvPr>
        </p:nvSpPr>
        <p:spPr>
          <a:xfrm>
            <a:off x="831850" y="1709738"/>
            <a:ext cx="10515600" cy="2852738"/>
          </a:xfrm>
          <a:prstGeom prst="rect">
            <a:avLst/>
          </a:prstGeom>
        </p:spPr>
        <p:txBody>
          <a:bodyPr/>
          <a:lstStyle>
            <a:lvl1pPr>
              <a:defRPr sz="8000" b="1">
                <a:solidFill>
                  <a:srgbClr val="FFFFFF"/>
                </a:solidFill>
                <a:latin typeface="Arial"/>
                <a:ea typeface="Arial"/>
                <a:cs typeface="Arial"/>
                <a:sym typeface="Arial"/>
              </a:defRPr>
            </a:lvl1pPr>
          </a:lstStyle>
          <a:p>
            <a:r>
              <a:t>Guidance for Team of Teams Slides</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1" name="Google Shape;257;p32"/>
          <p:cNvSpPr txBox="1">
            <a:spLocks noGrp="1"/>
          </p:cNvSpPr>
          <p:nvPr>
            <p:ph type="body" sz="half" idx="1"/>
          </p:nvPr>
        </p:nvSpPr>
        <p:spPr>
          <a:xfrm>
            <a:off x="609599" y="2857286"/>
            <a:ext cx="9439176" cy="3188043"/>
          </a:xfrm>
          <a:prstGeom prst="rect">
            <a:avLst/>
          </a:prstGeom>
        </p:spPr>
        <p:txBody>
          <a:bodyPr lIns="60932" tIns="60932" rIns="60932" bIns="60932"/>
          <a:lstStyle/>
          <a:p>
            <a:pPr marL="0" indent="152396">
              <a:buSzTx/>
              <a:buNone/>
              <a:defRPr sz="1600">
                <a:latin typeface="Arial"/>
                <a:ea typeface="Arial"/>
                <a:cs typeface="Arial"/>
                <a:sym typeface="Arial"/>
              </a:defRPr>
            </a:pPr>
            <a:r>
              <a:t>Your updates should help other teams:</a:t>
            </a:r>
          </a:p>
          <a:p>
            <a:pPr marL="0" indent="152396">
              <a:buSzTx/>
              <a:buNone/>
              <a:defRPr sz="1600">
                <a:latin typeface="Arial"/>
                <a:ea typeface="Arial"/>
                <a:cs typeface="Arial"/>
                <a:sym typeface="Arial"/>
              </a:defRPr>
            </a:pPr>
            <a:endParaRPr/>
          </a:p>
          <a:p>
            <a:pPr>
              <a:buSzPts val="1600"/>
              <a:defRPr sz="1600">
                <a:latin typeface="Arial"/>
                <a:ea typeface="Arial"/>
                <a:cs typeface="Arial"/>
                <a:sym typeface="Arial"/>
              </a:defRPr>
            </a:pPr>
            <a:r>
              <a:t>Anticipate and plan for their support load or other impacts to their own work</a:t>
            </a:r>
          </a:p>
          <a:p>
            <a:pPr>
              <a:buSzPts val="1600"/>
              <a:defRPr sz="1600">
                <a:latin typeface="Arial"/>
                <a:ea typeface="Arial"/>
                <a:cs typeface="Arial"/>
                <a:sym typeface="Arial"/>
              </a:defRPr>
            </a:pPr>
            <a:r>
              <a:t>Identify opportunities where cross-collaboration would be beneficial</a:t>
            </a:r>
          </a:p>
          <a:p>
            <a:pPr marL="0" indent="152396">
              <a:buSzTx/>
              <a:buNone/>
              <a:defRPr sz="1600">
                <a:latin typeface="Arial"/>
                <a:ea typeface="Arial"/>
                <a:cs typeface="Arial"/>
                <a:sym typeface="Arial"/>
              </a:defRPr>
            </a:pPr>
            <a:endParaRPr/>
          </a:p>
          <a:p>
            <a:pPr marL="0" indent="152396">
              <a:buSzTx/>
              <a:buNone/>
              <a:defRPr sz="1600">
                <a:latin typeface="Arial"/>
                <a:ea typeface="Arial"/>
                <a:cs typeface="Arial"/>
                <a:sym typeface="Arial"/>
              </a:defRPr>
            </a:pPr>
            <a:r>
              <a:t>Your updates should help OCTO-DE:</a:t>
            </a:r>
          </a:p>
          <a:p>
            <a:pPr marL="0" indent="152396">
              <a:buSzTx/>
              <a:buNone/>
              <a:defRPr sz="1600">
                <a:latin typeface="Arial"/>
                <a:ea typeface="Arial"/>
                <a:cs typeface="Arial"/>
                <a:sym typeface="Arial"/>
              </a:defRPr>
            </a:pPr>
            <a:endParaRPr/>
          </a:p>
          <a:p>
            <a:pPr>
              <a:buSzPts val="1600"/>
              <a:defRPr sz="1600">
                <a:latin typeface="Arial"/>
                <a:ea typeface="Arial"/>
                <a:cs typeface="Arial"/>
                <a:sym typeface="Arial"/>
              </a:defRPr>
            </a:pPr>
            <a:r>
              <a:t>Understand the big picture of what’s happening across the VA.gov portfolio</a:t>
            </a:r>
          </a:p>
          <a:p>
            <a:pPr>
              <a:buSzPts val="1600"/>
              <a:defRPr sz="1600">
                <a:latin typeface="Arial"/>
                <a:ea typeface="Arial"/>
                <a:cs typeface="Arial"/>
                <a:sym typeface="Arial"/>
              </a:defRPr>
            </a:pPr>
            <a:r>
              <a:t>Anticipate where their help / guidance / decision may be needed</a:t>
            </a:r>
          </a:p>
        </p:txBody>
      </p:sp>
      <p:sp>
        <p:nvSpPr>
          <p:cNvPr id="2232" name="Google Shape;258;p32"/>
          <p:cNvSpPr txBox="1">
            <a:spLocks noGrp="1"/>
          </p:cNvSpPr>
          <p:nvPr>
            <p:ph type="title"/>
          </p:nvPr>
        </p:nvSpPr>
        <p:spPr>
          <a:xfrm>
            <a:off x="609600" y="765917"/>
            <a:ext cx="10172700" cy="697124"/>
          </a:xfrm>
          <a:prstGeom prst="rect">
            <a:avLst/>
          </a:prstGeom>
        </p:spPr>
        <p:txBody>
          <a:bodyPr lIns="60932" tIns="60932" rIns="60932" bIns="60932"/>
          <a:lstStyle>
            <a:lvl1pPr>
              <a:defRPr sz="3600" b="1">
                <a:solidFill>
                  <a:srgbClr val="0070C0"/>
                </a:solidFill>
                <a:latin typeface="Arial"/>
                <a:ea typeface="Arial"/>
                <a:cs typeface="Arial"/>
                <a:sym typeface="Arial"/>
              </a:defRPr>
            </a:lvl1pPr>
          </a:lstStyle>
          <a:p>
            <a:r>
              <a:t>Keep it high level – don’t get too granular</a:t>
            </a:r>
          </a:p>
        </p:txBody>
      </p:sp>
      <p:sp>
        <p:nvSpPr>
          <p:cNvPr id="2233" name="Google Shape;260;p32"/>
          <p:cNvSpPr txBox="1">
            <a:spLocks noGrp="1"/>
          </p:cNvSpPr>
          <p:nvPr>
            <p:ph type="sldNum" sz="quarter" idx="4294967295"/>
          </p:nvPr>
        </p:nvSpPr>
        <p:spPr>
          <a:xfrm>
            <a:off x="11287992" y="6389118"/>
            <a:ext cx="294409" cy="29966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lstStyle>
            <a:lvl1pPr defTabSz="1219169">
              <a:defRPr>
                <a:solidFill>
                  <a:srgbClr val="7F8EA3"/>
                </a:solidFill>
              </a:defRPr>
            </a:lvl1pPr>
          </a:lstStyle>
          <a:p>
            <a:fld id="{86CB4B4D-7CA3-9044-876B-883B54F8677D}" type="slidenum">
              <a:t>46</a:t>
            </a:fld>
            <a:endParaRPr/>
          </a:p>
        </p:txBody>
      </p:sp>
      <p:sp>
        <p:nvSpPr>
          <p:cNvPr id="2234" name="Google Shape;258;p32"/>
          <p:cNvSpPr txBox="1"/>
          <p:nvPr/>
        </p:nvSpPr>
        <p:spPr>
          <a:xfrm>
            <a:off x="622432" y="1463039"/>
            <a:ext cx="9733920" cy="11033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spAutoFit/>
          </a:bodyPr>
          <a:lstStyle>
            <a:lvl1pPr>
              <a:defRPr sz="2200">
                <a:latin typeface="Arial"/>
                <a:ea typeface="Arial"/>
                <a:cs typeface="Arial"/>
                <a:sym typeface="Arial"/>
              </a:defRPr>
            </a:lvl1pPr>
          </a:lstStyle>
          <a:p>
            <a:r>
              <a:t>We don’t need to know how many participants you have scheduled for usability testing, what the status of your stakeholder review is, or what your next API integration task is. </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6" name="Google Shape;257;p32"/>
          <p:cNvSpPr txBox="1">
            <a:spLocks noGrp="1"/>
          </p:cNvSpPr>
          <p:nvPr>
            <p:ph type="body" idx="1"/>
          </p:nvPr>
        </p:nvSpPr>
        <p:spPr>
          <a:xfrm>
            <a:off x="609599" y="1979187"/>
            <a:ext cx="7781926" cy="4561390"/>
          </a:xfrm>
          <a:prstGeom prst="rect">
            <a:avLst/>
          </a:prstGeom>
        </p:spPr>
        <p:txBody>
          <a:bodyPr lIns="60932" tIns="60932" rIns="60932" bIns="60932"/>
          <a:lstStyle/>
          <a:p>
            <a:pPr marL="0" indent="152396">
              <a:spcBef>
                <a:spcPts val="1200"/>
              </a:spcBef>
              <a:buSzTx/>
              <a:buNone/>
              <a:defRPr sz="1600" b="1">
                <a:latin typeface="Arial"/>
                <a:ea typeface="Arial"/>
                <a:cs typeface="Arial"/>
                <a:sym typeface="Arial"/>
              </a:defRPr>
            </a:pPr>
            <a:r>
              <a:t>DO:</a:t>
            </a:r>
          </a:p>
          <a:p>
            <a:pPr>
              <a:spcBef>
                <a:spcPts val="1200"/>
              </a:spcBef>
              <a:buSzPts val="1400"/>
              <a:defRPr sz="1400">
                <a:latin typeface="Arial"/>
                <a:ea typeface="Arial"/>
                <a:cs typeface="Arial"/>
                <a:sym typeface="Arial"/>
              </a:defRPr>
            </a:pPr>
            <a:r>
              <a:t>Use the provided ToT slide templates so you have the appropriate fonts and formatting</a:t>
            </a:r>
          </a:p>
          <a:p>
            <a:pPr>
              <a:spcBef>
                <a:spcPts val="1200"/>
              </a:spcBef>
              <a:buSzPts val="1400"/>
              <a:defRPr sz="1400">
                <a:latin typeface="Arial"/>
                <a:ea typeface="Arial"/>
                <a:cs typeface="Arial"/>
                <a:sym typeface="Arial"/>
              </a:defRPr>
            </a:pPr>
            <a:r>
              <a:t>Keep your updates under 1 minute</a:t>
            </a:r>
          </a:p>
          <a:p>
            <a:pPr>
              <a:spcBef>
                <a:spcPts val="1200"/>
              </a:spcBef>
              <a:buSzPts val="1400"/>
              <a:defRPr sz="1400">
                <a:latin typeface="Arial"/>
                <a:ea typeface="Arial"/>
                <a:cs typeface="Arial"/>
                <a:sym typeface="Arial"/>
              </a:defRPr>
            </a:pPr>
            <a:r>
              <a:t>Use a team name that makes it easy to understand what you do</a:t>
            </a:r>
          </a:p>
          <a:p>
            <a:pPr>
              <a:spcBef>
                <a:spcPts val="1200"/>
              </a:spcBef>
              <a:buSzPts val="1400"/>
              <a:defRPr sz="1400">
                <a:latin typeface="Arial"/>
                <a:ea typeface="Arial"/>
                <a:cs typeface="Arial"/>
                <a:sym typeface="Arial"/>
              </a:defRPr>
            </a:pPr>
            <a:r>
              <a:t>Indicate what product or service your update is about, and use a product or service name that makes it easy to understand what it does</a:t>
            </a:r>
          </a:p>
          <a:p>
            <a:pPr>
              <a:spcBef>
                <a:spcPts val="1200"/>
              </a:spcBef>
              <a:buSzPts val="1400"/>
              <a:defRPr sz="1400">
                <a:latin typeface="Arial"/>
                <a:ea typeface="Arial"/>
                <a:cs typeface="Arial"/>
                <a:sym typeface="Arial"/>
              </a:defRPr>
            </a:pPr>
            <a:r>
              <a:t>Indicate what collaboration cycle checkpoint you have next, if applicable</a:t>
            </a:r>
          </a:p>
          <a:p>
            <a:pPr>
              <a:spcBef>
                <a:spcPts val="1200"/>
              </a:spcBef>
              <a:buSzPts val="1400"/>
              <a:defRPr sz="1400">
                <a:latin typeface="Arial"/>
                <a:ea typeface="Arial"/>
                <a:cs typeface="Arial"/>
                <a:sym typeface="Arial"/>
              </a:defRPr>
            </a:pPr>
            <a:r>
              <a:t>Indicate who an update is intended for, and what (if any) action they should take</a:t>
            </a:r>
          </a:p>
          <a:p>
            <a:pPr>
              <a:spcBef>
                <a:spcPts val="1200"/>
              </a:spcBef>
              <a:buSzPts val="1400"/>
              <a:defRPr sz="1400">
                <a:latin typeface="Arial"/>
                <a:ea typeface="Arial"/>
                <a:cs typeface="Arial"/>
                <a:sym typeface="Arial"/>
              </a:defRPr>
            </a:pPr>
            <a:r>
              <a:t>Share new patterns, endpoints, or features that other VA.gov products could use or benefit from</a:t>
            </a:r>
          </a:p>
          <a:p>
            <a:pPr>
              <a:spcBef>
                <a:spcPts val="1200"/>
              </a:spcBef>
              <a:buSzPts val="1400"/>
              <a:defRPr sz="1400">
                <a:latin typeface="Arial"/>
                <a:ea typeface="Arial"/>
                <a:cs typeface="Arial"/>
                <a:sym typeface="Arial"/>
              </a:defRPr>
            </a:pPr>
            <a:r>
              <a:t>Indicate whose help (person or team) you need on blockers and dependencies</a:t>
            </a:r>
          </a:p>
        </p:txBody>
      </p:sp>
      <p:sp>
        <p:nvSpPr>
          <p:cNvPr id="2237" name="Google Shape;258;p32"/>
          <p:cNvSpPr txBox="1">
            <a:spLocks noGrp="1"/>
          </p:cNvSpPr>
          <p:nvPr>
            <p:ph type="title"/>
          </p:nvPr>
        </p:nvSpPr>
        <p:spPr>
          <a:xfrm>
            <a:off x="609599" y="765917"/>
            <a:ext cx="7200901" cy="697124"/>
          </a:xfrm>
          <a:prstGeom prst="rect">
            <a:avLst/>
          </a:prstGeom>
        </p:spPr>
        <p:txBody>
          <a:bodyPr lIns="60932" tIns="60932" rIns="60932" bIns="60932"/>
          <a:lstStyle>
            <a:lvl1pPr>
              <a:defRPr sz="3600" b="1">
                <a:solidFill>
                  <a:srgbClr val="0070C0"/>
                </a:solidFill>
                <a:latin typeface="Arial"/>
                <a:ea typeface="Arial"/>
                <a:cs typeface="Arial"/>
                <a:sym typeface="Arial"/>
              </a:defRPr>
            </a:lvl1pPr>
          </a:lstStyle>
          <a:p>
            <a:r>
              <a:t>So… what to write?</a:t>
            </a:r>
          </a:p>
        </p:txBody>
      </p:sp>
      <p:sp>
        <p:nvSpPr>
          <p:cNvPr id="2238" name="Google Shape;260;p32"/>
          <p:cNvSpPr txBox="1">
            <a:spLocks noGrp="1"/>
          </p:cNvSpPr>
          <p:nvPr>
            <p:ph type="sldNum" sz="quarter" idx="4294967295"/>
          </p:nvPr>
        </p:nvSpPr>
        <p:spPr>
          <a:xfrm>
            <a:off x="11287992" y="6389118"/>
            <a:ext cx="294409" cy="29966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lstStyle>
            <a:lvl1pPr defTabSz="1219169">
              <a:defRPr>
                <a:solidFill>
                  <a:srgbClr val="7F8EA3"/>
                </a:solidFill>
              </a:defRPr>
            </a:lvl1pPr>
          </a:lstStyle>
          <a:p>
            <a:fld id="{86CB4B4D-7CA3-9044-876B-883B54F8677D}" type="slidenum">
              <a:t>47</a:t>
            </a:fld>
            <a:endParaRPr/>
          </a:p>
        </p:txBody>
      </p:sp>
      <p:sp>
        <p:nvSpPr>
          <p:cNvPr id="2239" name="Google Shape;258;p32"/>
          <p:cNvSpPr txBox="1"/>
          <p:nvPr/>
        </p:nvSpPr>
        <p:spPr>
          <a:xfrm>
            <a:off x="622433" y="1463039"/>
            <a:ext cx="9426342" cy="4429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spAutoFit/>
          </a:bodyPr>
          <a:lstStyle>
            <a:lvl1pPr>
              <a:defRPr sz="2200">
                <a:latin typeface="Arial"/>
                <a:ea typeface="Arial"/>
                <a:cs typeface="Arial"/>
                <a:sym typeface="Arial"/>
              </a:defRPr>
            </a:lvl1pPr>
          </a:lstStyle>
          <a:p>
            <a:r>
              <a:t>Tips to keep your slides short and useful</a:t>
            </a:r>
          </a:p>
        </p:txBody>
      </p:sp>
      <p:sp>
        <p:nvSpPr>
          <p:cNvPr id="2240" name="Google Shape;257;p32"/>
          <p:cNvSpPr txBox="1"/>
          <p:nvPr/>
        </p:nvSpPr>
        <p:spPr>
          <a:xfrm>
            <a:off x="8172449" y="1979186"/>
            <a:ext cx="3305178" cy="3385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spAutoFit/>
          </a:bodyPr>
          <a:lstStyle/>
          <a:p>
            <a:pPr indent="152396">
              <a:lnSpc>
                <a:spcPct val="120000"/>
              </a:lnSpc>
              <a:spcBef>
                <a:spcPts val="1200"/>
              </a:spcBef>
              <a:defRPr sz="1600" b="1">
                <a:latin typeface="Arial"/>
                <a:ea typeface="Arial"/>
                <a:cs typeface="Arial"/>
                <a:sym typeface="Arial"/>
              </a:defRPr>
            </a:pPr>
            <a:r>
              <a:t>DON’T:</a:t>
            </a:r>
          </a:p>
          <a:p>
            <a:pPr marL="609584" indent="-457189">
              <a:lnSpc>
                <a:spcPct val="120000"/>
              </a:lnSpc>
              <a:spcBef>
                <a:spcPts val="1200"/>
              </a:spcBef>
              <a:buClr>
                <a:srgbClr val="44546A"/>
              </a:buClr>
              <a:buSzPts val="1400"/>
              <a:buFont typeface="Arial"/>
              <a:buChar char="•"/>
              <a:defRPr sz="1400">
                <a:latin typeface="Arial"/>
                <a:ea typeface="Arial"/>
                <a:cs typeface="Arial"/>
                <a:sym typeface="Arial"/>
              </a:defRPr>
            </a:pPr>
            <a:r>
              <a:t>Get too technical, remember the audience for this meeting is PMs and OCTO-DE leads.</a:t>
            </a:r>
            <a:endParaRPr sz="2800"/>
          </a:p>
          <a:p>
            <a:pPr marL="609584" indent="-457189">
              <a:lnSpc>
                <a:spcPct val="120000"/>
              </a:lnSpc>
              <a:spcBef>
                <a:spcPts val="1200"/>
              </a:spcBef>
              <a:buClr>
                <a:srgbClr val="44546A"/>
              </a:buClr>
              <a:buSzPts val="1400"/>
              <a:buFont typeface="Arial"/>
              <a:buChar char="•"/>
              <a:defRPr sz="1400">
                <a:latin typeface="Arial"/>
                <a:ea typeface="Arial"/>
                <a:cs typeface="Arial"/>
                <a:sym typeface="Arial"/>
              </a:defRPr>
            </a:pPr>
            <a:r>
              <a:t>Mention contract names (unless you have a valid reason to)</a:t>
            </a:r>
            <a:endParaRPr sz="2800"/>
          </a:p>
          <a:p>
            <a:pPr marL="609584" indent="-457189">
              <a:lnSpc>
                <a:spcPct val="120000"/>
              </a:lnSpc>
              <a:spcBef>
                <a:spcPts val="1200"/>
              </a:spcBef>
              <a:buClr>
                <a:srgbClr val="44546A"/>
              </a:buClr>
              <a:buSzPts val="1400"/>
              <a:buFont typeface="Arial"/>
              <a:buChar char="•"/>
              <a:defRPr sz="1400">
                <a:latin typeface="Arial"/>
                <a:ea typeface="Arial"/>
                <a:cs typeface="Arial"/>
                <a:sym typeface="Arial"/>
              </a:defRPr>
            </a:pPr>
            <a:r>
              <a:t>Use acronyms without also writing out what it stands for</a:t>
            </a:r>
            <a:endParaRPr sz="2800"/>
          </a:p>
          <a:p>
            <a:pPr marL="609584" indent="-457189">
              <a:lnSpc>
                <a:spcPct val="120000"/>
              </a:lnSpc>
              <a:spcBef>
                <a:spcPts val="1200"/>
              </a:spcBef>
              <a:buClr>
                <a:srgbClr val="44546A"/>
              </a:buClr>
              <a:buSzPts val="1400"/>
              <a:buFont typeface="Arial"/>
              <a:buChar char="•"/>
              <a:defRPr sz="1400">
                <a:latin typeface="Arial"/>
                <a:ea typeface="Arial"/>
                <a:cs typeface="Arial"/>
                <a:sym typeface="Arial"/>
              </a:defRPr>
            </a:pPr>
            <a:r>
              <a:t>Use form numbers without also spelling out the name/purpose of the form</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 name="Google Shape;257;p32"/>
          <p:cNvSpPr txBox="1">
            <a:spLocks noGrp="1"/>
          </p:cNvSpPr>
          <p:nvPr>
            <p:ph type="body" idx="1"/>
          </p:nvPr>
        </p:nvSpPr>
        <p:spPr>
          <a:xfrm>
            <a:off x="609599" y="1760112"/>
            <a:ext cx="9439176" cy="3943558"/>
          </a:xfrm>
          <a:prstGeom prst="rect">
            <a:avLst/>
          </a:prstGeom>
        </p:spPr>
        <p:txBody>
          <a:bodyPr lIns="60932" tIns="60932" rIns="60932" bIns="60932"/>
          <a:lstStyle/>
          <a:p>
            <a:pPr>
              <a:spcBef>
                <a:spcPts val="1200"/>
              </a:spcBef>
              <a:buSzPts val="1600"/>
              <a:defRPr sz="1600">
                <a:latin typeface="Arial"/>
                <a:ea typeface="Arial"/>
                <a:cs typeface="Arial"/>
                <a:sym typeface="Arial"/>
              </a:defRPr>
            </a:pPr>
            <a:r>
              <a:t>Look at other team slides whose updates you find helpful, and make your style similar</a:t>
            </a:r>
          </a:p>
          <a:p>
            <a:pPr>
              <a:spcBef>
                <a:spcPts val="1200"/>
              </a:spcBef>
              <a:buSzPts val="1600"/>
              <a:defRPr sz="1600">
                <a:latin typeface="Arial"/>
                <a:ea typeface="Arial"/>
                <a:cs typeface="Arial"/>
                <a:sym typeface="Arial"/>
              </a:defRPr>
            </a:pPr>
            <a:r>
              <a:t>Consider reviewing your updates in advance with your OCTO-DE Lead for feedback on the level of granularity</a:t>
            </a:r>
          </a:p>
        </p:txBody>
      </p:sp>
      <p:sp>
        <p:nvSpPr>
          <p:cNvPr id="2243" name="Google Shape;258;p32"/>
          <p:cNvSpPr txBox="1">
            <a:spLocks noGrp="1"/>
          </p:cNvSpPr>
          <p:nvPr>
            <p:ph type="title"/>
          </p:nvPr>
        </p:nvSpPr>
        <p:spPr>
          <a:xfrm>
            <a:off x="609599" y="765917"/>
            <a:ext cx="7200901" cy="697124"/>
          </a:xfrm>
          <a:prstGeom prst="rect">
            <a:avLst/>
          </a:prstGeom>
        </p:spPr>
        <p:txBody>
          <a:bodyPr lIns="60932" tIns="60932" rIns="60932" bIns="60932"/>
          <a:lstStyle>
            <a:lvl1pPr>
              <a:defRPr sz="3600" b="1">
                <a:solidFill>
                  <a:srgbClr val="0070C0"/>
                </a:solidFill>
                <a:latin typeface="Arial"/>
                <a:ea typeface="Arial"/>
                <a:cs typeface="Arial"/>
                <a:sym typeface="Arial"/>
              </a:defRPr>
            </a:lvl1pPr>
          </a:lstStyle>
          <a:p>
            <a:r>
              <a:t>Other suggestions</a:t>
            </a:r>
          </a:p>
        </p:txBody>
      </p:sp>
      <p:sp>
        <p:nvSpPr>
          <p:cNvPr id="2244" name="Google Shape;260;p32"/>
          <p:cNvSpPr txBox="1">
            <a:spLocks noGrp="1"/>
          </p:cNvSpPr>
          <p:nvPr>
            <p:ph type="sldNum" sz="quarter" idx="4294967295"/>
          </p:nvPr>
        </p:nvSpPr>
        <p:spPr>
          <a:xfrm>
            <a:off x="11287992" y="6389118"/>
            <a:ext cx="294409" cy="29966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lstStyle>
            <a:lvl1pPr defTabSz="1219169">
              <a:defRPr>
                <a:solidFill>
                  <a:srgbClr val="7F8EA3"/>
                </a:solidFill>
              </a:defRPr>
            </a:lvl1pPr>
          </a:lstStyle>
          <a:p>
            <a:fld id="{86CB4B4D-7CA3-9044-876B-883B54F8677D}" type="slidenum">
              <a:t>48</a:t>
            </a:fld>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246" name="Title 1"/>
          <p:cNvSpPr txBox="1">
            <a:spLocks noGrp="1"/>
          </p:cNvSpPr>
          <p:nvPr>
            <p:ph type="title"/>
          </p:nvPr>
        </p:nvSpPr>
        <p:spPr>
          <a:xfrm>
            <a:off x="831850" y="1709738"/>
            <a:ext cx="10515600" cy="2852738"/>
          </a:xfrm>
          <a:prstGeom prst="rect">
            <a:avLst/>
          </a:prstGeom>
        </p:spPr>
        <p:txBody>
          <a:bodyPr/>
          <a:lstStyle>
            <a:lvl1pPr>
              <a:defRPr sz="8000" b="1">
                <a:solidFill>
                  <a:srgbClr val="FFFFFF"/>
                </a:solidFill>
                <a:latin typeface="Arial"/>
                <a:ea typeface="Arial"/>
                <a:cs typeface="Arial"/>
                <a:sym typeface="Arial"/>
              </a:defRPr>
            </a:lvl1pPr>
          </a:lstStyle>
          <a:p>
            <a:r>
              <a:t>Template Options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910" name="Title 1"/>
          <p:cNvSpPr txBox="1">
            <a:spLocks noGrp="1"/>
          </p:cNvSpPr>
          <p:nvPr>
            <p:ph type="title"/>
          </p:nvPr>
        </p:nvSpPr>
        <p:spPr>
          <a:xfrm>
            <a:off x="831850" y="1709738"/>
            <a:ext cx="10515600" cy="2852738"/>
          </a:xfrm>
          <a:prstGeom prst="rect">
            <a:avLst/>
          </a:prstGeom>
        </p:spPr>
        <p:txBody>
          <a:bodyPr/>
          <a:lstStyle>
            <a:lvl1pPr>
              <a:defRPr sz="8000" b="1">
                <a:solidFill>
                  <a:srgbClr val="FFFFFF"/>
                </a:solidFill>
                <a:latin typeface="Arial"/>
                <a:ea typeface="Arial"/>
                <a:cs typeface="Arial"/>
                <a:sym typeface="Arial"/>
              </a:defRPr>
            </a:lvl1pPr>
          </a:lstStyle>
          <a:p>
            <a:r>
              <a:t>Platform Crew</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8" name="Google Shape;257;p32"/>
          <p:cNvSpPr txBox="1">
            <a:spLocks noGrp="1"/>
          </p:cNvSpPr>
          <p:nvPr>
            <p:ph type="body" idx="1"/>
          </p:nvPr>
        </p:nvSpPr>
        <p:spPr>
          <a:xfrm>
            <a:off x="609599" y="1666875"/>
            <a:ext cx="9439176" cy="4436844"/>
          </a:xfrm>
          <a:prstGeom prst="rect">
            <a:avLst/>
          </a:prstGeom>
        </p:spPr>
        <p:txBody>
          <a:bodyPr lIns="60932" tIns="60932" rIns="60932" bIns="60932"/>
          <a:lstStyle/>
          <a:p>
            <a:pPr marL="0" indent="152396">
              <a:spcBef>
                <a:spcPts val="1200"/>
              </a:spcBef>
              <a:buSzTx/>
              <a:buNone/>
              <a:defRPr sz="2400">
                <a:latin typeface="Arial"/>
                <a:ea typeface="Arial"/>
                <a:cs typeface="Arial"/>
                <a:sym typeface="Arial"/>
              </a:defRPr>
            </a:pPr>
            <a:r>
              <a:t>[Bracketed items] </a:t>
            </a:r>
            <a:r>
              <a:rPr sz="1600"/>
              <a:t>are things for you to fill in with your team’s content. Don’t keep the brackets in your updates ;)</a:t>
            </a:r>
          </a:p>
          <a:p>
            <a:pPr marL="0" indent="152396">
              <a:spcBef>
                <a:spcPts val="1200"/>
              </a:spcBef>
              <a:buSzTx/>
              <a:buNone/>
              <a:defRPr sz="2400" i="1">
                <a:latin typeface="Arial"/>
                <a:ea typeface="Arial"/>
                <a:cs typeface="Arial"/>
                <a:sym typeface="Arial"/>
              </a:defRPr>
            </a:pPr>
            <a:r>
              <a:t>Italicized items </a:t>
            </a:r>
            <a:r>
              <a:rPr sz="1600" i="0"/>
              <a:t>are instructions that you should delete once you’re done entering your updates.</a:t>
            </a:r>
          </a:p>
        </p:txBody>
      </p:sp>
      <p:sp>
        <p:nvSpPr>
          <p:cNvPr id="2249" name="Google Shape;258;p32"/>
          <p:cNvSpPr txBox="1">
            <a:spLocks noGrp="1"/>
          </p:cNvSpPr>
          <p:nvPr>
            <p:ph type="title"/>
          </p:nvPr>
        </p:nvSpPr>
        <p:spPr>
          <a:xfrm>
            <a:off x="609599" y="765917"/>
            <a:ext cx="7200901" cy="697124"/>
          </a:xfrm>
          <a:prstGeom prst="rect">
            <a:avLst/>
          </a:prstGeom>
        </p:spPr>
        <p:txBody>
          <a:bodyPr lIns="60932" tIns="60932" rIns="60932" bIns="60932"/>
          <a:lstStyle>
            <a:lvl1pPr>
              <a:defRPr sz="3600" b="1">
                <a:solidFill>
                  <a:srgbClr val="0070C0"/>
                </a:solidFill>
                <a:latin typeface="Arial"/>
                <a:ea typeface="Arial"/>
                <a:cs typeface="Arial"/>
                <a:sym typeface="Arial"/>
              </a:defRPr>
            </a:lvl1pPr>
          </a:lstStyle>
          <a:p>
            <a:r>
              <a:t>How to interpret the templates</a:t>
            </a:r>
          </a:p>
        </p:txBody>
      </p:sp>
      <p:sp>
        <p:nvSpPr>
          <p:cNvPr id="2250" name="Google Shape;260;p32"/>
          <p:cNvSpPr txBox="1">
            <a:spLocks noGrp="1"/>
          </p:cNvSpPr>
          <p:nvPr>
            <p:ph type="sldNum" sz="quarter" idx="4294967295"/>
          </p:nvPr>
        </p:nvSpPr>
        <p:spPr>
          <a:xfrm>
            <a:off x="11287992" y="6389118"/>
            <a:ext cx="294409" cy="29966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lstStyle>
            <a:lvl1pPr defTabSz="1219169">
              <a:defRPr>
                <a:solidFill>
                  <a:srgbClr val="7F8EA3"/>
                </a:solidFill>
              </a:defRPr>
            </a:lvl1pPr>
          </a:lstStyle>
          <a:p>
            <a:fld id="{86CB4B4D-7CA3-9044-876B-883B54F8677D}" type="slidenum">
              <a:t>50</a:t>
            </a:fld>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 name="Google Shape;257;p32"/>
          <p:cNvSpPr txBox="1">
            <a:spLocks noGrp="1"/>
          </p:cNvSpPr>
          <p:nvPr>
            <p:ph type="body" idx="1"/>
          </p:nvPr>
        </p:nvSpPr>
        <p:spPr>
          <a:xfrm>
            <a:off x="4534" y="1664412"/>
            <a:ext cx="7818633" cy="4612564"/>
          </a:xfrm>
          <a:prstGeom prst="rect">
            <a:avLst/>
          </a:prstGeom>
        </p:spPr>
        <p:txBody>
          <a:bodyPr lIns="0" tIns="0" rIns="0" bIns="0"/>
          <a:lstStyle/>
          <a:p>
            <a:pPr marL="0" indent="211662">
              <a:lnSpc>
                <a:spcPct val="115000"/>
              </a:lnSpc>
              <a:buSzTx/>
              <a:buNone/>
              <a:defRPr sz="1400" b="1">
                <a:latin typeface="Arial"/>
                <a:ea typeface="Arial"/>
                <a:cs typeface="Arial"/>
                <a:sym typeface="Arial"/>
              </a:defRPr>
            </a:pPr>
            <a:r>
              <a:t>[Heading]</a:t>
            </a:r>
          </a:p>
          <a:p>
            <a:pPr marL="497411" indent="-285750">
              <a:lnSpc>
                <a:spcPct val="115000"/>
              </a:lnSpc>
              <a:buSzPts val="1400"/>
              <a:defRPr sz="1400">
                <a:latin typeface="Arial"/>
                <a:ea typeface="Arial"/>
                <a:cs typeface="Arial"/>
                <a:sym typeface="Arial"/>
              </a:defRPr>
            </a:pPr>
            <a:r>
              <a:t>[Update]</a:t>
            </a:r>
          </a:p>
          <a:p>
            <a:pPr marL="0" indent="211662">
              <a:lnSpc>
                <a:spcPct val="115000"/>
              </a:lnSpc>
              <a:buSzTx/>
              <a:buNone/>
              <a:defRPr sz="1400" b="1">
                <a:latin typeface="Arial"/>
                <a:ea typeface="Arial"/>
                <a:cs typeface="Arial"/>
                <a:sym typeface="Arial"/>
              </a:defRPr>
            </a:pPr>
            <a:endParaRPr/>
          </a:p>
          <a:p>
            <a:pPr marL="0" indent="211662">
              <a:lnSpc>
                <a:spcPct val="115000"/>
              </a:lnSpc>
              <a:buSzTx/>
              <a:buNone/>
              <a:defRPr sz="1400" b="1">
                <a:latin typeface="Arial"/>
                <a:ea typeface="Arial"/>
                <a:cs typeface="Arial"/>
                <a:sym typeface="Arial"/>
              </a:defRPr>
            </a:pPr>
            <a:r>
              <a:t>[Heading]</a:t>
            </a:r>
          </a:p>
          <a:p>
            <a:pPr marL="497411" indent="-285750">
              <a:lnSpc>
                <a:spcPct val="115000"/>
              </a:lnSpc>
              <a:buSzPts val="1400"/>
              <a:defRPr sz="1400">
                <a:latin typeface="Arial"/>
                <a:ea typeface="Arial"/>
                <a:cs typeface="Arial"/>
                <a:sym typeface="Arial"/>
              </a:defRPr>
            </a:pPr>
            <a:r>
              <a:t>[Update]</a:t>
            </a:r>
          </a:p>
          <a:p>
            <a:pPr marL="0" indent="211662">
              <a:lnSpc>
                <a:spcPct val="115000"/>
              </a:lnSpc>
              <a:buSzTx/>
              <a:buNone/>
              <a:defRPr sz="1400" b="1">
                <a:latin typeface="Arial"/>
                <a:ea typeface="Arial"/>
                <a:cs typeface="Arial"/>
                <a:sym typeface="Arial"/>
              </a:defRPr>
            </a:pPr>
            <a:endParaRPr/>
          </a:p>
          <a:p>
            <a:pPr marL="0" indent="211662">
              <a:lnSpc>
                <a:spcPct val="115000"/>
              </a:lnSpc>
              <a:buSzTx/>
              <a:buNone/>
              <a:defRPr sz="1400" b="1">
                <a:latin typeface="Arial"/>
                <a:ea typeface="Arial"/>
                <a:cs typeface="Arial"/>
                <a:sym typeface="Arial"/>
              </a:defRPr>
            </a:pPr>
            <a:r>
              <a:t>Dependencies, blockers</a:t>
            </a:r>
          </a:p>
          <a:p>
            <a:pPr marL="497411" indent="-285750">
              <a:lnSpc>
                <a:spcPct val="115000"/>
              </a:lnSpc>
              <a:buSzPts val="1400"/>
              <a:defRPr sz="1400">
                <a:latin typeface="Arial"/>
                <a:ea typeface="Arial"/>
                <a:cs typeface="Arial"/>
                <a:sym typeface="Arial"/>
              </a:defRPr>
            </a:pPr>
            <a:r>
              <a:t>[Dependency or Blocker]: [update]</a:t>
            </a:r>
          </a:p>
          <a:p>
            <a:pPr marL="0" indent="211662">
              <a:lnSpc>
                <a:spcPct val="115000"/>
              </a:lnSpc>
              <a:buSzTx/>
              <a:buNone/>
              <a:defRPr sz="1400" b="1">
                <a:latin typeface="Arial"/>
                <a:ea typeface="Arial"/>
                <a:cs typeface="Arial"/>
                <a:sym typeface="Arial"/>
              </a:defRPr>
            </a:pPr>
            <a:endParaRPr/>
          </a:p>
          <a:p>
            <a:pPr marL="0" indent="211662">
              <a:lnSpc>
                <a:spcPct val="115000"/>
              </a:lnSpc>
              <a:buSzTx/>
              <a:buNone/>
              <a:defRPr sz="1400" b="1">
                <a:latin typeface="Arial"/>
                <a:ea typeface="Arial"/>
                <a:cs typeface="Arial"/>
                <a:sym typeface="Arial"/>
              </a:defRPr>
            </a:pPr>
            <a:r>
              <a:t>Q&amp;A:</a:t>
            </a:r>
          </a:p>
          <a:p>
            <a:pPr marL="497411" indent="-285750">
              <a:lnSpc>
                <a:spcPct val="115000"/>
              </a:lnSpc>
              <a:buSzPts val="1400"/>
              <a:defRPr sz="1400">
                <a:latin typeface="Arial"/>
                <a:ea typeface="Arial"/>
                <a:cs typeface="Arial"/>
                <a:sym typeface="Arial"/>
              </a:defRPr>
            </a:pPr>
            <a:r>
              <a:t>TBD</a:t>
            </a:r>
            <a:endParaRPr sz="1600"/>
          </a:p>
          <a:p>
            <a:pPr marL="0" indent="211662">
              <a:lnSpc>
                <a:spcPct val="115000"/>
              </a:lnSpc>
              <a:buSzTx/>
              <a:buNone/>
              <a:defRPr sz="1600" i="1">
                <a:latin typeface="Arial"/>
                <a:ea typeface="Arial"/>
                <a:cs typeface="Arial"/>
                <a:sym typeface="Arial"/>
              </a:defRPr>
            </a:pPr>
            <a:endParaRPr sz="1600"/>
          </a:p>
          <a:p>
            <a:pPr marL="0" indent="211662">
              <a:lnSpc>
                <a:spcPct val="115000"/>
              </a:lnSpc>
              <a:buSzTx/>
              <a:buNone/>
              <a:defRPr sz="1600" i="1">
                <a:latin typeface="Arial"/>
                <a:ea typeface="Arial"/>
                <a:cs typeface="Arial"/>
                <a:sym typeface="Arial"/>
              </a:defRPr>
            </a:pPr>
            <a:endParaRPr sz="1600"/>
          </a:p>
          <a:p>
            <a:pPr marL="0" indent="211662">
              <a:lnSpc>
                <a:spcPct val="115000"/>
              </a:lnSpc>
              <a:buSzTx/>
              <a:buNone/>
              <a:defRPr sz="1600" i="1">
                <a:latin typeface="Arial"/>
                <a:ea typeface="Arial"/>
                <a:cs typeface="Arial"/>
                <a:sym typeface="Arial"/>
              </a:defRPr>
            </a:pPr>
            <a:endParaRPr sz="1600"/>
          </a:p>
          <a:p>
            <a:pPr marL="0" indent="211662">
              <a:lnSpc>
                <a:spcPct val="115000"/>
              </a:lnSpc>
              <a:buSzTx/>
              <a:buNone/>
              <a:defRPr sz="1600" i="1">
                <a:latin typeface="Arial"/>
                <a:ea typeface="Arial"/>
                <a:cs typeface="Arial"/>
                <a:sym typeface="Arial"/>
              </a:defRPr>
            </a:pPr>
            <a:endParaRPr sz="1600"/>
          </a:p>
          <a:p>
            <a:pPr marL="0" indent="211662">
              <a:lnSpc>
                <a:spcPct val="115000"/>
              </a:lnSpc>
              <a:buSzTx/>
              <a:buNone/>
              <a:defRPr sz="1600" i="1">
                <a:latin typeface="Arial"/>
                <a:ea typeface="Arial"/>
                <a:cs typeface="Arial"/>
                <a:sym typeface="Arial"/>
              </a:defRPr>
            </a:pPr>
            <a:endParaRPr sz="1600"/>
          </a:p>
          <a:p>
            <a:pPr marL="0" indent="211662">
              <a:lnSpc>
                <a:spcPct val="115000"/>
              </a:lnSpc>
              <a:buSzTx/>
              <a:buNone/>
              <a:defRPr sz="1400" i="1">
                <a:latin typeface="Arial"/>
                <a:ea typeface="Arial"/>
                <a:cs typeface="Arial"/>
                <a:sym typeface="Arial"/>
              </a:defRPr>
            </a:pPr>
            <a:r>
              <a:t>Any launches to announce? Copy and paste this celebration icon 	   </a:t>
            </a:r>
          </a:p>
          <a:p>
            <a:pPr marL="0" indent="211662">
              <a:lnSpc>
                <a:spcPct val="115000"/>
              </a:lnSpc>
              <a:buSzTx/>
              <a:buNone/>
              <a:defRPr sz="1400" i="1">
                <a:latin typeface="Arial"/>
                <a:ea typeface="Arial"/>
                <a:cs typeface="Arial"/>
                <a:sym typeface="Arial"/>
              </a:defRPr>
            </a:pPr>
            <a:r>
              <a:t>next to the update!</a:t>
            </a:r>
          </a:p>
        </p:txBody>
      </p:sp>
      <p:sp>
        <p:nvSpPr>
          <p:cNvPr id="2253" name="Google Shape;258;p32"/>
          <p:cNvSpPr txBox="1">
            <a:spLocks noGrp="1"/>
          </p:cNvSpPr>
          <p:nvPr>
            <p:ph type="title"/>
          </p:nvPr>
        </p:nvSpPr>
        <p:spPr>
          <a:xfrm>
            <a:off x="85617" y="426870"/>
            <a:ext cx="7635841" cy="713562"/>
          </a:xfrm>
          <a:prstGeom prst="rect">
            <a:avLst/>
          </a:prstGeom>
        </p:spPr>
        <p:txBody>
          <a:bodyPr lIns="60932" tIns="60932" rIns="60932" bIns="60932"/>
          <a:lstStyle>
            <a:lvl1pPr>
              <a:defRPr sz="3600" b="1">
                <a:solidFill>
                  <a:srgbClr val="0070C0"/>
                </a:solidFill>
                <a:latin typeface="Arial"/>
                <a:ea typeface="Arial"/>
                <a:cs typeface="Arial"/>
                <a:sym typeface="Arial"/>
              </a:defRPr>
            </a:lvl1pPr>
          </a:lstStyle>
          <a:p>
            <a:r>
              <a:t>[Team Name]</a:t>
            </a:r>
          </a:p>
        </p:txBody>
      </p:sp>
      <p:sp>
        <p:nvSpPr>
          <p:cNvPr id="2254" name="Google Shape;260;p32"/>
          <p:cNvSpPr txBox="1">
            <a:spLocks noGrp="1"/>
          </p:cNvSpPr>
          <p:nvPr>
            <p:ph type="sldNum" sz="quarter" idx="4294967295"/>
          </p:nvPr>
        </p:nvSpPr>
        <p:spPr>
          <a:xfrm>
            <a:off x="11287992" y="6389118"/>
            <a:ext cx="294409" cy="29966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lstStyle>
            <a:lvl1pPr defTabSz="1219169">
              <a:defRPr>
                <a:solidFill>
                  <a:srgbClr val="7F8EA3"/>
                </a:solidFill>
              </a:defRPr>
            </a:lvl1pPr>
          </a:lstStyle>
          <a:p>
            <a:fld id="{86CB4B4D-7CA3-9044-876B-883B54F8677D}" type="slidenum">
              <a:t>51</a:t>
            </a:fld>
            <a:endParaRPr/>
          </a:p>
        </p:txBody>
      </p:sp>
      <p:sp>
        <p:nvSpPr>
          <p:cNvPr id="2255" name="Google Shape;261;p32"/>
          <p:cNvSpPr txBox="1"/>
          <p:nvPr/>
        </p:nvSpPr>
        <p:spPr>
          <a:xfrm>
            <a:off x="85618" y="70529"/>
            <a:ext cx="7818633" cy="441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lvl1pPr defTabSz="1219169">
              <a:defRPr sz="1400" b="1">
                <a:solidFill>
                  <a:srgbClr val="999999"/>
                </a:solidFill>
                <a:latin typeface="Arial"/>
                <a:ea typeface="Arial"/>
                <a:cs typeface="Arial"/>
                <a:sym typeface="Arial"/>
              </a:defRPr>
            </a:lvl1pPr>
          </a:lstStyle>
          <a:p>
            <a:r>
              <a:t>TEAM REPRESENTATIVE: [NAME] / OCTO-DE LEAD: [NAME]</a:t>
            </a:r>
          </a:p>
        </p:txBody>
      </p:sp>
      <p:grpSp>
        <p:nvGrpSpPr>
          <p:cNvPr id="2258" name="Google Shape;257;p32"/>
          <p:cNvGrpSpPr/>
          <p:nvPr/>
        </p:nvGrpSpPr>
        <p:grpSpPr>
          <a:xfrm>
            <a:off x="8219326" y="426870"/>
            <a:ext cx="3610725" cy="6130340"/>
            <a:chOff x="0" y="0"/>
            <a:chExt cx="3610724" cy="6130339"/>
          </a:xfrm>
        </p:grpSpPr>
        <p:sp>
          <p:nvSpPr>
            <p:cNvPr id="2256" name="Rectangle"/>
            <p:cNvSpPr/>
            <p:nvPr/>
          </p:nvSpPr>
          <p:spPr>
            <a:xfrm>
              <a:off x="-1" y="0"/>
              <a:ext cx="3610726" cy="6130339"/>
            </a:xfrm>
            <a:prstGeom prst="rect">
              <a:avLst/>
            </a:prstGeom>
            <a:noFill/>
            <a:ln w="50800" cap="flat">
              <a:solidFill>
                <a:srgbClr val="00B0F0"/>
              </a:solidFill>
              <a:prstDash val="solid"/>
              <a:round/>
            </a:ln>
            <a:effectLst/>
          </p:spPr>
          <p:txBody>
            <a:bodyPr wrap="square" lIns="45719" tIns="45719" rIns="45719" bIns="45719" numCol="1" anchor="t">
              <a:noAutofit/>
            </a:bodyPr>
            <a:lstStyle/>
            <a:p>
              <a:pPr>
                <a:lnSpc>
                  <a:spcPct val="115000"/>
                </a:lnSpc>
                <a:defRPr sz="2800"/>
              </a:pPr>
              <a:endParaRPr/>
            </a:p>
          </p:txBody>
        </p:sp>
        <p:sp>
          <p:nvSpPr>
            <p:cNvPr id="2257" name="Insights:…"/>
            <p:cNvSpPr txBox="1"/>
            <p:nvPr/>
          </p:nvSpPr>
          <p:spPr>
            <a:xfrm>
              <a:off x="-1" y="0"/>
              <a:ext cx="3610726" cy="56549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99" tIns="121899" rIns="121899" bIns="121899" numCol="1" anchor="t">
              <a:spAutoFit/>
            </a:bodyPr>
            <a:lstStyle/>
            <a:p>
              <a:pPr indent="211662">
                <a:lnSpc>
                  <a:spcPct val="115000"/>
                </a:lnSpc>
                <a:defRPr sz="1400" b="1">
                  <a:latin typeface="Arial"/>
                  <a:ea typeface="Arial"/>
                  <a:cs typeface="Arial"/>
                  <a:sym typeface="Arial"/>
                </a:defRPr>
              </a:pPr>
              <a:r>
                <a:t>Insights:</a:t>
              </a:r>
              <a:endParaRPr sz="2800"/>
            </a:p>
            <a:p>
              <a:pPr indent="211662">
                <a:lnSpc>
                  <a:spcPct val="115000"/>
                </a:lnSpc>
                <a:defRPr sz="1400" i="1">
                  <a:latin typeface="Arial"/>
                  <a:ea typeface="Arial"/>
                  <a:cs typeface="Arial"/>
                  <a:sym typeface="Arial"/>
                </a:defRPr>
              </a:pPr>
              <a:r>
                <a:t>Below is a framework you can use to communicate meaningful metrics. If this framework doesn’t make sense for your product (like VAMCs, various Platform services, etc), or if you have other interesting insights to share, please feel free to post whatever data or charts/graphs are informing your understanding of your product or service’s </a:t>
              </a:r>
              <a:r>
                <a:rPr b="1"/>
                <a:t>value</a:t>
              </a:r>
              <a:r>
                <a:t> or </a:t>
              </a:r>
              <a:r>
                <a:rPr b="1"/>
                <a:t>health</a:t>
              </a:r>
              <a:r>
                <a:t>.</a:t>
              </a:r>
              <a:endParaRPr sz="2800"/>
            </a:p>
            <a:p>
              <a:pPr indent="211662">
                <a:lnSpc>
                  <a:spcPct val="115000"/>
                </a:lnSpc>
                <a:defRPr sz="1400" b="1">
                  <a:latin typeface="Arial"/>
                  <a:ea typeface="Arial"/>
                  <a:cs typeface="Arial"/>
                  <a:sym typeface="Arial"/>
                </a:defRPr>
              </a:pPr>
              <a:endParaRPr sz="2800"/>
            </a:p>
            <a:p>
              <a:pPr indent="211662">
                <a:lnSpc>
                  <a:spcPct val="115000"/>
                </a:lnSpc>
                <a:defRPr sz="1200" i="1">
                  <a:latin typeface="Arial"/>
                  <a:ea typeface="Arial"/>
                  <a:cs typeface="Arial"/>
                  <a:sym typeface="Arial"/>
                </a:defRPr>
              </a:pPr>
              <a:r>
                <a:t>Findability:</a:t>
              </a:r>
              <a:endParaRPr sz="2800"/>
            </a:p>
            <a:p>
              <a:pPr marL="497411" indent="-285750">
                <a:lnSpc>
                  <a:spcPct val="115000"/>
                </a:lnSpc>
                <a:buClr>
                  <a:srgbClr val="44546A"/>
                </a:buClr>
                <a:buSzPts val="1200"/>
                <a:buChar char="-"/>
                <a:defRPr sz="1200" i="1">
                  <a:latin typeface="Arial"/>
                  <a:ea typeface="Arial"/>
                  <a:cs typeface="Arial"/>
                  <a:sym typeface="Arial"/>
                </a:defRPr>
              </a:pPr>
              <a:r>
                <a:t>intro pageview trend over time</a:t>
              </a:r>
              <a:endParaRPr sz="2800"/>
            </a:p>
            <a:p>
              <a:pPr indent="211662">
                <a:lnSpc>
                  <a:spcPct val="115000"/>
                </a:lnSpc>
                <a:defRPr sz="1200" i="1">
                  <a:latin typeface="Arial"/>
                  <a:ea typeface="Arial"/>
                  <a:cs typeface="Arial"/>
                  <a:sym typeface="Arial"/>
                </a:defRPr>
              </a:pPr>
              <a:endParaRPr sz="2800"/>
            </a:p>
            <a:p>
              <a:pPr indent="211662">
                <a:lnSpc>
                  <a:spcPct val="115000"/>
                </a:lnSpc>
                <a:defRPr sz="1200" i="1">
                  <a:latin typeface="Arial"/>
                  <a:ea typeface="Arial"/>
                  <a:cs typeface="Arial"/>
                  <a:sym typeface="Arial"/>
                </a:defRPr>
              </a:pPr>
              <a:r>
                <a:t>Service completion</a:t>
              </a:r>
              <a:endParaRPr sz="2800"/>
            </a:p>
            <a:p>
              <a:pPr marL="497411" indent="-285750">
                <a:lnSpc>
                  <a:spcPct val="115000"/>
                </a:lnSpc>
                <a:buClr>
                  <a:srgbClr val="44546A"/>
                </a:buClr>
                <a:buSzPts val="1200"/>
                <a:buChar char="-"/>
                <a:defRPr sz="1200" i="1">
                  <a:latin typeface="Arial"/>
                  <a:ea typeface="Arial"/>
                  <a:cs typeface="Arial"/>
                  <a:sym typeface="Arial"/>
                </a:defRPr>
              </a:pPr>
              <a:r>
                <a:t>successful submissions trend over time</a:t>
              </a:r>
              <a:endParaRPr sz="2800"/>
            </a:p>
            <a:p>
              <a:pPr marL="497411" indent="-285750">
                <a:lnSpc>
                  <a:spcPct val="115000"/>
                </a:lnSpc>
                <a:buClr>
                  <a:srgbClr val="44546A"/>
                </a:buClr>
                <a:buSzPts val="1200"/>
                <a:buChar char="-"/>
                <a:defRPr sz="1200" i="1">
                  <a:latin typeface="Arial"/>
                  <a:ea typeface="Arial"/>
                  <a:cs typeface="Arial"/>
                  <a:sym typeface="Arial"/>
                </a:defRPr>
              </a:pPr>
              <a:r>
                <a:t>conversion rate</a:t>
              </a:r>
              <a:endParaRPr sz="2800"/>
            </a:p>
            <a:p>
              <a:pPr indent="211662">
                <a:lnSpc>
                  <a:spcPct val="115000"/>
                </a:lnSpc>
                <a:defRPr sz="1200" i="1">
                  <a:latin typeface="Arial"/>
                  <a:ea typeface="Arial"/>
                  <a:cs typeface="Arial"/>
                  <a:sym typeface="Arial"/>
                </a:defRPr>
              </a:pPr>
              <a:endParaRPr sz="2800"/>
            </a:p>
            <a:p>
              <a:pPr indent="211662">
                <a:lnSpc>
                  <a:spcPct val="115000"/>
                </a:lnSpc>
                <a:defRPr sz="1200" i="1">
                  <a:latin typeface="Arial"/>
                  <a:ea typeface="Arial"/>
                  <a:cs typeface="Arial"/>
                  <a:sym typeface="Arial"/>
                </a:defRPr>
              </a:pPr>
              <a:r>
                <a:t>Ease of use</a:t>
              </a:r>
              <a:endParaRPr sz="2800"/>
            </a:p>
            <a:p>
              <a:pPr marL="497411" indent="-285750">
                <a:lnSpc>
                  <a:spcPct val="115000"/>
                </a:lnSpc>
                <a:buClr>
                  <a:srgbClr val="44546A"/>
                </a:buClr>
                <a:buSzPts val="1200"/>
                <a:buChar char="-"/>
                <a:defRPr sz="1200" i="1">
                  <a:latin typeface="Arial"/>
                  <a:ea typeface="Arial"/>
                  <a:cs typeface="Arial"/>
                  <a:sym typeface="Arial"/>
                </a:defRPr>
              </a:pPr>
              <a:r>
                <a:t>call center volume trend over time</a:t>
              </a:r>
              <a:endParaRPr sz="2800"/>
            </a:p>
            <a:p>
              <a:pPr marL="497411" indent="-285750">
                <a:lnSpc>
                  <a:spcPct val="115000"/>
                </a:lnSpc>
                <a:buClr>
                  <a:srgbClr val="44546A"/>
                </a:buClr>
                <a:buSzPts val="1200"/>
                <a:buChar char="-"/>
                <a:defRPr sz="1200" i="1">
                  <a:latin typeface="Arial"/>
                  <a:ea typeface="Arial"/>
                  <a:cs typeface="Arial"/>
                  <a:sym typeface="Arial"/>
                </a:defRPr>
              </a:pPr>
              <a:r>
                <a:t>avg time to complete</a:t>
              </a:r>
              <a:endParaRPr sz="2800"/>
            </a:p>
            <a:p>
              <a:pPr marL="497411" indent="-285750">
                <a:lnSpc>
                  <a:spcPct val="115000"/>
                </a:lnSpc>
                <a:buClr>
                  <a:srgbClr val="44546A"/>
                </a:buClr>
                <a:buSzPts val="1200"/>
                <a:buChar char="-"/>
                <a:defRPr sz="1200" i="1">
                  <a:latin typeface="Arial"/>
                  <a:ea typeface="Arial"/>
                  <a:cs typeface="Arial"/>
                  <a:sym typeface="Arial"/>
                </a:defRPr>
              </a:pPr>
              <a:endParaRPr sz="2800"/>
            </a:p>
            <a:p>
              <a:pPr indent="211662">
                <a:lnSpc>
                  <a:spcPct val="115000"/>
                </a:lnSpc>
                <a:defRPr sz="1200" i="1">
                  <a:latin typeface="Arial"/>
                  <a:ea typeface="Arial"/>
                  <a:cs typeface="Arial"/>
                  <a:sym typeface="Arial"/>
                </a:defRPr>
              </a:pPr>
              <a:r>
                <a:t>Customer satisfaction</a:t>
              </a:r>
              <a:endParaRPr sz="2800"/>
            </a:p>
            <a:p>
              <a:pPr marL="497411" indent="-285750">
                <a:lnSpc>
                  <a:spcPct val="115000"/>
                </a:lnSpc>
                <a:buClr>
                  <a:srgbClr val="44546A"/>
                </a:buClr>
                <a:buSzPts val="1200"/>
                <a:buChar char="-"/>
                <a:defRPr sz="1200" i="1">
                  <a:latin typeface="Arial"/>
                  <a:ea typeface="Arial"/>
                  <a:cs typeface="Arial"/>
                  <a:sym typeface="Arial"/>
                </a:defRPr>
              </a:pPr>
              <a:r>
                <a:t>CSAT score</a:t>
              </a:r>
            </a:p>
          </p:txBody>
        </p:sp>
      </p:grpSp>
      <p:sp>
        <p:nvSpPr>
          <p:cNvPr id="2259" name="Google Shape;258;p32"/>
          <p:cNvSpPr txBox="1"/>
          <p:nvPr/>
        </p:nvSpPr>
        <p:spPr>
          <a:xfrm>
            <a:off x="85618" y="1046105"/>
            <a:ext cx="7818633" cy="4724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spAutoFit/>
          </a:bodyPr>
          <a:lstStyle/>
          <a:p>
            <a:pPr>
              <a:defRPr sz="1200">
                <a:latin typeface="Arial"/>
                <a:ea typeface="Arial"/>
                <a:cs typeface="Arial"/>
                <a:sym typeface="Arial"/>
              </a:defRPr>
            </a:pPr>
            <a:r>
              <a:t>Mission: [mission description] </a:t>
            </a:r>
            <a:r>
              <a:rPr i="1"/>
              <a:t>collaborate with your OCTO-DE Lead to align on one short sentence describing your team’s mission and paste it here.</a:t>
            </a:r>
          </a:p>
        </p:txBody>
      </p:sp>
      <p:pic>
        <p:nvPicPr>
          <p:cNvPr id="2260" name="Picture 8" descr="Picture 8"/>
          <p:cNvPicPr>
            <a:picLocks noChangeAspect="1"/>
          </p:cNvPicPr>
          <p:nvPr/>
        </p:nvPicPr>
        <p:blipFill>
          <a:blip r:embed="rId2"/>
          <a:stretch>
            <a:fillRect/>
          </a:stretch>
        </p:blipFill>
        <p:spPr>
          <a:xfrm>
            <a:off x="5427381" y="5477585"/>
            <a:ext cx="668620" cy="668620"/>
          </a:xfrm>
          <a:prstGeom prst="rect">
            <a:avLst/>
          </a:prstGeom>
          <a:ln w="12700">
            <a:miter lim="400000"/>
          </a:ln>
        </p:spPr>
      </p:pic>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2" name="Google Shape;257;p32"/>
          <p:cNvSpPr txBox="1">
            <a:spLocks noGrp="1"/>
          </p:cNvSpPr>
          <p:nvPr>
            <p:ph type="body" sz="quarter" idx="1"/>
          </p:nvPr>
        </p:nvSpPr>
        <p:spPr>
          <a:xfrm>
            <a:off x="-6099" y="1663114"/>
            <a:ext cx="1928461" cy="3943946"/>
          </a:xfrm>
          <a:prstGeom prst="rect">
            <a:avLst/>
          </a:prstGeom>
        </p:spPr>
        <p:txBody>
          <a:bodyPr lIns="0" tIns="0" rIns="0" bIns="0"/>
          <a:lstStyle/>
          <a:p>
            <a:pPr marL="0" indent="211662">
              <a:lnSpc>
                <a:spcPct val="115000"/>
              </a:lnSpc>
              <a:buSzTx/>
              <a:buNone/>
              <a:defRPr sz="1400" b="1">
                <a:latin typeface="Arial"/>
                <a:ea typeface="Arial"/>
                <a:cs typeface="Arial"/>
                <a:sym typeface="Arial"/>
              </a:defRPr>
            </a:pPr>
            <a:r>
              <a:t>[Heading]</a:t>
            </a:r>
          </a:p>
          <a:p>
            <a:pPr marL="497411" indent="-285750">
              <a:lnSpc>
                <a:spcPct val="115000"/>
              </a:lnSpc>
              <a:buSzPts val="1400"/>
              <a:defRPr sz="1400">
                <a:latin typeface="Arial"/>
                <a:ea typeface="Arial"/>
                <a:cs typeface="Arial"/>
                <a:sym typeface="Arial"/>
              </a:defRPr>
            </a:pPr>
            <a:r>
              <a:t>[Update]</a:t>
            </a:r>
          </a:p>
          <a:p>
            <a:pPr marL="0" indent="211662">
              <a:lnSpc>
                <a:spcPct val="115000"/>
              </a:lnSpc>
              <a:buSzTx/>
              <a:buNone/>
              <a:defRPr sz="1400" b="1">
                <a:latin typeface="Arial"/>
                <a:ea typeface="Arial"/>
                <a:cs typeface="Arial"/>
                <a:sym typeface="Arial"/>
              </a:defRPr>
            </a:pPr>
            <a:endParaRPr/>
          </a:p>
          <a:p>
            <a:pPr marL="0" indent="211662">
              <a:lnSpc>
                <a:spcPct val="115000"/>
              </a:lnSpc>
              <a:buSzTx/>
              <a:buNone/>
              <a:defRPr sz="1400" b="1">
                <a:latin typeface="Arial"/>
                <a:ea typeface="Arial"/>
                <a:cs typeface="Arial"/>
                <a:sym typeface="Arial"/>
              </a:defRPr>
            </a:pPr>
            <a:r>
              <a:t>Dependencies, blockers</a:t>
            </a:r>
          </a:p>
          <a:p>
            <a:pPr marL="497411" indent="-285750">
              <a:lnSpc>
                <a:spcPct val="115000"/>
              </a:lnSpc>
              <a:buSzPts val="1400"/>
              <a:defRPr sz="1400">
                <a:latin typeface="Arial"/>
                <a:ea typeface="Arial"/>
                <a:cs typeface="Arial"/>
                <a:sym typeface="Arial"/>
              </a:defRPr>
            </a:pPr>
            <a:r>
              <a:t>[Dependency or Blocker]: [update]</a:t>
            </a:r>
          </a:p>
          <a:p>
            <a:pPr marL="0" indent="211662">
              <a:lnSpc>
                <a:spcPct val="115000"/>
              </a:lnSpc>
              <a:buSzTx/>
              <a:buNone/>
              <a:defRPr sz="1400" b="1">
                <a:latin typeface="Arial"/>
                <a:ea typeface="Arial"/>
                <a:cs typeface="Arial"/>
                <a:sym typeface="Arial"/>
              </a:defRPr>
            </a:pPr>
            <a:endParaRPr/>
          </a:p>
          <a:p>
            <a:pPr marL="0" indent="211662">
              <a:lnSpc>
                <a:spcPct val="115000"/>
              </a:lnSpc>
              <a:buSzTx/>
              <a:buNone/>
              <a:defRPr sz="1400" b="1">
                <a:latin typeface="Arial"/>
                <a:ea typeface="Arial"/>
                <a:cs typeface="Arial"/>
                <a:sym typeface="Arial"/>
              </a:defRPr>
            </a:pPr>
            <a:r>
              <a:t>Q&amp;A:</a:t>
            </a:r>
          </a:p>
          <a:p>
            <a:pPr marL="497411" indent="-285750">
              <a:lnSpc>
                <a:spcPct val="115000"/>
              </a:lnSpc>
              <a:buSzPts val="1400"/>
              <a:defRPr sz="1400">
                <a:latin typeface="Arial"/>
                <a:ea typeface="Arial"/>
                <a:cs typeface="Arial"/>
                <a:sym typeface="Arial"/>
              </a:defRPr>
            </a:pPr>
            <a:r>
              <a:t>TBD</a:t>
            </a:r>
          </a:p>
        </p:txBody>
      </p:sp>
      <p:sp>
        <p:nvSpPr>
          <p:cNvPr id="2263" name="Google Shape;258;p32"/>
          <p:cNvSpPr txBox="1">
            <a:spLocks noGrp="1"/>
          </p:cNvSpPr>
          <p:nvPr>
            <p:ph type="title"/>
          </p:nvPr>
        </p:nvSpPr>
        <p:spPr>
          <a:xfrm>
            <a:off x="85617" y="426870"/>
            <a:ext cx="7635841" cy="713562"/>
          </a:xfrm>
          <a:prstGeom prst="rect">
            <a:avLst/>
          </a:prstGeom>
        </p:spPr>
        <p:txBody>
          <a:bodyPr lIns="60932" tIns="60932" rIns="60932" bIns="60932"/>
          <a:lstStyle>
            <a:lvl1pPr>
              <a:defRPr sz="3600" b="1">
                <a:solidFill>
                  <a:srgbClr val="0070C0"/>
                </a:solidFill>
                <a:latin typeface="Arial"/>
                <a:ea typeface="Arial"/>
                <a:cs typeface="Arial"/>
                <a:sym typeface="Arial"/>
              </a:defRPr>
            </a:lvl1pPr>
          </a:lstStyle>
          <a:p>
            <a:r>
              <a:t>[Team Name]</a:t>
            </a:r>
          </a:p>
        </p:txBody>
      </p:sp>
      <p:sp>
        <p:nvSpPr>
          <p:cNvPr id="2264" name="Google Shape;260;p32"/>
          <p:cNvSpPr txBox="1">
            <a:spLocks noGrp="1"/>
          </p:cNvSpPr>
          <p:nvPr>
            <p:ph type="sldNum" sz="quarter" idx="4294967295"/>
          </p:nvPr>
        </p:nvSpPr>
        <p:spPr>
          <a:xfrm>
            <a:off x="11287992" y="6389118"/>
            <a:ext cx="294409" cy="29966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lstStyle>
            <a:lvl1pPr defTabSz="1219169">
              <a:defRPr>
                <a:solidFill>
                  <a:srgbClr val="7F8EA3"/>
                </a:solidFill>
              </a:defRPr>
            </a:lvl1pPr>
          </a:lstStyle>
          <a:p>
            <a:fld id="{86CB4B4D-7CA3-9044-876B-883B54F8677D}" type="slidenum">
              <a:t>52</a:t>
            </a:fld>
            <a:endParaRPr/>
          </a:p>
        </p:txBody>
      </p:sp>
      <p:sp>
        <p:nvSpPr>
          <p:cNvPr id="2265" name="Google Shape;261;p32"/>
          <p:cNvSpPr txBox="1"/>
          <p:nvPr/>
        </p:nvSpPr>
        <p:spPr>
          <a:xfrm>
            <a:off x="85618" y="70529"/>
            <a:ext cx="7818633" cy="441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lvl1pPr defTabSz="1219169">
              <a:defRPr sz="1400" b="1">
                <a:solidFill>
                  <a:srgbClr val="999999"/>
                </a:solidFill>
                <a:latin typeface="Arial"/>
                <a:ea typeface="Arial"/>
                <a:cs typeface="Arial"/>
                <a:sym typeface="Arial"/>
              </a:defRPr>
            </a:lvl1pPr>
          </a:lstStyle>
          <a:p>
            <a:r>
              <a:t>TEAM REPRESENTATIVE: [NAME] / OCTO-DE LEAD: [NAME]</a:t>
            </a:r>
          </a:p>
        </p:txBody>
      </p:sp>
      <p:grpSp>
        <p:nvGrpSpPr>
          <p:cNvPr id="2268" name="Google Shape;257;p32"/>
          <p:cNvGrpSpPr/>
          <p:nvPr/>
        </p:nvGrpSpPr>
        <p:grpSpPr>
          <a:xfrm>
            <a:off x="8219326" y="426870"/>
            <a:ext cx="3610725" cy="6130340"/>
            <a:chOff x="0" y="0"/>
            <a:chExt cx="3610724" cy="6130339"/>
          </a:xfrm>
        </p:grpSpPr>
        <p:sp>
          <p:nvSpPr>
            <p:cNvPr id="2266" name="Rectangle"/>
            <p:cNvSpPr/>
            <p:nvPr/>
          </p:nvSpPr>
          <p:spPr>
            <a:xfrm>
              <a:off x="-1" y="0"/>
              <a:ext cx="3610726" cy="6130339"/>
            </a:xfrm>
            <a:prstGeom prst="rect">
              <a:avLst/>
            </a:prstGeom>
            <a:noFill/>
            <a:ln w="50800" cap="flat">
              <a:solidFill>
                <a:srgbClr val="00B0F0"/>
              </a:solidFill>
              <a:prstDash val="solid"/>
              <a:round/>
            </a:ln>
            <a:effectLst/>
          </p:spPr>
          <p:txBody>
            <a:bodyPr wrap="square" lIns="45719" tIns="45719" rIns="45719" bIns="45719" numCol="1" anchor="t">
              <a:noAutofit/>
            </a:bodyPr>
            <a:lstStyle/>
            <a:p>
              <a:pPr>
                <a:lnSpc>
                  <a:spcPct val="115000"/>
                </a:lnSpc>
                <a:defRPr sz="2800"/>
              </a:pPr>
              <a:endParaRPr/>
            </a:p>
          </p:txBody>
        </p:sp>
        <p:sp>
          <p:nvSpPr>
            <p:cNvPr id="2267" name="Insights:…"/>
            <p:cNvSpPr txBox="1"/>
            <p:nvPr/>
          </p:nvSpPr>
          <p:spPr>
            <a:xfrm>
              <a:off x="-1" y="0"/>
              <a:ext cx="3610726" cy="565497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1899" tIns="121899" rIns="121899" bIns="121899" numCol="1" anchor="t">
              <a:spAutoFit/>
            </a:bodyPr>
            <a:lstStyle/>
            <a:p>
              <a:pPr indent="211662">
                <a:lnSpc>
                  <a:spcPct val="115000"/>
                </a:lnSpc>
                <a:defRPr sz="1400" b="1">
                  <a:latin typeface="Arial"/>
                  <a:ea typeface="Arial"/>
                  <a:cs typeface="Arial"/>
                  <a:sym typeface="Arial"/>
                </a:defRPr>
              </a:pPr>
              <a:r>
                <a:t>Insights:</a:t>
              </a:r>
              <a:endParaRPr sz="2800"/>
            </a:p>
            <a:p>
              <a:pPr indent="211662">
                <a:lnSpc>
                  <a:spcPct val="115000"/>
                </a:lnSpc>
                <a:defRPr sz="1400" i="1">
                  <a:latin typeface="Arial"/>
                  <a:ea typeface="Arial"/>
                  <a:cs typeface="Arial"/>
                  <a:sym typeface="Arial"/>
                </a:defRPr>
              </a:pPr>
              <a:r>
                <a:t>Below is a framework you can use to communicate meaningful metrics. If this framework doesn’t make sense for your product (like VAMCs, various Platform services, etc), or if you have other interesting insights to share, please feel free to post whatever data or charts/graphs are informing your understanding of your product or service’s </a:t>
              </a:r>
              <a:r>
                <a:rPr b="1"/>
                <a:t>value</a:t>
              </a:r>
              <a:r>
                <a:t> or </a:t>
              </a:r>
              <a:r>
                <a:rPr b="1"/>
                <a:t>health</a:t>
              </a:r>
              <a:r>
                <a:t>.</a:t>
              </a:r>
              <a:endParaRPr sz="2800"/>
            </a:p>
            <a:p>
              <a:pPr indent="211662">
                <a:lnSpc>
                  <a:spcPct val="115000"/>
                </a:lnSpc>
                <a:defRPr sz="1400" b="1">
                  <a:latin typeface="Arial"/>
                  <a:ea typeface="Arial"/>
                  <a:cs typeface="Arial"/>
                  <a:sym typeface="Arial"/>
                </a:defRPr>
              </a:pPr>
              <a:endParaRPr sz="2800"/>
            </a:p>
            <a:p>
              <a:pPr indent="211662">
                <a:lnSpc>
                  <a:spcPct val="115000"/>
                </a:lnSpc>
                <a:defRPr sz="1200" i="1">
                  <a:latin typeface="Arial"/>
                  <a:ea typeface="Arial"/>
                  <a:cs typeface="Arial"/>
                  <a:sym typeface="Arial"/>
                </a:defRPr>
              </a:pPr>
              <a:r>
                <a:t>Findability:</a:t>
              </a:r>
              <a:endParaRPr sz="2800"/>
            </a:p>
            <a:p>
              <a:pPr marL="497411" indent="-285750">
                <a:lnSpc>
                  <a:spcPct val="115000"/>
                </a:lnSpc>
                <a:buClr>
                  <a:srgbClr val="44546A"/>
                </a:buClr>
                <a:buSzPts val="1200"/>
                <a:buChar char="-"/>
                <a:defRPr sz="1200" i="1">
                  <a:latin typeface="Arial"/>
                  <a:ea typeface="Arial"/>
                  <a:cs typeface="Arial"/>
                  <a:sym typeface="Arial"/>
                </a:defRPr>
              </a:pPr>
              <a:r>
                <a:t>intro pageview trend over time</a:t>
              </a:r>
              <a:endParaRPr sz="2800"/>
            </a:p>
            <a:p>
              <a:pPr indent="211662">
                <a:lnSpc>
                  <a:spcPct val="115000"/>
                </a:lnSpc>
                <a:defRPr sz="1200" i="1">
                  <a:latin typeface="Arial"/>
                  <a:ea typeface="Arial"/>
                  <a:cs typeface="Arial"/>
                  <a:sym typeface="Arial"/>
                </a:defRPr>
              </a:pPr>
              <a:endParaRPr sz="2800"/>
            </a:p>
            <a:p>
              <a:pPr indent="211662">
                <a:lnSpc>
                  <a:spcPct val="115000"/>
                </a:lnSpc>
                <a:defRPr sz="1200" i="1">
                  <a:latin typeface="Arial"/>
                  <a:ea typeface="Arial"/>
                  <a:cs typeface="Arial"/>
                  <a:sym typeface="Arial"/>
                </a:defRPr>
              </a:pPr>
              <a:r>
                <a:t>Service completion</a:t>
              </a:r>
              <a:endParaRPr sz="2800"/>
            </a:p>
            <a:p>
              <a:pPr marL="497411" indent="-285750">
                <a:lnSpc>
                  <a:spcPct val="115000"/>
                </a:lnSpc>
                <a:buClr>
                  <a:srgbClr val="44546A"/>
                </a:buClr>
                <a:buSzPts val="1200"/>
                <a:buChar char="-"/>
                <a:defRPr sz="1200" i="1">
                  <a:latin typeface="Arial"/>
                  <a:ea typeface="Arial"/>
                  <a:cs typeface="Arial"/>
                  <a:sym typeface="Arial"/>
                </a:defRPr>
              </a:pPr>
              <a:r>
                <a:t>successful submissions trend over time</a:t>
              </a:r>
              <a:endParaRPr sz="2800"/>
            </a:p>
            <a:p>
              <a:pPr marL="497411" indent="-285750">
                <a:lnSpc>
                  <a:spcPct val="115000"/>
                </a:lnSpc>
                <a:buClr>
                  <a:srgbClr val="44546A"/>
                </a:buClr>
                <a:buSzPts val="1200"/>
                <a:buChar char="-"/>
                <a:defRPr sz="1200" i="1">
                  <a:latin typeface="Arial"/>
                  <a:ea typeface="Arial"/>
                  <a:cs typeface="Arial"/>
                  <a:sym typeface="Arial"/>
                </a:defRPr>
              </a:pPr>
              <a:r>
                <a:t>conversion rate</a:t>
              </a:r>
              <a:endParaRPr sz="2800"/>
            </a:p>
            <a:p>
              <a:pPr indent="211662">
                <a:lnSpc>
                  <a:spcPct val="115000"/>
                </a:lnSpc>
                <a:defRPr sz="1200" i="1">
                  <a:latin typeface="Arial"/>
                  <a:ea typeface="Arial"/>
                  <a:cs typeface="Arial"/>
                  <a:sym typeface="Arial"/>
                </a:defRPr>
              </a:pPr>
              <a:endParaRPr sz="2800"/>
            </a:p>
            <a:p>
              <a:pPr indent="211662">
                <a:lnSpc>
                  <a:spcPct val="115000"/>
                </a:lnSpc>
                <a:defRPr sz="1200" i="1">
                  <a:latin typeface="Arial"/>
                  <a:ea typeface="Arial"/>
                  <a:cs typeface="Arial"/>
                  <a:sym typeface="Arial"/>
                </a:defRPr>
              </a:pPr>
              <a:r>
                <a:t>Ease of use</a:t>
              </a:r>
              <a:endParaRPr sz="2800"/>
            </a:p>
            <a:p>
              <a:pPr marL="497411" indent="-285750">
                <a:lnSpc>
                  <a:spcPct val="115000"/>
                </a:lnSpc>
                <a:buClr>
                  <a:srgbClr val="44546A"/>
                </a:buClr>
                <a:buSzPts val="1200"/>
                <a:buChar char="-"/>
                <a:defRPr sz="1200" i="1">
                  <a:latin typeface="Arial"/>
                  <a:ea typeface="Arial"/>
                  <a:cs typeface="Arial"/>
                  <a:sym typeface="Arial"/>
                </a:defRPr>
              </a:pPr>
              <a:r>
                <a:t>call center volume trend over time</a:t>
              </a:r>
              <a:endParaRPr sz="2800"/>
            </a:p>
            <a:p>
              <a:pPr marL="497411" indent="-285750">
                <a:lnSpc>
                  <a:spcPct val="115000"/>
                </a:lnSpc>
                <a:buClr>
                  <a:srgbClr val="44546A"/>
                </a:buClr>
                <a:buSzPts val="1200"/>
                <a:buChar char="-"/>
                <a:defRPr sz="1200" i="1">
                  <a:latin typeface="Arial"/>
                  <a:ea typeface="Arial"/>
                  <a:cs typeface="Arial"/>
                  <a:sym typeface="Arial"/>
                </a:defRPr>
              </a:pPr>
              <a:r>
                <a:t>avg time to complete</a:t>
              </a:r>
              <a:endParaRPr sz="2800"/>
            </a:p>
            <a:p>
              <a:pPr marL="497411" indent="-285750">
                <a:lnSpc>
                  <a:spcPct val="115000"/>
                </a:lnSpc>
                <a:buClr>
                  <a:srgbClr val="44546A"/>
                </a:buClr>
                <a:buSzPts val="1200"/>
                <a:buChar char="-"/>
                <a:defRPr sz="1200" i="1">
                  <a:latin typeface="Arial"/>
                  <a:ea typeface="Arial"/>
                  <a:cs typeface="Arial"/>
                  <a:sym typeface="Arial"/>
                </a:defRPr>
              </a:pPr>
              <a:endParaRPr sz="2800"/>
            </a:p>
            <a:p>
              <a:pPr indent="211662">
                <a:lnSpc>
                  <a:spcPct val="115000"/>
                </a:lnSpc>
                <a:defRPr sz="1200" i="1">
                  <a:latin typeface="Arial"/>
                  <a:ea typeface="Arial"/>
                  <a:cs typeface="Arial"/>
                  <a:sym typeface="Arial"/>
                </a:defRPr>
              </a:pPr>
              <a:r>
                <a:t>Customer satisfaction</a:t>
              </a:r>
              <a:endParaRPr sz="2800"/>
            </a:p>
            <a:p>
              <a:pPr marL="497411" indent="-285750">
                <a:lnSpc>
                  <a:spcPct val="115000"/>
                </a:lnSpc>
                <a:buClr>
                  <a:srgbClr val="44546A"/>
                </a:buClr>
                <a:buSzPts val="1200"/>
                <a:buChar char="-"/>
                <a:defRPr sz="1200" i="1">
                  <a:latin typeface="Arial"/>
                  <a:ea typeface="Arial"/>
                  <a:cs typeface="Arial"/>
                  <a:sym typeface="Arial"/>
                </a:defRPr>
              </a:pPr>
              <a:r>
                <a:t>CSAT score</a:t>
              </a:r>
            </a:p>
          </p:txBody>
        </p:sp>
      </p:grpSp>
      <p:sp>
        <p:nvSpPr>
          <p:cNvPr id="2269" name="Google Shape;258;p32"/>
          <p:cNvSpPr txBox="1"/>
          <p:nvPr/>
        </p:nvSpPr>
        <p:spPr>
          <a:xfrm>
            <a:off x="85618" y="1046105"/>
            <a:ext cx="7818633" cy="4724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spAutoFit/>
          </a:bodyPr>
          <a:lstStyle/>
          <a:p>
            <a:pPr>
              <a:defRPr sz="1200">
                <a:latin typeface="Arial"/>
                <a:ea typeface="Arial"/>
                <a:cs typeface="Arial"/>
                <a:sym typeface="Arial"/>
              </a:defRPr>
            </a:pPr>
            <a:r>
              <a:t>Mission: </a:t>
            </a:r>
            <a:r>
              <a:rPr i="1"/>
              <a:t>collaborate with your OCTO-DE Lead to align on one short sentence describing your team’s mission and paste it here.</a:t>
            </a:r>
          </a:p>
        </p:txBody>
      </p:sp>
      <p:pic>
        <p:nvPicPr>
          <p:cNvPr id="2270" name="Picture 8" descr="Picture 8"/>
          <p:cNvPicPr>
            <a:picLocks noChangeAspect="1"/>
          </p:cNvPicPr>
          <p:nvPr/>
        </p:nvPicPr>
        <p:blipFill>
          <a:blip r:embed="rId2"/>
          <a:stretch>
            <a:fillRect/>
          </a:stretch>
        </p:blipFill>
        <p:spPr>
          <a:xfrm>
            <a:off x="5372232" y="5500730"/>
            <a:ext cx="668620" cy="668620"/>
          </a:xfrm>
          <a:prstGeom prst="rect">
            <a:avLst/>
          </a:prstGeom>
          <a:ln w="12700">
            <a:miter lim="400000"/>
          </a:ln>
        </p:spPr>
      </p:pic>
      <p:sp>
        <p:nvSpPr>
          <p:cNvPr id="2271" name="Rectangle 1"/>
          <p:cNvSpPr txBox="1"/>
          <p:nvPr/>
        </p:nvSpPr>
        <p:spPr>
          <a:xfrm>
            <a:off x="-100565" y="5667107"/>
            <a:ext cx="6096001" cy="5216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indent="211662">
              <a:lnSpc>
                <a:spcPct val="115000"/>
              </a:lnSpc>
              <a:defRPr sz="1400" i="1">
                <a:latin typeface="Arial"/>
                <a:ea typeface="Arial"/>
                <a:cs typeface="Arial"/>
                <a:sym typeface="Arial"/>
              </a:defRPr>
            </a:pPr>
            <a:r>
              <a:t>Any launches to announce? Copy and paste this celebration icon 	   </a:t>
            </a:r>
          </a:p>
          <a:p>
            <a:pPr indent="211662">
              <a:lnSpc>
                <a:spcPct val="115000"/>
              </a:lnSpc>
              <a:defRPr sz="1400" i="1">
                <a:latin typeface="Arial"/>
                <a:ea typeface="Arial"/>
                <a:cs typeface="Arial"/>
                <a:sym typeface="Arial"/>
              </a:defRPr>
            </a:pPr>
            <a:r>
              <a:t>next to the update!</a:t>
            </a:r>
          </a:p>
        </p:txBody>
      </p:sp>
      <p:sp>
        <p:nvSpPr>
          <p:cNvPr id="2272" name="Google Shape;257;p32"/>
          <p:cNvSpPr txBox="1"/>
          <p:nvPr/>
        </p:nvSpPr>
        <p:spPr>
          <a:xfrm>
            <a:off x="2027169" y="1663114"/>
            <a:ext cx="1928460" cy="4645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211662">
              <a:lnSpc>
                <a:spcPct val="115000"/>
              </a:lnSpc>
              <a:defRPr sz="1400" b="1">
                <a:latin typeface="Arial"/>
                <a:ea typeface="Arial"/>
                <a:cs typeface="Arial"/>
                <a:sym typeface="Arial"/>
              </a:defRPr>
            </a:pPr>
            <a:r>
              <a:t>[Heading]</a:t>
            </a:r>
            <a:endParaRPr sz="2800"/>
          </a:p>
          <a:p>
            <a:pPr marL="497411" indent="-285750">
              <a:lnSpc>
                <a:spcPct val="115000"/>
              </a:lnSpc>
              <a:buClr>
                <a:srgbClr val="44546A"/>
              </a:buClr>
              <a:buSzPts val="1400"/>
              <a:buFont typeface="Arial"/>
              <a:buChar char="•"/>
              <a:defRPr sz="1400">
                <a:latin typeface="Arial"/>
                <a:ea typeface="Arial"/>
                <a:cs typeface="Arial"/>
                <a:sym typeface="Arial"/>
              </a:defRPr>
            </a:pPr>
            <a:r>
              <a:t>[Update]</a:t>
            </a:r>
            <a:endParaRPr sz="2800"/>
          </a:p>
          <a:p>
            <a:pPr indent="211662">
              <a:lnSpc>
                <a:spcPct val="115000"/>
              </a:lnSpc>
              <a:defRPr sz="1400" b="1">
                <a:latin typeface="Arial"/>
                <a:ea typeface="Arial"/>
                <a:cs typeface="Arial"/>
                <a:sym typeface="Arial"/>
              </a:defRPr>
            </a:pPr>
            <a:endParaRPr sz="2800"/>
          </a:p>
          <a:p>
            <a:pPr indent="211662">
              <a:lnSpc>
                <a:spcPct val="115000"/>
              </a:lnSpc>
              <a:defRPr sz="1400" b="1">
                <a:latin typeface="Arial"/>
                <a:ea typeface="Arial"/>
                <a:cs typeface="Arial"/>
                <a:sym typeface="Arial"/>
              </a:defRPr>
            </a:pPr>
            <a:r>
              <a:t>Dependencies, blockers</a:t>
            </a:r>
            <a:endParaRPr sz="2800"/>
          </a:p>
          <a:p>
            <a:pPr marL="497411" indent="-285750">
              <a:lnSpc>
                <a:spcPct val="115000"/>
              </a:lnSpc>
              <a:buClr>
                <a:srgbClr val="44546A"/>
              </a:buClr>
              <a:buSzPts val="1400"/>
              <a:buFont typeface="Arial"/>
              <a:buChar char="•"/>
              <a:defRPr sz="1400">
                <a:latin typeface="Arial"/>
                <a:ea typeface="Arial"/>
                <a:cs typeface="Arial"/>
                <a:sym typeface="Arial"/>
              </a:defRPr>
            </a:pPr>
            <a:r>
              <a:t>[Dependency or Blocker]: [update]</a:t>
            </a:r>
            <a:endParaRPr sz="2800"/>
          </a:p>
          <a:p>
            <a:pPr indent="211662">
              <a:lnSpc>
                <a:spcPct val="115000"/>
              </a:lnSpc>
              <a:defRPr sz="1400" b="1">
                <a:latin typeface="Arial"/>
                <a:ea typeface="Arial"/>
                <a:cs typeface="Arial"/>
                <a:sym typeface="Arial"/>
              </a:defRPr>
            </a:pPr>
            <a:endParaRPr sz="2800"/>
          </a:p>
          <a:p>
            <a:pPr indent="211662">
              <a:lnSpc>
                <a:spcPct val="115000"/>
              </a:lnSpc>
              <a:defRPr sz="1400" b="1">
                <a:latin typeface="Arial"/>
                <a:ea typeface="Arial"/>
                <a:cs typeface="Arial"/>
                <a:sym typeface="Arial"/>
              </a:defRPr>
            </a:pPr>
            <a:r>
              <a:t>Q&amp;A:</a:t>
            </a:r>
            <a:endParaRPr sz="2800"/>
          </a:p>
          <a:p>
            <a:pPr marL="497411" indent="-285750">
              <a:lnSpc>
                <a:spcPct val="115000"/>
              </a:lnSpc>
              <a:buClr>
                <a:srgbClr val="44546A"/>
              </a:buClr>
              <a:buSzPts val="1400"/>
              <a:buFont typeface="Arial"/>
              <a:buChar char="•"/>
              <a:defRPr sz="1400">
                <a:latin typeface="Arial"/>
                <a:ea typeface="Arial"/>
                <a:cs typeface="Arial"/>
                <a:sym typeface="Arial"/>
              </a:defRPr>
            </a:pPr>
            <a:r>
              <a:t>TBD</a:t>
            </a: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p:txBody>
      </p:sp>
      <p:sp>
        <p:nvSpPr>
          <p:cNvPr id="2273" name="Google Shape;257;p32"/>
          <p:cNvSpPr txBox="1"/>
          <p:nvPr/>
        </p:nvSpPr>
        <p:spPr>
          <a:xfrm>
            <a:off x="4060435" y="1663114"/>
            <a:ext cx="1928460" cy="4645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211662">
              <a:lnSpc>
                <a:spcPct val="115000"/>
              </a:lnSpc>
              <a:defRPr sz="1400" b="1">
                <a:latin typeface="Arial"/>
                <a:ea typeface="Arial"/>
                <a:cs typeface="Arial"/>
                <a:sym typeface="Arial"/>
              </a:defRPr>
            </a:pPr>
            <a:r>
              <a:t>[Heading]</a:t>
            </a:r>
            <a:endParaRPr sz="2800"/>
          </a:p>
          <a:p>
            <a:pPr marL="497411" indent="-285750">
              <a:lnSpc>
                <a:spcPct val="115000"/>
              </a:lnSpc>
              <a:buClr>
                <a:srgbClr val="44546A"/>
              </a:buClr>
              <a:buSzPts val="1400"/>
              <a:buFont typeface="Arial"/>
              <a:buChar char="•"/>
              <a:defRPr sz="1400">
                <a:latin typeface="Arial"/>
                <a:ea typeface="Arial"/>
                <a:cs typeface="Arial"/>
                <a:sym typeface="Arial"/>
              </a:defRPr>
            </a:pPr>
            <a:r>
              <a:t>[Update]</a:t>
            </a:r>
            <a:endParaRPr sz="2800"/>
          </a:p>
          <a:p>
            <a:pPr indent="211662">
              <a:lnSpc>
                <a:spcPct val="115000"/>
              </a:lnSpc>
              <a:defRPr sz="1400" b="1">
                <a:latin typeface="Arial"/>
                <a:ea typeface="Arial"/>
                <a:cs typeface="Arial"/>
                <a:sym typeface="Arial"/>
              </a:defRPr>
            </a:pPr>
            <a:endParaRPr sz="2800"/>
          </a:p>
          <a:p>
            <a:pPr indent="211662">
              <a:lnSpc>
                <a:spcPct val="115000"/>
              </a:lnSpc>
              <a:defRPr sz="1400" b="1">
                <a:latin typeface="Arial"/>
                <a:ea typeface="Arial"/>
                <a:cs typeface="Arial"/>
                <a:sym typeface="Arial"/>
              </a:defRPr>
            </a:pPr>
            <a:r>
              <a:t>Dependencies, blockers</a:t>
            </a:r>
            <a:endParaRPr sz="2800"/>
          </a:p>
          <a:p>
            <a:pPr marL="497411" indent="-285750">
              <a:lnSpc>
                <a:spcPct val="115000"/>
              </a:lnSpc>
              <a:buClr>
                <a:srgbClr val="44546A"/>
              </a:buClr>
              <a:buSzPts val="1400"/>
              <a:buFont typeface="Arial"/>
              <a:buChar char="•"/>
              <a:defRPr sz="1400">
                <a:latin typeface="Arial"/>
                <a:ea typeface="Arial"/>
                <a:cs typeface="Arial"/>
                <a:sym typeface="Arial"/>
              </a:defRPr>
            </a:pPr>
            <a:r>
              <a:t>[Dependency or Blocker]: [update]</a:t>
            </a:r>
            <a:endParaRPr sz="2800"/>
          </a:p>
          <a:p>
            <a:pPr indent="211662">
              <a:lnSpc>
                <a:spcPct val="115000"/>
              </a:lnSpc>
              <a:defRPr sz="1400" b="1">
                <a:latin typeface="Arial"/>
                <a:ea typeface="Arial"/>
                <a:cs typeface="Arial"/>
                <a:sym typeface="Arial"/>
              </a:defRPr>
            </a:pPr>
            <a:endParaRPr sz="2800"/>
          </a:p>
          <a:p>
            <a:pPr indent="211662">
              <a:lnSpc>
                <a:spcPct val="115000"/>
              </a:lnSpc>
              <a:defRPr sz="1400" b="1">
                <a:latin typeface="Arial"/>
                <a:ea typeface="Arial"/>
                <a:cs typeface="Arial"/>
                <a:sym typeface="Arial"/>
              </a:defRPr>
            </a:pPr>
            <a:r>
              <a:t>Q&amp;A:</a:t>
            </a:r>
            <a:endParaRPr sz="2800"/>
          </a:p>
          <a:p>
            <a:pPr marL="497411" indent="-285750">
              <a:lnSpc>
                <a:spcPct val="115000"/>
              </a:lnSpc>
              <a:buClr>
                <a:srgbClr val="44546A"/>
              </a:buClr>
              <a:buSzPts val="1400"/>
              <a:buFont typeface="Arial"/>
              <a:buChar char="•"/>
              <a:defRPr sz="1400">
                <a:latin typeface="Arial"/>
                <a:ea typeface="Arial"/>
                <a:cs typeface="Arial"/>
                <a:sym typeface="Arial"/>
              </a:defRPr>
            </a:pPr>
            <a:r>
              <a:t>TBD</a:t>
            </a: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p:txBody>
      </p:sp>
      <p:sp>
        <p:nvSpPr>
          <p:cNvPr id="2274" name="Google Shape;257;p32"/>
          <p:cNvSpPr txBox="1"/>
          <p:nvPr/>
        </p:nvSpPr>
        <p:spPr>
          <a:xfrm>
            <a:off x="6093703" y="1663114"/>
            <a:ext cx="1928461" cy="4645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indent="211662">
              <a:lnSpc>
                <a:spcPct val="115000"/>
              </a:lnSpc>
              <a:defRPr sz="1400" b="1">
                <a:latin typeface="Arial"/>
                <a:ea typeface="Arial"/>
                <a:cs typeface="Arial"/>
                <a:sym typeface="Arial"/>
              </a:defRPr>
            </a:pPr>
            <a:r>
              <a:t>[Heading]</a:t>
            </a:r>
            <a:endParaRPr sz="2800"/>
          </a:p>
          <a:p>
            <a:pPr marL="497411" indent="-285750">
              <a:lnSpc>
                <a:spcPct val="115000"/>
              </a:lnSpc>
              <a:buClr>
                <a:srgbClr val="44546A"/>
              </a:buClr>
              <a:buSzPts val="1400"/>
              <a:buFont typeface="Arial"/>
              <a:buChar char="•"/>
              <a:defRPr sz="1400">
                <a:latin typeface="Arial"/>
                <a:ea typeface="Arial"/>
                <a:cs typeface="Arial"/>
                <a:sym typeface="Arial"/>
              </a:defRPr>
            </a:pPr>
            <a:r>
              <a:t>[Update]</a:t>
            </a:r>
            <a:endParaRPr sz="2800"/>
          </a:p>
          <a:p>
            <a:pPr indent="211662">
              <a:lnSpc>
                <a:spcPct val="115000"/>
              </a:lnSpc>
              <a:defRPr sz="1400" b="1">
                <a:latin typeface="Arial"/>
                <a:ea typeface="Arial"/>
                <a:cs typeface="Arial"/>
                <a:sym typeface="Arial"/>
              </a:defRPr>
            </a:pPr>
            <a:endParaRPr sz="2800"/>
          </a:p>
          <a:p>
            <a:pPr indent="211662">
              <a:lnSpc>
                <a:spcPct val="115000"/>
              </a:lnSpc>
              <a:defRPr sz="1400" b="1">
                <a:latin typeface="Arial"/>
                <a:ea typeface="Arial"/>
                <a:cs typeface="Arial"/>
                <a:sym typeface="Arial"/>
              </a:defRPr>
            </a:pPr>
            <a:r>
              <a:t>Dependencies, blockers</a:t>
            </a:r>
            <a:endParaRPr sz="2800"/>
          </a:p>
          <a:p>
            <a:pPr marL="497411" indent="-285750">
              <a:lnSpc>
                <a:spcPct val="115000"/>
              </a:lnSpc>
              <a:buClr>
                <a:srgbClr val="44546A"/>
              </a:buClr>
              <a:buSzPts val="1400"/>
              <a:buFont typeface="Arial"/>
              <a:buChar char="•"/>
              <a:defRPr sz="1400">
                <a:latin typeface="Arial"/>
                <a:ea typeface="Arial"/>
                <a:cs typeface="Arial"/>
                <a:sym typeface="Arial"/>
              </a:defRPr>
            </a:pPr>
            <a:r>
              <a:t>[Dependency or Blocker]: [update]</a:t>
            </a:r>
            <a:endParaRPr sz="2800"/>
          </a:p>
          <a:p>
            <a:pPr indent="211662">
              <a:lnSpc>
                <a:spcPct val="115000"/>
              </a:lnSpc>
              <a:defRPr sz="1400" b="1">
                <a:latin typeface="Arial"/>
                <a:ea typeface="Arial"/>
                <a:cs typeface="Arial"/>
                <a:sym typeface="Arial"/>
              </a:defRPr>
            </a:pPr>
            <a:endParaRPr sz="2800"/>
          </a:p>
          <a:p>
            <a:pPr indent="211662">
              <a:lnSpc>
                <a:spcPct val="115000"/>
              </a:lnSpc>
              <a:defRPr sz="1400" b="1">
                <a:latin typeface="Arial"/>
                <a:ea typeface="Arial"/>
                <a:cs typeface="Arial"/>
                <a:sym typeface="Arial"/>
              </a:defRPr>
            </a:pPr>
            <a:r>
              <a:t>Q&amp;A:</a:t>
            </a:r>
            <a:endParaRPr sz="2800"/>
          </a:p>
          <a:p>
            <a:pPr marL="497411" indent="-285750">
              <a:lnSpc>
                <a:spcPct val="115000"/>
              </a:lnSpc>
              <a:buClr>
                <a:srgbClr val="44546A"/>
              </a:buClr>
              <a:buSzPts val="1400"/>
              <a:buFont typeface="Arial"/>
              <a:buChar char="•"/>
              <a:defRPr sz="1400">
                <a:latin typeface="Arial"/>
                <a:ea typeface="Arial"/>
                <a:cs typeface="Arial"/>
                <a:sym typeface="Arial"/>
              </a:defRPr>
            </a:pPr>
            <a:r>
              <a:t>TBD</a:t>
            </a: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a:p>
            <a:pPr indent="211662">
              <a:lnSpc>
                <a:spcPct val="115000"/>
              </a:lnSpc>
              <a:defRPr sz="1600" i="1">
                <a:latin typeface="Arial"/>
                <a:ea typeface="Arial"/>
                <a:cs typeface="Arial"/>
                <a:sym typeface="Arial"/>
              </a:defRPr>
            </a:pPr>
            <a:endParaRPr sz="2800"/>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276" name="Title 1"/>
          <p:cNvSpPr txBox="1">
            <a:spLocks noGrp="1"/>
          </p:cNvSpPr>
          <p:nvPr>
            <p:ph type="title"/>
          </p:nvPr>
        </p:nvSpPr>
        <p:spPr>
          <a:xfrm>
            <a:off x="831850" y="1709738"/>
            <a:ext cx="10515600" cy="2852738"/>
          </a:xfrm>
          <a:prstGeom prst="rect">
            <a:avLst/>
          </a:prstGeom>
        </p:spPr>
        <p:txBody>
          <a:bodyPr/>
          <a:lstStyle>
            <a:lvl1pPr>
              <a:defRPr sz="8000" b="1">
                <a:solidFill>
                  <a:srgbClr val="FFFFFF"/>
                </a:solidFill>
                <a:latin typeface="Arial"/>
                <a:ea typeface="Arial"/>
                <a:cs typeface="Arial"/>
                <a:sym typeface="Arial"/>
              </a:defRPr>
            </a:lvl1pPr>
          </a:lstStyle>
          <a:p>
            <a:r>
              <a:t>Example Update Content</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8" name="Google Shape;257;p32"/>
          <p:cNvSpPr txBox="1">
            <a:spLocks noGrp="1"/>
          </p:cNvSpPr>
          <p:nvPr>
            <p:ph type="body" sz="quarter" idx="1"/>
          </p:nvPr>
        </p:nvSpPr>
        <p:spPr>
          <a:xfrm>
            <a:off x="685798" y="1197938"/>
            <a:ext cx="4619628" cy="1280156"/>
          </a:xfrm>
          <a:prstGeom prst="rect">
            <a:avLst/>
          </a:prstGeom>
        </p:spPr>
        <p:txBody>
          <a:bodyPr lIns="60932" tIns="60932" rIns="60932" bIns="60932"/>
          <a:lstStyle/>
          <a:p>
            <a:pPr marL="0" indent="152396">
              <a:spcBef>
                <a:spcPts val="1200"/>
              </a:spcBef>
              <a:buSzTx/>
              <a:buNone/>
              <a:defRPr sz="1400" b="1">
                <a:latin typeface="Arial"/>
                <a:ea typeface="Arial"/>
                <a:cs typeface="Arial"/>
                <a:sym typeface="Arial"/>
              </a:defRPr>
            </a:pPr>
            <a:r>
              <a:t>Discounted ice cream application (Form 99-482) – </a:t>
            </a:r>
            <a:r>
              <a:rPr b="0"/>
              <a:t>staging review coming up, will be using a new alerts pattern - heads up for Design System, and for other VFS teams who may have the same alerts needs.</a:t>
            </a:r>
          </a:p>
        </p:txBody>
      </p:sp>
      <p:sp>
        <p:nvSpPr>
          <p:cNvPr id="2279" name="Google Shape;258;p32"/>
          <p:cNvSpPr txBox="1">
            <a:spLocks noGrp="1"/>
          </p:cNvSpPr>
          <p:nvPr>
            <p:ph type="title"/>
          </p:nvPr>
        </p:nvSpPr>
        <p:spPr>
          <a:xfrm>
            <a:off x="866775" y="346817"/>
            <a:ext cx="4619625" cy="697124"/>
          </a:xfrm>
          <a:prstGeom prst="rect">
            <a:avLst/>
          </a:prstGeom>
        </p:spPr>
        <p:txBody>
          <a:bodyPr lIns="60932" tIns="60932" rIns="60932" bIns="60932"/>
          <a:lstStyle>
            <a:lvl1pPr>
              <a:defRPr sz="3600" b="1">
                <a:solidFill>
                  <a:srgbClr val="0070C0"/>
                </a:solidFill>
                <a:latin typeface="Arial"/>
                <a:ea typeface="Arial"/>
                <a:cs typeface="Arial"/>
                <a:sym typeface="Arial"/>
              </a:defRPr>
            </a:lvl1pPr>
          </a:lstStyle>
          <a:p>
            <a:r>
              <a:t>Yes!</a:t>
            </a:r>
          </a:p>
        </p:txBody>
      </p:sp>
      <p:sp>
        <p:nvSpPr>
          <p:cNvPr id="2280" name="Google Shape;260;p32"/>
          <p:cNvSpPr txBox="1">
            <a:spLocks noGrp="1"/>
          </p:cNvSpPr>
          <p:nvPr>
            <p:ph type="sldNum" sz="quarter" idx="4294967295"/>
          </p:nvPr>
        </p:nvSpPr>
        <p:spPr>
          <a:xfrm>
            <a:off x="11287992" y="6389118"/>
            <a:ext cx="294409" cy="29966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lstStyle>
            <a:lvl1pPr defTabSz="1219169">
              <a:defRPr>
                <a:solidFill>
                  <a:srgbClr val="7F8EA3"/>
                </a:solidFill>
              </a:defRPr>
            </a:lvl1pPr>
          </a:lstStyle>
          <a:p>
            <a:fld id="{86CB4B4D-7CA3-9044-876B-883B54F8677D}" type="slidenum">
              <a:t>54</a:t>
            </a:fld>
            <a:endParaRPr/>
          </a:p>
        </p:txBody>
      </p:sp>
      <p:sp>
        <p:nvSpPr>
          <p:cNvPr id="2281" name="Google Shape;258;p32"/>
          <p:cNvSpPr txBox="1"/>
          <p:nvPr/>
        </p:nvSpPr>
        <p:spPr>
          <a:xfrm>
            <a:off x="6096000" y="346815"/>
            <a:ext cx="4619625" cy="6403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spAutoFit/>
          </a:bodyPr>
          <a:lstStyle>
            <a:lvl1pPr>
              <a:defRPr sz="3600" b="1">
                <a:solidFill>
                  <a:srgbClr val="0070C0"/>
                </a:solidFill>
                <a:latin typeface="Arial"/>
                <a:ea typeface="Arial"/>
                <a:cs typeface="Arial"/>
                <a:sym typeface="Arial"/>
              </a:defRPr>
            </a:lvl1pPr>
          </a:lstStyle>
          <a:p>
            <a:r>
              <a:t>No.</a:t>
            </a:r>
          </a:p>
        </p:txBody>
      </p:sp>
      <p:sp>
        <p:nvSpPr>
          <p:cNvPr id="2282" name="Google Shape;257;p32"/>
          <p:cNvSpPr txBox="1"/>
          <p:nvPr/>
        </p:nvSpPr>
        <p:spPr>
          <a:xfrm>
            <a:off x="5962649" y="1197938"/>
            <a:ext cx="4619628" cy="10472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spAutoFit/>
          </a:bodyPr>
          <a:lstStyle/>
          <a:p>
            <a:pPr indent="152396">
              <a:lnSpc>
                <a:spcPct val="120000"/>
              </a:lnSpc>
              <a:spcBef>
                <a:spcPts val="1200"/>
              </a:spcBef>
              <a:defRPr sz="1400" b="1">
                <a:latin typeface="Arial"/>
                <a:ea typeface="Arial"/>
                <a:cs typeface="Arial"/>
                <a:sym typeface="Arial"/>
              </a:defRPr>
            </a:pPr>
            <a:r>
              <a:t>Form 99-482 – </a:t>
            </a:r>
            <a:r>
              <a:rPr b="0"/>
              <a:t>staging review coming up: usability testing complete with 7 users, found a few issues but mostly positive results, fixed all 508 bugs, training for back-of-house employees scheduled for 1/28.</a:t>
            </a:r>
          </a:p>
        </p:txBody>
      </p:sp>
      <p:sp>
        <p:nvSpPr>
          <p:cNvPr id="2283" name="Google Shape;257;p32"/>
          <p:cNvSpPr txBox="1"/>
          <p:nvPr/>
        </p:nvSpPr>
        <p:spPr>
          <a:xfrm>
            <a:off x="5962648" y="2514295"/>
            <a:ext cx="4619627" cy="1532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spAutoFit/>
          </a:bodyPr>
          <a:lstStyle/>
          <a:p>
            <a:pPr indent="152396">
              <a:lnSpc>
                <a:spcPct val="120000"/>
              </a:lnSpc>
              <a:spcBef>
                <a:spcPts val="1200"/>
              </a:spcBef>
              <a:defRPr sz="1400" b="1">
                <a:latin typeface="Arial"/>
                <a:ea typeface="Arial"/>
                <a:cs typeface="Arial"/>
                <a:sym typeface="Arial"/>
              </a:defRPr>
            </a:pPr>
            <a:r>
              <a:t>Juniper – </a:t>
            </a:r>
            <a:r>
              <a:rPr b="0"/>
              <a:t>config files can be updated to enable new error control method for data transmission, making use of error-detection codes, acknowledgment and/or negative acknowledgment messages, and timeouts to achieve reliable data transmission. The receiver should indicate that it has correctly received a data frame.</a:t>
            </a:r>
          </a:p>
        </p:txBody>
      </p:sp>
      <p:sp>
        <p:nvSpPr>
          <p:cNvPr id="2284" name="Straight Connector 2"/>
          <p:cNvSpPr/>
          <p:nvPr/>
        </p:nvSpPr>
        <p:spPr>
          <a:xfrm>
            <a:off x="895349" y="2411419"/>
            <a:ext cx="10401301" cy="1"/>
          </a:xfrm>
          <a:prstGeom prst="line">
            <a:avLst/>
          </a:prstGeom>
          <a:ln>
            <a:solidFill>
              <a:srgbClr val="000000"/>
            </a:solidFill>
            <a:prstDash val="dash"/>
          </a:ln>
        </p:spPr>
        <p:txBody>
          <a:bodyPr lIns="45719" rIns="45719"/>
          <a:lstStyle/>
          <a:p>
            <a:endParaRPr/>
          </a:p>
        </p:txBody>
      </p:sp>
      <p:sp>
        <p:nvSpPr>
          <p:cNvPr id="2285" name="Google Shape;257;p32"/>
          <p:cNvSpPr txBox="1"/>
          <p:nvPr/>
        </p:nvSpPr>
        <p:spPr>
          <a:xfrm>
            <a:off x="685798" y="2514296"/>
            <a:ext cx="4619628" cy="10472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spAutoFit/>
          </a:bodyPr>
          <a:lstStyle/>
          <a:p>
            <a:pPr indent="152396">
              <a:lnSpc>
                <a:spcPct val="120000"/>
              </a:lnSpc>
              <a:spcBef>
                <a:spcPts val="1200"/>
              </a:spcBef>
              <a:defRPr sz="1400" b="1">
                <a:latin typeface="Arial"/>
                <a:ea typeface="Arial"/>
                <a:cs typeface="Arial"/>
                <a:sym typeface="Arial"/>
              </a:defRPr>
            </a:pPr>
            <a:r>
              <a:t>Juniper end-to-end testing tool </a:t>
            </a:r>
            <a:r>
              <a:rPr b="0"/>
              <a:t>– launched! VFS teams can now magically erase all product errors. PMs, please fwd the impending Slack post to your engineers to make sure your teams set it up.</a:t>
            </a:r>
          </a:p>
        </p:txBody>
      </p:sp>
      <p:pic>
        <p:nvPicPr>
          <p:cNvPr id="2286" name="Picture 12" descr="Picture 12"/>
          <p:cNvPicPr>
            <a:picLocks noChangeAspect="1"/>
          </p:cNvPicPr>
          <p:nvPr/>
        </p:nvPicPr>
        <p:blipFill>
          <a:blip r:embed="rId2"/>
          <a:stretch>
            <a:fillRect/>
          </a:stretch>
        </p:blipFill>
        <p:spPr>
          <a:xfrm>
            <a:off x="247650" y="2588535"/>
            <a:ext cx="647699" cy="647700"/>
          </a:xfrm>
          <a:prstGeom prst="rect">
            <a:avLst/>
          </a:prstGeom>
          <a:ln w="12700">
            <a:miter lim="400000"/>
          </a:ln>
        </p:spPr>
      </p:pic>
      <p:sp>
        <p:nvSpPr>
          <p:cNvPr id="2287" name="Straight Connector 13"/>
          <p:cNvSpPr/>
          <p:nvPr/>
        </p:nvSpPr>
        <p:spPr>
          <a:xfrm>
            <a:off x="866774" y="4478344"/>
            <a:ext cx="10401301" cy="1"/>
          </a:xfrm>
          <a:prstGeom prst="line">
            <a:avLst/>
          </a:prstGeom>
          <a:ln>
            <a:solidFill>
              <a:srgbClr val="000000"/>
            </a:solidFill>
            <a:prstDash val="dash"/>
          </a:ln>
        </p:spPr>
        <p:txBody>
          <a:bodyPr lIns="45719" rIns="45719"/>
          <a:lstStyle/>
          <a:p>
            <a:endParaRPr/>
          </a:p>
        </p:txBody>
      </p:sp>
      <p:sp>
        <p:nvSpPr>
          <p:cNvPr id="2288" name="Google Shape;257;p32"/>
          <p:cNvSpPr txBox="1"/>
          <p:nvPr/>
        </p:nvSpPr>
        <p:spPr>
          <a:xfrm>
            <a:off x="685798" y="4607883"/>
            <a:ext cx="4619628" cy="1532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spAutoFit/>
          </a:bodyPr>
          <a:lstStyle/>
          <a:p>
            <a:pPr indent="152396">
              <a:lnSpc>
                <a:spcPct val="120000"/>
              </a:lnSpc>
              <a:spcBef>
                <a:spcPts val="1200"/>
              </a:spcBef>
              <a:defRPr sz="1400" b="1">
                <a:latin typeface="Arial"/>
                <a:ea typeface="Arial"/>
                <a:cs typeface="Arial"/>
                <a:sym typeface="Arial"/>
              </a:defRPr>
            </a:pPr>
            <a:r>
              <a:t>Carrier pigeon package delivery </a:t>
            </a:r>
            <a:r>
              <a:rPr b="0"/>
              <a:t>– need to schedule collaboration cycle kickoff. Doing discovery to determine roadmap for carrier pigeon service to help deliver packages more efficiently than US mail. Need help finding appropriate carrier pigeon contacts within VA, please respond to Slack post if you have tips!</a:t>
            </a:r>
          </a:p>
        </p:txBody>
      </p:sp>
      <p:sp>
        <p:nvSpPr>
          <p:cNvPr id="2289" name="Google Shape;257;p32"/>
          <p:cNvSpPr txBox="1"/>
          <p:nvPr/>
        </p:nvSpPr>
        <p:spPr>
          <a:xfrm>
            <a:off x="5962648" y="4613592"/>
            <a:ext cx="4619627" cy="12899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spAutoFit/>
          </a:bodyPr>
          <a:lstStyle/>
          <a:p>
            <a:pPr indent="152396">
              <a:lnSpc>
                <a:spcPct val="120000"/>
              </a:lnSpc>
              <a:spcBef>
                <a:spcPts val="1200"/>
              </a:spcBef>
              <a:defRPr sz="1400" b="1">
                <a:latin typeface="Arial"/>
                <a:ea typeface="Arial"/>
                <a:cs typeface="Arial"/>
                <a:sym typeface="Arial"/>
              </a:defRPr>
            </a:pPr>
            <a:r>
              <a:t>CPPD </a:t>
            </a:r>
            <a:r>
              <a:rPr b="0"/>
              <a:t>– market research complete, we have 3 options we’re considering that each provide different benefits. Need to usability test each to determine the appropriate path, but not sure who at VA to contact to get that started.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4534" y="1664413"/>
            <a:ext cx="7967141" cy="4612563"/>
          </a:xfrm>
          <a:prstGeom prst="rect">
            <a:avLst/>
          </a:prstGeom>
          <a:noFill/>
          <a:ln>
            <a:noFill/>
          </a:ln>
        </p:spPr>
        <p:txBody>
          <a:bodyPr spcFirstLastPara="1" wrap="square" lIns="0" tIns="0" rIns="0" bIns="0" anchor="t" anchorCtr="0">
            <a:noAutofit/>
          </a:bodyPr>
          <a:lstStyle/>
          <a:p>
            <a:pPr marL="211662" indent="0">
              <a:lnSpc>
                <a:spcPct val="115000"/>
              </a:lnSpc>
              <a:buSzPts val="1100"/>
              <a:buNone/>
            </a:pPr>
            <a:r>
              <a:rPr lang="en-US" sz="1400" b="1" dirty="0">
                <a:latin typeface="Arial" panose="020B0604020202020204" pitchFamily="34" charset="0"/>
                <a:cs typeface="Arial" panose="020B0604020202020204" pitchFamily="34" charset="0"/>
              </a:rPr>
              <a:t>No updates for this group</a:t>
            </a:r>
          </a:p>
          <a:p>
            <a:pPr marL="497412" indent="-285750">
              <a:lnSpc>
                <a:spcPct val="115000"/>
              </a:lnSpc>
              <a:buSzPts val="1100"/>
            </a:pPr>
            <a:r>
              <a:rPr lang="en-US" sz="1400" dirty="0">
                <a:latin typeface="Arial" panose="020B0604020202020204" pitchFamily="34" charset="0"/>
                <a:cs typeface="Arial" panose="020B0604020202020204" pitchFamily="34" charset="0"/>
              </a:rPr>
              <a:t>N/A</a:t>
            </a:r>
          </a:p>
          <a:p>
            <a:pPr marL="497412" indent="-285750">
              <a:lnSpc>
                <a:spcPct val="115000"/>
              </a:lnSpc>
              <a:buSzPts val="1100"/>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497412" indent="-285750">
              <a:lnSpc>
                <a:spcPct val="115000"/>
              </a:lnSpc>
              <a:buSzPts val="1100"/>
            </a:pPr>
            <a:r>
              <a:rPr lang="en-US" sz="1400" dirty="0">
                <a:latin typeface="Arial" panose="020B0604020202020204" pitchFamily="34" charset="0"/>
                <a:cs typeface="Arial" panose="020B0604020202020204" pitchFamily="34" charset="0"/>
              </a:rPr>
              <a:t>N/A</a:t>
            </a:r>
            <a:endParaRPr lang="en-US" sz="1600" dirty="0">
              <a:latin typeface="Arial" panose="020B0604020202020204" pitchFamily="34" charset="0"/>
              <a:cs typeface="Arial" panose="020B0604020202020204" pitchFamily="34" charset="0"/>
            </a:endParaRP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r>
              <a:rPr lang="en-US" sz="1400" dirty="0">
                <a:latin typeface="Arial" panose="020B0604020202020204" pitchFamily="34" charset="0"/>
                <a:cs typeface="Arial" panose="020B0604020202020204" pitchFamily="34" charset="0"/>
              </a:rPr>
              <a:t>TBD</a:t>
            </a:r>
            <a:endParaRPr lang="en-US" sz="1600"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Frontend Tools</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6</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261" name="Google Shape;261;p32"/>
          <p:cNvSpPr txBox="1"/>
          <p:nvPr/>
        </p:nvSpPr>
        <p:spPr>
          <a:xfrm>
            <a:off x="85618" y="70530"/>
            <a:ext cx="7818633"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Megan Kelley / OCTO-DE LEAD: Mike Pritchard</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8219326" y="154051"/>
            <a:ext cx="3610724" cy="6260283"/>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Insights:</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Sprint 56 (7/8/21 – 7/20/21)</a:t>
            </a:r>
          </a:p>
          <a:p>
            <a:pPr marL="497412" marR="0" lvl="0" indent="-285750" algn="l" defTabSz="914400" rtl="0" eaLnBrk="1" fontAlgn="auto" latinLnBrk="0" hangingPunct="1">
              <a:lnSpc>
                <a:spcPct val="115000"/>
              </a:lnSpc>
              <a:spcBef>
                <a:spcPts val="0"/>
              </a:spcBef>
              <a:spcAft>
                <a:spcPts val="0"/>
              </a:spcAft>
              <a:buClr>
                <a:srgbClr val="44546A"/>
              </a:buClr>
              <a:buSzPts val="1100"/>
              <a:buFontTx/>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Slack support request count: 16</a:t>
            </a:r>
          </a:p>
          <a:p>
            <a:pPr marL="497412" marR="0" lvl="0" indent="-285750" algn="l" defTabSz="914400" rtl="0" eaLnBrk="1" fontAlgn="auto" latinLnBrk="0" hangingPunct="1">
              <a:lnSpc>
                <a:spcPct val="115000"/>
              </a:lnSpc>
              <a:spcBef>
                <a:spcPts val="0"/>
              </a:spcBef>
              <a:spcAft>
                <a:spcPts val="0"/>
              </a:spcAft>
              <a:buClr>
                <a:srgbClr val="44546A"/>
              </a:buClr>
              <a:buSzPts val="1100"/>
              <a:buFontTx/>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frontend-review-group PR reviews: 28</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Frontend build times</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83112" marR="0" lvl="0" indent="-171450" algn="l" defTabSz="914400" rtl="0" eaLnBrk="1" fontAlgn="auto" latinLnBrk="0" hangingPunct="1">
              <a:lnSpc>
                <a:spcPct val="115000"/>
              </a:lnSpc>
              <a:spcBef>
                <a:spcPts val="0"/>
              </a:spcBef>
              <a:spcAft>
                <a:spcPts val="0"/>
              </a:spcAft>
              <a:buClr>
                <a:srgbClr val="44546A"/>
              </a:buClr>
              <a:buSzPts val="1100"/>
              <a:buFontTx/>
              <a:buChar char="-"/>
              <a:tabLst/>
              <a:defRPr/>
            </a:pP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81863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Mission: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Provide superior tools and infrastructure to VFS frontend teams that enable autonomous product development while meeting Platform standards for quality and consistency.</a:t>
            </a: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p:txBody>
      </p:sp>
      <p:pic>
        <p:nvPicPr>
          <p:cNvPr id="4" name="Picture 3" descr="Chart, line chart&#10;&#10;Description automatically generated">
            <a:extLst>
              <a:ext uri="{FF2B5EF4-FFF2-40B4-BE49-F238E27FC236}">
                <a16:creationId xmlns:a16="http://schemas.microsoft.com/office/drawing/2014/main" id="{BB86DCA6-E91C-EF44-A858-74E2605154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4251" y="2035973"/>
            <a:ext cx="4020526" cy="2426100"/>
          </a:xfrm>
          <a:prstGeom prst="rect">
            <a:avLst/>
          </a:prstGeom>
        </p:spPr>
      </p:pic>
      <p:pic>
        <p:nvPicPr>
          <p:cNvPr id="9" name="Picture 8" descr="Chart, line chart&#10;&#10;Description automatically generated">
            <a:extLst>
              <a:ext uri="{FF2B5EF4-FFF2-40B4-BE49-F238E27FC236}">
                <a16:creationId xmlns:a16="http://schemas.microsoft.com/office/drawing/2014/main" id="{C8F6546B-4670-AB40-808F-37BAAB14A8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6506" y="4427199"/>
            <a:ext cx="4020526" cy="2430801"/>
          </a:xfrm>
          <a:prstGeom prst="rect">
            <a:avLst/>
          </a:prstGeom>
        </p:spPr>
      </p:pic>
    </p:spTree>
    <p:extLst>
      <p:ext uri="{BB962C8B-B14F-4D97-AF65-F5344CB8AC3E}">
        <p14:creationId xmlns:p14="http://schemas.microsoft.com/office/powerpoint/2010/main" val="3261229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4534" y="1140431"/>
            <a:ext cx="7818633" cy="5416779"/>
          </a:xfrm>
          <a:prstGeom prst="rect">
            <a:avLst/>
          </a:prstGeom>
          <a:noFill/>
          <a:ln>
            <a:noFill/>
          </a:ln>
        </p:spPr>
        <p:txBody>
          <a:bodyPr spcFirstLastPara="1" wrap="square" lIns="0" tIns="0" rIns="0" bIns="0" anchor="t" anchorCtr="0">
            <a:noAutofit/>
          </a:bodyPr>
          <a:lstStyle/>
          <a:p>
            <a:pPr marL="211662" indent="0">
              <a:lnSpc>
                <a:spcPct val="150000"/>
              </a:lnSpc>
              <a:buSzPts val="1100"/>
              <a:buNone/>
            </a:pPr>
            <a:r>
              <a:rPr lang="en-US" sz="1400" b="1" dirty="0">
                <a:latin typeface="Arial" panose="020B0604020202020204" pitchFamily="34" charset="0"/>
                <a:cs typeface="Arial" panose="020B0604020202020204" pitchFamily="34" charset="0"/>
              </a:rPr>
              <a:t>Major updates</a:t>
            </a:r>
            <a:endParaRPr lang="en-US" sz="1400" dirty="0">
              <a:latin typeface="Arial" panose="020B0604020202020204" pitchFamily="34" charset="0"/>
              <a:cs typeface="Arial" panose="020B0604020202020204" pitchFamily="34" charset="0"/>
            </a:endParaRPr>
          </a:p>
          <a:p>
            <a:pPr marL="497412" indent="-285750">
              <a:lnSpc>
                <a:spcPct val="150000"/>
              </a:lnSpc>
              <a:buSzPts val="1100"/>
            </a:pPr>
            <a:r>
              <a:rPr lang="en-US" sz="1400" dirty="0">
                <a:latin typeface="Arial" panose="020B0604020202020204" pitchFamily="34" charset="0"/>
                <a:cs typeface="Arial" panose="020B0604020202020204" pitchFamily="34" charset="0"/>
              </a:rPr>
              <a:t>BE Tools will be doing an off-cycle deploy between 3-4am ET on Thursday morning to rotate session keys. We need to deploy during the time of lowest traffic to avoid issues with the rolling deploy when new/old instances are briefly up at the same time.</a:t>
            </a:r>
          </a:p>
          <a:p>
            <a:pPr marL="497412" indent="-285750">
              <a:lnSpc>
                <a:spcPct val="150000"/>
              </a:lnSpc>
              <a:buSzPts val="1100"/>
            </a:pPr>
            <a:r>
              <a:rPr lang="en-US" sz="1400" dirty="0">
                <a:latin typeface="Arial" panose="020B0604020202020204" pitchFamily="34" charset="0"/>
                <a:cs typeface="Arial" panose="020B0604020202020204" pitchFamily="34" charset="0"/>
              </a:rPr>
              <a:t>Any changes merged after the 2pm ET deploy tomorrow (Wednesday) will be deployed early Thursday morning.</a:t>
            </a:r>
          </a:p>
          <a:p>
            <a:pPr marL="497412" indent="-285750">
              <a:lnSpc>
                <a:spcPct val="150000"/>
              </a:lnSpc>
              <a:buSzPts val="1100"/>
            </a:pPr>
            <a:r>
              <a:rPr lang="en-US" sz="1400" dirty="0">
                <a:latin typeface="Arial" panose="020B0604020202020204" pitchFamily="34" charset="0"/>
                <a:cs typeface="Arial" panose="020B0604020202020204" pitchFamily="34" charset="0"/>
              </a:rPr>
              <a:t>In the future, session keys will be automatically rotated monthly. For now, it's a manual process.</a:t>
            </a:r>
          </a:p>
          <a:p>
            <a:pPr marL="211662" indent="0">
              <a:lnSpc>
                <a:spcPct val="150000"/>
              </a:lnSpc>
              <a:buSzPts val="1100"/>
              <a:buNone/>
            </a:pPr>
            <a:endParaRPr lang="en-US" sz="1400" b="1" dirty="0">
              <a:latin typeface="Arial" panose="020B0604020202020204" pitchFamily="34" charset="0"/>
              <a:cs typeface="Arial" panose="020B0604020202020204" pitchFamily="34" charset="0"/>
            </a:endParaRPr>
          </a:p>
          <a:p>
            <a:pPr marL="211662" indent="0">
              <a:lnSpc>
                <a:spcPct val="150000"/>
              </a:lnSpc>
              <a:buSzPts val="1100"/>
              <a:buNone/>
            </a:pPr>
            <a:r>
              <a:rPr lang="en-US" sz="1400" b="1" dirty="0">
                <a:latin typeface="Arial" panose="020B0604020202020204" pitchFamily="34" charset="0"/>
                <a:cs typeface="Arial" panose="020B0604020202020204" pitchFamily="34" charset="0"/>
              </a:rPr>
              <a:t>Dependencies, blockers</a:t>
            </a:r>
          </a:p>
          <a:p>
            <a:pPr marL="497412" indent="-285750">
              <a:lnSpc>
                <a:spcPct val="150000"/>
              </a:lnSpc>
              <a:buSzPts val="1100"/>
            </a:pPr>
            <a:r>
              <a:rPr lang="en-US" sz="1400" dirty="0">
                <a:latin typeface="Arial" panose="020B0604020202020204" pitchFamily="34" charset="0"/>
                <a:cs typeface="Arial" panose="020B0604020202020204" pitchFamily="34" charset="0"/>
              </a:rPr>
              <a:t>None.</a:t>
            </a:r>
          </a:p>
          <a:p>
            <a:pPr marL="211662" indent="0">
              <a:lnSpc>
                <a:spcPct val="150000"/>
              </a:lnSpc>
              <a:buSzPts val="1100"/>
              <a:buNone/>
            </a:pPr>
            <a:endParaRPr lang="en-US" sz="1400" b="1" dirty="0">
              <a:latin typeface="Arial" panose="020B0604020202020204" pitchFamily="34" charset="0"/>
              <a:cs typeface="Arial" panose="020B0604020202020204" pitchFamily="34" charset="0"/>
            </a:endParaRPr>
          </a:p>
          <a:p>
            <a:pPr marL="211662" indent="0">
              <a:lnSpc>
                <a:spcPct val="150000"/>
              </a:lnSpc>
              <a:buSzPts val="1100"/>
              <a:buNone/>
            </a:pPr>
            <a:r>
              <a:rPr lang="en-US" sz="1400" b="1" dirty="0">
                <a:latin typeface="Arial" panose="020B0604020202020204" pitchFamily="34" charset="0"/>
                <a:cs typeface="Arial" panose="020B0604020202020204" pitchFamily="34" charset="0"/>
              </a:rPr>
              <a:t>Q&amp;A:</a:t>
            </a:r>
          </a:p>
          <a:p>
            <a:pPr marL="497412" indent="-285750">
              <a:lnSpc>
                <a:spcPct val="150000"/>
              </a:lnSpc>
              <a:buSzPts val="1100"/>
            </a:pPr>
            <a:r>
              <a:rPr lang="en-US" sz="1400" dirty="0">
                <a:latin typeface="Arial" panose="020B0604020202020204" pitchFamily="34" charset="0"/>
                <a:cs typeface="Arial" panose="020B0604020202020204" pitchFamily="34" charset="0"/>
              </a:rPr>
              <a:t>TBD</a:t>
            </a:r>
            <a:endParaRPr lang="en-US" sz="1600" dirty="0">
              <a:latin typeface="Arial" panose="020B0604020202020204" pitchFamily="34" charset="0"/>
              <a:cs typeface="Arial" panose="020B0604020202020204" pitchFamily="34" charset="0"/>
            </a:endParaRP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Backend Tools</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1" name="Google Shape;261;p32"/>
          <p:cNvSpPr txBox="1"/>
          <p:nvPr/>
        </p:nvSpPr>
        <p:spPr>
          <a:xfrm>
            <a:off x="85618" y="70530"/>
            <a:ext cx="7818633"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Jeff Dunn / OCTO-DE LEAD: Dror Matalon</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8219326" y="426871"/>
            <a:ext cx="3610724" cy="6130339"/>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Insights:</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7/21/21 – 7/27/21</a:t>
            </a: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endPar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panose="020B0604020202020204" pitchFamily="34" charset="0"/>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 Reviews</a:t>
            </a:r>
          </a:p>
          <a:p>
            <a:pPr marL="383112" marR="0" lvl="0" indent="-171450" algn="l" defTabSz="914400" rtl="0" eaLnBrk="1" fontAlgn="auto" latinLnBrk="0" hangingPunct="1">
              <a:lnSpc>
                <a:spcPct val="115000"/>
              </a:lnSpc>
              <a:spcBef>
                <a:spcPts val="0"/>
              </a:spcBef>
              <a:spcAft>
                <a:spcPts val="0"/>
              </a:spcAft>
              <a:buClr>
                <a:srgbClr val="44546A"/>
              </a:buClr>
              <a:buSzPts val="1100"/>
              <a:buFontTx/>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54 reviewed by </a:t>
            </a: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backend-review-group</a:t>
            </a:r>
          </a:p>
        </p:txBody>
      </p:sp>
    </p:spTree>
    <p:extLst>
      <p:ext uri="{BB962C8B-B14F-4D97-AF65-F5344CB8AC3E}">
        <p14:creationId xmlns:p14="http://schemas.microsoft.com/office/powerpoint/2010/main" val="323292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Google Shape;261;p32"/>
          <p:cNvSpPr txBox="1"/>
          <p:nvPr/>
        </p:nvSpPr>
        <p:spPr>
          <a:xfrm>
            <a:off x="85618" y="70529"/>
            <a:ext cx="7818633" cy="4411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1899" tIns="121899" rIns="121899" bIns="121899">
            <a:spAutoFit/>
          </a:bodyPr>
          <a:lstStyle>
            <a:lvl1pPr defTabSz="1219168">
              <a:defRPr sz="1400" b="1">
                <a:solidFill>
                  <a:srgbClr val="999999"/>
                </a:solidFill>
                <a:latin typeface="Arial"/>
                <a:ea typeface="Arial"/>
                <a:cs typeface="Arial"/>
                <a:sym typeface="Arial"/>
              </a:defRPr>
            </a:lvl1pPr>
          </a:lstStyle>
          <a:p>
            <a:pPr marL="0" marR="0" lvl="0" indent="0" algn="l" defTabSz="1219168" rtl="0" eaLnBrk="1" fontAlgn="auto" latinLnBrk="0" hangingPunct="0">
              <a:lnSpc>
                <a:spcPct val="100000"/>
              </a:lnSpc>
              <a:spcBef>
                <a:spcPts val="0"/>
              </a:spcBef>
              <a:spcAft>
                <a:spcPts val="0"/>
              </a:spcAft>
              <a:buClrTx/>
              <a:buSzTx/>
              <a:buFontTx/>
              <a:buNone/>
              <a:tabLst/>
              <a:defRPr/>
            </a:pPr>
            <a:r>
              <a:rPr kumimoji="0" sz="1400" b="1" i="0" u="none" strike="noStrike" kern="0" cap="none" spc="0" normalizeH="0" baseline="0" noProof="0">
                <a:ln>
                  <a:noFill/>
                </a:ln>
                <a:solidFill>
                  <a:srgbClr val="999999"/>
                </a:solidFill>
                <a:effectLst/>
                <a:uLnTx/>
                <a:uFillTx/>
                <a:latin typeface="Arial"/>
                <a:cs typeface="Arial"/>
                <a:sym typeface="Arial"/>
              </a:rPr>
              <a:t>TEAM REPRESENTATIVE: Jesse House / OCTO-DE LEAD: Dror Matalon</a:t>
            </a:r>
          </a:p>
        </p:txBody>
      </p:sp>
      <p:sp>
        <p:nvSpPr>
          <p:cNvPr id="105" name="Google Shape;258;p32"/>
          <p:cNvSpPr txBox="1"/>
          <p:nvPr/>
        </p:nvSpPr>
        <p:spPr>
          <a:xfrm>
            <a:off x="146585" y="1046105"/>
            <a:ext cx="7696700" cy="294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0932" tIns="60932" rIns="60932" bIns="60932">
            <a:spAutoFit/>
          </a:bodyPr>
          <a:lstStyle>
            <a:lvl1pPr>
              <a:defRPr sz="1200">
                <a:latin typeface="Arial"/>
                <a:ea typeface="Arial"/>
                <a:cs typeface="Arial"/>
                <a:sym typeface="Arial"/>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sz="1200" b="0" i="0" u="none" strike="noStrike" kern="0" cap="none" spc="0" normalizeH="0" baseline="0" noProof="0">
                <a:ln>
                  <a:noFill/>
                </a:ln>
                <a:solidFill>
                  <a:srgbClr val="000000"/>
                </a:solidFill>
                <a:effectLst/>
                <a:uLnTx/>
                <a:uFillTx/>
                <a:latin typeface="Arial"/>
                <a:cs typeface="Arial"/>
                <a:sym typeface="Arial"/>
              </a:rPr>
              <a:t>Mission: Enable the VA to build digital tools at scale that improve Veterans’ lives. </a:t>
            </a:r>
          </a:p>
        </p:txBody>
      </p:sp>
      <p:sp>
        <p:nvSpPr>
          <p:cNvPr id="106" name="Google Shape;257;p32"/>
          <p:cNvSpPr txBox="1">
            <a:spLocks noGrp="1"/>
          </p:cNvSpPr>
          <p:nvPr>
            <p:ph type="body" idx="1"/>
          </p:nvPr>
        </p:nvSpPr>
        <p:spPr>
          <a:xfrm>
            <a:off x="4533" y="1363019"/>
            <a:ext cx="12182934" cy="5199601"/>
          </a:xfrm>
          <a:prstGeom prst="rect">
            <a:avLst/>
          </a:prstGeom>
        </p:spPr>
        <p:txBody>
          <a:bodyPr lIns="0" tIns="0" rIns="0" bIns="0">
            <a:normAutofit lnSpcReduction="10000"/>
          </a:bodyPr>
          <a:lstStyle/>
          <a:p>
            <a:pPr marL="288085" indent="-110289" defTabSz="768094">
              <a:lnSpc>
                <a:spcPct val="115000"/>
              </a:lnSpc>
              <a:buClrTx/>
              <a:buSzPct val="100000"/>
              <a:buFontTx/>
              <a:defRPr sz="1100" i="1">
                <a:latin typeface="Arial"/>
                <a:ea typeface="Arial"/>
                <a:cs typeface="Arial"/>
                <a:sym typeface="Arial"/>
              </a:defRPr>
            </a:pPr>
            <a:endParaRPr/>
          </a:p>
          <a:p>
            <a:pPr marL="0" indent="177796" defTabSz="768094">
              <a:lnSpc>
                <a:spcPct val="115000"/>
              </a:lnSpc>
              <a:buClrTx/>
              <a:buSzTx/>
              <a:buFontTx/>
              <a:buNone/>
              <a:defRPr sz="1100">
                <a:latin typeface="Arial"/>
                <a:ea typeface="Arial"/>
                <a:cs typeface="Arial"/>
                <a:sym typeface="Arial"/>
              </a:defRPr>
            </a:pPr>
            <a:r>
              <a:rPr b="1"/>
              <a:t>Incident - All Jenkins deployments failed due to GitHub API rate-limiting - Friday, July 23, 2021</a:t>
            </a:r>
          </a:p>
          <a:p>
            <a:pPr marL="288085" indent="-110289" defTabSz="768094">
              <a:lnSpc>
                <a:spcPct val="115000"/>
              </a:lnSpc>
              <a:buClrTx/>
              <a:buSzPct val="100000"/>
              <a:buFontTx/>
              <a:defRPr sz="1100">
                <a:latin typeface="Arial"/>
                <a:ea typeface="Arial"/>
                <a:cs typeface="Arial"/>
                <a:sym typeface="Arial"/>
              </a:defRPr>
            </a:pPr>
            <a:r>
              <a:t>Technical issue prevented deployments of Content, Website, and API </a:t>
            </a:r>
          </a:p>
          <a:p>
            <a:pPr marL="288085" indent="-110289" defTabSz="768094">
              <a:lnSpc>
                <a:spcPct val="115000"/>
              </a:lnSpc>
              <a:buClrTx/>
              <a:buSzPct val="100000"/>
              <a:buFontTx/>
              <a:defRPr sz="1100">
                <a:latin typeface="Arial"/>
                <a:ea typeface="Arial"/>
                <a:cs typeface="Arial"/>
                <a:sym typeface="Arial"/>
              </a:defRPr>
            </a:pPr>
            <a:r>
              <a:t>Deployments began working ~1015 ET Monday 7/26</a:t>
            </a:r>
          </a:p>
          <a:p>
            <a:pPr marL="288085" indent="-110289" defTabSz="768094">
              <a:lnSpc>
                <a:spcPct val="115000"/>
              </a:lnSpc>
              <a:buClrTx/>
              <a:buSzPct val="100000"/>
              <a:buFontTx/>
              <a:defRPr sz="1100">
                <a:latin typeface="Arial"/>
                <a:ea typeface="Arial"/>
                <a:cs typeface="Arial"/>
                <a:sym typeface="Arial"/>
              </a:defRPr>
            </a:pPr>
            <a:r>
              <a:t>While the incident didn't directly affect veterans...</a:t>
            </a:r>
          </a:p>
          <a:p>
            <a:pPr marL="288085" indent="-110289" defTabSz="768094">
              <a:lnSpc>
                <a:spcPct val="115000"/>
              </a:lnSpc>
              <a:buClrTx/>
              <a:buSzPct val="100000"/>
              <a:buFontTx/>
              <a:defRPr sz="1100">
                <a:latin typeface="Arial"/>
                <a:ea typeface="Arial"/>
                <a:cs typeface="Arial"/>
                <a:sym typeface="Arial"/>
              </a:defRPr>
            </a:pPr>
            <a:r>
              <a:t>It did affect content editors which are customers of the platform's services</a:t>
            </a:r>
          </a:p>
          <a:p>
            <a:pPr marL="288085" indent="-110289" defTabSz="768094">
              <a:lnSpc>
                <a:spcPct val="115000"/>
              </a:lnSpc>
              <a:buClrTx/>
              <a:buSzPct val="100000"/>
              <a:buFontTx/>
              <a:defRPr sz="1100">
                <a:latin typeface="Arial"/>
                <a:ea typeface="Arial"/>
                <a:cs typeface="Arial"/>
                <a:sym typeface="Arial"/>
              </a:defRPr>
            </a:pPr>
            <a:r>
              <a:t>Team effort to track down and resolve the issue - </a:t>
            </a:r>
            <a:r>
              <a:rPr i="1"/>
              <a:t>Thank you!</a:t>
            </a:r>
          </a:p>
          <a:p>
            <a:pPr marL="288085" indent="-110289" defTabSz="768094">
              <a:lnSpc>
                <a:spcPct val="115000"/>
              </a:lnSpc>
              <a:buClrTx/>
              <a:buSzPct val="100000"/>
              <a:buFontTx/>
              <a:defRPr sz="1100">
                <a:latin typeface="Arial"/>
                <a:ea typeface="Arial"/>
                <a:cs typeface="Arial"/>
                <a:sym typeface="Arial"/>
              </a:defRPr>
            </a:pPr>
            <a:r>
              <a:t>Add'l technical details to be provided in post-mortem documentation</a:t>
            </a:r>
          </a:p>
          <a:p>
            <a:pPr marL="288085" indent="-110289" defTabSz="768094">
              <a:lnSpc>
                <a:spcPct val="115000"/>
              </a:lnSpc>
              <a:buClrTx/>
              <a:buSzPct val="100000"/>
              <a:buFontTx/>
              <a:defRPr sz="1100" i="1">
                <a:latin typeface="Arial"/>
                <a:ea typeface="Arial"/>
                <a:cs typeface="Arial"/>
                <a:sym typeface="Arial"/>
              </a:defRPr>
            </a:pPr>
            <a:r>
              <a:t>Thank you all for your patience!</a:t>
            </a:r>
          </a:p>
          <a:p>
            <a:pPr marL="288085" indent="-110289" defTabSz="768094">
              <a:lnSpc>
                <a:spcPct val="115000"/>
              </a:lnSpc>
              <a:buClrTx/>
              <a:buSzPct val="100000"/>
              <a:buFontTx/>
              <a:defRPr sz="1100" i="1">
                <a:latin typeface="Arial"/>
                <a:ea typeface="Arial"/>
                <a:cs typeface="Arial"/>
                <a:sym typeface="Arial"/>
              </a:defRPr>
            </a:pPr>
            <a:endParaRPr/>
          </a:p>
          <a:p>
            <a:pPr marL="0" indent="177796" defTabSz="768094">
              <a:lnSpc>
                <a:spcPct val="115000"/>
              </a:lnSpc>
              <a:buClrTx/>
              <a:buSzTx/>
              <a:buFontTx/>
              <a:buNone/>
              <a:defRPr sz="1100">
                <a:latin typeface="Arial"/>
                <a:ea typeface="Arial"/>
                <a:cs typeface="Arial"/>
                <a:sym typeface="Arial"/>
              </a:defRPr>
            </a:pPr>
            <a:r>
              <a:rPr b="1"/>
              <a:t>Sentry - Loss of historic events, continued performance issues - Monday, July 26, 2021</a:t>
            </a:r>
          </a:p>
          <a:p>
            <a:pPr marL="288085" indent="-110289" defTabSz="768094">
              <a:lnSpc>
                <a:spcPct val="115000"/>
              </a:lnSpc>
              <a:buClrTx/>
              <a:buSzPct val="100000"/>
              <a:buFontTx/>
              <a:defRPr sz="1100">
                <a:latin typeface="Arial"/>
                <a:ea typeface="Arial"/>
                <a:cs typeface="Arial"/>
                <a:sym typeface="Arial"/>
              </a:defRPr>
            </a:pPr>
            <a:r>
              <a:t>The EKS cluster that hosts Sentry had a catastrophic event - announcement in Slack from Demian Ginther </a:t>
            </a:r>
            <a:r>
              <a:rPr u="sng">
                <a:solidFill>
                  <a:srgbClr val="0000FF"/>
                </a:solidFill>
                <a:uFill>
                  <a:solidFill>
                    <a:srgbClr val="0000FF"/>
                  </a:solidFill>
                </a:uFill>
                <a:hlinkClick r:id="rId2"/>
              </a:rPr>
              <a:t>HERE</a:t>
            </a:r>
          </a:p>
          <a:p>
            <a:pPr marL="288085" indent="-110289" defTabSz="768094">
              <a:lnSpc>
                <a:spcPct val="115000"/>
              </a:lnSpc>
              <a:buClrTx/>
              <a:buSzPct val="100000"/>
              <a:buFontTx/>
              <a:defRPr sz="1100">
                <a:latin typeface="Arial"/>
                <a:ea typeface="Arial"/>
                <a:cs typeface="Arial"/>
                <a:sym typeface="Arial"/>
              </a:defRPr>
            </a:pPr>
            <a:r>
              <a:t>A persistent storage volume was lost that contained historic events</a:t>
            </a:r>
          </a:p>
          <a:p>
            <a:pPr marL="288085" indent="-110289" defTabSz="768094">
              <a:lnSpc>
                <a:spcPct val="115000"/>
              </a:lnSpc>
              <a:buClrTx/>
              <a:buSzPct val="100000"/>
              <a:buFontTx/>
              <a:defRPr sz="1100">
                <a:latin typeface="Arial"/>
                <a:ea typeface="Arial"/>
                <a:cs typeface="Arial"/>
                <a:sym typeface="Arial"/>
              </a:defRPr>
            </a:pPr>
            <a:r>
              <a:t>Looking into ways of restoring these events, but it is possible that the events will not be recoverable. </a:t>
            </a:r>
          </a:p>
          <a:p>
            <a:pPr marL="288085" indent="-110289" defTabSz="768094">
              <a:lnSpc>
                <a:spcPct val="115000"/>
              </a:lnSpc>
              <a:buClrTx/>
              <a:buSzPct val="100000"/>
              <a:buFontTx/>
              <a:defRPr sz="1100">
                <a:latin typeface="Arial"/>
                <a:ea typeface="Arial"/>
                <a:cs typeface="Arial"/>
                <a:sym typeface="Arial"/>
              </a:defRPr>
            </a:pPr>
            <a:r>
              <a:t>Immediately implementing backups on any persistent volumes that EKS automatically creates. </a:t>
            </a:r>
          </a:p>
          <a:p>
            <a:pPr marL="288085" indent="-110289" defTabSz="768094">
              <a:lnSpc>
                <a:spcPct val="115000"/>
              </a:lnSpc>
              <a:buClrTx/>
              <a:buSzPct val="100000"/>
              <a:buFontTx/>
              <a:defRPr sz="1100">
                <a:latin typeface="Arial"/>
                <a:ea typeface="Arial"/>
                <a:cs typeface="Arial"/>
                <a:sym typeface="Arial"/>
              </a:defRPr>
            </a:pPr>
            <a:r>
              <a:t>The ops team knows that you rely on this data, and we are sorry for the data loss. If we can recover the data, we will.</a:t>
            </a:r>
          </a:p>
          <a:p>
            <a:pPr marL="288085" indent="-110289" defTabSz="768094">
              <a:lnSpc>
                <a:spcPct val="115000"/>
              </a:lnSpc>
              <a:buClrTx/>
              <a:buSzPct val="100000"/>
              <a:buFontTx/>
              <a:defRPr sz="1100">
                <a:latin typeface="Arial"/>
                <a:ea typeface="Arial"/>
                <a:cs typeface="Arial"/>
                <a:sym typeface="Arial"/>
              </a:defRPr>
            </a:pPr>
            <a:r>
              <a:t>We are also continuing to work on performance issues, and have had some fantastic help and suggestions from other teams </a:t>
            </a:r>
            <a:endParaRPr i="1"/>
          </a:p>
          <a:p>
            <a:pPr marL="669085" lvl="1" indent="-110289" defTabSz="768094">
              <a:lnSpc>
                <a:spcPct val="115000"/>
              </a:lnSpc>
              <a:buClrTx/>
              <a:buSzPct val="100000"/>
              <a:buFontTx/>
              <a:defRPr sz="1100" i="1">
                <a:latin typeface="Arial"/>
                <a:ea typeface="Arial"/>
                <a:cs typeface="Arial"/>
                <a:sym typeface="Arial"/>
              </a:defRPr>
            </a:pPr>
            <a:endParaRPr i="1"/>
          </a:p>
          <a:p>
            <a:pPr marL="0" indent="177796" defTabSz="768094">
              <a:lnSpc>
                <a:spcPct val="115000"/>
              </a:lnSpc>
              <a:buClrTx/>
              <a:buSzTx/>
              <a:buFontTx/>
              <a:buNone/>
              <a:defRPr sz="1100">
                <a:latin typeface="Arial"/>
                <a:ea typeface="Arial"/>
                <a:cs typeface="Arial"/>
                <a:sym typeface="Arial"/>
              </a:defRPr>
            </a:pPr>
            <a:r>
              <a:rPr b="1"/>
              <a:t>Ops Office Hours meetings - NEW TIME!  </a:t>
            </a:r>
          </a:p>
          <a:p>
            <a:pPr marL="288085" indent="-110289" defTabSz="768094">
              <a:lnSpc>
                <a:spcPct val="115000"/>
              </a:lnSpc>
              <a:buClrTx/>
              <a:buSzPct val="100000"/>
              <a:buFontTx/>
              <a:defRPr sz="1100">
                <a:latin typeface="Arial"/>
                <a:ea typeface="Arial"/>
                <a:cs typeface="Arial"/>
                <a:sym typeface="Arial"/>
              </a:defRPr>
            </a:pPr>
            <a:r>
              <a:t>We've moved Ops Office Hours (OOH) meetings to 1300 ET </a:t>
            </a:r>
          </a:p>
          <a:p>
            <a:pPr marL="288085" indent="-110289" defTabSz="768094">
              <a:lnSpc>
                <a:spcPct val="115000"/>
              </a:lnSpc>
              <a:buClrTx/>
              <a:buSzPct val="100000"/>
              <a:buFontTx/>
              <a:defRPr sz="1100">
                <a:latin typeface="Arial"/>
                <a:ea typeface="Arial"/>
                <a:cs typeface="Arial"/>
                <a:sym typeface="Arial"/>
              </a:defRPr>
            </a:pPr>
            <a:r>
              <a:t>Hopefully this better accommodates platform crew and VFS teams scheduling </a:t>
            </a:r>
          </a:p>
          <a:p>
            <a:pPr marL="288085" indent="-110289" defTabSz="768094">
              <a:lnSpc>
                <a:spcPct val="115000"/>
              </a:lnSpc>
              <a:buClrTx/>
              <a:buSzPct val="100000"/>
              <a:buFontTx/>
              <a:defRPr sz="1100" i="1">
                <a:latin typeface="Arial"/>
                <a:ea typeface="Arial"/>
                <a:cs typeface="Arial"/>
                <a:sym typeface="Arial"/>
              </a:defRPr>
            </a:pPr>
            <a:r>
              <a:t>See you there! </a:t>
            </a:r>
            <a:r>
              <a:rPr u="sng">
                <a:solidFill>
                  <a:srgbClr val="0000FF"/>
                </a:solidFill>
                <a:uFill>
                  <a:solidFill>
                    <a:srgbClr val="0000FF"/>
                  </a:solidFill>
                </a:uFill>
                <a:hlinkClick r:id="rId3"/>
              </a:rPr>
              <a:t>Zoom Link</a:t>
            </a:r>
            <a:r>
              <a:t> </a:t>
            </a:r>
            <a:endParaRPr b="1"/>
          </a:p>
          <a:p>
            <a:pPr marL="0" indent="177796" defTabSz="768094">
              <a:lnSpc>
                <a:spcPct val="115000"/>
              </a:lnSpc>
              <a:buSzTx/>
              <a:buNone/>
              <a:defRPr sz="1100" b="1">
                <a:latin typeface="Arial"/>
                <a:ea typeface="Arial"/>
                <a:cs typeface="Arial"/>
                <a:sym typeface="Arial"/>
              </a:defRPr>
            </a:pPr>
            <a:endParaRPr b="1"/>
          </a:p>
          <a:p>
            <a:pPr marL="0" indent="177796" defTabSz="768094">
              <a:lnSpc>
                <a:spcPct val="115000"/>
              </a:lnSpc>
              <a:buSzTx/>
              <a:buNone/>
              <a:defRPr sz="1100" b="1">
                <a:latin typeface="Arial"/>
                <a:ea typeface="Arial"/>
                <a:cs typeface="Arial"/>
                <a:sym typeface="Arial"/>
              </a:defRPr>
            </a:pPr>
            <a:r>
              <a:t>Dependencies / Blockers: </a:t>
            </a:r>
          </a:p>
          <a:p>
            <a:pPr marL="417827" indent="-240029" defTabSz="768094">
              <a:lnSpc>
                <a:spcPct val="115000"/>
              </a:lnSpc>
              <a:buSzPts val="1100"/>
              <a:defRPr sz="1100">
                <a:latin typeface="Arial"/>
                <a:ea typeface="Arial"/>
                <a:cs typeface="Arial"/>
                <a:sym typeface="Arial"/>
              </a:defRPr>
            </a:pPr>
            <a:r>
              <a:t>None</a:t>
            </a:r>
          </a:p>
          <a:p>
            <a:pPr marL="0" indent="177796" defTabSz="768094">
              <a:lnSpc>
                <a:spcPct val="115000"/>
              </a:lnSpc>
              <a:buSzTx/>
              <a:buNone/>
              <a:defRPr sz="1100" b="1">
                <a:latin typeface="Arial"/>
                <a:ea typeface="Arial"/>
                <a:cs typeface="Arial"/>
                <a:sym typeface="Arial"/>
              </a:defRPr>
            </a:pPr>
            <a:endParaRPr/>
          </a:p>
          <a:p>
            <a:pPr marL="0" indent="177796" defTabSz="768094">
              <a:lnSpc>
                <a:spcPct val="115000"/>
              </a:lnSpc>
              <a:buSzTx/>
              <a:buNone/>
              <a:defRPr sz="1100" b="1">
                <a:latin typeface="Arial"/>
                <a:ea typeface="Arial"/>
                <a:cs typeface="Arial"/>
                <a:sym typeface="Arial"/>
              </a:defRPr>
            </a:pPr>
            <a:r>
              <a:t>Q&amp;A:</a:t>
            </a:r>
          </a:p>
          <a:p>
            <a:pPr marL="417824" indent="-240029" defTabSz="768094">
              <a:lnSpc>
                <a:spcPct val="115000"/>
              </a:lnSpc>
              <a:buSzPts val="1100"/>
              <a:defRPr sz="1100">
                <a:latin typeface="Arial"/>
                <a:ea typeface="Arial"/>
                <a:cs typeface="Arial"/>
                <a:sym typeface="Arial"/>
              </a:defRPr>
            </a:pPr>
            <a:r>
              <a:t>TBD</a:t>
            </a:r>
          </a:p>
        </p:txBody>
      </p:sp>
      <p:sp>
        <p:nvSpPr>
          <p:cNvPr id="107" name="Google Shape;258;p32"/>
          <p:cNvSpPr txBox="1">
            <a:spLocks noGrp="1"/>
          </p:cNvSpPr>
          <p:nvPr>
            <p:ph type="title"/>
          </p:nvPr>
        </p:nvSpPr>
        <p:spPr>
          <a:xfrm>
            <a:off x="85617" y="426870"/>
            <a:ext cx="7635841" cy="713565"/>
          </a:xfrm>
          <a:prstGeom prst="rect">
            <a:avLst/>
          </a:prstGeom>
        </p:spPr>
        <p:txBody>
          <a:bodyPr lIns="60932" tIns="60932" rIns="60932" bIns="60932"/>
          <a:lstStyle>
            <a:lvl1pPr>
              <a:defRPr sz="3600" b="1">
                <a:solidFill>
                  <a:srgbClr val="0070C0"/>
                </a:solidFill>
                <a:latin typeface="Arial"/>
                <a:ea typeface="Arial"/>
                <a:cs typeface="Arial"/>
                <a:sym typeface="Arial"/>
              </a:defRPr>
            </a:lvl1pPr>
          </a:lstStyle>
          <a:p>
            <a:r>
              <a:t>Operations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d925be7dcf_0_22"/>
          <p:cNvSpPr txBox="1">
            <a:spLocks noGrp="1"/>
          </p:cNvSpPr>
          <p:nvPr>
            <p:ph type="body" idx="1"/>
          </p:nvPr>
        </p:nvSpPr>
        <p:spPr>
          <a:xfrm>
            <a:off x="174650" y="1664426"/>
            <a:ext cx="7818600" cy="4843800"/>
          </a:xfrm>
          <a:prstGeom prst="rect">
            <a:avLst/>
          </a:prstGeom>
          <a:noFill/>
          <a:ln>
            <a:noFill/>
          </a:ln>
        </p:spPr>
        <p:txBody>
          <a:bodyPr spcFirstLastPara="1" wrap="square" lIns="121900" tIns="60925" rIns="121900" bIns="60925" anchor="t" anchorCtr="0">
            <a:noAutofit/>
          </a:bodyPr>
          <a:lstStyle/>
          <a:p>
            <a:pPr marL="211662" lvl="0" indent="0" algn="l" rtl="0">
              <a:lnSpc>
                <a:spcPct val="115000"/>
              </a:lnSpc>
              <a:spcBef>
                <a:spcPts val="0"/>
              </a:spcBef>
              <a:spcAft>
                <a:spcPts val="0"/>
              </a:spcAft>
              <a:buSzPts val="1100"/>
              <a:buNone/>
            </a:pPr>
            <a:r>
              <a:rPr lang="en-US" sz="1400" b="1">
                <a:latin typeface="Arial"/>
                <a:ea typeface="Arial"/>
                <a:cs typeface="Arial"/>
                <a:sym typeface="Arial"/>
              </a:rPr>
              <a:t>Accelerated Publishing</a:t>
            </a:r>
            <a:endParaRPr sz="1400" b="1">
              <a:latin typeface="Arial"/>
              <a:ea typeface="Arial"/>
              <a:cs typeface="Arial"/>
              <a:sym typeface="Arial"/>
            </a:endParaRPr>
          </a:p>
          <a:p>
            <a:pPr marL="211662" lvl="0" indent="0" algn="l" rtl="0">
              <a:lnSpc>
                <a:spcPct val="115000"/>
              </a:lnSpc>
              <a:spcBef>
                <a:spcPts val="0"/>
              </a:spcBef>
              <a:spcAft>
                <a:spcPts val="0"/>
              </a:spcAft>
              <a:buSzPts val="1100"/>
              <a:buNone/>
            </a:pPr>
            <a:endParaRPr sz="1400" b="1">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US" sz="1400">
                <a:latin typeface="Arial"/>
                <a:ea typeface="Arial"/>
                <a:cs typeface="Arial"/>
                <a:sym typeface="Arial"/>
              </a:rPr>
              <a:t>Presented Accelerated Publishing Executive Summary to OCTO-DE, and will be scheduling 1 more general review and 1 more technical review</a:t>
            </a:r>
            <a:endParaRPr sz="1400">
              <a:latin typeface="Arial"/>
              <a:ea typeface="Arial"/>
              <a:cs typeface="Arial"/>
              <a:sym typeface="Arial"/>
            </a:endParaRPr>
          </a:p>
          <a:p>
            <a:pPr marL="0" lvl="0" indent="0" algn="l" rtl="0">
              <a:lnSpc>
                <a:spcPct val="115000"/>
              </a:lnSpc>
              <a:spcBef>
                <a:spcPts val="0"/>
              </a:spcBef>
              <a:spcAft>
                <a:spcPts val="0"/>
              </a:spcAft>
              <a:buNone/>
            </a:pPr>
            <a:endParaRPr sz="1400">
              <a:latin typeface="Arial"/>
              <a:ea typeface="Arial"/>
              <a:cs typeface="Arial"/>
              <a:sym typeface="Arial"/>
            </a:endParaRPr>
          </a:p>
          <a:p>
            <a:pPr marL="228600" lvl="0" indent="0" algn="l" rtl="0">
              <a:lnSpc>
                <a:spcPct val="115000"/>
              </a:lnSpc>
              <a:spcBef>
                <a:spcPts val="0"/>
              </a:spcBef>
              <a:spcAft>
                <a:spcPts val="0"/>
              </a:spcAft>
              <a:buNone/>
            </a:pPr>
            <a:r>
              <a:rPr lang="en-US" sz="1400" b="1">
                <a:latin typeface="Arial"/>
                <a:ea typeface="Arial"/>
                <a:cs typeface="Arial"/>
                <a:sym typeface="Arial"/>
              </a:rPr>
              <a:t>Gov Delivery</a:t>
            </a:r>
            <a:endParaRPr sz="1400" b="1">
              <a:latin typeface="Arial"/>
              <a:ea typeface="Arial"/>
              <a:cs typeface="Arial"/>
              <a:sym typeface="Arial"/>
            </a:endParaRPr>
          </a:p>
          <a:p>
            <a:pPr marL="0" lvl="0" indent="0" algn="l" rtl="0">
              <a:lnSpc>
                <a:spcPct val="115000"/>
              </a:lnSpc>
              <a:spcBef>
                <a:spcPts val="0"/>
              </a:spcBef>
              <a:spcAft>
                <a:spcPts val="0"/>
              </a:spcAft>
              <a:buNone/>
            </a:pPr>
            <a:endParaRPr sz="1400" b="1">
              <a:latin typeface="Arial"/>
              <a:ea typeface="Arial"/>
              <a:cs typeface="Arial"/>
              <a:sym typeface="Arial"/>
            </a:endParaRPr>
          </a:p>
          <a:p>
            <a:pPr marL="457200" lvl="0" indent="-317500" algn="l" rtl="0">
              <a:lnSpc>
                <a:spcPct val="115000"/>
              </a:lnSpc>
              <a:spcBef>
                <a:spcPts val="0"/>
              </a:spcBef>
              <a:spcAft>
                <a:spcPts val="0"/>
              </a:spcAft>
              <a:buSzPts val="1400"/>
              <a:buChar char="•"/>
            </a:pPr>
            <a:r>
              <a:rPr lang="en-US" sz="1400">
                <a:latin typeface="Arial"/>
                <a:ea typeface="Arial"/>
                <a:cs typeface="Arial"/>
                <a:sym typeface="Arial"/>
              </a:rPr>
              <a:t>Now using production endpoint!</a:t>
            </a:r>
            <a:endParaRPr sz="1400">
              <a:latin typeface="Arial"/>
              <a:ea typeface="Arial"/>
              <a:cs typeface="Arial"/>
              <a:sym typeface="Arial"/>
            </a:endParaRPr>
          </a:p>
          <a:p>
            <a:pPr marL="457200" lvl="0" indent="0" algn="l" rtl="0">
              <a:lnSpc>
                <a:spcPct val="115000"/>
              </a:lnSpc>
              <a:spcBef>
                <a:spcPts val="0"/>
              </a:spcBef>
              <a:spcAft>
                <a:spcPts val="0"/>
              </a:spcAft>
              <a:buNone/>
            </a:pPr>
            <a:endParaRPr sz="1400" b="1">
              <a:latin typeface="Arial"/>
              <a:ea typeface="Arial"/>
              <a:cs typeface="Arial"/>
              <a:sym typeface="Arial"/>
            </a:endParaRPr>
          </a:p>
          <a:p>
            <a:pPr marL="0" lvl="0" indent="228600" algn="l" rtl="0">
              <a:lnSpc>
                <a:spcPct val="115000"/>
              </a:lnSpc>
              <a:spcBef>
                <a:spcPts val="0"/>
              </a:spcBef>
              <a:spcAft>
                <a:spcPts val="0"/>
              </a:spcAft>
              <a:buNone/>
            </a:pPr>
            <a:r>
              <a:rPr lang="en-US" sz="1400" b="1">
                <a:latin typeface="Arial"/>
                <a:ea typeface="Arial"/>
                <a:cs typeface="Arial"/>
                <a:sym typeface="Arial"/>
              </a:rPr>
              <a:t>Q&amp;A</a:t>
            </a:r>
            <a:endParaRPr/>
          </a:p>
          <a:p>
            <a:pPr marL="497412" lvl="0" indent="-215900" algn="l" rtl="0">
              <a:lnSpc>
                <a:spcPct val="115000"/>
              </a:lnSpc>
              <a:spcBef>
                <a:spcPts val="0"/>
              </a:spcBef>
              <a:spcAft>
                <a:spcPts val="0"/>
              </a:spcAft>
              <a:buSzPts val="1100"/>
              <a:buNone/>
            </a:pPr>
            <a:endParaRPr sz="1400">
              <a:latin typeface="Arial"/>
              <a:ea typeface="Arial"/>
              <a:cs typeface="Arial"/>
              <a:sym typeface="Arial"/>
            </a:endParaRPr>
          </a:p>
          <a:p>
            <a:pPr marL="497412" lvl="0" indent="-215900" algn="l" rtl="0">
              <a:lnSpc>
                <a:spcPct val="115000"/>
              </a:lnSpc>
              <a:spcBef>
                <a:spcPts val="0"/>
              </a:spcBef>
              <a:spcAft>
                <a:spcPts val="0"/>
              </a:spcAft>
              <a:buSzPts val="1100"/>
              <a:buNone/>
            </a:pPr>
            <a:endParaRPr sz="1600">
              <a:latin typeface="Arial"/>
              <a:ea typeface="Arial"/>
              <a:cs typeface="Arial"/>
              <a:sym typeface="Arial"/>
            </a:endParaRPr>
          </a:p>
          <a:p>
            <a:pPr marL="497412" lvl="0" indent="-215900" algn="l" rtl="0">
              <a:lnSpc>
                <a:spcPct val="115000"/>
              </a:lnSpc>
              <a:spcBef>
                <a:spcPts val="0"/>
              </a:spcBef>
              <a:spcAft>
                <a:spcPts val="0"/>
              </a:spcAft>
              <a:buSzPts val="1100"/>
              <a:buNone/>
            </a:pPr>
            <a:endParaRPr sz="1600">
              <a:latin typeface="Arial"/>
              <a:ea typeface="Arial"/>
              <a:cs typeface="Arial"/>
              <a:sym typeface="Arial"/>
            </a:endParaRPr>
          </a:p>
          <a:p>
            <a:pPr marL="497412" lvl="0" indent="-215900" algn="l" rtl="0">
              <a:lnSpc>
                <a:spcPct val="115000"/>
              </a:lnSpc>
              <a:spcBef>
                <a:spcPts val="0"/>
              </a:spcBef>
              <a:spcAft>
                <a:spcPts val="0"/>
              </a:spcAft>
              <a:buSzPts val="1100"/>
              <a:buNone/>
            </a:pPr>
            <a:endParaRPr sz="1600">
              <a:latin typeface="Arial"/>
              <a:ea typeface="Arial"/>
              <a:cs typeface="Arial"/>
              <a:sym typeface="Arial"/>
            </a:endParaRPr>
          </a:p>
          <a:p>
            <a:pPr marL="211662" lvl="0" indent="0" algn="l" rtl="0">
              <a:lnSpc>
                <a:spcPct val="115000"/>
              </a:lnSpc>
              <a:spcBef>
                <a:spcPts val="0"/>
              </a:spcBef>
              <a:spcAft>
                <a:spcPts val="0"/>
              </a:spcAft>
              <a:buSzPts val="1100"/>
              <a:buNone/>
            </a:pPr>
            <a:endParaRPr sz="1600" i="1">
              <a:latin typeface="Arial"/>
              <a:ea typeface="Arial"/>
              <a:cs typeface="Arial"/>
              <a:sym typeface="Arial"/>
            </a:endParaRPr>
          </a:p>
          <a:p>
            <a:pPr marL="211662" lvl="0" indent="0" algn="l" rtl="0">
              <a:lnSpc>
                <a:spcPct val="115000"/>
              </a:lnSpc>
              <a:spcBef>
                <a:spcPts val="0"/>
              </a:spcBef>
              <a:spcAft>
                <a:spcPts val="0"/>
              </a:spcAft>
              <a:buSzPts val="1100"/>
              <a:buNone/>
            </a:pPr>
            <a:endParaRPr sz="1600" i="1">
              <a:latin typeface="Arial"/>
              <a:ea typeface="Arial"/>
              <a:cs typeface="Arial"/>
              <a:sym typeface="Arial"/>
            </a:endParaRPr>
          </a:p>
          <a:p>
            <a:pPr marL="211662" lvl="0" indent="0" algn="l" rtl="0">
              <a:lnSpc>
                <a:spcPct val="115000"/>
              </a:lnSpc>
              <a:spcBef>
                <a:spcPts val="0"/>
              </a:spcBef>
              <a:spcAft>
                <a:spcPts val="0"/>
              </a:spcAft>
              <a:buSzPts val="1100"/>
              <a:buNone/>
            </a:pPr>
            <a:endParaRPr sz="1600" i="1">
              <a:latin typeface="Arial"/>
              <a:ea typeface="Arial"/>
              <a:cs typeface="Arial"/>
              <a:sym typeface="Arial"/>
            </a:endParaRPr>
          </a:p>
          <a:p>
            <a:pPr marL="211662" lvl="0" indent="0" algn="l" rtl="0">
              <a:lnSpc>
                <a:spcPct val="115000"/>
              </a:lnSpc>
              <a:spcBef>
                <a:spcPts val="0"/>
              </a:spcBef>
              <a:spcAft>
                <a:spcPts val="0"/>
              </a:spcAft>
              <a:buSzPts val="1100"/>
              <a:buNone/>
            </a:pPr>
            <a:endParaRPr/>
          </a:p>
        </p:txBody>
      </p:sp>
      <p:sp>
        <p:nvSpPr>
          <p:cNvPr id="96" name="Google Shape;96;gd925be7dcf_0_22"/>
          <p:cNvSpPr txBox="1">
            <a:spLocks noGrp="1"/>
          </p:cNvSpPr>
          <p:nvPr>
            <p:ph type="title"/>
          </p:nvPr>
        </p:nvSpPr>
        <p:spPr>
          <a:xfrm>
            <a:off x="85618" y="426871"/>
            <a:ext cx="7635900" cy="713700"/>
          </a:xfrm>
          <a:prstGeom prst="rect">
            <a:avLst/>
          </a:prstGeom>
          <a:noFill/>
          <a:ln>
            <a:noFill/>
          </a:ln>
        </p:spPr>
        <p:txBody>
          <a:bodyPr spcFirstLastPara="1" wrap="square" lIns="121900" tIns="60925" rIns="121900" bIns="60925" anchor="t" anchorCtr="0">
            <a:noAutofit/>
          </a:bodyPr>
          <a:lstStyle/>
          <a:p>
            <a:pPr marL="0" lvl="0" indent="0" algn="l" rtl="0">
              <a:lnSpc>
                <a:spcPct val="100000"/>
              </a:lnSpc>
              <a:spcBef>
                <a:spcPts val="0"/>
              </a:spcBef>
              <a:spcAft>
                <a:spcPts val="0"/>
              </a:spcAft>
              <a:buSzPts val="2800"/>
              <a:buFont typeface="Arial"/>
              <a:buNone/>
            </a:pPr>
            <a:r>
              <a:rPr lang="en-US" sz="3600" b="1">
                <a:solidFill>
                  <a:srgbClr val="0070C0"/>
                </a:solidFill>
                <a:latin typeface="Arial"/>
                <a:ea typeface="Arial"/>
                <a:cs typeface="Arial"/>
                <a:sym typeface="Arial"/>
              </a:rPr>
              <a:t>CMS Core Application - 7/27/21</a:t>
            </a:r>
            <a:endParaRPr sz="1200">
              <a:latin typeface="Arial"/>
              <a:ea typeface="Arial"/>
              <a:cs typeface="Arial"/>
              <a:sym typeface="Arial"/>
            </a:endParaRPr>
          </a:p>
        </p:txBody>
      </p:sp>
      <p:sp>
        <p:nvSpPr>
          <p:cNvPr id="97" name="Google Shape;97;gd925be7dcf_0_22"/>
          <p:cNvSpPr txBox="1">
            <a:spLocks noGrp="1"/>
          </p:cNvSpPr>
          <p:nvPr>
            <p:ph type="sldNum" idx="12"/>
          </p:nvPr>
        </p:nvSpPr>
        <p:spPr>
          <a:xfrm>
            <a:off x="10668000" y="6356351"/>
            <a:ext cx="914400" cy="365100"/>
          </a:xfrm>
          <a:prstGeom prst="rect">
            <a:avLst/>
          </a:prstGeom>
          <a:noFill/>
          <a:ln>
            <a:noFill/>
          </a:ln>
        </p:spPr>
        <p:txBody>
          <a:bodyPr spcFirstLastPara="1" wrap="square" lIns="121900" tIns="60925" rIns="121900" bIns="609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9</a:t>
            </a:fld>
            <a:endParaRPr kumimoji="0" sz="1200" b="0" i="0" u="none" strike="noStrike" kern="0" cap="none" spc="0" normalizeH="0" baseline="0" noProof="0">
              <a:ln>
                <a:noFill/>
              </a:ln>
              <a:solidFill>
                <a:srgbClr val="7F8EA3"/>
              </a:solidFill>
              <a:effectLst/>
              <a:uLnTx/>
              <a:uFillTx/>
              <a:latin typeface="Calibri"/>
              <a:ea typeface="Calibri"/>
              <a:cs typeface="Calibri"/>
              <a:sym typeface="Calibri"/>
            </a:endParaRPr>
          </a:p>
        </p:txBody>
      </p:sp>
      <p:sp>
        <p:nvSpPr>
          <p:cNvPr id="98" name="Google Shape;98;gd925be7dcf_0_22"/>
          <p:cNvSpPr txBox="1"/>
          <p:nvPr/>
        </p:nvSpPr>
        <p:spPr>
          <a:xfrm>
            <a:off x="85618" y="70530"/>
            <a:ext cx="7818600" cy="451500"/>
          </a:xfrm>
          <a:prstGeom prst="rect">
            <a:avLst/>
          </a:prstGeom>
          <a:noFill/>
          <a:ln>
            <a:noFill/>
          </a:ln>
        </p:spPr>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67"/>
              <a:buFont typeface="Arial"/>
              <a:buNone/>
              <a:tabLst/>
              <a:defRPr/>
            </a:pPr>
            <a:r>
              <a:rPr kumimoji="0" lang="en-US" sz="1467" b="1" i="0" u="none" strike="noStrike" kern="0" cap="none" spc="0" normalizeH="0" baseline="0" noProof="0">
                <a:ln>
                  <a:noFill/>
                </a:ln>
                <a:solidFill>
                  <a:srgbClr val="999999"/>
                </a:solidFill>
                <a:effectLst/>
                <a:uLnTx/>
                <a:uFillTx/>
                <a:latin typeface="Arial"/>
                <a:ea typeface="Arial"/>
                <a:cs typeface="Arial"/>
                <a:sym typeface="Arial"/>
              </a:rPr>
              <a:t>TEAM REPRESENTATIVE: </a:t>
            </a:r>
            <a:r>
              <a:rPr kumimoji="0" lang="en-US" sz="1467" b="1" i="0" u="none" strike="noStrike" kern="0" cap="none" spc="0" normalizeH="0" baseline="0" noProof="0">
                <a:ln>
                  <a:noFill/>
                </a:ln>
                <a:solidFill>
                  <a:srgbClr val="999999"/>
                </a:solidFill>
                <a:effectLst/>
                <a:uLnTx/>
                <a:uFillTx/>
                <a:latin typeface="Arial"/>
                <a:cs typeface="Arial"/>
                <a:sym typeface="Arial"/>
              </a:rPr>
              <a:t>JEFF BRAUER </a:t>
            </a:r>
            <a:r>
              <a:rPr kumimoji="0" lang="en-US" sz="1467" b="1" i="0" u="none" strike="noStrike" kern="0" cap="none" spc="0" normalizeH="0" baseline="0" noProof="0">
                <a:ln>
                  <a:noFill/>
                </a:ln>
                <a:solidFill>
                  <a:srgbClr val="999999"/>
                </a:solidFill>
                <a:effectLst/>
                <a:uLnTx/>
                <a:uFillTx/>
                <a:latin typeface="Arial"/>
                <a:ea typeface="Arial"/>
                <a:cs typeface="Arial"/>
                <a:sym typeface="Arial"/>
              </a:rPr>
              <a:t>/ </a:t>
            </a:r>
            <a:r>
              <a:rPr kumimoji="0" lang="en-US" sz="1467" b="1" i="0" u="none" strike="noStrike" kern="0" cap="none" spc="0" normalizeH="0" baseline="0" noProof="0">
                <a:ln>
                  <a:noFill/>
                </a:ln>
                <a:solidFill>
                  <a:srgbClr val="999999"/>
                </a:solidFill>
                <a:effectLst/>
                <a:uLnTx/>
                <a:uFillTx/>
                <a:latin typeface="Arial"/>
                <a:cs typeface="Arial"/>
                <a:sym typeface="Arial"/>
              </a:rPr>
              <a:t>OCTO-DE</a:t>
            </a:r>
            <a:r>
              <a:rPr kumimoji="0" lang="en-US" sz="1467" b="1" i="0" u="none" strike="noStrike" kern="0" cap="none" spc="0" normalizeH="0" baseline="0" noProof="0">
                <a:ln>
                  <a:noFill/>
                </a:ln>
                <a:solidFill>
                  <a:srgbClr val="999999"/>
                </a:solidFill>
                <a:effectLst/>
                <a:uLnTx/>
                <a:uFillTx/>
                <a:latin typeface="Arial"/>
                <a:ea typeface="Arial"/>
                <a:cs typeface="Arial"/>
                <a:sym typeface="Arial"/>
              </a:rPr>
              <a:t> LEAD: </a:t>
            </a:r>
            <a:r>
              <a:rPr kumimoji="0" lang="en-US" sz="1467" b="1" i="0" u="none" strike="noStrike" kern="0" cap="none" spc="0" normalizeH="0" baseline="0" noProof="0">
                <a:ln>
                  <a:noFill/>
                </a:ln>
                <a:solidFill>
                  <a:srgbClr val="999999"/>
                </a:solidFill>
                <a:effectLst/>
                <a:uLnTx/>
                <a:uFillTx/>
                <a:latin typeface="Arial"/>
                <a:cs typeface="Arial"/>
                <a:sym typeface="Arial"/>
              </a:rPr>
              <a:t>MIKE CHELEN</a:t>
            </a:r>
            <a:endParaRPr kumimoji="0" sz="1467" b="1" i="0" u="none" strike="noStrike" kern="0" cap="none" spc="0" normalizeH="0" baseline="0" noProof="0">
              <a:ln>
                <a:noFill/>
              </a:ln>
              <a:solidFill>
                <a:srgbClr val="999999"/>
              </a:solidFill>
              <a:effectLst/>
              <a:uLnTx/>
              <a:uFillTx/>
              <a:latin typeface="Arial"/>
              <a:ea typeface="Arial"/>
              <a:cs typeface="Arial"/>
              <a:sym typeface="Arial"/>
            </a:endParaRPr>
          </a:p>
        </p:txBody>
      </p:sp>
      <p:sp>
        <p:nvSpPr>
          <p:cNvPr id="99" name="Google Shape;99;gd925be7dcf_0_22"/>
          <p:cNvSpPr txBox="1"/>
          <p:nvPr/>
        </p:nvSpPr>
        <p:spPr>
          <a:xfrm>
            <a:off x="85618" y="1046105"/>
            <a:ext cx="7818600" cy="539400"/>
          </a:xfrm>
          <a:prstGeom prst="rect">
            <a:avLst/>
          </a:prstGeom>
          <a:noFill/>
          <a:ln>
            <a:noFill/>
          </a:ln>
        </p:spPr>
        <p:txBody>
          <a:bodyPr spcFirstLastPara="1" wrap="square" lIns="121900" tIns="60925" rIns="121900" bIns="60925" anchor="t" anchorCtr="0">
            <a:noAutofit/>
          </a:bodyPr>
          <a:lstStyle/>
          <a:p>
            <a:pPr marL="0" marR="0" lvl="0" indent="0" algn="l" defTabSz="914400" rtl="0" eaLnBrk="1" fontAlgn="auto" latinLnBrk="0" hangingPunct="1">
              <a:lnSpc>
                <a:spcPct val="100000"/>
              </a:lnSpc>
              <a:spcBef>
                <a:spcPts val="0"/>
              </a:spcBef>
              <a:spcAft>
                <a:spcPts val="0"/>
              </a:spcAft>
              <a:buClr>
                <a:srgbClr val="4472C4"/>
              </a:buClr>
              <a:buSzPts val="2800"/>
              <a:buFont typeface="Arial"/>
              <a:buNone/>
              <a:tabLst/>
              <a:defRPr/>
            </a:pPr>
            <a:r>
              <a:rPr kumimoji="0" lang="en-US" sz="1200" b="1" i="0" u="none" strike="noStrike" kern="0" cap="none" spc="0" normalizeH="0" baseline="0" noProof="0">
                <a:ln>
                  <a:noFill/>
                </a:ln>
                <a:solidFill>
                  <a:srgbClr val="000000"/>
                </a:solidFill>
                <a:effectLst/>
                <a:uLnTx/>
                <a:uFillTx/>
                <a:latin typeface="Arial"/>
                <a:cs typeface="Arial"/>
                <a:sym typeface="Arial"/>
              </a:rPr>
              <a:t>Mission:</a:t>
            </a:r>
            <a:r>
              <a:rPr kumimoji="0" lang="en-US" sz="1200" b="0" i="0" u="none" strike="noStrike" kern="0" cap="none" spc="0" normalizeH="0" baseline="0" noProof="0">
                <a:ln>
                  <a:noFill/>
                </a:ln>
                <a:solidFill>
                  <a:srgbClr val="000000"/>
                </a:solidFill>
                <a:effectLst/>
                <a:uLnTx/>
                <a:uFillTx/>
                <a:latin typeface="Arial"/>
                <a:ea typeface="Arial"/>
                <a:cs typeface="Arial"/>
                <a:sym typeface="Arial"/>
              </a:rPr>
              <a:t> </a:t>
            </a:r>
            <a:r>
              <a:rPr kumimoji="0" lang="en-US" sz="1200" b="0" i="0" u="none" strike="noStrike" kern="0" cap="none" spc="0" normalizeH="0" baseline="0" noProof="0">
                <a:ln>
                  <a:noFill/>
                </a:ln>
                <a:solidFill>
                  <a:srgbClr val="172B4D"/>
                </a:solidFill>
                <a:effectLst/>
                <a:highlight>
                  <a:srgbClr val="FFFFFF"/>
                </a:highlight>
                <a:uLnTx/>
                <a:uFillTx/>
                <a:latin typeface="Roboto"/>
                <a:ea typeface="Roboto"/>
                <a:cs typeface="Roboto"/>
                <a:sym typeface="Roboto"/>
              </a:rPr>
              <a:t>VA’s CMS implementation is a best-in-class, de-coupled content-API, that meets the needs of editors, application development teams, and all consuming applications.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gd925be7dcf_0_22"/>
          <p:cNvSpPr txBox="1"/>
          <p:nvPr/>
        </p:nvSpPr>
        <p:spPr>
          <a:xfrm>
            <a:off x="8219325" y="339600"/>
            <a:ext cx="3610800" cy="6217500"/>
          </a:xfrm>
          <a:prstGeom prst="rect">
            <a:avLst/>
          </a:prstGeom>
          <a:noFill/>
          <a:ln w="50800" cap="flat" cmpd="sng">
            <a:solidFill>
              <a:srgbClr val="4472C4"/>
            </a:solidFill>
            <a:prstDash val="solid"/>
            <a:round/>
            <a:headEnd type="none" w="sm" len="sm"/>
            <a:tailEnd type="none" w="sm" len="sm"/>
          </a:ln>
        </p:spPr>
        <p:txBody>
          <a:bodyPr spcFirstLastPara="1" wrap="square" lIns="121900" tIns="274300" rIns="121900" bIns="274300" anchor="t" anchorCtr="0">
            <a:noAutofit/>
          </a:bodyPr>
          <a:lstStyle/>
          <a:p>
            <a:pPr marL="0" marR="0" lvl="0" indent="0" algn="l" defTabSz="914400" rtl="0" eaLnBrk="1" fontAlgn="auto" latinLnBrk="0" hangingPunct="1">
              <a:lnSpc>
                <a:spcPct val="115000"/>
              </a:lnSpc>
              <a:spcBef>
                <a:spcPts val="0"/>
              </a:spcBef>
              <a:spcAft>
                <a:spcPts val="0"/>
              </a:spcAft>
              <a:buClr>
                <a:srgbClr val="44546A"/>
              </a:buClr>
              <a:buSzPts val="1100"/>
              <a:buFont typeface="Arial"/>
              <a:buNone/>
              <a:tabLst/>
              <a:defRPr/>
            </a:pPr>
            <a:r>
              <a:rPr kumimoji="0" lang="en-US" sz="1400" b="1" i="0" u="none" strike="noStrike" kern="0" cap="none" spc="0" normalizeH="0" baseline="0" noProof="0">
                <a:ln>
                  <a:noFill/>
                </a:ln>
                <a:solidFill>
                  <a:srgbClr val="000000"/>
                </a:solidFill>
                <a:effectLst/>
                <a:uLnTx/>
                <a:uFillTx/>
                <a:latin typeface="Arial"/>
                <a:ea typeface="Arial"/>
                <a:cs typeface="Arial"/>
                <a:sym typeface="Arial"/>
              </a:rPr>
              <a:t>Value Metrics</a:t>
            </a:r>
            <a:r>
              <a:rPr kumimoji="0" lang="en-US" sz="1400" b="1" i="0" u="none" strike="noStrike" kern="0" cap="none" spc="0" normalizeH="0" baseline="0" noProof="0">
                <a:ln>
                  <a:noFill/>
                </a:ln>
                <a:solidFill>
                  <a:srgbClr val="000000"/>
                </a:solidFill>
                <a:effectLst/>
                <a:uLnTx/>
                <a:uFillTx/>
                <a:latin typeface="Arial"/>
                <a:cs typeface="Arial"/>
                <a:sym typeface="Arial"/>
              </a:rPr>
              <a:t> </a:t>
            </a:r>
            <a:r>
              <a:rPr kumimoji="0" lang="en-US" sz="1100" b="0" i="1" u="none" strike="noStrike" kern="0" cap="none" spc="0" normalizeH="0" baseline="0" noProof="0">
                <a:ln>
                  <a:noFill/>
                </a:ln>
                <a:solidFill>
                  <a:srgbClr val="000000"/>
                </a:solidFill>
                <a:effectLst/>
                <a:uLnTx/>
                <a:uFillTx/>
                <a:latin typeface="Arial"/>
                <a:cs typeface="Arial"/>
                <a:sym typeface="Arial"/>
              </a:rPr>
              <a:t>(past 7 days)</a:t>
            </a:r>
            <a:endParaRPr kumimoji="0" sz="1400" b="1"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000000"/>
                </a:solidFill>
                <a:effectLst/>
                <a:uLnTx/>
                <a:uFillTx/>
                <a:latin typeface="Calibri"/>
                <a:ea typeface="Calibri"/>
                <a:cs typeface="Calibri"/>
                <a:sym typeface="Calibri"/>
              </a:rPr>
              <a:t>Users</a:t>
            </a:r>
            <a:endParaRPr kumimoji="0" sz="1400" b="1" i="0" u="none" strike="noStrike" kern="0" cap="none" spc="0" normalizeH="0" baseline="0" noProof="0">
              <a:ln>
                <a:noFill/>
              </a:ln>
              <a:solidFill>
                <a:srgbClr val="000000"/>
              </a:solidFill>
              <a:effectLst/>
              <a:uLnTx/>
              <a:uFillTx/>
              <a:latin typeface="Calibri"/>
              <a:ea typeface="Calibri"/>
              <a:cs typeface="Calibri"/>
              <a:sym typeface="Calibri"/>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Calibri"/>
              <a:buChar char="●"/>
              <a:tabLst/>
              <a:defRPr/>
            </a:pPr>
            <a:r>
              <a:rPr kumimoji="0" lang="en-US" sz="1400" b="0" i="0" u="none" strike="noStrike" kern="0" cap="none" spc="0" normalizeH="0" baseline="0" noProof="0">
                <a:ln>
                  <a:noFill/>
                </a:ln>
                <a:solidFill>
                  <a:srgbClr val="000000"/>
                </a:solidFill>
                <a:effectLst/>
                <a:uLnTx/>
                <a:uFillTx/>
                <a:latin typeface="Calibri"/>
                <a:ea typeface="Calibri"/>
                <a:cs typeface="Calibri"/>
                <a:sym typeface="Calibri"/>
              </a:rPr>
              <a:t># Active users:</a:t>
            </a:r>
            <a:r>
              <a:rPr kumimoji="0" lang="en-US" sz="1400" b="1" i="0" u="none" strike="noStrike" kern="0" cap="none" spc="0" normalizeH="0" baseline="0" noProof="0">
                <a:ln>
                  <a:noFill/>
                </a:ln>
                <a:solidFill>
                  <a:srgbClr val="000000"/>
                </a:solidFill>
                <a:effectLst/>
                <a:uLnTx/>
                <a:uFillTx/>
                <a:latin typeface="Calibri"/>
                <a:ea typeface="Calibri"/>
                <a:cs typeface="Calibri"/>
                <a:sym typeface="Calibri"/>
              </a:rPr>
              <a:t> </a:t>
            </a:r>
            <a:r>
              <a:rPr kumimoji="0" lang="en-US" sz="1400" b="0" i="0" u="none" strike="noStrike" kern="0" cap="none" spc="0" normalizeH="0" baseline="0" noProof="0">
                <a:ln>
                  <a:noFill/>
                </a:ln>
                <a:solidFill>
                  <a:srgbClr val="4472C4"/>
                </a:solidFill>
                <a:effectLst/>
                <a:uLnTx/>
                <a:uFillTx/>
                <a:latin typeface="Calibri"/>
                <a:ea typeface="Calibri"/>
                <a:cs typeface="Calibri"/>
                <a:sym typeface="Calibri"/>
              </a:rPr>
              <a:t>373 </a:t>
            </a:r>
            <a:r>
              <a:rPr kumimoji="0" lang="en-US" sz="1400" b="0" i="0" u="none" strike="noStrike" kern="0" cap="none" spc="0" normalizeH="0" baseline="0" noProof="0">
                <a:ln>
                  <a:noFill/>
                </a:ln>
                <a:solidFill>
                  <a:srgbClr val="000000"/>
                </a:solidFill>
                <a:effectLst/>
                <a:uLnTx/>
                <a:uFillTx/>
                <a:latin typeface="Calibri"/>
                <a:ea typeface="Calibri"/>
                <a:cs typeface="Calibri"/>
                <a:sym typeface="Calibri"/>
              </a:rPr>
              <a:t>[ </a:t>
            </a:r>
            <a:r>
              <a:rPr kumimoji="0" lang="en-US" sz="1400" b="1" i="0" u="none" strike="noStrike" kern="0" cap="none" spc="0" normalizeH="0" baseline="0" noProof="0">
                <a:ln>
                  <a:noFill/>
                </a:ln>
                <a:solidFill>
                  <a:srgbClr val="6AA84F"/>
                </a:solidFill>
                <a:effectLst/>
                <a:uLnTx/>
                <a:uFillTx/>
                <a:latin typeface="Calibri"/>
                <a:ea typeface="Calibri"/>
                <a:cs typeface="Calibri"/>
                <a:sym typeface="Calibri"/>
              </a:rPr>
              <a:t>↑</a:t>
            </a:r>
            <a:r>
              <a:rPr kumimoji="0" lang="en-US" sz="1400" b="0" i="0" u="none" strike="noStrike" kern="0" cap="none" spc="0" normalizeH="0" baseline="0" noProof="0">
                <a:ln>
                  <a:noFill/>
                </a:ln>
                <a:solidFill>
                  <a:srgbClr val="6AA84F"/>
                </a:solidFill>
                <a:effectLst/>
                <a:uLnTx/>
                <a:uFillTx/>
                <a:latin typeface="Calibri"/>
                <a:ea typeface="Calibri"/>
                <a:cs typeface="Calibri"/>
                <a:sym typeface="Calibri"/>
              </a:rPr>
              <a:t>3</a:t>
            </a:r>
            <a:r>
              <a:rPr kumimoji="0" lang="en-US" sz="1400" b="0" i="0" u="none" strike="noStrike" kern="0" cap="none" spc="0" normalizeH="0" baseline="0" noProof="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000000"/>
                </a:solidFill>
                <a:effectLst/>
                <a:uLnTx/>
                <a:uFillTx/>
                <a:latin typeface="Calibri"/>
                <a:ea typeface="Calibri"/>
                <a:cs typeface="Calibri"/>
                <a:sym typeface="Calibri"/>
              </a:rPr>
              <a:t>Content:</a:t>
            </a:r>
            <a:endParaRPr kumimoji="0" sz="1400" b="1" i="0" u="none" strike="noStrike" kern="0" cap="none" spc="0" normalizeH="0" baseline="0" noProof="0">
              <a:ln>
                <a:noFill/>
              </a:ln>
              <a:solidFill>
                <a:srgbClr val="000000"/>
              </a:solidFill>
              <a:effectLst/>
              <a:uLnTx/>
              <a:uFillTx/>
              <a:latin typeface="Calibri"/>
              <a:ea typeface="Calibri"/>
              <a:cs typeface="Calibri"/>
              <a:sym typeface="Calibri"/>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Calibri"/>
              <a:buChar char="●"/>
              <a:tabLst/>
              <a:defRPr/>
            </a:pPr>
            <a:r>
              <a:rPr kumimoji="0" lang="en-US" sz="1400" b="0" i="0" u="none" strike="noStrike" kern="0" cap="none" spc="0" normalizeH="0" baseline="0" noProof="0">
                <a:ln>
                  <a:noFill/>
                </a:ln>
                <a:solidFill>
                  <a:srgbClr val="000000"/>
                </a:solidFill>
                <a:effectLst/>
                <a:uLnTx/>
                <a:uFillTx/>
                <a:latin typeface="Calibri"/>
                <a:ea typeface="Calibri"/>
                <a:cs typeface="Calibri"/>
                <a:sym typeface="Calibri"/>
              </a:rPr>
              <a:t>Published node total: </a:t>
            </a:r>
            <a:r>
              <a:rPr kumimoji="0" lang="en-US" sz="1400" b="0" i="0" u="none" strike="noStrike" kern="0" cap="none" spc="0" normalizeH="0" baseline="0" noProof="0">
                <a:ln>
                  <a:noFill/>
                </a:ln>
                <a:solidFill>
                  <a:srgbClr val="4472C4"/>
                </a:solidFill>
                <a:effectLst/>
                <a:uLnTx/>
                <a:uFillTx/>
                <a:latin typeface="Calibri"/>
                <a:ea typeface="Calibri"/>
                <a:cs typeface="Calibri"/>
                <a:sym typeface="Calibri"/>
              </a:rPr>
              <a:t>19,757</a:t>
            </a:r>
            <a:r>
              <a:rPr kumimoji="0" lang="en-US" sz="1400" b="0" i="0" u="none" strike="noStrike" kern="0" cap="none" spc="0" normalizeH="0" baseline="0" noProof="0">
                <a:ln>
                  <a:noFill/>
                </a:ln>
                <a:solidFill>
                  <a:srgbClr val="0070C0"/>
                </a:solidFill>
                <a:effectLst/>
                <a:uLnTx/>
                <a:uFillTx/>
                <a:latin typeface="Calibri"/>
                <a:ea typeface="Calibri"/>
                <a:cs typeface="Calibri"/>
                <a:sym typeface="Calibri"/>
              </a:rPr>
              <a:t> </a:t>
            </a:r>
            <a:r>
              <a:rPr kumimoji="0" lang="en-US" sz="1400" b="0" i="0" u="none" strike="noStrike" kern="0" cap="none" spc="0" normalizeH="0" baseline="0" noProof="0">
                <a:ln>
                  <a:noFill/>
                </a:ln>
                <a:solidFill>
                  <a:srgbClr val="000000"/>
                </a:solidFill>
                <a:effectLst/>
                <a:uLnTx/>
                <a:uFillTx/>
                <a:latin typeface="Calibri"/>
                <a:ea typeface="Calibri"/>
                <a:cs typeface="Calibri"/>
                <a:sym typeface="Calibri"/>
              </a:rPr>
              <a:t>[</a:t>
            </a:r>
            <a:r>
              <a:rPr kumimoji="0" lang="en-US" sz="1400" b="1" i="0" u="none" strike="noStrike" kern="0" cap="none" spc="0" normalizeH="0" baseline="0" noProof="0">
                <a:ln>
                  <a:noFill/>
                </a:ln>
                <a:solidFill>
                  <a:srgbClr val="6AA84F"/>
                </a:solidFill>
                <a:effectLst/>
                <a:uLnTx/>
                <a:uFillTx/>
                <a:latin typeface="Calibri"/>
                <a:ea typeface="Calibri"/>
                <a:cs typeface="Calibri"/>
                <a:sym typeface="Calibri"/>
              </a:rPr>
              <a:t>↑</a:t>
            </a:r>
            <a:r>
              <a:rPr kumimoji="0" lang="en-US" sz="1400" b="0" i="0" u="none" strike="noStrike" kern="0" cap="none" spc="0" normalizeH="0" baseline="0" noProof="0">
                <a:ln>
                  <a:noFill/>
                </a:ln>
                <a:solidFill>
                  <a:srgbClr val="6AA84F"/>
                </a:solidFill>
                <a:effectLst/>
                <a:uLnTx/>
                <a:uFillTx/>
                <a:latin typeface="Calibri"/>
                <a:ea typeface="Calibri"/>
                <a:cs typeface="Calibri"/>
                <a:sym typeface="Calibri"/>
              </a:rPr>
              <a:t>945</a:t>
            </a:r>
            <a:r>
              <a:rPr kumimoji="0" lang="en-US" sz="1400" b="0" i="0" u="none" strike="noStrike" kern="0" cap="none" spc="0" normalizeH="0" baseline="0" noProof="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000000"/>
                </a:solidFill>
                <a:effectLst/>
                <a:uLnTx/>
                <a:uFillTx/>
                <a:latin typeface="Calibri"/>
                <a:ea typeface="Calibri"/>
                <a:cs typeface="Calibri"/>
                <a:sym typeface="Calibri"/>
              </a:rPr>
              <a:t>Front end build </a:t>
            </a:r>
            <a:r>
              <a:rPr kumimoji="0" lang="en-US" sz="1400" b="1" i="0" u="none" strike="noStrike" kern="0" cap="none" spc="0" normalizeH="0" baseline="0" noProof="0">
                <a:ln>
                  <a:noFill/>
                </a:ln>
                <a:solidFill>
                  <a:srgbClr val="000000"/>
                </a:solidFill>
                <a:effectLst/>
                <a:uLnTx/>
                <a:uFillTx/>
                <a:latin typeface="Calibri"/>
                <a:ea typeface="Calibri"/>
                <a:cs typeface="Calibri"/>
                <a:sym typeface="Calibri"/>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data</a:t>
            </a:r>
            <a:endParaRPr kumimoji="0" sz="14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1" i="0" u="none" strike="noStrike" kern="0" cap="none" spc="0" normalizeH="0" baseline="0" noProof="0">
              <a:ln>
                <a:noFill/>
              </a:ln>
              <a:solidFill>
                <a:srgbClr val="000000"/>
              </a:solidFill>
              <a:effectLst/>
              <a:uLnTx/>
              <a:uFillTx/>
              <a:latin typeface="Calibri"/>
              <a:ea typeface="Calibri"/>
              <a:cs typeface="Calibri"/>
              <a:sym typeface="Calibri"/>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a:buNone/>
              <a:tabLst/>
              <a:defRPr/>
            </a:pP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a:p>
            <a:pPr marL="211662" marR="0" lvl="0" indent="0" algn="l" defTabSz="914400" rtl="0" eaLnBrk="1" fontAlgn="auto" latinLnBrk="0" hangingPunct="1">
              <a:lnSpc>
                <a:spcPct val="115000"/>
              </a:lnSpc>
              <a:spcBef>
                <a:spcPts val="0"/>
              </a:spcBef>
              <a:spcAft>
                <a:spcPts val="0"/>
              </a:spcAft>
              <a:buClr>
                <a:srgbClr val="44546A"/>
              </a:buClr>
              <a:buSzPts val="1100"/>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gd925be7dcf_0_22"/>
          <p:cNvSpPr txBox="1"/>
          <p:nvPr/>
        </p:nvSpPr>
        <p:spPr>
          <a:xfrm>
            <a:off x="8366313" y="4530900"/>
            <a:ext cx="3316800" cy="98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1" i="0" u="none" strike="noStrike" kern="0" cap="none" spc="0" normalizeH="0" baseline="0" noProof="0">
                <a:ln>
                  <a:noFill/>
                </a:ln>
                <a:solidFill>
                  <a:srgbClr val="000000"/>
                </a:solidFill>
                <a:effectLst/>
                <a:uLnTx/>
                <a:uFillTx/>
                <a:latin typeface="Calibri"/>
                <a:ea typeface="Calibri"/>
                <a:cs typeface="Calibri"/>
                <a:sym typeface="Calibri"/>
              </a:rPr>
              <a:t>Average GraphQL Response Time:  </a:t>
            </a:r>
            <a:r>
              <a:rPr kumimoji="0" lang="en-US" sz="1300" b="0" i="0" u="none" strike="noStrike" kern="0" cap="none" spc="0" normalizeH="0" baseline="0" noProof="0">
                <a:ln>
                  <a:noFill/>
                </a:ln>
                <a:solidFill>
                  <a:srgbClr val="000000"/>
                </a:solidFill>
                <a:effectLst/>
                <a:uLnTx/>
                <a:uFillTx/>
                <a:latin typeface="Calibri"/>
                <a:ea typeface="Calibri"/>
                <a:cs typeface="Calibri"/>
                <a:sym typeface="Calibri"/>
              </a:rPr>
              <a:t>~2.78 minutes</a:t>
            </a:r>
            <a:endParaRPr kumimoji="0" sz="13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3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300" b="1" i="0" u="none" strike="noStrike" kern="0" cap="none" spc="0" normalizeH="0" baseline="0" noProof="0">
                <a:ln>
                  <a:noFill/>
                </a:ln>
                <a:solidFill>
                  <a:srgbClr val="000000"/>
                </a:solidFill>
                <a:effectLst/>
                <a:uLnTx/>
                <a:uFillTx/>
                <a:latin typeface="Calibri"/>
                <a:ea typeface="Calibri"/>
                <a:cs typeface="Calibri"/>
                <a:sym typeface="Calibri"/>
              </a:rPr>
              <a:t>Average Build Duration: </a:t>
            </a:r>
            <a:r>
              <a:rPr kumimoji="0" lang="en-US" sz="1300" b="0" i="0" u="none" strike="noStrike" kern="0" cap="none" spc="0" normalizeH="0" baseline="0" noProof="0">
                <a:ln>
                  <a:noFill/>
                </a:ln>
                <a:solidFill>
                  <a:srgbClr val="000000"/>
                </a:solidFill>
                <a:effectLst/>
                <a:uLnTx/>
                <a:uFillTx/>
                <a:latin typeface="Calibri"/>
                <a:ea typeface="Calibri"/>
                <a:cs typeface="Calibri"/>
                <a:sym typeface="Calibri"/>
              </a:rPr>
              <a:t>12.86 minutes</a:t>
            </a:r>
            <a:endParaRPr kumimoji="0" sz="1300" b="0" i="0" u="none" strike="noStrike" kern="0" cap="none" spc="0" normalizeH="0" baseline="0" noProof="0">
              <a:ln>
                <a:noFill/>
              </a:ln>
              <a:solidFill>
                <a:srgbClr val="000000"/>
              </a:solidFill>
              <a:effectLst/>
              <a:uLnTx/>
              <a:uFillTx/>
              <a:latin typeface="Calibri"/>
              <a:ea typeface="Calibri"/>
              <a:cs typeface="Calibri"/>
              <a:sym typeface="Calibri"/>
            </a:endParaRPr>
          </a:p>
        </p:txBody>
      </p:sp>
      <p:pic>
        <p:nvPicPr>
          <p:cNvPr id="102" name="Google Shape;102;gd925be7dcf_0_22"/>
          <p:cNvPicPr preferRelativeResize="0"/>
          <p:nvPr/>
        </p:nvPicPr>
        <p:blipFill>
          <a:blip r:embed="rId3">
            <a:alphaModFix/>
          </a:blip>
          <a:stretch>
            <a:fillRect/>
          </a:stretch>
        </p:blipFill>
        <p:spPr>
          <a:xfrm>
            <a:off x="8266887" y="2485725"/>
            <a:ext cx="3515675" cy="18865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10.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8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9_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13.xml><?xml version="1.0" encoding="utf-8"?>
<a:theme xmlns:a="http://schemas.openxmlformats.org/drawingml/2006/main" name="10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1_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15.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rown Bag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6441</Words>
  <Application>Microsoft Macintosh PowerPoint</Application>
  <PresentationFormat>Widescreen</PresentationFormat>
  <Paragraphs>1169</Paragraphs>
  <Slides>54</Slides>
  <Notes>28</Notes>
  <HiddenSlides>0</HiddenSlides>
  <MMClips>0</MMClips>
  <ScaleCrop>false</ScaleCrop>
  <HeadingPairs>
    <vt:vector size="6" baseType="variant">
      <vt:variant>
        <vt:lpstr>Fonts Used</vt:lpstr>
      </vt:variant>
      <vt:variant>
        <vt:i4>10</vt:i4>
      </vt:variant>
      <vt:variant>
        <vt:lpstr>Theme</vt:lpstr>
      </vt:variant>
      <vt:variant>
        <vt:i4>14</vt:i4>
      </vt:variant>
      <vt:variant>
        <vt:lpstr>Slide Titles</vt:lpstr>
      </vt:variant>
      <vt:variant>
        <vt:i4>54</vt:i4>
      </vt:variant>
    </vt:vector>
  </HeadingPairs>
  <TitlesOfParts>
    <vt:vector size="78" baseType="lpstr">
      <vt:lpstr>Arial</vt:lpstr>
      <vt:lpstr>Avenir</vt:lpstr>
      <vt:lpstr>Avenir Book Oblique</vt:lpstr>
      <vt:lpstr>Calibri</vt:lpstr>
      <vt:lpstr>Calibri Light</vt:lpstr>
      <vt:lpstr>Courier New</vt:lpstr>
      <vt:lpstr>Helvetica</vt:lpstr>
      <vt:lpstr>Roboto</vt:lpstr>
      <vt:lpstr>Source Sans Pro</vt:lpstr>
      <vt:lpstr>Source Sans Pro SemiBold</vt:lpstr>
      <vt:lpstr>Office Theme</vt:lpstr>
      <vt:lpstr>1_Office Theme</vt:lpstr>
      <vt:lpstr>2_Office Theme</vt:lpstr>
      <vt:lpstr>3_Office Theme</vt:lpstr>
      <vt:lpstr>4_Office Theme</vt:lpstr>
      <vt:lpstr>5_Office Theme</vt:lpstr>
      <vt:lpstr>Brown Bag Template</vt:lpstr>
      <vt:lpstr>Simple Light</vt:lpstr>
      <vt:lpstr>6_Office Theme</vt:lpstr>
      <vt:lpstr>7_Office Theme</vt:lpstr>
      <vt:lpstr>8_Office Theme</vt:lpstr>
      <vt:lpstr>9_Office Theme</vt:lpstr>
      <vt:lpstr>10_Office Theme</vt:lpstr>
      <vt:lpstr>11_Office Theme</vt:lpstr>
      <vt:lpstr>Team of Teams </vt:lpstr>
      <vt:lpstr>Goal of Meeting</vt:lpstr>
      <vt:lpstr>Agenda</vt:lpstr>
      <vt:lpstr>Agenda</vt:lpstr>
      <vt:lpstr>Platform Crew</vt:lpstr>
      <vt:lpstr>Frontend Tools</vt:lpstr>
      <vt:lpstr>Backend Tools</vt:lpstr>
      <vt:lpstr>Operations</vt:lpstr>
      <vt:lpstr>CMS Core Application - 7/27/21</vt:lpstr>
      <vt:lpstr>Service Design</vt:lpstr>
      <vt:lpstr>Platform Product Support</vt:lpstr>
      <vt:lpstr>Analytics &amp; Insights</vt:lpstr>
      <vt:lpstr>TEAM REPRESENTATIVE: Liani Lye / OCTO-DE LEAD: Rachael Roueche</vt:lpstr>
      <vt:lpstr>Lighthouse API Team</vt:lpstr>
      <vt:lpstr>Lighthouse API Platform</vt:lpstr>
      <vt:lpstr>Sitewide Crew</vt:lpstr>
      <vt:lpstr>Facilities </vt:lpstr>
      <vt:lpstr>VAMC – Web Modernization</vt:lpstr>
      <vt:lpstr>CMS Product Support - 7/27/21</vt:lpstr>
      <vt:lpstr>Public Websites</vt:lpstr>
      <vt:lpstr>Search &amp; Discovery</vt:lpstr>
      <vt:lpstr>Decision Tools</vt:lpstr>
      <vt:lpstr>Content &amp; Localization</vt:lpstr>
      <vt:lpstr>TEAM REPRESENTATIVE: Carol Wong / OCTO-DE LEAD: Kevin Hoffman </vt:lpstr>
      <vt:lpstr>Sitewide Content</vt:lpstr>
      <vt:lpstr>Account Experience Crew</vt:lpstr>
      <vt:lpstr>Authenticated Experience</vt:lpstr>
      <vt:lpstr>Identity</vt:lpstr>
      <vt:lpstr>Contact Center</vt:lpstr>
      <vt:lpstr>VA Digital Notifications</vt:lpstr>
      <vt:lpstr>Virtual Agent/Chatbot</vt:lpstr>
      <vt:lpstr>Health Tools Crew</vt:lpstr>
      <vt:lpstr>Healthcare Experience</vt:lpstr>
      <vt:lpstr>VA Online Scheduling (VAOS)</vt:lpstr>
      <vt:lpstr>Caregivers</vt:lpstr>
      <vt:lpstr>Benefits Tools Crew</vt:lpstr>
      <vt:lpstr>eBenefits</vt:lpstr>
      <vt:lpstr>Claims and Appeals</vt:lpstr>
      <vt:lpstr>Apps Team: Debt Resolution </vt:lpstr>
      <vt:lpstr>Education Application Team</vt:lpstr>
      <vt:lpstr>Announcements</vt:lpstr>
      <vt:lpstr>Announcements</vt:lpstr>
      <vt:lpstr>Team of Teams Protocol</vt:lpstr>
      <vt:lpstr>How to Team of Team</vt:lpstr>
      <vt:lpstr>Guidance for Team of Teams Slides</vt:lpstr>
      <vt:lpstr>Keep it high level – don’t get too granular</vt:lpstr>
      <vt:lpstr>So… what to write?</vt:lpstr>
      <vt:lpstr>Other suggestions</vt:lpstr>
      <vt:lpstr>Template Options</vt:lpstr>
      <vt:lpstr>How to interpret the templates</vt:lpstr>
      <vt:lpstr>[Team Name]</vt:lpstr>
      <vt:lpstr>[Team Name]</vt:lpstr>
      <vt:lpstr>Example Update Content</vt:lpstr>
      <vt:lpstr>Yes!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of Teams</dc:title>
  <dc:creator>Callaghan, Elizabeth M.</dc:creator>
  <cp:lastModifiedBy>Kevin Hoffman</cp:lastModifiedBy>
  <cp:revision>53</cp:revision>
  <dcterms:modified xsi:type="dcterms:W3CDTF">2021-07-27T17:53:26Z</dcterms:modified>
</cp:coreProperties>
</file>