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Launched new vaccine mini-hub page for getting vaccine records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online; translated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pages going up this week 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Sitewide updates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Updated VR&amp;E eligibility content, number of days to complete disability-related claims for August, added natural disaster alert to manage debt page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Finishing audits for My HealtheVet Advanced, MISSION Act website, IRIS and GI Bill portal mentions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Style guide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Added LGBTQ+ entry to word list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Continuing support on 10-10EZ, 10-10CG, check-in experience, FSR/medical copays, home loan COE, VSO search tool, PDF download for Find a Form, notifications, updates to BDD form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32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58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EC4BBF-E820-9C41-8136-63433A33C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836" y="2070797"/>
            <a:ext cx="668619" cy="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84892</TotalTime>
  <Words>186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84</cp:revision>
  <dcterms:created xsi:type="dcterms:W3CDTF">2021-02-18T01:44:28Z</dcterms:created>
  <dcterms:modified xsi:type="dcterms:W3CDTF">2021-09-14T13:25:44Z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