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56" r:id="rId2"/>
    <p:sldId id="459" r:id="rId3"/>
    <p:sldId id="441" r:id="rId4"/>
    <p:sldId id="432" r:id="rId5"/>
    <p:sldId id="258" r:id="rId6"/>
    <p:sldId id="447" r:id="rId7"/>
    <p:sldId id="454" r:id="rId8"/>
    <p:sldId id="448" r:id="rId9"/>
    <p:sldId id="463" r:id="rId10"/>
    <p:sldId id="343" r:id="rId11"/>
  </p:sldIdLst>
  <p:sldSz cx="9144000" cy="5143500" type="screen16x9"/>
  <p:notesSz cx="6858000" cy="9144000"/>
  <p:embeddedFontLst>
    <p:embeddedFont>
      <p:font typeface="Bitter" panose="020B0604020202020204" charset="0"/>
      <p:regular r:id="rId13"/>
      <p:bold r:id="rId14"/>
      <p:italic r:id="rId15"/>
      <p:boldItalic r:id="rId16"/>
    </p:embeddedFont>
    <p:embeddedFont>
      <p:font typeface="Source Sans Pro" panose="020B0503030403020204" pitchFamily="3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629" autoAdjust="0"/>
    <p:restoredTop sz="94660"/>
  </p:normalViewPr>
  <p:slideViewPr>
    <p:cSldViewPr snapToGrid="0">
      <p:cViewPr varScale="1">
        <p:scale>
          <a:sx n="36" d="100"/>
          <a:sy n="36" d="100"/>
        </p:scale>
        <p:origin x="44" y="5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erry, Danielle" userId="e63947b4-cc7b-448b-a6e3-4f20d4b4ccbc" providerId="ADAL" clId="{169AEF57-4AC8-449C-BB58-260BAB0868BC}"/>
    <pc:docChg chg="modSld">
      <pc:chgData name="Thierry, Danielle" userId="e63947b4-cc7b-448b-a6e3-4f20d4b4ccbc" providerId="ADAL" clId="{169AEF57-4AC8-449C-BB58-260BAB0868BC}" dt="2022-02-18T15:00:30.630" v="251" actId="20577"/>
      <pc:docMkLst>
        <pc:docMk/>
      </pc:docMkLst>
      <pc:sldChg chg="modSp mod">
        <pc:chgData name="Thierry, Danielle" userId="e63947b4-cc7b-448b-a6e3-4f20d4b4ccbc" providerId="ADAL" clId="{169AEF57-4AC8-449C-BB58-260BAB0868BC}" dt="2022-02-18T15:00:30.630" v="251" actId="20577"/>
        <pc:sldMkLst>
          <pc:docMk/>
          <pc:sldMk cId="0" sldId="256"/>
        </pc:sldMkLst>
        <pc:spChg chg="mod">
          <ac:chgData name="Thierry, Danielle" userId="e63947b4-cc7b-448b-a6e3-4f20d4b4ccbc" providerId="ADAL" clId="{169AEF57-4AC8-449C-BB58-260BAB0868BC}" dt="2022-02-18T15:00:30.630" v="251" actId="20577"/>
          <ac:spMkLst>
            <pc:docMk/>
            <pc:sldMk cId="0" sldId="256"/>
            <ac:spMk id="128" creationId="{00000000-0000-0000-0000-000000000000}"/>
          </ac:spMkLst>
        </pc:spChg>
      </pc:sldChg>
      <pc:sldChg chg="modSp mod">
        <pc:chgData name="Thierry, Danielle" userId="e63947b4-cc7b-448b-a6e3-4f20d4b4ccbc" providerId="ADAL" clId="{169AEF57-4AC8-449C-BB58-260BAB0868BC}" dt="2022-02-18T15:00:13.714" v="217" actId="20577"/>
        <pc:sldMkLst>
          <pc:docMk/>
          <pc:sldMk cId="473749179" sldId="343"/>
        </pc:sldMkLst>
        <pc:spChg chg="mod">
          <ac:chgData name="Thierry, Danielle" userId="e63947b4-cc7b-448b-a6e3-4f20d4b4ccbc" providerId="ADAL" clId="{169AEF57-4AC8-449C-BB58-260BAB0868BC}" dt="2022-02-18T15:00:13.714" v="217" actId="20577"/>
          <ac:spMkLst>
            <pc:docMk/>
            <pc:sldMk cId="473749179" sldId="343"/>
            <ac:spMk id="7" creationId="{F56D723D-E621-41D2-8206-275C2B6E2786}"/>
          </ac:spMkLst>
        </pc:spChg>
      </pc:sldChg>
      <pc:sldChg chg="modSp mod">
        <pc:chgData name="Thierry, Danielle" userId="e63947b4-cc7b-448b-a6e3-4f20d4b4ccbc" providerId="ADAL" clId="{169AEF57-4AC8-449C-BB58-260BAB0868BC}" dt="2022-02-16T12:48:11.204" v="23" actId="20577"/>
        <pc:sldMkLst>
          <pc:docMk/>
          <pc:sldMk cId="3430082978" sldId="432"/>
        </pc:sldMkLst>
        <pc:spChg chg="mod">
          <ac:chgData name="Thierry, Danielle" userId="e63947b4-cc7b-448b-a6e3-4f20d4b4ccbc" providerId="ADAL" clId="{169AEF57-4AC8-449C-BB58-260BAB0868BC}" dt="2022-02-16T12:48:11.204" v="23" actId="20577"/>
          <ac:spMkLst>
            <pc:docMk/>
            <pc:sldMk cId="3430082978" sldId="432"/>
            <ac:spMk id="3" creationId="{4860DA66-5B38-42A0-B129-842DA472FE04}"/>
          </ac:spMkLst>
        </pc:spChg>
      </pc:sldChg>
    </pc:docChg>
  </pc:docChgLst>
  <pc:docChgLst>
    <pc:chgData name="Thierry, Danielle" userId="e63947b4-cc7b-448b-a6e3-4f20d4b4ccbc" providerId="ADAL" clId="{3CE2F17B-E82D-485D-808A-8EB64F91F96C}"/>
    <pc:docChg chg="custSel modSld">
      <pc:chgData name="Thierry, Danielle" userId="e63947b4-cc7b-448b-a6e3-4f20d4b4ccbc" providerId="ADAL" clId="{3CE2F17B-E82D-485D-808A-8EB64F91F96C}" dt="2022-06-10T17:38:04.858" v="76" actId="20577"/>
      <pc:docMkLst>
        <pc:docMk/>
      </pc:docMkLst>
      <pc:sldChg chg="modSp mod">
        <pc:chgData name="Thierry, Danielle" userId="e63947b4-cc7b-448b-a6e3-4f20d4b4ccbc" providerId="ADAL" clId="{3CE2F17B-E82D-485D-808A-8EB64F91F96C}" dt="2022-06-10T17:38:04.858" v="76" actId="20577"/>
        <pc:sldMkLst>
          <pc:docMk/>
          <pc:sldMk cId="473749179" sldId="343"/>
        </pc:sldMkLst>
        <pc:spChg chg="mod">
          <ac:chgData name="Thierry, Danielle" userId="e63947b4-cc7b-448b-a6e3-4f20d4b4ccbc" providerId="ADAL" clId="{3CE2F17B-E82D-485D-808A-8EB64F91F96C}" dt="2022-06-10T17:38:04.858" v="76" actId="20577"/>
          <ac:spMkLst>
            <pc:docMk/>
            <pc:sldMk cId="473749179" sldId="343"/>
            <ac:spMk id="7" creationId="{F56D723D-E621-41D2-8206-275C2B6E278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cd567e2ae4_0_43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3" name="Google Shape;123;gcd567e2ae4_0_4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90757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e4cb5e0a0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e4cb5e0a0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56708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5078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p:nvPr/>
        </p:nvSpPr>
        <p:spPr>
          <a:xfrm>
            <a:off x="7575" y="0"/>
            <a:ext cx="9144000" cy="4266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pic>
        <p:nvPicPr>
          <p:cNvPr id="56" name="Google Shape;56;p14"/>
          <p:cNvPicPr preferRelativeResize="0"/>
          <p:nvPr/>
        </p:nvPicPr>
        <p:blipFill>
          <a:blip r:embed="rId2">
            <a:alphaModFix/>
          </a:blip>
          <a:stretch>
            <a:fillRect/>
          </a:stretch>
        </p:blipFill>
        <p:spPr>
          <a:xfrm>
            <a:off x="411431" y="349729"/>
            <a:ext cx="1919475" cy="427383"/>
          </a:xfrm>
          <a:prstGeom prst="rect">
            <a:avLst/>
          </a:prstGeom>
          <a:noFill/>
          <a:ln>
            <a:noFill/>
          </a:ln>
        </p:spPr>
      </p:pic>
      <p:sp>
        <p:nvSpPr>
          <p:cNvPr id="57" name="Google Shape;57;p14"/>
          <p:cNvSpPr txBox="1">
            <a:spLocks noGrp="1"/>
          </p:cNvSpPr>
          <p:nvPr>
            <p:ph type="title"/>
          </p:nvPr>
        </p:nvSpPr>
        <p:spPr>
          <a:xfrm>
            <a:off x="1143000" y="1149713"/>
            <a:ext cx="6858000" cy="1210200"/>
          </a:xfrm>
          <a:prstGeom prst="rect">
            <a:avLst/>
          </a:prstGeom>
        </p:spPr>
        <p:txBody>
          <a:bodyPr spcFirstLastPara="1" wrap="square" lIns="34275" tIns="34275" rIns="34275" bIns="34275" anchor="b" anchorCtr="0">
            <a:noAutofit/>
          </a:bodyPr>
          <a:lstStyle>
            <a:lvl1pPr lvl="0" algn="ctr" rtl="0">
              <a:spcBef>
                <a:spcPts val="0"/>
              </a:spcBef>
              <a:spcAft>
                <a:spcPts val="0"/>
              </a:spcAft>
              <a:buNone/>
              <a:defRPr sz="3600">
                <a:solidFill>
                  <a:srgbClr val="F2F2F2"/>
                </a:solidFill>
              </a:defRPr>
            </a:lvl1pPr>
            <a:lvl2pPr lvl="1" algn="ctr" rtl="0">
              <a:spcBef>
                <a:spcPts val="0"/>
              </a:spcBef>
              <a:spcAft>
                <a:spcPts val="0"/>
              </a:spcAft>
              <a:buNone/>
              <a:defRPr sz="3600">
                <a:solidFill>
                  <a:srgbClr val="F2F2F2"/>
                </a:solidFill>
              </a:defRPr>
            </a:lvl2pPr>
            <a:lvl3pPr lvl="2" algn="ctr" rtl="0">
              <a:spcBef>
                <a:spcPts val="0"/>
              </a:spcBef>
              <a:spcAft>
                <a:spcPts val="0"/>
              </a:spcAft>
              <a:buNone/>
              <a:defRPr sz="3600">
                <a:solidFill>
                  <a:srgbClr val="F2F2F2"/>
                </a:solidFill>
              </a:defRPr>
            </a:lvl3pPr>
            <a:lvl4pPr lvl="3" algn="ctr" rtl="0">
              <a:spcBef>
                <a:spcPts val="0"/>
              </a:spcBef>
              <a:spcAft>
                <a:spcPts val="0"/>
              </a:spcAft>
              <a:buNone/>
              <a:defRPr sz="3600">
                <a:solidFill>
                  <a:srgbClr val="F2F2F2"/>
                </a:solidFill>
              </a:defRPr>
            </a:lvl4pPr>
            <a:lvl5pPr lvl="4" algn="ctr" rtl="0">
              <a:spcBef>
                <a:spcPts val="0"/>
              </a:spcBef>
              <a:spcAft>
                <a:spcPts val="0"/>
              </a:spcAft>
              <a:buNone/>
              <a:defRPr sz="3600">
                <a:solidFill>
                  <a:srgbClr val="F2F2F2"/>
                </a:solidFill>
              </a:defRPr>
            </a:lvl5pPr>
            <a:lvl6pPr lvl="5" algn="ctr" rtl="0">
              <a:spcBef>
                <a:spcPts val="0"/>
              </a:spcBef>
              <a:spcAft>
                <a:spcPts val="0"/>
              </a:spcAft>
              <a:buNone/>
              <a:defRPr sz="3600">
                <a:solidFill>
                  <a:srgbClr val="F2F2F2"/>
                </a:solidFill>
              </a:defRPr>
            </a:lvl6pPr>
            <a:lvl7pPr lvl="6" algn="ctr" rtl="0">
              <a:spcBef>
                <a:spcPts val="0"/>
              </a:spcBef>
              <a:spcAft>
                <a:spcPts val="0"/>
              </a:spcAft>
              <a:buNone/>
              <a:defRPr sz="3600">
                <a:solidFill>
                  <a:srgbClr val="F2F2F2"/>
                </a:solidFill>
              </a:defRPr>
            </a:lvl7pPr>
            <a:lvl8pPr lvl="7" algn="ctr" rtl="0">
              <a:spcBef>
                <a:spcPts val="0"/>
              </a:spcBef>
              <a:spcAft>
                <a:spcPts val="0"/>
              </a:spcAft>
              <a:buNone/>
              <a:defRPr sz="3600">
                <a:solidFill>
                  <a:srgbClr val="F2F2F2"/>
                </a:solidFill>
              </a:defRPr>
            </a:lvl8pPr>
            <a:lvl9pPr lvl="8" algn="ctr" rtl="0">
              <a:spcBef>
                <a:spcPts val="0"/>
              </a:spcBef>
              <a:spcAft>
                <a:spcPts val="0"/>
              </a:spcAft>
              <a:buNone/>
              <a:defRPr sz="3600">
                <a:solidFill>
                  <a:srgbClr val="F2F2F2"/>
                </a:solidFill>
              </a:defRPr>
            </a:lvl9pPr>
          </a:lstStyle>
          <a:p>
            <a:endParaRPr/>
          </a:p>
        </p:txBody>
      </p:sp>
      <p:sp>
        <p:nvSpPr>
          <p:cNvPr id="58" name="Google Shape;58;p14"/>
          <p:cNvSpPr txBox="1">
            <a:spLocks noGrp="1"/>
          </p:cNvSpPr>
          <p:nvPr>
            <p:ph type="subTitle" idx="1"/>
          </p:nvPr>
        </p:nvSpPr>
        <p:spPr>
          <a:xfrm>
            <a:off x="1150575" y="2359978"/>
            <a:ext cx="6858000" cy="570000"/>
          </a:xfrm>
          <a:prstGeom prst="rect">
            <a:avLst/>
          </a:prstGeom>
        </p:spPr>
        <p:txBody>
          <a:bodyPr spcFirstLastPara="1" wrap="square" lIns="34275" tIns="34275" rIns="34275" bIns="34275" anchor="t" anchorCtr="0">
            <a:noAutofit/>
          </a:bodyPr>
          <a:lstStyle>
            <a:lvl1pPr lvl="0" algn="ctr" rtl="0">
              <a:spcBef>
                <a:spcPts val="600"/>
              </a:spcBef>
              <a:spcAft>
                <a:spcPts val="0"/>
              </a:spcAft>
              <a:buNone/>
              <a:defRPr sz="1400" b="1">
                <a:solidFill>
                  <a:srgbClr val="F2F2F2"/>
                </a:solidFill>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Four Content Boxes">
  <p:cSld name="Four Content Boxes">
    <p:spTree>
      <p:nvGrpSpPr>
        <p:cNvPr id="1" name="Shape 94"/>
        <p:cNvGrpSpPr/>
        <p:nvPr/>
      </p:nvGrpSpPr>
      <p:grpSpPr>
        <a:xfrm>
          <a:off x="0" y="0"/>
          <a:ext cx="0" cy="0"/>
          <a:chOff x="0" y="0"/>
          <a:chExt cx="0" cy="0"/>
        </a:xfrm>
      </p:grpSpPr>
      <p:sp>
        <p:nvSpPr>
          <p:cNvPr id="95" name="Google Shape;95;p19"/>
          <p:cNvSpPr txBox="1">
            <a:spLocks noGrp="1"/>
          </p:cNvSpPr>
          <p:nvPr>
            <p:ph type="body" idx="1"/>
          </p:nvPr>
        </p:nvSpPr>
        <p:spPr>
          <a:xfrm>
            <a:off x="457200" y="1144121"/>
            <a:ext cx="4114800" cy="1389900"/>
          </a:xfrm>
          <a:prstGeom prst="rect">
            <a:avLst/>
          </a:prstGeom>
          <a:solidFill>
            <a:srgbClr val="F2F2F2"/>
          </a:solidFill>
          <a:ln w="76200" cap="flat" cmpd="sng">
            <a:solidFill>
              <a:srgbClr val="FFFFFF"/>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454454"/>
              </a:buClr>
              <a:buSzPts val="1500"/>
              <a:buFont typeface="Source Sans Pro"/>
              <a:buNone/>
              <a:defRPr sz="1500">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96" name="Google Shape;96;p19"/>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dirty="0"/>
          </a:p>
        </p:txBody>
      </p:sp>
      <p:sp>
        <p:nvSpPr>
          <p:cNvPr id="97" name="Google Shape;97;p19"/>
          <p:cNvSpPr txBox="1">
            <a:spLocks noGrp="1"/>
          </p:cNvSpPr>
          <p:nvPr>
            <p:ph type="title"/>
          </p:nvPr>
        </p:nvSpPr>
        <p:spPr>
          <a:xfrm>
            <a:off x="459881" y="510300"/>
            <a:ext cx="5331300" cy="505200"/>
          </a:xfrm>
          <a:prstGeom prst="rect">
            <a:avLst/>
          </a:prstGeom>
        </p:spPr>
        <p:txBody>
          <a:bodyPr spcFirstLastPara="1" wrap="square" lIns="34275" tIns="34275" rIns="34275" bIns="34275" anchor="t" anchorCtr="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98" name="Google Shape;98;p19"/>
          <p:cNvSpPr txBox="1">
            <a:spLocks noGrp="1"/>
          </p:cNvSpPr>
          <p:nvPr>
            <p:ph type="subTitle" idx="2"/>
          </p:nvPr>
        </p:nvSpPr>
        <p:spPr>
          <a:xfrm>
            <a:off x="436894" y="242044"/>
            <a:ext cx="5127900" cy="268200"/>
          </a:xfrm>
          <a:prstGeom prst="rect">
            <a:avLst/>
          </a:prstGeom>
        </p:spPr>
        <p:txBody>
          <a:bodyPr spcFirstLastPara="1" wrap="square" lIns="34275" tIns="34275" rIns="34275" bIns="34275" anchor="ctr" anchorCtr="0">
            <a:noAutofit/>
          </a:bodyPr>
          <a:lstStyle>
            <a:lvl1pPr lvl="0" rtl="0">
              <a:spcBef>
                <a:spcPts val="600"/>
              </a:spcBef>
              <a:spcAft>
                <a:spcPts val="0"/>
              </a:spcAft>
              <a:buNone/>
              <a:defRPr sz="1200" b="1">
                <a:solidFill>
                  <a:schemeClr val="dk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Idea">
  <p:cSld name="Big Idea">
    <p:spTree>
      <p:nvGrpSpPr>
        <p:cNvPr id="1" name="Shape 103"/>
        <p:cNvGrpSpPr/>
        <p:nvPr/>
      </p:nvGrpSpPr>
      <p:grpSpPr>
        <a:xfrm>
          <a:off x="0" y="0"/>
          <a:ext cx="0" cy="0"/>
          <a:chOff x="0" y="0"/>
          <a:chExt cx="0" cy="0"/>
        </a:xfrm>
      </p:grpSpPr>
      <p:sp>
        <p:nvSpPr>
          <p:cNvPr id="104" name="Google Shape;104;p21"/>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dirty="0"/>
          </a:p>
        </p:txBody>
      </p:sp>
      <p:sp>
        <p:nvSpPr>
          <p:cNvPr id="105" name="Google Shape;105;p21"/>
          <p:cNvSpPr txBox="1">
            <a:spLocks noGrp="1"/>
          </p:cNvSpPr>
          <p:nvPr>
            <p:ph type="title"/>
          </p:nvPr>
        </p:nvSpPr>
        <p:spPr>
          <a:xfrm>
            <a:off x="467550" y="252938"/>
            <a:ext cx="8219400" cy="4384200"/>
          </a:xfrm>
          <a:prstGeom prst="rect">
            <a:avLst/>
          </a:prstGeom>
        </p:spPr>
        <p:txBody>
          <a:bodyPr spcFirstLastPara="1" wrap="square" lIns="34275" tIns="34275" rIns="34275" bIns="34275" anchor="ctr" anchorCtr="0">
            <a:noAutofit/>
          </a:bodyPr>
          <a:lstStyle>
            <a:lvl1pPr lvl="0" algn="ctr" rtl="0">
              <a:spcBef>
                <a:spcPts val="0"/>
              </a:spcBef>
              <a:spcAft>
                <a:spcPts val="0"/>
              </a:spcAft>
              <a:buNone/>
              <a:defRPr sz="2700">
                <a:solidFill>
                  <a:schemeClr val="accent6"/>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General content - dark">
  <p:cSld name="Comparison dark">
    <p:bg>
      <p:bgPr>
        <a:solidFill>
          <a:schemeClr val="accent1"/>
        </a:solidFill>
        <a:effectLst/>
      </p:bgPr>
    </p:bg>
    <p:spTree>
      <p:nvGrpSpPr>
        <p:cNvPr id="1" name="Shape 109"/>
        <p:cNvGrpSpPr/>
        <p:nvPr/>
      </p:nvGrpSpPr>
      <p:grpSpPr>
        <a:xfrm>
          <a:off x="0" y="0"/>
          <a:ext cx="0" cy="0"/>
          <a:chOff x="0" y="0"/>
          <a:chExt cx="0" cy="0"/>
        </a:xfrm>
      </p:grpSpPr>
      <p:sp>
        <p:nvSpPr>
          <p:cNvPr id="110" name="Google Shape;110;p2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dirty="0">
              <a:latin typeface="Avenir"/>
              <a:ea typeface="Avenir"/>
              <a:cs typeface="Avenir"/>
              <a:sym typeface="Avenir"/>
            </a:endParaRPr>
          </a:p>
        </p:txBody>
      </p:sp>
      <p:sp>
        <p:nvSpPr>
          <p:cNvPr id="111" name="Google Shape;111;p23"/>
          <p:cNvSpPr txBox="1">
            <a:spLocks noGrp="1"/>
          </p:cNvSpPr>
          <p:nvPr>
            <p:ph type="title"/>
          </p:nvPr>
        </p:nvSpPr>
        <p:spPr>
          <a:xfrm>
            <a:off x="459881" y="514350"/>
            <a:ext cx="7543800" cy="547800"/>
          </a:xfrm>
          <a:prstGeom prst="rect">
            <a:avLst/>
          </a:prstGeom>
        </p:spPr>
        <p:txBody>
          <a:bodyPr spcFirstLastPara="1" wrap="square" lIns="34275" tIns="34275" rIns="34275" bIns="34275" anchor="ctr" anchorCtr="0">
            <a:noAutofit/>
          </a:bodyPr>
          <a:lstStyle>
            <a:lvl1pPr lvl="0" rtl="0">
              <a:spcBef>
                <a:spcPts val="0"/>
              </a:spcBef>
              <a:spcAft>
                <a:spcPts val="0"/>
              </a:spcAft>
              <a:buNone/>
              <a:defRPr sz="27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112" name="Google Shape;112;p23"/>
          <p:cNvSpPr txBox="1">
            <a:spLocks noGrp="1"/>
          </p:cNvSpPr>
          <p:nvPr>
            <p:ph type="body" idx="1"/>
          </p:nvPr>
        </p:nvSpPr>
        <p:spPr>
          <a:xfrm>
            <a:off x="444563" y="1054500"/>
            <a:ext cx="3962700" cy="3564000"/>
          </a:xfrm>
          <a:prstGeom prst="rect">
            <a:avLst/>
          </a:prstGeom>
        </p:spPr>
        <p:txBody>
          <a:bodyPr spcFirstLastPara="1" wrap="square" lIns="34275" tIns="34275" rIns="34275" bIns="34275" anchor="t" anchorCtr="0">
            <a:noAutofit/>
          </a:bodyPr>
          <a:lstStyle>
            <a:lvl1pPr marL="457200" lvl="0" indent="-228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1pPr>
            <a:lvl2pPr marL="914400" lvl="1" indent="-228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2pPr>
            <a:lvl3pPr marL="1371600" lvl="2" indent="-228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3pPr>
            <a:lvl4pPr marL="1828800" lvl="3" indent="-228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4pPr>
            <a:lvl5pPr marL="2286000" lvl="4" indent="-228600" rtl="0">
              <a:spcBef>
                <a:spcPts val="600"/>
              </a:spcBef>
              <a:spcAft>
                <a:spcPts val="0"/>
              </a:spcAft>
              <a:buClr>
                <a:srgbClr val="F2F2F2"/>
              </a:buClr>
              <a:buSzPts val="1500"/>
              <a:buFont typeface="Source Sans Pro"/>
              <a:buNone/>
              <a:defRPr sz="1500">
                <a:solidFill>
                  <a:srgbClr val="F2F2F2"/>
                </a:solidFill>
                <a:latin typeface="Source Sans Pro"/>
                <a:ea typeface="Source Sans Pro"/>
                <a:cs typeface="Source Sans Pro"/>
                <a:sym typeface="Source Sans Pro"/>
              </a:defRPr>
            </a:lvl5pPr>
            <a:lvl6pPr marL="2743200" lvl="5" indent="-323850" rtl="0">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6pPr>
            <a:lvl7pPr marL="3200400" lvl="6" indent="-323850" rtl="0">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7pPr>
            <a:lvl8pPr marL="3657600" lvl="7" indent="-323850" rtl="0">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8pPr>
            <a:lvl9pPr marL="4114800" lvl="8" indent="-323850" rtl="0">
              <a:spcBef>
                <a:spcPts val="600"/>
              </a:spcBef>
              <a:spcAft>
                <a:spcPts val="0"/>
              </a:spcAft>
              <a:buClr>
                <a:srgbClr val="F2F2F2"/>
              </a:buClr>
              <a:buSzPts val="1500"/>
              <a:buFont typeface="Source Sans Pro"/>
              <a:buChar char="•"/>
              <a:defRPr sz="1500">
                <a:solidFill>
                  <a:srgbClr val="F2F2F2"/>
                </a:solidFill>
                <a:latin typeface="Source Sans Pro"/>
                <a:ea typeface="Source Sans Pro"/>
                <a:cs typeface="Source Sans Pro"/>
                <a:sym typeface="Source Sans Pro"/>
              </a:defRPr>
            </a:lvl9pPr>
          </a:lstStyle>
          <a:p>
            <a:endParaRPr/>
          </a:p>
        </p:txBody>
      </p:sp>
      <p:sp>
        <p:nvSpPr>
          <p:cNvPr id="113" name="Google Shape;113;p23"/>
          <p:cNvSpPr txBox="1">
            <a:spLocks noGrp="1"/>
          </p:cNvSpPr>
          <p:nvPr>
            <p:ph type="subTitle" idx="2"/>
          </p:nvPr>
        </p:nvSpPr>
        <p:spPr>
          <a:xfrm>
            <a:off x="459881" y="245269"/>
            <a:ext cx="7543800" cy="266700"/>
          </a:xfrm>
          <a:prstGeom prst="rect">
            <a:avLst/>
          </a:prstGeom>
        </p:spPr>
        <p:txBody>
          <a:bodyPr spcFirstLastPara="1" wrap="square" lIns="34275" tIns="34275" rIns="34275" bIns="34275" anchor="ctr" anchorCtr="0">
            <a:noAutofit/>
          </a:bodyPr>
          <a:lstStyle>
            <a:lvl1pPr lvl="0" rtl="0">
              <a:spcBef>
                <a:spcPts val="600"/>
              </a:spcBef>
              <a:spcAft>
                <a:spcPts val="0"/>
              </a:spcAft>
              <a:buNone/>
              <a:defRPr sz="1200" b="1">
                <a:solidFill>
                  <a:srgbClr val="F2F2F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our Content Boxes dark">
  <p:cSld name="Four Content Boxes dark">
    <p:bg>
      <p:bgPr>
        <a:solidFill>
          <a:schemeClr val="accent1"/>
        </a:solidFill>
        <a:effectLst/>
      </p:bgPr>
    </p:bg>
    <p:spTree>
      <p:nvGrpSpPr>
        <p:cNvPr id="1" name="Shape 114"/>
        <p:cNvGrpSpPr/>
        <p:nvPr/>
      </p:nvGrpSpPr>
      <p:grpSpPr>
        <a:xfrm>
          <a:off x="0" y="0"/>
          <a:ext cx="0" cy="0"/>
          <a:chOff x="0" y="0"/>
          <a:chExt cx="0" cy="0"/>
        </a:xfrm>
      </p:grpSpPr>
      <p:sp>
        <p:nvSpPr>
          <p:cNvPr id="115" name="Google Shape;115;p24"/>
          <p:cNvSpPr txBox="1">
            <a:spLocks noGrp="1"/>
          </p:cNvSpPr>
          <p:nvPr>
            <p:ph type="body" idx="1"/>
          </p:nvPr>
        </p:nvSpPr>
        <p:spPr>
          <a:xfrm>
            <a:off x="457200" y="1144121"/>
            <a:ext cx="4114800" cy="1389900"/>
          </a:xfrm>
          <a:prstGeom prst="rect">
            <a:avLst/>
          </a:prstGeom>
          <a:solidFill>
            <a:srgbClr val="318DDA"/>
          </a:solidFill>
          <a:ln w="76200" cap="flat" cmpd="sng">
            <a:solidFill>
              <a:schemeClr val="accent1"/>
            </a:solidFill>
            <a:prstDash val="solid"/>
            <a:round/>
            <a:headEnd type="none" w="sm" len="sm"/>
            <a:tailEnd type="none" w="sm" len="sm"/>
          </a:ln>
        </p:spPr>
        <p:txBody>
          <a:bodyPr spcFirstLastPara="1" wrap="square" lIns="171450" tIns="171450" rIns="171450" bIns="171450" anchor="t" anchorCtr="0">
            <a:noAutofit/>
          </a:bodyPr>
          <a:lstStyle>
            <a:lvl1pPr marL="457200" lvl="0"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1pPr>
            <a:lvl2pPr marL="914400" lvl="1"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2pPr>
            <a:lvl3pPr marL="1371600" lvl="2"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3pPr>
            <a:lvl4pPr marL="1828800" lvl="3"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4pPr>
            <a:lvl5pPr marL="2286000" lvl="4" indent="-228600" algn="l" rtl="0">
              <a:lnSpc>
                <a:spcPct val="120000"/>
              </a:lnSpc>
              <a:spcBef>
                <a:spcPts val="600"/>
              </a:spcBef>
              <a:spcAft>
                <a:spcPts val="0"/>
              </a:spcAft>
              <a:buClr>
                <a:srgbClr val="FFFFFF"/>
              </a:buClr>
              <a:buSzPts val="1500"/>
              <a:buFont typeface="Source Sans Pro"/>
              <a:buNone/>
              <a:defRPr sz="1500">
                <a:solidFill>
                  <a:srgbClr val="FFFFFF"/>
                </a:solidFill>
                <a:latin typeface="Source Sans Pro"/>
                <a:ea typeface="Source Sans Pro"/>
                <a:cs typeface="Source Sans Pro"/>
                <a:sym typeface="Source Sans Pro"/>
              </a:defRPr>
            </a:lvl5pPr>
            <a:lvl6pPr marL="2743200" lvl="5" indent="-317500" algn="l" rtl="0">
              <a:lnSpc>
                <a:spcPct val="120000"/>
              </a:lnSpc>
              <a:spcBef>
                <a:spcPts val="600"/>
              </a:spcBef>
              <a:spcAft>
                <a:spcPts val="0"/>
              </a:spcAft>
              <a:buClr>
                <a:srgbClr val="454454"/>
              </a:buClr>
              <a:buSzPts val="1400"/>
              <a:buChar char="•"/>
              <a:defRPr/>
            </a:lvl6pPr>
            <a:lvl7pPr marL="3200400" lvl="6" indent="-317500" algn="l" rtl="0">
              <a:lnSpc>
                <a:spcPct val="120000"/>
              </a:lnSpc>
              <a:spcBef>
                <a:spcPts val="600"/>
              </a:spcBef>
              <a:spcAft>
                <a:spcPts val="0"/>
              </a:spcAft>
              <a:buClr>
                <a:srgbClr val="454454"/>
              </a:buClr>
              <a:buSzPts val="1400"/>
              <a:buChar char="•"/>
              <a:defRPr/>
            </a:lvl7pPr>
            <a:lvl8pPr marL="3657600" lvl="7" indent="-317500" algn="l" rtl="0">
              <a:lnSpc>
                <a:spcPct val="120000"/>
              </a:lnSpc>
              <a:spcBef>
                <a:spcPts val="600"/>
              </a:spcBef>
              <a:spcAft>
                <a:spcPts val="0"/>
              </a:spcAft>
              <a:buClr>
                <a:srgbClr val="454454"/>
              </a:buClr>
              <a:buSzPts val="1400"/>
              <a:buChar char="•"/>
              <a:defRPr/>
            </a:lvl8pPr>
            <a:lvl9pPr marL="4114800" lvl="8" indent="-317500" algn="l" rtl="0">
              <a:lnSpc>
                <a:spcPct val="120000"/>
              </a:lnSpc>
              <a:spcBef>
                <a:spcPts val="600"/>
              </a:spcBef>
              <a:spcAft>
                <a:spcPts val="0"/>
              </a:spcAft>
              <a:buClr>
                <a:srgbClr val="454454"/>
              </a:buClr>
              <a:buSzPts val="1400"/>
              <a:buChar char="•"/>
              <a:defRPr/>
            </a:lvl9pPr>
          </a:lstStyle>
          <a:p>
            <a:endParaRPr/>
          </a:p>
        </p:txBody>
      </p:sp>
      <p:sp>
        <p:nvSpPr>
          <p:cNvPr id="116" name="Google Shape;116;p24"/>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dirty="0">
              <a:latin typeface="Avenir"/>
              <a:ea typeface="Avenir"/>
              <a:cs typeface="Avenir"/>
              <a:sym typeface="Avenir"/>
            </a:endParaRPr>
          </a:p>
        </p:txBody>
      </p:sp>
      <p:sp>
        <p:nvSpPr>
          <p:cNvPr id="117" name="Google Shape;117;p24"/>
          <p:cNvSpPr txBox="1">
            <a:spLocks noGrp="1"/>
          </p:cNvSpPr>
          <p:nvPr>
            <p:ph type="title"/>
          </p:nvPr>
        </p:nvSpPr>
        <p:spPr>
          <a:xfrm>
            <a:off x="459881" y="514350"/>
            <a:ext cx="7543800" cy="547800"/>
          </a:xfrm>
          <a:prstGeom prst="rect">
            <a:avLst/>
          </a:prstGeom>
        </p:spPr>
        <p:txBody>
          <a:bodyPr spcFirstLastPara="1" wrap="square" lIns="34275" tIns="34275" rIns="34275" bIns="34275" anchor="ctr" anchorCtr="0">
            <a:noAutofit/>
          </a:bodyPr>
          <a:lstStyle>
            <a:lvl1pPr lvl="0" rtl="0">
              <a:spcBef>
                <a:spcPts val="0"/>
              </a:spcBef>
              <a:spcAft>
                <a:spcPts val="0"/>
              </a:spcAft>
              <a:buNone/>
              <a:defRPr sz="27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a:endParaRPr/>
          </a:p>
        </p:txBody>
      </p:sp>
      <p:sp>
        <p:nvSpPr>
          <p:cNvPr id="118" name="Google Shape;118;p24"/>
          <p:cNvSpPr txBox="1">
            <a:spLocks noGrp="1"/>
          </p:cNvSpPr>
          <p:nvPr>
            <p:ph type="subTitle" idx="2"/>
          </p:nvPr>
        </p:nvSpPr>
        <p:spPr>
          <a:xfrm>
            <a:off x="459881" y="245269"/>
            <a:ext cx="7543800" cy="266700"/>
          </a:xfrm>
          <a:prstGeom prst="rect">
            <a:avLst/>
          </a:prstGeom>
        </p:spPr>
        <p:txBody>
          <a:bodyPr spcFirstLastPara="1" wrap="square" lIns="34275" tIns="34275" rIns="34275" bIns="34275" anchor="ctr" anchorCtr="0">
            <a:noAutofit/>
          </a:bodyPr>
          <a:lstStyle>
            <a:lvl1pPr lvl="0" rtl="0">
              <a:spcBef>
                <a:spcPts val="600"/>
              </a:spcBef>
              <a:spcAft>
                <a:spcPts val="0"/>
              </a:spcAft>
              <a:buNone/>
              <a:defRPr sz="1200" b="1">
                <a:solidFill>
                  <a:srgbClr val="F2F2F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dark">
  <p:cSld name="Blank dark">
    <p:bg>
      <p:bgPr>
        <a:solidFill>
          <a:schemeClr val="accent1"/>
        </a:solidFill>
        <a:effectLst/>
      </p:bgPr>
    </p:bg>
    <p:spTree>
      <p:nvGrpSpPr>
        <p:cNvPr id="1" name="Shape 119"/>
        <p:cNvGrpSpPr/>
        <p:nvPr/>
      </p:nvGrpSpPr>
      <p:grpSpPr>
        <a:xfrm>
          <a:off x="0" y="0"/>
          <a:ext cx="0" cy="0"/>
          <a:chOff x="0" y="0"/>
          <a:chExt cx="0" cy="0"/>
        </a:xfrm>
      </p:grpSpPr>
      <p:sp>
        <p:nvSpPr>
          <p:cNvPr id="120" name="Google Shape;120;p25"/>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a:solidFill>
                  <a:srgbClr val="89BDE8"/>
                </a:solidFill>
              </a:defRPr>
            </a:lvl1pPr>
            <a:lvl2pPr marL="0" lvl="1" indent="0" algn="r" rtl="0">
              <a:spcBef>
                <a:spcPts val="0"/>
              </a:spcBef>
              <a:buNone/>
              <a:defRPr>
                <a:solidFill>
                  <a:srgbClr val="89BDE8"/>
                </a:solidFill>
              </a:defRPr>
            </a:lvl2pPr>
            <a:lvl3pPr marL="0" lvl="2" indent="0" algn="r" rtl="0">
              <a:spcBef>
                <a:spcPts val="0"/>
              </a:spcBef>
              <a:buNone/>
              <a:defRPr>
                <a:solidFill>
                  <a:srgbClr val="89BDE8"/>
                </a:solidFill>
              </a:defRPr>
            </a:lvl3pPr>
            <a:lvl4pPr marL="0" lvl="3" indent="0" algn="r" rtl="0">
              <a:spcBef>
                <a:spcPts val="0"/>
              </a:spcBef>
              <a:buNone/>
              <a:defRPr>
                <a:solidFill>
                  <a:srgbClr val="89BDE8"/>
                </a:solidFill>
              </a:defRPr>
            </a:lvl4pPr>
            <a:lvl5pPr marL="0" lvl="4" indent="0" algn="r" rtl="0">
              <a:spcBef>
                <a:spcPts val="0"/>
              </a:spcBef>
              <a:buNone/>
              <a:defRPr>
                <a:solidFill>
                  <a:srgbClr val="89BDE8"/>
                </a:solidFill>
              </a:defRPr>
            </a:lvl5pPr>
            <a:lvl6pPr marL="0" lvl="5" indent="0" algn="r" rtl="0">
              <a:spcBef>
                <a:spcPts val="0"/>
              </a:spcBef>
              <a:buNone/>
              <a:defRPr>
                <a:solidFill>
                  <a:srgbClr val="89BDE8"/>
                </a:solidFill>
              </a:defRPr>
            </a:lvl6pPr>
            <a:lvl7pPr marL="0" lvl="6" indent="0" algn="r" rtl="0">
              <a:spcBef>
                <a:spcPts val="0"/>
              </a:spcBef>
              <a:buNone/>
              <a:defRPr>
                <a:solidFill>
                  <a:srgbClr val="89BDE8"/>
                </a:solidFill>
              </a:defRPr>
            </a:lvl7pPr>
            <a:lvl8pPr marL="0" lvl="7" indent="0" algn="r" rtl="0">
              <a:spcBef>
                <a:spcPts val="0"/>
              </a:spcBef>
              <a:buNone/>
              <a:defRPr>
                <a:solidFill>
                  <a:srgbClr val="89BDE8"/>
                </a:solidFill>
              </a:defRPr>
            </a:lvl8pPr>
            <a:lvl9pPr marL="0" lvl="8" indent="0" algn="r" rtl="0">
              <a:spcBef>
                <a:spcPts val="0"/>
              </a:spcBef>
              <a:buNone/>
              <a:defRPr>
                <a:solidFill>
                  <a:srgbClr val="89BDE8"/>
                </a:solidFill>
              </a:defRPr>
            </a:lvl9pPr>
          </a:lstStyle>
          <a:p>
            <a:pPr marL="0" lvl="0" indent="0" algn="r" rtl="0">
              <a:spcBef>
                <a:spcPts val="0"/>
              </a:spcBef>
              <a:spcAft>
                <a:spcPts val="0"/>
              </a:spcAft>
              <a:buNone/>
            </a:pPr>
            <a:fld id="{00000000-1234-1234-1234-123412341234}" type="slidenum">
              <a:rPr lang="en"/>
              <a:t>‹#›</a:t>
            </a:fld>
            <a:endParaRPr sz="900" b="0" i="0" u="none" strike="noStrike" cap="none" dirty="0">
              <a:latin typeface="Avenir"/>
              <a:ea typeface="Avenir"/>
              <a:cs typeface="Avenir"/>
              <a:sym typeface="Aveni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12_Title and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a:t>Insert Title, 28pt Calibri Bold (Color: RGB 33, 33, 33)</a:t>
            </a:r>
          </a:p>
        </p:txBody>
      </p:sp>
      <p:sp>
        <p:nvSpPr>
          <p:cNvPr id="12" name="Content Placeholder"/>
          <p:cNvSpPr>
            <a:spLocks noGrp="1"/>
          </p:cNvSpPr>
          <p:nvPr>
            <p:ph sz="quarter" idx="13"/>
          </p:nvPr>
        </p:nvSpPr>
        <p:spPr>
          <a:xfrm>
            <a:off x="628650" y="1062990"/>
            <a:ext cx="7886700" cy="33485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p:cNvSpPr>
            <a:spLocks noGrp="1"/>
          </p:cNvSpPr>
          <p:nvPr>
            <p:ph type="sldNum" sz="quarter" idx="12"/>
          </p:nvPr>
        </p:nvSpPr>
        <p:spPr/>
        <p:txBody>
          <a:bodyPr/>
          <a:lstStyle/>
          <a:p>
            <a:fld id="{E573346A-FCA4-684E-8D18-26E8324063ED}" type="slidenum">
              <a:rPr lang="en-US" smtClean="0"/>
              <a:t>‹#›</a:t>
            </a:fld>
            <a:endParaRPr lang="en-US" dirty="0"/>
          </a:p>
        </p:txBody>
      </p:sp>
      <p:sp>
        <p:nvSpPr>
          <p:cNvPr id="5" name="Footer Placeholder"/>
          <p:cNvSpPr>
            <a:spLocks noGrp="1"/>
          </p:cNvSpPr>
          <p:nvPr>
            <p:ph type="ftr" sz="quarter" idx="11"/>
          </p:nvPr>
        </p:nvSpPr>
        <p:spPr/>
        <p:txBody>
          <a:bodyPr/>
          <a:lstStyle>
            <a:lvl1pPr>
              <a:defRPr/>
            </a:lvl1pPr>
          </a:lstStyle>
          <a:p>
            <a:pPr algn="l"/>
            <a:r>
              <a:rPr lang="en-US" dirty="0"/>
              <a:t>FOR INTERNAL USE ONLY			     Office of Information and Technology</a:t>
            </a:r>
          </a:p>
        </p:txBody>
      </p:sp>
      <p:pic>
        <p:nvPicPr>
          <p:cNvPr id="9" name="Footer">
            <a:extLs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4903186"/>
            <a:ext cx="9141714" cy="238313"/>
          </a:xfrm>
          <a:prstGeom prst="rect">
            <a:avLst/>
          </a:prstGeom>
        </p:spPr>
      </p:pic>
    </p:spTree>
    <p:extLst>
      <p:ext uri="{BB962C8B-B14F-4D97-AF65-F5344CB8AC3E}">
        <p14:creationId xmlns:p14="http://schemas.microsoft.com/office/powerpoint/2010/main" val="3631960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457200" y="514350"/>
            <a:ext cx="7543800" cy="451500"/>
          </a:xfrm>
          <a:prstGeom prst="rect">
            <a:avLst/>
          </a:prstGeom>
          <a:noFill/>
          <a:ln>
            <a:noFill/>
          </a:ln>
        </p:spPr>
        <p:txBody>
          <a:bodyPr spcFirstLastPara="1" wrap="square" lIns="34275" tIns="34275" rIns="34275" bIns="34275" anchor="t" anchorCtr="0">
            <a:noAutofit/>
          </a:bodyPr>
          <a:lstStyle>
            <a:lvl1pPr lvl="0" algn="l" rtl="0">
              <a:lnSpc>
                <a:spcPct val="100000"/>
              </a:lnSpc>
              <a:spcBef>
                <a:spcPts val="0"/>
              </a:spcBef>
              <a:spcAft>
                <a:spcPts val="0"/>
              </a:spcAft>
              <a:buClr>
                <a:schemeClr val="accent1"/>
              </a:buClr>
              <a:buSzPts val="2700"/>
              <a:buFont typeface="Bitter"/>
              <a:buNone/>
              <a:defRPr sz="2700">
                <a:latin typeface="Bitter"/>
                <a:ea typeface="Bitter"/>
                <a:cs typeface="Bitter"/>
                <a:sym typeface="Bitter"/>
              </a:defRPr>
            </a:lvl1pPr>
            <a:lvl2pPr lvl="1" algn="l" rtl="0">
              <a:lnSpc>
                <a:spcPct val="100000"/>
              </a:lnSpc>
              <a:spcBef>
                <a:spcPts val="0"/>
              </a:spcBef>
              <a:spcAft>
                <a:spcPts val="0"/>
              </a:spcAft>
              <a:buClr>
                <a:schemeClr val="accent1"/>
              </a:buClr>
              <a:buSzPts val="1400"/>
              <a:buNone/>
              <a:defRPr/>
            </a:lvl2pPr>
            <a:lvl3pPr lvl="2" algn="l" rtl="0">
              <a:lnSpc>
                <a:spcPct val="100000"/>
              </a:lnSpc>
              <a:spcBef>
                <a:spcPts val="0"/>
              </a:spcBef>
              <a:spcAft>
                <a:spcPts val="0"/>
              </a:spcAft>
              <a:buClr>
                <a:schemeClr val="accent1"/>
              </a:buClr>
              <a:buSzPts val="1400"/>
              <a:buNone/>
              <a:defRPr/>
            </a:lvl3pPr>
            <a:lvl4pPr lvl="3" algn="l" rtl="0">
              <a:lnSpc>
                <a:spcPct val="100000"/>
              </a:lnSpc>
              <a:spcBef>
                <a:spcPts val="0"/>
              </a:spcBef>
              <a:spcAft>
                <a:spcPts val="0"/>
              </a:spcAft>
              <a:buClr>
                <a:schemeClr val="accent1"/>
              </a:buClr>
              <a:buSzPts val="1400"/>
              <a:buNone/>
              <a:defRPr/>
            </a:lvl4pPr>
            <a:lvl5pPr lvl="4" algn="l" rtl="0">
              <a:lnSpc>
                <a:spcPct val="100000"/>
              </a:lnSpc>
              <a:spcBef>
                <a:spcPts val="0"/>
              </a:spcBef>
              <a:spcAft>
                <a:spcPts val="0"/>
              </a:spcAft>
              <a:buClr>
                <a:schemeClr val="accent1"/>
              </a:buClr>
              <a:buSzPts val="1400"/>
              <a:buNone/>
              <a:defRPr/>
            </a:lvl5pPr>
            <a:lvl6pPr lvl="5" algn="l" rtl="0">
              <a:lnSpc>
                <a:spcPct val="100000"/>
              </a:lnSpc>
              <a:spcBef>
                <a:spcPts val="0"/>
              </a:spcBef>
              <a:spcAft>
                <a:spcPts val="0"/>
              </a:spcAft>
              <a:buClr>
                <a:schemeClr val="accent1"/>
              </a:buClr>
              <a:buSzPts val="1400"/>
              <a:buNone/>
              <a:defRPr/>
            </a:lvl6pPr>
            <a:lvl7pPr lvl="6" algn="l" rtl="0">
              <a:lnSpc>
                <a:spcPct val="100000"/>
              </a:lnSpc>
              <a:spcBef>
                <a:spcPts val="0"/>
              </a:spcBef>
              <a:spcAft>
                <a:spcPts val="0"/>
              </a:spcAft>
              <a:buClr>
                <a:schemeClr val="accent1"/>
              </a:buClr>
              <a:buSzPts val="1400"/>
              <a:buNone/>
              <a:defRPr/>
            </a:lvl7pPr>
            <a:lvl8pPr lvl="7" algn="l" rtl="0">
              <a:lnSpc>
                <a:spcPct val="100000"/>
              </a:lnSpc>
              <a:spcBef>
                <a:spcPts val="0"/>
              </a:spcBef>
              <a:spcAft>
                <a:spcPts val="0"/>
              </a:spcAft>
              <a:buClr>
                <a:schemeClr val="accent1"/>
              </a:buClr>
              <a:buSzPts val="1400"/>
              <a:buNone/>
              <a:defRPr/>
            </a:lvl8pPr>
            <a:lvl9pPr lvl="8" algn="l" rtl="0">
              <a:lnSpc>
                <a:spcPct val="100000"/>
              </a:lnSpc>
              <a:spcBef>
                <a:spcPts val="0"/>
              </a:spcBef>
              <a:spcAft>
                <a:spcPts val="0"/>
              </a:spcAft>
              <a:buClr>
                <a:schemeClr val="accent1"/>
              </a:buClr>
              <a:buSzPts val="1400"/>
              <a:buNone/>
              <a:defRPr/>
            </a:lvl9pPr>
          </a:lstStyle>
          <a:p>
            <a:endParaRPr/>
          </a:p>
        </p:txBody>
      </p:sp>
      <p:sp>
        <p:nvSpPr>
          <p:cNvPr id="101" name="Google Shape;101;p20"/>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lvl="0" indent="0" algn="r" rtl="0">
              <a:spcBef>
                <a:spcPts val="0"/>
              </a:spcBef>
              <a:buNone/>
              <a:defRPr sz="900">
                <a:solidFill>
                  <a:srgbClr val="7F8EA3"/>
                </a:solidFill>
                <a:latin typeface="Avenir"/>
                <a:ea typeface="Avenir"/>
                <a:cs typeface="Avenir"/>
                <a:sym typeface="Avenir"/>
              </a:defRPr>
            </a:lvl1pPr>
            <a:lvl2pPr marL="0" lvl="1" indent="0" algn="r" rtl="0">
              <a:spcBef>
                <a:spcPts val="0"/>
              </a:spcBef>
              <a:buNone/>
              <a:defRPr sz="900">
                <a:solidFill>
                  <a:srgbClr val="7F8EA3"/>
                </a:solidFill>
                <a:latin typeface="Avenir"/>
                <a:ea typeface="Avenir"/>
                <a:cs typeface="Avenir"/>
                <a:sym typeface="Avenir"/>
              </a:defRPr>
            </a:lvl2pPr>
            <a:lvl3pPr marL="0" lvl="2" indent="0" algn="r" rtl="0">
              <a:spcBef>
                <a:spcPts val="0"/>
              </a:spcBef>
              <a:buNone/>
              <a:defRPr sz="900">
                <a:solidFill>
                  <a:srgbClr val="7F8EA3"/>
                </a:solidFill>
                <a:latin typeface="Avenir"/>
                <a:ea typeface="Avenir"/>
                <a:cs typeface="Avenir"/>
                <a:sym typeface="Avenir"/>
              </a:defRPr>
            </a:lvl3pPr>
            <a:lvl4pPr marL="0" lvl="3" indent="0" algn="r" rtl="0">
              <a:spcBef>
                <a:spcPts val="0"/>
              </a:spcBef>
              <a:buNone/>
              <a:defRPr sz="900">
                <a:solidFill>
                  <a:srgbClr val="7F8EA3"/>
                </a:solidFill>
                <a:latin typeface="Avenir"/>
                <a:ea typeface="Avenir"/>
                <a:cs typeface="Avenir"/>
                <a:sym typeface="Avenir"/>
              </a:defRPr>
            </a:lvl4pPr>
            <a:lvl5pPr marL="0" lvl="4" indent="0" algn="r" rtl="0">
              <a:spcBef>
                <a:spcPts val="0"/>
              </a:spcBef>
              <a:buNone/>
              <a:defRPr sz="900">
                <a:solidFill>
                  <a:srgbClr val="7F8EA3"/>
                </a:solidFill>
                <a:latin typeface="Avenir"/>
                <a:ea typeface="Avenir"/>
                <a:cs typeface="Avenir"/>
                <a:sym typeface="Avenir"/>
              </a:defRPr>
            </a:lvl5pPr>
            <a:lvl6pPr marL="0" lvl="5" indent="0" algn="r" rtl="0">
              <a:spcBef>
                <a:spcPts val="0"/>
              </a:spcBef>
              <a:buNone/>
              <a:defRPr sz="900">
                <a:solidFill>
                  <a:srgbClr val="7F8EA3"/>
                </a:solidFill>
                <a:latin typeface="Avenir"/>
                <a:ea typeface="Avenir"/>
                <a:cs typeface="Avenir"/>
                <a:sym typeface="Avenir"/>
              </a:defRPr>
            </a:lvl6pPr>
            <a:lvl7pPr marL="0" lvl="6" indent="0" algn="r" rtl="0">
              <a:spcBef>
                <a:spcPts val="0"/>
              </a:spcBef>
              <a:buNone/>
              <a:defRPr sz="900">
                <a:solidFill>
                  <a:srgbClr val="7F8EA3"/>
                </a:solidFill>
                <a:latin typeface="Avenir"/>
                <a:ea typeface="Avenir"/>
                <a:cs typeface="Avenir"/>
                <a:sym typeface="Avenir"/>
              </a:defRPr>
            </a:lvl7pPr>
            <a:lvl8pPr marL="0" lvl="7" indent="0" algn="r" rtl="0">
              <a:spcBef>
                <a:spcPts val="0"/>
              </a:spcBef>
              <a:buNone/>
              <a:defRPr sz="900">
                <a:solidFill>
                  <a:srgbClr val="7F8EA3"/>
                </a:solidFill>
                <a:latin typeface="Avenir"/>
                <a:ea typeface="Avenir"/>
                <a:cs typeface="Avenir"/>
                <a:sym typeface="Avenir"/>
              </a:defRPr>
            </a:lvl8pPr>
            <a:lvl9pPr marL="0" lvl="8" indent="0" algn="r" rtl="0">
              <a:spcBef>
                <a:spcPts val="0"/>
              </a:spcBef>
              <a:buNone/>
              <a:defRPr sz="900">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dirty="0"/>
          </a:p>
        </p:txBody>
      </p:sp>
      <p:sp>
        <p:nvSpPr>
          <p:cNvPr id="102" name="Google Shape;102;p20"/>
          <p:cNvSpPr txBox="1">
            <a:spLocks noGrp="1"/>
          </p:cNvSpPr>
          <p:nvPr>
            <p:ph type="subTitle" idx="1"/>
          </p:nvPr>
        </p:nvSpPr>
        <p:spPr>
          <a:xfrm>
            <a:off x="436894" y="242044"/>
            <a:ext cx="5127900" cy="268200"/>
          </a:xfrm>
          <a:prstGeom prst="rect">
            <a:avLst/>
          </a:prstGeom>
        </p:spPr>
        <p:txBody>
          <a:bodyPr spcFirstLastPara="1" wrap="square" lIns="34275" tIns="34275" rIns="34275" bIns="34275" anchor="ctr" anchorCtr="0">
            <a:noAutofit/>
          </a:bodyPr>
          <a:lstStyle>
            <a:lvl1pPr lvl="0" rtl="0">
              <a:spcBef>
                <a:spcPts val="600"/>
              </a:spcBef>
              <a:spcAft>
                <a:spcPts val="0"/>
              </a:spcAft>
              <a:buNone/>
              <a:defRPr sz="1200" b="1">
                <a:solidFill>
                  <a:schemeClr val="dk2"/>
                </a:solidFill>
                <a:latin typeface="Source Sans Pro"/>
                <a:ea typeface="Source Sans Pro"/>
                <a:cs typeface="Source Sans Pro"/>
                <a:sym typeface="Source Sans Pro"/>
              </a:defRPr>
            </a:lvl1pPr>
            <a:lvl2pPr lvl="1" rtl="0">
              <a:spcBef>
                <a:spcPts val="600"/>
              </a:spcBef>
              <a:spcAft>
                <a:spcPts val="0"/>
              </a:spcAft>
              <a:buNone/>
              <a:defRPr/>
            </a:lvl2pPr>
            <a:lvl3pPr lvl="2" rtl="0">
              <a:spcBef>
                <a:spcPts val="600"/>
              </a:spcBef>
              <a:spcAft>
                <a:spcPts val="0"/>
              </a:spcAft>
              <a:buNone/>
              <a:defRPr/>
            </a:lvl3pPr>
            <a:lvl4pPr lvl="3" rtl="0">
              <a:spcBef>
                <a:spcPts val="600"/>
              </a:spcBef>
              <a:spcAft>
                <a:spcPts val="0"/>
              </a:spcAft>
              <a:buNone/>
              <a:defRPr/>
            </a:lvl4pPr>
            <a:lvl5pPr lvl="4" rtl="0">
              <a:spcBef>
                <a:spcPts val="600"/>
              </a:spcBef>
              <a:spcAft>
                <a:spcPts val="0"/>
              </a:spcAft>
              <a:buNone/>
              <a:defRPr/>
            </a:lvl5pPr>
            <a:lvl6pPr lvl="5" rtl="0">
              <a:spcBef>
                <a:spcPts val="600"/>
              </a:spcBef>
              <a:spcAft>
                <a:spcPts val="0"/>
              </a:spcAft>
              <a:buNone/>
              <a:defRPr/>
            </a:lvl6pPr>
            <a:lvl7pPr lvl="6" rtl="0">
              <a:spcBef>
                <a:spcPts val="600"/>
              </a:spcBef>
              <a:spcAft>
                <a:spcPts val="0"/>
              </a:spcAft>
              <a:buNone/>
              <a:defRPr/>
            </a:lvl7pPr>
            <a:lvl8pPr lvl="7" rtl="0">
              <a:spcBef>
                <a:spcPts val="600"/>
              </a:spcBef>
              <a:spcAft>
                <a:spcPts val="0"/>
              </a:spcAft>
              <a:buNone/>
              <a:defRPr/>
            </a:lvl8pPr>
            <a:lvl9pPr lvl="8" rtl="0">
              <a:spcBef>
                <a:spcPts val="600"/>
              </a:spcBef>
              <a:spcAft>
                <a:spcPts val="0"/>
              </a:spcAft>
              <a:buNone/>
              <a:defRPr/>
            </a:lvl9pPr>
          </a:lstStyle>
          <a:p>
            <a:endParaRPr/>
          </a:p>
        </p:txBody>
      </p:sp>
    </p:spTree>
    <p:extLst>
      <p:ext uri="{BB962C8B-B14F-4D97-AF65-F5344CB8AC3E}">
        <p14:creationId xmlns:p14="http://schemas.microsoft.com/office/powerpoint/2010/main" val="313931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sldNum" idx="12"/>
          </p:nvPr>
        </p:nvSpPr>
        <p:spPr>
          <a:xfrm>
            <a:off x="8480496" y="4800311"/>
            <a:ext cx="206400" cy="207600"/>
          </a:xfrm>
          <a:prstGeom prst="rect">
            <a:avLst/>
          </a:prstGeom>
          <a:noFill/>
          <a:ln>
            <a:noFill/>
          </a:ln>
        </p:spPr>
        <p:txBody>
          <a:bodyPr spcFirstLastPara="1" wrap="square" lIns="34275" tIns="34275" rIns="34275" bIns="34275" anchor="ctr" anchorCtr="0">
            <a:noAutofit/>
          </a:bodyPr>
          <a:lstStyle>
            <a:lvl1pPr marL="0" marR="0" lvl="0" indent="0" algn="r" rtl="0">
              <a:spcBef>
                <a:spcPts val="0"/>
              </a:spcBef>
              <a:buNone/>
              <a:defRPr sz="900" b="0" i="0" u="none" strike="noStrike" cap="none">
                <a:solidFill>
                  <a:srgbClr val="7F8EA3"/>
                </a:solidFill>
                <a:latin typeface="Avenir"/>
                <a:ea typeface="Avenir"/>
                <a:cs typeface="Avenir"/>
                <a:sym typeface="Avenir"/>
              </a:defRPr>
            </a:lvl1pPr>
            <a:lvl2pPr marL="0" marR="0" lvl="1" indent="0" algn="r" rtl="0">
              <a:spcBef>
                <a:spcPts val="0"/>
              </a:spcBef>
              <a:buNone/>
              <a:defRPr sz="900" b="0" i="0" u="none" strike="noStrike" cap="none">
                <a:solidFill>
                  <a:srgbClr val="7F8EA3"/>
                </a:solidFill>
                <a:latin typeface="Avenir"/>
                <a:ea typeface="Avenir"/>
                <a:cs typeface="Avenir"/>
                <a:sym typeface="Avenir"/>
              </a:defRPr>
            </a:lvl2pPr>
            <a:lvl3pPr marL="0" marR="0" lvl="2" indent="0" algn="r" rtl="0">
              <a:spcBef>
                <a:spcPts val="0"/>
              </a:spcBef>
              <a:buNone/>
              <a:defRPr sz="900" b="0" i="0" u="none" strike="noStrike" cap="none">
                <a:solidFill>
                  <a:srgbClr val="7F8EA3"/>
                </a:solidFill>
                <a:latin typeface="Avenir"/>
                <a:ea typeface="Avenir"/>
                <a:cs typeface="Avenir"/>
                <a:sym typeface="Avenir"/>
              </a:defRPr>
            </a:lvl3pPr>
            <a:lvl4pPr marL="0" marR="0" lvl="3" indent="0" algn="r" rtl="0">
              <a:spcBef>
                <a:spcPts val="0"/>
              </a:spcBef>
              <a:buNone/>
              <a:defRPr sz="900" b="0" i="0" u="none" strike="noStrike" cap="none">
                <a:solidFill>
                  <a:srgbClr val="7F8EA3"/>
                </a:solidFill>
                <a:latin typeface="Avenir"/>
                <a:ea typeface="Avenir"/>
                <a:cs typeface="Avenir"/>
                <a:sym typeface="Avenir"/>
              </a:defRPr>
            </a:lvl4pPr>
            <a:lvl5pPr marL="0" marR="0" lvl="4" indent="0" algn="r" rtl="0">
              <a:spcBef>
                <a:spcPts val="0"/>
              </a:spcBef>
              <a:buNone/>
              <a:defRPr sz="900" b="0" i="0" u="none" strike="noStrike" cap="none">
                <a:solidFill>
                  <a:srgbClr val="7F8EA3"/>
                </a:solidFill>
                <a:latin typeface="Avenir"/>
                <a:ea typeface="Avenir"/>
                <a:cs typeface="Avenir"/>
                <a:sym typeface="Avenir"/>
              </a:defRPr>
            </a:lvl5pPr>
            <a:lvl6pPr marL="0" marR="0" lvl="5" indent="0" algn="r" rtl="0">
              <a:spcBef>
                <a:spcPts val="0"/>
              </a:spcBef>
              <a:buNone/>
              <a:defRPr sz="900" b="0" i="0" u="none" strike="noStrike" cap="none">
                <a:solidFill>
                  <a:srgbClr val="7F8EA3"/>
                </a:solidFill>
                <a:latin typeface="Avenir"/>
                <a:ea typeface="Avenir"/>
                <a:cs typeface="Avenir"/>
                <a:sym typeface="Avenir"/>
              </a:defRPr>
            </a:lvl6pPr>
            <a:lvl7pPr marL="0" marR="0" lvl="6" indent="0" algn="r" rtl="0">
              <a:spcBef>
                <a:spcPts val="0"/>
              </a:spcBef>
              <a:buNone/>
              <a:defRPr sz="900" b="0" i="0" u="none" strike="noStrike" cap="none">
                <a:solidFill>
                  <a:srgbClr val="7F8EA3"/>
                </a:solidFill>
                <a:latin typeface="Avenir"/>
                <a:ea typeface="Avenir"/>
                <a:cs typeface="Avenir"/>
                <a:sym typeface="Avenir"/>
              </a:defRPr>
            </a:lvl7pPr>
            <a:lvl8pPr marL="0" marR="0" lvl="7" indent="0" algn="r" rtl="0">
              <a:spcBef>
                <a:spcPts val="0"/>
              </a:spcBef>
              <a:buNone/>
              <a:defRPr sz="900" b="0" i="0" u="none" strike="noStrike" cap="none">
                <a:solidFill>
                  <a:srgbClr val="7F8EA3"/>
                </a:solidFill>
                <a:latin typeface="Avenir"/>
                <a:ea typeface="Avenir"/>
                <a:cs typeface="Avenir"/>
                <a:sym typeface="Avenir"/>
              </a:defRPr>
            </a:lvl8pPr>
            <a:lvl9pPr marL="0" marR="0" lvl="8" indent="0" algn="r" rtl="0">
              <a:spcBef>
                <a:spcPts val="0"/>
              </a:spcBef>
              <a:buNone/>
              <a:defRPr sz="900" b="0" i="0" u="none" strike="noStrike" cap="none">
                <a:solidFill>
                  <a:srgbClr val="7F8EA3"/>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dirty="0"/>
          </a:p>
        </p:txBody>
      </p:sp>
      <p:sp>
        <p:nvSpPr>
          <p:cNvPr id="52" name="Google Shape;52;p13"/>
          <p:cNvSpPr txBox="1">
            <a:spLocks noGrp="1"/>
          </p:cNvSpPr>
          <p:nvPr>
            <p:ph type="body" idx="1"/>
          </p:nvPr>
        </p:nvSpPr>
        <p:spPr>
          <a:xfrm>
            <a:off x="457200" y="247650"/>
            <a:ext cx="8229600" cy="43815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20000"/>
              </a:lnSpc>
              <a:spcBef>
                <a:spcPts val="600"/>
              </a:spcBef>
              <a:spcAft>
                <a:spcPts val="0"/>
              </a:spcAft>
              <a:buClr>
                <a:srgbClr val="454454"/>
              </a:buClr>
              <a:buSzPts val="1500"/>
              <a:buFont typeface="Source Sans Pro"/>
              <a:buNone/>
              <a:defRPr sz="1500" i="0" u="none" strike="noStrike" cap="none">
                <a:solidFill>
                  <a:srgbClr val="454454"/>
                </a:solidFill>
                <a:latin typeface="Source Sans Pro"/>
                <a:ea typeface="Source Sans Pro"/>
                <a:cs typeface="Source Sans Pro"/>
                <a:sym typeface="Source Sans Pro"/>
              </a:defRPr>
            </a:lvl1pPr>
            <a:lvl2pPr marL="914400" marR="0" lvl="1" indent="-228600" algn="l" rtl="0">
              <a:lnSpc>
                <a:spcPct val="120000"/>
              </a:lnSpc>
              <a:spcBef>
                <a:spcPts val="600"/>
              </a:spcBef>
              <a:spcAft>
                <a:spcPts val="0"/>
              </a:spcAft>
              <a:buClr>
                <a:srgbClr val="454454"/>
              </a:buClr>
              <a:buSzPts val="1500"/>
              <a:buFont typeface="Source Sans Pro"/>
              <a:buNone/>
              <a:defRPr sz="1500" i="0" u="none" strike="noStrike" cap="none">
                <a:solidFill>
                  <a:srgbClr val="454454"/>
                </a:solidFill>
                <a:latin typeface="Source Sans Pro"/>
                <a:ea typeface="Source Sans Pro"/>
                <a:cs typeface="Source Sans Pro"/>
                <a:sym typeface="Source Sans Pro"/>
              </a:defRPr>
            </a:lvl2pPr>
            <a:lvl3pPr marL="1371600" marR="0" lvl="2" indent="-228600" algn="l" rtl="0">
              <a:lnSpc>
                <a:spcPct val="120000"/>
              </a:lnSpc>
              <a:spcBef>
                <a:spcPts val="600"/>
              </a:spcBef>
              <a:spcAft>
                <a:spcPts val="0"/>
              </a:spcAft>
              <a:buClr>
                <a:srgbClr val="454454"/>
              </a:buClr>
              <a:buSzPts val="1500"/>
              <a:buFont typeface="Source Sans Pro"/>
              <a:buNone/>
              <a:defRPr sz="1500" i="0" u="none" strike="noStrike" cap="none">
                <a:solidFill>
                  <a:srgbClr val="454454"/>
                </a:solidFill>
                <a:latin typeface="Source Sans Pro"/>
                <a:ea typeface="Source Sans Pro"/>
                <a:cs typeface="Source Sans Pro"/>
                <a:sym typeface="Source Sans Pro"/>
              </a:defRPr>
            </a:lvl3pPr>
            <a:lvl4pPr marL="1828800" marR="0" lvl="3" indent="-228600" algn="l" rtl="0">
              <a:lnSpc>
                <a:spcPct val="120000"/>
              </a:lnSpc>
              <a:spcBef>
                <a:spcPts val="600"/>
              </a:spcBef>
              <a:spcAft>
                <a:spcPts val="0"/>
              </a:spcAft>
              <a:buClr>
                <a:srgbClr val="454454"/>
              </a:buClr>
              <a:buSzPts val="1500"/>
              <a:buFont typeface="Source Sans Pro"/>
              <a:buNone/>
              <a:defRPr sz="1500" i="0" u="none" strike="noStrike" cap="none">
                <a:solidFill>
                  <a:srgbClr val="454454"/>
                </a:solidFill>
                <a:latin typeface="Source Sans Pro"/>
                <a:ea typeface="Source Sans Pro"/>
                <a:cs typeface="Source Sans Pro"/>
                <a:sym typeface="Source Sans Pro"/>
              </a:defRPr>
            </a:lvl4pPr>
            <a:lvl5pPr marL="2286000" marR="0" lvl="4" indent="-228600" algn="l" rtl="0">
              <a:lnSpc>
                <a:spcPct val="120000"/>
              </a:lnSpc>
              <a:spcBef>
                <a:spcPts val="600"/>
              </a:spcBef>
              <a:spcAft>
                <a:spcPts val="0"/>
              </a:spcAft>
              <a:buClr>
                <a:srgbClr val="454454"/>
              </a:buClr>
              <a:buSzPts val="1500"/>
              <a:buFont typeface="Source Sans Pro"/>
              <a:buNone/>
              <a:defRPr sz="1500" i="0" u="none" strike="noStrike" cap="none">
                <a:solidFill>
                  <a:srgbClr val="454454"/>
                </a:solidFill>
                <a:latin typeface="Source Sans Pro"/>
                <a:ea typeface="Source Sans Pro"/>
                <a:cs typeface="Source Sans Pro"/>
                <a:sym typeface="Source Sans Pro"/>
              </a:defRPr>
            </a:lvl5pPr>
            <a:lvl6pPr marL="2743200" marR="0" lvl="5" indent="-323850" algn="l" rtl="0">
              <a:lnSpc>
                <a:spcPct val="120000"/>
              </a:lnSpc>
              <a:spcBef>
                <a:spcPts val="600"/>
              </a:spcBef>
              <a:spcAft>
                <a:spcPts val="0"/>
              </a:spcAft>
              <a:buClr>
                <a:srgbClr val="454454"/>
              </a:buClr>
              <a:buSzPts val="1500"/>
              <a:buFont typeface="Source Sans Pro"/>
              <a:buChar char="•"/>
              <a:defRPr sz="1500" i="0" u="none" strike="noStrike" cap="none">
                <a:solidFill>
                  <a:srgbClr val="454454"/>
                </a:solidFill>
                <a:latin typeface="Source Sans Pro"/>
                <a:ea typeface="Source Sans Pro"/>
                <a:cs typeface="Source Sans Pro"/>
                <a:sym typeface="Source Sans Pro"/>
              </a:defRPr>
            </a:lvl6pPr>
            <a:lvl7pPr marL="3200400" marR="0" lvl="6" indent="-323850" algn="l" rtl="0">
              <a:lnSpc>
                <a:spcPct val="120000"/>
              </a:lnSpc>
              <a:spcBef>
                <a:spcPts val="600"/>
              </a:spcBef>
              <a:spcAft>
                <a:spcPts val="0"/>
              </a:spcAft>
              <a:buClr>
                <a:srgbClr val="454454"/>
              </a:buClr>
              <a:buSzPts val="1500"/>
              <a:buFont typeface="Source Sans Pro"/>
              <a:buChar char="•"/>
              <a:defRPr sz="1500" i="0" u="none" strike="noStrike" cap="none">
                <a:solidFill>
                  <a:srgbClr val="454454"/>
                </a:solidFill>
                <a:latin typeface="Source Sans Pro"/>
                <a:ea typeface="Source Sans Pro"/>
                <a:cs typeface="Source Sans Pro"/>
                <a:sym typeface="Source Sans Pro"/>
              </a:defRPr>
            </a:lvl7pPr>
            <a:lvl8pPr marL="3657600" marR="0" lvl="7" indent="-323850" algn="l" rtl="0">
              <a:lnSpc>
                <a:spcPct val="120000"/>
              </a:lnSpc>
              <a:spcBef>
                <a:spcPts val="600"/>
              </a:spcBef>
              <a:spcAft>
                <a:spcPts val="0"/>
              </a:spcAft>
              <a:buClr>
                <a:srgbClr val="454454"/>
              </a:buClr>
              <a:buSzPts val="1500"/>
              <a:buFont typeface="Source Sans Pro"/>
              <a:buChar char="•"/>
              <a:defRPr sz="1500" i="0" u="none" strike="noStrike" cap="none">
                <a:solidFill>
                  <a:srgbClr val="454454"/>
                </a:solidFill>
                <a:latin typeface="Source Sans Pro"/>
                <a:ea typeface="Source Sans Pro"/>
                <a:cs typeface="Source Sans Pro"/>
                <a:sym typeface="Source Sans Pro"/>
              </a:defRPr>
            </a:lvl8pPr>
            <a:lvl9pPr marL="4114800" marR="0" lvl="8" indent="-323850" algn="l" rtl="0">
              <a:lnSpc>
                <a:spcPct val="120000"/>
              </a:lnSpc>
              <a:spcBef>
                <a:spcPts val="600"/>
              </a:spcBef>
              <a:spcAft>
                <a:spcPts val="0"/>
              </a:spcAft>
              <a:buClr>
                <a:srgbClr val="454454"/>
              </a:buClr>
              <a:buSzPts val="1500"/>
              <a:buFont typeface="Source Sans Pro"/>
              <a:buChar char="•"/>
              <a:defRPr sz="1500" i="0" u="none" strike="noStrike" cap="none">
                <a:solidFill>
                  <a:srgbClr val="454454"/>
                </a:solidFill>
                <a:latin typeface="Source Sans Pro"/>
                <a:ea typeface="Source Sans Pro"/>
                <a:cs typeface="Source Sans Pro"/>
                <a:sym typeface="Source Sans Pro"/>
              </a:defRPr>
            </a:lvl9pPr>
          </a:lstStyle>
          <a:p>
            <a:endParaRPr/>
          </a:p>
        </p:txBody>
      </p:sp>
      <p:sp>
        <p:nvSpPr>
          <p:cNvPr id="53" name="Google Shape;53;p13"/>
          <p:cNvSpPr txBox="1">
            <a:spLocks noGrp="1"/>
          </p:cNvSpPr>
          <p:nvPr>
            <p:ph type="title"/>
          </p:nvPr>
        </p:nvSpPr>
        <p:spPr>
          <a:xfrm>
            <a:off x="457200" y="205978"/>
            <a:ext cx="8229600" cy="857400"/>
          </a:xfrm>
          <a:prstGeom prst="rect">
            <a:avLst/>
          </a:prstGeom>
          <a:noFill/>
          <a:ln>
            <a:noFill/>
          </a:ln>
        </p:spPr>
        <p:txBody>
          <a:bodyPr spcFirstLastPara="1" wrap="square" lIns="34275" tIns="34275" rIns="34275" bIns="34275" anchor="t" anchorCtr="0">
            <a:noAutofit/>
          </a:bodyPr>
          <a:lstStyle>
            <a:lvl1pPr marR="0" lvl="0"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1pPr>
            <a:lvl2pPr marR="0" lvl="1"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2pPr>
            <a:lvl3pPr marR="0" lvl="2"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3pPr>
            <a:lvl4pPr marR="0" lvl="3"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4pPr>
            <a:lvl5pPr marR="0" lvl="4"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5pPr>
            <a:lvl6pPr marR="0" lvl="5"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6pPr>
            <a:lvl7pPr marR="0" lvl="6"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7pPr>
            <a:lvl8pPr marR="0" lvl="7"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8pPr>
            <a:lvl9pPr marR="0" lvl="8" algn="l" rtl="0">
              <a:lnSpc>
                <a:spcPct val="100000"/>
              </a:lnSpc>
              <a:spcBef>
                <a:spcPts val="0"/>
              </a:spcBef>
              <a:spcAft>
                <a:spcPts val="0"/>
              </a:spcAft>
              <a:buClr>
                <a:schemeClr val="accent1"/>
              </a:buClr>
              <a:buSzPts val="2700"/>
              <a:buFont typeface="Bitter"/>
              <a:buNone/>
              <a:defRPr sz="2700" i="0" u="none" strike="noStrike" cap="none">
                <a:solidFill>
                  <a:schemeClr val="accent1"/>
                </a:solidFill>
                <a:latin typeface="Bitter"/>
                <a:ea typeface="Bitter"/>
                <a:cs typeface="Bitter"/>
                <a:sym typeface="Bitter"/>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4" r:id="rId2"/>
    <p:sldLayoutId id="2147483666" r:id="rId3"/>
    <p:sldLayoutId id="2147483668" r:id="rId4"/>
    <p:sldLayoutId id="2147483669" r:id="rId5"/>
    <p:sldLayoutId id="2147483670" r:id="rId6"/>
    <p:sldLayoutId id="2147483673" r:id="rId7"/>
    <p:sldLayoutId id="2147483674"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26">
            <a:extLst>
              <a:ext uri="{C183D7F6-B498-43B3-948B-1728B52AA6E4}">
                <adec:decorative xmlns:adec="http://schemas.microsoft.com/office/drawing/2017/decorative" val="1"/>
              </a:ext>
            </a:extLst>
          </p:cNvPr>
          <p:cNvSpPr/>
          <p:nvPr/>
        </p:nvSpPr>
        <p:spPr>
          <a:xfrm>
            <a:off x="0" y="0"/>
            <a:ext cx="9144000" cy="42660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dirty="0"/>
          </a:p>
        </p:txBody>
      </p:sp>
      <p:sp>
        <p:nvSpPr>
          <p:cNvPr id="126" name="Google Shape;126;p26"/>
          <p:cNvSpPr txBox="1"/>
          <p:nvPr/>
        </p:nvSpPr>
        <p:spPr>
          <a:xfrm>
            <a:off x="-2" y="4425450"/>
            <a:ext cx="9143999" cy="319060"/>
          </a:xfrm>
          <a:prstGeom prst="rect">
            <a:avLst/>
          </a:prstGeom>
          <a:noFill/>
          <a:ln>
            <a:noFill/>
          </a:ln>
        </p:spPr>
        <p:txBody>
          <a:bodyPr spcFirstLastPara="1" wrap="square" lIns="71100" tIns="71100" rIns="71100" bIns="71100" anchor="t" anchorCtr="0">
            <a:noAutofit/>
          </a:bodyPr>
          <a:lstStyle/>
          <a:p>
            <a:pPr marL="0" lvl="0" indent="0" algn="ctr" rtl="0">
              <a:lnSpc>
                <a:spcPct val="150000"/>
              </a:lnSpc>
              <a:spcBef>
                <a:spcPts val="0"/>
              </a:spcBef>
              <a:spcAft>
                <a:spcPts val="0"/>
              </a:spcAft>
              <a:buClr>
                <a:srgbClr val="000000"/>
              </a:buClr>
              <a:buSzPts val="900"/>
              <a:buFont typeface="Arial"/>
              <a:buNone/>
            </a:pPr>
            <a:r>
              <a:rPr lang="en-US" sz="1600" dirty="0">
                <a:latin typeface="Source Sans Pro"/>
                <a:ea typeface="Source Sans Pro"/>
                <a:cs typeface="Source Sans Pro"/>
                <a:sym typeface="Source Sans Pro"/>
              </a:rPr>
              <a:t>A</a:t>
            </a:r>
            <a:r>
              <a:rPr lang="en" sz="1600" dirty="0">
                <a:latin typeface="Source Sans Pro"/>
                <a:ea typeface="Source Sans Pro"/>
                <a:cs typeface="Source Sans Pro"/>
                <a:sym typeface="Source Sans Pro"/>
              </a:rPr>
              <a:t> report from the VA Office of the Chief Technology Officer (OCTO)</a:t>
            </a:r>
            <a:endParaRPr sz="1600" dirty="0">
              <a:latin typeface="Source Sans Pro"/>
              <a:ea typeface="Source Sans Pro"/>
              <a:cs typeface="Source Sans Pro"/>
              <a:sym typeface="Source Sans Pro"/>
            </a:endParaRPr>
          </a:p>
        </p:txBody>
      </p:sp>
      <p:pic>
        <p:nvPicPr>
          <p:cNvPr id="127" name="Google Shape;127;p26">
            <a:extLst>
              <a:ext uri="{C183D7F6-B498-43B3-948B-1728B52AA6E4}">
                <adec:decorative xmlns:adec="http://schemas.microsoft.com/office/drawing/2017/decorative" val="1"/>
              </a:ext>
            </a:extLst>
          </p:cNvPr>
          <p:cNvPicPr preferRelativeResize="0"/>
          <p:nvPr/>
        </p:nvPicPr>
        <p:blipFill>
          <a:blip r:embed="rId3">
            <a:alphaModFix/>
          </a:blip>
          <a:stretch>
            <a:fillRect/>
          </a:stretch>
        </p:blipFill>
        <p:spPr>
          <a:xfrm>
            <a:off x="411431" y="379709"/>
            <a:ext cx="1919475" cy="427383"/>
          </a:xfrm>
          <a:prstGeom prst="rect">
            <a:avLst/>
          </a:prstGeom>
          <a:noFill/>
          <a:ln>
            <a:noFill/>
          </a:ln>
        </p:spPr>
      </p:pic>
      <p:sp>
        <p:nvSpPr>
          <p:cNvPr id="128" name="Google Shape;128;p26"/>
          <p:cNvSpPr txBox="1">
            <a:spLocks noGrp="1"/>
          </p:cNvSpPr>
          <p:nvPr>
            <p:ph type="title"/>
          </p:nvPr>
        </p:nvSpPr>
        <p:spPr>
          <a:xfrm>
            <a:off x="632625" y="1549775"/>
            <a:ext cx="7770300" cy="1210200"/>
          </a:xfrm>
          <a:prstGeom prst="rect">
            <a:avLst/>
          </a:prstGeom>
        </p:spPr>
        <p:txBody>
          <a:bodyPr spcFirstLastPara="1" wrap="square" lIns="34275" tIns="34275" rIns="34275" bIns="34275" anchor="b" anchorCtr="0">
            <a:noAutofit/>
          </a:bodyPr>
          <a:lstStyle/>
          <a:p>
            <a:pPr marL="0" lvl="0" indent="0" algn="ctr" rtl="0">
              <a:spcBef>
                <a:spcPts val="0"/>
              </a:spcBef>
              <a:spcAft>
                <a:spcPts val="0"/>
              </a:spcAft>
              <a:buNone/>
            </a:pPr>
            <a:r>
              <a:rPr lang="en" sz="2700" b="1" dirty="0"/>
              <a:t>Serving Veterans and family members with limited English proficiency (LEP)</a:t>
            </a:r>
            <a:br>
              <a:rPr lang="en" sz="2700" b="1" dirty="0"/>
            </a:br>
            <a:r>
              <a:rPr lang="en" sz="2700" dirty="0"/>
              <a:t>Overview and VA.gov vital content approach</a:t>
            </a:r>
            <a:endParaRPr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FD84A-B1C5-47F3-B253-2BE975A3E91F}"/>
              </a:ext>
            </a:extLst>
          </p:cNvPr>
          <p:cNvSpPr>
            <a:spLocks noGrp="1"/>
          </p:cNvSpPr>
          <p:nvPr>
            <p:ph type="title"/>
          </p:nvPr>
        </p:nvSpPr>
        <p:spPr/>
        <p:txBody>
          <a:bodyPr/>
          <a:lstStyle/>
          <a:p>
            <a:r>
              <a:rPr lang="en-US" dirty="0"/>
              <a:t>Recommendations</a:t>
            </a:r>
          </a:p>
        </p:txBody>
      </p:sp>
      <p:sp>
        <p:nvSpPr>
          <p:cNvPr id="7" name="Content Placeholder 6">
            <a:extLst>
              <a:ext uri="{FF2B5EF4-FFF2-40B4-BE49-F238E27FC236}">
                <a16:creationId xmlns:a16="http://schemas.microsoft.com/office/drawing/2014/main" id="{F56D723D-E621-41D2-8206-275C2B6E2786}"/>
              </a:ext>
            </a:extLst>
          </p:cNvPr>
          <p:cNvSpPr>
            <a:spLocks noGrp="1"/>
          </p:cNvSpPr>
          <p:nvPr>
            <p:ph sz="quarter" idx="13"/>
          </p:nvPr>
        </p:nvSpPr>
        <p:spPr/>
        <p:txBody>
          <a:bodyPr/>
          <a:lstStyle/>
          <a:p>
            <a:pPr marL="342900" indent="-342900">
              <a:lnSpc>
                <a:spcPct val="107000"/>
              </a:lnSpc>
              <a:spcBef>
                <a:spcPts val="0"/>
              </a:spcBef>
              <a:spcAft>
                <a:spcPts val="600"/>
              </a:spcAft>
              <a:buAutoNum type="arabicPeriod"/>
            </a:pPr>
            <a:r>
              <a:rPr lang="en-US" sz="1400" dirty="0">
                <a:solidFill>
                  <a:schemeClr val="bg2">
                    <a:lumMod val="50000"/>
                  </a:schemeClr>
                </a:solidFill>
                <a:latin typeface="Source Sans Pro" panose="020B0503030403020204" pitchFamily="34" charset="0"/>
                <a:ea typeface="Source Sans Pro" panose="020B0503030403020204" pitchFamily="34" charset="0"/>
              </a:rPr>
              <a:t>Responsibly translate COVID-19 and the most vital rights content in top languages + benefit eligibility and how-to-apply information in Spanish (complete, but ongoing)</a:t>
            </a:r>
          </a:p>
          <a:p>
            <a:pPr marL="342900" indent="-342900">
              <a:lnSpc>
                <a:spcPct val="107000"/>
              </a:lnSpc>
              <a:spcBef>
                <a:spcPts val="0"/>
              </a:spcBef>
              <a:spcAft>
                <a:spcPts val="600"/>
              </a:spcAft>
              <a:buAutoNum type="arabicPeriod"/>
            </a:pPr>
            <a:r>
              <a:rPr lang="en-US" sz="1400" b="0" i="0" dirty="0">
                <a:solidFill>
                  <a:schemeClr val="bg2">
                    <a:lumMod val="50000"/>
                  </a:schemeClr>
                </a:solidFill>
                <a:effectLst/>
                <a:latin typeface="Source Sans Pro" panose="020B0503030403020204" pitchFamily="34" charset="0"/>
                <a:ea typeface="Source Sans Pro" panose="020B0503030403020204" pitchFamily="34" charset="0"/>
              </a:rPr>
              <a:t>Secure interagency agreement for professional translation services (complete)</a:t>
            </a:r>
          </a:p>
          <a:p>
            <a:pPr marL="342900" indent="-342900">
              <a:lnSpc>
                <a:spcPct val="107000"/>
              </a:lnSpc>
              <a:spcBef>
                <a:spcPts val="0"/>
              </a:spcBef>
              <a:spcAft>
                <a:spcPts val="600"/>
              </a:spcAft>
              <a:buAutoNum type="arabicPeriod"/>
            </a:pPr>
            <a:r>
              <a:rPr lang="en-US" sz="1400" dirty="0">
                <a:solidFill>
                  <a:schemeClr val="bg2">
                    <a:lumMod val="50000"/>
                  </a:schemeClr>
                </a:solidFill>
                <a:effectLst/>
                <a:latin typeface="Source Sans Pro" panose="020B0503030403020204" pitchFamily="34" charset="0"/>
                <a:ea typeface="Source Sans Pro" panose="020B0503030403020204" pitchFamily="34" charset="0"/>
                <a:cs typeface="Times New Roman" panose="02020603050405020304" pitchFamily="18" charset="0"/>
              </a:rPr>
              <a:t>Increase plain language and global English standards across Veteran-facing content and build checks into the multilingual content process (in progress)</a:t>
            </a:r>
          </a:p>
          <a:p>
            <a:pPr marL="342900" indent="-342900">
              <a:lnSpc>
                <a:spcPct val="107000"/>
              </a:lnSpc>
              <a:spcBef>
                <a:spcPts val="0"/>
              </a:spcBef>
              <a:spcAft>
                <a:spcPts val="600"/>
              </a:spcAft>
              <a:buAutoNum type="arabicPeriod"/>
            </a:pPr>
            <a:r>
              <a:rPr lang="en-US" sz="1400" dirty="0">
                <a:solidFill>
                  <a:schemeClr val="bg2">
                    <a:lumMod val="50000"/>
                  </a:schemeClr>
                </a:solidFill>
                <a:effectLst/>
                <a:latin typeface="Source Sans Pro" panose="020B0503030403020204" pitchFamily="34" charset="0"/>
                <a:ea typeface="Source Sans Pro" panose="020B0503030403020204" pitchFamily="34" charset="0"/>
                <a:cs typeface="Times New Roman" panose="02020603050405020304" pitchFamily="18" charset="0"/>
              </a:rPr>
              <a:t>Create a centralized translation glossary, style guide, and translation memory to ensure consistency across VA multilingual content and increase speed and reduce cost of translation over time (in progress)</a:t>
            </a:r>
          </a:p>
          <a:p>
            <a:pPr marL="342900" indent="-342900">
              <a:lnSpc>
                <a:spcPct val="107000"/>
              </a:lnSpc>
              <a:spcBef>
                <a:spcPts val="0"/>
              </a:spcBef>
              <a:spcAft>
                <a:spcPts val="600"/>
              </a:spcAft>
              <a:buAutoNum type="arabicPeriod"/>
            </a:pPr>
            <a:r>
              <a:rPr lang="en-US" sz="1400" dirty="0">
                <a:solidFill>
                  <a:schemeClr val="bg2">
                    <a:lumMod val="50000"/>
                  </a:schemeClr>
                </a:solidFill>
                <a:effectLst/>
                <a:latin typeface="Source Sans Pro" panose="020B0503030403020204" pitchFamily="34" charset="0"/>
                <a:ea typeface="Source Sans Pro" panose="020B0503030403020204" pitchFamily="34" charset="0"/>
                <a:cs typeface="Times New Roman" panose="02020603050405020304" pitchFamily="18" charset="0"/>
              </a:rPr>
              <a:t>Develop formalized translation needs assessment, editorial, and quality assurance (QA) processes to ensure clarity, accuracy, and cultural relevancy (MVP process in place; iterating over time)</a:t>
            </a:r>
          </a:p>
          <a:p>
            <a:pPr marL="342900" indent="-342900">
              <a:lnSpc>
                <a:spcPct val="107000"/>
              </a:lnSpc>
              <a:spcBef>
                <a:spcPts val="0"/>
              </a:spcBef>
              <a:spcAft>
                <a:spcPts val="600"/>
              </a:spcAft>
              <a:buAutoNum type="arabicPeriod"/>
            </a:pPr>
            <a:r>
              <a:rPr lang="en-US" sz="1400" dirty="0">
                <a:solidFill>
                  <a:schemeClr val="bg2">
                    <a:lumMod val="50000"/>
                  </a:schemeClr>
                </a:solidFill>
                <a:effectLst/>
                <a:latin typeface="Source Sans Pro" panose="020B0503030403020204" pitchFamily="34" charset="0"/>
                <a:ea typeface="Source Sans Pro" panose="020B0503030403020204" pitchFamily="34" charset="0"/>
                <a:cs typeface="Times New Roman" panose="02020603050405020304" pitchFamily="18" charset="0"/>
              </a:rPr>
              <a:t>Implement mechanisms for actively partnering  with Veterans and family members with LEP to continuously improve multilingual content (in progress)</a:t>
            </a:r>
          </a:p>
          <a:p>
            <a:pPr marL="342900" indent="-342900">
              <a:lnSpc>
                <a:spcPct val="107000"/>
              </a:lnSpc>
              <a:spcBef>
                <a:spcPts val="0"/>
              </a:spcBef>
              <a:spcAft>
                <a:spcPts val="600"/>
              </a:spcAft>
              <a:buAutoNum type="arabicPeriod"/>
            </a:pPr>
            <a:r>
              <a:rPr lang="en-US" sz="1400"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rPr>
              <a:t>Continue technical, design, UX/UI research and discovery to determine best path forward (in progress)</a:t>
            </a:r>
            <a:endParaRPr lang="en-US" dirty="0"/>
          </a:p>
        </p:txBody>
      </p:sp>
    </p:spTree>
    <p:extLst>
      <p:ext uri="{BB962C8B-B14F-4D97-AF65-F5344CB8AC3E}">
        <p14:creationId xmlns:p14="http://schemas.microsoft.com/office/powerpoint/2010/main" val="47374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B81ACC-BF7E-4960-BCBE-8A7C23E3F70F}"/>
              </a:ext>
            </a:extLst>
          </p:cNvPr>
          <p:cNvSpPr>
            <a:spLocks noGrp="1"/>
          </p:cNvSpPr>
          <p:nvPr>
            <p:ph type="title"/>
          </p:nvPr>
        </p:nvSpPr>
        <p:spPr/>
        <p:txBody>
          <a:bodyPr/>
          <a:lstStyle/>
          <a:p>
            <a:r>
              <a:rPr lang="en-US" b="1" dirty="0"/>
              <a:t>Need</a:t>
            </a:r>
            <a:r>
              <a:rPr lang="en-US" dirty="0"/>
              <a:t>: Reduce barriers to access and rebuild trust in government through multilingual content</a:t>
            </a:r>
          </a:p>
        </p:txBody>
      </p:sp>
      <p:sp>
        <p:nvSpPr>
          <p:cNvPr id="10" name="Content Placeholder 9">
            <a:extLst>
              <a:ext uri="{FF2B5EF4-FFF2-40B4-BE49-F238E27FC236}">
                <a16:creationId xmlns:a16="http://schemas.microsoft.com/office/drawing/2014/main" id="{8722B17C-5FF5-4A83-BFA0-82101FC1F4A0}"/>
              </a:ext>
            </a:extLst>
          </p:cNvPr>
          <p:cNvSpPr>
            <a:spLocks noGrp="1"/>
          </p:cNvSpPr>
          <p:nvPr>
            <p:ph sz="quarter" idx="13"/>
          </p:nvPr>
        </p:nvSpPr>
        <p:spPr/>
        <p:txBody>
          <a:bodyPr/>
          <a:lstStyle/>
          <a:p>
            <a:pPr marL="514350" indent="-285750">
              <a:buFont typeface="Arial" panose="020B0604020202020204" pitchFamily="34" charset="0"/>
              <a:buChar char="•"/>
            </a:pPr>
            <a:r>
              <a:rPr lang="en-US" sz="1800" dirty="0"/>
              <a:t>Executive Order 13166 on Improving Access to Services for Persons with Limited English Proficiency (2000)</a:t>
            </a:r>
          </a:p>
          <a:p>
            <a:pPr marL="514350" indent="-285750">
              <a:buFont typeface="Arial" panose="020B0604020202020204" pitchFamily="34" charset="0"/>
              <a:buChar char="•"/>
            </a:pPr>
            <a:r>
              <a:rPr lang="en-US" sz="1800" dirty="0"/>
              <a:t>Executive Order on Advancing Racial Equity and Support for Underserved Communities Through the Federal Government (2021)</a:t>
            </a:r>
          </a:p>
          <a:p>
            <a:pPr marL="514350" indent="-285750">
              <a:buFont typeface="Arial" panose="020B0604020202020204" pitchFamily="34" charset="0"/>
              <a:buChar char="•"/>
            </a:pPr>
            <a:r>
              <a:rPr lang="en-US" sz="1800" dirty="0"/>
              <a:t>Executive Order on Transforming Federal Customer Experience and Service Delivery to Rebuild Trust in Government (2021)</a:t>
            </a:r>
          </a:p>
          <a:p>
            <a:pPr marL="514350" indent="-285750">
              <a:buFont typeface="Arial" panose="020B0604020202020204" pitchFamily="34" charset="0"/>
              <a:buChar char="•"/>
            </a:pPr>
            <a:r>
              <a:rPr lang="en-US" sz="1800" dirty="0"/>
              <a:t>H.R.2093 - Veterans and Family Information Act (2021)</a:t>
            </a:r>
          </a:p>
        </p:txBody>
      </p:sp>
    </p:spTree>
    <p:extLst>
      <p:ext uri="{BB962C8B-B14F-4D97-AF65-F5344CB8AC3E}">
        <p14:creationId xmlns:p14="http://schemas.microsoft.com/office/powerpoint/2010/main" val="315526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0D270A-80C7-40F2-88A3-B733107A2671}"/>
              </a:ext>
            </a:extLst>
          </p:cNvPr>
          <p:cNvSpPr>
            <a:spLocks noGrp="1"/>
          </p:cNvSpPr>
          <p:nvPr>
            <p:ph type="title"/>
          </p:nvPr>
        </p:nvSpPr>
        <p:spPr/>
        <p:txBody>
          <a:bodyPr/>
          <a:lstStyle/>
          <a:p>
            <a:r>
              <a:rPr lang="en-US" b="1" dirty="0">
                <a:solidFill>
                  <a:srgbClr val="0D71BC"/>
                </a:solidFill>
                <a:latin typeface="Bitter" panose="020B0604020202020204" charset="0"/>
                <a:ea typeface="Source Sans Pro"/>
                <a:cs typeface="Source Sans Pro"/>
                <a:sym typeface="Source Sans Pro"/>
              </a:rPr>
              <a:t>Problem: </a:t>
            </a:r>
            <a:r>
              <a:rPr lang="en-US" dirty="0">
                <a:solidFill>
                  <a:srgbClr val="0D71BC"/>
                </a:solidFill>
                <a:latin typeface="Bitter" panose="020B0604020202020204" charset="0"/>
                <a:ea typeface="Source Sans Pro"/>
                <a:cs typeface="Source Sans Pro"/>
                <a:sym typeface="Source Sans Pro"/>
              </a:rPr>
              <a:t>VA isn’t set up to deliver on this need</a:t>
            </a:r>
            <a:endParaRPr lang="en-US" dirty="0">
              <a:latin typeface="Bitter" panose="020B0604020202020204" charset="0"/>
            </a:endParaRPr>
          </a:p>
        </p:txBody>
      </p:sp>
      <p:sp>
        <p:nvSpPr>
          <p:cNvPr id="6" name="Content Placeholder 5">
            <a:extLst>
              <a:ext uri="{FF2B5EF4-FFF2-40B4-BE49-F238E27FC236}">
                <a16:creationId xmlns:a16="http://schemas.microsoft.com/office/drawing/2014/main" id="{0BA1836E-3F25-450A-AFB3-7668110E44C7}"/>
              </a:ext>
            </a:extLst>
          </p:cNvPr>
          <p:cNvSpPr>
            <a:spLocks noGrp="1"/>
          </p:cNvSpPr>
          <p:nvPr>
            <p:ph sz="quarter" idx="13"/>
          </p:nvPr>
        </p:nvSpPr>
        <p:spPr>
          <a:xfrm>
            <a:off x="628651" y="1062990"/>
            <a:ext cx="3551464" cy="3348514"/>
          </a:xfrm>
        </p:spPr>
        <p:txBody>
          <a:bodyPr/>
          <a:lstStyle/>
          <a:p>
            <a:pPr marL="0" marR="0" lvl="0" indent="0" algn="l" defTabSz="914400" rtl="0" eaLnBrk="1" fontAlgn="auto" latinLnBrk="0" hangingPunct="1">
              <a:lnSpc>
                <a:spcPct val="115000"/>
              </a:lnSpc>
              <a:spcBef>
                <a:spcPts val="0"/>
              </a:spcBef>
              <a:spcAft>
                <a:spcPts val="0"/>
              </a:spcAft>
              <a:buClr>
                <a:srgbClr val="000000"/>
              </a:buClr>
              <a:buSzPts val="1100"/>
              <a:buFont typeface="Arial"/>
              <a:buNone/>
              <a:tabLst/>
              <a:defRPr/>
            </a:pPr>
            <a:r>
              <a:rPr kumimoji="0" lang="en-US" sz="1800" b="0" i="0" u="none" strike="noStrike" kern="0" cap="none" spc="0" normalizeH="0" baseline="0" noProof="0" dirty="0">
                <a:ln>
                  <a:noFill/>
                </a:ln>
                <a:solidFill>
                  <a:schemeClr val="tx2"/>
                </a:solidFill>
                <a:effectLst/>
                <a:uLnTx/>
                <a:uFillTx/>
                <a:latin typeface="Source Sans Pro"/>
                <a:ea typeface="Source Sans Pro"/>
                <a:cs typeface="Source Sans Pro"/>
                <a:sym typeface="Source Sans Pro"/>
              </a:rPr>
              <a:t>The need for multilingual COVID-19 content highlighted the fact that VA is not set up for providing this content (with technical solutions, processes, or people)—and that “quick and easy” solutions aren’t the answer.</a:t>
            </a:r>
          </a:p>
        </p:txBody>
      </p:sp>
      <p:pic>
        <p:nvPicPr>
          <p:cNvPr id="7" name="Google Shape;142;p25" descr="Screenshot of a Richmond-Times Dispatch news article with the title, &quot;Virginia uses Google Translate for COVID vaccine information. Here's how that magnifies language barriers, misinformation.&quot; Image includes a health care worker">
            <a:extLst>
              <a:ext uri="{FF2B5EF4-FFF2-40B4-BE49-F238E27FC236}">
                <a16:creationId xmlns:a16="http://schemas.microsoft.com/office/drawing/2014/main" id="{1212660F-C7DE-49EE-8AAD-D587F2FE40D3}"/>
              </a:ext>
            </a:extLst>
          </p:cNvPr>
          <p:cNvPicPr preferRelativeResize="0"/>
          <p:nvPr/>
        </p:nvPicPr>
        <p:blipFill>
          <a:blip r:embed="rId2">
            <a:alphaModFix/>
          </a:blip>
          <a:stretch>
            <a:fillRect/>
          </a:stretch>
        </p:blipFill>
        <p:spPr>
          <a:xfrm>
            <a:off x="4351566" y="736279"/>
            <a:ext cx="3323775" cy="2527229"/>
          </a:xfrm>
          <a:prstGeom prst="rect">
            <a:avLst/>
          </a:prstGeom>
          <a:noFill/>
          <a:ln>
            <a:noFill/>
          </a:ln>
          <a:effectLst>
            <a:outerShdw blurRad="57150" dist="19050" dir="5400000" algn="bl" rotWithShape="0">
              <a:srgbClr val="000000">
                <a:alpha val="50000"/>
              </a:srgbClr>
            </a:outerShdw>
          </a:effectLst>
        </p:spPr>
      </p:pic>
      <p:pic>
        <p:nvPicPr>
          <p:cNvPr id="8" name="Picture 7" descr="Screenshot of an image of translated COVID-19 content in Arabic published by the government of Australia. Content reads as follows: Heading translation: &quot;Do I need to wear a mask?&quot; Body translation: &quot;It's actually nonsensical,&quot; said Deena Yako, a native Arabic speaker from the Refugee Council of Australia. She said the formatting makes it impossible to translate literally.">
            <a:extLst>
              <a:ext uri="{FF2B5EF4-FFF2-40B4-BE49-F238E27FC236}">
                <a16:creationId xmlns:a16="http://schemas.microsoft.com/office/drawing/2014/main" id="{17BDC556-1D35-4AB4-908E-4291F0BDF55E}"/>
              </a:ext>
            </a:extLst>
          </p:cNvPr>
          <p:cNvPicPr>
            <a:picLocks noChangeAspect="1"/>
          </p:cNvPicPr>
          <p:nvPr/>
        </p:nvPicPr>
        <p:blipFill>
          <a:blip r:embed="rId3"/>
          <a:stretch>
            <a:fillRect/>
          </a:stretch>
        </p:blipFill>
        <p:spPr>
          <a:xfrm>
            <a:off x="6097823" y="2420935"/>
            <a:ext cx="2809643" cy="227884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683394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FD84A-B1C5-47F3-B253-2BE975A3E91F}"/>
              </a:ext>
            </a:extLst>
          </p:cNvPr>
          <p:cNvSpPr>
            <a:spLocks noGrp="1"/>
          </p:cNvSpPr>
          <p:nvPr>
            <p:ph type="title"/>
          </p:nvPr>
        </p:nvSpPr>
        <p:spPr/>
        <p:txBody>
          <a:bodyPr/>
          <a:lstStyle/>
          <a:p>
            <a:r>
              <a:rPr lang="en-US" dirty="0"/>
              <a:t>Discovery inputs</a:t>
            </a:r>
          </a:p>
        </p:txBody>
      </p:sp>
      <p:sp>
        <p:nvSpPr>
          <p:cNvPr id="3" name="Content Placeholder 2">
            <a:extLst>
              <a:ext uri="{FF2B5EF4-FFF2-40B4-BE49-F238E27FC236}">
                <a16:creationId xmlns:a16="http://schemas.microsoft.com/office/drawing/2014/main" id="{4860DA66-5B38-42A0-B129-842DA472FE04}"/>
              </a:ext>
            </a:extLst>
          </p:cNvPr>
          <p:cNvSpPr>
            <a:spLocks noGrp="1"/>
          </p:cNvSpPr>
          <p:nvPr>
            <p:ph sz="quarter" idx="13"/>
          </p:nvPr>
        </p:nvSpPr>
        <p:spPr/>
        <p:txBody>
          <a:bodyPr/>
          <a:lstStyle/>
          <a:p>
            <a:pPr marL="342900" marR="0" lvl="0" indent="-342900">
              <a:lnSpc>
                <a:spcPct val="107000"/>
              </a:lnSpc>
              <a:spcBef>
                <a:spcPts val="0"/>
              </a:spcBef>
              <a:spcAft>
                <a:spcPts val="800"/>
              </a:spcAft>
              <a:buFont typeface="Symbol" panose="05050102010706020507" pitchFamily="18" charset="2"/>
              <a:buChar char=""/>
            </a:pPr>
            <a:r>
              <a:rPr lang="en-US" dirty="0">
                <a:solidFill>
                  <a:schemeClr val="tx2"/>
                </a:solidFill>
                <a:effectLst/>
                <a:latin typeface="Source Sans Pro" panose="020B0503030403020204" pitchFamily="34" charset="0"/>
                <a:ea typeface="Source Sans Pro" panose="020B0503030403020204" pitchFamily="34" charset="0"/>
                <a:cs typeface="Times New Roman" panose="02020603050405020304" pitchFamily="18" charset="0"/>
              </a:rPr>
              <a:t>Policy guidance review</a:t>
            </a:r>
          </a:p>
          <a:p>
            <a:pPr marL="342900" marR="0" lvl="0" indent="-342900">
              <a:lnSpc>
                <a:spcPct val="107000"/>
              </a:lnSpc>
              <a:spcBef>
                <a:spcPts val="0"/>
              </a:spcBef>
              <a:spcAft>
                <a:spcPts val="800"/>
              </a:spcAft>
              <a:buFont typeface="Symbol" panose="05050102010706020507" pitchFamily="18" charset="2"/>
              <a:buChar char=""/>
            </a:pPr>
            <a:r>
              <a:rPr lang="en-US" dirty="0">
                <a:solidFill>
                  <a:schemeClr val="tx2"/>
                </a:solidFill>
                <a:effectLst/>
                <a:latin typeface="Source Sans Pro" panose="020B0503030403020204" pitchFamily="34" charset="0"/>
                <a:ea typeface="Source Sans Pro" panose="020B0503030403020204" pitchFamily="34" charset="0"/>
                <a:cs typeface="Times New Roman" panose="02020603050405020304" pitchFamily="18" charset="0"/>
              </a:rPr>
              <a:t>Data and analytics review (population data, VA data, VA.gov analytics)</a:t>
            </a:r>
          </a:p>
          <a:p>
            <a:pPr marL="342900" marR="0" lvl="0" indent="-342900">
              <a:lnSpc>
                <a:spcPct val="107000"/>
              </a:lnSpc>
              <a:spcBef>
                <a:spcPts val="0"/>
              </a:spcBef>
              <a:spcAft>
                <a:spcPts val="800"/>
              </a:spcAft>
              <a:buFont typeface="Symbol" panose="05050102010706020507" pitchFamily="18" charset="2"/>
              <a:buChar char=""/>
            </a:pPr>
            <a:r>
              <a:rPr lang="en-US" dirty="0">
                <a:solidFill>
                  <a:schemeClr val="tx2"/>
                </a:solidFill>
                <a:effectLst/>
                <a:latin typeface="Source Sans Pro" panose="020B0503030403020204" pitchFamily="34" charset="0"/>
                <a:ea typeface="Source Sans Pro" panose="020B0503030403020204" pitchFamily="34" charset="0"/>
                <a:cs typeface="Times New Roman" panose="02020603050405020304" pitchFamily="18" charset="0"/>
              </a:rPr>
              <a:t>Best practice literature review</a:t>
            </a:r>
          </a:p>
          <a:p>
            <a:pPr marL="342900" marR="0" lvl="0" indent="-342900">
              <a:lnSpc>
                <a:spcPct val="107000"/>
              </a:lnSpc>
              <a:spcBef>
                <a:spcPts val="0"/>
              </a:spcBef>
              <a:spcAft>
                <a:spcPts val="800"/>
              </a:spcAft>
              <a:buFont typeface="Symbol" panose="05050102010706020507" pitchFamily="18" charset="2"/>
              <a:buChar char=""/>
            </a:pPr>
            <a:r>
              <a:rPr lang="en-US"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rPr>
              <a:t>Technical landscape and options review (ongoing)</a:t>
            </a:r>
            <a:endParaRPr lang="en-US" dirty="0">
              <a:solidFill>
                <a:schemeClr val="tx2"/>
              </a:solidFill>
              <a:effectLst/>
              <a:latin typeface="Source Sans Pro" panose="020B0503030403020204" pitchFamily="34" charset="0"/>
              <a:ea typeface="Source Sans Pro" panose="020B0503030403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dirty="0">
                <a:solidFill>
                  <a:schemeClr val="tx2"/>
                </a:solidFill>
                <a:effectLst/>
                <a:latin typeface="Source Sans Pro" panose="020B0503030403020204" pitchFamily="34" charset="0"/>
                <a:ea typeface="Source Sans Pro" panose="020B0503030403020204" pitchFamily="34" charset="0"/>
                <a:cs typeface="Times New Roman" panose="02020603050405020304" pitchFamily="18" charset="0"/>
              </a:rPr>
              <a:t>Interviews with 8 government multilingual agency teams and the leader of the gov multilingual community</a:t>
            </a:r>
          </a:p>
          <a:p>
            <a:pPr marL="342900" indent="-342900">
              <a:lnSpc>
                <a:spcPct val="107000"/>
              </a:lnSpc>
              <a:spcBef>
                <a:spcPts val="0"/>
              </a:spcBef>
              <a:spcAft>
                <a:spcPts val="800"/>
              </a:spcAft>
              <a:buFont typeface="Symbol" panose="05050102010706020507" pitchFamily="18" charset="2"/>
              <a:buChar char=""/>
            </a:pPr>
            <a:r>
              <a:rPr lang="en-US"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rPr>
              <a:t>Interviews with VA partners who serve or manage multilingual content for target audience</a:t>
            </a:r>
          </a:p>
          <a:p>
            <a:pPr marL="342900" indent="-342900">
              <a:lnSpc>
                <a:spcPct val="107000"/>
              </a:lnSpc>
              <a:spcBef>
                <a:spcPts val="0"/>
              </a:spcBef>
              <a:spcAft>
                <a:spcPts val="800"/>
              </a:spcAft>
              <a:buFont typeface="Symbol" panose="05050102010706020507" pitchFamily="18" charset="2"/>
              <a:buChar char=""/>
            </a:pPr>
            <a:r>
              <a:rPr lang="en-US"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rPr>
              <a:t>Technical approach survey with 9 responses from private sector companies (7 Fortune 500 companies) </a:t>
            </a:r>
          </a:p>
          <a:p>
            <a:pPr marL="342900" indent="-342900">
              <a:lnSpc>
                <a:spcPct val="107000"/>
              </a:lnSpc>
              <a:spcBef>
                <a:spcPts val="0"/>
              </a:spcBef>
              <a:spcAft>
                <a:spcPts val="800"/>
              </a:spcAft>
              <a:buFont typeface="Symbol" panose="05050102010706020507" pitchFamily="18" charset="2"/>
              <a:buChar char=""/>
            </a:pPr>
            <a:r>
              <a:rPr lang="en-US"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rPr>
              <a:t>Veteran usability research (ongoing and welcome more from all of you!)</a:t>
            </a:r>
            <a:endParaRPr lang="en-US" dirty="0"/>
          </a:p>
        </p:txBody>
      </p:sp>
    </p:spTree>
    <p:extLst>
      <p:ext uri="{BB962C8B-B14F-4D97-AF65-F5344CB8AC3E}">
        <p14:creationId xmlns:p14="http://schemas.microsoft.com/office/powerpoint/2010/main" val="3430082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8"/>
          <p:cNvSpPr txBox="1">
            <a:spLocks noGrp="1"/>
          </p:cNvSpPr>
          <p:nvPr>
            <p:ph type="title"/>
          </p:nvPr>
        </p:nvSpPr>
        <p:spPr>
          <a:prstGeom prst="rect">
            <a:avLst/>
          </a:prstGeom>
        </p:spPr>
        <p:txBody>
          <a:bodyPr spcFirstLastPara="1" wrap="square" lIns="34275" tIns="34275" rIns="34275" bIns="34275" anchor="t" anchorCtr="0">
            <a:noAutofit/>
          </a:bodyPr>
          <a:lstStyle/>
          <a:p>
            <a:r>
              <a:rPr lang="en-US" sz="2500" dirty="0">
                <a:solidFill>
                  <a:srgbClr val="0070C0"/>
                </a:solidFill>
              </a:rPr>
              <a:t>5 guiding principles for VA multilingual content</a:t>
            </a:r>
            <a:br>
              <a:rPr lang="en-US" sz="2500" dirty="0">
                <a:solidFill>
                  <a:srgbClr val="0070C0"/>
                </a:solidFill>
              </a:rPr>
            </a:br>
            <a:br>
              <a:rPr lang="en-US" dirty="0">
                <a:solidFill>
                  <a:srgbClr val="0070C0"/>
                </a:solidFill>
              </a:rPr>
            </a:br>
            <a:endParaRPr lang="en-US" dirty="0">
              <a:latin typeface="Bitter" panose="020B0604020202020204" charset="0"/>
            </a:endParaRPr>
          </a:p>
        </p:txBody>
      </p:sp>
      <p:sp>
        <p:nvSpPr>
          <p:cNvPr id="141" name="Google Shape;141;p28"/>
          <p:cNvSpPr txBox="1">
            <a:spLocks noGrp="1"/>
          </p:cNvSpPr>
          <p:nvPr>
            <p:ph sz="quarter" idx="13"/>
          </p:nvPr>
        </p:nvSpPr>
        <p:spPr>
          <a:xfrm>
            <a:off x="457200" y="897493"/>
            <a:ext cx="7886700" cy="3348514"/>
          </a:xfrm>
          <a:prstGeom prst="rect">
            <a:avLst/>
          </a:prstGeom>
        </p:spPr>
        <p:txBody>
          <a:bodyPr spcFirstLastPara="1" wrap="square" lIns="34275" tIns="34275" rIns="34275" bIns="34275" anchor="t" anchorCtr="0">
            <a:noAutofit/>
          </a:bodyPr>
          <a:lstStyle/>
          <a:p>
            <a:pPr marL="342900" marR="0" lvl="0" indent="-342900">
              <a:lnSpc>
                <a:spcPct val="100000"/>
              </a:lnSpc>
              <a:spcBef>
                <a:spcPts val="0"/>
              </a:spcBef>
              <a:spcAft>
                <a:spcPts val="800"/>
              </a:spcAft>
              <a:buFont typeface="Arial" panose="020B0604020202020204" pitchFamily="34" charset="0"/>
              <a:buChar char="●"/>
              <a:tabLst>
                <a:tab pos="457200" algn="l"/>
              </a:tabLst>
            </a:pPr>
            <a:r>
              <a:rPr lang="en-US" sz="1600" b="1" dirty="0">
                <a:solidFill>
                  <a:schemeClr val="bg2">
                    <a:lumMod val="50000"/>
                  </a:schemeClr>
                </a:solidFill>
                <a:effectLst/>
                <a:latin typeface="Source Sans Pro" panose="020B0503030403020204" pitchFamily="34" charset="0"/>
                <a:ea typeface="Source Sans Pro" panose="020B0503030403020204" pitchFamily="34" charset="0"/>
                <a:cs typeface="Times New Roman" panose="02020603050405020304" pitchFamily="18" charset="0"/>
              </a:rPr>
              <a:t>Relevancy: </a:t>
            </a:r>
            <a:r>
              <a:rPr lang="en-US" sz="1600" b="0" dirty="0">
                <a:solidFill>
                  <a:schemeClr val="bg2">
                    <a:lumMod val="50000"/>
                  </a:schemeClr>
                </a:solidFill>
                <a:latin typeface="Source Sans Pro" panose="020B0503030403020204" pitchFamily="34" charset="0"/>
                <a:ea typeface="Source Sans Pro" panose="020B0503030403020204" pitchFamily="34" charset="0"/>
                <a:cs typeface="Times New Roman" panose="02020603050405020304" pitchFamily="18" charset="0"/>
              </a:rPr>
              <a:t>D</a:t>
            </a:r>
            <a:r>
              <a:rPr lang="en-US" sz="1600" b="0" dirty="0">
                <a:solidFill>
                  <a:schemeClr val="bg2">
                    <a:lumMod val="50000"/>
                  </a:schemeClr>
                </a:solidFill>
                <a:effectLst/>
                <a:latin typeface="Source Sans Pro" panose="020B0503030403020204" pitchFamily="34" charset="0"/>
                <a:ea typeface="Source Sans Pro" panose="020B0503030403020204" pitchFamily="34" charset="0"/>
                <a:cs typeface="Times New Roman" panose="02020603050405020304" pitchFamily="18" charset="0"/>
              </a:rPr>
              <a:t>etermine the right mix of solutions and priority content for each language based on limited English proficiency needs within the Veteran community.</a:t>
            </a:r>
          </a:p>
          <a:p>
            <a:pPr marL="342900" marR="0" lvl="0" indent="-342900">
              <a:lnSpc>
                <a:spcPct val="100000"/>
              </a:lnSpc>
              <a:spcBef>
                <a:spcPts val="0"/>
              </a:spcBef>
              <a:spcAft>
                <a:spcPts val="800"/>
              </a:spcAft>
              <a:buFont typeface="Arial" panose="020B0604020202020204" pitchFamily="34" charset="0"/>
              <a:buChar char="●"/>
              <a:tabLst>
                <a:tab pos="457200" algn="l"/>
              </a:tabLst>
            </a:pPr>
            <a:r>
              <a:rPr lang="en-US" sz="1600" b="1" dirty="0">
                <a:solidFill>
                  <a:schemeClr val="bg2">
                    <a:lumMod val="50000"/>
                  </a:schemeClr>
                </a:solidFill>
                <a:effectLst/>
                <a:latin typeface="Source Sans Pro" panose="020B0503030403020204" pitchFamily="34" charset="0"/>
                <a:ea typeface="Source Sans Pro" panose="020B0503030403020204" pitchFamily="34" charset="0"/>
                <a:cs typeface="Times New Roman" panose="02020603050405020304" pitchFamily="18" charset="0"/>
              </a:rPr>
              <a:t>Quality: </a:t>
            </a:r>
            <a:r>
              <a:rPr lang="en-US" sz="1600" b="0" dirty="0">
                <a:solidFill>
                  <a:schemeClr val="bg2">
                    <a:lumMod val="50000"/>
                  </a:schemeClr>
                </a:solidFill>
                <a:effectLst/>
                <a:latin typeface="Source Sans Pro" panose="020B0503030403020204" pitchFamily="34" charset="0"/>
                <a:ea typeface="Source Sans Pro" panose="020B0503030403020204" pitchFamily="34" charset="0"/>
                <a:cs typeface="Times New Roman" panose="02020603050405020304" pitchFamily="18" charset="0"/>
              </a:rPr>
              <a:t>Create multilingual content that is clear, accurate, timely, and culturally relevant.</a:t>
            </a:r>
          </a:p>
          <a:p>
            <a:pPr marL="342900" marR="0" lvl="0" indent="-342900">
              <a:lnSpc>
                <a:spcPct val="100000"/>
              </a:lnSpc>
              <a:spcBef>
                <a:spcPts val="0"/>
              </a:spcBef>
              <a:spcAft>
                <a:spcPts val="800"/>
              </a:spcAft>
              <a:buFont typeface="Arial" panose="020B0604020202020204" pitchFamily="34" charset="0"/>
              <a:buChar char="●"/>
              <a:tabLst>
                <a:tab pos="457200" algn="l"/>
              </a:tabLst>
            </a:pPr>
            <a:r>
              <a:rPr lang="en-US" sz="1600" b="1" dirty="0">
                <a:solidFill>
                  <a:schemeClr val="bg2">
                    <a:lumMod val="50000"/>
                  </a:schemeClr>
                </a:solidFill>
                <a:effectLst/>
                <a:latin typeface="Source Sans Pro" panose="020B0503030403020204" pitchFamily="34" charset="0"/>
                <a:ea typeface="Source Sans Pro" panose="020B0503030403020204" pitchFamily="34" charset="0"/>
                <a:cs typeface="Times New Roman" panose="02020603050405020304" pitchFamily="18" charset="0"/>
              </a:rPr>
              <a:t>Accessibility:</a:t>
            </a:r>
            <a:r>
              <a:rPr lang="en-US" sz="1600" dirty="0">
                <a:solidFill>
                  <a:schemeClr val="bg2">
                    <a:lumMod val="50000"/>
                  </a:schemeClr>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600" b="0" dirty="0">
                <a:solidFill>
                  <a:schemeClr val="bg2">
                    <a:lumMod val="50000"/>
                  </a:schemeClr>
                </a:solidFill>
                <a:effectLst/>
                <a:latin typeface="Source Sans Pro" panose="020B0503030403020204" pitchFamily="34" charset="0"/>
                <a:ea typeface="Source Sans Pro" panose="020B0503030403020204" pitchFamily="34" charset="0"/>
                <a:cs typeface="Times New Roman" panose="02020603050405020304" pitchFamily="18" charset="0"/>
              </a:rPr>
              <a:t>Make sure that translated content is accessible to all who need it, including those with low or no vision or hearing, low literacy, and cognitive issues.</a:t>
            </a:r>
          </a:p>
          <a:p>
            <a:pPr marL="342900" marR="0" lvl="0" indent="-342900">
              <a:lnSpc>
                <a:spcPct val="100000"/>
              </a:lnSpc>
              <a:spcBef>
                <a:spcPts val="0"/>
              </a:spcBef>
              <a:spcAft>
                <a:spcPts val="800"/>
              </a:spcAft>
              <a:buFont typeface="Arial" panose="020B0604020202020204" pitchFamily="34" charset="0"/>
              <a:buChar char="●"/>
              <a:tabLst>
                <a:tab pos="457200" algn="l"/>
              </a:tabLst>
            </a:pPr>
            <a:r>
              <a:rPr lang="en-US" sz="1600" b="1" dirty="0">
                <a:solidFill>
                  <a:schemeClr val="bg2">
                    <a:lumMod val="50000"/>
                  </a:schemeClr>
                </a:solidFill>
                <a:latin typeface="Source Sans Pro" panose="020B0503030403020204" pitchFamily="34" charset="0"/>
                <a:ea typeface="Source Sans Pro" panose="020B0503030403020204" pitchFamily="34" charset="0"/>
                <a:cs typeface="Times New Roman" panose="02020603050405020304" pitchFamily="18" charset="0"/>
              </a:rPr>
              <a:t>Equity:</a:t>
            </a:r>
            <a:r>
              <a:rPr lang="en-US" sz="1600" b="0" dirty="0">
                <a:solidFill>
                  <a:schemeClr val="bg2">
                    <a:lumMod val="50000"/>
                  </a:schemeClr>
                </a:solidFill>
                <a:latin typeface="Source Sans Pro" panose="020B0503030403020204" pitchFamily="34" charset="0"/>
                <a:ea typeface="Source Sans Pro" panose="020B0503030403020204" pitchFamily="34" charset="0"/>
                <a:cs typeface="Times New Roman" panose="02020603050405020304" pitchFamily="18" charset="0"/>
              </a:rPr>
              <a:t> Take the same care with multilingual content as we do with English content. And create solutions that are equitable for all (including bilingual VA employees who should not be asked to translate content as an unpaid add-on to their job).</a:t>
            </a:r>
            <a:endParaRPr lang="en-US" sz="1600" b="0" dirty="0">
              <a:solidFill>
                <a:schemeClr val="bg2">
                  <a:lumMod val="50000"/>
                </a:schemeClr>
              </a:solidFill>
              <a:effectLst/>
              <a:latin typeface="Source Sans Pro" panose="020B0503030403020204" pitchFamily="34" charset="0"/>
              <a:ea typeface="Source Sans Pro" panose="020B0503030403020204" pitchFamily="34" charset="0"/>
              <a:cs typeface="Times New Roman" panose="02020603050405020304" pitchFamily="18" charset="0"/>
            </a:endParaRPr>
          </a:p>
          <a:p>
            <a:pPr marL="342900" marR="0" lvl="0" indent="-342900">
              <a:lnSpc>
                <a:spcPct val="100000"/>
              </a:lnSpc>
              <a:spcBef>
                <a:spcPts val="0"/>
              </a:spcBef>
              <a:spcAft>
                <a:spcPts val="800"/>
              </a:spcAft>
              <a:buFont typeface="Arial" panose="020B0604020202020204" pitchFamily="34" charset="0"/>
              <a:buChar char="●"/>
              <a:tabLst>
                <a:tab pos="457200" algn="l"/>
              </a:tabLst>
            </a:pPr>
            <a:r>
              <a:rPr lang="en-US" sz="1600" b="1" dirty="0">
                <a:solidFill>
                  <a:schemeClr val="bg2">
                    <a:lumMod val="50000"/>
                  </a:schemeClr>
                </a:solidFill>
                <a:effectLst/>
                <a:latin typeface="Source Sans Pro" panose="020B0503030403020204" pitchFamily="34" charset="0"/>
                <a:ea typeface="Source Sans Pro" panose="020B0503030403020204" pitchFamily="34" charset="0"/>
                <a:cs typeface="Times New Roman" panose="02020603050405020304" pitchFamily="18" charset="0"/>
              </a:rPr>
              <a:t>Sustainability:</a:t>
            </a:r>
            <a:r>
              <a:rPr lang="en-US" sz="1600" dirty="0">
                <a:solidFill>
                  <a:schemeClr val="bg2">
                    <a:lumMod val="50000"/>
                  </a:schemeClr>
                </a:solidFill>
                <a:effectLst/>
                <a:latin typeface="Source Sans Pro" panose="020B0503030403020204" pitchFamily="34" charset="0"/>
                <a:ea typeface="Source Sans Pro" panose="020B0503030403020204" pitchFamily="34" charset="0"/>
                <a:cs typeface="Times New Roman" panose="02020603050405020304" pitchFamily="18" charset="0"/>
              </a:rPr>
              <a:t> </a:t>
            </a:r>
            <a:r>
              <a:rPr lang="en-US" sz="1600" b="0" dirty="0">
                <a:solidFill>
                  <a:schemeClr val="bg2">
                    <a:lumMod val="50000"/>
                  </a:schemeClr>
                </a:solidFill>
                <a:effectLst/>
                <a:latin typeface="Source Sans Pro" panose="020B0503030403020204" pitchFamily="34" charset="0"/>
                <a:ea typeface="Source Sans Pro" panose="020B0503030403020204" pitchFamily="34" charset="0"/>
                <a:cs typeface="Times New Roman" panose="02020603050405020304" pitchFamily="18" charset="0"/>
              </a:rPr>
              <a:t>Scope translation content and solutions appropriately and establish foundational processes and systems to maintain quality over time. </a:t>
            </a:r>
            <a:endParaRPr sz="1600" b="0" dirty="0">
              <a:solidFill>
                <a:schemeClr val="bg2">
                  <a:lumMod val="50000"/>
                </a:schemeClr>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40DE-86E1-4723-8CF5-8F74EC3D162D}"/>
              </a:ext>
            </a:extLst>
          </p:cNvPr>
          <p:cNvSpPr>
            <a:spLocks noGrp="1"/>
          </p:cNvSpPr>
          <p:nvPr>
            <p:ph type="title"/>
          </p:nvPr>
        </p:nvSpPr>
        <p:spPr/>
        <p:txBody>
          <a:bodyPr/>
          <a:lstStyle/>
          <a:p>
            <a:r>
              <a:rPr lang="en-US" dirty="0"/>
              <a:t>Discovery highlights: Languages</a:t>
            </a:r>
          </a:p>
        </p:txBody>
      </p:sp>
      <p:sp>
        <p:nvSpPr>
          <p:cNvPr id="3" name="Content Placeholder 2">
            <a:extLst>
              <a:ext uri="{FF2B5EF4-FFF2-40B4-BE49-F238E27FC236}">
                <a16:creationId xmlns:a16="http://schemas.microsoft.com/office/drawing/2014/main" id="{8F708A40-D1A4-4BAF-A8A5-F5844A4E69CB}"/>
              </a:ext>
            </a:extLst>
          </p:cNvPr>
          <p:cNvSpPr>
            <a:spLocks noGrp="1"/>
          </p:cNvSpPr>
          <p:nvPr>
            <p:ph sz="quarter" idx="13"/>
          </p:nvPr>
        </p:nvSpPr>
        <p:spPr>
          <a:xfrm>
            <a:off x="628650" y="1062990"/>
            <a:ext cx="7886700" cy="3499178"/>
          </a:xfrm>
        </p:spPr>
        <p:txBody>
          <a:bodyPr/>
          <a:lstStyle/>
          <a:p>
            <a:pPr marL="571500" indent="-342900">
              <a:buFont typeface="Arial" panose="020B0604020202020204" pitchFamily="34" charset="0"/>
              <a:buChar char="•"/>
            </a:pPr>
            <a:r>
              <a:rPr lang="en-US" sz="1600" b="1" dirty="0"/>
              <a:t>There is an LEP need among both Veterans and family members.</a:t>
            </a:r>
            <a:r>
              <a:rPr lang="en-US" sz="1600" dirty="0"/>
              <a:t> In the 2014 American Community Survey, for example, 100k+ Veterans reported having LEP.</a:t>
            </a:r>
          </a:p>
          <a:p>
            <a:pPr marL="571500" indent="-342900">
              <a:buFont typeface="Arial" panose="020B0604020202020204" pitchFamily="34" charset="0"/>
              <a:buChar char="•"/>
            </a:pPr>
            <a:r>
              <a:rPr lang="en-US" sz="1600" b="1" dirty="0"/>
              <a:t>Spanish is the top language of need by far on every measure</a:t>
            </a:r>
            <a:r>
              <a:rPr lang="en-US" sz="1600" dirty="0"/>
              <a:t>. These include top languages spoken by Veterans who are immigrants to the U.S., engagement level on VA.gov, volume of interpreter requests, LEP share, and projected population growth.</a:t>
            </a:r>
          </a:p>
          <a:p>
            <a:pPr marL="571500" indent="-342900">
              <a:buFont typeface="Arial" panose="020B0604020202020204" pitchFamily="34" charset="0"/>
              <a:buChar char="•"/>
            </a:pPr>
            <a:r>
              <a:rPr lang="en-US" sz="1600" b="1" dirty="0"/>
              <a:t>Chinese and Korean are the next top languages of need.</a:t>
            </a:r>
            <a:r>
              <a:rPr lang="en-US" sz="1600" dirty="0"/>
              <a:t> This is based on engagement on VA.gov, top languages spoken by Veterans who are immigrants to the U.S., and LEP share.</a:t>
            </a:r>
          </a:p>
          <a:p>
            <a:pPr marL="571500" indent="-342900">
              <a:buFont typeface="Arial" panose="020B0604020202020204" pitchFamily="34" charset="0"/>
              <a:buChar char="•"/>
            </a:pPr>
            <a:r>
              <a:rPr lang="en-US" sz="1600" b="1" dirty="0"/>
              <a:t>Vietnamese, Haitian Creole, Tagalog, German, and French are also languages of important consideration.</a:t>
            </a:r>
            <a:r>
              <a:rPr lang="en-US" sz="1600" dirty="0"/>
              <a:t> Others to track include Japanese, Farsi, and Native American and Alaska Native tribal languages.</a:t>
            </a:r>
            <a:endParaRPr lang="en-US" sz="1600" b="1" dirty="0"/>
          </a:p>
        </p:txBody>
      </p:sp>
    </p:spTree>
    <p:extLst>
      <p:ext uri="{BB962C8B-B14F-4D97-AF65-F5344CB8AC3E}">
        <p14:creationId xmlns:p14="http://schemas.microsoft.com/office/powerpoint/2010/main" val="2205127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7E150-8D7B-490C-AA35-20CC6E8A3DDB}"/>
              </a:ext>
            </a:extLst>
          </p:cNvPr>
          <p:cNvSpPr>
            <a:spLocks noGrp="1"/>
          </p:cNvSpPr>
          <p:nvPr>
            <p:ph type="title"/>
          </p:nvPr>
        </p:nvSpPr>
        <p:spPr/>
        <p:txBody>
          <a:bodyPr/>
          <a:lstStyle/>
          <a:p>
            <a:r>
              <a:rPr lang="en-US" dirty="0"/>
              <a:t>Discovery highlights: Spanish content  needs</a:t>
            </a:r>
          </a:p>
        </p:txBody>
      </p:sp>
      <p:sp>
        <p:nvSpPr>
          <p:cNvPr id="3" name="Content Placeholder 2">
            <a:extLst>
              <a:ext uri="{FF2B5EF4-FFF2-40B4-BE49-F238E27FC236}">
                <a16:creationId xmlns:a16="http://schemas.microsoft.com/office/drawing/2014/main" id="{7941BA77-02C0-494B-987A-A665B09C0032}"/>
              </a:ext>
            </a:extLst>
          </p:cNvPr>
          <p:cNvSpPr>
            <a:spLocks noGrp="1"/>
          </p:cNvSpPr>
          <p:nvPr>
            <p:ph sz="quarter" idx="13"/>
          </p:nvPr>
        </p:nvSpPr>
        <p:spPr>
          <a:xfrm>
            <a:off x="628649" y="1077504"/>
            <a:ext cx="5206093" cy="3348514"/>
          </a:xfrm>
        </p:spPr>
        <p:txBody>
          <a:bodyPr/>
          <a:lstStyle/>
          <a:p>
            <a:pPr marL="514350" indent="-285750">
              <a:buFont typeface="Arial" panose="020B0604020202020204" pitchFamily="34" charset="0"/>
              <a:buChar char="•"/>
            </a:pPr>
            <a:r>
              <a:rPr lang="en-US" sz="1400" dirty="0"/>
              <a:t>Health care and disability are top content and forms</a:t>
            </a:r>
          </a:p>
          <a:p>
            <a:pPr marL="514350" indent="-285750">
              <a:buFont typeface="Arial" panose="020B0604020202020204" pitchFamily="34" charset="0"/>
              <a:buChar char="•"/>
            </a:pPr>
            <a:r>
              <a:rPr lang="en-US" sz="1400" dirty="0"/>
              <a:t>Debt, appointments, and travel pay are top search terms</a:t>
            </a:r>
          </a:p>
          <a:p>
            <a:pPr marL="514350" indent="-285750">
              <a:buFont typeface="Arial" panose="020B0604020202020204" pitchFamily="34" charset="0"/>
              <a:buChar char="•"/>
            </a:pPr>
            <a:r>
              <a:rPr lang="en-US" sz="1400" dirty="0">
                <a:latin typeface="Source Sans Pro" panose="020B0503030403020204" pitchFamily="34" charset="0"/>
                <a:ea typeface="Source Sans Pro" panose="020B0503030403020204" pitchFamily="34" charset="0"/>
              </a:rPr>
              <a:t>Almost 3/4s of Veterans who identify as Hispanic or Latino and are eligible for VA health care receive their care through VA—and do so regularly and more frequently than the overall Veteran population.</a:t>
            </a:r>
          </a:p>
          <a:p>
            <a:pPr marL="514350" indent="-285750">
              <a:buFont typeface="Arial" panose="020B0604020202020204" pitchFamily="34" charset="0"/>
              <a:buChar char="•"/>
            </a:pPr>
            <a:r>
              <a:rPr lang="en-US" sz="1400" dirty="0">
                <a:latin typeface="Source Sans Pro" panose="020B0503030403020204" pitchFamily="34" charset="0"/>
                <a:ea typeface="Source Sans Pro" panose="020B0503030403020204" pitchFamily="34" charset="0"/>
              </a:rPr>
              <a:t>Veterans who identify as Hispanic or Latino have higher rates of certain health conditions, such as diabetes. VA has shown that a culturally and linguistically appropriate VA diabetes management program offered participants significant improvement in diabetes control.</a:t>
            </a:r>
            <a:endParaRPr lang="en-US" sz="1400" dirty="0"/>
          </a:p>
        </p:txBody>
      </p:sp>
      <p:sp>
        <p:nvSpPr>
          <p:cNvPr id="4" name="Content Placeholder 2">
            <a:extLst>
              <a:ext uri="{FF2B5EF4-FFF2-40B4-BE49-F238E27FC236}">
                <a16:creationId xmlns:a16="http://schemas.microsoft.com/office/drawing/2014/main" id="{07ACC9BA-916C-498E-A621-1EC631D31AEF}"/>
              </a:ext>
            </a:extLst>
          </p:cNvPr>
          <p:cNvSpPr txBox="1">
            <a:spLocks/>
          </p:cNvSpPr>
          <p:nvPr/>
        </p:nvSpPr>
        <p:spPr>
          <a:xfrm>
            <a:off x="6066970" y="1077504"/>
            <a:ext cx="2766332" cy="3348514"/>
          </a:xfrm>
          <a:prstGeom prst="rect">
            <a:avLst/>
          </a:prstGeom>
          <a:solidFill>
            <a:schemeClr val="accent4">
              <a:lumMod val="10000"/>
              <a:lumOff val="90000"/>
            </a:schemeClr>
          </a:solidFill>
          <a:ln>
            <a:noFill/>
          </a:ln>
        </p:spPr>
        <p:txBody>
          <a:bodyPr spcFirstLastPara="1" wrap="square" lIns="34275" tIns="34275" rIns="34275" bIns="34275" anchor="ctr" anchorCtr="0">
            <a:noAutofit/>
          </a:bodyPr>
          <a:lstStyle>
            <a:defPPr marR="0" lvl="0" algn="l" rtl="0">
              <a:lnSpc>
                <a:spcPct val="100000"/>
              </a:lnSpc>
              <a:spcBef>
                <a:spcPts val="0"/>
              </a:spcBef>
              <a:spcAft>
                <a:spcPts val="0"/>
              </a:spcAft>
            </a:defPPr>
            <a:lvl1pPr marL="457200" marR="0" lvl="0"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1pPr>
            <a:lvl2pPr marL="914400" marR="0" lvl="1"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2pPr>
            <a:lvl3pPr marL="1371600" marR="0" lvl="2"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3pPr>
            <a:lvl4pPr marL="1828800" marR="0" lvl="3"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4pPr>
            <a:lvl5pPr marL="2286000" marR="0" lvl="4"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5pPr>
            <a:lvl6pPr marL="2743200" marR="0" lvl="5" indent="-323850" algn="l" rtl="0">
              <a:lnSpc>
                <a:spcPct val="120000"/>
              </a:lnSpc>
              <a:spcBef>
                <a:spcPts val="600"/>
              </a:spcBef>
              <a:spcAft>
                <a:spcPts val="0"/>
              </a:spcAft>
              <a:buClr>
                <a:srgbClr val="454454"/>
              </a:buClr>
              <a:buSzPts val="1500"/>
              <a:buFont typeface="Source Sans Pro"/>
              <a:buChar char="•"/>
              <a:defRPr sz="1500" b="0" i="0" u="none" strike="noStrike" cap="none">
                <a:solidFill>
                  <a:srgbClr val="454454"/>
                </a:solidFill>
                <a:latin typeface="Source Sans Pro"/>
                <a:ea typeface="Source Sans Pro"/>
                <a:cs typeface="Source Sans Pro"/>
                <a:sym typeface="Source Sans Pro"/>
              </a:defRPr>
            </a:lvl6pPr>
            <a:lvl7pPr marL="3200400" marR="0" lvl="6" indent="-323850" algn="l" rtl="0">
              <a:lnSpc>
                <a:spcPct val="120000"/>
              </a:lnSpc>
              <a:spcBef>
                <a:spcPts val="600"/>
              </a:spcBef>
              <a:spcAft>
                <a:spcPts val="0"/>
              </a:spcAft>
              <a:buClr>
                <a:srgbClr val="454454"/>
              </a:buClr>
              <a:buSzPts val="1500"/>
              <a:buFont typeface="Source Sans Pro"/>
              <a:buChar char="•"/>
              <a:defRPr sz="1500" b="0" i="0" u="none" strike="noStrike" cap="none">
                <a:solidFill>
                  <a:srgbClr val="454454"/>
                </a:solidFill>
                <a:latin typeface="Source Sans Pro"/>
                <a:ea typeface="Source Sans Pro"/>
                <a:cs typeface="Source Sans Pro"/>
                <a:sym typeface="Source Sans Pro"/>
              </a:defRPr>
            </a:lvl7pPr>
            <a:lvl8pPr marL="3657600" marR="0" lvl="7" indent="-323850" algn="l" rtl="0">
              <a:lnSpc>
                <a:spcPct val="120000"/>
              </a:lnSpc>
              <a:spcBef>
                <a:spcPts val="600"/>
              </a:spcBef>
              <a:spcAft>
                <a:spcPts val="0"/>
              </a:spcAft>
              <a:buClr>
                <a:srgbClr val="454454"/>
              </a:buClr>
              <a:buSzPts val="1500"/>
              <a:buFont typeface="Source Sans Pro"/>
              <a:buChar char="•"/>
              <a:defRPr sz="1500" b="0" i="0" u="none" strike="noStrike" cap="none">
                <a:solidFill>
                  <a:srgbClr val="454454"/>
                </a:solidFill>
                <a:latin typeface="Source Sans Pro"/>
                <a:ea typeface="Source Sans Pro"/>
                <a:cs typeface="Source Sans Pro"/>
                <a:sym typeface="Source Sans Pro"/>
              </a:defRPr>
            </a:lvl8pPr>
            <a:lvl9pPr marL="4114800" marR="0" lvl="8" indent="-323850" algn="l" rtl="0">
              <a:lnSpc>
                <a:spcPct val="120000"/>
              </a:lnSpc>
              <a:spcBef>
                <a:spcPts val="600"/>
              </a:spcBef>
              <a:spcAft>
                <a:spcPts val="0"/>
              </a:spcAft>
              <a:buClr>
                <a:srgbClr val="454454"/>
              </a:buClr>
              <a:buSzPts val="1500"/>
              <a:buFont typeface="Source Sans Pro"/>
              <a:buChar char="•"/>
              <a:defRPr sz="1500" b="0" i="0" u="none" strike="noStrike" cap="none">
                <a:solidFill>
                  <a:srgbClr val="454454"/>
                </a:solidFill>
                <a:latin typeface="Source Sans Pro"/>
                <a:ea typeface="Source Sans Pro"/>
                <a:cs typeface="Source Sans Pro"/>
                <a:sym typeface="Source Sans Pro"/>
              </a:defRPr>
            </a:lvl9pPr>
          </a:lstStyle>
          <a:p>
            <a:pPr marL="231775" indent="-3175"/>
            <a:r>
              <a:rPr lang="en-US" sz="1800" dirty="0"/>
              <a:t>“For me, it would be more important on how to make appointments and how to apply for benefits.”</a:t>
            </a:r>
            <a:br>
              <a:rPr lang="en-US" sz="1800" dirty="0"/>
            </a:br>
            <a:r>
              <a:rPr lang="en-US" sz="1800" dirty="0"/>
              <a:t>—Spanish-speaking LEP Veteran research participant</a:t>
            </a:r>
          </a:p>
        </p:txBody>
      </p:sp>
    </p:spTree>
    <p:extLst>
      <p:ext uri="{BB962C8B-B14F-4D97-AF65-F5344CB8AC3E}">
        <p14:creationId xmlns:p14="http://schemas.microsoft.com/office/powerpoint/2010/main" val="222257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4807E-FE7A-4691-97D4-60D42A85E140}"/>
              </a:ext>
            </a:extLst>
          </p:cNvPr>
          <p:cNvSpPr>
            <a:spLocks noGrp="1"/>
          </p:cNvSpPr>
          <p:nvPr>
            <p:ph type="title"/>
          </p:nvPr>
        </p:nvSpPr>
        <p:spPr/>
        <p:txBody>
          <a:bodyPr/>
          <a:lstStyle/>
          <a:p>
            <a:r>
              <a:rPr lang="en-US" dirty="0"/>
              <a:t>Discovery highlights: Processes and people</a:t>
            </a:r>
          </a:p>
        </p:txBody>
      </p:sp>
      <p:sp>
        <p:nvSpPr>
          <p:cNvPr id="3" name="Content Placeholder 2">
            <a:extLst>
              <a:ext uri="{FF2B5EF4-FFF2-40B4-BE49-F238E27FC236}">
                <a16:creationId xmlns:a16="http://schemas.microsoft.com/office/drawing/2014/main" id="{B5BA21FC-90AC-4168-9D0A-E24672210DD8}"/>
              </a:ext>
            </a:extLst>
          </p:cNvPr>
          <p:cNvSpPr>
            <a:spLocks noGrp="1"/>
          </p:cNvSpPr>
          <p:nvPr>
            <p:ph sz="quarter" idx="13"/>
          </p:nvPr>
        </p:nvSpPr>
        <p:spPr>
          <a:xfrm>
            <a:off x="628650" y="1062990"/>
            <a:ext cx="4914394" cy="3348514"/>
          </a:xfrm>
        </p:spPr>
        <p:txBody>
          <a:bodyPr/>
          <a:lstStyle/>
          <a:p>
            <a:pPr marL="0" indent="0">
              <a:lnSpc>
                <a:spcPct val="107000"/>
              </a:lnSpc>
              <a:spcBef>
                <a:spcPts val="0"/>
              </a:spcBef>
              <a:spcAft>
                <a:spcPts val="600"/>
              </a:spcAft>
            </a:pPr>
            <a:r>
              <a:rPr lang="en-US" sz="1600" b="1" dirty="0">
                <a:solidFill>
                  <a:schemeClr val="bg2">
                    <a:lumMod val="50000"/>
                  </a:schemeClr>
                </a:solidFill>
                <a:latin typeface="Source Sans Pro" panose="020B0503030403020204" pitchFamily="34" charset="0"/>
                <a:ea typeface="Source Sans Pro" panose="020B0503030403020204" pitchFamily="34" charset="0"/>
                <a:cs typeface="Times New Roman" panose="02020603050405020304" pitchFamily="18" charset="0"/>
              </a:rPr>
              <a:t>Top shared challenges among agencies:</a:t>
            </a:r>
          </a:p>
          <a:p>
            <a:pPr marL="342900" indent="-342900">
              <a:lnSpc>
                <a:spcPct val="107000"/>
              </a:lnSpc>
              <a:spcBef>
                <a:spcPts val="0"/>
              </a:spcBef>
              <a:spcAft>
                <a:spcPts val="600"/>
              </a:spcAft>
              <a:buFont typeface="Symbol" panose="05050102010706020507" pitchFamily="18" charset="2"/>
              <a:buChar char=""/>
            </a:pPr>
            <a:r>
              <a:rPr lang="en-US" sz="1600" dirty="0">
                <a:solidFill>
                  <a:schemeClr val="bg2">
                    <a:lumMod val="50000"/>
                  </a:schemeClr>
                </a:solidFill>
                <a:latin typeface="Source Sans Pro" panose="020B0503030403020204" pitchFamily="34" charset="0"/>
                <a:ea typeface="Source Sans Pro" panose="020B0503030403020204" pitchFamily="34" charset="0"/>
                <a:cs typeface="Times New Roman" panose="02020603050405020304" pitchFamily="18" charset="0"/>
              </a:rPr>
              <a:t>Scoping and prioritizing content based on need</a:t>
            </a:r>
            <a:endParaRPr lang="en-US" sz="1600" dirty="0">
              <a:solidFill>
                <a:schemeClr val="bg2">
                  <a:lumMod val="50000"/>
                </a:schemeClr>
              </a:solidFill>
              <a:effectLst/>
              <a:latin typeface="Source Sans Pro" panose="020B0503030403020204" pitchFamily="34" charset="0"/>
              <a:ea typeface="Source Sans Pro" panose="020B0503030403020204" pitchFamily="34" charset="0"/>
              <a:cs typeface="Times New Roman" panose="02020603050405020304" pitchFamily="18" charset="0"/>
            </a:endParaRPr>
          </a:p>
          <a:p>
            <a:pPr marL="342900" marR="0" lvl="0" indent="-342900">
              <a:lnSpc>
                <a:spcPct val="107000"/>
              </a:lnSpc>
              <a:spcBef>
                <a:spcPts val="0"/>
              </a:spcBef>
              <a:spcAft>
                <a:spcPts val="600"/>
              </a:spcAft>
              <a:buFont typeface="Symbol" panose="05050102010706020507" pitchFamily="18" charset="2"/>
              <a:buChar char=""/>
            </a:pPr>
            <a:r>
              <a:rPr lang="en-US" sz="1600" dirty="0">
                <a:solidFill>
                  <a:schemeClr val="bg2">
                    <a:lumMod val="50000"/>
                  </a:schemeClr>
                </a:solidFill>
                <a:latin typeface="Source Sans Pro" panose="020B0503030403020204" pitchFamily="34" charset="0"/>
                <a:ea typeface="Source Sans Pro" panose="020B0503030403020204" pitchFamily="34" charset="0"/>
                <a:cs typeface="Times New Roman" panose="02020603050405020304" pitchFamily="18" charset="0"/>
              </a:rPr>
              <a:t>Keeping translated pages synchronized</a:t>
            </a:r>
          </a:p>
          <a:p>
            <a:pPr marL="342900" marR="0" lvl="0" indent="-342900">
              <a:lnSpc>
                <a:spcPct val="107000"/>
              </a:lnSpc>
              <a:spcBef>
                <a:spcPts val="0"/>
              </a:spcBef>
              <a:spcAft>
                <a:spcPts val="600"/>
              </a:spcAft>
              <a:buFont typeface="Symbol" panose="05050102010706020507" pitchFamily="18" charset="2"/>
              <a:buChar char=""/>
            </a:pPr>
            <a:r>
              <a:rPr lang="en-US" sz="1600" dirty="0">
                <a:solidFill>
                  <a:schemeClr val="bg2">
                    <a:lumMod val="50000"/>
                  </a:schemeClr>
                </a:solidFill>
                <a:latin typeface="Source Sans Pro" panose="020B0503030403020204" pitchFamily="34" charset="0"/>
                <a:ea typeface="Source Sans Pro" panose="020B0503030403020204" pitchFamily="34" charset="0"/>
                <a:cs typeface="Times New Roman" panose="02020603050405020304" pitchFamily="18" charset="0"/>
              </a:rPr>
              <a:t>Staffing and undue burden on bilingual employees</a:t>
            </a:r>
          </a:p>
          <a:p>
            <a:pPr marL="342900" marR="0" lvl="0" indent="-342900">
              <a:lnSpc>
                <a:spcPct val="107000"/>
              </a:lnSpc>
              <a:spcBef>
                <a:spcPts val="0"/>
              </a:spcBef>
              <a:spcAft>
                <a:spcPts val="600"/>
              </a:spcAft>
              <a:buFont typeface="Symbol" panose="05050102010706020507" pitchFamily="18" charset="2"/>
              <a:buChar char=""/>
            </a:pPr>
            <a:r>
              <a:rPr lang="en-US" sz="1600" dirty="0">
                <a:solidFill>
                  <a:schemeClr val="bg2">
                    <a:lumMod val="50000"/>
                  </a:schemeClr>
                </a:solidFill>
                <a:latin typeface="Source Sans Pro" panose="020B0503030403020204" pitchFamily="34" charset="0"/>
                <a:ea typeface="Source Sans Pro" panose="020B0503030403020204" pitchFamily="34" charset="0"/>
                <a:cs typeface="Times New Roman" panose="02020603050405020304" pitchFamily="18" charset="0"/>
              </a:rPr>
              <a:t>Turnaround times</a:t>
            </a:r>
          </a:p>
          <a:p>
            <a:pPr marL="342900" marR="0" lvl="0" indent="-342900">
              <a:lnSpc>
                <a:spcPct val="107000"/>
              </a:lnSpc>
              <a:spcBef>
                <a:spcPts val="0"/>
              </a:spcBef>
              <a:spcAft>
                <a:spcPts val="600"/>
              </a:spcAft>
              <a:buFont typeface="Symbol" panose="05050102010706020507" pitchFamily="18" charset="2"/>
              <a:buChar char=""/>
            </a:pPr>
            <a:r>
              <a:rPr lang="en-US" sz="1600" dirty="0">
                <a:solidFill>
                  <a:schemeClr val="bg2">
                    <a:lumMod val="50000"/>
                  </a:schemeClr>
                </a:solidFill>
                <a:latin typeface="Source Sans Pro" panose="020B0503030403020204" pitchFamily="34" charset="0"/>
                <a:ea typeface="Source Sans Pro" panose="020B0503030403020204" pitchFamily="34" charset="0"/>
                <a:cs typeface="Times New Roman" panose="02020603050405020304" pitchFamily="18" charset="0"/>
              </a:rPr>
              <a:t>Plain language and consistency of language</a:t>
            </a:r>
          </a:p>
          <a:p>
            <a:pPr marL="342900" marR="0" lvl="0" indent="-342900">
              <a:lnSpc>
                <a:spcPct val="107000"/>
              </a:lnSpc>
              <a:spcBef>
                <a:spcPts val="0"/>
              </a:spcBef>
              <a:spcAft>
                <a:spcPts val="600"/>
              </a:spcAft>
              <a:buFont typeface="Symbol" panose="05050102010706020507" pitchFamily="18" charset="2"/>
              <a:buChar char=""/>
            </a:pPr>
            <a:r>
              <a:rPr lang="en-US" sz="1600" dirty="0">
                <a:solidFill>
                  <a:schemeClr val="bg2">
                    <a:lumMod val="50000"/>
                  </a:schemeClr>
                </a:solidFill>
                <a:latin typeface="Source Sans Pro" panose="020B0503030403020204" pitchFamily="34" charset="0"/>
                <a:ea typeface="Source Sans Pro" panose="020B0503030403020204" pitchFamily="34" charset="0"/>
                <a:cs typeface="Times New Roman" panose="02020603050405020304" pitchFamily="18" charset="0"/>
              </a:rPr>
              <a:t>Quality assurance</a:t>
            </a:r>
          </a:p>
          <a:p>
            <a:pPr marL="342900" marR="0" lvl="0" indent="-342900">
              <a:lnSpc>
                <a:spcPct val="107000"/>
              </a:lnSpc>
              <a:spcBef>
                <a:spcPts val="0"/>
              </a:spcBef>
              <a:spcAft>
                <a:spcPts val="600"/>
              </a:spcAft>
              <a:buFont typeface="Symbol" panose="05050102010706020507" pitchFamily="18" charset="2"/>
              <a:buChar char=""/>
            </a:pPr>
            <a:r>
              <a:rPr lang="en-US" sz="1600" dirty="0">
                <a:solidFill>
                  <a:schemeClr val="bg2">
                    <a:lumMod val="50000"/>
                  </a:schemeClr>
                </a:solidFill>
                <a:effectLst/>
                <a:latin typeface="Source Sans Pro" panose="020B0503030403020204" pitchFamily="34" charset="0"/>
                <a:ea typeface="Times New Roman" panose="02020603050405020304" pitchFamily="18" charset="0"/>
                <a:cs typeface="Times New Roman" panose="02020603050405020304" pitchFamily="18" charset="0"/>
              </a:rPr>
              <a:t>Expectation management and clarity around translated content</a:t>
            </a:r>
          </a:p>
          <a:p>
            <a:pPr marL="342900" marR="0" lvl="0" indent="-342900">
              <a:lnSpc>
                <a:spcPct val="107000"/>
              </a:lnSpc>
              <a:spcBef>
                <a:spcPts val="0"/>
              </a:spcBef>
              <a:spcAft>
                <a:spcPts val="600"/>
              </a:spcAft>
              <a:buFont typeface="Symbol" panose="05050102010706020507" pitchFamily="18" charset="2"/>
              <a:buChar char=""/>
            </a:pPr>
            <a:r>
              <a:rPr lang="en-US" sz="1600" dirty="0">
                <a:solidFill>
                  <a:schemeClr val="bg2">
                    <a:lumMod val="50000"/>
                  </a:schemeClr>
                </a:solidFill>
                <a:effectLst/>
                <a:latin typeface="Source Sans Pro" panose="020B0503030403020204" pitchFamily="34" charset="0"/>
                <a:ea typeface="Calibri" panose="020F0502020204030204" pitchFamily="34" charset="0"/>
                <a:cs typeface="Times New Roman" panose="02020603050405020304" pitchFamily="18" charset="0"/>
              </a:rPr>
              <a:t>Engaging multilingual customers through awareness of translated material availability</a:t>
            </a:r>
            <a:endParaRPr lang="en-US" sz="1600" dirty="0"/>
          </a:p>
        </p:txBody>
      </p:sp>
      <p:sp>
        <p:nvSpPr>
          <p:cNvPr id="4" name="Content Placeholder 2">
            <a:extLst>
              <a:ext uri="{FF2B5EF4-FFF2-40B4-BE49-F238E27FC236}">
                <a16:creationId xmlns:a16="http://schemas.microsoft.com/office/drawing/2014/main" id="{7733F04D-897C-4CD7-B341-043DAD85EDCF}"/>
              </a:ext>
            </a:extLst>
          </p:cNvPr>
          <p:cNvSpPr txBox="1">
            <a:spLocks/>
          </p:cNvSpPr>
          <p:nvPr/>
        </p:nvSpPr>
        <p:spPr>
          <a:xfrm>
            <a:off x="5834743" y="979051"/>
            <a:ext cx="2766332" cy="3348514"/>
          </a:xfrm>
          <a:prstGeom prst="rect">
            <a:avLst/>
          </a:prstGeom>
          <a:solidFill>
            <a:schemeClr val="accent4">
              <a:lumMod val="10000"/>
              <a:lumOff val="90000"/>
            </a:schemeClr>
          </a:solidFill>
          <a:ln>
            <a:noFill/>
          </a:ln>
        </p:spPr>
        <p:txBody>
          <a:bodyPr spcFirstLastPara="1" wrap="square" lIns="34275" tIns="34275" rIns="34275" bIns="34275" anchor="ctr" anchorCtr="0">
            <a:noAutofit/>
          </a:bodyPr>
          <a:lstStyle>
            <a:defPPr marR="0" lvl="0" algn="l" rtl="0">
              <a:lnSpc>
                <a:spcPct val="100000"/>
              </a:lnSpc>
              <a:spcBef>
                <a:spcPts val="0"/>
              </a:spcBef>
              <a:spcAft>
                <a:spcPts val="0"/>
              </a:spcAft>
            </a:defPPr>
            <a:lvl1pPr marL="457200" marR="0" lvl="0"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1pPr>
            <a:lvl2pPr marL="914400" marR="0" lvl="1"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2pPr>
            <a:lvl3pPr marL="1371600" marR="0" lvl="2"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3pPr>
            <a:lvl4pPr marL="1828800" marR="0" lvl="3"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4pPr>
            <a:lvl5pPr marL="2286000" marR="0" lvl="4"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5pPr>
            <a:lvl6pPr marL="2743200" marR="0" lvl="5" indent="-323850" algn="l" rtl="0">
              <a:lnSpc>
                <a:spcPct val="120000"/>
              </a:lnSpc>
              <a:spcBef>
                <a:spcPts val="600"/>
              </a:spcBef>
              <a:spcAft>
                <a:spcPts val="0"/>
              </a:spcAft>
              <a:buClr>
                <a:srgbClr val="454454"/>
              </a:buClr>
              <a:buSzPts val="1500"/>
              <a:buFont typeface="Source Sans Pro"/>
              <a:buChar char="•"/>
              <a:defRPr sz="1500" b="0" i="0" u="none" strike="noStrike" cap="none">
                <a:solidFill>
                  <a:srgbClr val="454454"/>
                </a:solidFill>
                <a:latin typeface="Source Sans Pro"/>
                <a:ea typeface="Source Sans Pro"/>
                <a:cs typeface="Source Sans Pro"/>
                <a:sym typeface="Source Sans Pro"/>
              </a:defRPr>
            </a:lvl6pPr>
            <a:lvl7pPr marL="3200400" marR="0" lvl="6" indent="-323850" algn="l" rtl="0">
              <a:lnSpc>
                <a:spcPct val="120000"/>
              </a:lnSpc>
              <a:spcBef>
                <a:spcPts val="600"/>
              </a:spcBef>
              <a:spcAft>
                <a:spcPts val="0"/>
              </a:spcAft>
              <a:buClr>
                <a:srgbClr val="454454"/>
              </a:buClr>
              <a:buSzPts val="1500"/>
              <a:buFont typeface="Source Sans Pro"/>
              <a:buChar char="•"/>
              <a:defRPr sz="1500" b="0" i="0" u="none" strike="noStrike" cap="none">
                <a:solidFill>
                  <a:srgbClr val="454454"/>
                </a:solidFill>
                <a:latin typeface="Source Sans Pro"/>
                <a:ea typeface="Source Sans Pro"/>
                <a:cs typeface="Source Sans Pro"/>
                <a:sym typeface="Source Sans Pro"/>
              </a:defRPr>
            </a:lvl7pPr>
            <a:lvl8pPr marL="3657600" marR="0" lvl="7" indent="-323850" algn="l" rtl="0">
              <a:lnSpc>
                <a:spcPct val="120000"/>
              </a:lnSpc>
              <a:spcBef>
                <a:spcPts val="600"/>
              </a:spcBef>
              <a:spcAft>
                <a:spcPts val="0"/>
              </a:spcAft>
              <a:buClr>
                <a:srgbClr val="454454"/>
              </a:buClr>
              <a:buSzPts val="1500"/>
              <a:buFont typeface="Source Sans Pro"/>
              <a:buChar char="•"/>
              <a:defRPr sz="1500" b="0" i="0" u="none" strike="noStrike" cap="none">
                <a:solidFill>
                  <a:srgbClr val="454454"/>
                </a:solidFill>
                <a:latin typeface="Source Sans Pro"/>
                <a:ea typeface="Source Sans Pro"/>
                <a:cs typeface="Source Sans Pro"/>
                <a:sym typeface="Source Sans Pro"/>
              </a:defRPr>
            </a:lvl8pPr>
            <a:lvl9pPr marL="4114800" marR="0" lvl="8" indent="-323850" algn="l" rtl="0">
              <a:lnSpc>
                <a:spcPct val="120000"/>
              </a:lnSpc>
              <a:spcBef>
                <a:spcPts val="600"/>
              </a:spcBef>
              <a:spcAft>
                <a:spcPts val="0"/>
              </a:spcAft>
              <a:buClr>
                <a:srgbClr val="454454"/>
              </a:buClr>
              <a:buSzPts val="1500"/>
              <a:buFont typeface="Source Sans Pro"/>
              <a:buChar char="•"/>
              <a:defRPr sz="1500" b="0" i="0" u="none" strike="noStrike" cap="none">
                <a:solidFill>
                  <a:srgbClr val="454454"/>
                </a:solidFill>
                <a:latin typeface="Source Sans Pro"/>
                <a:ea typeface="Source Sans Pro"/>
                <a:cs typeface="Source Sans Pro"/>
                <a:sym typeface="Source Sans Pro"/>
              </a:defRPr>
            </a:lvl9pPr>
          </a:lstStyle>
          <a:p>
            <a:pPr marL="231775" indent="-3175"/>
            <a:r>
              <a:rPr lang="en-US" sz="1600" dirty="0"/>
              <a:t>“Data collection is easy. But the return and results are hard. And that’s what people most deserve.”</a:t>
            </a:r>
            <a:br>
              <a:rPr lang="en-US" sz="1600" dirty="0"/>
            </a:br>
            <a:r>
              <a:rPr lang="en-US" sz="1600" dirty="0"/>
              <a:t>—Multilingual agency representative on the challenges of delivering quality translation at scale</a:t>
            </a:r>
          </a:p>
        </p:txBody>
      </p:sp>
    </p:spTree>
    <p:extLst>
      <p:ext uri="{BB962C8B-B14F-4D97-AF65-F5344CB8AC3E}">
        <p14:creationId xmlns:p14="http://schemas.microsoft.com/office/powerpoint/2010/main" val="257371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68F4B-54C5-41B9-AF84-876765BD8680}"/>
              </a:ext>
            </a:extLst>
          </p:cNvPr>
          <p:cNvSpPr>
            <a:spLocks noGrp="1"/>
          </p:cNvSpPr>
          <p:nvPr>
            <p:ph type="title"/>
          </p:nvPr>
        </p:nvSpPr>
        <p:spPr/>
        <p:txBody>
          <a:bodyPr/>
          <a:lstStyle/>
          <a:p>
            <a:r>
              <a:rPr lang="en-US" dirty="0"/>
              <a:t>Discovery highlights: Technical + UX/UI</a:t>
            </a:r>
          </a:p>
        </p:txBody>
      </p:sp>
      <p:sp>
        <p:nvSpPr>
          <p:cNvPr id="3" name="Content Placeholder 2">
            <a:extLst>
              <a:ext uri="{FF2B5EF4-FFF2-40B4-BE49-F238E27FC236}">
                <a16:creationId xmlns:a16="http://schemas.microsoft.com/office/drawing/2014/main" id="{7047ECFC-4E8B-422F-9D52-F6472228DD6E}"/>
              </a:ext>
            </a:extLst>
          </p:cNvPr>
          <p:cNvSpPr>
            <a:spLocks noGrp="1"/>
          </p:cNvSpPr>
          <p:nvPr>
            <p:ph sz="quarter" idx="13"/>
          </p:nvPr>
        </p:nvSpPr>
        <p:spPr>
          <a:xfrm>
            <a:off x="628650" y="817296"/>
            <a:ext cx="5206093" cy="3594208"/>
          </a:xfrm>
        </p:spPr>
        <p:txBody>
          <a:bodyPr/>
          <a:lstStyle/>
          <a:p>
            <a:pPr marL="0" marR="0">
              <a:lnSpc>
                <a:spcPct val="107000"/>
              </a:lnSpc>
              <a:spcBef>
                <a:spcPts val="0"/>
              </a:spcBef>
              <a:spcAft>
                <a:spcPts val="800"/>
              </a:spcAft>
            </a:pPr>
            <a:r>
              <a:rPr lang="en-US" sz="1600" b="1" dirty="0">
                <a:effectLst/>
                <a:latin typeface="Source Sans Pro" panose="020B0503030403020204" pitchFamily="34" charset="0"/>
                <a:ea typeface="Source Sans Pro" panose="020B0503030403020204" pitchFamily="34" charset="0"/>
                <a:cs typeface="Times New Roman" panose="02020603050405020304" pitchFamily="18" charset="0"/>
              </a:rPr>
              <a:t>Top needs include the following:</a:t>
            </a:r>
          </a:p>
          <a:p>
            <a:pPr marL="628650" marR="0" indent="-342900">
              <a:lnSpc>
                <a:spcPct val="107000"/>
              </a:lnSpc>
              <a:spcBef>
                <a:spcPts val="0"/>
              </a:spcBef>
              <a:spcAft>
                <a:spcPts val="800"/>
              </a:spcAft>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cs typeface="Times New Roman" panose="02020603050405020304" pitchFamily="18" charset="0"/>
              </a:rPr>
              <a:t>Translation glossary and memory</a:t>
            </a:r>
          </a:p>
          <a:p>
            <a:pPr marL="628650" marR="0" indent="-342900">
              <a:lnSpc>
                <a:spcPct val="107000"/>
              </a:lnSpc>
              <a:spcBef>
                <a:spcPts val="0"/>
              </a:spcBef>
              <a:spcAft>
                <a:spcPts val="800"/>
              </a:spcAft>
              <a:buFont typeface="Arial" panose="020B0604020202020204" pitchFamily="34" charset="0"/>
              <a:buChar char="•"/>
            </a:pPr>
            <a:r>
              <a:rPr lang="en-US" sz="1600" dirty="0">
                <a:effectLst/>
                <a:latin typeface="Source Sans Pro" panose="020B0503030403020204" pitchFamily="34" charset="0"/>
                <a:ea typeface="Source Sans Pro" panose="020B0503030403020204" pitchFamily="34" charset="0"/>
                <a:cs typeface="Times New Roman" panose="02020603050405020304" pitchFamily="18" charset="0"/>
              </a:rPr>
              <a:t>Translation management solution</a:t>
            </a:r>
          </a:p>
          <a:p>
            <a:pPr marL="628650" marR="0" indent="-342900">
              <a:lnSpc>
                <a:spcPct val="107000"/>
              </a:lnSpc>
              <a:spcBef>
                <a:spcPts val="0"/>
              </a:spcBef>
              <a:spcAft>
                <a:spcPts val="800"/>
              </a:spcAft>
              <a:buFont typeface="Arial" panose="020B0604020202020204" pitchFamily="34" charset="0"/>
              <a:buChar char="•"/>
            </a:pPr>
            <a:r>
              <a:rPr lang="en-US" sz="1600" dirty="0">
                <a:latin typeface="Source Sans Pro" panose="020B0503030403020204" pitchFamily="34" charset="0"/>
                <a:ea typeface="Source Sans Pro" panose="020B0503030403020204" pitchFamily="34" charset="0"/>
                <a:cs typeface="Times New Roman" panose="02020603050405020304" pitchFamily="18" charset="0"/>
              </a:rPr>
              <a:t>Effective and clear organizational/structural approach for language variations</a:t>
            </a:r>
          </a:p>
          <a:p>
            <a:pPr marL="628650" marR="0" indent="-342900">
              <a:lnSpc>
                <a:spcPct val="107000"/>
              </a:lnSpc>
              <a:spcBef>
                <a:spcPts val="0"/>
              </a:spcBef>
              <a:spcAft>
                <a:spcPts val="800"/>
              </a:spcAft>
              <a:buFont typeface="Arial" panose="020B0604020202020204" pitchFamily="34" charset="0"/>
              <a:buChar char="•"/>
            </a:pPr>
            <a:r>
              <a:rPr lang="en-US" sz="1600" dirty="0">
                <a:effectLst/>
                <a:latin typeface="Source Sans Pro" panose="020B0503030403020204" pitchFamily="34" charset="0"/>
                <a:ea typeface="Source Sans Pro" panose="020B0503030403020204" pitchFamily="34" charset="0"/>
                <a:cs typeface="Times New Roman" panose="02020603050405020304" pitchFamily="18" charset="0"/>
              </a:rPr>
              <a:t>Clear and easy navigation paths for users to navigate between languages</a:t>
            </a:r>
          </a:p>
          <a:p>
            <a:pPr marL="628650" marR="0" indent="-342900">
              <a:lnSpc>
                <a:spcPct val="107000"/>
              </a:lnSpc>
              <a:spcBef>
                <a:spcPts val="0"/>
              </a:spcBef>
              <a:spcAft>
                <a:spcPts val="800"/>
              </a:spcAft>
              <a:buFont typeface="Arial" panose="020B0604020202020204" pitchFamily="34" charset="0"/>
              <a:buChar char="•"/>
            </a:pPr>
            <a:r>
              <a:rPr lang="en-US" sz="1600" dirty="0">
                <a:effectLst/>
                <a:latin typeface="Source Sans Pro" panose="020B0503030403020204" pitchFamily="34" charset="0"/>
                <a:ea typeface="Source Sans Pro" panose="020B0503030403020204" pitchFamily="34" charset="0"/>
                <a:cs typeface="Times New Roman" panose="02020603050405020304" pitchFamily="18" charset="0"/>
              </a:rPr>
              <a:t>Modifications to global patterns and design components to accommodate needs of each language</a:t>
            </a:r>
            <a:endParaRPr lang="en-US" sz="1600" dirty="0"/>
          </a:p>
        </p:txBody>
      </p:sp>
      <p:sp>
        <p:nvSpPr>
          <p:cNvPr id="7" name="Content Placeholder 2">
            <a:extLst>
              <a:ext uri="{FF2B5EF4-FFF2-40B4-BE49-F238E27FC236}">
                <a16:creationId xmlns:a16="http://schemas.microsoft.com/office/drawing/2014/main" id="{40317DF3-5DD7-45A3-9209-39A88BF43E69}"/>
              </a:ext>
            </a:extLst>
          </p:cNvPr>
          <p:cNvSpPr txBox="1">
            <a:spLocks/>
          </p:cNvSpPr>
          <p:nvPr/>
        </p:nvSpPr>
        <p:spPr>
          <a:xfrm>
            <a:off x="5834743" y="979051"/>
            <a:ext cx="2766332" cy="3348514"/>
          </a:xfrm>
          <a:prstGeom prst="rect">
            <a:avLst/>
          </a:prstGeom>
          <a:solidFill>
            <a:schemeClr val="accent4">
              <a:lumMod val="10000"/>
              <a:lumOff val="90000"/>
            </a:schemeClr>
          </a:solidFill>
          <a:ln>
            <a:noFill/>
          </a:ln>
        </p:spPr>
        <p:txBody>
          <a:bodyPr spcFirstLastPara="1" wrap="square" lIns="34275" tIns="34275" rIns="34275" bIns="34275" anchor="ctr" anchorCtr="0">
            <a:noAutofit/>
          </a:bodyPr>
          <a:lstStyle>
            <a:defPPr marR="0" lvl="0" algn="l" rtl="0">
              <a:lnSpc>
                <a:spcPct val="100000"/>
              </a:lnSpc>
              <a:spcBef>
                <a:spcPts val="0"/>
              </a:spcBef>
              <a:spcAft>
                <a:spcPts val="0"/>
              </a:spcAft>
            </a:defPPr>
            <a:lvl1pPr marL="457200" marR="0" lvl="0"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1pPr>
            <a:lvl2pPr marL="914400" marR="0" lvl="1"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2pPr>
            <a:lvl3pPr marL="1371600" marR="0" lvl="2"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3pPr>
            <a:lvl4pPr marL="1828800" marR="0" lvl="3"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4pPr>
            <a:lvl5pPr marL="2286000" marR="0" lvl="4" indent="-228600" algn="l" rtl="0">
              <a:lnSpc>
                <a:spcPct val="120000"/>
              </a:lnSpc>
              <a:spcBef>
                <a:spcPts val="600"/>
              </a:spcBef>
              <a:spcAft>
                <a:spcPts val="0"/>
              </a:spcAft>
              <a:buClr>
                <a:srgbClr val="454454"/>
              </a:buClr>
              <a:buSzPts val="1500"/>
              <a:buFont typeface="Source Sans Pro"/>
              <a:buNone/>
              <a:defRPr sz="1500" b="0" i="0" u="none" strike="noStrike" cap="none">
                <a:solidFill>
                  <a:srgbClr val="454454"/>
                </a:solidFill>
                <a:latin typeface="Source Sans Pro"/>
                <a:ea typeface="Source Sans Pro"/>
                <a:cs typeface="Source Sans Pro"/>
                <a:sym typeface="Source Sans Pro"/>
              </a:defRPr>
            </a:lvl5pPr>
            <a:lvl6pPr marL="2743200" marR="0" lvl="5" indent="-323850" algn="l" rtl="0">
              <a:lnSpc>
                <a:spcPct val="120000"/>
              </a:lnSpc>
              <a:spcBef>
                <a:spcPts val="600"/>
              </a:spcBef>
              <a:spcAft>
                <a:spcPts val="0"/>
              </a:spcAft>
              <a:buClr>
                <a:srgbClr val="454454"/>
              </a:buClr>
              <a:buSzPts val="1500"/>
              <a:buFont typeface="Source Sans Pro"/>
              <a:buChar char="•"/>
              <a:defRPr sz="1500" b="0" i="0" u="none" strike="noStrike" cap="none">
                <a:solidFill>
                  <a:srgbClr val="454454"/>
                </a:solidFill>
                <a:latin typeface="Source Sans Pro"/>
                <a:ea typeface="Source Sans Pro"/>
                <a:cs typeface="Source Sans Pro"/>
                <a:sym typeface="Source Sans Pro"/>
              </a:defRPr>
            </a:lvl6pPr>
            <a:lvl7pPr marL="3200400" marR="0" lvl="6" indent="-323850" algn="l" rtl="0">
              <a:lnSpc>
                <a:spcPct val="120000"/>
              </a:lnSpc>
              <a:spcBef>
                <a:spcPts val="600"/>
              </a:spcBef>
              <a:spcAft>
                <a:spcPts val="0"/>
              </a:spcAft>
              <a:buClr>
                <a:srgbClr val="454454"/>
              </a:buClr>
              <a:buSzPts val="1500"/>
              <a:buFont typeface="Source Sans Pro"/>
              <a:buChar char="•"/>
              <a:defRPr sz="1500" b="0" i="0" u="none" strike="noStrike" cap="none">
                <a:solidFill>
                  <a:srgbClr val="454454"/>
                </a:solidFill>
                <a:latin typeface="Source Sans Pro"/>
                <a:ea typeface="Source Sans Pro"/>
                <a:cs typeface="Source Sans Pro"/>
                <a:sym typeface="Source Sans Pro"/>
              </a:defRPr>
            </a:lvl7pPr>
            <a:lvl8pPr marL="3657600" marR="0" lvl="7" indent="-323850" algn="l" rtl="0">
              <a:lnSpc>
                <a:spcPct val="120000"/>
              </a:lnSpc>
              <a:spcBef>
                <a:spcPts val="600"/>
              </a:spcBef>
              <a:spcAft>
                <a:spcPts val="0"/>
              </a:spcAft>
              <a:buClr>
                <a:srgbClr val="454454"/>
              </a:buClr>
              <a:buSzPts val="1500"/>
              <a:buFont typeface="Source Sans Pro"/>
              <a:buChar char="•"/>
              <a:defRPr sz="1500" b="0" i="0" u="none" strike="noStrike" cap="none">
                <a:solidFill>
                  <a:srgbClr val="454454"/>
                </a:solidFill>
                <a:latin typeface="Source Sans Pro"/>
                <a:ea typeface="Source Sans Pro"/>
                <a:cs typeface="Source Sans Pro"/>
                <a:sym typeface="Source Sans Pro"/>
              </a:defRPr>
            </a:lvl8pPr>
            <a:lvl9pPr marL="4114800" marR="0" lvl="8" indent="-323850" algn="l" rtl="0">
              <a:lnSpc>
                <a:spcPct val="120000"/>
              </a:lnSpc>
              <a:spcBef>
                <a:spcPts val="600"/>
              </a:spcBef>
              <a:spcAft>
                <a:spcPts val="0"/>
              </a:spcAft>
              <a:buClr>
                <a:srgbClr val="454454"/>
              </a:buClr>
              <a:buSzPts val="1500"/>
              <a:buFont typeface="Source Sans Pro"/>
              <a:buChar char="•"/>
              <a:defRPr sz="1500" b="0" i="0" u="none" strike="noStrike" cap="none">
                <a:solidFill>
                  <a:srgbClr val="454454"/>
                </a:solidFill>
                <a:latin typeface="Source Sans Pro"/>
                <a:ea typeface="Source Sans Pro"/>
                <a:cs typeface="Source Sans Pro"/>
                <a:sym typeface="Source Sans Pro"/>
              </a:defRPr>
            </a:lvl9pPr>
          </a:lstStyle>
          <a:p>
            <a:pPr marL="231775" indent="-3175"/>
            <a:r>
              <a:rPr lang="en-US" sz="1600" dirty="0"/>
              <a:t>“It’s important to be honest about how much multilingual content you’re providing.”—Consumer Financial Protection Bureau (CFPB) multilingual team member</a:t>
            </a:r>
          </a:p>
        </p:txBody>
      </p:sp>
    </p:spTree>
    <p:extLst>
      <p:ext uri="{BB962C8B-B14F-4D97-AF65-F5344CB8AC3E}">
        <p14:creationId xmlns:p14="http://schemas.microsoft.com/office/powerpoint/2010/main" val="3492920735"/>
      </p:ext>
    </p:extLst>
  </p:cSld>
  <p:clrMapOvr>
    <a:masterClrMapping/>
  </p:clrMapOvr>
</p:sld>
</file>

<file path=ppt/theme/theme1.xml><?xml version="1.0" encoding="utf-8"?>
<a:theme xmlns:a="http://schemas.openxmlformats.org/drawingml/2006/main"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13935</TotalTime>
  <Words>1029</Words>
  <Application>Microsoft Office PowerPoint</Application>
  <PresentationFormat>On-screen Show (16:9)</PresentationFormat>
  <Paragraphs>62</Paragraphs>
  <Slides>10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Symbol</vt:lpstr>
      <vt:lpstr>Bitter</vt:lpstr>
      <vt:lpstr>Arial</vt:lpstr>
      <vt:lpstr>Source Sans Pro</vt:lpstr>
      <vt:lpstr>Avenir</vt:lpstr>
      <vt:lpstr>VSP Template</vt:lpstr>
      <vt:lpstr>Serving Veterans and family members with limited English proficiency (LEP) Overview and VA.gov vital content approach</vt:lpstr>
      <vt:lpstr>Need: Reduce barriers to access and rebuild trust in government through multilingual content</vt:lpstr>
      <vt:lpstr>Problem: VA isn’t set up to deliver on this need</vt:lpstr>
      <vt:lpstr>Discovery inputs</vt:lpstr>
      <vt:lpstr>5 guiding principles for VA multilingual content  </vt:lpstr>
      <vt:lpstr>Discovery highlights: Languages</vt:lpstr>
      <vt:lpstr>Discovery highlights: Spanish content  needs</vt:lpstr>
      <vt:lpstr>Discovery highlights: Processes and people</vt:lpstr>
      <vt:lpstr>Discovery highlights: Technical + UX/UI</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Translation Discovery and next steps</dc:title>
  <dc:creator>Thierry, Danielle</dc:creator>
  <cp:lastModifiedBy>Thierry, Danielle</cp:lastModifiedBy>
  <cp:revision>56</cp:revision>
  <dcterms:modified xsi:type="dcterms:W3CDTF">2022-06-10T17:38:08Z</dcterms:modified>
</cp:coreProperties>
</file>