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  <p:sldMasterId id="2147483660" r:id="rId2"/>
    <p:sldMasterId id="2147483683" r:id="rId3"/>
    <p:sldMasterId id="2147483708" r:id="rId4"/>
    <p:sldMasterId id="2147483709" r:id="rId5"/>
  </p:sldMasterIdLst>
  <p:notesMasterIdLst>
    <p:notesMasterId r:id="rId11"/>
  </p:notesMasterIdLst>
  <p:sldIdLst>
    <p:sldId id="1024" r:id="rId6"/>
    <p:sldId id="3055" r:id="rId7"/>
    <p:sldId id="3072" r:id="rId8"/>
    <p:sldId id="3061" r:id="rId9"/>
    <p:sldId id="3062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homas Klobucar" initials="tfk" lastIdx="1" clrIdx="0"/>
  <p:cmAuthor id="1" name="Christabel Duah" initials="CD" lastIdx="10" clrIdx="1">
    <p:extLst>
      <p:ext uri="{19B8F6BF-5375-455C-9EA6-DF929625EA0E}">
        <p15:presenceInfo xmlns:p15="http://schemas.microsoft.com/office/powerpoint/2012/main" userId="S::cduah@reingold.com::673b1c35-7a6a-43bf-9c12-7c67d91ccc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4474"/>
    <a:srgbClr val="C7E6F4"/>
    <a:srgbClr val="242852"/>
    <a:srgbClr val="1282C7"/>
    <a:srgbClr val="FFC000"/>
    <a:srgbClr val="C6D9F1"/>
    <a:srgbClr val="FFEEB9"/>
    <a:srgbClr val="FF6600"/>
    <a:srgbClr val="0F2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85" autoAdjust="0"/>
    <p:restoredTop sz="70072" autoAdjust="0"/>
  </p:normalViewPr>
  <p:slideViewPr>
    <p:cSldViewPr>
      <p:cViewPr varScale="1">
        <p:scale>
          <a:sx n="62" d="100"/>
          <a:sy n="62" d="100"/>
        </p:scale>
        <p:origin x="1600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3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9162"/>
    </p:cViewPr>
  </p:sorterViewPr>
  <p:notesViewPr>
    <p:cSldViewPr>
      <p:cViewPr varScale="1">
        <p:scale>
          <a:sx n="90" d="100"/>
          <a:sy n="90" d="100"/>
        </p:scale>
        <p:origin x="37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4.5</c:v>
                </c:pt>
                <c:pt idx="6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71-7740-9B02-80841102B8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  <c:pt idx="6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71-7740-9B02-80841102B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  <c:pt idx="6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271-7740-9B02-80841102B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2755856"/>
        <c:axId val="2072757488"/>
      </c:lineChart>
      <c:catAx>
        <c:axId val="207275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757488"/>
        <c:crosses val="autoZero"/>
        <c:auto val="1"/>
        <c:lblAlgn val="ctr"/>
        <c:lblOffset val="100"/>
        <c:noMultiLvlLbl val="0"/>
      </c:catAx>
      <c:valAx>
        <c:axId val="207275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75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134-B64A-8561-7CE672FD76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34-B64A-8561-7CE672FD76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134-B64A-8561-7CE672FD76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134-B64A-8561-7CE672FD76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134-B64A-8561-7CE672FD76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134-B64A-8561-7CE672FD766A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1-7740-9B02-80841102B850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134-B64A-8561-7CE672FD76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7134-B64A-8561-7CE672FD76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7134-B64A-8561-7CE672FD76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7134-B64A-8561-7CE672FD76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7134-B64A-8561-7CE672FD76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7134-B64A-8561-7CE672FD766A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1-7740-9B02-80841102B8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7134-B64A-8561-7CE672FD76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7134-B64A-8561-7CE672FD76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D-7134-B64A-8561-7CE672FD76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7134-B64A-8561-7CE672FD76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1-7134-B64A-8561-7CE672FD76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7134-B64A-8561-7CE672FD766A}"/>
              </c:ext>
            </c:extLst>
          </c:dPt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  <c:pt idx="5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271-7740-9B02-80841102B8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F61198-3971-B94E-9EFC-C86C57885B8E}" type="doc">
      <dgm:prSet loTypeId="urn:microsoft.com/office/officeart/2009/3/layout/RandomtoResultProcess" loCatId="" qsTypeId="urn:microsoft.com/office/officeart/2005/8/quickstyle/simple1" qsCatId="simple" csTypeId="urn:microsoft.com/office/officeart/2005/8/colors/colorful1" csCatId="colorful" phldr="1"/>
      <dgm:spPr/>
    </dgm:pt>
    <dgm:pt modelId="{30B39690-4CA4-1442-895E-3E9D6D66533F}">
      <dgm:prSet phldrT="[Text]" custT="1"/>
      <dgm:spPr/>
      <dgm:t>
        <a:bodyPr/>
        <a:lstStyle/>
        <a:p>
          <a:r>
            <a:rPr lang="en-US" sz="1800" dirty="0"/>
            <a:t>2015</a:t>
          </a:r>
          <a:endParaRPr lang="en-US" sz="2200" dirty="0"/>
        </a:p>
      </dgm:t>
    </dgm:pt>
    <dgm:pt modelId="{2585B4BA-46F5-284E-BAC4-BAEB3D7F2B91}" type="parTrans" cxnId="{10382B8E-BAD7-CF47-82CF-803A8E756E06}">
      <dgm:prSet/>
      <dgm:spPr/>
      <dgm:t>
        <a:bodyPr/>
        <a:lstStyle/>
        <a:p>
          <a:endParaRPr lang="en-US"/>
        </a:p>
      </dgm:t>
    </dgm:pt>
    <dgm:pt modelId="{95109C92-2B14-C043-82F9-7ACC0D22899F}" type="sibTrans" cxnId="{10382B8E-BAD7-CF47-82CF-803A8E756E06}">
      <dgm:prSet/>
      <dgm:spPr/>
      <dgm:t>
        <a:bodyPr/>
        <a:lstStyle/>
        <a:p>
          <a:endParaRPr lang="en-US"/>
        </a:p>
      </dgm:t>
    </dgm:pt>
    <dgm:pt modelId="{5E19AB9C-5D10-0945-B0A7-A335FA2B9979}">
      <dgm:prSet/>
      <dgm:spPr/>
      <dgm:t>
        <a:bodyPr/>
        <a:lstStyle/>
        <a:p>
          <a:r>
            <a:rPr lang="en-US" dirty="0"/>
            <a:t>2021</a:t>
          </a:r>
        </a:p>
      </dgm:t>
    </dgm:pt>
    <dgm:pt modelId="{188A2AF3-6B8E-3C43-9CF1-9B937228E82C}" type="parTrans" cxnId="{229883DF-8EB9-0345-AF12-1D3BD0B3F179}">
      <dgm:prSet/>
      <dgm:spPr/>
      <dgm:t>
        <a:bodyPr/>
        <a:lstStyle/>
        <a:p>
          <a:endParaRPr lang="en-US"/>
        </a:p>
      </dgm:t>
    </dgm:pt>
    <dgm:pt modelId="{246437DD-D41D-4741-BA4A-5CFD47DD2AF8}" type="sibTrans" cxnId="{229883DF-8EB9-0345-AF12-1D3BD0B3F179}">
      <dgm:prSet/>
      <dgm:spPr/>
      <dgm:t>
        <a:bodyPr/>
        <a:lstStyle/>
        <a:p>
          <a:endParaRPr lang="en-US"/>
        </a:p>
      </dgm:t>
    </dgm:pt>
    <dgm:pt modelId="{0994B589-7AA4-6C4F-A0FE-A9FC87C71FE3}">
      <dgm:prSet phldrT="[Text]"/>
      <dgm:spPr/>
      <dgm:t>
        <a:bodyPr/>
        <a:lstStyle/>
        <a:p>
          <a:r>
            <a:rPr lang="en-US" dirty="0">
              <a:solidFill>
                <a:schemeClr val="accent2"/>
              </a:solidFill>
            </a:rPr>
            <a:t>2016</a:t>
          </a:r>
        </a:p>
      </dgm:t>
    </dgm:pt>
    <dgm:pt modelId="{9E7DA9D2-D4D4-AE4D-9F8A-CF661D383066}" type="parTrans" cxnId="{7D2B9BA8-BB06-1543-AC0D-EB34D07828F6}">
      <dgm:prSet/>
      <dgm:spPr/>
      <dgm:t>
        <a:bodyPr/>
        <a:lstStyle/>
        <a:p>
          <a:endParaRPr lang="en-US"/>
        </a:p>
      </dgm:t>
    </dgm:pt>
    <dgm:pt modelId="{BDFC7381-160B-524D-B46A-26D151932894}" type="sibTrans" cxnId="{7D2B9BA8-BB06-1543-AC0D-EB34D07828F6}">
      <dgm:prSet/>
      <dgm:spPr/>
      <dgm:t>
        <a:bodyPr/>
        <a:lstStyle/>
        <a:p>
          <a:endParaRPr lang="en-US"/>
        </a:p>
      </dgm:t>
    </dgm:pt>
    <dgm:pt modelId="{B18728B1-E819-D048-B725-4883E7D8DAD5}">
      <dgm:prSet phldrT="[Text]"/>
      <dgm:spPr/>
      <dgm:t>
        <a:bodyPr/>
        <a:lstStyle/>
        <a:p>
          <a:r>
            <a:rPr lang="en-US" dirty="0">
              <a:solidFill>
                <a:schemeClr val="accent3"/>
              </a:solidFill>
            </a:rPr>
            <a:t>2017</a:t>
          </a:r>
        </a:p>
      </dgm:t>
    </dgm:pt>
    <dgm:pt modelId="{438C87F6-A3DD-D04B-B14D-C5EE3531A66C}" type="parTrans" cxnId="{C4209F94-1893-9340-B2C3-0987A9C80C11}">
      <dgm:prSet/>
      <dgm:spPr/>
      <dgm:t>
        <a:bodyPr/>
        <a:lstStyle/>
        <a:p>
          <a:endParaRPr lang="en-US"/>
        </a:p>
      </dgm:t>
    </dgm:pt>
    <dgm:pt modelId="{5EFFD125-5E80-EA4D-B7A7-6D87044FB60A}" type="sibTrans" cxnId="{C4209F94-1893-9340-B2C3-0987A9C80C11}">
      <dgm:prSet/>
      <dgm:spPr/>
      <dgm:t>
        <a:bodyPr/>
        <a:lstStyle/>
        <a:p>
          <a:endParaRPr lang="en-US"/>
        </a:p>
      </dgm:t>
    </dgm:pt>
    <dgm:pt modelId="{ACDC183E-90D9-C946-9CAC-55DB46BCA967}">
      <dgm:prSet phldrT="[Text]"/>
      <dgm:spPr/>
      <dgm:t>
        <a:bodyPr/>
        <a:lstStyle/>
        <a:p>
          <a:r>
            <a:rPr lang="en-US" dirty="0">
              <a:solidFill>
                <a:schemeClr val="accent4"/>
              </a:solidFill>
            </a:rPr>
            <a:t>2018</a:t>
          </a:r>
        </a:p>
      </dgm:t>
    </dgm:pt>
    <dgm:pt modelId="{4644FE43-90D5-6D41-8023-D55667516E3E}" type="parTrans" cxnId="{48D701EE-57D3-5443-ACFD-55D59BFB9875}">
      <dgm:prSet/>
      <dgm:spPr/>
      <dgm:t>
        <a:bodyPr/>
        <a:lstStyle/>
        <a:p>
          <a:endParaRPr lang="en-US"/>
        </a:p>
      </dgm:t>
    </dgm:pt>
    <dgm:pt modelId="{8538F138-AF43-D04E-8CBF-456A84D27D95}" type="sibTrans" cxnId="{48D701EE-57D3-5443-ACFD-55D59BFB9875}">
      <dgm:prSet/>
      <dgm:spPr/>
      <dgm:t>
        <a:bodyPr/>
        <a:lstStyle/>
        <a:p>
          <a:endParaRPr lang="en-US"/>
        </a:p>
      </dgm:t>
    </dgm:pt>
    <dgm:pt modelId="{0E8E7815-E9F0-F14A-B3BA-2D5B0A76D4A7}">
      <dgm:prSet phldrT="[Text]"/>
      <dgm:spPr/>
      <dgm:t>
        <a:bodyPr/>
        <a:lstStyle/>
        <a:p>
          <a:r>
            <a:rPr lang="en-US" dirty="0">
              <a:solidFill>
                <a:srgbClr val="003F72"/>
              </a:solidFill>
            </a:rPr>
            <a:t>2019</a:t>
          </a:r>
        </a:p>
      </dgm:t>
    </dgm:pt>
    <dgm:pt modelId="{5C43506A-7054-E84F-B7C2-546A7F4B8624}" type="parTrans" cxnId="{C581913E-B521-0E42-A1D9-6B0CF8B9D1EB}">
      <dgm:prSet/>
      <dgm:spPr/>
      <dgm:t>
        <a:bodyPr/>
        <a:lstStyle/>
        <a:p>
          <a:endParaRPr lang="en-US"/>
        </a:p>
      </dgm:t>
    </dgm:pt>
    <dgm:pt modelId="{8F8F30F8-5F95-814C-BC53-645EF3147D0E}" type="sibTrans" cxnId="{C581913E-B521-0E42-A1D9-6B0CF8B9D1EB}">
      <dgm:prSet/>
      <dgm:spPr/>
      <dgm:t>
        <a:bodyPr/>
        <a:lstStyle/>
        <a:p>
          <a:endParaRPr lang="en-US"/>
        </a:p>
      </dgm:t>
    </dgm:pt>
    <dgm:pt modelId="{9AA12D2C-621E-C440-8C6F-D7E4BD19F21C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2020</a:t>
          </a:r>
        </a:p>
      </dgm:t>
    </dgm:pt>
    <dgm:pt modelId="{50EF74A5-059C-9B48-8A61-659CC8935727}" type="parTrans" cxnId="{380AB89C-B5CE-2845-8FFB-B0E9173B8FD9}">
      <dgm:prSet/>
      <dgm:spPr/>
      <dgm:t>
        <a:bodyPr/>
        <a:lstStyle/>
        <a:p>
          <a:endParaRPr lang="en-US"/>
        </a:p>
      </dgm:t>
    </dgm:pt>
    <dgm:pt modelId="{23FD9050-DEBC-DD49-8D24-B3186534B3BA}" type="sibTrans" cxnId="{380AB89C-B5CE-2845-8FFB-B0E9173B8FD9}">
      <dgm:prSet/>
      <dgm:spPr/>
      <dgm:t>
        <a:bodyPr/>
        <a:lstStyle/>
        <a:p>
          <a:endParaRPr lang="en-US"/>
        </a:p>
      </dgm:t>
    </dgm:pt>
    <dgm:pt modelId="{B6961D42-6184-4C49-AC58-51189E2A464A}" type="pres">
      <dgm:prSet presAssocID="{C9F61198-3971-B94E-9EFC-C86C57885B8E}" presName="Name0" presStyleCnt="0">
        <dgm:presLayoutVars>
          <dgm:dir/>
          <dgm:animOne val="branch"/>
          <dgm:animLvl val="lvl"/>
        </dgm:presLayoutVars>
      </dgm:prSet>
      <dgm:spPr/>
    </dgm:pt>
    <dgm:pt modelId="{0449F659-A23E-F346-97F0-E2C598511376}" type="pres">
      <dgm:prSet presAssocID="{30B39690-4CA4-1442-895E-3E9D6D66533F}" presName="chaos" presStyleCnt="0"/>
      <dgm:spPr/>
    </dgm:pt>
    <dgm:pt modelId="{0A366E5A-CA35-8C47-A567-7F61C473F415}" type="pres">
      <dgm:prSet presAssocID="{30B39690-4CA4-1442-895E-3E9D6D66533F}" presName="parTx1" presStyleLbl="revTx" presStyleIdx="0" presStyleCnt="6"/>
      <dgm:spPr/>
    </dgm:pt>
    <dgm:pt modelId="{2C5C91E7-36E7-B14C-9C11-F3B448FB6BA6}" type="pres">
      <dgm:prSet presAssocID="{30B39690-4CA4-1442-895E-3E9D6D66533F}" presName="c1" presStyleLbl="node1" presStyleIdx="0" presStyleCnt="19"/>
      <dgm:spPr/>
    </dgm:pt>
    <dgm:pt modelId="{002C7AFD-77F1-AD4D-9EE1-04EC648ABCEA}" type="pres">
      <dgm:prSet presAssocID="{30B39690-4CA4-1442-895E-3E9D6D66533F}" presName="c2" presStyleLbl="node1" presStyleIdx="1" presStyleCnt="19"/>
      <dgm:spPr/>
    </dgm:pt>
    <dgm:pt modelId="{0FCE59B0-20F7-FB46-9A03-EF9B88EC8C99}" type="pres">
      <dgm:prSet presAssocID="{30B39690-4CA4-1442-895E-3E9D6D66533F}" presName="c3" presStyleLbl="node1" presStyleIdx="2" presStyleCnt="19"/>
      <dgm:spPr/>
    </dgm:pt>
    <dgm:pt modelId="{D8EBCA33-85E6-EE4F-94D4-8DAB884C9223}" type="pres">
      <dgm:prSet presAssocID="{30B39690-4CA4-1442-895E-3E9D6D66533F}" presName="c4" presStyleLbl="node1" presStyleIdx="3" presStyleCnt="19"/>
      <dgm:spPr/>
    </dgm:pt>
    <dgm:pt modelId="{17DC02EF-AD3A-E34D-934A-768116EEA955}" type="pres">
      <dgm:prSet presAssocID="{30B39690-4CA4-1442-895E-3E9D6D66533F}" presName="c5" presStyleLbl="node1" presStyleIdx="4" presStyleCnt="19"/>
      <dgm:spPr/>
    </dgm:pt>
    <dgm:pt modelId="{C710B248-DCCF-264F-938A-2BB569DF72D1}" type="pres">
      <dgm:prSet presAssocID="{30B39690-4CA4-1442-895E-3E9D6D66533F}" presName="c6" presStyleLbl="node1" presStyleIdx="5" presStyleCnt="19"/>
      <dgm:spPr/>
    </dgm:pt>
    <dgm:pt modelId="{46C83B3A-E797-C941-A4D4-827CDB202346}" type="pres">
      <dgm:prSet presAssocID="{30B39690-4CA4-1442-895E-3E9D6D66533F}" presName="c7" presStyleLbl="node1" presStyleIdx="6" presStyleCnt="19"/>
      <dgm:spPr/>
    </dgm:pt>
    <dgm:pt modelId="{91872A0B-051A-A14A-B48E-5F32645B6E03}" type="pres">
      <dgm:prSet presAssocID="{30B39690-4CA4-1442-895E-3E9D6D66533F}" presName="c8" presStyleLbl="node1" presStyleIdx="7" presStyleCnt="19"/>
      <dgm:spPr/>
    </dgm:pt>
    <dgm:pt modelId="{4BA3B5E9-5061-8D46-A7A0-F752B2625B01}" type="pres">
      <dgm:prSet presAssocID="{30B39690-4CA4-1442-895E-3E9D6D66533F}" presName="c9" presStyleLbl="node1" presStyleIdx="8" presStyleCnt="19"/>
      <dgm:spPr/>
    </dgm:pt>
    <dgm:pt modelId="{D8E34FE0-A157-B445-8DB9-F48CC90FF21D}" type="pres">
      <dgm:prSet presAssocID="{30B39690-4CA4-1442-895E-3E9D6D66533F}" presName="c10" presStyleLbl="node1" presStyleIdx="9" presStyleCnt="19"/>
      <dgm:spPr/>
    </dgm:pt>
    <dgm:pt modelId="{528EA4D7-4D7F-854E-9E9B-6915FF781684}" type="pres">
      <dgm:prSet presAssocID="{30B39690-4CA4-1442-895E-3E9D6D66533F}" presName="c11" presStyleLbl="node1" presStyleIdx="10" presStyleCnt="19"/>
      <dgm:spPr/>
    </dgm:pt>
    <dgm:pt modelId="{50670B27-BCE3-5743-B75E-F81A5BED2C24}" type="pres">
      <dgm:prSet presAssocID="{30B39690-4CA4-1442-895E-3E9D6D66533F}" presName="c12" presStyleLbl="node1" presStyleIdx="11" presStyleCnt="19"/>
      <dgm:spPr/>
    </dgm:pt>
    <dgm:pt modelId="{9FEC2807-A1C3-974B-AA2D-D8372D86F9B9}" type="pres">
      <dgm:prSet presAssocID="{30B39690-4CA4-1442-895E-3E9D6D66533F}" presName="c13" presStyleLbl="node1" presStyleIdx="12" presStyleCnt="19"/>
      <dgm:spPr/>
    </dgm:pt>
    <dgm:pt modelId="{4DBE928B-CB92-0941-8DE1-1FDC4A3B1733}" type="pres">
      <dgm:prSet presAssocID="{30B39690-4CA4-1442-895E-3E9D6D66533F}" presName="c14" presStyleLbl="node1" presStyleIdx="13" presStyleCnt="19"/>
      <dgm:spPr/>
    </dgm:pt>
    <dgm:pt modelId="{FFA5A206-7CC4-B743-8D91-19BE0842923F}" type="pres">
      <dgm:prSet presAssocID="{30B39690-4CA4-1442-895E-3E9D6D66533F}" presName="c15" presStyleLbl="node1" presStyleIdx="14" presStyleCnt="19"/>
      <dgm:spPr/>
    </dgm:pt>
    <dgm:pt modelId="{7B63ECFC-40FA-2B4F-B196-824D23F6BD90}" type="pres">
      <dgm:prSet presAssocID="{30B39690-4CA4-1442-895E-3E9D6D66533F}" presName="c16" presStyleLbl="node1" presStyleIdx="15" presStyleCnt="19"/>
      <dgm:spPr/>
    </dgm:pt>
    <dgm:pt modelId="{6E47AAE7-F560-0946-918C-62BF483A019F}" type="pres">
      <dgm:prSet presAssocID="{30B39690-4CA4-1442-895E-3E9D6D66533F}" presName="c17" presStyleLbl="node1" presStyleIdx="16" presStyleCnt="19"/>
      <dgm:spPr/>
    </dgm:pt>
    <dgm:pt modelId="{043B1621-C4BA-D041-9A40-F835A2997591}" type="pres">
      <dgm:prSet presAssocID="{30B39690-4CA4-1442-895E-3E9D6D66533F}" presName="c18" presStyleLbl="node1" presStyleIdx="17" presStyleCnt="19"/>
      <dgm:spPr/>
    </dgm:pt>
    <dgm:pt modelId="{94A2F01B-3CE7-7241-A1F7-1116928032AE}" type="pres">
      <dgm:prSet presAssocID="{95109C92-2B14-C043-82F9-7ACC0D22899F}" presName="chevronComposite1" presStyleCnt="0"/>
      <dgm:spPr/>
    </dgm:pt>
    <dgm:pt modelId="{D05611C1-C924-A747-A986-D84629F2E426}" type="pres">
      <dgm:prSet presAssocID="{95109C92-2B14-C043-82F9-7ACC0D22899F}" presName="chevron1" presStyleLbl="sibTrans2D1" presStyleIdx="0" presStyleCnt="6"/>
      <dgm:spPr/>
    </dgm:pt>
    <dgm:pt modelId="{FC31194B-B182-EB44-90F0-7513409CEFC3}" type="pres">
      <dgm:prSet presAssocID="{95109C92-2B14-C043-82F9-7ACC0D22899F}" presName="spChevron1" presStyleCnt="0"/>
      <dgm:spPr/>
    </dgm:pt>
    <dgm:pt modelId="{6B2C7BF8-5EB4-9249-B446-ACDB66516002}" type="pres">
      <dgm:prSet presAssocID="{0994B589-7AA4-6C4F-A0FE-A9FC87C71FE3}" presName="middle" presStyleCnt="0"/>
      <dgm:spPr/>
    </dgm:pt>
    <dgm:pt modelId="{FEBBB0DD-2830-0349-A987-5A0E5D172A38}" type="pres">
      <dgm:prSet presAssocID="{0994B589-7AA4-6C4F-A0FE-A9FC87C71FE3}" presName="parTxMid" presStyleLbl="revTx" presStyleIdx="1" presStyleCnt="6"/>
      <dgm:spPr/>
    </dgm:pt>
    <dgm:pt modelId="{3416860C-A2E3-6841-A88C-83FD6F4761BD}" type="pres">
      <dgm:prSet presAssocID="{0994B589-7AA4-6C4F-A0FE-A9FC87C71FE3}" presName="spMid" presStyleCnt="0"/>
      <dgm:spPr/>
    </dgm:pt>
    <dgm:pt modelId="{B1FCAFB1-5077-F646-B338-BB2D1A172322}" type="pres">
      <dgm:prSet presAssocID="{BDFC7381-160B-524D-B46A-26D151932894}" presName="chevronComposite1" presStyleCnt="0"/>
      <dgm:spPr/>
    </dgm:pt>
    <dgm:pt modelId="{0F4E93ED-5719-AE47-8A28-53D0D3160401}" type="pres">
      <dgm:prSet presAssocID="{BDFC7381-160B-524D-B46A-26D151932894}" presName="chevron1" presStyleLbl="sibTrans2D1" presStyleIdx="1" presStyleCnt="6"/>
      <dgm:spPr/>
    </dgm:pt>
    <dgm:pt modelId="{DB7FA0A9-87AF-0243-ACA0-F417F3004A17}" type="pres">
      <dgm:prSet presAssocID="{BDFC7381-160B-524D-B46A-26D151932894}" presName="spChevron1" presStyleCnt="0"/>
      <dgm:spPr/>
    </dgm:pt>
    <dgm:pt modelId="{32AE473C-5A03-304D-92DB-A1014B737E3F}" type="pres">
      <dgm:prSet presAssocID="{B18728B1-E819-D048-B725-4883E7D8DAD5}" presName="middle" presStyleCnt="0"/>
      <dgm:spPr/>
    </dgm:pt>
    <dgm:pt modelId="{BDF55438-626D-9748-9E78-55844EC48139}" type="pres">
      <dgm:prSet presAssocID="{B18728B1-E819-D048-B725-4883E7D8DAD5}" presName="parTxMid" presStyleLbl="revTx" presStyleIdx="2" presStyleCnt="6"/>
      <dgm:spPr/>
    </dgm:pt>
    <dgm:pt modelId="{0C0923A6-52EA-AB47-B5CB-A75FAC30255E}" type="pres">
      <dgm:prSet presAssocID="{B18728B1-E819-D048-B725-4883E7D8DAD5}" presName="spMid" presStyleCnt="0"/>
      <dgm:spPr/>
    </dgm:pt>
    <dgm:pt modelId="{B3702005-E76B-B843-8A63-5015712163A4}" type="pres">
      <dgm:prSet presAssocID="{5EFFD125-5E80-EA4D-B7A7-6D87044FB60A}" presName="chevronComposite1" presStyleCnt="0"/>
      <dgm:spPr/>
    </dgm:pt>
    <dgm:pt modelId="{77789D9E-962C-C942-AD0B-BE5A605FEBD6}" type="pres">
      <dgm:prSet presAssocID="{5EFFD125-5E80-EA4D-B7A7-6D87044FB60A}" presName="chevron1" presStyleLbl="sibTrans2D1" presStyleIdx="2" presStyleCnt="6"/>
      <dgm:spPr/>
    </dgm:pt>
    <dgm:pt modelId="{87DAEFC1-A8F1-8344-A13C-4929F57AA85C}" type="pres">
      <dgm:prSet presAssocID="{5EFFD125-5E80-EA4D-B7A7-6D87044FB60A}" presName="spChevron1" presStyleCnt="0"/>
      <dgm:spPr/>
    </dgm:pt>
    <dgm:pt modelId="{A39C46D4-0E97-694C-986B-0752E7F23C66}" type="pres">
      <dgm:prSet presAssocID="{ACDC183E-90D9-C946-9CAC-55DB46BCA967}" presName="middle" presStyleCnt="0"/>
      <dgm:spPr/>
    </dgm:pt>
    <dgm:pt modelId="{791CC977-D7E9-5848-B4DA-E4D502566A52}" type="pres">
      <dgm:prSet presAssocID="{ACDC183E-90D9-C946-9CAC-55DB46BCA967}" presName="parTxMid" presStyleLbl="revTx" presStyleIdx="3" presStyleCnt="6"/>
      <dgm:spPr/>
    </dgm:pt>
    <dgm:pt modelId="{D7BF4C96-4C9A-8249-8B77-F607A8E1D1BF}" type="pres">
      <dgm:prSet presAssocID="{ACDC183E-90D9-C946-9CAC-55DB46BCA967}" presName="spMid" presStyleCnt="0"/>
      <dgm:spPr/>
    </dgm:pt>
    <dgm:pt modelId="{A4A4080C-060C-8A4B-86FF-B63474736933}" type="pres">
      <dgm:prSet presAssocID="{8538F138-AF43-D04E-8CBF-456A84D27D95}" presName="chevronComposite1" presStyleCnt="0"/>
      <dgm:spPr/>
    </dgm:pt>
    <dgm:pt modelId="{0B420EE8-0E21-4D4E-9655-974CD7FA1FAC}" type="pres">
      <dgm:prSet presAssocID="{8538F138-AF43-D04E-8CBF-456A84D27D95}" presName="chevron1" presStyleLbl="sibTrans2D1" presStyleIdx="3" presStyleCnt="6"/>
      <dgm:spPr/>
    </dgm:pt>
    <dgm:pt modelId="{E91F0ABD-65DD-EF48-9F81-4191405DBA22}" type="pres">
      <dgm:prSet presAssocID="{8538F138-AF43-D04E-8CBF-456A84D27D95}" presName="spChevron1" presStyleCnt="0"/>
      <dgm:spPr/>
    </dgm:pt>
    <dgm:pt modelId="{6654E680-1913-A247-9CD9-F7D2F1907AF9}" type="pres">
      <dgm:prSet presAssocID="{0E8E7815-E9F0-F14A-B3BA-2D5B0A76D4A7}" presName="middle" presStyleCnt="0"/>
      <dgm:spPr/>
    </dgm:pt>
    <dgm:pt modelId="{552CA523-E27B-EB41-BA45-439CA9C156FB}" type="pres">
      <dgm:prSet presAssocID="{0E8E7815-E9F0-F14A-B3BA-2D5B0A76D4A7}" presName="parTxMid" presStyleLbl="revTx" presStyleIdx="4" presStyleCnt="6"/>
      <dgm:spPr/>
    </dgm:pt>
    <dgm:pt modelId="{399C4C9A-2119-FA43-9AAD-53F45B5AA964}" type="pres">
      <dgm:prSet presAssocID="{0E8E7815-E9F0-F14A-B3BA-2D5B0A76D4A7}" presName="spMid" presStyleCnt="0"/>
      <dgm:spPr/>
    </dgm:pt>
    <dgm:pt modelId="{9416ADA8-2F49-E044-AE22-DA6179629C76}" type="pres">
      <dgm:prSet presAssocID="{8F8F30F8-5F95-814C-BC53-645EF3147D0E}" presName="chevronComposite1" presStyleCnt="0"/>
      <dgm:spPr/>
    </dgm:pt>
    <dgm:pt modelId="{01481C7B-EC78-F940-B672-C98BDB3FB5ED}" type="pres">
      <dgm:prSet presAssocID="{8F8F30F8-5F95-814C-BC53-645EF3147D0E}" presName="chevron1" presStyleLbl="sibTrans2D1" presStyleIdx="4" presStyleCnt="6"/>
      <dgm:spPr/>
    </dgm:pt>
    <dgm:pt modelId="{34AEF127-D33B-A642-A84F-F2E6E147F203}" type="pres">
      <dgm:prSet presAssocID="{8F8F30F8-5F95-814C-BC53-645EF3147D0E}" presName="spChevron1" presStyleCnt="0"/>
      <dgm:spPr/>
    </dgm:pt>
    <dgm:pt modelId="{3CD871A6-42AC-0348-9966-18C2CA8078B0}" type="pres">
      <dgm:prSet presAssocID="{9AA12D2C-621E-C440-8C6F-D7E4BD19F21C}" presName="middle" presStyleCnt="0"/>
      <dgm:spPr/>
    </dgm:pt>
    <dgm:pt modelId="{064E54AF-AD64-9444-9177-676059AB0E05}" type="pres">
      <dgm:prSet presAssocID="{9AA12D2C-621E-C440-8C6F-D7E4BD19F21C}" presName="parTxMid" presStyleLbl="revTx" presStyleIdx="5" presStyleCnt="6"/>
      <dgm:spPr/>
    </dgm:pt>
    <dgm:pt modelId="{D7800841-1FD7-814D-80E7-D0FDF1F64C6B}" type="pres">
      <dgm:prSet presAssocID="{9AA12D2C-621E-C440-8C6F-D7E4BD19F21C}" presName="spMid" presStyleCnt="0"/>
      <dgm:spPr/>
    </dgm:pt>
    <dgm:pt modelId="{3F0D3641-C6DB-9E45-B84D-EDE091473798}" type="pres">
      <dgm:prSet presAssocID="{23FD9050-DEBC-DD49-8D24-B3186534B3BA}" presName="chevronComposite1" presStyleCnt="0"/>
      <dgm:spPr/>
    </dgm:pt>
    <dgm:pt modelId="{CD45BE5B-A2F4-4D47-B97A-987ED75F8EEA}" type="pres">
      <dgm:prSet presAssocID="{23FD9050-DEBC-DD49-8D24-B3186534B3BA}" presName="chevron1" presStyleLbl="sibTrans2D1" presStyleIdx="5" presStyleCnt="6"/>
      <dgm:spPr>
        <a:solidFill>
          <a:schemeClr val="accent5"/>
        </a:solidFill>
      </dgm:spPr>
    </dgm:pt>
    <dgm:pt modelId="{6B912EF7-8201-F745-B350-1CF48B903D42}" type="pres">
      <dgm:prSet presAssocID="{23FD9050-DEBC-DD49-8D24-B3186534B3BA}" presName="spChevron1" presStyleCnt="0"/>
      <dgm:spPr/>
    </dgm:pt>
    <dgm:pt modelId="{3EB4DE41-1192-5749-9BEC-6D4718712332}" type="pres">
      <dgm:prSet presAssocID="{5E19AB9C-5D10-0945-B0A7-A335FA2B9979}" presName="last" presStyleCnt="0"/>
      <dgm:spPr/>
    </dgm:pt>
    <dgm:pt modelId="{CAAC4D67-2E81-B448-ACD8-9884CE35CEC9}" type="pres">
      <dgm:prSet presAssocID="{5E19AB9C-5D10-0945-B0A7-A335FA2B9979}" presName="circleTx" presStyleLbl="node1" presStyleIdx="18" presStyleCnt="19"/>
      <dgm:spPr/>
    </dgm:pt>
    <dgm:pt modelId="{AF0277BE-4B7F-2F4C-8CF3-BB743ED2BC99}" type="pres">
      <dgm:prSet presAssocID="{5E19AB9C-5D10-0945-B0A7-A335FA2B9979}" presName="spN" presStyleCnt="0"/>
      <dgm:spPr/>
    </dgm:pt>
  </dgm:ptLst>
  <dgm:cxnLst>
    <dgm:cxn modelId="{9681AA09-C645-4241-A3ED-864CAACD5B74}" type="presOf" srcId="{ACDC183E-90D9-C946-9CAC-55DB46BCA967}" destId="{791CC977-D7E9-5848-B4DA-E4D502566A52}" srcOrd="0" destOrd="0" presId="urn:microsoft.com/office/officeart/2009/3/layout/RandomtoResultProcess"/>
    <dgm:cxn modelId="{C581913E-B521-0E42-A1D9-6B0CF8B9D1EB}" srcId="{C9F61198-3971-B94E-9EFC-C86C57885B8E}" destId="{0E8E7815-E9F0-F14A-B3BA-2D5B0A76D4A7}" srcOrd="4" destOrd="0" parTransId="{5C43506A-7054-E84F-B7C2-546A7F4B8624}" sibTransId="{8F8F30F8-5F95-814C-BC53-645EF3147D0E}"/>
    <dgm:cxn modelId="{D502D27D-2CD2-954B-8D53-BF3A5D6353CC}" type="presOf" srcId="{0994B589-7AA4-6C4F-A0FE-A9FC87C71FE3}" destId="{FEBBB0DD-2830-0349-A987-5A0E5D172A38}" srcOrd="0" destOrd="0" presId="urn:microsoft.com/office/officeart/2009/3/layout/RandomtoResultProcess"/>
    <dgm:cxn modelId="{86008B80-2CFC-9848-A7A2-825D493EF70F}" type="presOf" srcId="{C9F61198-3971-B94E-9EFC-C86C57885B8E}" destId="{B6961D42-6184-4C49-AC58-51189E2A464A}" srcOrd="0" destOrd="0" presId="urn:microsoft.com/office/officeart/2009/3/layout/RandomtoResultProcess"/>
    <dgm:cxn modelId="{10382B8E-BAD7-CF47-82CF-803A8E756E06}" srcId="{C9F61198-3971-B94E-9EFC-C86C57885B8E}" destId="{30B39690-4CA4-1442-895E-3E9D6D66533F}" srcOrd="0" destOrd="0" parTransId="{2585B4BA-46F5-284E-BAC4-BAEB3D7F2B91}" sibTransId="{95109C92-2B14-C043-82F9-7ACC0D22899F}"/>
    <dgm:cxn modelId="{C4209F94-1893-9340-B2C3-0987A9C80C11}" srcId="{C9F61198-3971-B94E-9EFC-C86C57885B8E}" destId="{B18728B1-E819-D048-B725-4883E7D8DAD5}" srcOrd="2" destOrd="0" parTransId="{438C87F6-A3DD-D04B-B14D-C5EE3531A66C}" sibTransId="{5EFFD125-5E80-EA4D-B7A7-6D87044FB60A}"/>
    <dgm:cxn modelId="{5D49A895-2E03-274C-BA5E-63D6A334808A}" type="presOf" srcId="{30B39690-4CA4-1442-895E-3E9D6D66533F}" destId="{0A366E5A-CA35-8C47-A567-7F61C473F415}" srcOrd="0" destOrd="0" presId="urn:microsoft.com/office/officeart/2009/3/layout/RandomtoResultProcess"/>
    <dgm:cxn modelId="{5560CD98-5BE2-E64A-B97B-7D9327E7C1B9}" type="presOf" srcId="{0E8E7815-E9F0-F14A-B3BA-2D5B0A76D4A7}" destId="{552CA523-E27B-EB41-BA45-439CA9C156FB}" srcOrd="0" destOrd="0" presId="urn:microsoft.com/office/officeart/2009/3/layout/RandomtoResultProcess"/>
    <dgm:cxn modelId="{380AB89C-B5CE-2845-8FFB-B0E9173B8FD9}" srcId="{C9F61198-3971-B94E-9EFC-C86C57885B8E}" destId="{9AA12D2C-621E-C440-8C6F-D7E4BD19F21C}" srcOrd="5" destOrd="0" parTransId="{50EF74A5-059C-9B48-8A61-659CC8935727}" sibTransId="{23FD9050-DEBC-DD49-8D24-B3186534B3BA}"/>
    <dgm:cxn modelId="{7D2B9BA8-BB06-1543-AC0D-EB34D07828F6}" srcId="{C9F61198-3971-B94E-9EFC-C86C57885B8E}" destId="{0994B589-7AA4-6C4F-A0FE-A9FC87C71FE3}" srcOrd="1" destOrd="0" parTransId="{9E7DA9D2-D4D4-AE4D-9F8A-CF661D383066}" sibTransId="{BDFC7381-160B-524D-B46A-26D151932894}"/>
    <dgm:cxn modelId="{147D5CD1-639B-AB4F-9F7D-4D0F81054684}" type="presOf" srcId="{9AA12D2C-621E-C440-8C6F-D7E4BD19F21C}" destId="{064E54AF-AD64-9444-9177-676059AB0E05}" srcOrd="0" destOrd="0" presId="urn:microsoft.com/office/officeart/2009/3/layout/RandomtoResultProcess"/>
    <dgm:cxn modelId="{229883DF-8EB9-0345-AF12-1D3BD0B3F179}" srcId="{C9F61198-3971-B94E-9EFC-C86C57885B8E}" destId="{5E19AB9C-5D10-0945-B0A7-A335FA2B9979}" srcOrd="6" destOrd="0" parTransId="{188A2AF3-6B8E-3C43-9CF1-9B937228E82C}" sibTransId="{246437DD-D41D-4741-BA4A-5CFD47DD2AF8}"/>
    <dgm:cxn modelId="{7F8B77E1-99E4-B64A-A58C-67E5AAFFD019}" type="presOf" srcId="{5E19AB9C-5D10-0945-B0A7-A335FA2B9979}" destId="{CAAC4D67-2E81-B448-ACD8-9884CE35CEC9}" srcOrd="0" destOrd="0" presId="urn:microsoft.com/office/officeart/2009/3/layout/RandomtoResultProcess"/>
    <dgm:cxn modelId="{84BF70E2-3EFF-5A49-95D2-896644650D01}" type="presOf" srcId="{B18728B1-E819-D048-B725-4883E7D8DAD5}" destId="{BDF55438-626D-9748-9E78-55844EC48139}" srcOrd="0" destOrd="0" presId="urn:microsoft.com/office/officeart/2009/3/layout/RandomtoResultProcess"/>
    <dgm:cxn modelId="{48D701EE-57D3-5443-ACFD-55D59BFB9875}" srcId="{C9F61198-3971-B94E-9EFC-C86C57885B8E}" destId="{ACDC183E-90D9-C946-9CAC-55DB46BCA967}" srcOrd="3" destOrd="0" parTransId="{4644FE43-90D5-6D41-8023-D55667516E3E}" sibTransId="{8538F138-AF43-D04E-8CBF-456A84D27D95}"/>
    <dgm:cxn modelId="{8B412509-C771-AA4E-94FE-59B24642EB6C}" type="presParOf" srcId="{B6961D42-6184-4C49-AC58-51189E2A464A}" destId="{0449F659-A23E-F346-97F0-E2C598511376}" srcOrd="0" destOrd="0" presId="urn:microsoft.com/office/officeart/2009/3/layout/RandomtoResultProcess"/>
    <dgm:cxn modelId="{AFABBEBB-7EE6-2D42-B0A4-5F7701AB91B5}" type="presParOf" srcId="{0449F659-A23E-F346-97F0-E2C598511376}" destId="{0A366E5A-CA35-8C47-A567-7F61C473F415}" srcOrd="0" destOrd="0" presId="urn:microsoft.com/office/officeart/2009/3/layout/RandomtoResultProcess"/>
    <dgm:cxn modelId="{FD9B2DEB-B67F-0044-8E54-E1492B586790}" type="presParOf" srcId="{0449F659-A23E-F346-97F0-E2C598511376}" destId="{2C5C91E7-36E7-B14C-9C11-F3B448FB6BA6}" srcOrd="1" destOrd="0" presId="urn:microsoft.com/office/officeart/2009/3/layout/RandomtoResultProcess"/>
    <dgm:cxn modelId="{876F360E-D1DA-5249-BB3E-43D9F95431C9}" type="presParOf" srcId="{0449F659-A23E-F346-97F0-E2C598511376}" destId="{002C7AFD-77F1-AD4D-9EE1-04EC648ABCEA}" srcOrd="2" destOrd="0" presId="urn:microsoft.com/office/officeart/2009/3/layout/RandomtoResultProcess"/>
    <dgm:cxn modelId="{214DDC54-3498-A64E-A2FF-D02A537A2407}" type="presParOf" srcId="{0449F659-A23E-F346-97F0-E2C598511376}" destId="{0FCE59B0-20F7-FB46-9A03-EF9B88EC8C99}" srcOrd="3" destOrd="0" presId="urn:microsoft.com/office/officeart/2009/3/layout/RandomtoResultProcess"/>
    <dgm:cxn modelId="{4A84EF2F-6A57-3F4E-BBD6-8E3714EB92B0}" type="presParOf" srcId="{0449F659-A23E-F346-97F0-E2C598511376}" destId="{D8EBCA33-85E6-EE4F-94D4-8DAB884C9223}" srcOrd="4" destOrd="0" presId="urn:microsoft.com/office/officeart/2009/3/layout/RandomtoResultProcess"/>
    <dgm:cxn modelId="{F3B25A48-17F0-CB47-9950-21CBE4335B34}" type="presParOf" srcId="{0449F659-A23E-F346-97F0-E2C598511376}" destId="{17DC02EF-AD3A-E34D-934A-768116EEA955}" srcOrd="5" destOrd="0" presId="urn:microsoft.com/office/officeart/2009/3/layout/RandomtoResultProcess"/>
    <dgm:cxn modelId="{0C280103-88F5-BD43-8516-FB8E0D404FC4}" type="presParOf" srcId="{0449F659-A23E-F346-97F0-E2C598511376}" destId="{C710B248-DCCF-264F-938A-2BB569DF72D1}" srcOrd="6" destOrd="0" presId="urn:microsoft.com/office/officeart/2009/3/layout/RandomtoResultProcess"/>
    <dgm:cxn modelId="{770970C8-7083-454A-917A-A80B3F7D2F66}" type="presParOf" srcId="{0449F659-A23E-F346-97F0-E2C598511376}" destId="{46C83B3A-E797-C941-A4D4-827CDB202346}" srcOrd="7" destOrd="0" presId="urn:microsoft.com/office/officeart/2009/3/layout/RandomtoResultProcess"/>
    <dgm:cxn modelId="{DA62B5C7-BBD9-9E47-9858-91AD9EAD9C51}" type="presParOf" srcId="{0449F659-A23E-F346-97F0-E2C598511376}" destId="{91872A0B-051A-A14A-B48E-5F32645B6E03}" srcOrd="8" destOrd="0" presId="urn:microsoft.com/office/officeart/2009/3/layout/RandomtoResultProcess"/>
    <dgm:cxn modelId="{2074DB14-ED45-3B4E-9167-B99AD90E0BE0}" type="presParOf" srcId="{0449F659-A23E-F346-97F0-E2C598511376}" destId="{4BA3B5E9-5061-8D46-A7A0-F752B2625B01}" srcOrd="9" destOrd="0" presId="urn:microsoft.com/office/officeart/2009/3/layout/RandomtoResultProcess"/>
    <dgm:cxn modelId="{7AFA580B-0BD5-E64E-A7B2-C3F7CD981D70}" type="presParOf" srcId="{0449F659-A23E-F346-97F0-E2C598511376}" destId="{D8E34FE0-A157-B445-8DB9-F48CC90FF21D}" srcOrd="10" destOrd="0" presId="urn:microsoft.com/office/officeart/2009/3/layout/RandomtoResultProcess"/>
    <dgm:cxn modelId="{B73B0B51-7131-FA4D-BF18-2EE158B14C55}" type="presParOf" srcId="{0449F659-A23E-F346-97F0-E2C598511376}" destId="{528EA4D7-4D7F-854E-9E9B-6915FF781684}" srcOrd="11" destOrd="0" presId="urn:microsoft.com/office/officeart/2009/3/layout/RandomtoResultProcess"/>
    <dgm:cxn modelId="{076B93E2-8D08-8446-A012-164077DDD4EB}" type="presParOf" srcId="{0449F659-A23E-F346-97F0-E2C598511376}" destId="{50670B27-BCE3-5743-B75E-F81A5BED2C24}" srcOrd="12" destOrd="0" presId="urn:microsoft.com/office/officeart/2009/3/layout/RandomtoResultProcess"/>
    <dgm:cxn modelId="{B9E5D320-D801-DB4B-A142-F4923DCF50D3}" type="presParOf" srcId="{0449F659-A23E-F346-97F0-E2C598511376}" destId="{9FEC2807-A1C3-974B-AA2D-D8372D86F9B9}" srcOrd="13" destOrd="0" presId="urn:microsoft.com/office/officeart/2009/3/layout/RandomtoResultProcess"/>
    <dgm:cxn modelId="{724249E3-A98E-0946-914C-2ECB312FB2F2}" type="presParOf" srcId="{0449F659-A23E-F346-97F0-E2C598511376}" destId="{4DBE928B-CB92-0941-8DE1-1FDC4A3B1733}" srcOrd="14" destOrd="0" presId="urn:microsoft.com/office/officeart/2009/3/layout/RandomtoResultProcess"/>
    <dgm:cxn modelId="{7DF4C1BA-86F6-8944-8434-C8A0FD1D62E6}" type="presParOf" srcId="{0449F659-A23E-F346-97F0-E2C598511376}" destId="{FFA5A206-7CC4-B743-8D91-19BE0842923F}" srcOrd="15" destOrd="0" presId="urn:microsoft.com/office/officeart/2009/3/layout/RandomtoResultProcess"/>
    <dgm:cxn modelId="{A71F6900-7780-2F4F-859B-56BBE90B7310}" type="presParOf" srcId="{0449F659-A23E-F346-97F0-E2C598511376}" destId="{7B63ECFC-40FA-2B4F-B196-824D23F6BD90}" srcOrd="16" destOrd="0" presId="urn:microsoft.com/office/officeart/2009/3/layout/RandomtoResultProcess"/>
    <dgm:cxn modelId="{55977E86-BCC8-4F4E-AD34-37DB4879F08B}" type="presParOf" srcId="{0449F659-A23E-F346-97F0-E2C598511376}" destId="{6E47AAE7-F560-0946-918C-62BF483A019F}" srcOrd="17" destOrd="0" presId="urn:microsoft.com/office/officeart/2009/3/layout/RandomtoResultProcess"/>
    <dgm:cxn modelId="{EC9BA8A6-66D3-F449-A16C-CC226DA65FAF}" type="presParOf" srcId="{0449F659-A23E-F346-97F0-E2C598511376}" destId="{043B1621-C4BA-D041-9A40-F835A2997591}" srcOrd="18" destOrd="0" presId="urn:microsoft.com/office/officeart/2009/3/layout/RandomtoResultProcess"/>
    <dgm:cxn modelId="{2DE86090-11BC-184A-A609-3DA09F997B8C}" type="presParOf" srcId="{B6961D42-6184-4C49-AC58-51189E2A464A}" destId="{94A2F01B-3CE7-7241-A1F7-1116928032AE}" srcOrd="1" destOrd="0" presId="urn:microsoft.com/office/officeart/2009/3/layout/RandomtoResultProcess"/>
    <dgm:cxn modelId="{C0EBCB39-120B-A34F-BDFA-FF6B79AE4E93}" type="presParOf" srcId="{94A2F01B-3CE7-7241-A1F7-1116928032AE}" destId="{D05611C1-C924-A747-A986-D84629F2E426}" srcOrd="0" destOrd="0" presId="urn:microsoft.com/office/officeart/2009/3/layout/RandomtoResultProcess"/>
    <dgm:cxn modelId="{8FF1E49A-09D1-3440-8D91-343998D112E6}" type="presParOf" srcId="{94A2F01B-3CE7-7241-A1F7-1116928032AE}" destId="{FC31194B-B182-EB44-90F0-7513409CEFC3}" srcOrd="1" destOrd="0" presId="urn:microsoft.com/office/officeart/2009/3/layout/RandomtoResultProcess"/>
    <dgm:cxn modelId="{65CAC923-44F9-814F-B145-9170A280DED4}" type="presParOf" srcId="{B6961D42-6184-4C49-AC58-51189E2A464A}" destId="{6B2C7BF8-5EB4-9249-B446-ACDB66516002}" srcOrd="2" destOrd="0" presId="urn:microsoft.com/office/officeart/2009/3/layout/RandomtoResultProcess"/>
    <dgm:cxn modelId="{1F102B33-842C-EB4D-9BBB-78E3D7AE19BC}" type="presParOf" srcId="{6B2C7BF8-5EB4-9249-B446-ACDB66516002}" destId="{FEBBB0DD-2830-0349-A987-5A0E5D172A38}" srcOrd="0" destOrd="0" presId="urn:microsoft.com/office/officeart/2009/3/layout/RandomtoResultProcess"/>
    <dgm:cxn modelId="{73BFBB68-5511-AC46-A637-EDFCCB0B73D6}" type="presParOf" srcId="{6B2C7BF8-5EB4-9249-B446-ACDB66516002}" destId="{3416860C-A2E3-6841-A88C-83FD6F4761BD}" srcOrd="1" destOrd="0" presId="urn:microsoft.com/office/officeart/2009/3/layout/RandomtoResultProcess"/>
    <dgm:cxn modelId="{14F408F4-99B5-3841-9D0A-55055354E369}" type="presParOf" srcId="{B6961D42-6184-4C49-AC58-51189E2A464A}" destId="{B1FCAFB1-5077-F646-B338-BB2D1A172322}" srcOrd="3" destOrd="0" presId="urn:microsoft.com/office/officeart/2009/3/layout/RandomtoResultProcess"/>
    <dgm:cxn modelId="{EB85F6B6-FD1C-3642-A607-12F3AC09D5F4}" type="presParOf" srcId="{B1FCAFB1-5077-F646-B338-BB2D1A172322}" destId="{0F4E93ED-5719-AE47-8A28-53D0D3160401}" srcOrd="0" destOrd="0" presId="urn:microsoft.com/office/officeart/2009/3/layout/RandomtoResultProcess"/>
    <dgm:cxn modelId="{43EAB77B-A773-1747-ACA4-25CFDD93CDB4}" type="presParOf" srcId="{B1FCAFB1-5077-F646-B338-BB2D1A172322}" destId="{DB7FA0A9-87AF-0243-ACA0-F417F3004A17}" srcOrd="1" destOrd="0" presId="urn:microsoft.com/office/officeart/2009/3/layout/RandomtoResultProcess"/>
    <dgm:cxn modelId="{C0D2A079-08C9-FC46-899E-551FA1385200}" type="presParOf" srcId="{B6961D42-6184-4C49-AC58-51189E2A464A}" destId="{32AE473C-5A03-304D-92DB-A1014B737E3F}" srcOrd="4" destOrd="0" presId="urn:microsoft.com/office/officeart/2009/3/layout/RandomtoResultProcess"/>
    <dgm:cxn modelId="{B584F5B8-65CC-FE40-83C6-73EAE416F558}" type="presParOf" srcId="{32AE473C-5A03-304D-92DB-A1014B737E3F}" destId="{BDF55438-626D-9748-9E78-55844EC48139}" srcOrd="0" destOrd="0" presId="urn:microsoft.com/office/officeart/2009/3/layout/RandomtoResultProcess"/>
    <dgm:cxn modelId="{F164CDF2-6CD7-054C-B391-2876D5C8C52F}" type="presParOf" srcId="{32AE473C-5A03-304D-92DB-A1014B737E3F}" destId="{0C0923A6-52EA-AB47-B5CB-A75FAC30255E}" srcOrd="1" destOrd="0" presId="urn:microsoft.com/office/officeart/2009/3/layout/RandomtoResultProcess"/>
    <dgm:cxn modelId="{056247D6-BF7E-BB44-A945-3479132D3B6E}" type="presParOf" srcId="{B6961D42-6184-4C49-AC58-51189E2A464A}" destId="{B3702005-E76B-B843-8A63-5015712163A4}" srcOrd="5" destOrd="0" presId="urn:microsoft.com/office/officeart/2009/3/layout/RandomtoResultProcess"/>
    <dgm:cxn modelId="{A1F6ECB4-186B-4B4B-A798-A07CB013CE18}" type="presParOf" srcId="{B3702005-E76B-B843-8A63-5015712163A4}" destId="{77789D9E-962C-C942-AD0B-BE5A605FEBD6}" srcOrd="0" destOrd="0" presId="urn:microsoft.com/office/officeart/2009/3/layout/RandomtoResultProcess"/>
    <dgm:cxn modelId="{1B775C26-2D1E-424D-A39F-A829E9B229A9}" type="presParOf" srcId="{B3702005-E76B-B843-8A63-5015712163A4}" destId="{87DAEFC1-A8F1-8344-A13C-4929F57AA85C}" srcOrd="1" destOrd="0" presId="urn:microsoft.com/office/officeart/2009/3/layout/RandomtoResultProcess"/>
    <dgm:cxn modelId="{87F099AA-FA6E-D746-B725-DEDF19B67B58}" type="presParOf" srcId="{B6961D42-6184-4C49-AC58-51189E2A464A}" destId="{A39C46D4-0E97-694C-986B-0752E7F23C66}" srcOrd="6" destOrd="0" presId="urn:microsoft.com/office/officeart/2009/3/layout/RandomtoResultProcess"/>
    <dgm:cxn modelId="{47689AF8-D982-AA49-BFB6-B6517AFCF9E4}" type="presParOf" srcId="{A39C46D4-0E97-694C-986B-0752E7F23C66}" destId="{791CC977-D7E9-5848-B4DA-E4D502566A52}" srcOrd="0" destOrd="0" presId="urn:microsoft.com/office/officeart/2009/3/layout/RandomtoResultProcess"/>
    <dgm:cxn modelId="{89712964-1A1C-1E4D-BF29-5CCE2B8126A4}" type="presParOf" srcId="{A39C46D4-0E97-694C-986B-0752E7F23C66}" destId="{D7BF4C96-4C9A-8249-8B77-F607A8E1D1BF}" srcOrd="1" destOrd="0" presId="urn:microsoft.com/office/officeart/2009/3/layout/RandomtoResultProcess"/>
    <dgm:cxn modelId="{DFCD4070-2C1A-BF4D-8823-50F6BD20EF0C}" type="presParOf" srcId="{B6961D42-6184-4C49-AC58-51189E2A464A}" destId="{A4A4080C-060C-8A4B-86FF-B63474736933}" srcOrd="7" destOrd="0" presId="urn:microsoft.com/office/officeart/2009/3/layout/RandomtoResultProcess"/>
    <dgm:cxn modelId="{F85D43A2-D398-1A41-AB66-DE833CAB748D}" type="presParOf" srcId="{A4A4080C-060C-8A4B-86FF-B63474736933}" destId="{0B420EE8-0E21-4D4E-9655-974CD7FA1FAC}" srcOrd="0" destOrd="0" presId="urn:microsoft.com/office/officeart/2009/3/layout/RandomtoResultProcess"/>
    <dgm:cxn modelId="{CE6611C1-55CD-8B45-BC30-87D7F4D74E5A}" type="presParOf" srcId="{A4A4080C-060C-8A4B-86FF-B63474736933}" destId="{E91F0ABD-65DD-EF48-9F81-4191405DBA22}" srcOrd="1" destOrd="0" presId="urn:microsoft.com/office/officeart/2009/3/layout/RandomtoResultProcess"/>
    <dgm:cxn modelId="{96754A91-1CC3-A141-A974-4BA1EF5FFC80}" type="presParOf" srcId="{B6961D42-6184-4C49-AC58-51189E2A464A}" destId="{6654E680-1913-A247-9CD9-F7D2F1907AF9}" srcOrd="8" destOrd="0" presId="urn:microsoft.com/office/officeart/2009/3/layout/RandomtoResultProcess"/>
    <dgm:cxn modelId="{87C42DDC-42A2-1A49-AF89-3FA219F0D9A3}" type="presParOf" srcId="{6654E680-1913-A247-9CD9-F7D2F1907AF9}" destId="{552CA523-E27B-EB41-BA45-439CA9C156FB}" srcOrd="0" destOrd="0" presId="urn:microsoft.com/office/officeart/2009/3/layout/RandomtoResultProcess"/>
    <dgm:cxn modelId="{EAD92237-F1A9-984F-BCC3-34F96F290967}" type="presParOf" srcId="{6654E680-1913-A247-9CD9-F7D2F1907AF9}" destId="{399C4C9A-2119-FA43-9AAD-53F45B5AA964}" srcOrd="1" destOrd="0" presId="urn:microsoft.com/office/officeart/2009/3/layout/RandomtoResultProcess"/>
    <dgm:cxn modelId="{EAFB2666-BAB3-8344-AC72-32C3F5E4C88F}" type="presParOf" srcId="{B6961D42-6184-4C49-AC58-51189E2A464A}" destId="{9416ADA8-2F49-E044-AE22-DA6179629C76}" srcOrd="9" destOrd="0" presId="urn:microsoft.com/office/officeart/2009/3/layout/RandomtoResultProcess"/>
    <dgm:cxn modelId="{B5BE1515-EA57-8F43-87BA-3E9F29E4DE0E}" type="presParOf" srcId="{9416ADA8-2F49-E044-AE22-DA6179629C76}" destId="{01481C7B-EC78-F940-B672-C98BDB3FB5ED}" srcOrd="0" destOrd="0" presId="urn:microsoft.com/office/officeart/2009/3/layout/RandomtoResultProcess"/>
    <dgm:cxn modelId="{5B64DD04-9725-FB42-A0C8-202AD650F1DD}" type="presParOf" srcId="{9416ADA8-2F49-E044-AE22-DA6179629C76}" destId="{34AEF127-D33B-A642-A84F-F2E6E147F203}" srcOrd="1" destOrd="0" presId="urn:microsoft.com/office/officeart/2009/3/layout/RandomtoResultProcess"/>
    <dgm:cxn modelId="{3A542760-1E04-484A-B180-32DC429D4246}" type="presParOf" srcId="{B6961D42-6184-4C49-AC58-51189E2A464A}" destId="{3CD871A6-42AC-0348-9966-18C2CA8078B0}" srcOrd="10" destOrd="0" presId="urn:microsoft.com/office/officeart/2009/3/layout/RandomtoResultProcess"/>
    <dgm:cxn modelId="{23EB305B-3B47-5E4D-B602-6357829B77C8}" type="presParOf" srcId="{3CD871A6-42AC-0348-9966-18C2CA8078B0}" destId="{064E54AF-AD64-9444-9177-676059AB0E05}" srcOrd="0" destOrd="0" presId="urn:microsoft.com/office/officeart/2009/3/layout/RandomtoResultProcess"/>
    <dgm:cxn modelId="{386E69F3-3B87-2D49-9DE4-09FE11F139B9}" type="presParOf" srcId="{3CD871A6-42AC-0348-9966-18C2CA8078B0}" destId="{D7800841-1FD7-814D-80E7-D0FDF1F64C6B}" srcOrd="1" destOrd="0" presId="urn:microsoft.com/office/officeart/2009/3/layout/RandomtoResultProcess"/>
    <dgm:cxn modelId="{55F5FBC1-095D-704A-BD6C-B33C93B91BAA}" type="presParOf" srcId="{B6961D42-6184-4C49-AC58-51189E2A464A}" destId="{3F0D3641-C6DB-9E45-B84D-EDE091473798}" srcOrd="11" destOrd="0" presId="urn:microsoft.com/office/officeart/2009/3/layout/RandomtoResultProcess"/>
    <dgm:cxn modelId="{F39C39F0-DBBC-A344-91AF-57585F03D384}" type="presParOf" srcId="{3F0D3641-C6DB-9E45-B84D-EDE091473798}" destId="{CD45BE5B-A2F4-4D47-B97A-987ED75F8EEA}" srcOrd="0" destOrd="0" presId="urn:microsoft.com/office/officeart/2009/3/layout/RandomtoResultProcess"/>
    <dgm:cxn modelId="{AA8E1190-954E-C143-B60F-DFF21A13AD41}" type="presParOf" srcId="{3F0D3641-C6DB-9E45-B84D-EDE091473798}" destId="{6B912EF7-8201-F745-B350-1CF48B903D42}" srcOrd="1" destOrd="0" presId="urn:microsoft.com/office/officeart/2009/3/layout/RandomtoResultProcess"/>
    <dgm:cxn modelId="{801139C2-2C65-214B-90A0-6CE8D99F79F7}" type="presParOf" srcId="{B6961D42-6184-4C49-AC58-51189E2A464A}" destId="{3EB4DE41-1192-5749-9BEC-6D4718712332}" srcOrd="12" destOrd="0" presId="urn:microsoft.com/office/officeart/2009/3/layout/RandomtoResultProcess"/>
    <dgm:cxn modelId="{3AB6552F-6A8A-4544-8D9B-044DC5FAA1F3}" type="presParOf" srcId="{3EB4DE41-1192-5749-9BEC-6D4718712332}" destId="{CAAC4D67-2E81-B448-ACD8-9884CE35CEC9}" srcOrd="0" destOrd="0" presId="urn:microsoft.com/office/officeart/2009/3/layout/RandomtoResultProcess"/>
    <dgm:cxn modelId="{58D0D75A-457C-EE4C-8324-966D4CBB81E1}" type="presParOf" srcId="{3EB4DE41-1192-5749-9BEC-6D4718712332}" destId="{AF0277BE-4B7F-2F4C-8CF3-BB743ED2BC99}" srcOrd="1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366E5A-CA35-8C47-A567-7F61C473F415}">
      <dsp:nvSpPr>
        <dsp:cNvPr id="0" name=""/>
        <dsp:cNvSpPr/>
      </dsp:nvSpPr>
      <dsp:spPr>
        <a:xfrm>
          <a:off x="79488" y="836099"/>
          <a:ext cx="1135595" cy="374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2015</a:t>
          </a:r>
          <a:endParaRPr lang="en-US" sz="2200" kern="1200" dirty="0"/>
        </a:p>
      </dsp:txBody>
      <dsp:txXfrm>
        <a:off x="79488" y="836099"/>
        <a:ext cx="1135595" cy="374230"/>
      </dsp:txXfrm>
    </dsp:sp>
    <dsp:sp modelId="{2C5C91E7-36E7-B14C-9C11-F3B448FB6BA6}">
      <dsp:nvSpPr>
        <dsp:cNvPr id="0" name=""/>
        <dsp:cNvSpPr/>
      </dsp:nvSpPr>
      <dsp:spPr>
        <a:xfrm>
          <a:off x="78198" y="722281"/>
          <a:ext cx="90331" cy="90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C7AFD-77F1-AD4D-9EE1-04EC648ABCEA}">
      <dsp:nvSpPr>
        <dsp:cNvPr id="0" name=""/>
        <dsp:cNvSpPr/>
      </dsp:nvSpPr>
      <dsp:spPr>
        <a:xfrm>
          <a:off x="141430" y="595817"/>
          <a:ext cx="90331" cy="903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E59B0-20F7-FB46-9A03-EF9B88EC8C99}">
      <dsp:nvSpPr>
        <dsp:cNvPr id="0" name=""/>
        <dsp:cNvSpPr/>
      </dsp:nvSpPr>
      <dsp:spPr>
        <a:xfrm>
          <a:off x="293187" y="621110"/>
          <a:ext cx="141949" cy="1419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BCA33-85E6-EE4F-94D4-8DAB884C9223}">
      <dsp:nvSpPr>
        <dsp:cNvPr id="0" name=""/>
        <dsp:cNvSpPr/>
      </dsp:nvSpPr>
      <dsp:spPr>
        <a:xfrm>
          <a:off x="419651" y="481999"/>
          <a:ext cx="90331" cy="903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C02EF-AD3A-E34D-934A-768116EEA955}">
      <dsp:nvSpPr>
        <dsp:cNvPr id="0" name=""/>
        <dsp:cNvSpPr/>
      </dsp:nvSpPr>
      <dsp:spPr>
        <a:xfrm>
          <a:off x="584054" y="431414"/>
          <a:ext cx="90331" cy="903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0B248-DCCF-264F-938A-2BB569DF72D1}">
      <dsp:nvSpPr>
        <dsp:cNvPr id="0" name=""/>
        <dsp:cNvSpPr/>
      </dsp:nvSpPr>
      <dsp:spPr>
        <a:xfrm>
          <a:off x="786396" y="519939"/>
          <a:ext cx="90331" cy="90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83B3A-E797-C941-A4D4-827CDB202346}">
      <dsp:nvSpPr>
        <dsp:cNvPr id="0" name=""/>
        <dsp:cNvSpPr/>
      </dsp:nvSpPr>
      <dsp:spPr>
        <a:xfrm>
          <a:off x="912860" y="583171"/>
          <a:ext cx="141949" cy="1419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872A0B-051A-A14A-B48E-5F32645B6E03}">
      <dsp:nvSpPr>
        <dsp:cNvPr id="0" name=""/>
        <dsp:cNvSpPr/>
      </dsp:nvSpPr>
      <dsp:spPr>
        <a:xfrm>
          <a:off x="1089910" y="722281"/>
          <a:ext cx="90331" cy="903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3B5E9-5061-8D46-A7A0-F752B2625B01}">
      <dsp:nvSpPr>
        <dsp:cNvPr id="0" name=""/>
        <dsp:cNvSpPr/>
      </dsp:nvSpPr>
      <dsp:spPr>
        <a:xfrm>
          <a:off x="1165788" y="861391"/>
          <a:ext cx="90331" cy="903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E34FE0-A157-B445-8DB9-F48CC90FF21D}">
      <dsp:nvSpPr>
        <dsp:cNvPr id="0" name=""/>
        <dsp:cNvSpPr/>
      </dsp:nvSpPr>
      <dsp:spPr>
        <a:xfrm>
          <a:off x="508176" y="595817"/>
          <a:ext cx="232280" cy="23228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EA4D7-4D7F-854E-9E9B-6915FF781684}">
      <dsp:nvSpPr>
        <dsp:cNvPr id="0" name=""/>
        <dsp:cNvSpPr/>
      </dsp:nvSpPr>
      <dsp:spPr>
        <a:xfrm>
          <a:off x="14966" y="1076380"/>
          <a:ext cx="90331" cy="90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70B27-BCE3-5743-B75E-F81A5BED2C24}">
      <dsp:nvSpPr>
        <dsp:cNvPr id="0" name=""/>
        <dsp:cNvSpPr/>
      </dsp:nvSpPr>
      <dsp:spPr>
        <a:xfrm>
          <a:off x="90844" y="1190198"/>
          <a:ext cx="141949" cy="1419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C2807-A1C3-974B-AA2D-D8372D86F9B9}">
      <dsp:nvSpPr>
        <dsp:cNvPr id="0" name=""/>
        <dsp:cNvSpPr/>
      </dsp:nvSpPr>
      <dsp:spPr>
        <a:xfrm>
          <a:off x="280540" y="1291369"/>
          <a:ext cx="206471" cy="20647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E928B-CB92-0941-8DE1-1FDC4A3B1733}">
      <dsp:nvSpPr>
        <dsp:cNvPr id="0" name=""/>
        <dsp:cNvSpPr/>
      </dsp:nvSpPr>
      <dsp:spPr>
        <a:xfrm>
          <a:off x="546115" y="1455772"/>
          <a:ext cx="90331" cy="903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5A206-7CC4-B743-8D91-19BE0842923F}">
      <dsp:nvSpPr>
        <dsp:cNvPr id="0" name=""/>
        <dsp:cNvSpPr/>
      </dsp:nvSpPr>
      <dsp:spPr>
        <a:xfrm>
          <a:off x="596700" y="1291369"/>
          <a:ext cx="141949" cy="1419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3ECFC-40FA-2B4F-B196-824D23F6BD90}">
      <dsp:nvSpPr>
        <dsp:cNvPr id="0" name=""/>
        <dsp:cNvSpPr/>
      </dsp:nvSpPr>
      <dsp:spPr>
        <a:xfrm>
          <a:off x="723164" y="1468419"/>
          <a:ext cx="90331" cy="903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7AAE7-F560-0946-918C-62BF483A019F}">
      <dsp:nvSpPr>
        <dsp:cNvPr id="0" name=""/>
        <dsp:cNvSpPr/>
      </dsp:nvSpPr>
      <dsp:spPr>
        <a:xfrm>
          <a:off x="836982" y="1266076"/>
          <a:ext cx="206471" cy="20647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B1621-C4BA-D041-9A40-F835A2997591}">
      <dsp:nvSpPr>
        <dsp:cNvPr id="0" name=""/>
        <dsp:cNvSpPr/>
      </dsp:nvSpPr>
      <dsp:spPr>
        <a:xfrm>
          <a:off x="1115203" y="1215491"/>
          <a:ext cx="141949" cy="1419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611C1-C924-A747-A986-D84629F2E426}">
      <dsp:nvSpPr>
        <dsp:cNvPr id="0" name=""/>
        <dsp:cNvSpPr/>
      </dsp:nvSpPr>
      <dsp:spPr>
        <a:xfrm>
          <a:off x="1257152" y="620900"/>
          <a:ext cx="416885" cy="795879"/>
        </a:xfrm>
        <a:prstGeom prst="chevron">
          <a:avLst>
            <a:gd name="adj" fmla="val 623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BB0DD-2830-0349-A987-5A0E5D172A38}">
      <dsp:nvSpPr>
        <dsp:cNvPr id="0" name=""/>
        <dsp:cNvSpPr/>
      </dsp:nvSpPr>
      <dsp:spPr>
        <a:xfrm>
          <a:off x="1674037" y="621286"/>
          <a:ext cx="1136959" cy="795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2"/>
              </a:solidFill>
            </a:rPr>
            <a:t>2016</a:t>
          </a:r>
        </a:p>
      </dsp:txBody>
      <dsp:txXfrm>
        <a:off x="1674037" y="621286"/>
        <a:ext cx="1136959" cy="795871"/>
      </dsp:txXfrm>
    </dsp:sp>
    <dsp:sp modelId="{0F4E93ED-5719-AE47-8A28-53D0D3160401}">
      <dsp:nvSpPr>
        <dsp:cNvPr id="0" name=""/>
        <dsp:cNvSpPr/>
      </dsp:nvSpPr>
      <dsp:spPr>
        <a:xfrm>
          <a:off x="2810997" y="620900"/>
          <a:ext cx="416885" cy="795879"/>
        </a:xfrm>
        <a:prstGeom prst="chevron">
          <a:avLst>
            <a:gd name="adj" fmla="val 623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55438-626D-9748-9E78-55844EC48139}">
      <dsp:nvSpPr>
        <dsp:cNvPr id="0" name=""/>
        <dsp:cNvSpPr/>
      </dsp:nvSpPr>
      <dsp:spPr>
        <a:xfrm>
          <a:off x="3227882" y="621286"/>
          <a:ext cx="1136959" cy="795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3"/>
              </a:solidFill>
            </a:rPr>
            <a:t>2017</a:t>
          </a:r>
        </a:p>
      </dsp:txBody>
      <dsp:txXfrm>
        <a:off x="3227882" y="621286"/>
        <a:ext cx="1136959" cy="795871"/>
      </dsp:txXfrm>
    </dsp:sp>
    <dsp:sp modelId="{77789D9E-962C-C942-AD0B-BE5A605FEBD6}">
      <dsp:nvSpPr>
        <dsp:cNvPr id="0" name=""/>
        <dsp:cNvSpPr/>
      </dsp:nvSpPr>
      <dsp:spPr>
        <a:xfrm>
          <a:off x="4364842" y="620900"/>
          <a:ext cx="416885" cy="795879"/>
        </a:xfrm>
        <a:prstGeom prst="chevron">
          <a:avLst>
            <a:gd name="adj" fmla="val 623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CC977-D7E9-5848-B4DA-E4D502566A52}">
      <dsp:nvSpPr>
        <dsp:cNvPr id="0" name=""/>
        <dsp:cNvSpPr/>
      </dsp:nvSpPr>
      <dsp:spPr>
        <a:xfrm>
          <a:off x="4781727" y="621286"/>
          <a:ext cx="1136959" cy="795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4"/>
              </a:solidFill>
            </a:rPr>
            <a:t>2018</a:t>
          </a:r>
        </a:p>
      </dsp:txBody>
      <dsp:txXfrm>
        <a:off x="4781727" y="621286"/>
        <a:ext cx="1136959" cy="795871"/>
      </dsp:txXfrm>
    </dsp:sp>
    <dsp:sp modelId="{0B420EE8-0E21-4D4E-9655-974CD7FA1FAC}">
      <dsp:nvSpPr>
        <dsp:cNvPr id="0" name=""/>
        <dsp:cNvSpPr/>
      </dsp:nvSpPr>
      <dsp:spPr>
        <a:xfrm>
          <a:off x="5918686" y="620900"/>
          <a:ext cx="416885" cy="795879"/>
        </a:xfrm>
        <a:prstGeom prst="chevron">
          <a:avLst>
            <a:gd name="adj" fmla="val 623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2CA523-E27B-EB41-BA45-439CA9C156FB}">
      <dsp:nvSpPr>
        <dsp:cNvPr id="0" name=""/>
        <dsp:cNvSpPr/>
      </dsp:nvSpPr>
      <dsp:spPr>
        <a:xfrm>
          <a:off x="6335571" y="621286"/>
          <a:ext cx="1136959" cy="795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3F72"/>
              </a:solidFill>
            </a:rPr>
            <a:t>2019</a:t>
          </a:r>
        </a:p>
      </dsp:txBody>
      <dsp:txXfrm>
        <a:off x="6335571" y="621286"/>
        <a:ext cx="1136959" cy="795871"/>
      </dsp:txXfrm>
    </dsp:sp>
    <dsp:sp modelId="{01481C7B-EC78-F940-B672-C98BDB3FB5ED}">
      <dsp:nvSpPr>
        <dsp:cNvPr id="0" name=""/>
        <dsp:cNvSpPr/>
      </dsp:nvSpPr>
      <dsp:spPr>
        <a:xfrm>
          <a:off x="7472531" y="620900"/>
          <a:ext cx="416885" cy="795879"/>
        </a:xfrm>
        <a:prstGeom prst="chevron">
          <a:avLst>
            <a:gd name="adj" fmla="val 6231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E54AF-AD64-9444-9177-676059AB0E05}">
      <dsp:nvSpPr>
        <dsp:cNvPr id="0" name=""/>
        <dsp:cNvSpPr/>
      </dsp:nvSpPr>
      <dsp:spPr>
        <a:xfrm>
          <a:off x="7889416" y="621286"/>
          <a:ext cx="1136959" cy="795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accent6"/>
              </a:solidFill>
            </a:rPr>
            <a:t>2020</a:t>
          </a:r>
        </a:p>
      </dsp:txBody>
      <dsp:txXfrm>
        <a:off x="7889416" y="621286"/>
        <a:ext cx="1136959" cy="795871"/>
      </dsp:txXfrm>
    </dsp:sp>
    <dsp:sp modelId="{CD45BE5B-A2F4-4D47-B97A-987ED75F8EEA}">
      <dsp:nvSpPr>
        <dsp:cNvPr id="0" name=""/>
        <dsp:cNvSpPr/>
      </dsp:nvSpPr>
      <dsp:spPr>
        <a:xfrm>
          <a:off x="9026375" y="620900"/>
          <a:ext cx="416885" cy="795879"/>
        </a:xfrm>
        <a:prstGeom prst="chevron">
          <a:avLst>
            <a:gd name="adj" fmla="val 6231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C4D67-2E81-B448-ACD8-9884CE35CEC9}">
      <dsp:nvSpPr>
        <dsp:cNvPr id="0" name=""/>
        <dsp:cNvSpPr/>
      </dsp:nvSpPr>
      <dsp:spPr>
        <a:xfrm>
          <a:off x="9488739" y="555126"/>
          <a:ext cx="966415" cy="9664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2021</a:t>
          </a:r>
        </a:p>
      </dsp:txBody>
      <dsp:txXfrm>
        <a:off x="9630267" y="696654"/>
        <a:ext cx="683359" cy="68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470" tIns="46236" rIns="92470" bIns="4623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2470" tIns="46236" rIns="92470" bIns="46236" rtlCol="0"/>
          <a:lstStyle>
            <a:lvl1pPr algn="r">
              <a:defRPr sz="1200"/>
            </a:lvl1pPr>
          </a:lstStyle>
          <a:p>
            <a:fld id="{37697E11-0F81-4E05-9CEC-6D13599B9B9F}" type="datetimeFigureOut">
              <a:rPr lang="en-US" smtClean="0"/>
              <a:t>6/11/20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70" tIns="46236" rIns="92470" bIns="4623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2470" tIns="46236" rIns="92470" bIns="4623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470" tIns="46236" rIns="92470" bIns="4623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470" tIns="46236" rIns="92470" bIns="46236" rtlCol="0" anchor="b"/>
          <a:lstStyle>
            <a:lvl1pPr algn="r">
              <a:defRPr sz="1200"/>
            </a:lvl1pPr>
          </a:lstStyle>
          <a:p>
            <a:fld id="{B820A952-39BD-4DA0-A082-4706D76805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9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A952-39BD-4DA0-A082-4706D76805D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84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A952-39BD-4DA0-A082-4706D76805D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98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9" Type="http://schemas.openxmlformats.org/officeDocument/2006/relationships/image" Target="../media/image48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42" Type="http://schemas.openxmlformats.org/officeDocument/2006/relationships/image" Target="../media/image51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9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37" Type="http://schemas.openxmlformats.org/officeDocument/2006/relationships/image" Target="../media/image46.pn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43" Type="http://schemas.openxmlformats.org/officeDocument/2006/relationships/image" Target="../media/image52.png"/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image" Target="../media/image47.png"/><Relationship Id="rId46" Type="http://schemas.openxmlformats.org/officeDocument/2006/relationships/image" Target="../media/image55.png"/><Relationship Id="rId20" Type="http://schemas.openxmlformats.org/officeDocument/2006/relationships/image" Target="../media/image29.png"/><Relationship Id="rId41" Type="http://schemas.openxmlformats.org/officeDocument/2006/relationships/image" Target="../media/image50.png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643A6-B74E-EC4C-B47E-69BDCAA06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3257" y="5111917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1">
                <a:solidFill>
                  <a:schemeClr val="accent1"/>
                </a:solidFill>
              </a:defRPr>
            </a:lvl1pPr>
            <a:lvl3pPr marL="388144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21CC63C-9552-6246-B350-2769BC3FE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3256" y="5427708"/>
            <a:ext cx="3654056" cy="6690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accent2"/>
                </a:solidFill>
              </a:defRPr>
            </a:lvl1pPr>
            <a:lvl3pPr marL="388144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Title, Date, 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0594-2A40-FF43-8471-914AD41D9F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3258" y="340919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1500" b="1">
                <a:solidFill>
                  <a:srgbClr val="0083BE"/>
                </a:solidFill>
              </a:defRPr>
            </a:lvl1pPr>
            <a:lvl2pPr marL="402908" indent="0">
              <a:buNone/>
              <a:defRPr/>
            </a:lvl2pPr>
            <a:lvl4pPr marL="994410" indent="0">
              <a:buNone/>
              <a:defRPr/>
            </a:lvl4pPr>
          </a:lstStyle>
          <a:p>
            <a:pPr lvl="0"/>
            <a:r>
              <a:rPr lang="en-US" dirty="0"/>
              <a:t>Subtitle of the presentation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75DD5-7545-B246-AE71-B54083EE9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3258" y="280787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3000" b="1">
                <a:solidFill>
                  <a:srgbClr val="06356B"/>
                </a:solidFill>
              </a:defRPr>
            </a:lvl1pPr>
            <a:lvl2pPr marL="402908" indent="0">
              <a:buNone/>
              <a:defRPr/>
            </a:lvl2pPr>
            <a:lvl4pPr marL="994410" indent="0">
              <a:buNone/>
              <a:defRPr/>
            </a:lvl4pPr>
          </a:lstStyle>
          <a:p>
            <a:pPr lvl="0"/>
            <a:r>
              <a:rPr lang="en-US" dirty="0"/>
              <a:t>Title of the presentation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2D6552-B530-2E46-924F-66914745EAE2}"/>
              </a:ext>
            </a:extLst>
          </p:cNvPr>
          <p:cNvGrpSpPr/>
          <p:nvPr userDrawn="1"/>
        </p:nvGrpSpPr>
        <p:grpSpPr>
          <a:xfrm>
            <a:off x="9377009" y="6152712"/>
            <a:ext cx="2673135" cy="508053"/>
            <a:chOff x="7854462" y="5824453"/>
            <a:chExt cx="4142153" cy="787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DF2F52-3667-0748-8C76-740FE1DA3384}"/>
                </a:ext>
              </a:extLst>
            </p:cNvPr>
            <p:cNvSpPr/>
            <p:nvPr/>
          </p:nvSpPr>
          <p:spPr>
            <a:xfrm>
              <a:off x="7854462" y="5824453"/>
              <a:ext cx="4142153" cy="787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30C9D6-015B-FB46-9C93-565D4FC6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2094" y="5852161"/>
              <a:ext cx="3513560" cy="73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84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ext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6B5E05-2D2D-A64F-8C29-556D79E994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FE48D14-77C4-B246-825E-23CC7DCD34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0" y="6433667"/>
            <a:ext cx="689675" cy="424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31B497-1EBC-304F-B07E-7706219B7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8" name="Picture 7" descr="A picture containing food&#10;&#10;Description automatically generated">
            <a:extLst>
              <a:ext uri="{FF2B5EF4-FFF2-40B4-BE49-F238E27FC236}">
                <a16:creationId xmlns:a16="http://schemas.microsoft.com/office/drawing/2014/main" id="{B0B82D04-520B-0040-AF28-B2B8D30C6BE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7273" y="6138875"/>
            <a:ext cx="2360427" cy="53646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A46EB1B-F42C-314B-8EA1-3B5058E41CA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371599"/>
            <a:ext cx="10515600" cy="4767275"/>
          </a:xfrm>
          <a:prstGeom prst="rect">
            <a:avLst/>
          </a:prstGeom>
        </p:spPr>
        <p:txBody>
          <a:bodyPr lIns="0" anchor="ctr" anchorCtr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59490DA-89F6-F04D-A9C9-5EE46707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and Text - Blue Background</a:t>
            </a:r>
          </a:p>
        </p:txBody>
      </p:sp>
    </p:spTree>
    <p:extLst>
      <p:ext uri="{BB962C8B-B14F-4D97-AF65-F5344CB8AC3E}">
        <p14:creationId xmlns:p14="http://schemas.microsoft.com/office/powerpoint/2010/main" val="261863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ACE89-E769-4644-AACE-FA7B97F32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0A3CEB2B-F56A-5446-81A6-8DD8F9E9D6C4}"/>
              </a:ext>
            </a:extLst>
          </p:cNvPr>
          <p:cNvSpPr txBox="1">
            <a:spLocks/>
          </p:cNvSpPr>
          <p:nvPr userDrawn="1"/>
        </p:nvSpPr>
        <p:spPr>
          <a:xfrm>
            <a:off x="854699" y="1153918"/>
            <a:ext cx="9833429" cy="10287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rgbClr val="06356B"/>
                </a:solidFill>
                <a:latin typeface="+mj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54AAEA-F881-ED44-8DDD-1D139F18FA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79258"/>
            <a:ext cx="509886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08CDC806-7A2A-FC4F-B25C-82CA509CDA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63700"/>
            <a:ext cx="5098869" cy="3332162"/>
          </a:xfrm>
          <a:prstGeom prst="rect">
            <a:avLst/>
          </a:prstGeom>
        </p:spPr>
        <p:txBody>
          <a:bodyPr lIns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2000">
                <a:solidFill>
                  <a:srgbClr val="003F72"/>
                </a:solidFill>
              </a:defRPr>
            </a:lvl1pPr>
            <a:lvl3pPr marL="517525" indent="0">
              <a:buNone/>
              <a:defRPr/>
            </a:lvl3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9A8869A-0D10-FE44-84B1-569322FC52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0097" y="1979258"/>
            <a:ext cx="509886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400" b="1" i="0" kern="1200" dirty="0">
                <a:solidFill>
                  <a:srgbClr val="003F72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marL="0" lvl="0" indent="0" algn="l" defTabSz="0" rtl="0" eaLnBrk="1" latinLnBrk="0" hangingPunct="1">
              <a:spcBef>
                <a:spcPts val="0"/>
              </a:spcBef>
              <a:spcAft>
                <a:spcPts val="600"/>
              </a:spcAft>
              <a:buSzPct val="70000"/>
              <a:buFont typeface="Arial" panose="020B0604020202020204" pitchFamily="34" charset="0"/>
              <a:buNone/>
            </a:pPr>
            <a:r>
              <a:rPr lang="en-US" dirty="0"/>
              <a:t>Second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EF0B631B-796D-3D49-8D0F-E0EB4659B8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20097" y="2363700"/>
            <a:ext cx="5098869" cy="3332162"/>
          </a:xfrm>
          <a:prstGeom prst="rect">
            <a:avLst/>
          </a:prstGeom>
        </p:spPr>
        <p:txBody>
          <a:bodyPr lIns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2000">
                <a:solidFill>
                  <a:srgbClr val="003F72"/>
                </a:solidFill>
              </a:defRPr>
            </a:lvl1pPr>
            <a:lvl3pPr marL="517525" indent="0">
              <a:buNone/>
              <a:defRPr/>
            </a:lvl3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D4B4F3-7DB8-B741-9D28-F5FBDE8636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Text</a:t>
            </a:r>
          </a:p>
        </p:txBody>
      </p:sp>
    </p:spTree>
    <p:extLst>
      <p:ext uri="{BB962C8B-B14F-4D97-AF65-F5344CB8AC3E}">
        <p14:creationId xmlns:p14="http://schemas.microsoft.com/office/powerpoint/2010/main" val="244512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ACE89-E769-4644-AACE-FA7B97F32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2D6F072-CD84-9D48-A625-CC2A3F4236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4421003"/>
            <a:ext cx="3328852" cy="2934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83BE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Third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CB3792-A1AD-3443-826F-840E683E56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4728244"/>
            <a:ext cx="3328852" cy="10711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/>
            </a:lvl1pPr>
            <a:lvl3pPr marL="517525" indent="0">
              <a:buNone/>
              <a:defRPr/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97F9FB7-EE5B-784C-BAD9-CCD816AD8B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3956" y="4421003"/>
            <a:ext cx="3328852" cy="2934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83BE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Third level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7C698991-32BE-F34F-AF70-A3CA682334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3956" y="4728244"/>
            <a:ext cx="3328852" cy="10711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/>
            </a:lvl1pPr>
            <a:lvl3pPr marL="517525" indent="0">
              <a:buNone/>
              <a:defRPr/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7866B58C-BA9F-364E-97DF-70E40E45E4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22771" y="4421003"/>
            <a:ext cx="3328852" cy="29349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83BE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Third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7D776013-6081-D14A-9326-76723B331A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2771" y="4728244"/>
            <a:ext cx="3328852" cy="107115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/>
            </a:lvl1pPr>
            <a:lvl3pPr marL="517525" indent="0">
              <a:buNone/>
              <a:defRPr/>
            </a:lvl3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8DD1A28-6BFC-3742-BEEE-12391DFB4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237595"/>
            <a:ext cx="10513423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3BBF6BD0-805F-F443-93F7-629FF9B9ED9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200" y="2619103"/>
            <a:ext cx="10513423" cy="1561011"/>
          </a:xfrm>
          <a:prstGeom prst="rect">
            <a:avLst/>
          </a:prstGeom>
        </p:spPr>
        <p:txBody>
          <a:bodyPr lIns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2000">
                <a:solidFill>
                  <a:schemeClr val="tx1"/>
                </a:solidFill>
              </a:defRPr>
            </a:lvl1pPr>
            <a:lvl3pPr marL="517525" indent="0">
              <a:buNone/>
              <a:defRPr/>
            </a:lvl3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D91C31-8684-CB43-A1D2-B7FBC93E4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Three Columns Text</a:t>
            </a:r>
          </a:p>
        </p:txBody>
      </p:sp>
    </p:spTree>
    <p:extLst>
      <p:ext uri="{BB962C8B-B14F-4D97-AF65-F5344CB8AC3E}">
        <p14:creationId xmlns:p14="http://schemas.microsoft.com/office/powerpoint/2010/main" val="1476596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D6CB52-92BA-BD41-9903-CB2BAA1DD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E224855-53A0-E449-A364-76DCA5DBE102}"/>
              </a:ext>
            </a:extLst>
          </p:cNvPr>
          <p:cNvCxnSpPr>
            <a:cxnSpLocks/>
          </p:cNvCxnSpPr>
          <p:nvPr userDrawn="1"/>
        </p:nvCxnSpPr>
        <p:spPr>
          <a:xfrm>
            <a:off x="7542619" y="1917139"/>
            <a:ext cx="0" cy="3927602"/>
          </a:xfrm>
          <a:prstGeom prst="line">
            <a:avLst/>
          </a:prstGeom>
          <a:ln>
            <a:solidFill>
              <a:srgbClr val="0083B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01720214-CBCB-3849-8D65-83C31E93EA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917139"/>
            <a:ext cx="643255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4ABBE90B-5C40-0F46-8194-6B29010DC9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98648"/>
            <a:ext cx="6432550" cy="3463978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8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C72DCF-CEAD-7449-8096-FC38B3866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Text + List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64D86-9CFA-4D47-BA83-DE24AF81E271}"/>
              </a:ext>
            </a:extLst>
          </p:cNvPr>
          <p:cNvSpPr txBox="1"/>
          <p:nvPr userDrawn="1"/>
        </p:nvSpPr>
        <p:spPr>
          <a:xfrm>
            <a:off x="7813603" y="1877736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171594A4-1ABC-0443-9565-042C674021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13603" y="1952850"/>
            <a:ext cx="3352797" cy="2776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Service title here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40786EDB-569E-F64C-9C64-D7AF1FB5F7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13603" y="2255920"/>
            <a:ext cx="3352795" cy="4874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2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3D68B-3B73-6544-AD78-7101BD3DCD1A}"/>
              </a:ext>
            </a:extLst>
          </p:cNvPr>
          <p:cNvSpPr txBox="1"/>
          <p:nvPr userDrawn="1"/>
        </p:nvSpPr>
        <p:spPr>
          <a:xfrm>
            <a:off x="7813603" y="4708734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90F2468F-CF3B-974D-A588-3F306A7F3A9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13603" y="2952708"/>
            <a:ext cx="3352797" cy="2776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Service title here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8A7D44E2-4796-E542-899A-36CFBC31824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13603" y="3255778"/>
            <a:ext cx="3352795" cy="4874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2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EB03BE-BCA1-DF41-BCFB-979F67C4D5E1}"/>
              </a:ext>
            </a:extLst>
          </p:cNvPr>
          <p:cNvSpPr txBox="1"/>
          <p:nvPr userDrawn="1"/>
        </p:nvSpPr>
        <p:spPr>
          <a:xfrm>
            <a:off x="7813603" y="388599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0D46B4B1-6802-904B-84F4-987077CDB95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13603" y="3961112"/>
            <a:ext cx="3352797" cy="2776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Service title here</a:t>
            </a:r>
          </a:p>
        </p:txBody>
      </p:sp>
      <p:sp>
        <p:nvSpPr>
          <p:cNvPr id="31" name="Text Placeholder 9">
            <a:extLst>
              <a:ext uri="{FF2B5EF4-FFF2-40B4-BE49-F238E27FC236}">
                <a16:creationId xmlns:a16="http://schemas.microsoft.com/office/drawing/2014/main" id="{013E142E-D56B-EA41-BBDB-3CFB722454D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13603" y="4264182"/>
            <a:ext cx="3352795" cy="4874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2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699C5E78-11C5-3D44-905F-B091D391F4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13603" y="4960970"/>
            <a:ext cx="3352797" cy="27760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Service title here</a:t>
            </a:r>
          </a:p>
        </p:txBody>
      </p:sp>
      <p:sp>
        <p:nvSpPr>
          <p:cNvPr id="33" name="Text Placeholder 9">
            <a:extLst>
              <a:ext uri="{FF2B5EF4-FFF2-40B4-BE49-F238E27FC236}">
                <a16:creationId xmlns:a16="http://schemas.microsoft.com/office/drawing/2014/main" id="{5F42FAFD-DAFA-454E-B91C-190A93A0C4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13603" y="5264040"/>
            <a:ext cx="3352795" cy="4874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2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20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360DE-A3AE-2348-BA0B-8E3FA430B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C20C2FA-3393-8E4E-93D4-67724CC957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22726"/>
            <a:ext cx="4609011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64D9E1-66C5-0540-97EA-2FD6E8F414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91688"/>
            <a:ext cx="10515600" cy="3697287"/>
          </a:xfrm>
          <a:prstGeom prst="rect">
            <a:avLst/>
          </a:prstGeom>
        </p:spPr>
        <p:txBody>
          <a:bodyPr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aliquas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9D4C59-BE08-934E-971C-BEDE962A2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 Column Bullet list</a:t>
            </a:r>
          </a:p>
        </p:txBody>
      </p:sp>
    </p:spTree>
    <p:extLst>
      <p:ext uri="{BB962C8B-B14F-4D97-AF65-F5344CB8AC3E}">
        <p14:creationId xmlns:p14="http://schemas.microsoft.com/office/powerpoint/2010/main" val="2311598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360DE-A3AE-2348-BA0B-8E3FA430B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C20C2FA-3393-8E4E-93D4-67724CC957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34301"/>
            <a:ext cx="4609011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64D9E1-66C5-0540-97EA-2FD6E8F414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326413"/>
            <a:ext cx="4609011" cy="3697287"/>
          </a:xfrm>
          <a:prstGeom prst="rect">
            <a:avLst/>
          </a:prstGeom>
        </p:spPr>
        <p:txBody>
          <a:bodyPr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aliquas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7320A3-F639-BB4F-BC4D-0B6BF96332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7267" y="1823012"/>
            <a:ext cx="4609011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3EBEE82-ACCD-8A4A-8D0B-2EA0170708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47267" y="2315124"/>
            <a:ext cx="4609011" cy="3697287"/>
          </a:xfrm>
          <a:prstGeom prst="rect">
            <a:avLst/>
          </a:prstGeom>
        </p:spPr>
        <p:txBody>
          <a:bodyPr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pPr lvl="0"/>
            <a:r>
              <a:rPr lang="en-US" dirty="0"/>
              <a:t>Second level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4934DB-F68F-5F4F-B386-7E327BC99D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2 Columns Bullet list</a:t>
            </a:r>
          </a:p>
        </p:txBody>
      </p:sp>
    </p:spTree>
    <p:extLst>
      <p:ext uri="{BB962C8B-B14F-4D97-AF65-F5344CB8AC3E}">
        <p14:creationId xmlns:p14="http://schemas.microsoft.com/office/powerpoint/2010/main" val="1523771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0D09A-9945-2E44-B4D7-19F843C82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368056"/>
          </a:xfrm>
        </p:spPr>
        <p:txBody>
          <a:bodyPr/>
          <a:lstStyle/>
          <a:p>
            <a:r>
              <a:rPr lang="en-US" dirty="0"/>
              <a:t>3 Columns Bullet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6360DE-A3AE-2348-BA0B-8E3FA430B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9C20C2FA-3393-8E4E-93D4-67724CC957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61995"/>
            <a:ext cx="337276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C288F4A-B7E0-5840-89EF-3985C52218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427341"/>
            <a:ext cx="3372769" cy="2927856"/>
          </a:xfrm>
          <a:prstGeom prst="rect">
            <a:avLst/>
          </a:prstGeom>
        </p:spPr>
        <p:txBody>
          <a:bodyPr lIns="0"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sz="1600"/>
            </a:lvl1pPr>
            <a:lvl3pPr marL="517525" indent="0">
              <a:buNone/>
              <a:defRPr/>
            </a:lvl3pPr>
          </a:lstStyle>
          <a:p>
            <a:pPr marL="342900" marR="0" lvl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BF8E24-F0DC-0044-8D17-DCDBF26D95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09615" y="1856350"/>
            <a:ext cx="337276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482E34F-019E-5443-916A-F81329C94C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9615" y="2421696"/>
            <a:ext cx="3372769" cy="2927856"/>
          </a:xfrm>
          <a:prstGeom prst="rect">
            <a:avLst/>
          </a:prstGeom>
        </p:spPr>
        <p:txBody>
          <a:bodyPr lIns="0"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sz="1600"/>
            </a:lvl1pPr>
            <a:lvl3pPr marL="517525" indent="0">
              <a:buNone/>
              <a:defRPr/>
            </a:lvl3pPr>
          </a:lstStyle>
          <a:p>
            <a:pPr marL="342900" marR="0" lvl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1211E7F-873C-8E43-A4F2-A866F833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81031" y="1856350"/>
            <a:ext cx="337276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Bullet list header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486DD47-37A9-6F40-8CC2-331A337EC5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81031" y="2421696"/>
            <a:ext cx="3372769" cy="2927856"/>
          </a:xfrm>
          <a:prstGeom prst="rect">
            <a:avLst/>
          </a:prstGeom>
        </p:spPr>
        <p:txBody>
          <a:bodyPr lIns="0"/>
          <a:lstStyle>
            <a:lvl1pPr marL="342900" marR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sz="1600"/>
            </a:lvl1pPr>
            <a:lvl3pPr marL="517525" indent="0">
              <a:buNone/>
              <a:defRPr/>
            </a:lvl3pPr>
          </a:lstStyle>
          <a:p>
            <a:pPr marL="342900" marR="0" lvl="0" indent="-34290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7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and Graphic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ED1E2C-0A13-0341-B3B1-F545D1F19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2508430"/>
            <a:ext cx="4818529" cy="41426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DEFF732-C0E4-4140-8CFD-16E6E4EEC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2111078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4E33DE-BF5C-E146-A7B6-983E0B28B6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97388" y="1956391"/>
            <a:ext cx="5365378" cy="4065054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6356B"/>
                </a:solidFill>
              </a:defRPr>
            </a:lvl1pPr>
          </a:lstStyle>
          <a:p>
            <a:r>
              <a:rPr lang="en-US" dirty="0"/>
              <a:t>Click to add graphic or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E7599-E67B-0C4B-A27E-E6F9FD2DF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List and Graphic/Image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BFEA3C3-4E62-D144-82C9-3E6E2AB1184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9234" y="3476618"/>
            <a:ext cx="4818529" cy="41426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7BE7E82-8285-3146-9EE0-AA753B4EBC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9234" y="3079266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5FFE27F-3AE8-404E-B55C-45DBF00302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9234" y="4435843"/>
            <a:ext cx="4818529" cy="41426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9E5558-58EB-E446-B337-353DE72A280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9234" y="4038491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7C8F579-1439-344B-A000-6D30044CAE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9234" y="5404032"/>
            <a:ext cx="4818529" cy="41426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4288516-B1C5-2C43-82C5-2AA3DFD93E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234" y="5006680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430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Graphic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ED1E2C-0A13-0341-B3B1-F545D1F19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2508429"/>
            <a:ext cx="4818529" cy="3513015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adipiscingLorem</a:t>
            </a:r>
            <a:r>
              <a:rPr lang="en-US" dirty="0"/>
              <a:t>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DEFF732-C0E4-4140-8CFD-16E6E4EEC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2111078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C4E33DE-BF5C-E146-A7B6-983E0B28B6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97388" y="1956391"/>
            <a:ext cx="5365378" cy="4065054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6356B"/>
                </a:solidFill>
              </a:defRPr>
            </a:lvl1pPr>
          </a:lstStyle>
          <a:p>
            <a:r>
              <a:rPr lang="en-US" dirty="0"/>
              <a:t>Click to add graphic or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EE7599-E67B-0C4B-A27E-E6F9FD2DF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Text and Graphic/Image</a:t>
            </a:r>
          </a:p>
        </p:txBody>
      </p:sp>
    </p:spTree>
    <p:extLst>
      <p:ext uri="{BB962C8B-B14F-4D97-AF65-F5344CB8AC3E}">
        <p14:creationId xmlns:p14="http://schemas.microsoft.com/office/powerpoint/2010/main" val="2228984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Graphic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FFAC-E083-C14F-9F34-976CDC187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74E920-7881-7A4B-8756-12C4DE4A17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1594884"/>
            <a:ext cx="10515600" cy="389839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graphic or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B7D39-B294-004C-9084-145DBCFA9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Graphic/Image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27F33A57-CB1D-234F-BA02-506B5623DC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609023"/>
            <a:ext cx="10515600" cy="3815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44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643A6-B74E-EC4C-B47E-69BDCAA06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3256" y="5111917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</a:t>
            </a: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21CC63C-9552-6246-B350-2769BC3FED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3256" y="5427706"/>
            <a:ext cx="3654056" cy="6690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0">
                <a:solidFill>
                  <a:schemeClr val="accent2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Title, Date, Site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0594-2A40-FF43-8471-914AD41D9F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3256" y="340919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2000" b="1">
                <a:solidFill>
                  <a:srgbClr val="0083BE"/>
                </a:solidFill>
              </a:defRPr>
            </a:lvl1pPr>
            <a:lvl2pPr marL="537210" indent="0">
              <a:buNone/>
              <a:defRPr/>
            </a:lvl2pPr>
            <a:lvl4pPr marL="1325880" indent="0">
              <a:buNone/>
              <a:defRPr/>
            </a:lvl4pPr>
          </a:lstStyle>
          <a:p>
            <a:pPr lvl="0"/>
            <a:r>
              <a:rPr lang="en-US" dirty="0"/>
              <a:t>Subtitle of the presentation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75DD5-7545-B246-AE71-B54083EE9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3256" y="280787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4000" b="1">
                <a:solidFill>
                  <a:srgbClr val="06356B"/>
                </a:solidFill>
              </a:defRPr>
            </a:lvl1pPr>
            <a:lvl2pPr marL="537210" indent="0">
              <a:buNone/>
              <a:defRPr/>
            </a:lvl2pPr>
            <a:lvl4pPr marL="1325880" indent="0">
              <a:buNone/>
              <a:defRPr/>
            </a:lvl4pPr>
          </a:lstStyle>
          <a:p>
            <a:pPr lvl="0"/>
            <a:r>
              <a:rPr lang="en-US" dirty="0"/>
              <a:t>Title of the presentation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2D6552-B530-2E46-924F-66914745EAE2}"/>
              </a:ext>
            </a:extLst>
          </p:cNvPr>
          <p:cNvGrpSpPr/>
          <p:nvPr userDrawn="1"/>
        </p:nvGrpSpPr>
        <p:grpSpPr>
          <a:xfrm>
            <a:off x="9377008" y="6152710"/>
            <a:ext cx="2673134" cy="508053"/>
            <a:chOff x="7854462" y="5824453"/>
            <a:chExt cx="4142153" cy="787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DF2F52-3667-0748-8C76-740FE1DA3384}"/>
                </a:ext>
              </a:extLst>
            </p:cNvPr>
            <p:cNvSpPr/>
            <p:nvPr/>
          </p:nvSpPr>
          <p:spPr>
            <a:xfrm>
              <a:off x="7854462" y="5824453"/>
              <a:ext cx="4142153" cy="787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30C9D6-015B-FB46-9C93-565D4FC6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2094" y="5852161"/>
              <a:ext cx="3513560" cy="73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685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Graphics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DAFFAC-E083-C14F-9F34-976CDC187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74E920-7881-7A4B-8756-12C4DE4A170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38200" y="2292661"/>
            <a:ext cx="5186916" cy="3522540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graphic or image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BFBFAC1A-0AA4-2A40-9B80-8EBB8CC7728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2281086"/>
            <a:ext cx="5257800" cy="3522541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Click to add graphic or image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4007DE-1C43-B14B-B2FC-4654123D4B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2 Graphics/Images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CDC632F6-D60A-AE4B-A489-3E1AD387F7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198" y="1815446"/>
            <a:ext cx="5186915" cy="3815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5F19B9-632F-AB44-8080-54E9FB9262A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0842" y="1801696"/>
            <a:ext cx="5257800" cy="3815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707926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Her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street&#10;&#10;Description automatically generated">
            <a:extLst>
              <a:ext uri="{FF2B5EF4-FFF2-40B4-BE49-F238E27FC236}">
                <a16:creationId xmlns:a16="http://schemas.microsoft.com/office/drawing/2014/main" id="{EC9DB69C-FAC3-4A43-936C-0991A6D3FD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883"/>
          <a:stretch/>
        </p:blipFill>
        <p:spPr>
          <a:xfrm>
            <a:off x="0" y="1"/>
            <a:ext cx="12192000" cy="58372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E561E1-810F-3A4B-AC5D-5D9965CC26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CE697D66-FFB7-294D-9B9A-3AE8881A6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4386" y="0"/>
            <a:ext cx="5720314" cy="6858000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6CB5B36-F69A-FF4F-8A09-1E06DDBF33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2450606"/>
            <a:ext cx="5079274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8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.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1A4EA991-A14D-D640-A287-916AC574EE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898567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8A8808-2685-BA42-AD85-02DD84B5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33667"/>
            <a:ext cx="689675" cy="424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72314-744F-B342-A284-7750F6E9EA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Text and Hero Image</a:t>
            </a:r>
          </a:p>
        </p:txBody>
      </p:sp>
    </p:spTree>
    <p:extLst>
      <p:ext uri="{BB962C8B-B14F-4D97-AF65-F5344CB8AC3E}">
        <p14:creationId xmlns:p14="http://schemas.microsoft.com/office/powerpoint/2010/main" val="3889504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B32AD-BDA1-9743-BA1E-1ACB9AC0A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0F10BC-1228-C847-A023-0677EB3258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8198" y="1967877"/>
            <a:ext cx="3113315" cy="3773704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5DBFFD1-C04B-534C-8A50-43074FA5D0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6281" y="2519916"/>
            <a:ext cx="3867520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285750" marR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Char char="•"/>
              <a:tabLst/>
              <a:defRPr sz="1800"/>
            </a:lvl1pPr>
            <a:lvl2pPr marL="537210" indent="0">
              <a:buNone/>
              <a:defRPr/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endParaRPr lang="en-US" dirty="0"/>
          </a:p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1420160-F383-374A-8876-09FE367EC3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86281" y="1967877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2C53ACCB-22C4-8B4E-81F4-101923C20DA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05940" y="1974409"/>
            <a:ext cx="3113315" cy="3773704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1E8C35-15DE-124C-94F5-2B0BB5C504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2 Images and Text</a:t>
            </a:r>
          </a:p>
        </p:txBody>
      </p:sp>
    </p:spTree>
    <p:extLst>
      <p:ext uri="{BB962C8B-B14F-4D97-AF65-F5344CB8AC3E}">
        <p14:creationId xmlns:p14="http://schemas.microsoft.com/office/powerpoint/2010/main" val="12305595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9B32AD-BDA1-9743-BA1E-1ACB9AC0A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0F10BC-1228-C847-A023-0677EB32581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8815" y="1987832"/>
            <a:ext cx="2742459" cy="1949648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2861EFE0-07EB-194F-9401-BE183137E11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8816" y="3990703"/>
            <a:ext cx="2742457" cy="2020628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7345DB-48F3-6844-81F4-975DBC965A30}"/>
              </a:ext>
            </a:extLst>
          </p:cNvPr>
          <p:cNvSpPr txBox="1"/>
          <p:nvPr userDrawn="1"/>
        </p:nvSpPr>
        <p:spPr>
          <a:xfrm>
            <a:off x="7857460" y="1977657"/>
            <a:ext cx="3317359" cy="30621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5DBFFD1-C04B-534C-8A50-43074FA5D0F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86281" y="2519916"/>
            <a:ext cx="3867520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8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.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1420160-F383-374A-8876-09FE367EC3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86281" y="1967877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4EB2747-4479-9E40-89F7-F9846D4948F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16583" y="1984188"/>
            <a:ext cx="3618090" cy="4033675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C2FFA-A0A0-9F46-8368-E90FC7D8F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3 Images and Text</a:t>
            </a:r>
          </a:p>
        </p:txBody>
      </p:sp>
    </p:spTree>
    <p:extLst>
      <p:ext uri="{BB962C8B-B14F-4D97-AF65-F5344CB8AC3E}">
        <p14:creationId xmlns:p14="http://schemas.microsoft.com/office/powerpoint/2010/main" val="4134390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7AC33-6701-EC49-BD46-5A6CCAED6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B6CD3A2-E990-E444-83F6-809BCE4C48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8200" y="1838757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137730-E376-0040-90A0-CC3CC386EE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Gallery 1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813BA8CE-9D59-6D46-8EC6-7CBAC0CEED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79563" y="1846506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9C339D66-3420-3D44-B23D-9A633132A9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20925" y="1838757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44FB9154-7C5F-334B-9C44-2CAB93B5D6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3830289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FEA43C8D-C2E5-5D46-A303-98D4F85616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79563" y="3838038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35161378-7B41-5842-8C54-AD4D2748D2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20925" y="3830289"/>
            <a:ext cx="3447081" cy="189807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954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7AC33-6701-EC49-BD46-5A6CCAED6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06004276-CA7C-6542-A896-0B718B983F6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67207" y="1676024"/>
            <a:ext cx="3161655" cy="4128091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0A308B47-42A5-2240-A0CF-39EEB34912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92145" y="1676024"/>
            <a:ext cx="3161655" cy="202032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E698855E-CF3C-0648-8AA5-E30F766DB9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92145" y="3783793"/>
            <a:ext cx="3161655" cy="2020322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9CDA0BCB-9856-F743-A8C0-48BAD0C168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8200" y="1676024"/>
            <a:ext cx="4065724" cy="4128091"/>
          </a:xfrm>
          <a:prstGeom prst="rect">
            <a:avLst/>
          </a:prstGeom>
          <a:solidFill>
            <a:srgbClr val="1082C9">
              <a:alpha val="12000"/>
            </a:srgbClr>
          </a:solidFill>
          <a:ln>
            <a:noFill/>
          </a:ln>
        </p:spPr>
        <p:txBody>
          <a:bodyPr anchor="ctr" anchorCtr="0"/>
          <a:lstStyle>
            <a:lvl1pPr>
              <a:defRPr lang="en-US" sz="1800" dirty="0">
                <a:solidFill>
                  <a:srgbClr val="06356B"/>
                </a:solidFill>
              </a:defRPr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5BC387-973A-344C-AB06-A897CB79F0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Gallery 2</a:t>
            </a:r>
          </a:p>
        </p:txBody>
      </p:sp>
    </p:spTree>
    <p:extLst>
      <p:ext uri="{BB962C8B-B14F-4D97-AF65-F5344CB8AC3E}">
        <p14:creationId xmlns:p14="http://schemas.microsoft.com/office/powerpoint/2010/main" val="4103895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A7AC33-6701-EC49-BD46-5A6CCAED6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Picture Placeholder 12">
            <a:extLst>
              <a:ext uri="{FF2B5EF4-FFF2-40B4-BE49-F238E27FC236}">
                <a16:creationId xmlns:a16="http://schemas.microsoft.com/office/drawing/2014/main" id="{70BD8A38-43FF-3045-94B8-1D803EB584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0165" y="4412257"/>
            <a:ext cx="19763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12">
            <a:extLst>
              <a:ext uri="{FF2B5EF4-FFF2-40B4-BE49-F238E27FC236}">
                <a16:creationId xmlns:a16="http://schemas.microsoft.com/office/drawing/2014/main" id="{59507FAB-E8CF-EC43-A8C3-C14996C0CEC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879183" y="4412257"/>
            <a:ext cx="19763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12">
            <a:extLst>
              <a:ext uri="{FF2B5EF4-FFF2-40B4-BE49-F238E27FC236}">
                <a16:creationId xmlns:a16="http://schemas.microsoft.com/office/drawing/2014/main" id="{4F9E9E0A-406F-8246-BE37-F24FDB58401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38201" y="4412257"/>
            <a:ext cx="19763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D5192082-0BBE-A644-BE34-6E88D1AB1F5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55505" y="3023723"/>
            <a:ext cx="4398294" cy="2716078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12">
            <a:extLst>
              <a:ext uri="{FF2B5EF4-FFF2-40B4-BE49-F238E27FC236}">
                <a16:creationId xmlns:a16="http://schemas.microsoft.com/office/drawing/2014/main" id="{13B460B8-B398-914E-8F30-564AD3CE131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920165" y="3023723"/>
            <a:ext cx="19763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Picture Placeholder 12">
            <a:extLst>
              <a:ext uri="{FF2B5EF4-FFF2-40B4-BE49-F238E27FC236}">
                <a16:creationId xmlns:a16="http://schemas.microsoft.com/office/drawing/2014/main" id="{2B7C4838-04EB-2641-A782-D4DEA6051986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961147" y="1646479"/>
            <a:ext cx="43926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9" name="Picture Placeholder 12">
            <a:extLst>
              <a:ext uri="{FF2B5EF4-FFF2-40B4-BE49-F238E27FC236}">
                <a16:creationId xmlns:a16="http://schemas.microsoft.com/office/drawing/2014/main" id="{B8CDC90A-3FD5-7745-BF78-8E4BE5F1156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920165" y="1646479"/>
            <a:ext cx="1976352" cy="1327544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1" name="Picture Placeholder 12">
            <a:extLst>
              <a:ext uri="{FF2B5EF4-FFF2-40B4-BE49-F238E27FC236}">
                <a16:creationId xmlns:a16="http://schemas.microsoft.com/office/drawing/2014/main" id="{2C033E06-B396-4B4C-8D9D-9C55672BC666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38200" y="1646479"/>
            <a:ext cx="4011691" cy="2704788"/>
          </a:xfrm>
          <a:prstGeom prst="rect">
            <a:avLst/>
          </a:prstGeom>
          <a:solidFill>
            <a:srgbClr val="0083BE">
              <a:alpha val="10000"/>
            </a:srgbClr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9B9C2-8BF1-AA49-8EE1-C6D01F6253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Image Gallery 3</a:t>
            </a:r>
          </a:p>
        </p:txBody>
      </p:sp>
    </p:spTree>
    <p:extLst>
      <p:ext uri="{BB962C8B-B14F-4D97-AF65-F5344CB8AC3E}">
        <p14:creationId xmlns:p14="http://schemas.microsoft.com/office/powerpoint/2010/main" val="24246149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D5B8-2075-6641-BC6A-33A11D28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4746171" cy="2760564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and </a:t>
            </a:r>
            <a:br>
              <a:rPr lang="en-US" dirty="0"/>
            </a:br>
            <a:r>
              <a:rPr lang="en-US" dirty="0"/>
              <a:t>Circle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ED1E2C-0A13-0341-B3B1-F545D1F19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3500718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DEFF732-C0E4-4140-8CFD-16E6E4EEC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1839"/>
            <a:ext cx="350071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38C93F-6638-3945-A616-2B6708E9A7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16396" y="-522623"/>
            <a:ext cx="8280607" cy="832498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DD8AC-EAA2-A841-B683-A156A24A8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096000" y="3639871"/>
            <a:ext cx="6096000" cy="32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91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6D5B8-2075-6641-BC6A-33A11D286D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4746171" cy="276056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and </a:t>
            </a:r>
            <a:br>
              <a:rPr lang="en-US" dirty="0"/>
            </a:br>
            <a:r>
              <a:rPr lang="en-US" dirty="0"/>
              <a:t>2 Circle Images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5AED1E2C-0A13-0341-B3B1-F545D1F19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2978888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8DEFF732-C0E4-4140-8CFD-16E6E4EECE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1839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38C93F-6638-3945-A616-2B6708E9A7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98812" y="-429294"/>
            <a:ext cx="5515359" cy="55449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DC63191-1969-EB42-A82D-D3DB7F4CE55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39259" y="2974566"/>
            <a:ext cx="4252529" cy="42753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4D25C-27C0-504F-A0E8-79DE258112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6096000" y="3639871"/>
            <a:ext cx="6096000" cy="321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6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4 Circle Imag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DD8AC-EAA2-A841-B683-A156A24A8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238131" y="4770720"/>
            <a:ext cx="3953869" cy="2087280"/>
          </a:xfrm>
          <a:prstGeom prst="rect">
            <a:avLst/>
          </a:prstGeom>
        </p:spPr>
      </p:pic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DDC63191-1969-EB42-A82D-D3DB7F4CE55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58313" y="278481"/>
            <a:ext cx="3133724" cy="315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71F177A-DABB-274E-8419-7DD1863ADF2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61855" y="278481"/>
            <a:ext cx="3133724" cy="315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2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C6D96D69-BEDE-2343-BA37-19E6623498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32187" y="3518069"/>
            <a:ext cx="3133724" cy="315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3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9C1EB6FB-31CB-3B44-BE52-BE2762B40E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35729" y="3518069"/>
            <a:ext cx="3133724" cy="31505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4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DC7D8D4-E8DD-0D44-A2CE-D228C2673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4746171" cy="2760562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and </a:t>
            </a:r>
            <a:br>
              <a:rPr lang="en-US" dirty="0"/>
            </a:br>
            <a:r>
              <a:rPr lang="en-US" dirty="0"/>
              <a:t>4 Circle Images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BDB235E-04CC-D84E-9AB8-1A3706DB7F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3626224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086577E-E00C-F142-9613-48CB31B9BE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1839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682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643A6-B74E-EC4C-B47E-69BDCAA06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3256" y="5111917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0594-2A40-FF43-8471-914AD41D9F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63256" y="340919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2000" b="1">
                <a:solidFill>
                  <a:srgbClr val="0083BE"/>
                </a:solidFill>
              </a:defRPr>
            </a:lvl1pPr>
            <a:lvl2pPr marL="537210" indent="0">
              <a:buNone/>
              <a:defRPr/>
            </a:lvl2pPr>
            <a:lvl4pPr marL="1325880" indent="0">
              <a:buNone/>
              <a:defRPr/>
            </a:lvl4pPr>
          </a:lstStyle>
          <a:p>
            <a:pPr lvl="0"/>
            <a:r>
              <a:rPr lang="en-US" dirty="0"/>
              <a:t>Subtitle of the presentation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3575DD5-7545-B246-AE71-B54083EE94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3256" y="2807876"/>
            <a:ext cx="10290543" cy="499836"/>
          </a:xfrm>
          <a:prstGeom prst="rect">
            <a:avLst/>
          </a:prstGeom>
        </p:spPr>
        <p:txBody>
          <a:bodyPr lIns="0" tIns="0" bIns="0"/>
          <a:lstStyle>
            <a:lvl1pPr marL="0" indent="0">
              <a:buNone/>
              <a:defRPr sz="4000" b="1">
                <a:solidFill>
                  <a:srgbClr val="06356B"/>
                </a:solidFill>
              </a:defRPr>
            </a:lvl1pPr>
            <a:lvl2pPr marL="537210" indent="0">
              <a:buNone/>
              <a:defRPr/>
            </a:lvl2pPr>
            <a:lvl4pPr marL="1325880" indent="0">
              <a:buNone/>
              <a:defRPr/>
            </a:lvl4pPr>
          </a:lstStyle>
          <a:p>
            <a:pPr lvl="0"/>
            <a:r>
              <a:rPr lang="en-US" dirty="0"/>
              <a:t>Title of the presentation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2D6552-B530-2E46-924F-66914745EAE2}"/>
              </a:ext>
            </a:extLst>
          </p:cNvPr>
          <p:cNvGrpSpPr/>
          <p:nvPr userDrawn="1"/>
        </p:nvGrpSpPr>
        <p:grpSpPr>
          <a:xfrm>
            <a:off x="9377008" y="6152710"/>
            <a:ext cx="2673134" cy="508053"/>
            <a:chOff x="7854462" y="5824453"/>
            <a:chExt cx="4142153" cy="78725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7DF2F52-3667-0748-8C76-740FE1DA3384}"/>
                </a:ext>
              </a:extLst>
            </p:cNvPr>
            <p:cNvSpPr/>
            <p:nvPr/>
          </p:nvSpPr>
          <p:spPr>
            <a:xfrm>
              <a:off x="7854462" y="5824453"/>
              <a:ext cx="4142153" cy="787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C30C9D6-015B-FB46-9C93-565D4FC66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2094" y="5852161"/>
              <a:ext cx="3513560" cy="73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35399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DC52F9D-FFB7-BF47-961E-4C0774B448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14" y="1851954"/>
            <a:ext cx="2872566" cy="5856377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E683E95-1339-404F-B262-3471C5B8F7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39675" y="2603721"/>
            <a:ext cx="2445720" cy="4254279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D14EF3E4-2B11-374D-94F3-59832A6BA3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-1"/>
            <a:ext cx="10515600" cy="137813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iPhone and Text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386596B4-A4E7-9B40-A6FA-59EF17D8F5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06388" y="2848065"/>
            <a:ext cx="6572693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800">
                <a:solidFill>
                  <a:srgbClr val="003F72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5AB8BC12-1627-644B-BD42-4D761366D1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6389" y="2296026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859064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Phone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E823E-86B0-E044-B3E8-228147395C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5" y="1767202"/>
            <a:ext cx="2221532" cy="452909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0CD8163-588F-2742-B24F-2E20BA8CEA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864" y="1"/>
            <a:ext cx="10515600" cy="13840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2 iPhones and Text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A3674425-C8C8-A344-A10D-071438E511D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8757" y="2349554"/>
            <a:ext cx="1922819" cy="3411561"/>
          </a:xfrm>
          <a:prstGeom prst="rect">
            <a:avLst/>
          </a:prstGeom>
          <a:solidFill>
            <a:srgbClr val="0083BE">
              <a:alpha val="10000"/>
            </a:srgb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594A5F8E-D1AD-8147-A6A1-583D9C9760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1755" y="1785166"/>
            <a:ext cx="483576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0E21804B-5AD7-A749-A737-A2FAAC32C2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1755" y="2254459"/>
            <a:ext cx="5520748" cy="1850008"/>
          </a:xfrm>
          <a:prstGeom prst="rect">
            <a:avLst/>
          </a:prstGeom>
        </p:spPr>
        <p:txBody>
          <a:bodyPr lIns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F858167C-D128-2340-B72C-A9E20DE26C6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871755" y="4311299"/>
            <a:ext cx="483576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292C3441-723E-8346-81DE-40937D99D0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871755" y="4834061"/>
            <a:ext cx="4835760" cy="2816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 b="1">
                <a:solidFill>
                  <a:srgbClr val="0083BE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Third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12C0BE8A-E19C-764D-9634-A6C73B1BBD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1755" y="5142099"/>
            <a:ext cx="5520748" cy="381508"/>
          </a:xfrm>
          <a:prstGeom prst="rect">
            <a:avLst/>
          </a:prstGeom>
        </p:spPr>
        <p:txBody>
          <a:bodyPr lIns="0"/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05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506C3-F8A9-CF46-A4C3-1F11F0AD0C83}"/>
              </a:ext>
            </a:extLst>
          </p:cNvPr>
          <p:cNvSpPr txBox="1"/>
          <p:nvPr userDrawn="1"/>
        </p:nvSpPr>
        <p:spPr>
          <a:xfrm>
            <a:off x="8632842" y="1829601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88F32-7856-7841-945E-07FC5BEC1EAE}"/>
              </a:ext>
            </a:extLst>
          </p:cNvPr>
          <p:cNvSpPr txBox="1"/>
          <p:nvPr userDrawn="1"/>
        </p:nvSpPr>
        <p:spPr>
          <a:xfrm>
            <a:off x="7653127" y="4239698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40AA79-AA57-2245-87A5-0C09C81D12F3}"/>
              </a:ext>
            </a:extLst>
          </p:cNvPr>
          <p:cNvSpPr txBox="1"/>
          <p:nvPr userDrawn="1"/>
        </p:nvSpPr>
        <p:spPr>
          <a:xfrm>
            <a:off x="561703" y="1789611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456672-4FC7-BC4F-9E67-6637CA9BC6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389" y="1773733"/>
            <a:ext cx="2221532" cy="452909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859ECEEE-6742-0E48-B084-4EFFCD919A8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41511" y="2356085"/>
            <a:ext cx="1922819" cy="3411561"/>
          </a:xfrm>
          <a:prstGeom prst="rect">
            <a:avLst/>
          </a:prstGeom>
          <a:solidFill>
            <a:srgbClr val="0083BE">
              <a:alpha val="10000"/>
            </a:srgb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0048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2 iPh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DD8AC-EAA2-A841-B683-A156A24A8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238131" y="4770720"/>
            <a:ext cx="3953869" cy="20872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DC7D8D4-E8DD-0D44-A2CE-D228C2673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42507"/>
            <a:ext cx="4746171" cy="61805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and </a:t>
            </a:r>
            <a:br>
              <a:rPr lang="en-US" dirty="0"/>
            </a:br>
            <a:r>
              <a:rPr lang="en-US" dirty="0"/>
              <a:t>2 iPhones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BDB235E-04CC-D84E-9AB8-1A3706DB7F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2978888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086577E-E00C-F142-9613-48CB31B9BE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1839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313C34-3F27-3A41-9D83-1AFACADFC1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451" y="284554"/>
            <a:ext cx="3740457" cy="7625769"/>
          </a:xfrm>
          <a:prstGeom prst="rect">
            <a:avLst/>
          </a:prstGeom>
        </p:spPr>
      </p:pic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C3E14380-04A4-D448-B8E0-629D27CF09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2482" y="1241387"/>
            <a:ext cx="3255232" cy="561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BB46D-2128-C140-8186-647F39EFC359}"/>
              </a:ext>
            </a:extLst>
          </p:cNvPr>
          <p:cNvSpPr txBox="1"/>
          <p:nvPr userDrawn="1"/>
        </p:nvSpPr>
        <p:spPr>
          <a:xfrm>
            <a:off x="6890657" y="87316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4FDC966-1777-C346-8BBD-EEC57A3F7B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71" y="271491"/>
            <a:ext cx="3740457" cy="7625769"/>
          </a:xfrm>
          <a:prstGeom prst="rect">
            <a:avLst/>
          </a:prstGeom>
        </p:spPr>
      </p:pic>
      <p:sp>
        <p:nvSpPr>
          <p:cNvPr id="25" name="Picture Placeholder 4">
            <a:extLst>
              <a:ext uri="{FF2B5EF4-FFF2-40B4-BE49-F238E27FC236}">
                <a16:creationId xmlns:a16="http://schemas.microsoft.com/office/drawing/2014/main" id="{316E5A64-719D-B04E-AC80-4D21269A217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514402" y="1228324"/>
            <a:ext cx="3255232" cy="5616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6707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ne Landscap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3ED7D276-FA3D-564B-BDA8-DBD7BA0D835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370163" y="1604074"/>
            <a:ext cx="6625525" cy="3727343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4DC7D8D4-E8DD-0D44-A2CE-D228C2673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42507"/>
            <a:ext cx="2991947" cy="618055"/>
          </a:xfrm>
        </p:spPr>
        <p:txBody>
          <a:bodyPr/>
          <a:lstStyle>
            <a:lvl1pPr>
              <a:defRPr>
                <a:solidFill>
                  <a:srgbClr val="0083BE"/>
                </a:solidFill>
              </a:defRPr>
            </a:lvl1pPr>
          </a:lstStyle>
          <a:p>
            <a:r>
              <a:rPr lang="en-US" dirty="0"/>
              <a:t>Text and phone Landscape 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BDB235E-04CC-D84E-9AB8-1A3706DB7F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2978888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086577E-E00C-F142-9613-48CB31B9BE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121839"/>
            <a:ext cx="2978888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313C34-3F27-3A41-9D83-1AFACADFC1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05875" y="-934565"/>
            <a:ext cx="4317894" cy="880300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EC62E-EDF0-1048-AC6A-20C63EADC105}"/>
              </a:ext>
            </a:extLst>
          </p:cNvPr>
          <p:cNvSpPr txBox="1"/>
          <p:nvPr userDrawn="1"/>
        </p:nvSpPr>
        <p:spPr>
          <a:xfrm>
            <a:off x="2653553" y="2653553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4869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ne Landscap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3ED7D276-FA3D-564B-BDA8-DBD7BA0D835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370163" y="1604074"/>
            <a:ext cx="6625525" cy="3727343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marL="0" indent="0" algn="ctr">
              <a:buNone/>
              <a:defRPr lang="en-US" sz="1100" b="0" i="0" kern="1200" dirty="0">
                <a:solidFill>
                  <a:srgbClr val="06356B"/>
                </a:solidFill>
                <a:latin typeface="+mn-lt"/>
                <a:ea typeface="Myriad Pro" panose="020B0503030403020204" pitchFamily="34" charset="0"/>
                <a:cs typeface="Myriad Pro" panose="020B05030304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DC7D8D4-E8DD-0D44-A2CE-D228C26730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3060700" cy="27605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and </a:t>
            </a:r>
            <a:br>
              <a:rPr lang="en-US" dirty="0"/>
            </a:br>
            <a:r>
              <a:rPr lang="en-US" dirty="0"/>
              <a:t>phone Landscape 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DBDB235E-04CC-D84E-9AB8-1A3706DB7F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503347"/>
            <a:ext cx="3060700" cy="226001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D086577E-E00C-F142-9613-48CB31B9BE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3121839"/>
            <a:ext cx="3060699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0DD8AC-EAA2-A841-B683-A156A24A8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238131" y="4770720"/>
            <a:ext cx="3953869" cy="2087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313C34-3F27-3A41-9D83-1AFACADFC1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505875" y="-934565"/>
            <a:ext cx="4317894" cy="88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04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F07-C239-C54E-8D3F-9A415BF8B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3948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Laptop and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28C0C-886E-4945-A8FD-17FB1930BA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799"/>
          <a:stretch/>
        </p:blipFill>
        <p:spPr>
          <a:xfrm>
            <a:off x="-929716" y="1994635"/>
            <a:ext cx="7347393" cy="4010706"/>
          </a:xfrm>
          <a:prstGeom prst="rect">
            <a:avLst/>
          </a:prstGeom>
          <a:noFill/>
        </p:spPr>
      </p:pic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B94D7F77-C63F-104E-9C0C-D960229BF01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-158707" y="2165911"/>
            <a:ext cx="5805377" cy="3444949"/>
          </a:xfrm>
          <a:prstGeom prst="rect">
            <a:avLst/>
          </a:prstGeom>
          <a:solidFill>
            <a:srgbClr val="0083BE">
              <a:alpha val="11000"/>
            </a:srgbClr>
          </a:solidFill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rgbClr val="06356B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582835-0C82-4940-8FE7-5966806EF5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7109" y="2449459"/>
            <a:ext cx="3649080" cy="331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5A13FD6-2715-2746-8311-70BA998470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7109" y="2843623"/>
            <a:ext cx="5096691" cy="1336488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553BC2-57F2-9843-BE7C-D0A4E302BC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7109" y="4862912"/>
            <a:ext cx="3649080" cy="2254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50" b="0">
                <a:solidFill>
                  <a:srgbClr val="F47B19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www.linkgoeshere.com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6F2D17-B4CD-A84D-9EBA-74B1446978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7109" y="4578541"/>
            <a:ext cx="3867520" cy="2816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>
                <a:solidFill>
                  <a:srgbClr val="1082C9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9281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pto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2F07-C239-C54E-8D3F-9A415BF8B9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3948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Video Display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28C0C-886E-4945-A8FD-17FB1930BA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9799"/>
          <a:stretch/>
        </p:blipFill>
        <p:spPr>
          <a:xfrm>
            <a:off x="4649864" y="1744945"/>
            <a:ext cx="7347393" cy="4010706"/>
          </a:xfrm>
          <a:prstGeom prst="rect">
            <a:avLst/>
          </a:prstGeom>
          <a:noFill/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0D582835-0C82-4940-8FE7-5966806EF5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628214"/>
            <a:ext cx="3649080" cy="33198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Name of the Video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01553BC2-57F2-9843-BE7C-D0A4E302BC4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200" y="5530181"/>
            <a:ext cx="3649080" cy="22547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50" b="0">
                <a:solidFill>
                  <a:srgbClr val="F47B19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Http://</a:t>
            </a:r>
            <a:r>
              <a:rPr lang="en-US" dirty="0" err="1"/>
              <a:t>www.linkgoeshere.com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62D83C3-62B2-934F-8537-E024A8A3D0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668" y="3541852"/>
            <a:ext cx="5795784" cy="208445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200" b="0" i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Place video here</a:t>
            </a:r>
          </a:p>
        </p:txBody>
      </p:sp>
    </p:spTree>
    <p:extLst>
      <p:ext uri="{BB962C8B-B14F-4D97-AF65-F5344CB8AC3E}">
        <p14:creationId xmlns:p14="http://schemas.microsoft.com/office/powerpoint/2010/main" val="40408733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9BB46D-2128-C140-8186-647F39EFC359}"/>
              </a:ext>
            </a:extLst>
          </p:cNvPr>
          <p:cNvSpPr txBox="1"/>
          <p:nvPr userDrawn="1"/>
        </p:nvSpPr>
        <p:spPr>
          <a:xfrm>
            <a:off x="6890657" y="87316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BD7AEA-B145-CA42-BB13-0C8D2312CE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361853" y="4836033"/>
            <a:ext cx="3830147" cy="2021966"/>
          </a:xfrm>
          <a:prstGeom prst="rect">
            <a:avLst/>
          </a:prstGeom>
        </p:spPr>
      </p:pic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0F63A6F9-DDBA-BF46-83A2-23F2180A2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2958" y="517635"/>
            <a:ext cx="5515359" cy="554491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B632E32-790F-BE41-A142-4797DB127116}"/>
              </a:ext>
            </a:extLst>
          </p:cNvPr>
          <p:cNvSpPr/>
          <p:nvPr userDrawn="1"/>
        </p:nvSpPr>
        <p:spPr>
          <a:xfrm>
            <a:off x="1077434" y="1587796"/>
            <a:ext cx="7393172" cy="4330109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78DF55-34B8-434E-B0E2-1587A9A13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53116" y="1587796"/>
            <a:ext cx="4450797" cy="384898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10537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1CBECD-04EA-2C48-9473-479363C54FD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B61039-92BA-1649-9D8A-A95C279C5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BD7AEA-B145-CA42-BB13-0C8D2312CE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361853" y="4836033"/>
            <a:ext cx="3830147" cy="2021966"/>
          </a:xfrm>
          <a:prstGeom prst="rect">
            <a:avLst/>
          </a:prstGeom>
        </p:spPr>
      </p:pic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B632E32-790F-BE41-A142-4797DB127116}"/>
              </a:ext>
            </a:extLst>
          </p:cNvPr>
          <p:cNvSpPr/>
          <p:nvPr userDrawn="1"/>
        </p:nvSpPr>
        <p:spPr>
          <a:xfrm>
            <a:off x="1242334" y="1777090"/>
            <a:ext cx="4350360" cy="3296633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83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78DF55-34B8-434E-B0E2-1587A9A13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1292" y="1795484"/>
            <a:ext cx="4341402" cy="2894611"/>
          </a:xfrm>
          <a:prstGeom prst="rect">
            <a:avLst/>
          </a:prstGeom>
        </p:spPr>
        <p:txBody>
          <a:bodyPr lIns="274320" rIns="182880" anchor="ctr" anchorCtr="0"/>
          <a:lstStyle>
            <a:lvl1pPr marL="0" indent="0"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Rectangular Callout 8">
            <a:extLst>
              <a:ext uri="{FF2B5EF4-FFF2-40B4-BE49-F238E27FC236}">
                <a16:creationId xmlns:a16="http://schemas.microsoft.com/office/drawing/2014/main" id="{F7284315-9ED6-B349-89DD-F0B69236DBCF}"/>
              </a:ext>
            </a:extLst>
          </p:cNvPr>
          <p:cNvSpPr/>
          <p:nvPr userDrawn="1"/>
        </p:nvSpPr>
        <p:spPr>
          <a:xfrm>
            <a:off x="6428852" y="1783967"/>
            <a:ext cx="4350360" cy="3296633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83B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AA184F12-0032-D140-9053-E99D326EE9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7810" y="1802361"/>
            <a:ext cx="4341402" cy="2894611"/>
          </a:xfrm>
          <a:prstGeom prst="rect">
            <a:avLst/>
          </a:prstGeom>
        </p:spPr>
        <p:txBody>
          <a:bodyPr lIns="274320" rIns="182880" anchor="ctr" anchorCtr="0"/>
          <a:lstStyle>
            <a:lvl1pPr marL="0" indent="0"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74891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Quotes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8B632E32-790F-BE41-A142-4797DB127116}"/>
              </a:ext>
            </a:extLst>
          </p:cNvPr>
          <p:cNvSpPr/>
          <p:nvPr userDrawn="1"/>
        </p:nvSpPr>
        <p:spPr>
          <a:xfrm>
            <a:off x="689675" y="1144738"/>
            <a:ext cx="3605854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78DF55-34B8-434E-B0E2-1587A9A13A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7077" y="1163131"/>
            <a:ext cx="2950909" cy="2399237"/>
          </a:xfrm>
          <a:prstGeom prst="rect">
            <a:avLst/>
          </a:prstGeom>
        </p:spPr>
        <p:txBody>
          <a:bodyPr lIns="182880" rIns="27432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0F63A6F9-DDBA-BF46-83A2-23F2180A269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53192" y="1020100"/>
            <a:ext cx="2698436" cy="27128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sp>
        <p:nvSpPr>
          <p:cNvPr id="25" name="Rectangular Callout 8">
            <a:extLst>
              <a:ext uri="{FF2B5EF4-FFF2-40B4-BE49-F238E27FC236}">
                <a16:creationId xmlns:a16="http://schemas.microsoft.com/office/drawing/2014/main" id="{BEBCEB0F-7C35-184B-9500-D89619593632}"/>
              </a:ext>
            </a:extLst>
          </p:cNvPr>
          <p:cNvSpPr/>
          <p:nvPr userDrawn="1"/>
        </p:nvSpPr>
        <p:spPr>
          <a:xfrm>
            <a:off x="6537816" y="1124641"/>
            <a:ext cx="3605854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CCD3F02-4463-8147-B533-2F3F5AC43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32294" y="1143034"/>
            <a:ext cx="2953834" cy="2399237"/>
          </a:xfrm>
          <a:prstGeom prst="rect">
            <a:avLst/>
          </a:prstGeom>
        </p:spPr>
        <p:txBody>
          <a:bodyPr lIns="182880" rIns="27432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DC19CFA6-0C8C-AE47-9DFE-7E126F72260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301333" y="1020100"/>
            <a:ext cx="2698436" cy="27128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  <p:sp>
        <p:nvSpPr>
          <p:cNvPr id="28" name="Rectangular Callout 8">
            <a:extLst>
              <a:ext uri="{FF2B5EF4-FFF2-40B4-BE49-F238E27FC236}">
                <a16:creationId xmlns:a16="http://schemas.microsoft.com/office/drawing/2014/main" id="{987523C0-9221-5740-8687-3ABFE4E3F569}"/>
              </a:ext>
            </a:extLst>
          </p:cNvPr>
          <p:cNvSpPr/>
          <p:nvPr userDrawn="1"/>
        </p:nvSpPr>
        <p:spPr>
          <a:xfrm>
            <a:off x="2434520" y="3877196"/>
            <a:ext cx="3605854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2786B381-C5F9-7643-A922-31FBF45E2C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34856" y="3895589"/>
            <a:ext cx="2947976" cy="2399237"/>
          </a:xfrm>
          <a:prstGeom prst="rect">
            <a:avLst/>
          </a:prstGeom>
        </p:spPr>
        <p:txBody>
          <a:bodyPr lIns="182880" rIns="27432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5">
            <a:extLst>
              <a:ext uri="{FF2B5EF4-FFF2-40B4-BE49-F238E27FC236}">
                <a16:creationId xmlns:a16="http://schemas.microsoft.com/office/drawing/2014/main" id="{97EC665D-4284-E743-B72B-2957AA5AB42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198037" y="3762607"/>
            <a:ext cx="2698436" cy="27128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8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1</a:t>
            </a:r>
          </a:p>
        </p:txBody>
      </p:sp>
    </p:spTree>
    <p:extLst>
      <p:ext uri="{BB962C8B-B14F-4D97-AF65-F5344CB8AC3E}">
        <p14:creationId xmlns:p14="http://schemas.microsoft.com/office/powerpoint/2010/main" val="2276587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27F7C-5774-A34C-9857-17C2208CD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547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425878-0144-EB4E-A951-34894C9BD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ular Callout 8">
            <a:extLst>
              <a:ext uri="{FF2B5EF4-FFF2-40B4-BE49-F238E27FC236}">
                <a16:creationId xmlns:a16="http://schemas.microsoft.com/office/drawing/2014/main" id="{BEBCEB0F-7C35-184B-9500-D89619593632}"/>
              </a:ext>
            </a:extLst>
          </p:cNvPr>
          <p:cNvSpPr/>
          <p:nvPr userDrawn="1"/>
        </p:nvSpPr>
        <p:spPr>
          <a:xfrm>
            <a:off x="6304043" y="746784"/>
            <a:ext cx="4657270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6CCD3F02-4463-8147-B533-2F3F5AC43E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1284" y="766881"/>
            <a:ext cx="4460029" cy="2399237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ular Callout 8">
            <a:extLst>
              <a:ext uri="{FF2B5EF4-FFF2-40B4-BE49-F238E27FC236}">
                <a16:creationId xmlns:a16="http://schemas.microsoft.com/office/drawing/2014/main" id="{5673A9D4-5B95-BB47-94D8-0C16D4E49B0C}"/>
              </a:ext>
            </a:extLst>
          </p:cNvPr>
          <p:cNvSpPr/>
          <p:nvPr userDrawn="1"/>
        </p:nvSpPr>
        <p:spPr>
          <a:xfrm>
            <a:off x="6293994" y="3620613"/>
            <a:ext cx="4657270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90403E31-07B4-7141-9188-2190D265EC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1284" y="3640710"/>
            <a:ext cx="4449980" cy="2399237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ular Callout 8">
            <a:extLst>
              <a:ext uri="{FF2B5EF4-FFF2-40B4-BE49-F238E27FC236}">
                <a16:creationId xmlns:a16="http://schemas.microsoft.com/office/drawing/2014/main" id="{F6C17C23-0FD6-9542-A96E-CF24168DE833}"/>
              </a:ext>
            </a:extLst>
          </p:cNvPr>
          <p:cNvSpPr/>
          <p:nvPr userDrawn="1"/>
        </p:nvSpPr>
        <p:spPr>
          <a:xfrm>
            <a:off x="1448779" y="746784"/>
            <a:ext cx="4657270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332D10F-8F7C-EE4D-AACA-73B754AE8E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47930" y="766881"/>
            <a:ext cx="4458119" cy="2399237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ular Callout 8">
            <a:extLst>
              <a:ext uri="{FF2B5EF4-FFF2-40B4-BE49-F238E27FC236}">
                <a16:creationId xmlns:a16="http://schemas.microsoft.com/office/drawing/2014/main" id="{01B5D8EA-8877-B84E-AEEE-D534AA717A7D}"/>
              </a:ext>
            </a:extLst>
          </p:cNvPr>
          <p:cNvSpPr/>
          <p:nvPr userDrawn="1"/>
        </p:nvSpPr>
        <p:spPr>
          <a:xfrm>
            <a:off x="1438730" y="3620613"/>
            <a:ext cx="4657270" cy="2732458"/>
          </a:xfrm>
          <a:custGeom>
            <a:avLst/>
            <a:gdLst>
              <a:gd name="connsiteX0" fmla="*/ 0 w 7393172"/>
              <a:gd name="connsiteY0" fmla="*/ 0 h 3848986"/>
              <a:gd name="connsiteX1" fmla="*/ 1232195 w 7393172"/>
              <a:gd name="connsiteY1" fmla="*/ 0 h 3848986"/>
              <a:gd name="connsiteX2" fmla="*/ 1232195 w 7393172"/>
              <a:gd name="connsiteY2" fmla="*/ 0 h 3848986"/>
              <a:gd name="connsiteX3" fmla="*/ 3080488 w 7393172"/>
              <a:gd name="connsiteY3" fmla="*/ 0 h 3848986"/>
              <a:gd name="connsiteX4" fmla="*/ 7393172 w 7393172"/>
              <a:gd name="connsiteY4" fmla="*/ 0 h 3848986"/>
              <a:gd name="connsiteX5" fmla="*/ 7393172 w 7393172"/>
              <a:gd name="connsiteY5" fmla="*/ 2245242 h 3848986"/>
              <a:gd name="connsiteX6" fmla="*/ 7393172 w 7393172"/>
              <a:gd name="connsiteY6" fmla="*/ 2245242 h 3848986"/>
              <a:gd name="connsiteX7" fmla="*/ 7393172 w 7393172"/>
              <a:gd name="connsiteY7" fmla="*/ 3207488 h 3848986"/>
              <a:gd name="connsiteX8" fmla="*/ 7393172 w 7393172"/>
              <a:gd name="connsiteY8" fmla="*/ 3848986 h 3848986"/>
              <a:gd name="connsiteX9" fmla="*/ 3080488 w 7393172"/>
              <a:gd name="connsiteY9" fmla="*/ 3848986 h 3848986"/>
              <a:gd name="connsiteX10" fmla="*/ 2156366 w 7393172"/>
              <a:gd name="connsiteY10" fmla="*/ 4330109 h 3848986"/>
              <a:gd name="connsiteX11" fmla="*/ 1232195 w 7393172"/>
              <a:gd name="connsiteY11" fmla="*/ 3848986 h 3848986"/>
              <a:gd name="connsiteX12" fmla="*/ 0 w 7393172"/>
              <a:gd name="connsiteY12" fmla="*/ 3848986 h 3848986"/>
              <a:gd name="connsiteX13" fmla="*/ 0 w 7393172"/>
              <a:gd name="connsiteY13" fmla="*/ 3207488 h 3848986"/>
              <a:gd name="connsiteX14" fmla="*/ 0 w 7393172"/>
              <a:gd name="connsiteY14" fmla="*/ 2245242 h 3848986"/>
              <a:gd name="connsiteX15" fmla="*/ 0 w 7393172"/>
              <a:gd name="connsiteY15" fmla="*/ 2245242 h 3848986"/>
              <a:gd name="connsiteX16" fmla="*/ 0 w 7393172"/>
              <a:gd name="connsiteY16" fmla="*/ 0 h 3848986"/>
              <a:gd name="connsiteX0" fmla="*/ 0 w 7393172"/>
              <a:gd name="connsiteY0" fmla="*/ 0 h 4330109"/>
              <a:gd name="connsiteX1" fmla="*/ 1232195 w 7393172"/>
              <a:gd name="connsiteY1" fmla="*/ 0 h 4330109"/>
              <a:gd name="connsiteX2" fmla="*/ 1232195 w 7393172"/>
              <a:gd name="connsiteY2" fmla="*/ 0 h 4330109"/>
              <a:gd name="connsiteX3" fmla="*/ 3080488 w 7393172"/>
              <a:gd name="connsiteY3" fmla="*/ 0 h 4330109"/>
              <a:gd name="connsiteX4" fmla="*/ 7393172 w 7393172"/>
              <a:gd name="connsiteY4" fmla="*/ 0 h 4330109"/>
              <a:gd name="connsiteX5" fmla="*/ 7393172 w 7393172"/>
              <a:gd name="connsiteY5" fmla="*/ 2245242 h 4330109"/>
              <a:gd name="connsiteX6" fmla="*/ 7393172 w 7393172"/>
              <a:gd name="connsiteY6" fmla="*/ 2245242 h 4330109"/>
              <a:gd name="connsiteX7" fmla="*/ 7393172 w 7393172"/>
              <a:gd name="connsiteY7" fmla="*/ 3207488 h 4330109"/>
              <a:gd name="connsiteX8" fmla="*/ 7393172 w 7393172"/>
              <a:gd name="connsiteY8" fmla="*/ 3848986 h 4330109"/>
              <a:gd name="connsiteX9" fmla="*/ 2159000 w 7393172"/>
              <a:gd name="connsiteY9" fmla="*/ 3827721 h 4330109"/>
              <a:gd name="connsiteX10" fmla="*/ 2156366 w 7393172"/>
              <a:gd name="connsiteY10" fmla="*/ 4330109 h 4330109"/>
              <a:gd name="connsiteX11" fmla="*/ 1232195 w 7393172"/>
              <a:gd name="connsiteY11" fmla="*/ 3848986 h 4330109"/>
              <a:gd name="connsiteX12" fmla="*/ 0 w 7393172"/>
              <a:gd name="connsiteY12" fmla="*/ 3848986 h 4330109"/>
              <a:gd name="connsiteX13" fmla="*/ 0 w 7393172"/>
              <a:gd name="connsiteY13" fmla="*/ 3207488 h 4330109"/>
              <a:gd name="connsiteX14" fmla="*/ 0 w 7393172"/>
              <a:gd name="connsiteY14" fmla="*/ 2245242 h 4330109"/>
              <a:gd name="connsiteX15" fmla="*/ 0 w 7393172"/>
              <a:gd name="connsiteY15" fmla="*/ 2245242 h 4330109"/>
              <a:gd name="connsiteX16" fmla="*/ 0 w 7393172"/>
              <a:gd name="connsiteY16" fmla="*/ 0 h 4330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393172" h="4330109">
                <a:moveTo>
                  <a:pt x="0" y="0"/>
                </a:moveTo>
                <a:lnTo>
                  <a:pt x="1232195" y="0"/>
                </a:lnTo>
                <a:lnTo>
                  <a:pt x="1232195" y="0"/>
                </a:lnTo>
                <a:lnTo>
                  <a:pt x="3080488" y="0"/>
                </a:lnTo>
                <a:lnTo>
                  <a:pt x="7393172" y="0"/>
                </a:lnTo>
                <a:lnTo>
                  <a:pt x="7393172" y="2245242"/>
                </a:lnTo>
                <a:lnTo>
                  <a:pt x="7393172" y="2245242"/>
                </a:lnTo>
                <a:lnTo>
                  <a:pt x="7393172" y="3207488"/>
                </a:lnTo>
                <a:lnTo>
                  <a:pt x="7393172" y="3848986"/>
                </a:lnTo>
                <a:lnTo>
                  <a:pt x="2159000" y="3827721"/>
                </a:lnTo>
                <a:lnTo>
                  <a:pt x="2156366" y="4330109"/>
                </a:lnTo>
                <a:lnTo>
                  <a:pt x="1232195" y="3848986"/>
                </a:lnTo>
                <a:lnTo>
                  <a:pt x="0" y="3848986"/>
                </a:lnTo>
                <a:lnTo>
                  <a:pt x="0" y="3207488"/>
                </a:lnTo>
                <a:lnTo>
                  <a:pt x="0" y="2245242"/>
                </a:lnTo>
                <a:lnTo>
                  <a:pt x="0" y="2245242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003F7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D1D72268-084B-6448-A542-B0FE6086D3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47930" y="3640710"/>
            <a:ext cx="4448070" cy="2399237"/>
          </a:xfrm>
          <a:prstGeom prst="rect">
            <a:avLst/>
          </a:prstGeom>
        </p:spPr>
        <p:txBody>
          <a:bodyPr lIns="182880" rIns="182880" anchor="ctr" anchorCtr="0"/>
          <a:lstStyle>
            <a:lvl1pPr marL="0" indent="0">
              <a:buNone/>
              <a:defRPr sz="1800" i="1">
                <a:solidFill>
                  <a:srgbClr val="003F7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6835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20A496-8277-A443-8553-C185A83160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318D3A1-EA75-2C45-99E6-BB39F02151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"/>
            <a:ext cx="10515600" cy="6857998"/>
          </a:xfrm>
        </p:spPr>
        <p:txBody>
          <a:bodyPr anchor="ctr" anchorCtr="0"/>
          <a:lstStyle>
            <a:lvl1pPr>
              <a:defRPr>
                <a:solidFill>
                  <a:srgbClr val="06356B"/>
                </a:solidFill>
              </a:defRPr>
            </a:lvl1pPr>
          </a:lstStyle>
          <a:p>
            <a:r>
              <a:rPr lang="en-US" dirty="0"/>
              <a:t>Divider Slide 1</a:t>
            </a:r>
          </a:p>
        </p:txBody>
      </p:sp>
    </p:spTree>
    <p:extLst>
      <p:ext uri="{BB962C8B-B14F-4D97-AF65-F5344CB8AC3E}">
        <p14:creationId xmlns:p14="http://schemas.microsoft.com/office/powerpoint/2010/main" val="34075526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48B55-1316-9643-9B9B-12A204EFDEC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CC1C30A-4894-8643-819E-5608E5B2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33667"/>
            <a:ext cx="689675" cy="424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B9C46C-482C-C241-BF25-01DD2DFE96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147" t="4620"/>
          <a:stretch/>
        </p:blipFill>
        <p:spPr>
          <a:xfrm rot="10800000">
            <a:off x="1237129" y="719124"/>
            <a:ext cx="10954871" cy="6138875"/>
          </a:xfrm>
          <a:prstGeom prst="rect">
            <a:avLst/>
          </a:prstGeom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DE774D34-E2F7-2746-BB06-14B3AD323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6858000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 2</a:t>
            </a:r>
          </a:p>
        </p:txBody>
      </p:sp>
    </p:spTree>
    <p:extLst>
      <p:ext uri="{BB962C8B-B14F-4D97-AF65-F5344CB8AC3E}">
        <p14:creationId xmlns:p14="http://schemas.microsoft.com/office/powerpoint/2010/main" val="36052558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48B55-1316-9643-9B9B-12A204EFDEC5}"/>
              </a:ext>
            </a:extLst>
          </p:cNvPr>
          <p:cNvSpPr/>
          <p:nvPr userDrawn="1"/>
        </p:nvSpPr>
        <p:spPr>
          <a:xfrm flipH="1">
            <a:off x="0" y="1"/>
            <a:ext cx="12192000" cy="6857999"/>
          </a:xfrm>
          <a:prstGeom prst="rect">
            <a:avLst/>
          </a:prstGeom>
          <a:blipFill>
            <a:blip r:embed="rId2"/>
            <a:stretch>
              <a:fillRect t="-43" b="-65899"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DE774D34-E2F7-2746-BB06-14B3AD323D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6795247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Divider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4E844-28D6-1545-B4BD-FAF314FAA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F2EFA6-2CF4-6549-9B66-1B1B07658ABF}"/>
              </a:ext>
            </a:extLst>
          </p:cNvPr>
          <p:cNvGrpSpPr/>
          <p:nvPr userDrawn="1"/>
        </p:nvGrpSpPr>
        <p:grpSpPr>
          <a:xfrm>
            <a:off x="9377008" y="6152710"/>
            <a:ext cx="2673134" cy="508053"/>
            <a:chOff x="7854462" y="5824453"/>
            <a:chExt cx="4142153" cy="78725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1CA5C-29B8-5542-B1E0-62D2E6F2C383}"/>
                </a:ext>
              </a:extLst>
            </p:cNvPr>
            <p:cNvSpPr/>
            <p:nvPr/>
          </p:nvSpPr>
          <p:spPr>
            <a:xfrm>
              <a:off x="7854462" y="5824453"/>
              <a:ext cx="4142153" cy="787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1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A866B1C-3DD3-3C4C-914E-6D0CEC407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2094" y="5852161"/>
              <a:ext cx="3513560" cy="736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12223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83BB-E9A0-0948-9D6B-85BBEE8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A8830B-4CFE-674E-9A34-FBB436EA2E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279906203"/>
              </p:ext>
            </p:extLst>
          </p:nvPr>
        </p:nvGraphicFramePr>
        <p:xfrm>
          <a:off x="5167423" y="1414131"/>
          <a:ext cx="6186376" cy="438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1058C1C-73AE-2E45-A8A2-138A7B993E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126922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5409A1A-79C3-4148-A606-BA595CE7CF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508430"/>
            <a:ext cx="3867520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88BFCBA-05BA-C84E-9C40-0D7E8432F0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Chart 1</a:t>
            </a:r>
          </a:p>
        </p:txBody>
      </p:sp>
    </p:spTree>
    <p:extLst>
      <p:ext uri="{BB962C8B-B14F-4D97-AF65-F5344CB8AC3E}">
        <p14:creationId xmlns:p14="http://schemas.microsoft.com/office/powerpoint/2010/main" val="6273732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83BB-E9A0-0948-9D6B-85BBEE8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A8830B-4CFE-674E-9A34-FBB436EA2E3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84309480"/>
              </p:ext>
            </p:extLst>
          </p:nvPr>
        </p:nvGraphicFramePr>
        <p:xfrm>
          <a:off x="5167423" y="1414131"/>
          <a:ext cx="6186376" cy="43806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1C3436A8-485E-0D45-B0CA-66E4684861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126922"/>
            <a:ext cx="3867520" cy="3815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3F72"/>
                </a:solidFill>
              </a:defRPr>
            </a:lvl1pPr>
            <a:lvl2pPr marL="537210" indent="0">
              <a:buNone/>
              <a:defRPr b="1">
                <a:solidFill>
                  <a:srgbClr val="06356B"/>
                </a:solidFill>
              </a:defRPr>
            </a:lvl2pPr>
          </a:lstStyle>
          <a:p>
            <a:pPr lvl="0"/>
            <a:r>
              <a:rPr lang="en-US" dirty="0"/>
              <a:t>Second level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DF04A7DD-D386-E643-B362-CD2768CC01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508430"/>
            <a:ext cx="3867520" cy="2742980"/>
          </a:xfrm>
          <a:prstGeom prst="rect">
            <a:avLst/>
          </a:prstGeom>
        </p:spPr>
        <p:txBody>
          <a:bodyPr lIns="0">
            <a:noAutofit/>
          </a:bodyPr>
          <a:lstStyle>
            <a:lvl1pPr marL="285750" marR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82C9"/>
              </a:buClr>
              <a:buSzPct val="70000"/>
              <a:buFont typeface="Arial" panose="020B0604020202020204" pitchFamily="34" charset="0"/>
              <a:buChar char="•"/>
              <a:tabLst/>
              <a:defRPr sz="1600"/>
            </a:lvl1pPr>
            <a:lvl2pPr marL="537210" indent="0">
              <a:buNone/>
              <a:defRPr/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marL="285750" marR="0" lvl="0" indent="-28575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0000"/>
              <a:tabLst/>
              <a:defRPr/>
            </a:pPr>
            <a:r>
              <a:rPr lang="en-US" dirty="0"/>
              <a:t>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624F8-494E-794B-8222-670E67E13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Chart 2</a:t>
            </a:r>
          </a:p>
        </p:txBody>
      </p:sp>
    </p:spTree>
    <p:extLst>
      <p:ext uri="{BB962C8B-B14F-4D97-AF65-F5344CB8AC3E}">
        <p14:creationId xmlns:p14="http://schemas.microsoft.com/office/powerpoint/2010/main" val="110590081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83BB-E9A0-0948-9D6B-85BBEE8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624F8-494E-794B-8222-670E67E13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EEC7E1-1CA9-A34E-BCBB-12FC3D8B384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2120363"/>
              </p:ext>
            </p:extLst>
          </p:nvPr>
        </p:nvGraphicFramePr>
        <p:xfrm>
          <a:off x="838200" y="1628637"/>
          <a:ext cx="10515600" cy="381683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51968">
                  <a:extLst>
                    <a:ext uri="{9D8B030D-6E8A-4147-A177-3AD203B41FA5}">
                      <a16:colId xmlns:a16="http://schemas.microsoft.com/office/drawing/2014/main" val="4167631157"/>
                    </a:ext>
                  </a:extLst>
                </a:gridCol>
                <a:gridCol w="2700844">
                  <a:extLst>
                    <a:ext uri="{9D8B030D-6E8A-4147-A177-3AD203B41FA5}">
                      <a16:colId xmlns:a16="http://schemas.microsoft.com/office/drawing/2014/main" val="2438739360"/>
                    </a:ext>
                  </a:extLst>
                </a:gridCol>
                <a:gridCol w="1030243">
                  <a:extLst>
                    <a:ext uri="{9D8B030D-6E8A-4147-A177-3AD203B41FA5}">
                      <a16:colId xmlns:a16="http://schemas.microsoft.com/office/drawing/2014/main" val="3128488431"/>
                    </a:ext>
                  </a:extLst>
                </a:gridCol>
                <a:gridCol w="1020204">
                  <a:extLst>
                    <a:ext uri="{9D8B030D-6E8A-4147-A177-3AD203B41FA5}">
                      <a16:colId xmlns:a16="http://schemas.microsoft.com/office/drawing/2014/main" val="3952455981"/>
                    </a:ext>
                  </a:extLst>
                </a:gridCol>
                <a:gridCol w="1040282">
                  <a:extLst>
                    <a:ext uri="{9D8B030D-6E8A-4147-A177-3AD203B41FA5}">
                      <a16:colId xmlns:a16="http://schemas.microsoft.com/office/drawing/2014/main" val="2092083321"/>
                    </a:ext>
                  </a:extLst>
                </a:gridCol>
                <a:gridCol w="1030243">
                  <a:extLst>
                    <a:ext uri="{9D8B030D-6E8A-4147-A177-3AD203B41FA5}">
                      <a16:colId xmlns:a16="http://schemas.microsoft.com/office/drawing/2014/main" val="2476029022"/>
                    </a:ext>
                  </a:extLst>
                </a:gridCol>
                <a:gridCol w="2035312">
                  <a:extLst>
                    <a:ext uri="{9D8B030D-6E8A-4147-A177-3AD203B41FA5}">
                      <a16:colId xmlns:a16="http://schemas.microsoft.com/office/drawing/2014/main" val="2357165983"/>
                    </a:ext>
                  </a:extLst>
                </a:gridCol>
                <a:gridCol w="506504">
                  <a:extLst>
                    <a:ext uri="{9D8B030D-6E8A-4147-A177-3AD203B41FA5}">
                      <a16:colId xmlns:a16="http://schemas.microsoft.com/office/drawing/2014/main" val="2151952968"/>
                    </a:ext>
                  </a:extLst>
                </a:gridCol>
              </a:tblGrid>
              <a:tr h="3191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Description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Value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Value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Value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Description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750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2020</a:t>
                      </a: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Lorem ipsum is a placeholder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Lorem ipsum is a placeholder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970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4475965"/>
                  </a:ext>
                </a:extLst>
              </a:tr>
              <a:tr h="265922">
                <a:tc>
                  <a:txBody>
                    <a:bodyPr/>
                    <a:lstStyle/>
                    <a:p>
                      <a:pPr algn="ctr"/>
                      <a:endParaRPr lang="en-US" sz="13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4170230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776971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4022057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337061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113844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74931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20542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110785"/>
                  </a:ext>
                </a:extLst>
              </a:tr>
              <a:tr h="319106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F7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659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00217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83BB-E9A0-0948-9D6B-85BBEE8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624F8-494E-794B-8222-670E67E13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Timeline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EEC7E1-1CA9-A34E-BCBB-12FC3D8B384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05404562"/>
              </p:ext>
            </p:extLst>
          </p:nvPr>
        </p:nvGraphicFramePr>
        <p:xfrm>
          <a:off x="838200" y="1628636"/>
          <a:ext cx="10595174" cy="4235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9877">
                  <a:extLst>
                    <a:ext uri="{9D8B030D-6E8A-4147-A177-3AD203B41FA5}">
                      <a16:colId xmlns:a16="http://schemas.microsoft.com/office/drawing/2014/main" val="3128488431"/>
                    </a:ext>
                  </a:extLst>
                </a:gridCol>
                <a:gridCol w="1664565">
                  <a:extLst>
                    <a:ext uri="{9D8B030D-6E8A-4147-A177-3AD203B41FA5}">
                      <a16:colId xmlns:a16="http://schemas.microsoft.com/office/drawing/2014/main" val="3952455981"/>
                    </a:ext>
                  </a:extLst>
                </a:gridCol>
                <a:gridCol w="1109710">
                  <a:extLst>
                    <a:ext uri="{9D8B030D-6E8A-4147-A177-3AD203B41FA5}">
                      <a16:colId xmlns:a16="http://schemas.microsoft.com/office/drawing/2014/main" val="1982860369"/>
                    </a:ext>
                  </a:extLst>
                </a:gridCol>
                <a:gridCol w="1563307">
                  <a:extLst>
                    <a:ext uri="{9D8B030D-6E8A-4147-A177-3AD203B41FA5}">
                      <a16:colId xmlns:a16="http://schemas.microsoft.com/office/drawing/2014/main" val="2092083321"/>
                    </a:ext>
                  </a:extLst>
                </a:gridCol>
                <a:gridCol w="1042204">
                  <a:extLst>
                    <a:ext uri="{9D8B030D-6E8A-4147-A177-3AD203B41FA5}">
                      <a16:colId xmlns:a16="http://schemas.microsoft.com/office/drawing/2014/main" val="2767192993"/>
                    </a:ext>
                  </a:extLst>
                </a:gridCol>
                <a:gridCol w="2605511">
                  <a:extLst>
                    <a:ext uri="{9D8B030D-6E8A-4147-A177-3AD203B41FA5}">
                      <a16:colId xmlns:a16="http://schemas.microsoft.com/office/drawing/2014/main" val="2680432613"/>
                    </a:ext>
                  </a:extLst>
                </a:gridCol>
              </a:tblGrid>
              <a:tr h="3512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JANUARY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FEBRUARY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b="1" dirty="0"/>
                        <a:t>MARCH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42557"/>
                  </a:ext>
                </a:extLst>
              </a:tr>
              <a:tr h="248393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Phase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Phase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Phase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Phase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50179"/>
                  </a:ext>
                </a:extLst>
              </a:tr>
              <a:tr h="208344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Key work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F7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Key work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F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Key work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F7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Key work</a:t>
                      </a:r>
                    </a:p>
                  </a:txBody>
                  <a:tcPr marL="18288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F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475965"/>
                  </a:ext>
                </a:extLst>
              </a:tr>
              <a:tr h="3366174"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000" dirty="0"/>
                    </a:p>
                  </a:txBody>
                  <a:tcPr marL="182880" marR="274320"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  <a:p>
                      <a:pPr algn="l"/>
                      <a:endParaRPr lang="en-US" sz="1000" dirty="0"/>
                    </a:p>
                  </a:txBody>
                  <a:tcPr marL="182880" marR="274320"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  <a:p>
                      <a:pPr algn="l"/>
                      <a:endParaRPr lang="en-US" sz="1000" dirty="0"/>
                    </a:p>
                  </a:txBody>
                  <a:tcPr marL="182880" marR="274320"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>
                        <a:buClr>
                          <a:schemeClr val="accent2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Lorem ipsum dolor sit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amet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consectetur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adipiscing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elit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sed do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eiusmod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incididunt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labore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dolore magna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enim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 minim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veniam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nostrud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exercitation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ullamco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laboris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nisi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aliquip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ex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commodo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consequat</a:t>
                      </a:r>
                      <a:r>
                        <a:rPr lang="en-US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00" dirty="0"/>
                    </a:p>
                    <a:p>
                      <a:pPr algn="l"/>
                      <a:endParaRPr lang="en-US" sz="1000" dirty="0"/>
                    </a:p>
                    <a:p>
                      <a:pPr algn="l"/>
                      <a:endParaRPr lang="en-US" sz="1000" dirty="0"/>
                    </a:p>
                  </a:txBody>
                  <a:tcPr marL="182880" marR="274320" marT="9144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70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0767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C618-C743-0F44-962E-2123321592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Timeline Graphic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200B7-8298-6A49-A8C0-222FE9E93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0B5B4E-1CA2-D84A-BF2E-7FBA94C42327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006160487"/>
              </p:ext>
            </p:extLst>
          </p:nvPr>
        </p:nvGraphicFramePr>
        <p:xfrm>
          <a:off x="838200" y="1635265"/>
          <a:ext cx="10515600" cy="1990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A1C5BA-6123-6348-8964-8D7B21D7ACC9}"/>
              </a:ext>
            </a:extLst>
          </p:cNvPr>
          <p:cNvSpPr txBox="1"/>
          <p:nvPr userDrawn="1"/>
        </p:nvSpPr>
        <p:spPr>
          <a:xfrm>
            <a:off x="3789360" y="3214356"/>
            <a:ext cx="1545413" cy="2509323"/>
          </a:xfrm>
          <a:prstGeom prst="rect">
            <a:avLst/>
          </a:prstGeom>
          <a:noFill/>
        </p:spPr>
        <p:txBody>
          <a:bodyPr wrap="square" lIns="0" rIns="45720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0" i="1" kern="1200" dirty="0">
                <a:solidFill>
                  <a:srgbClr val="F47B19"/>
                </a:solidFill>
                <a:effectLst/>
                <a:latin typeface="+mn-lt"/>
                <a:ea typeface="+mn-ea"/>
                <a:cs typeface="+mn-cs"/>
              </a:rPr>
              <a:t>Lorem ipsum</a:t>
            </a:r>
            <a:r>
              <a:rPr lang="en-US" sz="1300" b="0" i="0" kern="1200" dirty="0">
                <a:solidFill>
                  <a:srgbClr val="F47B19"/>
                </a:solidFill>
                <a:effectLst/>
                <a:latin typeface="+mn-lt"/>
                <a:ea typeface="+mn-ea"/>
                <a:cs typeface="+mn-cs"/>
              </a:rPr>
              <a:t> is placeholder text commonly used in the graphic, print, and publishing industries for previewing layouts.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4E67C-861D-7244-894C-1671239AC172}"/>
              </a:ext>
            </a:extLst>
          </p:cNvPr>
          <p:cNvSpPr txBox="1"/>
          <p:nvPr userDrawn="1"/>
        </p:nvSpPr>
        <p:spPr>
          <a:xfrm>
            <a:off x="6950406" y="3214356"/>
            <a:ext cx="1481561" cy="2509323"/>
          </a:xfrm>
          <a:prstGeom prst="rect">
            <a:avLst/>
          </a:prstGeom>
          <a:noFill/>
        </p:spPr>
        <p:txBody>
          <a:bodyPr wrap="square" lIns="0" rIns="45720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0" i="1" kern="1200" dirty="0">
                <a:solidFill>
                  <a:srgbClr val="003F72"/>
                </a:solidFill>
                <a:effectLst/>
                <a:latin typeface="+mn-lt"/>
                <a:ea typeface="+mn-ea"/>
                <a:cs typeface="+mn-cs"/>
              </a:rPr>
              <a:t>Lorem ipsum</a:t>
            </a:r>
            <a:r>
              <a:rPr lang="en-US" sz="1300" b="0" i="0" kern="1200" dirty="0">
                <a:solidFill>
                  <a:srgbClr val="003F72"/>
                </a:solidFill>
                <a:effectLst/>
                <a:latin typeface="+mn-lt"/>
                <a:ea typeface="+mn-ea"/>
                <a:cs typeface="+mn-cs"/>
              </a:rPr>
              <a:t> is placeholder text commonly used in the graphic, print, and publishing industries for previewing layouts and visual mockups.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BBA5D-950A-4B42-B634-EA2A590BC334}"/>
              </a:ext>
            </a:extLst>
          </p:cNvPr>
          <p:cNvSpPr txBox="1"/>
          <p:nvPr userDrawn="1"/>
        </p:nvSpPr>
        <p:spPr>
          <a:xfrm>
            <a:off x="8530929" y="3214356"/>
            <a:ext cx="1481560" cy="2509323"/>
          </a:xfrm>
          <a:prstGeom prst="rect">
            <a:avLst/>
          </a:prstGeom>
          <a:noFill/>
        </p:spPr>
        <p:txBody>
          <a:bodyPr wrap="square" lIns="0" rIns="45720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0" i="1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Lorem ipsum</a:t>
            </a:r>
            <a:r>
              <a:rPr lang="en-US" sz="1300" b="0" i="0" kern="1200" dirty="0">
                <a:solidFill>
                  <a:schemeClr val="accent6"/>
                </a:solidFill>
                <a:effectLst/>
                <a:latin typeface="+mn-lt"/>
                <a:ea typeface="+mn-ea"/>
                <a:cs typeface="+mn-cs"/>
              </a:rPr>
              <a:t> is placeholder text commonly used in the graphic, print, 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274E09-F78C-554C-8F9B-EDF2F9F724E9}"/>
              </a:ext>
            </a:extLst>
          </p:cNvPr>
          <p:cNvSpPr txBox="1"/>
          <p:nvPr userDrawn="1"/>
        </p:nvSpPr>
        <p:spPr>
          <a:xfrm>
            <a:off x="5369883" y="3214356"/>
            <a:ext cx="1545413" cy="2509323"/>
          </a:xfrm>
          <a:prstGeom prst="rect">
            <a:avLst/>
          </a:prstGeom>
          <a:noFill/>
        </p:spPr>
        <p:txBody>
          <a:bodyPr wrap="square" lIns="0" rIns="45720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0" i="1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Lorem ipsum</a:t>
            </a:r>
            <a:r>
              <a:rPr lang="en-US" sz="1300" b="0" i="0" kern="1200" dirty="0">
                <a:solidFill>
                  <a:schemeClr val="accent4"/>
                </a:solidFill>
                <a:effectLst/>
                <a:latin typeface="+mn-lt"/>
                <a:ea typeface="+mn-ea"/>
                <a:cs typeface="+mn-cs"/>
              </a:rPr>
              <a:t> is placeholder text commonly used in the graphic, print, and publishing industries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B92675-A5FC-B745-979C-B2C92C761859}"/>
              </a:ext>
            </a:extLst>
          </p:cNvPr>
          <p:cNvSpPr txBox="1"/>
          <p:nvPr userDrawn="1"/>
        </p:nvSpPr>
        <p:spPr>
          <a:xfrm>
            <a:off x="2208837" y="3214356"/>
            <a:ext cx="1580523" cy="2509323"/>
          </a:xfrm>
          <a:prstGeom prst="rect">
            <a:avLst/>
          </a:prstGeom>
          <a:noFill/>
        </p:spPr>
        <p:txBody>
          <a:bodyPr wrap="square" lIns="0" rIns="457200" rtlCol="0" anchor="t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300" b="0" i="1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Lorem ipsum</a:t>
            </a:r>
            <a:r>
              <a:rPr lang="en-US" sz="1300" b="0" i="0" kern="1200" dirty="0">
                <a:solidFill>
                  <a:schemeClr val="accent2"/>
                </a:solidFill>
                <a:effectLst/>
                <a:latin typeface="+mn-lt"/>
                <a:ea typeface="+mn-ea"/>
                <a:cs typeface="+mn-cs"/>
              </a:rPr>
              <a:t> is placeholder text commonly used in the graphic, print.</a:t>
            </a:r>
          </a:p>
        </p:txBody>
      </p:sp>
    </p:spTree>
    <p:extLst>
      <p:ext uri="{BB962C8B-B14F-4D97-AF65-F5344CB8AC3E}">
        <p14:creationId xmlns:p14="http://schemas.microsoft.com/office/powerpoint/2010/main" val="17116141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8683BB-E9A0-0948-9D6B-85BBEE84BB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624F8-494E-794B-8222-670E67E13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SmartArt Graphic</a:t>
            </a:r>
          </a:p>
        </p:txBody>
      </p:sp>
      <p:sp>
        <p:nvSpPr>
          <p:cNvPr id="5" name="SmartArt Placeholder 4">
            <a:extLst>
              <a:ext uri="{FF2B5EF4-FFF2-40B4-BE49-F238E27FC236}">
                <a16:creationId xmlns:a16="http://schemas.microsoft.com/office/drawing/2014/main" id="{F501923E-2462-B54B-A86F-7BE9661BF168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838200" y="1690688"/>
            <a:ext cx="10515600" cy="411956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54400-3523-FD48-80B8-5D65D2F36C93}"/>
              </a:ext>
            </a:extLst>
          </p:cNvPr>
          <p:cNvSpPr txBox="1"/>
          <p:nvPr userDrawn="1"/>
        </p:nvSpPr>
        <p:spPr>
          <a:xfrm>
            <a:off x="13427242" y="-790647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26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speak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C143058-4BD7-0B43-95A4-E408B08CB8AD}"/>
              </a:ext>
            </a:extLst>
          </p:cNvPr>
          <p:cNvSpPr/>
          <p:nvPr userDrawn="1"/>
        </p:nvSpPr>
        <p:spPr>
          <a:xfrm>
            <a:off x="4260074" y="1508775"/>
            <a:ext cx="3840449" cy="3840449"/>
          </a:xfrm>
          <a:prstGeom prst="ellipse">
            <a:avLst/>
          </a:prstGeom>
          <a:solidFill>
            <a:srgbClr val="0083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643A6-B74E-EC4C-B47E-69BDCAA06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60074" y="5592365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of the Speaker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B8D26B52-0E1A-FE4A-B275-2A5330EB4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7273" y="6138875"/>
            <a:ext cx="2360427" cy="536461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F439767-5E67-1140-B818-E95D225824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260074" y="1565370"/>
            <a:ext cx="3699700" cy="3719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4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of the Speaker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7571CF9-0575-B441-9694-C6B98D2D04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0074" y="5913384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Job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1867052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E6C8-FEBB-8D42-94AD-C0DA56AA9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Iconography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9CE79D-3090-6F43-BF71-DBC65C4366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04B84F-6512-2142-A7E9-233AB95923D4}"/>
              </a:ext>
            </a:extLst>
          </p:cNvPr>
          <p:cNvGrpSpPr/>
          <p:nvPr userDrawn="1"/>
        </p:nvGrpSpPr>
        <p:grpSpPr>
          <a:xfrm>
            <a:off x="848335" y="5287515"/>
            <a:ext cx="10482164" cy="681644"/>
            <a:chOff x="848335" y="5224760"/>
            <a:chExt cx="10482164" cy="681644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227A86C9-ED46-3D48-86F1-515C931A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659938" y="5224760"/>
              <a:ext cx="670561" cy="681644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3C6B3F12-3D2C-6B4A-9640-C13AB12D8A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9430714" y="5227531"/>
              <a:ext cx="676102" cy="676102"/>
            </a:xfrm>
            <a:prstGeom prst="rect">
              <a:avLst/>
            </a:prstGeom>
          </p:spPr>
        </p:pic>
        <p:pic>
          <p:nvPicPr>
            <p:cNvPr id="18" name="Picture 1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509AF3D1-75AE-0143-890D-E3CC2C57E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8201493" y="5224760"/>
              <a:ext cx="676102" cy="681644"/>
            </a:xfrm>
            <a:prstGeom prst="rect">
              <a:avLst/>
            </a:prstGeom>
          </p:spPr>
        </p:pic>
        <p:pic>
          <p:nvPicPr>
            <p:cNvPr id="20" name="Picture 19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CF611C69-0FCD-3A4D-AB50-B61BE72024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977814" y="5227531"/>
              <a:ext cx="670560" cy="676102"/>
            </a:xfrm>
            <a:prstGeom prst="rect">
              <a:avLst/>
            </a:prstGeom>
          </p:spPr>
        </p:pic>
        <p:pic>
          <p:nvPicPr>
            <p:cNvPr id="22" name="Picture 21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356373C4-604C-B146-9A89-CED07FC326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5748593" y="5227531"/>
              <a:ext cx="676102" cy="676102"/>
            </a:xfrm>
            <a:prstGeom prst="rect">
              <a:avLst/>
            </a:prstGeom>
          </p:spPr>
        </p:pic>
        <p:pic>
          <p:nvPicPr>
            <p:cNvPr id="24" name="Picture 2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560C24A-D716-B845-939E-D77CA4424B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524914" y="5227531"/>
              <a:ext cx="670560" cy="676102"/>
            </a:xfrm>
            <a:prstGeom prst="rect">
              <a:avLst/>
            </a:prstGeom>
          </p:spPr>
        </p:pic>
        <p:pic>
          <p:nvPicPr>
            <p:cNvPr id="26" name="Picture 25" descr="A picture containing game, drawing&#10;&#10;Description automatically generated">
              <a:extLst>
                <a:ext uri="{FF2B5EF4-FFF2-40B4-BE49-F238E27FC236}">
                  <a16:creationId xmlns:a16="http://schemas.microsoft.com/office/drawing/2014/main" id="{5BBF75CB-DB10-EE4B-98F5-D7F9C575E6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3301235" y="5227531"/>
              <a:ext cx="670560" cy="676102"/>
            </a:xfrm>
            <a:prstGeom prst="rect">
              <a:avLst/>
            </a:prstGeom>
          </p:spPr>
        </p:pic>
        <p:pic>
          <p:nvPicPr>
            <p:cNvPr id="28" name="Picture 27" descr="A close up of a clock&#10;&#10;Description automatically generated">
              <a:extLst>
                <a:ext uri="{FF2B5EF4-FFF2-40B4-BE49-F238E27FC236}">
                  <a16:creationId xmlns:a16="http://schemas.microsoft.com/office/drawing/2014/main" id="{4B0D7B5C-CDE3-1A45-A1C4-4F7DFA04002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/>
            <a:stretch>
              <a:fillRect/>
            </a:stretch>
          </p:blipFill>
          <p:spPr>
            <a:xfrm>
              <a:off x="2072014" y="5227531"/>
              <a:ext cx="676102" cy="676102"/>
            </a:xfrm>
            <a:prstGeom prst="rect">
              <a:avLst/>
            </a:prstGeom>
          </p:spPr>
        </p:pic>
        <p:pic>
          <p:nvPicPr>
            <p:cNvPr id="30" name="Picture 29" descr="A picture containing game, drawing&#10;&#10;Description automatically generated">
              <a:extLst>
                <a:ext uri="{FF2B5EF4-FFF2-40B4-BE49-F238E27FC236}">
                  <a16:creationId xmlns:a16="http://schemas.microsoft.com/office/drawing/2014/main" id="{E813D073-BFFF-5949-8F4B-51EE2B2CA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/>
            <a:stretch>
              <a:fillRect/>
            </a:stretch>
          </p:blipFill>
          <p:spPr>
            <a:xfrm>
              <a:off x="848335" y="5227531"/>
              <a:ext cx="670560" cy="67610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D13313A-E614-244B-A947-ED0F29CC528B}"/>
              </a:ext>
            </a:extLst>
          </p:cNvPr>
          <p:cNvGrpSpPr/>
          <p:nvPr userDrawn="1"/>
        </p:nvGrpSpPr>
        <p:grpSpPr>
          <a:xfrm>
            <a:off x="848335" y="4404865"/>
            <a:ext cx="10482165" cy="681644"/>
            <a:chOff x="848335" y="4362069"/>
            <a:chExt cx="10482165" cy="681644"/>
          </a:xfrm>
        </p:grpSpPr>
        <p:pic>
          <p:nvPicPr>
            <p:cNvPr id="32" name="Picture 31" descr="A close up of a logo&#10;&#10;Description automatically generated">
              <a:extLst>
                <a:ext uri="{FF2B5EF4-FFF2-40B4-BE49-F238E27FC236}">
                  <a16:creationId xmlns:a16="http://schemas.microsoft.com/office/drawing/2014/main" id="{02214431-684A-184D-BDBC-2CC4E1819A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0659939" y="4362069"/>
              <a:ext cx="670561" cy="681644"/>
            </a:xfrm>
            <a:prstGeom prst="rect">
              <a:avLst/>
            </a:prstGeom>
          </p:spPr>
        </p:pic>
        <p:pic>
          <p:nvPicPr>
            <p:cNvPr id="34" name="Picture 3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F24441DC-40D4-964D-A4A3-D27E535C39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9430715" y="4362069"/>
              <a:ext cx="676102" cy="681644"/>
            </a:xfrm>
            <a:prstGeom prst="rect">
              <a:avLst/>
            </a:prstGeom>
          </p:spPr>
        </p:pic>
        <p:pic>
          <p:nvPicPr>
            <p:cNvPr id="36" name="Picture 35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2EF98E43-3C73-8746-8887-DB7CE46838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207035" y="4362069"/>
              <a:ext cx="670561" cy="681644"/>
            </a:xfrm>
            <a:prstGeom prst="rect">
              <a:avLst/>
            </a:prstGeom>
          </p:spPr>
        </p:pic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688EFD83-90C7-F34D-80FE-9FDBF914A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977814" y="4362069"/>
              <a:ext cx="676102" cy="681644"/>
            </a:xfrm>
            <a:prstGeom prst="rect">
              <a:avLst/>
            </a:prstGeom>
          </p:spPr>
        </p:pic>
        <p:pic>
          <p:nvPicPr>
            <p:cNvPr id="40" name="Picture 39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0AEFC551-5911-6149-8727-83931A1ADC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5754135" y="4364840"/>
              <a:ext cx="670560" cy="676102"/>
            </a:xfrm>
            <a:prstGeom prst="rect">
              <a:avLst/>
            </a:prstGeom>
          </p:spPr>
        </p:pic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0B48FFF0-FB6E-1246-9F43-E364E6C5C2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4530456" y="4364840"/>
              <a:ext cx="670560" cy="676102"/>
            </a:xfrm>
            <a:prstGeom prst="rect">
              <a:avLst/>
            </a:prstGeom>
          </p:spPr>
        </p:pic>
        <p:pic>
          <p:nvPicPr>
            <p:cNvPr id="44" name="Picture 43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77668ADB-C4DE-164E-A526-A4BA458747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3301235" y="4364840"/>
              <a:ext cx="676102" cy="676102"/>
            </a:xfrm>
            <a:prstGeom prst="rect">
              <a:avLst/>
            </a:prstGeom>
          </p:spPr>
        </p:pic>
        <p:pic>
          <p:nvPicPr>
            <p:cNvPr id="46" name="Picture 4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D184507C-1C75-6E42-B30A-A92203402E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/>
            <a:stretch>
              <a:fillRect/>
            </a:stretch>
          </p:blipFill>
          <p:spPr>
            <a:xfrm>
              <a:off x="2077556" y="4364840"/>
              <a:ext cx="670560" cy="676102"/>
            </a:xfrm>
            <a:prstGeom prst="rect">
              <a:avLst/>
            </a:prstGeom>
          </p:spPr>
        </p:pic>
        <p:pic>
          <p:nvPicPr>
            <p:cNvPr id="48" name="Picture 4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580DD77-4060-194B-986C-3E3C030DA4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9"/>
            <a:stretch>
              <a:fillRect/>
            </a:stretch>
          </p:blipFill>
          <p:spPr>
            <a:xfrm>
              <a:off x="848335" y="4364840"/>
              <a:ext cx="676102" cy="67610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5832D37-42E5-D64D-9B66-133B1CFA4697}"/>
              </a:ext>
            </a:extLst>
          </p:cNvPr>
          <p:cNvGrpSpPr/>
          <p:nvPr userDrawn="1"/>
        </p:nvGrpSpPr>
        <p:grpSpPr>
          <a:xfrm>
            <a:off x="848335" y="3522216"/>
            <a:ext cx="10482166" cy="681644"/>
            <a:chOff x="848335" y="3485683"/>
            <a:chExt cx="10482166" cy="681644"/>
          </a:xfrm>
        </p:grpSpPr>
        <p:pic>
          <p:nvPicPr>
            <p:cNvPr id="50" name="Picture 49" descr="A close up of a logo&#10;&#10;Description automatically generated">
              <a:extLst>
                <a:ext uri="{FF2B5EF4-FFF2-40B4-BE49-F238E27FC236}">
                  <a16:creationId xmlns:a16="http://schemas.microsoft.com/office/drawing/2014/main" id="{0F9E5202-4566-B342-8022-EBD2378E78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>
            <a:xfrm>
              <a:off x="10659940" y="3485683"/>
              <a:ext cx="670561" cy="681644"/>
            </a:xfrm>
            <a:prstGeom prst="rect">
              <a:avLst/>
            </a:prstGeom>
          </p:spPr>
        </p:pic>
        <p:pic>
          <p:nvPicPr>
            <p:cNvPr id="104" name="Picture 103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9F554CFB-FF58-5842-B0B1-72405E8620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9434186" y="3485683"/>
              <a:ext cx="676057" cy="681644"/>
            </a:xfrm>
            <a:prstGeom prst="rect">
              <a:avLst/>
            </a:prstGeom>
          </p:spPr>
        </p:pic>
        <p:pic>
          <p:nvPicPr>
            <p:cNvPr id="106" name="Picture 10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B887F00C-88D0-4143-BF75-FA1589664F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/>
            <a:stretch>
              <a:fillRect/>
            </a:stretch>
          </p:blipFill>
          <p:spPr>
            <a:xfrm>
              <a:off x="8208434" y="3485683"/>
              <a:ext cx="676057" cy="681644"/>
            </a:xfrm>
            <a:prstGeom prst="rect">
              <a:avLst/>
            </a:prstGeom>
          </p:spPr>
        </p:pic>
        <p:pic>
          <p:nvPicPr>
            <p:cNvPr id="108" name="Picture 107" descr="A close up of a logo&#10;&#10;Description automatically generated">
              <a:extLst>
                <a:ext uri="{FF2B5EF4-FFF2-40B4-BE49-F238E27FC236}">
                  <a16:creationId xmlns:a16="http://schemas.microsoft.com/office/drawing/2014/main" id="{EC90C1F2-D3E7-B642-973E-A7DA0FD0F6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/>
            <a:stretch>
              <a:fillRect/>
            </a:stretch>
          </p:blipFill>
          <p:spPr>
            <a:xfrm>
              <a:off x="6982682" y="3485683"/>
              <a:ext cx="676057" cy="681644"/>
            </a:xfrm>
            <a:prstGeom prst="rect">
              <a:avLst/>
            </a:prstGeom>
          </p:spPr>
        </p:pic>
        <p:pic>
          <p:nvPicPr>
            <p:cNvPr id="110" name="Picture 109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4570C7E0-C30A-6C40-A2B7-1D671EAF6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/>
            <a:stretch>
              <a:fillRect/>
            </a:stretch>
          </p:blipFill>
          <p:spPr>
            <a:xfrm>
              <a:off x="5751343" y="3485683"/>
              <a:ext cx="681644" cy="681644"/>
            </a:xfrm>
            <a:prstGeom prst="rect">
              <a:avLst/>
            </a:prstGeom>
          </p:spPr>
        </p:pic>
        <p:pic>
          <p:nvPicPr>
            <p:cNvPr id="112" name="Picture 111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63EA560D-8E53-4443-984A-5047667B59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/>
            <a:stretch>
              <a:fillRect/>
            </a:stretch>
          </p:blipFill>
          <p:spPr>
            <a:xfrm>
              <a:off x="4525591" y="3485683"/>
              <a:ext cx="676057" cy="681644"/>
            </a:xfrm>
            <a:prstGeom prst="rect">
              <a:avLst/>
            </a:prstGeom>
          </p:spPr>
        </p:pic>
        <p:pic>
          <p:nvPicPr>
            <p:cNvPr id="114" name="Picture 113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EB8C07F-57A2-4F4E-9DB1-A8CA3B6DDC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/>
            <a:stretch>
              <a:fillRect/>
            </a:stretch>
          </p:blipFill>
          <p:spPr>
            <a:xfrm>
              <a:off x="3299839" y="3485683"/>
              <a:ext cx="676057" cy="681644"/>
            </a:xfrm>
            <a:prstGeom prst="rect">
              <a:avLst/>
            </a:prstGeom>
          </p:spPr>
        </p:pic>
        <p:pic>
          <p:nvPicPr>
            <p:cNvPr id="116" name="Picture 1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F49BA21-E54C-CE4E-8644-4F2D11BEE1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7"/>
            <a:stretch>
              <a:fillRect/>
            </a:stretch>
          </p:blipFill>
          <p:spPr>
            <a:xfrm>
              <a:off x="2074087" y="3485683"/>
              <a:ext cx="676057" cy="681644"/>
            </a:xfrm>
            <a:prstGeom prst="rect">
              <a:avLst/>
            </a:prstGeom>
          </p:spPr>
        </p:pic>
        <p:pic>
          <p:nvPicPr>
            <p:cNvPr id="118" name="Picture 117" descr="A close up of a sign&#10;&#10;Description automatically generated">
              <a:extLst>
                <a:ext uri="{FF2B5EF4-FFF2-40B4-BE49-F238E27FC236}">
                  <a16:creationId xmlns:a16="http://schemas.microsoft.com/office/drawing/2014/main" id="{6F94BDFB-05F8-5C42-BCB0-5BEF93BBA8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8"/>
            <a:stretch>
              <a:fillRect/>
            </a:stretch>
          </p:blipFill>
          <p:spPr>
            <a:xfrm>
              <a:off x="848335" y="3485683"/>
              <a:ext cx="676057" cy="681644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02FF702-D19C-B544-AF62-3D25A4B254F9}"/>
              </a:ext>
            </a:extLst>
          </p:cNvPr>
          <p:cNvGrpSpPr/>
          <p:nvPr userDrawn="1"/>
        </p:nvGrpSpPr>
        <p:grpSpPr>
          <a:xfrm>
            <a:off x="848335" y="2633980"/>
            <a:ext cx="10482166" cy="687231"/>
            <a:chOff x="848335" y="2607870"/>
            <a:chExt cx="10482166" cy="687231"/>
          </a:xfrm>
        </p:grpSpPr>
        <p:pic>
          <p:nvPicPr>
            <p:cNvPr id="12" name="Picture 1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124DA52-A32E-FA46-B047-A4DD610232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9"/>
            <a:stretch>
              <a:fillRect/>
            </a:stretch>
          </p:blipFill>
          <p:spPr>
            <a:xfrm>
              <a:off x="3299829" y="2613434"/>
              <a:ext cx="676102" cy="676102"/>
            </a:xfrm>
            <a:prstGeom prst="rect">
              <a:avLst/>
            </a:prstGeom>
          </p:spPr>
        </p:pic>
        <p:pic>
          <p:nvPicPr>
            <p:cNvPr id="52" name="Picture 5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DFCBAEAD-FD2D-0340-BEC1-7484591C02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0"/>
            <a:stretch>
              <a:fillRect/>
            </a:stretch>
          </p:blipFill>
          <p:spPr>
            <a:xfrm>
              <a:off x="10659940" y="2610663"/>
              <a:ext cx="670561" cy="681644"/>
            </a:xfrm>
            <a:prstGeom prst="rect">
              <a:avLst/>
            </a:prstGeom>
          </p:spPr>
        </p:pic>
        <p:pic>
          <p:nvPicPr>
            <p:cNvPr id="120" name="Picture 1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97FDB3A-E91D-DD4F-A741-412E1E7AD9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1"/>
            <a:stretch>
              <a:fillRect/>
            </a:stretch>
          </p:blipFill>
          <p:spPr>
            <a:xfrm>
              <a:off x="9428609" y="2610663"/>
              <a:ext cx="681644" cy="681644"/>
            </a:xfrm>
            <a:prstGeom prst="rect">
              <a:avLst/>
            </a:prstGeom>
          </p:spPr>
        </p:pic>
        <p:pic>
          <p:nvPicPr>
            <p:cNvPr id="122" name="Picture 1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AA14B3-4ED9-CC46-ADB2-0CE57B8528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2"/>
            <a:stretch>
              <a:fillRect/>
            </a:stretch>
          </p:blipFill>
          <p:spPr>
            <a:xfrm>
              <a:off x="8202862" y="2607870"/>
              <a:ext cx="676057" cy="687231"/>
            </a:xfrm>
            <a:prstGeom prst="rect">
              <a:avLst/>
            </a:prstGeom>
          </p:spPr>
        </p:pic>
        <p:pic>
          <p:nvPicPr>
            <p:cNvPr id="124" name="Picture 12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EAA881B-4EFD-C148-9D57-2E37EE6C37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3"/>
            <a:stretch>
              <a:fillRect/>
            </a:stretch>
          </p:blipFill>
          <p:spPr>
            <a:xfrm>
              <a:off x="6977115" y="2607870"/>
              <a:ext cx="676057" cy="687231"/>
            </a:xfrm>
            <a:prstGeom prst="rect">
              <a:avLst/>
            </a:prstGeom>
          </p:spPr>
        </p:pic>
        <p:pic>
          <p:nvPicPr>
            <p:cNvPr id="126" name="Picture 125" descr="A close up of a logo&#10;&#10;Description automatically generated">
              <a:extLst>
                <a:ext uri="{FF2B5EF4-FFF2-40B4-BE49-F238E27FC236}">
                  <a16:creationId xmlns:a16="http://schemas.microsoft.com/office/drawing/2014/main" id="{9751E9AA-2ACA-0242-A855-CD174AAD3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4"/>
            <a:stretch>
              <a:fillRect/>
            </a:stretch>
          </p:blipFill>
          <p:spPr>
            <a:xfrm>
              <a:off x="5751368" y="2607870"/>
              <a:ext cx="676057" cy="687231"/>
            </a:xfrm>
            <a:prstGeom prst="rect">
              <a:avLst/>
            </a:prstGeom>
          </p:spPr>
        </p:pic>
        <p:pic>
          <p:nvPicPr>
            <p:cNvPr id="128" name="Picture 127" descr="A picture containing room&#10;&#10;Description automatically generated">
              <a:extLst>
                <a:ext uri="{FF2B5EF4-FFF2-40B4-BE49-F238E27FC236}">
                  <a16:creationId xmlns:a16="http://schemas.microsoft.com/office/drawing/2014/main" id="{EA2779FE-183C-4C44-A1A8-BF64FAEAB1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5"/>
            <a:stretch>
              <a:fillRect/>
            </a:stretch>
          </p:blipFill>
          <p:spPr>
            <a:xfrm>
              <a:off x="4525621" y="2607870"/>
              <a:ext cx="676057" cy="687231"/>
            </a:xfrm>
            <a:prstGeom prst="rect">
              <a:avLst/>
            </a:prstGeom>
          </p:spPr>
        </p:pic>
        <p:pic>
          <p:nvPicPr>
            <p:cNvPr id="132" name="Picture 131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1FECB09-D8B7-364A-97E1-C21760DB6E1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6"/>
            <a:stretch>
              <a:fillRect/>
            </a:stretch>
          </p:blipFill>
          <p:spPr>
            <a:xfrm>
              <a:off x="2074082" y="2607870"/>
              <a:ext cx="676057" cy="687231"/>
            </a:xfrm>
            <a:prstGeom prst="rect">
              <a:avLst/>
            </a:prstGeom>
          </p:spPr>
        </p:pic>
        <p:pic>
          <p:nvPicPr>
            <p:cNvPr id="134" name="Picture 133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C1C4F36F-E05A-7E4D-B57D-E0F51E9345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7"/>
            <a:stretch>
              <a:fillRect/>
            </a:stretch>
          </p:blipFill>
          <p:spPr>
            <a:xfrm>
              <a:off x="848335" y="2607870"/>
              <a:ext cx="676057" cy="687231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2B22E3-9B2D-1140-AB33-5CE8CCA1182A}"/>
              </a:ext>
            </a:extLst>
          </p:cNvPr>
          <p:cNvGrpSpPr/>
          <p:nvPr userDrawn="1"/>
        </p:nvGrpSpPr>
        <p:grpSpPr>
          <a:xfrm>
            <a:off x="848335" y="1745744"/>
            <a:ext cx="10505464" cy="687231"/>
            <a:chOff x="848335" y="1745744"/>
            <a:chExt cx="10505464" cy="687231"/>
          </a:xfrm>
        </p:grpSpPr>
        <p:pic>
          <p:nvPicPr>
            <p:cNvPr id="54" name="Picture 5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A728F961-EF32-8C4D-AC3E-CBAAA60742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8"/>
            <a:stretch>
              <a:fillRect/>
            </a:stretch>
          </p:blipFill>
          <p:spPr>
            <a:xfrm>
              <a:off x="10677697" y="1748537"/>
              <a:ext cx="676102" cy="681644"/>
            </a:xfrm>
            <a:prstGeom prst="rect">
              <a:avLst/>
            </a:prstGeom>
          </p:spPr>
        </p:pic>
        <p:pic>
          <p:nvPicPr>
            <p:cNvPr id="136" name="Picture 13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C64E7CAF-8005-DC46-B651-486043C299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9"/>
            <a:stretch>
              <a:fillRect/>
            </a:stretch>
          </p:blipFill>
          <p:spPr>
            <a:xfrm>
              <a:off x="9450427" y="1745744"/>
              <a:ext cx="676057" cy="687231"/>
            </a:xfrm>
            <a:prstGeom prst="rect">
              <a:avLst/>
            </a:prstGeom>
          </p:spPr>
        </p:pic>
        <p:pic>
          <p:nvPicPr>
            <p:cNvPr id="138" name="Picture 13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5E2016A-F40E-8043-AF31-320DA42615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0"/>
            <a:stretch>
              <a:fillRect/>
            </a:stretch>
          </p:blipFill>
          <p:spPr>
            <a:xfrm>
              <a:off x="8223153" y="1745744"/>
              <a:ext cx="676057" cy="687231"/>
            </a:xfrm>
            <a:prstGeom prst="rect">
              <a:avLst/>
            </a:prstGeom>
          </p:spPr>
        </p:pic>
        <p:pic>
          <p:nvPicPr>
            <p:cNvPr id="140" name="Picture 139" descr="A picture containing clock, drawing&#10;&#10;Description automatically generated">
              <a:extLst>
                <a:ext uri="{FF2B5EF4-FFF2-40B4-BE49-F238E27FC236}">
                  <a16:creationId xmlns:a16="http://schemas.microsoft.com/office/drawing/2014/main" id="{C0072AF5-1D8F-A048-AA0B-846969ED7E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1"/>
            <a:stretch>
              <a:fillRect/>
            </a:stretch>
          </p:blipFill>
          <p:spPr>
            <a:xfrm>
              <a:off x="6990292" y="1745744"/>
              <a:ext cx="681644" cy="687231"/>
            </a:xfrm>
            <a:prstGeom prst="rect">
              <a:avLst/>
            </a:prstGeom>
          </p:spPr>
        </p:pic>
        <p:pic>
          <p:nvPicPr>
            <p:cNvPr id="142" name="Picture 141" descr="A close up of a logo&#10;&#10;Description automatically generated">
              <a:extLst>
                <a:ext uri="{FF2B5EF4-FFF2-40B4-BE49-F238E27FC236}">
                  <a16:creationId xmlns:a16="http://schemas.microsoft.com/office/drawing/2014/main" id="{963DDAC2-3E92-B14D-8541-2D361FAF70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/>
            <a:stretch>
              <a:fillRect/>
            </a:stretch>
          </p:blipFill>
          <p:spPr>
            <a:xfrm>
              <a:off x="5763018" y="1748537"/>
              <a:ext cx="676057" cy="681644"/>
            </a:xfrm>
            <a:prstGeom prst="rect">
              <a:avLst/>
            </a:prstGeom>
          </p:spPr>
        </p:pic>
        <p:pic>
          <p:nvPicPr>
            <p:cNvPr id="144" name="Picture 143" descr="A close up of a logo&#10;&#10;Description automatically generated">
              <a:extLst>
                <a:ext uri="{FF2B5EF4-FFF2-40B4-BE49-F238E27FC236}">
                  <a16:creationId xmlns:a16="http://schemas.microsoft.com/office/drawing/2014/main" id="{3ABE87F1-6CAD-654B-B0C7-A918AE4EA6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3"/>
            <a:stretch>
              <a:fillRect/>
            </a:stretch>
          </p:blipFill>
          <p:spPr>
            <a:xfrm>
              <a:off x="4535744" y="1748537"/>
              <a:ext cx="676057" cy="681644"/>
            </a:xfrm>
            <a:prstGeom prst="rect">
              <a:avLst/>
            </a:prstGeom>
          </p:spPr>
        </p:pic>
        <p:pic>
          <p:nvPicPr>
            <p:cNvPr id="146" name="Picture 145" descr="A picture containing object, clock&#10;&#10;Description automatically generated">
              <a:extLst>
                <a:ext uri="{FF2B5EF4-FFF2-40B4-BE49-F238E27FC236}">
                  <a16:creationId xmlns:a16="http://schemas.microsoft.com/office/drawing/2014/main" id="{AB49726A-F057-1B48-A139-59A83E2C0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4"/>
            <a:stretch>
              <a:fillRect/>
            </a:stretch>
          </p:blipFill>
          <p:spPr>
            <a:xfrm>
              <a:off x="3308470" y="1748537"/>
              <a:ext cx="676057" cy="681644"/>
            </a:xfrm>
            <a:prstGeom prst="rect">
              <a:avLst/>
            </a:prstGeom>
          </p:spPr>
        </p:pic>
        <p:pic>
          <p:nvPicPr>
            <p:cNvPr id="148" name="Picture 147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8400C14D-8EAE-7C40-A03D-BB240CEEF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5"/>
            <a:stretch>
              <a:fillRect/>
            </a:stretch>
          </p:blipFill>
          <p:spPr>
            <a:xfrm>
              <a:off x="2081196" y="1748537"/>
              <a:ext cx="676057" cy="681644"/>
            </a:xfrm>
            <a:prstGeom prst="rect">
              <a:avLst/>
            </a:prstGeom>
          </p:spPr>
        </p:pic>
        <p:pic>
          <p:nvPicPr>
            <p:cNvPr id="150" name="Picture 149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31236C1D-9DA8-4C44-A478-97F6FEF5B5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6"/>
            <a:stretch>
              <a:fillRect/>
            </a:stretch>
          </p:blipFill>
          <p:spPr>
            <a:xfrm>
              <a:off x="848335" y="1748537"/>
              <a:ext cx="681644" cy="6816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3928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9109757-636D-924F-93EF-DA6FF5D12ADA}"/>
              </a:ext>
            </a:extLst>
          </p:cNvPr>
          <p:cNvSpPr/>
          <p:nvPr userDrawn="1"/>
        </p:nvSpPr>
        <p:spPr>
          <a:xfrm>
            <a:off x="0" y="9254"/>
            <a:ext cx="12192000" cy="685799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097C-BBD8-9340-9357-BF874B4B62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515600" cy="1369075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Usa</a:t>
            </a:r>
            <a:r>
              <a:rPr lang="en-US" dirty="0"/>
              <a:t> Map and Territories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CB2C2-E8DF-834C-B06F-4D9611D5A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12779E5-133F-8E41-9A63-A5BF16F229AD}"/>
              </a:ext>
            </a:extLst>
          </p:cNvPr>
          <p:cNvGrpSpPr/>
          <p:nvPr userDrawn="1"/>
        </p:nvGrpSpPr>
        <p:grpSpPr>
          <a:xfrm>
            <a:off x="5128507" y="1605904"/>
            <a:ext cx="5735128" cy="3546876"/>
            <a:chOff x="4625961" y="1650614"/>
            <a:chExt cx="6722555" cy="415754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AA7566A8-DECC-1A4A-A99E-9C39D663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6183" y="3972126"/>
              <a:ext cx="1108579" cy="574707"/>
            </a:xfrm>
            <a:custGeom>
              <a:avLst/>
              <a:gdLst>
                <a:gd name="T0" fmla="*/ 87 w 733"/>
                <a:gd name="T1" fmla="*/ 5 h 380"/>
                <a:gd name="T2" fmla="*/ 0 w 733"/>
                <a:gd name="T3" fmla="*/ 53 h 380"/>
                <a:gd name="T4" fmla="*/ 250 w 733"/>
                <a:gd name="T5" fmla="*/ 274 h 380"/>
                <a:gd name="T6" fmla="*/ 265 w 733"/>
                <a:gd name="T7" fmla="*/ 282 h 380"/>
                <a:gd name="T8" fmla="*/ 281 w 733"/>
                <a:gd name="T9" fmla="*/ 301 h 380"/>
                <a:gd name="T10" fmla="*/ 305 w 733"/>
                <a:gd name="T11" fmla="*/ 294 h 380"/>
                <a:gd name="T12" fmla="*/ 317 w 733"/>
                <a:gd name="T13" fmla="*/ 303 h 380"/>
                <a:gd name="T14" fmla="*/ 322 w 733"/>
                <a:gd name="T15" fmla="*/ 315 h 380"/>
                <a:gd name="T16" fmla="*/ 349 w 733"/>
                <a:gd name="T17" fmla="*/ 322 h 380"/>
                <a:gd name="T18" fmla="*/ 361 w 733"/>
                <a:gd name="T19" fmla="*/ 325 h 380"/>
                <a:gd name="T20" fmla="*/ 370 w 733"/>
                <a:gd name="T21" fmla="*/ 322 h 380"/>
                <a:gd name="T22" fmla="*/ 385 w 733"/>
                <a:gd name="T23" fmla="*/ 334 h 380"/>
                <a:gd name="T24" fmla="*/ 414 w 733"/>
                <a:gd name="T25" fmla="*/ 332 h 380"/>
                <a:gd name="T26" fmla="*/ 423 w 733"/>
                <a:gd name="T27" fmla="*/ 344 h 380"/>
                <a:gd name="T28" fmla="*/ 428 w 733"/>
                <a:gd name="T29" fmla="*/ 356 h 380"/>
                <a:gd name="T30" fmla="*/ 447 w 733"/>
                <a:gd name="T31" fmla="*/ 349 h 380"/>
                <a:gd name="T32" fmla="*/ 476 w 733"/>
                <a:gd name="T33" fmla="*/ 361 h 380"/>
                <a:gd name="T34" fmla="*/ 488 w 733"/>
                <a:gd name="T35" fmla="*/ 356 h 380"/>
                <a:gd name="T36" fmla="*/ 495 w 733"/>
                <a:gd name="T37" fmla="*/ 358 h 380"/>
                <a:gd name="T38" fmla="*/ 498 w 733"/>
                <a:gd name="T39" fmla="*/ 375 h 380"/>
                <a:gd name="T40" fmla="*/ 502 w 733"/>
                <a:gd name="T41" fmla="*/ 366 h 380"/>
                <a:gd name="T42" fmla="*/ 517 w 733"/>
                <a:gd name="T43" fmla="*/ 351 h 380"/>
                <a:gd name="T44" fmla="*/ 522 w 733"/>
                <a:gd name="T45" fmla="*/ 358 h 380"/>
                <a:gd name="T46" fmla="*/ 536 w 733"/>
                <a:gd name="T47" fmla="*/ 361 h 380"/>
                <a:gd name="T48" fmla="*/ 546 w 733"/>
                <a:gd name="T49" fmla="*/ 358 h 380"/>
                <a:gd name="T50" fmla="*/ 548 w 733"/>
                <a:gd name="T51" fmla="*/ 361 h 380"/>
                <a:gd name="T52" fmla="*/ 570 w 733"/>
                <a:gd name="T53" fmla="*/ 375 h 380"/>
                <a:gd name="T54" fmla="*/ 589 w 733"/>
                <a:gd name="T55" fmla="*/ 361 h 380"/>
                <a:gd name="T56" fmla="*/ 625 w 733"/>
                <a:gd name="T57" fmla="*/ 354 h 380"/>
                <a:gd name="T58" fmla="*/ 637 w 733"/>
                <a:gd name="T59" fmla="*/ 354 h 380"/>
                <a:gd name="T60" fmla="*/ 670 w 733"/>
                <a:gd name="T61" fmla="*/ 351 h 380"/>
                <a:gd name="T62" fmla="*/ 716 w 733"/>
                <a:gd name="T63" fmla="*/ 373 h 380"/>
                <a:gd name="T64" fmla="*/ 726 w 733"/>
                <a:gd name="T65" fmla="*/ 378 h 380"/>
                <a:gd name="T66" fmla="*/ 733 w 733"/>
                <a:gd name="T67" fmla="*/ 190 h 380"/>
                <a:gd name="T68" fmla="*/ 716 w 733"/>
                <a:gd name="T69" fmla="*/ 2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3" h="380">
                  <a:moveTo>
                    <a:pt x="716" y="20"/>
                  </a:moveTo>
                  <a:lnTo>
                    <a:pt x="87" y="5"/>
                  </a:lnTo>
                  <a:lnTo>
                    <a:pt x="3" y="0"/>
                  </a:lnTo>
                  <a:lnTo>
                    <a:pt x="0" y="53"/>
                  </a:lnTo>
                  <a:lnTo>
                    <a:pt x="255" y="68"/>
                  </a:lnTo>
                  <a:lnTo>
                    <a:pt x="250" y="274"/>
                  </a:lnTo>
                  <a:lnTo>
                    <a:pt x="257" y="277"/>
                  </a:lnTo>
                  <a:lnTo>
                    <a:pt x="265" y="282"/>
                  </a:lnTo>
                  <a:lnTo>
                    <a:pt x="277" y="296"/>
                  </a:lnTo>
                  <a:lnTo>
                    <a:pt x="281" y="301"/>
                  </a:lnTo>
                  <a:lnTo>
                    <a:pt x="301" y="298"/>
                  </a:lnTo>
                  <a:lnTo>
                    <a:pt x="305" y="294"/>
                  </a:lnTo>
                  <a:lnTo>
                    <a:pt x="315" y="298"/>
                  </a:lnTo>
                  <a:lnTo>
                    <a:pt x="317" y="303"/>
                  </a:lnTo>
                  <a:lnTo>
                    <a:pt x="317" y="308"/>
                  </a:lnTo>
                  <a:lnTo>
                    <a:pt x="322" y="315"/>
                  </a:lnTo>
                  <a:lnTo>
                    <a:pt x="325" y="318"/>
                  </a:lnTo>
                  <a:lnTo>
                    <a:pt x="349" y="322"/>
                  </a:lnTo>
                  <a:lnTo>
                    <a:pt x="356" y="325"/>
                  </a:lnTo>
                  <a:lnTo>
                    <a:pt x="361" y="325"/>
                  </a:lnTo>
                  <a:lnTo>
                    <a:pt x="363" y="325"/>
                  </a:lnTo>
                  <a:lnTo>
                    <a:pt x="370" y="322"/>
                  </a:lnTo>
                  <a:lnTo>
                    <a:pt x="375" y="330"/>
                  </a:lnTo>
                  <a:lnTo>
                    <a:pt x="385" y="334"/>
                  </a:lnTo>
                  <a:lnTo>
                    <a:pt x="392" y="327"/>
                  </a:lnTo>
                  <a:lnTo>
                    <a:pt x="414" y="332"/>
                  </a:lnTo>
                  <a:lnTo>
                    <a:pt x="414" y="334"/>
                  </a:lnTo>
                  <a:lnTo>
                    <a:pt x="423" y="344"/>
                  </a:lnTo>
                  <a:lnTo>
                    <a:pt x="428" y="344"/>
                  </a:lnTo>
                  <a:lnTo>
                    <a:pt x="428" y="356"/>
                  </a:lnTo>
                  <a:lnTo>
                    <a:pt x="445" y="358"/>
                  </a:lnTo>
                  <a:lnTo>
                    <a:pt x="447" y="349"/>
                  </a:lnTo>
                  <a:lnTo>
                    <a:pt x="454" y="346"/>
                  </a:lnTo>
                  <a:lnTo>
                    <a:pt x="476" y="361"/>
                  </a:lnTo>
                  <a:lnTo>
                    <a:pt x="478" y="361"/>
                  </a:lnTo>
                  <a:lnTo>
                    <a:pt x="488" y="356"/>
                  </a:lnTo>
                  <a:lnTo>
                    <a:pt x="495" y="356"/>
                  </a:lnTo>
                  <a:lnTo>
                    <a:pt x="495" y="358"/>
                  </a:lnTo>
                  <a:lnTo>
                    <a:pt x="495" y="368"/>
                  </a:lnTo>
                  <a:lnTo>
                    <a:pt x="498" y="375"/>
                  </a:lnTo>
                  <a:lnTo>
                    <a:pt x="502" y="371"/>
                  </a:lnTo>
                  <a:lnTo>
                    <a:pt x="502" y="366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2" y="351"/>
                  </a:lnTo>
                  <a:lnTo>
                    <a:pt x="522" y="358"/>
                  </a:lnTo>
                  <a:lnTo>
                    <a:pt x="531" y="361"/>
                  </a:lnTo>
                  <a:lnTo>
                    <a:pt x="536" y="361"/>
                  </a:lnTo>
                  <a:lnTo>
                    <a:pt x="541" y="356"/>
                  </a:lnTo>
                  <a:lnTo>
                    <a:pt x="546" y="358"/>
                  </a:lnTo>
                  <a:lnTo>
                    <a:pt x="548" y="358"/>
                  </a:lnTo>
                  <a:lnTo>
                    <a:pt x="548" y="361"/>
                  </a:lnTo>
                  <a:lnTo>
                    <a:pt x="555" y="366"/>
                  </a:lnTo>
                  <a:lnTo>
                    <a:pt x="570" y="375"/>
                  </a:lnTo>
                  <a:lnTo>
                    <a:pt x="584" y="363"/>
                  </a:lnTo>
                  <a:lnTo>
                    <a:pt x="589" y="361"/>
                  </a:lnTo>
                  <a:lnTo>
                    <a:pt x="608" y="361"/>
                  </a:lnTo>
                  <a:lnTo>
                    <a:pt x="625" y="354"/>
                  </a:lnTo>
                  <a:lnTo>
                    <a:pt x="630" y="354"/>
                  </a:lnTo>
                  <a:lnTo>
                    <a:pt x="637" y="354"/>
                  </a:lnTo>
                  <a:lnTo>
                    <a:pt x="656" y="356"/>
                  </a:lnTo>
                  <a:lnTo>
                    <a:pt x="670" y="351"/>
                  </a:lnTo>
                  <a:lnTo>
                    <a:pt x="673" y="349"/>
                  </a:lnTo>
                  <a:lnTo>
                    <a:pt x="716" y="373"/>
                  </a:lnTo>
                  <a:lnTo>
                    <a:pt x="723" y="375"/>
                  </a:lnTo>
                  <a:lnTo>
                    <a:pt x="726" y="378"/>
                  </a:lnTo>
                  <a:lnTo>
                    <a:pt x="731" y="380"/>
                  </a:lnTo>
                  <a:lnTo>
                    <a:pt x="733" y="190"/>
                  </a:lnTo>
                  <a:lnTo>
                    <a:pt x="718" y="72"/>
                  </a:lnTo>
                  <a:lnTo>
                    <a:pt x="716" y="2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8D1B5CB-9576-F440-9259-CEF8EED76F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30811" y="4209571"/>
              <a:ext cx="707797" cy="730482"/>
            </a:xfrm>
            <a:custGeom>
              <a:avLst/>
              <a:gdLst>
                <a:gd name="T0" fmla="*/ 65 w 468"/>
                <a:gd name="T1" fmla="*/ 254 h 483"/>
                <a:gd name="T2" fmla="*/ 74 w 468"/>
                <a:gd name="T3" fmla="*/ 276 h 483"/>
                <a:gd name="T4" fmla="*/ 86 w 468"/>
                <a:gd name="T5" fmla="*/ 288 h 483"/>
                <a:gd name="T6" fmla="*/ 89 w 468"/>
                <a:gd name="T7" fmla="*/ 305 h 483"/>
                <a:gd name="T8" fmla="*/ 93 w 468"/>
                <a:gd name="T9" fmla="*/ 317 h 483"/>
                <a:gd name="T10" fmla="*/ 86 w 468"/>
                <a:gd name="T11" fmla="*/ 343 h 483"/>
                <a:gd name="T12" fmla="*/ 81 w 468"/>
                <a:gd name="T13" fmla="*/ 375 h 483"/>
                <a:gd name="T14" fmla="*/ 91 w 468"/>
                <a:gd name="T15" fmla="*/ 427 h 483"/>
                <a:gd name="T16" fmla="*/ 103 w 468"/>
                <a:gd name="T17" fmla="*/ 449 h 483"/>
                <a:gd name="T18" fmla="*/ 113 w 468"/>
                <a:gd name="T19" fmla="*/ 463 h 483"/>
                <a:gd name="T20" fmla="*/ 117 w 468"/>
                <a:gd name="T21" fmla="*/ 478 h 483"/>
                <a:gd name="T22" fmla="*/ 367 w 468"/>
                <a:gd name="T23" fmla="*/ 475 h 483"/>
                <a:gd name="T24" fmla="*/ 384 w 468"/>
                <a:gd name="T25" fmla="*/ 483 h 483"/>
                <a:gd name="T26" fmla="*/ 379 w 468"/>
                <a:gd name="T27" fmla="*/ 447 h 483"/>
                <a:gd name="T28" fmla="*/ 382 w 468"/>
                <a:gd name="T29" fmla="*/ 432 h 483"/>
                <a:gd name="T30" fmla="*/ 406 w 468"/>
                <a:gd name="T31" fmla="*/ 437 h 483"/>
                <a:gd name="T32" fmla="*/ 430 w 468"/>
                <a:gd name="T33" fmla="*/ 435 h 483"/>
                <a:gd name="T34" fmla="*/ 422 w 468"/>
                <a:gd name="T35" fmla="*/ 408 h 483"/>
                <a:gd name="T36" fmla="*/ 425 w 468"/>
                <a:gd name="T37" fmla="*/ 387 h 483"/>
                <a:gd name="T38" fmla="*/ 439 w 468"/>
                <a:gd name="T39" fmla="*/ 334 h 483"/>
                <a:gd name="T40" fmla="*/ 454 w 468"/>
                <a:gd name="T41" fmla="*/ 305 h 483"/>
                <a:gd name="T42" fmla="*/ 466 w 468"/>
                <a:gd name="T43" fmla="*/ 295 h 483"/>
                <a:gd name="T44" fmla="*/ 461 w 468"/>
                <a:gd name="T45" fmla="*/ 288 h 483"/>
                <a:gd name="T46" fmla="*/ 456 w 468"/>
                <a:gd name="T47" fmla="*/ 286 h 483"/>
                <a:gd name="T48" fmla="*/ 439 w 468"/>
                <a:gd name="T49" fmla="*/ 283 h 483"/>
                <a:gd name="T50" fmla="*/ 432 w 468"/>
                <a:gd name="T51" fmla="*/ 254 h 483"/>
                <a:gd name="T52" fmla="*/ 408 w 468"/>
                <a:gd name="T53" fmla="*/ 235 h 483"/>
                <a:gd name="T54" fmla="*/ 391 w 468"/>
                <a:gd name="T55" fmla="*/ 201 h 483"/>
                <a:gd name="T56" fmla="*/ 382 w 468"/>
                <a:gd name="T57" fmla="*/ 187 h 483"/>
                <a:gd name="T58" fmla="*/ 355 w 468"/>
                <a:gd name="T59" fmla="*/ 170 h 483"/>
                <a:gd name="T60" fmla="*/ 346 w 468"/>
                <a:gd name="T61" fmla="*/ 156 h 483"/>
                <a:gd name="T62" fmla="*/ 336 w 468"/>
                <a:gd name="T63" fmla="*/ 144 h 483"/>
                <a:gd name="T64" fmla="*/ 295 w 468"/>
                <a:gd name="T65" fmla="*/ 113 h 483"/>
                <a:gd name="T66" fmla="*/ 278 w 468"/>
                <a:gd name="T67" fmla="*/ 98 h 483"/>
                <a:gd name="T68" fmla="*/ 259 w 468"/>
                <a:gd name="T69" fmla="*/ 72 h 483"/>
                <a:gd name="T70" fmla="*/ 247 w 468"/>
                <a:gd name="T71" fmla="*/ 57 h 483"/>
                <a:gd name="T72" fmla="*/ 206 w 468"/>
                <a:gd name="T73" fmla="*/ 43 h 483"/>
                <a:gd name="T74" fmla="*/ 206 w 468"/>
                <a:gd name="T75" fmla="*/ 16 h 483"/>
                <a:gd name="T76" fmla="*/ 216 w 468"/>
                <a:gd name="T77" fmla="*/ 7 h 483"/>
                <a:gd name="T78" fmla="*/ 216 w 468"/>
                <a:gd name="T79" fmla="*/ 0 h 483"/>
                <a:gd name="T80" fmla="*/ 0 w 468"/>
                <a:gd name="T81" fmla="*/ 2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8" h="483">
                  <a:moveTo>
                    <a:pt x="0" y="28"/>
                  </a:moveTo>
                  <a:lnTo>
                    <a:pt x="65" y="254"/>
                  </a:lnTo>
                  <a:lnTo>
                    <a:pt x="69" y="262"/>
                  </a:lnTo>
                  <a:lnTo>
                    <a:pt x="74" y="276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5"/>
                  </a:lnTo>
                  <a:lnTo>
                    <a:pt x="89" y="305"/>
                  </a:lnTo>
                  <a:lnTo>
                    <a:pt x="96" y="314"/>
                  </a:lnTo>
                  <a:lnTo>
                    <a:pt x="93" y="317"/>
                  </a:lnTo>
                  <a:lnTo>
                    <a:pt x="86" y="329"/>
                  </a:lnTo>
                  <a:lnTo>
                    <a:pt x="86" y="343"/>
                  </a:lnTo>
                  <a:lnTo>
                    <a:pt x="81" y="355"/>
                  </a:lnTo>
                  <a:lnTo>
                    <a:pt x="81" y="375"/>
                  </a:lnTo>
                  <a:lnTo>
                    <a:pt x="93" y="399"/>
                  </a:lnTo>
                  <a:lnTo>
                    <a:pt x="91" y="427"/>
                  </a:lnTo>
                  <a:lnTo>
                    <a:pt x="103" y="444"/>
                  </a:lnTo>
                  <a:lnTo>
                    <a:pt x="103" y="449"/>
                  </a:lnTo>
                  <a:lnTo>
                    <a:pt x="105" y="454"/>
                  </a:lnTo>
                  <a:lnTo>
                    <a:pt x="113" y="463"/>
                  </a:lnTo>
                  <a:lnTo>
                    <a:pt x="113" y="471"/>
                  </a:lnTo>
                  <a:lnTo>
                    <a:pt x="117" y="478"/>
                  </a:lnTo>
                  <a:lnTo>
                    <a:pt x="362" y="463"/>
                  </a:lnTo>
                  <a:lnTo>
                    <a:pt x="367" y="475"/>
                  </a:lnTo>
                  <a:lnTo>
                    <a:pt x="370" y="480"/>
                  </a:lnTo>
                  <a:lnTo>
                    <a:pt x="384" y="483"/>
                  </a:lnTo>
                  <a:lnTo>
                    <a:pt x="386" y="468"/>
                  </a:lnTo>
                  <a:lnTo>
                    <a:pt x="379" y="447"/>
                  </a:lnTo>
                  <a:lnTo>
                    <a:pt x="379" y="437"/>
                  </a:lnTo>
                  <a:lnTo>
                    <a:pt x="382" y="432"/>
                  </a:lnTo>
                  <a:lnTo>
                    <a:pt x="389" y="427"/>
                  </a:lnTo>
                  <a:lnTo>
                    <a:pt x="406" y="437"/>
                  </a:lnTo>
                  <a:lnTo>
                    <a:pt x="422" y="437"/>
                  </a:lnTo>
                  <a:lnTo>
                    <a:pt x="430" y="435"/>
                  </a:lnTo>
                  <a:lnTo>
                    <a:pt x="427" y="418"/>
                  </a:lnTo>
                  <a:lnTo>
                    <a:pt x="422" y="408"/>
                  </a:lnTo>
                  <a:lnTo>
                    <a:pt x="422" y="396"/>
                  </a:lnTo>
                  <a:lnTo>
                    <a:pt x="425" y="387"/>
                  </a:lnTo>
                  <a:lnTo>
                    <a:pt x="437" y="350"/>
                  </a:lnTo>
                  <a:lnTo>
                    <a:pt x="439" y="334"/>
                  </a:lnTo>
                  <a:lnTo>
                    <a:pt x="446" y="319"/>
                  </a:lnTo>
                  <a:lnTo>
                    <a:pt x="454" y="305"/>
                  </a:lnTo>
                  <a:lnTo>
                    <a:pt x="461" y="295"/>
                  </a:lnTo>
                  <a:lnTo>
                    <a:pt x="466" y="295"/>
                  </a:lnTo>
                  <a:lnTo>
                    <a:pt x="468" y="290"/>
                  </a:lnTo>
                  <a:lnTo>
                    <a:pt x="461" y="288"/>
                  </a:lnTo>
                  <a:lnTo>
                    <a:pt x="461" y="286"/>
                  </a:lnTo>
                  <a:lnTo>
                    <a:pt x="456" y="286"/>
                  </a:lnTo>
                  <a:lnTo>
                    <a:pt x="444" y="286"/>
                  </a:lnTo>
                  <a:lnTo>
                    <a:pt x="439" y="283"/>
                  </a:lnTo>
                  <a:lnTo>
                    <a:pt x="437" y="276"/>
                  </a:lnTo>
                  <a:lnTo>
                    <a:pt x="432" y="254"/>
                  </a:lnTo>
                  <a:lnTo>
                    <a:pt x="420" y="240"/>
                  </a:lnTo>
                  <a:lnTo>
                    <a:pt x="408" y="235"/>
                  </a:lnTo>
                  <a:lnTo>
                    <a:pt x="401" y="214"/>
                  </a:lnTo>
                  <a:lnTo>
                    <a:pt x="391" y="201"/>
                  </a:lnTo>
                  <a:lnTo>
                    <a:pt x="389" y="189"/>
                  </a:lnTo>
                  <a:lnTo>
                    <a:pt x="382" y="187"/>
                  </a:lnTo>
                  <a:lnTo>
                    <a:pt x="365" y="182"/>
                  </a:lnTo>
                  <a:lnTo>
                    <a:pt x="355" y="170"/>
                  </a:lnTo>
                  <a:lnTo>
                    <a:pt x="346" y="163"/>
                  </a:lnTo>
                  <a:lnTo>
                    <a:pt x="346" y="156"/>
                  </a:lnTo>
                  <a:lnTo>
                    <a:pt x="341" y="146"/>
                  </a:lnTo>
                  <a:lnTo>
                    <a:pt x="336" y="144"/>
                  </a:lnTo>
                  <a:lnTo>
                    <a:pt x="322" y="137"/>
                  </a:lnTo>
                  <a:lnTo>
                    <a:pt x="295" y="113"/>
                  </a:lnTo>
                  <a:lnTo>
                    <a:pt x="283" y="108"/>
                  </a:lnTo>
                  <a:lnTo>
                    <a:pt x="278" y="98"/>
                  </a:lnTo>
                  <a:lnTo>
                    <a:pt x="266" y="89"/>
                  </a:lnTo>
                  <a:lnTo>
                    <a:pt x="259" y="72"/>
                  </a:lnTo>
                  <a:lnTo>
                    <a:pt x="250" y="64"/>
                  </a:lnTo>
                  <a:lnTo>
                    <a:pt x="247" y="57"/>
                  </a:lnTo>
                  <a:lnTo>
                    <a:pt x="230" y="52"/>
                  </a:lnTo>
                  <a:lnTo>
                    <a:pt x="206" y="43"/>
                  </a:lnTo>
                  <a:lnTo>
                    <a:pt x="199" y="36"/>
                  </a:lnTo>
                  <a:lnTo>
                    <a:pt x="206" y="16"/>
                  </a:lnTo>
                  <a:lnTo>
                    <a:pt x="214" y="12"/>
                  </a:lnTo>
                  <a:lnTo>
                    <a:pt x="216" y="7"/>
                  </a:lnTo>
                  <a:lnTo>
                    <a:pt x="218" y="2"/>
                  </a:lnTo>
                  <a:lnTo>
                    <a:pt x="216" y="0"/>
                  </a:lnTo>
                  <a:lnTo>
                    <a:pt x="89" y="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CDC5919-6DE6-E344-AA86-33A15D347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62205" y="3394394"/>
              <a:ext cx="1010274" cy="564119"/>
            </a:xfrm>
            <a:custGeom>
              <a:avLst/>
              <a:gdLst>
                <a:gd name="T0" fmla="*/ 200 w 668"/>
                <a:gd name="T1" fmla="*/ 349 h 373"/>
                <a:gd name="T2" fmla="*/ 164 w 668"/>
                <a:gd name="T3" fmla="*/ 354 h 373"/>
                <a:gd name="T4" fmla="*/ 142 w 668"/>
                <a:gd name="T5" fmla="*/ 356 h 373"/>
                <a:gd name="T6" fmla="*/ 37 w 668"/>
                <a:gd name="T7" fmla="*/ 354 h 373"/>
                <a:gd name="T8" fmla="*/ 56 w 668"/>
                <a:gd name="T9" fmla="*/ 327 h 373"/>
                <a:gd name="T10" fmla="*/ 68 w 668"/>
                <a:gd name="T11" fmla="*/ 308 h 373"/>
                <a:gd name="T12" fmla="*/ 123 w 668"/>
                <a:gd name="T13" fmla="*/ 255 h 373"/>
                <a:gd name="T14" fmla="*/ 137 w 668"/>
                <a:gd name="T15" fmla="*/ 277 h 373"/>
                <a:gd name="T16" fmla="*/ 173 w 668"/>
                <a:gd name="T17" fmla="*/ 277 h 373"/>
                <a:gd name="T18" fmla="*/ 188 w 668"/>
                <a:gd name="T19" fmla="*/ 274 h 373"/>
                <a:gd name="T20" fmla="*/ 219 w 668"/>
                <a:gd name="T21" fmla="*/ 267 h 373"/>
                <a:gd name="T22" fmla="*/ 231 w 668"/>
                <a:gd name="T23" fmla="*/ 257 h 373"/>
                <a:gd name="T24" fmla="*/ 267 w 668"/>
                <a:gd name="T25" fmla="*/ 226 h 373"/>
                <a:gd name="T26" fmla="*/ 279 w 668"/>
                <a:gd name="T27" fmla="*/ 180 h 373"/>
                <a:gd name="T28" fmla="*/ 310 w 668"/>
                <a:gd name="T29" fmla="*/ 116 h 373"/>
                <a:gd name="T30" fmla="*/ 329 w 668"/>
                <a:gd name="T31" fmla="*/ 123 h 373"/>
                <a:gd name="T32" fmla="*/ 349 w 668"/>
                <a:gd name="T33" fmla="*/ 75 h 373"/>
                <a:gd name="T34" fmla="*/ 373 w 668"/>
                <a:gd name="T35" fmla="*/ 60 h 373"/>
                <a:gd name="T36" fmla="*/ 387 w 668"/>
                <a:gd name="T37" fmla="*/ 34 h 373"/>
                <a:gd name="T38" fmla="*/ 387 w 668"/>
                <a:gd name="T39" fmla="*/ 7 h 373"/>
                <a:gd name="T40" fmla="*/ 430 w 668"/>
                <a:gd name="T41" fmla="*/ 27 h 373"/>
                <a:gd name="T42" fmla="*/ 442 w 668"/>
                <a:gd name="T43" fmla="*/ 5 h 373"/>
                <a:gd name="T44" fmla="*/ 464 w 668"/>
                <a:gd name="T45" fmla="*/ 10 h 373"/>
                <a:gd name="T46" fmla="*/ 483 w 668"/>
                <a:gd name="T47" fmla="*/ 29 h 373"/>
                <a:gd name="T48" fmla="*/ 510 w 668"/>
                <a:gd name="T49" fmla="*/ 48 h 373"/>
                <a:gd name="T50" fmla="*/ 490 w 668"/>
                <a:gd name="T51" fmla="*/ 89 h 373"/>
                <a:gd name="T52" fmla="*/ 514 w 668"/>
                <a:gd name="T53" fmla="*/ 96 h 373"/>
                <a:gd name="T54" fmla="*/ 534 w 668"/>
                <a:gd name="T55" fmla="*/ 108 h 373"/>
                <a:gd name="T56" fmla="*/ 548 w 668"/>
                <a:gd name="T57" fmla="*/ 113 h 373"/>
                <a:gd name="T58" fmla="*/ 584 w 668"/>
                <a:gd name="T59" fmla="*/ 128 h 373"/>
                <a:gd name="T60" fmla="*/ 586 w 668"/>
                <a:gd name="T61" fmla="*/ 144 h 373"/>
                <a:gd name="T62" fmla="*/ 582 w 668"/>
                <a:gd name="T63" fmla="*/ 164 h 373"/>
                <a:gd name="T64" fmla="*/ 603 w 668"/>
                <a:gd name="T65" fmla="*/ 183 h 373"/>
                <a:gd name="T66" fmla="*/ 589 w 668"/>
                <a:gd name="T67" fmla="*/ 188 h 373"/>
                <a:gd name="T68" fmla="*/ 594 w 668"/>
                <a:gd name="T69" fmla="*/ 197 h 373"/>
                <a:gd name="T70" fmla="*/ 582 w 668"/>
                <a:gd name="T71" fmla="*/ 202 h 373"/>
                <a:gd name="T72" fmla="*/ 596 w 668"/>
                <a:gd name="T73" fmla="*/ 209 h 373"/>
                <a:gd name="T74" fmla="*/ 598 w 668"/>
                <a:gd name="T75" fmla="*/ 229 h 373"/>
                <a:gd name="T76" fmla="*/ 579 w 668"/>
                <a:gd name="T77" fmla="*/ 229 h 373"/>
                <a:gd name="T78" fmla="*/ 606 w 668"/>
                <a:gd name="T79" fmla="*/ 236 h 373"/>
                <a:gd name="T80" fmla="*/ 637 w 668"/>
                <a:gd name="T81" fmla="*/ 231 h 373"/>
                <a:gd name="T82" fmla="*/ 639 w 668"/>
                <a:gd name="T83" fmla="*/ 267 h 373"/>
                <a:gd name="T84" fmla="*/ 634 w 668"/>
                <a:gd name="T85" fmla="*/ 118 h 373"/>
                <a:gd name="T86" fmla="*/ 637 w 668"/>
                <a:gd name="T87" fmla="*/ 132 h 373"/>
                <a:gd name="T88" fmla="*/ 625 w 668"/>
                <a:gd name="T89" fmla="*/ 164 h 373"/>
                <a:gd name="T90" fmla="*/ 632 w 668"/>
                <a:gd name="T91" fmla="*/ 207 h 373"/>
                <a:gd name="T92" fmla="*/ 649 w 668"/>
                <a:gd name="T93" fmla="*/ 152 h 373"/>
                <a:gd name="T94" fmla="*/ 654 w 668"/>
                <a:gd name="T95" fmla="*/ 118 h 373"/>
                <a:gd name="T96" fmla="*/ 668 w 668"/>
                <a:gd name="T97" fmla="*/ 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373">
                  <a:moveTo>
                    <a:pt x="639" y="272"/>
                  </a:moveTo>
                  <a:lnTo>
                    <a:pt x="426" y="313"/>
                  </a:lnTo>
                  <a:lnTo>
                    <a:pt x="200" y="349"/>
                  </a:lnTo>
                  <a:lnTo>
                    <a:pt x="195" y="349"/>
                  </a:lnTo>
                  <a:lnTo>
                    <a:pt x="185" y="351"/>
                  </a:lnTo>
                  <a:lnTo>
                    <a:pt x="164" y="354"/>
                  </a:lnTo>
                  <a:lnTo>
                    <a:pt x="164" y="349"/>
                  </a:lnTo>
                  <a:lnTo>
                    <a:pt x="142" y="354"/>
                  </a:lnTo>
                  <a:lnTo>
                    <a:pt x="142" y="356"/>
                  </a:lnTo>
                  <a:lnTo>
                    <a:pt x="0" y="373"/>
                  </a:lnTo>
                  <a:lnTo>
                    <a:pt x="5" y="368"/>
                  </a:lnTo>
                  <a:lnTo>
                    <a:pt x="37" y="354"/>
                  </a:lnTo>
                  <a:lnTo>
                    <a:pt x="39" y="346"/>
                  </a:lnTo>
                  <a:lnTo>
                    <a:pt x="56" y="334"/>
                  </a:lnTo>
                  <a:lnTo>
                    <a:pt x="56" y="327"/>
                  </a:lnTo>
                  <a:lnTo>
                    <a:pt x="58" y="322"/>
                  </a:lnTo>
                  <a:lnTo>
                    <a:pt x="68" y="317"/>
                  </a:lnTo>
                  <a:lnTo>
                    <a:pt x="68" y="308"/>
                  </a:lnTo>
                  <a:lnTo>
                    <a:pt x="77" y="301"/>
                  </a:lnTo>
                  <a:lnTo>
                    <a:pt x="121" y="262"/>
                  </a:lnTo>
                  <a:lnTo>
                    <a:pt x="123" y="255"/>
                  </a:lnTo>
                  <a:lnTo>
                    <a:pt x="125" y="257"/>
                  </a:lnTo>
                  <a:lnTo>
                    <a:pt x="123" y="265"/>
                  </a:lnTo>
                  <a:lnTo>
                    <a:pt x="137" y="277"/>
                  </a:lnTo>
                  <a:lnTo>
                    <a:pt x="154" y="284"/>
                  </a:lnTo>
                  <a:lnTo>
                    <a:pt x="164" y="286"/>
                  </a:lnTo>
                  <a:lnTo>
                    <a:pt x="173" y="277"/>
                  </a:lnTo>
                  <a:lnTo>
                    <a:pt x="173" y="272"/>
                  </a:lnTo>
                  <a:lnTo>
                    <a:pt x="181" y="267"/>
                  </a:lnTo>
                  <a:lnTo>
                    <a:pt x="188" y="274"/>
                  </a:lnTo>
                  <a:lnTo>
                    <a:pt x="193" y="277"/>
                  </a:lnTo>
                  <a:lnTo>
                    <a:pt x="197" y="274"/>
                  </a:lnTo>
                  <a:lnTo>
                    <a:pt x="219" y="267"/>
                  </a:lnTo>
                  <a:lnTo>
                    <a:pt x="224" y="253"/>
                  </a:lnTo>
                  <a:lnTo>
                    <a:pt x="226" y="253"/>
                  </a:lnTo>
                  <a:lnTo>
                    <a:pt x="231" y="257"/>
                  </a:lnTo>
                  <a:lnTo>
                    <a:pt x="248" y="241"/>
                  </a:lnTo>
                  <a:lnTo>
                    <a:pt x="253" y="245"/>
                  </a:lnTo>
                  <a:lnTo>
                    <a:pt x="267" y="226"/>
                  </a:lnTo>
                  <a:lnTo>
                    <a:pt x="265" y="219"/>
                  </a:lnTo>
                  <a:lnTo>
                    <a:pt x="265" y="207"/>
                  </a:lnTo>
                  <a:lnTo>
                    <a:pt x="279" y="180"/>
                  </a:lnTo>
                  <a:lnTo>
                    <a:pt x="298" y="111"/>
                  </a:lnTo>
                  <a:lnTo>
                    <a:pt x="301" y="108"/>
                  </a:lnTo>
                  <a:lnTo>
                    <a:pt x="310" y="116"/>
                  </a:lnTo>
                  <a:lnTo>
                    <a:pt x="313" y="120"/>
                  </a:lnTo>
                  <a:lnTo>
                    <a:pt x="317" y="125"/>
                  </a:lnTo>
                  <a:lnTo>
                    <a:pt x="329" y="123"/>
                  </a:lnTo>
                  <a:lnTo>
                    <a:pt x="337" y="111"/>
                  </a:lnTo>
                  <a:lnTo>
                    <a:pt x="342" y="84"/>
                  </a:lnTo>
                  <a:lnTo>
                    <a:pt x="349" y="75"/>
                  </a:lnTo>
                  <a:lnTo>
                    <a:pt x="358" y="80"/>
                  </a:lnTo>
                  <a:lnTo>
                    <a:pt x="366" y="63"/>
                  </a:lnTo>
                  <a:lnTo>
                    <a:pt x="373" y="60"/>
                  </a:lnTo>
                  <a:lnTo>
                    <a:pt x="378" y="53"/>
                  </a:lnTo>
                  <a:lnTo>
                    <a:pt x="382" y="39"/>
                  </a:lnTo>
                  <a:lnTo>
                    <a:pt x="387" y="34"/>
                  </a:lnTo>
                  <a:lnTo>
                    <a:pt x="387" y="31"/>
                  </a:lnTo>
                  <a:lnTo>
                    <a:pt x="385" y="29"/>
                  </a:lnTo>
                  <a:lnTo>
                    <a:pt x="387" y="7"/>
                  </a:lnTo>
                  <a:lnTo>
                    <a:pt x="387" y="5"/>
                  </a:lnTo>
                  <a:lnTo>
                    <a:pt x="392" y="0"/>
                  </a:lnTo>
                  <a:lnTo>
                    <a:pt x="430" y="27"/>
                  </a:lnTo>
                  <a:lnTo>
                    <a:pt x="435" y="27"/>
                  </a:lnTo>
                  <a:lnTo>
                    <a:pt x="438" y="27"/>
                  </a:lnTo>
                  <a:lnTo>
                    <a:pt x="442" y="5"/>
                  </a:lnTo>
                  <a:lnTo>
                    <a:pt x="450" y="5"/>
                  </a:lnTo>
                  <a:lnTo>
                    <a:pt x="454" y="7"/>
                  </a:lnTo>
                  <a:lnTo>
                    <a:pt x="464" y="10"/>
                  </a:lnTo>
                  <a:lnTo>
                    <a:pt x="459" y="17"/>
                  </a:lnTo>
                  <a:lnTo>
                    <a:pt x="469" y="29"/>
                  </a:lnTo>
                  <a:lnTo>
                    <a:pt x="483" y="29"/>
                  </a:lnTo>
                  <a:lnTo>
                    <a:pt x="490" y="36"/>
                  </a:lnTo>
                  <a:lnTo>
                    <a:pt x="502" y="41"/>
                  </a:lnTo>
                  <a:lnTo>
                    <a:pt x="510" y="48"/>
                  </a:lnTo>
                  <a:lnTo>
                    <a:pt x="507" y="56"/>
                  </a:lnTo>
                  <a:lnTo>
                    <a:pt x="498" y="72"/>
                  </a:lnTo>
                  <a:lnTo>
                    <a:pt x="490" y="89"/>
                  </a:lnTo>
                  <a:lnTo>
                    <a:pt x="493" y="101"/>
                  </a:lnTo>
                  <a:lnTo>
                    <a:pt x="505" y="101"/>
                  </a:lnTo>
                  <a:lnTo>
                    <a:pt x="514" y="96"/>
                  </a:lnTo>
                  <a:lnTo>
                    <a:pt x="524" y="106"/>
                  </a:lnTo>
                  <a:lnTo>
                    <a:pt x="529" y="108"/>
                  </a:lnTo>
                  <a:lnTo>
                    <a:pt x="534" y="108"/>
                  </a:lnTo>
                  <a:lnTo>
                    <a:pt x="541" y="116"/>
                  </a:lnTo>
                  <a:lnTo>
                    <a:pt x="543" y="116"/>
                  </a:lnTo>
                  <a:lnTo>
                    <a:pt x="548" y="113"/>
                  </a:lnTo>
                  <a:lnTo>
                    <a:pt x="553" y="113"/>
                  </a:lnTo>
                  <a:lnTo>
                    <a:pt x="572" y="123"/>
                  </a:lnTo>
                  <a:lnTo>
                    <a:pt x="584" y="128"/>
                  </a:lnTo>
                  <a:lnTo>
                    <a:pt x="594" y="135"/>
                  </a:lnTo>
                  <a:lnTo>
                    <a:pt x="591" y="140"/>
                  </a:lnTo>
                  <a:lnTo>
                    <a:pt x="586" y="144"/>
                  </a:lnTo>
                  <a:lnTo>
                    <a:pt x="589" y="156"/>
                  </a:lnTo>
                  <a:lnTo>
                    <a:pt x="586" y="161"/>
                  </a:lnTo>
                  <a:lnTo>
                    <a:pt x="582" y="164"/>
                  </a:lnTo>
                  <a:lnTo>
                    <a:pt x="582" y="164"/>
                  </a:lnTo>
                  <a:lnTo>
                    <a:pt x="598" y="171"/>
                  </a:lnTo>
                  <a:lnTo>
                    <a:pt x="603" y="183"/>
                  </a:lnTo>
                  <a:lnTo>
                    <a:pt x="601" y="185"/>
                  </a:lnTo>
                  <a:lnTo>
                    <a:pt x="598" y="190"/>
                  </a:lnTo>
                  <a:lnTo>
                    <a:pt x="589" y="188"/>
                  </a:lnTo>
                  <a:lnTo>
                    <a:pt x="586" y="193"/>
                  </a:lnTo>
                  <a:lnTo>
                    <a:pt x="591" y="197"/>
                  </a:lnTo>
                  <a:lnTo>
                    <a:pt x="594" y="197"/>
                  </a:lnTo>
                  <a:lnTo>
                    <a:pt x="594" y="200"/>
                  </a:lnTo>
                  <a:lnTo>
                    <a:pt x="586" y="202"/>
                  </a:lnTo>
                  <a:lnTo>
                    <a:pt x="582" y="202"/>
                  </a:lnTo>
                  <a:lnTo>
                    <a:pt x="582" y="205"/>
                  </a:lnTo>
                  <a:lnTo>
                    <a:pt x="586" y="209"/>
                  </a:lnTo>
                  <a:lnTo>
                    <a:pt x="596" y="209"/>
                  </a:lnTo>
                  <a:lnTo>
                    <a:pt x="606" y="214"/>
                  </a:lnTo>
                  <a:lnTo>
                    <a:pt x="608" y="219"/>
                  </a:lnTo>
                  <a:lnTo>
                    <a:pt x="598" y="229"/>
                  </a:lnTo>
                  <a:lnTo>
                    <a:pt x="594" y="229"/>
                  </a:lnTo>
                  <a:lnTo>
                    <a:pt x="579" y="224"/>
                  </a:lnTo>
                  <a:lnTo>
                    <a:pt x="579" y="229"/>
                  </a:lnTo>
                  <a:lnTo>
                    <a:pt x="589" y="233"/>
                  </a:lnTo>
                  <a:lnTo>
                    <a:pt x="596" y="241"/>
                  </a:lnTo>
                  <a:lnTo>
                    <a:pt x="606" y="236"/>
                  </a:lnTo>
                  <a:lnTo>
                    <a:pt x="615" y="231"/>
                  </a:lnTo>
                  <a:lnTo>
                    <a:pt x="625" y="231"/>
                  </a:lnTo>
                  <a:lnTo>
                    <a:pt x="637" y="231"/>
                  </a:lnTo>
                  <a:lnTo>
                    <a:pt x="637" y="231"/>
                  </a:lnTo>
                  <a:lnTo>
                    <a:pt x="646" y="260"/>
                  </a:lnTo>
                  <a:lnTo>
                    <a:pt x="639" y="267"/>
                  </a:lnTo>
                  <a:lnTo>
                    <a:pt x="637" y="267"/>
                  </a:lnTo>
                  <a:lnTo>
                    <a:pt x="639" y="272"/>
                  </a:lnTo>
                  <a:close/>
                  <a:moveTo>
                    <a:pt x="634" y="118"/>
                  </a:moveTo>
                  <a:lnTo>
                    <a:pt x="637" y="118"/>
                  </a:lnTo>
                  <a:lnTo>
                    <a:pt x="637" y="128"/>
                  </a:lnTo>
                  <a:lnTo>
                    <a:pt x="637" y="132"/>
                  </a:lnTo>
                  <a:lnTo>
                    <a:pt x="630" y="140"/>
                  </a:lnTo>
                  <a:lnTo>
                    <a:pt x="627" y="147"/>
                  </a:lnTo>
                  <a:lnTo>
                    <a:pt x="625" y="164"/>
                  </a:lnTo>
                  <a:lnTo>
                    <a:pt x="627" y="178"/>
                  </a:lnTo>
                  <a:lnTo>
                    <a:pt x="627" y="195"/>
                  </a:lnTo>
                  <a:lnTo>
                    <a:pt x="632" y="207"/>
                  </a:lnTo>
                  <a:lnTo>
                    <a:pt x="634" y="190"/>
                  </a:lnTo>
                  <a:lnTo>
                    <a:pt x="639" y="173"/>
                  </a:lnTo>
                  <a:lnTo>
                    <a:pt x="649" y="152"/>
                  </a:lnTo>
                  <a:lnTo>
                    <a:pt x="654" y="140"/>
                  </a:lnTo>
                  <a:lnTo>
                    <a:pt x="656" y="132"/>
                  </a:lnTo>
                  <a:lnTo>
                    <a:pt x="654" y="118"/>
                  </a:lnTo>
                  <a:lnTo>
                    <a:pt x="656" y="113"/>
                  </a:lnTo>
                  <a:lnTo>
                    <a:pt x="668" y="104"/>
                  </a:lnTo>
                  <a:lnTo>
                    <a:pt x="668" y="99"/>
                  </a:lnTo>
                  <a:lnTo>
                    <a:pt x="642" y="108"/>
                  </a:lnTo>
                  <a:lnTo>
                    <a:pt x="634" y="11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05538103-A4BF-1D47-A63F-BF2A2B876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90394" y="2384121"/>
              <a:ext cx="972464" cy="745606"/>
            </a:xfrm>
            <a:custGeom>
              <a:avLst/>
              <a:gdLst>
                <a:gd name="T0" fmla="*/ 492 w 643"/>
                <a:gd name="T1" fmla="*/ 442 h 493"/>
                <a:gd name="T2" fmla="*/ 482 w 643"/>
                <a:gd name="T3" fmla="*/ 459 h 493"/>
                <a:gd name="T4" fmla="*/ 473 w 643"/>
                <a:gd name="T5" fmla="*/ 474 h 493"/>
                <a:gd name="T6" fmla="*/ 470 w 643"/>
                <a:gd name="T7" fmla="*/ 493 h 493"/>
                <a:gd name="T8" fmla="*/ 485 w 643"/>
                <a:gd name="T9" fmla="*/ 476 h 493"/>
                <a:gd name="T10" fmla="*/ 514 w 643"/>
                <a:gd name="T11" fmla="*/ 474 h 493"/>
                <a:gd name="T12" fmla="*/ 547 w 643"/>
                <a:gd name="T13" fmla="*/ 459 h 493"/>
                <a:gd name="T14" fmla="*/ 605 w 643"/>
                <a:gd name="T15" fmla="*/ 418 h 493"/>
                <a:gd name="T16" fmla="*/ 624 w 643"/>
                <a:gd name="T17" fmla="*/ 404 h 493"/>
                <a:gd name="T18" fmla="*/ 641 w 643"/>
                <a:gd name="T19" fmla="*/ 387 h 493"/>
                <a:gd name="T20" fmla="*/ 634 w 643"/>
                <a:gd name="T21" fmla="*/ 389 h 493"/>
                <a:gd name="T22" fmla="*/ 607 w 643"/>
                <a:gd name="T23" fmla="*/ 401 h 493"/>
                <a:gd name="T24" fmla="*/ 593 w 643"/>
                <a:gd name="T25" fmla="*/ 411 h 493"/>
                <a:gd name="T26" fmla="*/ 612 w 643"/>
                <a:gd name="T27" fmla="*/ 382 h 493"/>
                <a:gd name="T28" fmla="*/ 598 w 643"/>
                <a:gd name="T29" fmla="*/ 394 h 493"/>
                <a:gd name="T30" fmla="*/ 542 w 643"/>
                <a:gd name="T31" fmla="*/ 425 h 493"/>
                <a:gd name="T32" fmla="*/ 504 w 643"/>
                <a:gd name="T33" fmla="*/ 452 h 493"/>
                <a:gd name="T34" fmla="*/ 499 w 643"/>
                <a:gd name="T35" fmla="*/ 430 h 493"/>
                <a:gd name="T36" fmla="*/ 511 w 643"/>
                <a:gd name="T37" fmla="*/ 404 h 493"/>
                <a:gd name="T38" fmla="*/ 497 w 643"/>
                <a:gd name="T39" fmla="*/ 313 h 493"/>
                <a:gd name="T40" fmla="*/ 485 w 643"/>
                <a:gd name="T41" fmla="*/ 219 h 493"/>
                <a:gd name="T42" fmla="*/ 475 w 643"/>
                <a:gd name="T43" fmla="*/ 159 h 493"/>
                <a:gd name="T44" fmla="*/ 463 w 643"/>
                <a:gd name="T45" fmla="*/ 149 h 493"/>
                <a:gd name="T46" fmla="*/ 461 w 643"/>
                <a:gd name="T47" fmla="*/ 132 h 493"/>
                <a:gd name="T48" fmla="*/ 451 w 643"/>
                <a:gd name="T49" fmla="*/ 79 h 493"/>
                <a:gd name="T50" fmla="*/ 434 w 643"/>
                <a:gd name="T51" fmla="*/ 22 h 493"/>
                <a:gd name="T52" fmla="*/ 427 w 643"/>
                <a:gd name="T53" fmla="*/ 0 h 493"/>
                <a:gd name="T54" fmla="*/ 324 w 643"/>
                <a:gd name="T55" fmla="*/ 22 h 493"/>
                <a:gd name="T56" fmla="*/ 288 w 643"/>
                <a:gd name="T57" fmla="*/ 53 h 493"/>
                <a:gd name="T58" fmla="*/ 261 w 643"/>
                <a:gd name="T59" fmla="*/ 99 h 493"/>
                <a:gd name="T60" fmla="*/ 228 w 643"/>
                <a:gd name="T61" fmla="*/ 142 h 493"/>
                <a:gd name="T62" fmla="*/ 230 w 643"/>
                <a:gd name="T63" fmla="*/ 159 h 493"/>
                <a:gd name="T64" fmla="*/ 242 w 643"/>
                <a:gd name="T65" fmla="*/ 166 h 493"/>
                <a:gd name="T66" fmla="*/ 247 w 643"/>
                <a:gd name="T67" fmla="*/ 190 h 493"/>
                <a:gd name="T68" fmla="*/ 206 w 643"/>
                <a:gd name="T69" fmla="*/ 238 h 493"/>
                <a:gd name="T70" fmla="*/ 134 w 643"/>
                <a:gd name="T71" fmla="*/ 250 h 493"/>
                <a:gd name="T72" fmla="*/ 79 w 643"/>
                <a:gd name="T73" fmla="*/ 255 h 493"/>
                <a:gd name="T74" fmla="*/ 40 w 643"/>
                <a:gd name="T75" fmla="*/ 284 h 493"/>
                <a:gd name="T76" fmla="*/ 60 w 643"/>
                <a:gd name="T77" fmla="*/ 313 h 493"/>
                <a:gd name="T78" fmla="*/ 52 w 643"/>
                <a:gd name="T79" fmla="*/ 332 h 493"/>
                <a:gd name="T80" fmla="*/ 0 w 643"/>
                <a:gd name="T81" fmla="*/ 389 h 493"/>
                <a:gd name="T82" fmla="*/ 357 w 643"/>
                <a:gd name="T83" fmla="*/ 353 h 493"/>
                <a:gd name="T84" fmla="*/ 365 w 643"/>
                <a:gd name="T85" fmla="*/ 361 h 493"/>
                <a:gd name="T86" fmla="*/ 384 w 643"/>
                <a:gd name="T87" fmla="*/ 385 h 493"/>
                <a:gd name="T88" fmla="*/ 391 w 643"/>
                <a:gd name="T89" fmla="*/ 39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3" h="493">
                  <a:moveTo>
                    <a:pt x="417" y="406"/>
                  </a:moveTo>
                  <a:lnTo>
                    <a:pt x="487" y="430"/>
                  </a:lnTo>
                  <a:lnTo>
                    <a:pt x="492" y="442"/>
                  </a:lnTo>
                  <a:lnTo>
                    <a:pt x="487" y="447"/>
                  </a:lnTo>
                  <a:lnTo>
                    <a:pt x="482" y="452"/>
                  </a:lnTo>
                  <a:lnTo>
                    <a:pt x="482" y="459"/>
                  </a:lnTo>
                  <a:lnTo>
                    <a:pt x="482" y="471"/>
                  </a:lnTo>
                  <a:lnTo>
                    <a:pt x="478" y="471"/>
                  </a:lnTo>
                  <a:lnTo>
                    <a:pt x="473" y="474"/>
                  </a:lnTo>
                  <a:lnTo>
                    <a:pt x="468" y="488"/>
                  </a:lnTo>
                  <a:lnTo>
                    <a:pt x="468" y="493"/>
                  </a:lnTo>
                  <a:lnTo>
                    <a:pt x="470" y="493"/>
                  </a:lnTo>
                  <a:lnTo>
                    <a:pt x="473" y="490"/>
                  </a:lnTo>
                  <a:lnTo>
                    <a:pt x="475" y="488"/>
                  </a:lnTo>
                  <a:lnTo>
                    <a:pt x="485" y="476"/>
                  </a:lnTo>
                  <a:lnTo>
                    <a:pt x="492" y="478"/>
                  </a:lnTo>
                  <a:lnTo>
                    <a:pt x="506" y="478"/>
                  </a:lnTo>
                  <a:lnTo>
                    <a:pt x="514" y="474"/>
                  </a:lnTo>
                  <a:lnTo>
                    <a:pt x="526" y="471"/>
                  </a:lnTo>
                  <a:lnTo>
                    <a:pt x="538" y="464"/>
                  </a:lnTo>
                  <a:lnTo>
                    <a:pt x="547" y="459"/>
                  </a:lnTo>
                  <a:lnTo>
                    <a:pt x="557" y="452"/>
                  </a:lnTo>
                  <a:lnTo>
                    <a:pt x="595" y="425"/>
                  </a:lnTo>
                  <a:lnTo>
                    <a:pt x="605" y="418"/>
                  </a:lnTo>
                  <a:lnTo>
                    <a:pt x="612" y="411"/>
                  </a:lnTo>
                  <a:lnTo>
                    <a:pt x="619" y="409"/>
                  </a:lnTo>
                  <a:lnTo>
                    <a:pt x="624" y="404"/>
                  </a:lnTo>
                  <a:lnTo>
                    <a:pt x="634" y="399"/>
                  </a:lnTo>
                  <a:lnTo>
                    <a:pt x="638" y="397"/>
                  </a:lnTo>
                  <a:lnTo>
                    <a:pt x="641" y="387"/>
                  </a:lnTo>
                  <a:lnTo>
                    <a:pt x="643" y="382"/>
                  </a:lnTo>
                  <a:lnTo>
                    <a:pt x="641" y="382"/>
                  </a:lnTo>
                  <a:lnTo>
                    <a:pt x="634" y="389"/>
                  </a:lnTo>
                  <a:lnTo>
                    <a:pt x="624" y="392"/>
                  </a:lnTo>
                  <a:lnTo>
                    <a:pt x="614" y="397"/>
                  </a:lnTo>
                  <a:lnTo>
                    <a:pt x="607" y="401"/>
                  </a:lnTo>
                  <a:lnTo>
                    <a:pt x="605" y="409"/>
                  </a:lnTo>
                  <a:lnTo>
                    <a:pt x="595" y="413"/>
                  </a:lnTo>
                  <a:lnTo>
                    <a:pt x="593" y="411"/>
                  </a:lnTo>
                  <a:lnTo>
                    <a:pt x="598" y="404"/>
                  </a:lnTo>
                  <a:lnTo>
                    <a:pt x="605" y="397"/>
                  </a:lnTo>
                  <a:lnTo>
                    <a:pt x="612" y="382"/>
                  </a:lnTo>
                  <a:lnTo>
                    <a:pt x="610" y="380"/>
                  </a:lnTo>
                  <a:lnTo>
                    <a:pt x="602" y="387"/>
                  </a:lnTo>
                  <a:lnTo>
                    <a:pt x="598" y="394"/>
                  </a:lnTo>
                  <a:lnTo>
                    <a:pt x="593" y="399"/>
                  </a:lnTo>
                  <a:lnTo>
                    <a:pt x="571" y="411"/>
                  </a:lnTo>
                  <a:lnTo>
                    <a:pt x="542" y="425"/>
                  </a:lnTo>
                  <a:lnTo>
                    <a:pt x="521" y="438"/>
                  </a:lnTo>
                  <a:lnTo>
                    <a:pt x="511" y="440"/>
                  </a:lnTo>
                  <a:lnTo>
                    <a:pt x="504" y="452"/>
                  </a:lnTo>
                  <a:lnTo>
                    <a:pt x="499" y="450"/>
                  </a:lnTo>
                  <a:lnTo>
                    <a:pt x="497" y="440"/>
                  </a:lnTo>
                  <a:lnTo>
                    <a:pt x="499" y="430"/>
                  </a:lnTo>
                  <a:lnTo>
                    <a:pt x="506" y="425"/>
                  </a:lnTo>
                  <a:lnTo>
                    <a:pt x="499" y="416"/>
                  </a:lnTo>
                  <a:lnTo>
                    <a:pt x="511" y="404"/>
                  </a:lnTo>
                  <a:lnTo>
                    <a:pt x="514" y="397"/>
                  </a:lnTo>
                  <a:lnTo>
                    <a:pt x="506" y="389"/>
                  </a:lnTo>
                  <a:lnTo>
                    <a:pt x="497" y="313"/>
                  </a:lnTo>
                  <a:lnTo>
                    <a:pt x="494" y="310"/>
                  </a:lnTo>
                  <a:lnTo>
                    <a:pt x="494" y="236"/>
                  </a:lnTo>
                  <a:lnTo>
                    <a:pt x="485" y="219"/>
                  </a:lnTo>
                  <a:lnTo>
                    <a:pt x="480" y="200"/>
                  </a:lnTo>
                  <a:lnTo>
                    <a:pt x="480" y="185"/>
                  </a:lnTo>
                  <a:lnTo>
                    <a:pt x="475" y="159"/>
                  </a:lnTo>
                  <a:lnTo>
                    <a:pt x="466" y="144"/>
                  </a:lnTo>
                  <a:lnTo>
                    <a:pt x="461" y="144"/>
                  </a:lnTo>
                  <a:lnTo>
                    <a:pt x="463" y="149"/>
                  </a:lnTo>
                  <a:lnTo>
                    <a:pt x="461" y="149"/>
                  </a:lnTo>
                  <a:lnTo>
                    <a:pt x="458" y="144"/>
                  </a:lnTo>
                  <a:lnTo>
                    <a:pt x="461" y="132"/>
                  </a:lnTo>
                  <a:lnTo>
                    <a:pt x="446" y="101"/>
                  </a:lnTo>
                  <a:lnTo>
                    <a:pt x="446" y="89"/>
                  </a:lnTo>
                  <a:lnTo>
                    <a:pt x="451" y="79"/>
                  </a:lnTo>
                  <a:lnTo>
                    <a:pt x="446" y="55"/>
                  </a:lnTo>
                  <a:lnTo>
                    <a:pt x="434" y="24"/>
                  </a:lnTo>
                  <a:lnTo>
                    <a:pt x="434" y="22"/>
                  </a:lnTo>
                  <a:lnTo>
                    <a:pt x="429" y="17"/>
                  </a:lnTo>
                  <a:lnTo>
                    <a:pt x="432" y="12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326" y="27"/>
                  </a:lnTo>
                  <a:lnTo>
                    <a:pt x="324" y="22"/>
                  </a:lnTo>
                  <a:lnTo>
                    <a:pt x="319" y="24"/>
                  </a:lnTo>
                  <a:lnTo>
                    <a:pt x="312" y="29"/>
                  </a:lnTo>
                  <a:lnTo>
                    <a:pt x="288" y="53"/>
                  </a:lnTo>
                  <a:lnTo>
                    <a:pt x="264" y="87"/>
                  </a:lnTo>
                  <a:lnTo>
                    <a:pt x="259" y="94"/>
                  </a:lnTo>
                  <a:lnTo>
                    <a:pt x="261" y="99"/>
                  </a:lnTo>
                  <a:lnTo>
                    <a:pt x="257" y="111"/>
                  </a:lnTo>
                  <a:lnTo>
                    <a:pt x="252" y="118"/>
                  </a:lnTo>
                  <a:lnTo>
                    <a:pt x="228" y="142"/>
                  </a:lnTo>
                  <a:lnTo>
                    <a:pt x="225" y="147"/>
                  </a:lnTo>
                  <a:lnTo>
                    <a:pt x="228" y="156"/>
                  </a:lnTo>
                  <a:lnTo>
                    <a:pt x="230" y="159"/>
                  </a:lnTo>
                  <a:lnTo>
                    <a:pt x="237" y="159"/>
                  </a:lnTo>
                  <a:lnTo>
                    <a:pt x="242" y="161"/>
                  </a:lnTo>
                  <a:lnTo>
                    <a:pt x="242" y="166"/>
                  </a:lnTo>
                  <a:lnTo>
                    <a:pt x="237" y="173"/>
                  </a:lnTo>
                  <a:lnTo>
                    <a:pt x="240" y="180"/>
                  </a:lnTo>
                  <a:lnTo>
                    <a:pt x="247" y="190"/>
                  </a:lnTo>
                  <a:lnTo>
                    <a:pt x="245" y="204"/>
                  </a:lnTo>
                  <a:lnTo>
                    <a:pt x="228" y="212"/>
                  </a:lnTo>
                  <a:lnTo>
                    <a:pt x="206" y="238"/>
                  </a:lnTo>
                  <a:lnTo>
                    <a:pt x="187" y="243"/>
                  </a:lnTo>
                  <a:lnTo>
                    <a:pt x="149" y="255"/>
                  </a:lnTo>
                  <a:lnTo>
                    <a:pt x="134" y="250"/>
                  </a:lnTo>
                  <a:lnTo>
                    <a:pt x="122" y="248"/>
                  </a:lnTo>
                  <a:lnTo>
                    <a:pt x="100" y="250"/>
                  </a:lnTo>
                  <a:lnTo>
                    <a:pt x="79" y="255"/>
                  </a:lnTo>
                  <a:lnTo>
                    <a:pt x="55" y="262"/>
                  </a:lnTo>
                  <a:lnTo>
                    <a:pt x="45" y="272"/>
                  </a:lnTo>
                  <a:lnTo>
                    <a:pt x="40" y="284"/>
                  </a:lnTo>
                  <a:lnTo>
                    <a:pt x="40" y="293"/>
                  </a:lnTo>
                  <a:lnTo>
                    <a:pt x="55" y="310"/>
                  </a:lnTo>
                  <a:lnTo>
                    <a:pt x="60" y="313"/>
                  </a:lnTo>
                  <a:lnTo>
                    <a:pt x="60" y="320"/>
                  </a:lnTo>
                  <a:lnTo>
                    <a:pt x="57" y="327"/>
                  </a:lnTo>
                  <a:lnTo>
                    <a:pt x="52" y="332"/>
                  </a:lnTo>
                  <a:lnTo>
                    <a:pt x="45" y="346"/>
                  </a:lnTo>
                  <a:lnTo>
                    <a:pt x="14" y="380"/>
                  </a:lnTo>
                  <a:lnTo>
                    <a:pt x="0" y="389"/>
                  </a:lnTo>
                  <a:lnTo>
                    <a:pt x="7" y="418"/>
                  </a:lnTo>
                  <a:lnTo>
                    <a:pt x="350" y="349"/>
                  </a:lnTo>
                  <a:lnTo>
                    <a:pt x="357" y="353"/>
                  </a:lnTo>
                  <a:lnTo>
                    <a:pt x="360" y="358"/>
                  </a:lnTo>
                  <a:lnTo>
                    <a:pt x="362" y="361"/>
                  </a:lnTo>
                  <a:lnTo>
                    <a:pt x="365" y="361"/>
                  </a:lnTo>
                  <a:lnTo>
                    <a:pt x="367" y="363"/>
                  </a:lnTo>
                  <a:lnTo>
                    <a:pt x="372" y="365"/>
                  </a:lnTo>
                  <a:lnTo>
                    <a:pt x="384" y="385"/>
                  </a:lnTo>
                  <a:lnTo>
                    <a:pt x="386" y="394"/>
                  </a:lnTo>
                  <a:lnTo>
                    <a:pt x="389" y="397"/>
                  </a:lnTo>
                  <a:lnTo>
                    <a:pt x="391" y="399"/>
                  </a:lnTo>
                  <a:lnTo>
                    <a:pt x="410" y="401"/>
                  </a:lnTo>
                  <a:lnTo>
                    <a:pt x="417" y="40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73C6947-5547-AB40-9294-A392C83773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26638" y="4855359"/>
              <a:ext cx="1173611" cy="890795"/>
            </a:xfrm>
            <a:custGeom>
              <a:avLst/>
              <a:gdLst>
                <a:gd name="T0" fmla="*/ 3 w 776"/>
                <a:gd name="T1" fmla="*/ 51 h 589"/>
                <a:gd name="T2" fmla="*/ 0 w 776"/>
                <a:gd name="T3" fmla="*/ 63 h 589"/>
                <a:gd name="T4" fmla="*/ 15 w 776"/>
                <a:gd name="T5" fmla="*/ 77 h 589"/>
                <a:gd name="T6" fmla="*/ 20 w 776"/>
                <a:gd name="T7" fmla="*/ 97 h 589"/>
                <a:gd name="T8" fmla="*/ 27 w 776"/>
                <a:gd name="T9" fmla="*/ 104 h 589"/>
                <a:gd name="T10" fmla="*/ 22 w 776"/>
                <a:gd name="T11" fmla="*/ 118 h 589"/>
                <a:gd name="T12" fmla="*/ 41 w 776"/>
                <a:gd name="T13" fmla="*/ 111 h 589"/>
                <a:gd name="T14" fmla="*/ 53 w 776"/>
                <a:gd name="T15" fmla="*/ 97 h 589"/>
                <a:gd name="T16" fmla="*/ 65 w 776"/>
                <a:gd name="T17" fmla="*/ 97 h 589"/>
                <a:gd name="T18" fmla="*/ 58 w 776"/>
                <a:gd name="T19" fmla="*/ 109 h 589"/>
                <a:gd name="T20" fmla="*/ 118 w 776"/>
                <a:gd name="T21" fmla="*/ 89 h 589"/>
                <a:gd name="T22" fmla="*/ 118 w 776"/>
                <a:gd name="T23" fmla="*/ 101 h 589"/>
                <a:gd name="T24" fmla="*/ 156 w 776"/>
                <a:gd name="T25" fmla="*/ 111 h 589"/>
                <a:gd name="T26" fmla="*/ 180 w 776"/>
                <a:gd name="T27" fmla="*/ 116 h 589"/>
                <a:gd name="T28" fmla="*/ 200 w 776"/>
                <a:gd name="T29" fmla="*/ 121 h 589"/>
                <a:gd name="T30" fmla="*/ 200 w 776"/>
                <a:gd name="T31" fmla="*/ 125 h 589"/>
                <a:gd name="T32" fmla="*/ 226 w 776"/>
                <a:gd name="T33" fmla="*/ 154 h 589"/>
                <a:gd name="T34" fmla="*/ 219 w 776"/>
                <a:gd name="T35" fmla="*/ 161 h 589"/>
                <a:gd name="T36" fmla="*/ 216 w 776"/>
                <a:gd name="T37" fmla="*/ 166 h 589"/>
                <a:gd name="T38" fmla="*/ 257 w 776"/>
                <a:gd name="T39" fmla="*/ 154 h 589"/>
                <a:gd name="T40" fmla="*/ 313 w 776"/>
                <a:gd name="T41" fmla="*/ 130 h 589"/>
                <a:gd name="T42" fmla="*/ 315 w 776"/>
                <a:gd name="T43" fmla="*/ 111 h 589"/>
                <a:gd name="T44" fmla="*/ 387 w 776"/>
                <a:gd name="T45" fmla="*/ 135 h 589"/>
                <a:gd name="T46" fmla="*/ 435 w 776"/>
                <a:gd name="T47" fmla="*/ 178 h 589"/>
                <a:gd name="T48" fmla="*/ 466 w 776"/>
                <a:gd name="T49" fmla="*/ 190 h 589"/>
                <a:gd name="T50" fmla="*/ 483 w 776"/>
                <a:gd name="T51" fmla="*/ 224 h 589"/>
                <a:gd name="T52" fmla="*/ 481 w 776"/>
                <a:gd name="T53" fmla="*/ 303 h 589"/>
                <a:gd name="T54" fmla="*/ 502 w 776"/>
                <a:gd name="T55" fmla="*/ 344 h 589"/>
                <a:gd name="T56" fmla="*/ 497 w 776"/>
                <a:gd name="T57" fmla="*/ 315 h 589"/>
                <a:gd name="T58" fmla="*/ 514 w 776"/>
                <a:gd name="T59" fmla="*/ 325 h 589"/>
                <a:gd name="T60" fmla="*/ 521 w 776"/>
                <a:gd name="T61" fmla="*/ 315 h 589"/>
                <a:gd name="T62" fmla="*/ 521 w 776"/>
                <a:gd name="T63" fmla="*/ 334 h 589"/>
                <a:gd name="T64" fmla="*/ 507 w 776"/>
                <a:gd name="T65" fmla="*/ 361 h 589"/>
                <a:gd name="T66" fmla="*/ 521 w 776"/>
                <a:gd name="T67" fmla="*/ 385 h 589"/>
                <a:gd name="T68" fmla="*/ 560 w 776"/>
                <a:gd name="T69" fmla="*/ 431 h 589"/>
                <a:gd name="T70" fmla="*/ 574 w 776"/>
                <a:gd name="T71" fmla="*/ 435 h 589"/>
                <a:gd name="T72" fmla="*/ 591 w 776"/>
                <a:gd name="T73" fmla="*/ 467 h 589"/>
                <a:gd name="T74" fmla="*/ 622 w 776"/>
                <a:gd name="T75" fmla="*/ 517 h 589"/>
                <a:gd name="T76" fmla="*/ 680 w 776"/>
                <a:gd name="T77" fmla="*/ 558 h 589"/>
                <a:gd name="T78" fmla="*/ 702 w 776"/>
                <a:gd name="T79" fmla="*/ 570 h 589"/>
                <a:gd name="T80" fmla="*/ 694 w 776"/>
                <a:gd name="T81" fmla="*/ 575 h 589"/>
                <a:gd name="T82" fmla="*/ 687 w 776"/>
                <a:gd name="T83" fmla="*/ 582 h 589"/>
                <a:gd name="T84" fmla="*/ 709 w 776"/>
                <a:gd name="T85" fmla="*/ 584 h 589"/>
                <a:gd name="T86" fmla="*/ 764 w 776"/>
                <a:gd name="T87" fmla="*/ 553 h 589"/>
                <a:gd name="T88" fmla="*/ 762 w 776"/>
                <a:gd name="T89" fmla="*/ 520 h 589"/>
                <a:gd name="T90" fmla="*/ 766 w 776"/>
                <a:gd name="T91" fmla="*/ 467 h 589"/>
                <a:gd name="T92" fmla="*/ 762 w 776"/>
                <a:gd name="T93" fmla="*/ 387 h 589"/>
                <a:gd name="T94" fmla="*/ 714 w 776"/>
                <a:gd name="T95" fmla="*/ 306 h 589"/>
                <a:gd name="T96" fmla="*/ 692 w 776"/>
                <a:gd name="T97" fmla="*/ 267 h 589"/>
                <a:gd name="T98" fmla="*/ 692 w 776"/>
                <a:gd name="T99" fmla="*/ 238 h 589"/>
                <a:gd name="T100" fmla="*/ 651 w 776"/>
                <a:gd name="T101" fmla="*/ 183 h 589"/>
                <a:gd name="T102" fmla="*/ 622 w 776"/>
                <a:gd name="T103" fmla="*/ 149 h 589"/>
                <a:gd name="T104" fmla="*/ 579 w 776"/>
                <a:gd name="T105" fmla="*/ 53 h 589"/>
                <a:gd name="T106" fmla="*/ 569 w 776"/>
                <a:gd name="T107" fmla="*/ 39 h 589"/>
                <a:gd name="T108" fmla="*/ 557 w 776"/>
                <a:gd name="T109" fmla="*/ 10 h 589"/>
                <a:gd name="T110" fmla="*/ 517 w 776"/>
                <a:gd name="T111" fmla="*/ 5 h 589"/>
                <a:gd name="T112" fmla="*/ 521 w 776"/>
                <a:gd name="T113" fmla="*/ 41 h 589"/>
                <a:gd name="T114" fmla="*/ 502 w 776"/>
                <a:gd name="T115" fmla="*/ 48 h 589"/>
                <a:gd name="T116" fmla="*/ 248 w 776"/>
                <a:gd name="T117" fmla="*/ 44 h 589"/>
                <a:gd name="T118" fmla="*/ 238 w 776"/>
                <a:gd name="T119" fmla="*/ 2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6" h="589">
                  <a:moveTo>
                    <a:pt x="238" y="22"/>
                  </a:moveTo>
                  <a:lnTo>
                    <a:pt x="3" y="46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8" y="73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22" y="85"/>
                  </a:lnTo>
                  <a:lnTo>
                    <a:pt x="24" y="87"/>
                  </a:lnTo>
                  <a:lnTo>
                    <a:pt x="20" y="97"/>
                  </a:lnTo>
                  <a:lnTo>
                    <a:pt x="20" y="99"/>
                  </a:lnTo>
                  <a:lnTo>
                    <a:pt x="24" y="101"/>
                  </a:lnTo>
                  <a:lnTo>
                    <a:pt x="27" y="104"/>
                  </a:lnTo>
                  <a:lnTo>
                    <a:pt x="27" y="106"/>
                  </a:lnTo>
                  <a:lnTo>
                    <a:pt x="22" y="111"/>
                  </a:lnTo>
                  <a:lnTo>
                    <a:pt x="22" y="118"/>
                  </a:lnTo>
                  <a:lnTo>
                    <a:pt x="24" y="121"/>
                  </a:lnTo>
                  <a:lnTo>
                    <a:pt x="36" y="116"/>
                  </a:lnTo>
                  <a:lnTo>
                    <a:pt x="41" y="111"/>
                  </a:lnTo>
                  <a:lnTo>
                    <a:pt x="46" y="99"/>
                  </a:lnTo>
                  <a:lnTo>
                    <a:pt x="48" y="94"/>
                  </a:lnTo>
                  <a:lnTo>
                    <a:pt x="53" y="97"/>
                  </a:lnTo>
                  <a:lnTo>
                    <a:pt x="60" y="97"/>
                  </a:lnTo>
                  <a:lnTo>
                    <a:pt x="63" y="94"/>
                  </a:lnTo>
                  <a:lnTo>
                    <a:pt x="65" y="97"/>
                  </a:lnTo>
                  <a:lnTo>
                    <a:pt x="65" y="99"/>
                  </a:lnTo>
                  <a:lnTo>
                    <a:pt x="56" y="106"/>
                  </a:lnTo>
                  <a:lnTo>
                    <a:pt x="58" y="109"/>
                  </a:lnTo>
                  <a:lnTo>
                    <a:pt x="65" y="106"/>
                  </a:lnTo>
                  <a:lnTo>
                    <a:pt x="77" y="104"/>
                  </a:lnTo>
                  <a:lnTo>
                    <a:pt x="118" y="89"/>
                  </a:lnTo>
                  <a:lnTo>
                    <a:pt x="125" y="89"/>
                  </a:lnTo>
                  <a:lnTo>
                    <a:pt x="125" y="94"/>
                  </a:lnTo>
                  <a:lnTo>
                    <a:pt x="118" y="101"/>
                  </a:lnTo>
                  <a:lnTo>
                    <a:pt x="120" y="101"/>
                  </a:lnTo>
                  <a:lnTo>
                    <a:pt x="140" y="104"/>
                  </a:lnTo>
                  <a:lnTo>
                    <a:pt x="156" y="111"/>
                  </a:lnTo>
                  <a:lnTo>
                    <a:pt x="176" y="121"/>
                  </a:lnTo>
                  <a:lnTo>
                    <a:pt x="180" y="121"/>
                  </a:lnTo>
                  <a:lnTo>
                    <a:pt x="180" y="116"/>
                  </a:lnTo>
                  <a:lnTo>
                    <a:pt x="185" y="111"/>
                  </a:lnTo>
                  <a:lnTo>
                    <a:pt x="188" y="118"/>
                  </a:lnTo>
                  <a:lnTo>
                    <a:pt x="200" y="121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0" y="125"/>
                  </a:lnTo>
                  <a:lnTo>
                    <a:pt x="200" y="130"/>
                  </a:lnTo>
                  <a:lnTo>
                    <a:pt x="224" y="147"/>
                  </a:lnTo>
                  <a:lnTo>
                    <a:pt x="226" y="154"/>
                  </a:lnTo>
                  <a:lnTo>
                    <a:pt x="224" y="159"/>
                  </a:lnTo>
                  <a:lnTo>
                    <a:pt x="224" y="164"/>
                  </a:lnTo>
                  <a:lnTo>
                    <a:pt x="219" y="161"/>
                  </a:lnTo>
                  <a:lnTo>
                    <a:pt x="219" y="157"/>
                  </a:lnTo>
                  <a:lnTo>
                    <a:pt x="216" y="161"/>
                  </a:lnTo>
                  <a:lnTo>
                    <a:pt x="216" y="166"/>
                  </a:lnTo>
                  <a:lnTo>
                    <a:pt x="221" y="166"/>
                  </a:lnTo>
                  <a:lnTo>
                    <a:pt x="255" y="159"/>
                  </a:lnTo>
                  <a:lnTo>
                    <a:pt x="257" y="154"/>
                  </a:lnTo>
                  <a:lnTo>
                    <a:pt x="269" y="154"/>
                  </a:lnTo>
                  <a:lnTo>
                    <a:pt x="296" y="130"/>
                  </a:lnTo>
                  <a:lnTo>
                    <a:pt x="313" y="130"/>
                  </a:lnTo>
                  <a:lnTo>
                    <a:pt x="313" y="128"/>
                  </a:lnTo>
                  <a:lnTo>
                    <a:pt x="310" y="123"/>
                  </a:lnTo>
                  <a:lnTo>
                    <a:pt x="315" y="111"/>
                  </a:lnTo>
                  <a:lnTo>
                    <a:pt x="344" y="109"/>
                  </a:lnTo>
                  <a:lnTo>
                    <a:pt x="387" y="130"/>
                  </a:lnTo>
                  <a:lnTo>
                    <a:pt x="387" y="135"/>
                  </a:lnTo>
                  <a:lnTo>
                    <a:pt x="399" y="145"/>
                  </a:lnTo>
                  <a:lnTo>
                    <a:pt x="409" y="159"/>
                  </a:lnTo>
                  <a:lnTo>
                    <a:pt x="435" y="178"/>
                  </a:lnTo>
                  <a:lnTo>
                    <a:pt x="437" y="185"/>
                  </a:lnTo>
                  <a:lnTo>
                    <a:pt x="445" y="193"/>
                  </a:lnTo>
                  <a:lnTo>
                    <a:pt x="466" y="190"/>
                  </a:lnTo>
                  <a:lnTo>
                    <a:pt x="481" y="214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90" y="248"/>
                  </a:lnTo>
                  <a:lnTo>
                    <a:pt x="488" y="274"/>
                  </a:lnTo>
                  <a:lnTo>
                    <a:pt x="481" y="303"/>
                  </a:lnTo>
                  <a:lnTo>
                    <a:pt x="483" y="325"/>
                  </a:lnTo>
                  <a:lnTo>
                    <a:pt x="485" y="332"/>
                  </a:lnTo>
                  <a:lnTo>
                    <a:pt x="502" y="344"/>
                  </a:lnTo>
                  <a:lnTo>
                    <a:pt x="507" y="334"/>
                  </a:lnTo>
                  <a:lnTo>
                    <a:pt x="502" y="330"/>
                  </a:lnTo>
                  <a:lnTo>
                    <a:pt x="497" y="315"/>
                  </a:lnTo>
                  <a:lnTo>
                    <a:pt x="497" y="313"/>
                  </a:lnTo>
                  <a:lnTo>
                    <a:pt x="507" y="310"/>
                  </a:lnTo>
                  <a:lnTo>
                    <a:pt x="514" y="325"/>
                  </a:lnTo>
                  <a:lnTo>
                    <a:pt x="519" y="325"/>
                  </a:lnTo>
                  <a:lnTo>
                    <a:pt x="519" y="318"/>
                  </a:lnTo>
                  <a:lnTo>
                    <a:pt x="521" y="315"/>
                  </a:lnTo>
                  <a:lnTo>
                    <a:pt x="526" y="320"/>
                  </a:lnTo>
                  <a:lnTo>
                    <a:pt x="526" y="327"/>
                  </a:lnTo>
                  <a:lnTo>
                    <a:pt x="521" y="334"/>
                  </a:lnTo>
                  <a:lnTo>
                    <a:pt x="517" y="339"/>
                  </a:lnTo>
                  <a:lnTo>
                    <a:pt x="512" y="359"/>
                  </a:lnTo>
                  <a:lnTo>
                    <a:pt x="507" y="361"/>
                  </a:lnTo>
                  <a:lnTo>
                    <a:pt x="507" y="368"/>
                  </a:lnTo>
                  <a:lnTo>
                    <a:pt x="512" y="375"/>
                  </a:lnTo>
                  <a:lnTo>
                    <a:pt x="521" y="385"/>
                  </a:lnTo>
                  <a:lnTo>
                    <a:pt x="536" y="416"/>
                  </a:lnTo>
                  <a:lnTo>
                    <a:pt x="557" y="431"/>
                  </a:lnTo>
                  <a:lnTo>
                    <a:pt x="560" y="431"/>
                  </a:lnTo>
                  <a:lnTo>
                    <a:pt x="562" y="421"/>
                  </a:lnTo>
                  <a:lnTo>
                    <a:pt x="569" y="421"/>
                  </a:lnTo>
                  <a:lnTo>
                    <a:pt x="574" y="435"/>
                  </a:lnTo>
                  <a:lnTo>
                    <a:pt x="574" y="443"/>
                  </a:lnTo>
                  <a:lnTo>
                    <a:pt x="581" y="459"/>
                  </a:lnTo>
                  <a:lnTo>
                    <a:pt x="591" y="467"/>
                  </a:lnTo>
                  <a:lnTo>
                    <a:pt x="601" y="469"/>
                  </a:lnTo>
                  <a:lnTo>
                    <a:pt x="617" y="515"/>
                  </a:lnTo>
                  <a:lnTo>
                    <a:pt x="622" y="517"/>
                  </a:lnTo>
                  <a:lnTo>
                    <a:pt x="644" y="522"/>
                  </a:lnTo>
                  <a:lnTo>
                    <a:pt x="654" y="527"/>
                  </a:lnTo>
                  <a:lnTo>
                    <a:pt x="680" y="558"/>
                  </a:lnTo>
                  <a:lnTo>
                    <a:pt x="690" y="565"/>
                  </a:lnTo>
                  <a:lnTo>
                    <a:pt x="694" y="565"/>
                  </a:lnTo>
                  <a:lnTo>
                    <a:pt x="702" y="570"/>
                  </a:lnTo>
                  <a:lnTo>
                    <a:pt x="704" y="575"/>
                  </a:lnTo>
                  <a:lnTo>
                    <a:pt x="697" y="577"/>
                  </a:lnTo>
                  <a:lnTo>
                    <a:pt x="694" y="575"/>
                  </a:lnTo>
                  <a:lnTo>
                    <a:pt x="692" y="575"/>
                  </a:lnTo>
                  <a:lnTo>
                    <a:pt x="687" y="577"/>
                  </a:lnTo>
                  <a:lnTo>
                    <a:pt x="687" y="582"/>
                  </a:lnTo>
                  <a:lnTo>
                    <a:pt x="690" y="584"/>
                  </a:lnTo>
                  <a:lnTo>
                    <a:pt x="704" y="589"/>
                  </a:lnTo>
                  <a:lnTo>
                    <a:pt x="709" y="584"/>
                  </a:lnTo>
                  <a:lnTo>
                    <a:pt x="721" y="582"/>
                  </a:lnTo>
                  <a:lnTo>
                    <a:pt x="757" y="570"/>
                  </a:lnTo>
                  <a:lnTo>
                    <a:pt x="764" y="553"/>
                  </a:lnTo>
                  <a:lnTo>
                    <a:pt x="766" y="551"/>
                  </a:lnTo>
                  <a:lnTo>
                    <a:pt x="762" y="529"/>
                  </a:lnTo>
                  <a:lnTo>
                    <a:pt x="762" y="520"/>
                  </a:lnTo>
                  <a:lnTo>
                    <a:pt x="769" y="503"/>
                  </a:lnTo>
                  <a:lnTo>
                    <a:pt x="776" y="505"/>
                  </a:lnTo>
                  <a:lnTo>
                    <a:pt x="766" y="467"/>
                  </a:lnTo>
                  <a:lnTo>
                    <a:pt x="769" y="450"/>
                  </a:lnTo>
                  <a:lnTo>
                    <a:pt x="769" y="414"/>
                  </a:lnTo>
                  <a:lnTo>
                    <a:pt x="762" y="387"/>
                  </a:lnTo>
                  <a:lnTo>
                    <a:pt x="757" y="375"/>
                  </a:lnTo>
                  <a:lnTo>
                    <a:pt x="730" y="344"/>
                  </a:lnTo>
                  <a:lnTo>
                    <a:pt x="714" y="306"/>
                  </a:lnTo>
                  <a:lnTo>
                    <a:pt x="694" y="279"/>
                  </a:lnTo>
                  <a:lnTo>
                    <a:pt x="694" y="274"/>
                  </a:lnTo>
                  <a:lnTo>
                    <a:pt x="692" y="267"/>
                  </a:lnTo>
                  <a:lnTo>
                    <a:pt x="687" y="253"/>
                  </a:lnTo>
                  <a:lnTo>
                    <a:pt x="687" y="248"/>
                  </a:lnTo>
                  <a:lnTo>
                    <a:pt x="692" y="238"/>
                  </a:lnTo>
                  <a:lnTo>
                    <a:pt x="692" y="234"/>
                  </a:lnTo>
                  <a:lnTo>
                    <a:pt x="668" y="197"/>
                  </a:lnTo>
                  <a:lnTo>
                    <a:pt x="651" y="183"/>
                  </a:lnTo>
                  <a:lnTo>
                    <a:pt x="642" y="178"/>
                  </a:lnTo>
                  <a:lnTo>
                    <a:pt x="639" y="173"/>
                  </a:lnTo>
                  <a:lnTo>
                    <a:pt x="622" y="149"/>
                  </a:lnTo>
                  <a:lnTo>
                    <a:pt x="601" y="109"/>
                  </a:lnTo>
                  <a:lnTo>
                    <a:pt x="593" y="87"/>
                  </a:lnTo>
                  <a:lnTo>
                    <a:pt x="579" y="53"/>
                  </a:lnTo>
                  <a:lnTo>
                    <a:pt x="579" y="48"/>
                  </a:lnTo>
                  <a:lnTo>
                    <a:pt x="574" y="41"/>
                  </a:lnTo>
                  <a:lnTo>
                    <a:pt x="569" y="39"/>
                  </a:lnTo>
                  <a:lnTo>
                    <a:pt x="567" y="17"/>
                  </a:lnTo>
                  <a:lnTo>
                    <a:pt x="565" y="8"/>
                  </a:lnTo>
                  <a:lnTo>
                    <a:pt x="557" y="10"/>
                  </a:lnTo>
                  <a:lnTo>
                    <a:pt x="541" y="10"/>
                  </a:lnTo>
                  <a:lnTo>
                    <a:pt x="524" y="0"/>
                  </a:lnTo>
                  <a:lnTo>
                    <a:pt x="517" y="5"/>
                  </a:lnTo>
                  <a:lnTo>
                    <a:pt x="514" y="10"/>
                  </a:lnTo>
                  <a:lnTo>
                    <a:pt x="514" y="20"/>
                  </a:lnTo>
                  <a:lnTo>
                    <a:pt x="521" y="41"/>
                  </a:lnTo>
                  <a:lnTo>
                    <a:pt x="519" y="56"/>
                  </a:lnTo>
                  <a:lnTo>
                    <a:pt x="505" y="53"/>
                  </a:lnTo>
                  <a:lnTo>
                    <a:pt x="502" y="48"/>
                  </a:lnTo>
                  <a:lnTo>
                    <a:pt x="497" y="36"/>
                  </a:lnTo>
                  <a:lnTo>
                    <a:pt x="252" y="51"/>
                  </a:lnTo>
                  <a:lnTo>
                    <a:pt x="248" y="44"/>
                  </a:lnTo>
                  <a:lnTo>
                    <a:pt x="248" y="36"/>
                  </a:lnTo>
                  <a:lnTo>
                    <a:pt x="240" y="27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BD3156D-C1B2-8A41-B579-E32956762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59338" y="3885920"/>
              <a:ext cx="901382" cy="930117"/>
            </a:xfrm>
            <a:custGeom>
              <a:avLst/>
              <a:gdLst>
                <a:gd name="T0" fmla="*/ 87 w 596"/>
                <a:gd name="T1" fmla="*/ 0 h 615"/>
                <a:gd name="T2" fmla="*/ 0 w 596"/>
                <a:gd name="T3" fmla="*/ 605 h 615"/>
                <a:gd name="T4" fmla="*/ 0 w 596"/>
                <a:gd name="T5" fmla="*/ 608 h 615"/>
                <a:gd name="T6" fmla="*/ 80 w 596"/>
                <a:gd name="T7" fmla="*/ 615 h 615"/>
                <a:gd name="T8" fmla="*/ 84 w 596"/>
                <a:gd name="T9" fmla="*/ 569 h 615"/>
                <a:gd name="T10" fmla="*/ 233 w 596"/>
                <a:gd name="T11" fmla="*/ 586 h 615"/>
                <a:gd name="T12" fmla="*/ 231 w 596"/>
                <a:gd name="T13" fmla="*/ 586 h 615"/>
                <a:gd name="T14" fmla="*/ 226 w 596"/>
                <a:gd name="T15" fmla="*/ 577 h 615"/>
                <a:gd name="T16" fmla="*/ 231 w 596"/>
                <a:gd name="T17" fmla="*/ 569 h 615"/>
                <a:gd name="T18" fmla="*/ 231 w 596"/>
                <a:gd name="T19" fmla="*/ 569 h 615"/>
                <a:gd name="T20" fmla="*/ 226 w 596"/>
                <a:gd name="T21" fmla="*/ 564 h 615"/>
                <a:gd name="T22" fmla="*/ 228 w 596"/>
                <a:gd name="T23" fmla="*/ 562 h 615"/>
                <a:gd name="T24" fmla="*/ 550 w 596"/>
                <a:gd name="T25" fmla="*/ 593 h 615"/>
                <a:gd name="T26" fmla="*/ 589 w 596"/>
                <a:gd name="T27" fmla="*/ 110 h 615"/>
                <a:gd name="T28" fmla="*/ 593 w 596"/>
                <a:gd name="T29" fmla="*/ 110 h 615"/>
                <a:gd name="T30" fmla="*/ 596 w 596"/>
                <a:gd name="T31" fmla="*/ 57 h 615"/>
                <a:gd name="T32" fmla="*/ 87 w 596"/>
                <a:gd name="T3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6" h="615">
                  <a:moveTo>
                    <a:pt x="87" y="0"/>
                  </a:moveTo>
                  <a:lnTo>
                    <a:pt x="0" y="605"/>
                  </a:lnTo>
                  <a:lnTo>
                    <a:pt x="0" y="608"/>
                  </a:lnTo>
                  <a:lnTo>
                    <a:pt x="80" y="615"/>
                  </a:lnTo>
                  <a:lnTo>
                    <a:pt x="84" y="569"/>
                  </a:lnTo>
                  <a:lnTo>
                    <a:pt x="233" y="586"/>
                  </a:lnTo>
                  <a:lnTo>
                    <a:pt x="231" y="586"/>
                  </a:lnTo>
                  <a:lnTo>
                    <a:pt x="226" y="577"/>
                  </a:lnTo>
                  <a:lnTo>
                    <a:pt x="231" y="569"/>
                  </a:lnTo>
                  <a:lnTo>
                    <a:pt x="231" y="569"/>
                  </a:lnTo>
                  <a:lnTo>
                    <a:pt x="226" y="564"/>
                  </a:lnTo>
                  <a:lnTo>
                    <a:pt x="228" y="562"/>
                  </a:lnTo>
                  <a:lnTo>
                    <a:pt x="550" y="593"/>
                  </a:lnTo>
                  <a:lnTo>
                    <a:pt x="589" y="110"/>
                  </a:lnTo>
                  <a:lnTo>
                    <a:pt x="593" y="110"/>
                  </a:lnTo>
                  <a:lnTo>
                    <a:pt x="596" y="5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29F3AE9-88D5-6B46-9D10-442C90E2C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99285" y="3290040"/>
              <a:ext cx="588319" cy="282816"/>
            </a:xfrm>
            <a:custGeom>
              <a:avLst/>
              <a:gdLst>
                <a:gd name="T0" fmla="*/ 223 w 389"/>
                <a:gd name="T1" fmla="*/ 12 h 187"/>
                <a:gd name="T2" fmla="*/ 12 w 389"/>
                <a:gd name="T3" fmla="*/ 110 h 187"/>
                <a:gd name="T4" fmla="*/ 21 w 389"/>
                <a:gd name="T5" fmla="*/ 100 h 187"/>
                <a:gd name="T6" fmla="*/ 45 w 389"/>
                <a:gd name="T7" fmla="*/ 79 h 187"/>
                <a:gd name="T8" fmla="*/ 57 w 389"/>
                <a:gd name="T9" fmla="*/ 67 h 187"/>
                <a:gd name="T10" fmla="*/ 67 w 389"/>
                <a:gd name="T11" fmla="*/ 62 h 187"/>
                <a:gd name="T12" fmla="*/ 86 w 389"/>
                <a:gd name="T13" fmla="*/ 60 h 187"/>
                <a:gd name="T14" fmla="*/ 117 w 389"/>
                <a:gd name="T15" fmla="*/ 43 h 187"/>
                <a:gd name="T16" fmla="*/ 129 w 389"/>
                <a:gd name="T17" fmla="*/ 48 h 187"/>
                <a:gd name="T18" fmla="*/ 139 w 389"/>
                <a:gd name="T19" fmla="*/ 55 h 187"/>
                <a:gd name="T20" fmla="*/ 153 w 389"/>
                <a:gd name="T21" fmla="*/ 74 h 187"/>
                <a:gd name="T22" fmla="*/ 161 w 389"/>
                <a:gd name="T23" fmla="*/ 74 h 187"/>
                <a:gd name="T24" fmla="*/ 175 w 389"/>
                <a:gd name="T25" fmla="*/ 79 h 187"/>
                <a:gd name="T26" fmla="*/ 180 w 389"/>
                <a:gd name="T27" fmla="*/ 98 h 187"/>
                <a:gd name="T28" fmla="*/ 201 w 389"/>
                <a:gd name="T29" fmla="*/ 105 h 187"/>
                <a:gd name="T30" fmla="*/ 221 w 389"/>
                <a:gd name="T31" fmla="*/ 117 h 187"/>
                <a:gd name="T32" fmla="*/ 209 w 389"/>
                <a:gd name="T33" fmla="*/ 141 h 187"/>
                <a:gd name="T34" fmla="*/ 204 w 389"/>
                <a:gd name="T35" fmla="*/ 170 h 187"/>
                <a:gd name="T36" fmla="*/ 225 w 389"/>
                <a:gd name="T37" fmla="*/ 165 h 187"/>
                <a:gd name="T38" fmla="*/ 240 w 389"/>
                <a:gd name="T39" fmla="*/ 177 h 187"/>
                <a:gd name="T40" fmla="*/ 252 w 389"/>
                <a:gd name="T41" fmla="*/ 170 h 187"/>
                <a:gd name="T42" fmla="*/ 281 w 389"/>
                <a:gd name="T43" fmla="*/ 177 h 187"/>
                <a:gd name="T44" fmla="*/ 293 w 389"/>
                <a:gd name="T45" fmla="*/ 182 h 187"/>
                <a:gd name="T46" fmla="*/ 290 w 389"/>
                <a:gd name="T47" fmla="*/ 173 h 187"/>
                <a:gd name="T48" fmla="*/ 273 w 389"/>
                <a:gd name="T49" fmla="*/ 161 h 187"/>
                <a:gd name="T50" fmla="*/ 273 w 389"/>
                <a:gd name="T51" fmla="*/ 153 h 187"/>
                <a:gd name="T52" fmla="*/ 281 w 389"/>
                <a:gd name="T53" fmla="*/ 151 h 187"/>
                <a:gd name="T54" fmla="*/ 264 w 389"/>
                <a:gd name="T55" fmla="*/ 137 h 187"/>
                <a:gd name="T56" fmla="*/ 257 w 389"/>
                <a:gd name="T57" fmla="*/ 110 h 187"/>
                <a:gd name="T58" fmla="*/ 259 w 389"/>
                <a:gd name="T59" fmla="*/ 81 h 187"/>
                <a:gd name="T60" fmla="*/ 254 w 389"/>
                <a:gd name="T61" fmla="*/ 72 h 187"/>
                <a:gd name="T62" fmla="*/ 254 w 389"/>
                <a:gd name="T63" fmla="*/ 62 h 187"/>
                <a:gd name="T64" fmla="*/ 259 w 389"/>
                <a:gd name="T65" fmla="*/ 50 h 187"/>
                <a:gd name="T66" fmla="*/ 276 w 389"/>
                <a:gd name="T67" fmla="*/ 38 h 187"/>
                <a:gd name="T68" fmla="*/ 290 w 389"/>
                <a:gd name="T69" fmla="*/ 24 h 187"/>
                <a:gd name="T70" fmla="*/ 288 w 389"/>
                <a:gd name="T71" fmla="*/ 40 h 187"/>
                <a:gd name="T72" fmla="*/ 276 w 389"/>
                <a:gd name="T73" fmla="*/ 55 h 187"/>
                <a:gd name="T74" fmla="*/ 276 w 389"/>
                <a:gd name="T75" fmla="*/ 74 h 187"/>
                <a:gd name="T76" fmla="*/ 288 w 389"/>
                <a:gd name="T77" fmla="*/ 96 h 187"/>
                <a:gd name="T78" fmla="*/ 276 w 389"/>
                <a:gd name="T79" fmla="*/ 108 h 187"/>
                <a:gd name="T80" fmla="*/ 288 w 389"/>
                <a:gd name="T81" fmla="*/ 115 h 187"/>
                <a:gd name="T82" fmla="*/ 288 w 389"/>
                <a:gd name="T83" fmla="*/ 127 h 187"/>
                <a:gd name="T84" fmla="*/ 288 w 389"/>
                <a:gd name="T85" fmla="*/ 137 h 187"/>
                <a:gd name="T86" fmla="*/ 305 w 389"/>
                <a:gd name="T87" fmla="*/ 158 h 187"/>
                <a:gd name="T88" fmla="*/ 314 w 389"/>
                <a:gd name="T89" fmla="*/ 153 h 187"/>
                <a:gd name="T90" fmla="*/ 326 w 389"/>
                <a:gd name="T91" fmla="*/ 156 h 187"/>
                <a:gd name="T92" fmla="*/ 331 w 389"/>
                <a:gd name="T93" fmla="*/ 175 h 187"/>
                <a:gd name="T94" fmla="*/ 336 w 389"/>
                <a:gd name="T95" fmla="*/ 185 h 187"/>
                <a:gd name="T96" fmla="*/ 345 w 389"/>
                <a:gd name="T97" fmla="*/ 187 h 187"/>
                <a:gd name="T98" fmla="*/ 379 w 389"/>
                <a:gd name="T99" fmla="*/ 168 h 187"/>
                <a:gd name="T100" fmla="*/ 382 w 389"/>
                <a:gd name="T101" fmla="*/ 158 h 187"/>
                <a:gd name="T102" fmla="*/ 389 w 389"/>
                <a:gd name="T103" fmla="*/ 120 h 187"/>
                <a:gd name="T104" fmla="*/ 295 w 389"/>
                <a:gd name="T10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187">
                  <a:moveTo>
                    <a:pt x="295" y="0"/>
                  </a:moveTo>
                  <a:lnTo>
                    <a:pt x="223" y="12"/>
                  </a:lnTo>
                  <a:lnTo>
                    <a:pt x="0" y="55"/>
                  </a:lnTo>
                  <a:lnTo>
                    <a:pt x="12" y="110"/>
                  </a:lnTo>
                  <a:lnTo>
                    <a:pt x="16" y="103"/>
                  </a:lnTo>
                  <a:lnTo>
                    <a:pt x="21" y="100"/>
                  </a:lnTo>
                  <a:lnTo>
                    <a:pt x="38" y="81"/>
                  </a:lnTo>
                  <a:lnTo>
                    <a:pt x="45" y="79"/>
                  </a:lnTo>
                  <a:lnTo>
                    <a:pt x="50" y="69"/>
                  </a:lnTo>
                  <a:lnTo>
                    <a:pt x="57" y="67"/>
                  </a:lnTo>
                  <a:lnTo>
                    <a:pt x="62" y="57"/>
                  </a:lnTo>
                  <a:lnTo>
                    <a:pt x="67" y="62"/>
                  </a:lnTo>
                  <a:lnTo>
                    <a:pt x="77" y="64"/>
                  </a:lnTo>
                  <a:lnTo>
                    <a:pt x="86" y="60"/>
                  </a:lnTo>
                  <a:lnTo>
                    <a:pt x="91" y="52"/>
                  </a:lnTo>
                  <a:lnTo>
                    <a:pt x="117" y="43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7" y="45"/>
                  </a:lnTo>
                  <a:lnTo>
                    <a:pt x="139" y="55"/>
                  </a:lnTo>
                  <a:lnTo>
                    <a:pt x="144" y="5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61" y="74"/>
                  </a:lnTo>
                  <a:lnTo>
                    <a:pt x="165" y="76"/>
                  </a:lnTo>
                  <a:lnTo>
                    <a:pt x="175" y="79"/>
                  </a:lnTo>
                  <a:lnTo>
                    <a:pt x="170" y="86"/>
                  </a:lnTo>
                  <a:lnTo>
                    <a:pt x="180" y="98"/>
                  </a:lnTo>
                  <a:lnTo>
                    <a:pt x="194" y="98"/>
                  </a:lnTo>
                  <a:lnTo>
                    <a:pt x="201" y="105"/>
                  </a:lnTo>
                  <a:lnTo>
                    <a:pt x="213" y="110"/>
                  </a:lnTo>
                  <a:lnTo>
                    <a:pt x="221" y="117"/>
                  </a:lnTo>
                  <a:lnTo>
                    <a:pt x="218" y="125"/>
                  </a:lnTo>
                  <a:lnTo>
                    <a:pt x="209" y="141"/>
                  </a:lnTo>
                  <a:lnTo>
                    <a:pt x="201" y="158"/>
                  </a:lnTo>
                  <a:lnTo>
                    <a:pt x="204" y="170"/>
                  </a:lnTo>
                  <a:lnTo>
                    <a:pt x="216" y="170"/>
                  </a:lnTo>
                  <a:lnTo>
                    <a:pt x="225" y="165"/>
                  </a:lnTo>
                  <a:lnTo>
                    <a:pt x="235" y="175"/>
                  </a:lnTo>
                  <a:lnTo>
                    <a:pt x="240" y="177"/>
                  </a:lnTo>
                  <a:lnTo>
                    <a:pt x="240" y="173"/>
                  </a:lnTo>
                  <a:lnTo>
                    <a:pt x="252" y="170"/>
                  </a:lnTo>
                  <a:lnTo>
                    <a:pt x="264" y="173"/>
                  </a:lnTo>
                  <a:lnTo>
                    <a:pt x="281" y="177"/>
                  </a:lnTo>
                  <a:lnTo>
                    <a:pt x="290" y="182"/>
                  </a:lnTo>
                  <a:lnTo>
                    <a:pt x="293" y="182"/>
                  </a:lnTo>
                  <a:lnTo>
                    <a:pt x="293" y="177"/>
                  </a:lnTo>
                  <a:lnTo>
                    <a:pt x="290" y="173"/>
                  </a:lnTo>
                  <a:lnTo>
                    <a:pt x="283" y="161"/>
                  </a:lnTo>
                  <a:lnTo>
                    <a:pt x="273" y="161"/>
                  </a:lnTo>
                  <a:lnTo>
                    <a:pt x="273" y="158"/>
                  </a:lnTo>
                  <a:lnTo>
                    <a:pt x="273" y="153"/>
                  </a:lnTo>
                  <a:lnTo>
                    <a:pt x="276" y="153"/>
                  </a:lnTo>
                  <a:lnTo>
                    <a:pt x="281" y="151"/>
                  </a:lnTo>
                  <a:lnTo>
                    <a:pt x="271" y="146"/>
                  </a:lnTo>
                  <a:lnTo>
                    <a:pt x="264" y="137"/>
                  </a:lnTo>
                  <a:lnTo>
                    <a:pt x="259" y="117"/>
                  </a:lnTo>
                  <a:lnTo>
                    <a:pt x="257" y="110"/>
                  </a:lnTo>
                  <a:lnTo>
                    <a:pt x="254" y="98"/>
                  </a:lnTo>
                  <a:lnTo>
                    <a:pt x="259" y="81"/>
                  </a:lnTo>
                  <a:lnTo>
                    <a:pt x="257" y="74"/>
                  </a:lnTo>
                  <a:lnTo>
                    <a:pt x="254" y="72"/>
                  </a:lnTo>
                  <a:lnTo>
                    <a:pt x="254" y="67"/>
                  </a:lnTo>
                  <a:lnTo>
                    <a:pt x="254" y="62"/>
                  </a:lnTo>
                  <a:lnTo>
                    <a:pt x="257" y="57"/>
                  </a:lnTo>
                  <a:lnTo>
                    <a:pt x="259" y="50"/>
                  </a:lnTo>
                  <a:lnTo>
                    <a:pt x="273" y="40"/>
                  </a:lnTo>
                  <a:lnTo>
                    <a:pt x="276" y="38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3" y="28"/>
                  </a:lnTo>
                  <a:lnTo>
                    <a:pt x="288" y="40"/>
                  </a:lnTo>
                  <a:lnTo>
                    <a:pt x="283" y="48"/>
                  </a:lnTo>
                  <a:lnTo>
                    <a:pt x="276" y="55"/>
                  </a:lnTo>
                  <a:lnTo>
                    <a:pt x="273" y="64"/>
                  </a:lnTo>
                  <a:lnTo>
                    <a:pt x="276" y="74"/>
                  </a:lnTo>
                  <a:lnTo>
                    <a:pt x="283" y="76"/>
                  </a:lnTo>
                  <a:lnTo>
                    <a:pt x="288" y="96"/>
                  </a:lnTo>
                  <a:lnTo>
                    <a:pt x="288" y="100"/>
                  </a:lnTo>
                  <a:lnTo>
                    <a:pt x="276" y="108"/>
                  </a:lnTo>
                  <a:lnTo>
                    <a:pt x="278" y="110"/>
                  </a:lnTo>
                  <a:lnTo>
                    <a:pt x="288" y="115"/>
                  </a:lnTo>
                  <a:lnTo>
                    <a:pt x="290" y="117"/>
                  </a:lnTo>
                  <a:lnTo>
                    <a:pt x="288" y="127"/>
                  </a:lnTo>
                  <a:lnTo>
                    <a:pt x="290" y="132"/>
                  </a:lnTo>
                  <a:lnTo>
                    <a:pt x="288" y="137"/>
                  </a:lnTo>
                  <a:lnTo>
                    <a:pt x="293" y="149"/>
                  </a:lnTo>
                  <a:lnTo>
                    <a:pt x="305" y="158"/>
                  </a:lnTo>
                  <a:lnTo>
                    <a:pt x="312" y="158"/>
                  </a:lnTo>
                  <a:lnTo>
                    <a:pt x="314" y="153"/>
                  </a:lnTo>
                  <a:lnTo>
                    <a:pt x="321" y="153"/>
                  </a:lnTo>
                  <a:lnTo>
                    <a:pt x="326" y="156"/>
                  </a:lnTo>
                  <a:lnTo>
                    <a:pt x="324" y="163"/>
                  </a:lnTo>
                  <a:lnTo>
                    <a:pt x="331" y="175"/>
                  </a:lnTo>
                  <a:lnTo>
                    <a:pt x="331" y="180"/>
                  </a:lnTo>
                  <a:lnTo>
                    <a:pt x="336" y="185"/>
                  </a:lnTo>
                  <a:lnTo>
                    <a:pt x="345" y="185"/>
                  </a:lnTo>
                  <a:lnTo>
                    <a:pt x="345" y="187"/>
                  </a:lnTo>
                  <a:lnTo>
                    <a:pt x="353" y="177"/>
                  </a:lnTo>
                  <a:lnTo>
                    <a:pt x="379" y="168"/>
                  </a:lnTo>
                  <a:lnTo>
                    <a:pt x="382" y="165"/>
                  </a:lnTo>
                  <a:lnTo>
                    <a:pt x="382" y="158"/>
                  </a:lnTo>
                  <a:lnTo>
                    <a:pt x="389" y="122"/>
                  </a:lnTo>
                  <a:lnTo>
                    <a:pt x="389" y="120"/>
                  </a:lnTo>
                  <a:lnTo>
                    <a:pt x="336" y="13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A97460B-F796-824E-82A3-51B36909B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01137" y="4052283"/>
              <a:ext cx="1801252" cy="1755879"/>
            </a:xfrm>
            <a:custGeom>
              <a:avLst/>
              <a:gdLst>
                <a:gd name="T0" fmla="*/ 1083 w 1191"/>
                <a:gd name="T1" fmla="*/ 320 h 1161"/>
                <a:gd name="T2" fmla="*/ 1004 w 1191"/>
                <a:gd name="T3" fmla="*/ 301 h 1161"/>
                <a:gd name="T4" fmla="*/ 956 w 1191"/>
                <a:gd name="T5" fmla="*/ 308 h 1161"/>
                <a:gd name="T6" fmla="*/ 915 w 1191"/>
                <a:gd name="T7" fmla="*/ 308 h 1161"/>
                <a:gd name="T8" fmla="*/ 903 w 1191"/>
                <a:gd name="T9" fmla="*/ 308 h 1161"/>
                <a:gd name="T10" fmla="*/ 884 w 1191"/>
                <a:gd name="T11" fmla="*/ 298 h 1161"/>
                <a:gd name="T12" fmla="*/ 865 w 1191"/>
                <a:gd name="T13" fmla="*/ 322 h 1161"/>
                <a:gd name="T14" fmla="*/ 855 w 1191"/>
                <a:gd name="T15" fmla="*/ 303 h 1161"/>
                <a:gd name="T16" fmla="*/ 814 w 1191"/>
                <a:gd name="T17" fmla="*/ 296 h 1161"/>
                <a:gd name="T18" fmla="*/ 790 w 1191"/>
                <a:gd name="T19" fmla="*/ 291 h 1161"/>
                <a:gd name="T20" fmla="*/ 752 w 1191"/>
                <a:gd name="T21" fmla="*/ 281 h 1161"/>
                <a:gd name="T22" fmla="*/ 728 w 1191"/>
                <a:gd name="T23" fmla="*/ 272 h 1161"/>
                <a:gd name="T24" fmla="*/ 689 w 1191"/>
                <a:gd name="T25" fmla="*/ 262 h 1161"/>
                <a:gd name="T26" fmla="*/ 672 w 1191"/>
                <a:gd name="T27" fmla="*/ 241 h 1161"/>
                <a:gd name="T28" fmla="*/ 632 w 1191"/>
                <a:gd name="T29" fmla="*/ 229 h 1161"/>
                <a:gd name="T30" fmla="*/ 367 w 1191"/>
                <a:gd name="T31" fmla="*/ 0 h 1161"/>
                <a:gd name="T32" fmla="*/ 0 w 1191"/>
                <a:gd name="T33" fmla="*/ 454 h 1161"/>
                <a:gd name="T34" fmla="*/ 5 w 1191"/>
                <a:gd name="T35" fmla="*/ 476 h 1161"/>
                <a:gd name="T36" fmla="*/ 34 w 1191"/>
                <a:gd name="T37" fmla="*/ 515 h 1161"/>
                <a:gd name="T38" fmla="*/ 147 w 1191"/>
                <a:gd name="T39" fmla="*/ 623 h 1161"/>
                <a:gd name="T40" fmla="*/ 161 w 1191"/>
                <a:gd name="T41" fmla="*/ 661 h 1161"/>
                <a:gd name="T42" fmla="*/ 240 w 1191"/>
                <a:gd name="T43" fmla="*/ 777 h 1161"/>
                <a:gd name="T44" fmla="*/ 312 w 1191"/>
                <a:gd name="T45" fmla="*/ 789 h 1161"/>
                <a:gd name="T46" fmla="*/ 353 w 1191"/>
                <a:gd name="T47" fmla="*/ 724 h 1161"/>
                <a:gd name="T48" fmla="*/ 377 w 1191"/>
                <a:gd name="T49" fmla="*/ 714 h 1161"/>
                <a:gd name="T50" fmla="*/ 425 w 1191"/>
                <a:gd name="T51" fmla="*/ 731 h 1161"/>
                <a:gd name="T52" fmla="*/ 473 w 1191"/>
                <a:gd name="T53" fmla="*/ 753 h 1161"/>
                <a:gd name="T54" fmla="*/ 490 w 1191"/>
                <a:gd name="T55" fmla="*/ 765 h 1161"/>
                <a:gd name="T56" fmla="*/ 528 w 1191"/>
                <a:gd name="T57" fmla="*/ 817 h 1161"/>
                <a:gd name="T58" fmla="*/ 593 w 1191"/>
                <a:gd name="T59" fmla="*/ 940 h 1161"/>
                <a:gd name="T60" fmla="*/ 632 w 1191"/>
                <a:gd name="T61" fmla="*/ 981 h 1161"/>
                <a:gd name="T62" fmla="*/ 644 w 1191"/>
                <a:gd name="T63" fmla="*/ 1046 h 1161"/>
                <a:gd name="T64" fmla="*/ 701 w 1191"/>
                <a:gd name="T65" fmla="*/ 1111 h 1161"/>
                <a:gd name="T66" fmla="*/ 800 w 1191"/>
                <a:gd name="T67" fmla="*/ 1142 h 1161"/>
                <a:gd name="T68" fmla="*/ 850 w 1191"/>
                <a:gd name="T69" fmla="*/ 1151 h 1161"/>
                <a:gd name="T70" fmla="*/ 848 w 1191"/>
                <a:gd name="T71" fmla="*/ 1137 h 1161"/>
                <a:gd name="T72" fmla="*/ 829 w 1191"/>
                <a:gd name="T73" fmla="*/ 1024 h 1161"/>
                <a:gd name="T74" fmla="*/ 819 w 1191"/>
                <a:gd name="T75" fmla="*/ 1010 h 1161"/>
                <a:gd name="T76" fmla="*/ 843 w 1191"/>
                <a:gd name="T77" fmla="*/ 969 h 1161"/>
                <a:gd name="T78" fmla="*/ 850 w 1191"/>
                <a:gd name="T79" fmla="*/ 952 h 1161"/>
                <a:gd name="T80" fmla="*/ 865 w 1191"/>
                <a:gd name="T81" fmla="*/ 914 h 1161"/>
                <a:gd name="T82" fmla="*/ 881 w 1191"/>
                <a:gd name="T83" fmla="*/ 916 h 1161"/>
                <a:gd name="T84" fmla="*/ 891 w 1191"/>
                <a:gd name="T85" fmla="*/ 899 h 1161"/>
                <a:gd name="T86" fmla="*/ 903 w 1191"/>
                <a:gd name="T87" fmla="*/ 897 h 1161"/>
                <a:gd name="T88" fmla="*/ 927 w 1191"/>
                <a:gd name="T89" fmla="*/ 882 h 1161"/>
                <a:gd name="T90" fmla="*/ 939 w 1191"/>
                <a:gd name="T91" fmla="*/ 861 h 1161"/>
                <a:gd name="T92" fmla="*/ 949 w 1191"/>
                <a:gd name="T93" fmla="*/ 870 h 1161"/>
                <a:gd name="T94" fmla="*/ 1042 w 1191"/>
                <a:gd name="T95" fmla="*/ 822 h 1161"/>
                <a:gd name="T96" fmla="*/ 1059 w 1191"/>
                <a:gd name="T97" fmla="*/ 767 h 1161"/>
                <a:gd name="T98" fmla="*/ 1081 w 1191"/>
                <a:gd name="T99" fmla="*/ 762 h 1161"/>
                <a:gd name="T100" fmla="*/ 1143 w 1191"/>
                <a:gd name="T101" fmla="*/ 753 h 1161"/>
                <a:gd name="T102" fmla="*/ 1162 w 1191"/>
                <a:gd name="T103" fmla="*/ 743 h 1161"/>
                <a:gd name="T104" fmla="*/ 1172 w 1191"/>
                <a:gd name="T105" fmla="*/ 719 h 1161"/>
                <a:gd name="T106" fmla="*/ 1174 w 1191"/>
                <a:gd name="T107" fmla="*/ 673 h 1161"/>
                <a:gd name="T108" fmla="*/ 1189 w 1191"/>
                <a:gd name="T109" fmla="*/ 637 h 1161"/>
                <a:gd name="T110" fmla="*/ 1182 w 1191"/>
                <a:gd name="T111" fmla="*/ 577 h 1161"/>
                <a:gd name="T112" fmla="*/ 1172 w 1191"/>
                <a:gd name="T113" fmla="*/ 553 h 1161"/>
                <a:gd name="T114" fmla="*/ 1160 w 1191"/>
                <a:gd name="T115" fmla="*/ 519 h 1161"/>
                <a:gd name="T116" fmla="*/ 1141 w 1191"/>
                <a:gd name="T117" fmla="*/ 337 h 1161"/>
                <a:gd name="T118" fmla="*/ 1098 w 1191"/>
                <a:gd name="T119" fmla="*/ 327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1" h="1161">
                  <a:moveTo>
                    <a:pt x="1098" y="327"/>
                  </a:moveTo>
                  <a:lnTo>
                    <a:pt x="1093" y="325"/>
                  </a:lnTo>
                  <a:lnTo>
                    <a:pt x="1090" y="322"/>
                  </a:lnTo>
                  <a:lnTo>
                    <a:pt x="1083" y="320"/>
                  </a:lnTo>
                  <a:lnTo>
                    <a:pt x="1040" y="296"/>
                  </a:lnTo>
                  <a:lnTo>
                    <a:pt x="1037" y="298"/>
                  </a:lnTo>
                  <a:lnTo>
                    <a:pt x="1023" y="303"/>
                  </a:lnTo>
                  <a:lnTo>
                    <a:pt x="1004" y="301"/>
                  </a:lnTo>
                  <a:lnTo>
                    <a:pt x="997" y="301"/>
                  </a:lnTo>
                  <a:lnTo>
                    <a:pt x="992" y="301"/>
                  </a:lnTo>
                  <a:lnTo>
                    <a:pt x="975" y="308"/>
                  </a:lnTo>
                  <a:lnTo>
                    <a:pt x="956" y="308"/>
                  </a:lnTo>
                  <a:lnTo>
                    <a:pt x="951" y="310"/>
                  </a:lnTo>
                  <a:lnTo>
                    <a:pt x="937" y="322"/>
                  </a:lnTo>
                  <a:lnTo>
                    <a:pt x="922" y="313"/>
                  </a:lnTo>
                  <a:lnTo>
                    <a:pt x="915" y="308"/>
                  </a:lnTo>
                  <a:lnTo>
                    <a:pt x="915" y="305"/>
                  </a:lnTo>
                  <a:lnTo>
                    <a:pt x="913" y="305"/>
                  </a:lnTo>
                  <a:lnTo>
                    <a:pt x="908" y="303"/>
                  </a:lnTo>
                  <a:lnTo>
                    <a:pt x="903" y="308"/>
                  </a:lnTo>
                  <a:lnTo>
                    <a:pt x="898" y="308"/>
                  </a:lnTo>
                  <a:lnTo>
                    <a:pt x="889" y="305"/>
                  </a:lnTo>
                  <a:lnTo>
                    <a:pt x="889" y="298"/>
                  </a:lnTo>
                  <a:lnTo>
                    <a:pt x="884" y="298"/>
                  </a:lnTo>
                  <a:lnTo>
                    <a:pt x="877" y="303"/>
                  </a:lnTo>
                  <a:lnTo>
                    <a:pt x="869" y="313"/>
                  </a:lnTo>
                  <a:lnTo>
                    <a:pt x="869" y="318"/>
                  </a:lnTo>
                  <a:lnTo>
                    <a:pt x="865" y="322"/>
                  </a:lnTo>
                  <a:lnTo>
                    <a:pt x="862" y="315"/>
                  </a:lnTo>
                  <a:lnTo>
                    <a:pt x="862" y="305"/>
                  </a:lnTo>
                  <a:lnTo>
                    <a:pt x="862" y="303"/>
                  </a:lnTo>
                  <a:lnTo>
                    <a:pt x="855" y="303"/>
                  </a:lnTo>
                  <a:lnTo>
                    <a:pt x="845" y="308"/>
                  </a:lnTo>
                  <a:lnTo>
                    <a:pt x="843" y="308"/>
                  </a:lnTo>
                  <a:lnTo>
                    <a:pt x="821" y="293"/>
                  </a:lnTo>
                  <a:lnTo>
                    <a:pt x="814" y="296"/>
                  </a:lnTo>
                  <a:lnTo>
                    <a:pt x="812" y="305"/>
                  </a:lnTo>
                  <a:lnTo>
                    <a:pt x="795" y="303"/>
                  </a:lnTo>
                  <a:lnTo>
                    <a:pt x="795" y="291"/>
                  </a:lnTo>
                  <a:lnTo>
                    <a:pt x="790" y="291"/>
                  </a:lnTo>
                  <a:lnTo>
                    <a:pt x="781" y="281"/>
                  </a:lnTo>
                  <a:lnTo>
                    <a:pt x="781" y="279"/>
                  </a:lnTo>
                  <a:lnTo>
                    <a:pt x="759" y="274"/>
                  </a:lnTo>
                  <a:lnTo>
                    <a:pt x="752" y="281"/>
                  </a:lnTo>
                  <a:lnTo>
                    <a:pt x="742" y="277"/>
                  </a:lnTo>
                  <a:lnTo>
                    <a:pt x="737" y="269"/>
                  </a:lnTo>
                  <a:lnTo>
                    <a:pt x="730" y="272"/>
                  </a:lnTo>
                  <a:lnTo>
                    <a:pt x="728" y="272"/>
                  </a:lnTo>
                  <a:lnTo>
                    <a:pt x="723" y="272"/>
                  </a:lnTo>
                  <a:lnTo>
                    <a:pt x="716" y="269"/>
                  </a:lnTo>
                  <a:lnTo>
                    <a:pt x="692" y="265"/>
                  </a:lnTo>
                  <a:lnTo>
                    <a:pt x="689" y="262"/>
                  </a:lnTo>
                  <a:lnTo>
                    <a:pt x="684" y="255"/>
                  </a:lnTo>
                  <a:lnTo>
                    <a:pt x="684" y="250"/>
                  </a:lnTo>
                  <a:lnTo>
                    <a:pt x="682" y="245"/>
                  </a:lnTo>
                  <a:lnTo>
                    <a:pt x="672" y="241"/>
                  </a:lnTo>
                  <a:lnTo>
                    <a:pt x="668" y="245"/>
                  </a:lnTo>
                  <a:lnTo>
                    <a:pt x="648" y="248"/>
                  </a:lnTo>
                  <a:lnTo>
                    <a:pt x="644" y="243"/>
                  </a:lnTo>
                  <a:lnTo>
                    <a:pt x="632" y="229"/>
                  </a:lnTo>
                  <a:lnTo>
                    <a:pt x="624" y="224"/>
                  </a:lnTo>
                  <a:lnTo>
                    <a:pt x="617" y="221"/>
                  </a:lnTo>
                  <a:lnTo>
                    <a:pt x="622" y="15"/>
                  </a:lnTo>
                  <a:lnTo>
                    <a:pt x="367" y="0"/>
                  </a:lnTo>
                  <a:lnTo>
                    <a:pt x="363" y="0"/>
                  </a:lnTo>
                  <a:lnTo>
                    <a:pt x="324" y="483"/>
                  </a:lnTo>
                  <a:lnTo>
                    <a:pt x="2" y="452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5" y="459"/>
                  </a:lnTo>
                  <a:lnTo>
                    <a:pt x="0" y="467"/>
                  </a:lnTo>
                  <a:lnTo>
                    <a:pt x="5" y="476"/>
                  </a:lnTo>
                  <a:lnTo>
                    <a:pt x="7" y="476"/>
                  </a:lnTo>
                  <a:lnTo>
                    <a:pt x="24" y="488"/>
                  </a:lnTo>
                  <a:lnTo>
                    <a:pt x="26" y="498"/>
                  </a:lnTo>
                  <a:lnTo>
                    <a:pt x="34" y="515"/>
                  </a:lnTo>
                  <a:lnTo>
                    <a:pt x="50" y="524"/>
                  </a:lnTo>
                  <a:lnTo>
                    <a:pt x="101" y="584"/>
                  </a:lnTo>
                  <a:lnTo>
                    <a:pt x="142" y="618"/>
                  </a:lnTo>
                  <a:lnTo>
                    <a:pt x="147" y="623"/>
                  </a:lnTo>
                  <a:lnTo>
                    <a:pt x="149" y="632"/>
                  </a:lnTo>
                  <a:lnTo>
                    <a:pt x="147" y="640"/>
                  </a:lnTo>
                  <a:lnTo>
                    <a:pt x="151" y="644"/>
                  </a:lnTo>
                  <a:lnTo>
                    <a:pt x="161" y="661"/>
                  </a:lnTo>
                  <a:lnTo>
                    <a:pt x="159" y="695"/>
                  </a:lnTo>
                  <a:lnTo>
                    <a:pt x="161" y="704"/>
                  </a:lnTo>
                  <a:lnTo>
                    <a:pt x="178" y="728"/>
                  </a:lnTo>
                  <a:lnTo>
                    <a:pt x="240" y="777"/>
                  </a:lnTo>
                  <a:lnTo>
                    <a:pt x="283" y="803"/>
                  </a:lnTo>
                  <a:lnTo>
                    <a:pt x="293" y="805"/>
                  </a:lnTo>
                  <a:lnTo>
                    <a:pt x="303" y="801"/>
                  </a:lnTo>
                  <a:lnTo>
                    <a:pt x="312" y="789"/>
                  </a:lnTo>
                  <a:lnTo>
                    <a:pt x="319" y="781"/>
                  </a:lnTo>
                  <a:lnTo>
                    <a:pt x="339" y="741"/>
                  </a:lnTo>
                  <a:lnTo>
                    <a:pt x="346" y="726"/>
                  </a:lnTo>
                  <a:lnTo>
                    <a:pt x="353" y="724"/>
                  </a:lnTo>
                  <a:lnTo>
                    <a:pt x="367" y="728"/>
                  </a:lnTo>
                  <a:lnTo>
                    <a:pt x="372" y="726"/>
                  </a:lnTo>
                  <a:lnTo>
                    <a:pt x="375" y="721"/>
                  </a:lnTo>
                  <a:lnTo>
                    <a:pt x="377" y="714"/>
                  </a:lnTo>
                  <a:lnTo>
                    <a:pt x="387" y="719"/>
                  </a:lnTo>
                  <a:lnTo>
                    <a:pt x="394" y="724"/>
                  </a:lnTo>
                  <a:lnTo>
                    <a:pt x="418" y="726"/>
                  </a:lnTo>
                  <a:lnTo>
                    <a:pt x="425" y="731"/>
                  </a:lnTo>
                  <a:lnTo>
                    <a:pt x="439" y="736"/>
                  </a:lnTo>
                  <a:lnTo>
                    <a:pt x="449" y="731"/>
                  </a:lnTo>
                  <a:lnTo>
                    <a:pt x="468" y="743"/>
                  </a:lnTo>
                  <a:lnTo>
                    <a:pt x="473" y="753"/>
                  </a:lnTo>
                  <a:lnTo>
                    <a:pt x="476" y="755"/>
                  </a:lnTo>
                  <a:lnTo>
                    <a:pt x="478" y="760"/>
                  </a:lnTo>
                  <a:lnTo>
                    <a:pt x="480" y="760"/>
                  </a:lnTo>
                  <a:lnTo>
                    <a:pt x="490" y="765"/>
                  </a:lnTo>
                  <a:lnTo>
                    <a:pt x="500" y="779"/>
                  </a:lnTo>
                  <a:lnTo>
                    <a:pt x="519" y="796"/>
                  </a:lnTo>
                  <a:lnTo>
                    <a:pt x="528" y="810"/>
                  </a:lnTo>
                  <a:lnTo>
                    <a:pt x="528" y="817"/>
                  </a:lnTo>
                  <a:lnTo>
                    <a:pt x="555" y="882"/>
                  </a:lnTo>
                  <a:lnTo>
                    <a:pt x="560" y="897"/>
                  </a:lnTo>
                  <a:lnTo>
                    <a:pt x="591" y="930"/>
                  </a:lnTo>
                  <a:lnTo>
                    <a:pt x="593" y="940"/>
                  </a:lnTo>
                  <a:lnTo>
                    <a:pt x="615" y="962"/>
                  </a:lnTo>
                  <a:lnTo>
                    <a:pt x="620" y="966"/>
                  </a:lnTo>
                  <a:lnTo>
                    <a:pt x="629" y="976"/>
                  </a:lnTo>
                  <a:lnTo>
                    <a:pt x="632" y="981"/>
                  </a:lnTo>
                  <a:lnTo>
                    <a:pt x="629" y="1005"/>
                  </a:lnTo>
                  <a:lnTo>
                    <a:pt x="636" y="1012"/>
                  </a:lnTo>
                  <a:lnTo>
                    <a:pt x="639" y="1039"/>
                  </a:lnTo>
                  <a:lnTo>
                    <a:pt x="644" y="1046"/>
                  </a:lnTo>
                  <a:lnTo>
                    <a:pt x="668" y="1089"/>
                  </a:lnTo>
                  <a:lnTo>
                    <a:pt x="668" y="1101"/>
                  </a:lnTo>
                  <a:lnTo>
                    <a:pt x="684" y="1101"/>
                  </a:lnTo>
                  <a:lnTo>
                    <a:pt x="701" y="1111"/>
                  </a:lnTo>
                  <a:lnTo>
                    <a:pt x="720" y="1118"/>
                  </a:lnTo>
                  <a:lnTo>
                    <a:pt x="752" y="1137"/>
                  </a:lnTo>
                  <a:lnTo>
                    <a:pt x="790" y="1142"/>
                  </a:lnTo>
                  <a:lnTo>
                    <a:pt x="800" y="1142"/>
                  </a:lnTo>
                  <a:lnTo>
                    <a:pt x="821" y="1156"/>
                  </a:lnTo>
                  <a:lnTo>
                    <a:pt x="831" y="1161"/>
                  </a:lnTo>
                  <a:lnTo>
                    <a:pt x="843" y="1149"/>
                  </a:lnTo>
                  <a:lnTo>
                    <a:pt x="850" y="1151"/>
                  </a:lnTo>
                  <a:lnTo>
                    <a:pt x="855" y="1149"/>
                  </a:lnTo>
                  <a:lnTo>
                    <a:pt x="855" y="1142"/>
                  </a:lnTo>
                  <a:lnTo>
                    <a:pt x="845" y="1139"/>
                  </a:lnTo>
                  <a:lnTo>
                    <a:pt x="848" y="1137"/>
                  </a:lnTo>
                  <a:lnTo>
                    <a:pt x="838" y="1125"/>
                  </a:lnTo>
                  <a:lnTo>
                    <a:pt x="824" y="1075"/>
                  </a:lnTo>
                  <a:lnTo>
                    <a:pt x="817" y="1055"/>
                  </a:lnTo>
                  <a:lnTo>
                    <a:pt x="829" y="1024"/>
                  </a:lnTo>
                  <a:lnTo>
                    <a:pt x="826" y="1014"/>
                  </a:lnTo>
                  <a:lnTo>
                    <a:pt x="824" y="1012"/>
                  </a:lnTo>
                  <a:lnTo>
                    <a:pt x="821" y="1012"/>
                  </a:lnTo>
                  <a:lnTo>
                    <a:pt x="819" y="1010"/>
                  </a:lnTo>
                  <a:lnTo>
                    <a:pt x="819" y="1007"/>
                  </a:lnTo>
                  <a:lnTo>
                    <a:pt x="821" y="1005"/>
                  </a:lnTo>
                  <a:lnTo>
                    <a:pt x="833" y="998"/>
                  </a:lnTo>
                  <a:lnTo>
                    <a:pt x="843" y="969"/>
                  </a:lnTo>
                  <a:lnTo>
                    <a:pt x="836" y="966"/>
                  </a:lnTo>
                  <a:lnTo>
                    <a:pt x="833" y="954"/>
                  </a:lnTo>
                  <a:lnTo>
                    <a:pt x="841" y="945"/>
                  </a:lnTo>
                  <a:lnTo>
                    <a:pt x="850" y="952"/>
                  </a:lnTo>
                  <a:lnTo>
                    <a:pt x="865" y="940"/>
                  </a:lnTo>
                  <a:lnTo>
                    <a:pt x="869" y="928"/>
                  </a:lnTo>
                  <a:lnTo>
                    <a:pt x="862" y="921"/>
                  </a:lnTo>
                  <a:lnTo>
                    <a:pt x="865" y="914"/>
                  </a:lnTo>
                  <a:lnTo>
                    <a:pt x="867" y="916"/>
                  </a:lnTo>
                  <a:lnTo>
                    <a:pt x="872" y="916"/>
                  </a:lnTo>
                  <a:lnTo>
                    <a:pt x="877" y="914"/>
                  </a:lnTo>
                  <a:lnTo>
                    <a:pt x="881" y="916"/>
                  </a:lnTo>
                  <a:lnTo>
                    <a:pt x="886" y="916"/>
                  </a:lnTo>
                  <a:lnTo>
                    <a:pt x="891" y="914"/>
                  </a:lnTo>
                  <a:lnTo>
                    <a:pt x="891" y="911"/>
                  </a:lnTo>
                  <a:lnTo>
                    <a:pt x="891" y="899"/>
                  </a:lnTo>
                  <a:lnTo>
                    <a:pt x="893" y="894"/>
                  </a:lnTo>
                  <a:lnTo>
                    <a:pt x="896" y="894"/>
                  </a:lnTo>
                  <a:lnTo>
                    <a:pt x="898" y="897"/>
                  </a:lnTo>
                  <a:lnTo>
                    <a:pt x="903" y="897"/>
                  </a:lnTo>
                  <a:lnTo>
                    <a:pt x="925" y="892"/>
                  </a:lnTo>
                  <a:lnTo>
                    <a:pt x="927" y="890"/>
                  </a:lnTo>
                  <a:lnTo>
                    <a:pt x="929" y="885"/>
                  </a:lnTo>
                  <a:lnTo>
                    <a:pt x="927" y="882"/>
                  </a:lnTo>
                  <a:lnTo>
                    <a:pt x="915" y="878"/>
                  </a:lnTo>
                  <a:lnTo>
                    <a:pt x="915" y="870"/>
                  </a:lnTo>
                  <a:lnTo>
                    <a:pt x="937" y="865"/>
                  </a:lnTo>
                  <a:lnTo>
                    <a:pt x="939" y="861"/>
                  </a:lnTo>
                  <a:lnTo>
                    <a:pt x="946" y="861"/>
                  </a:lnTo>
                  <a:lnTo>
                    <a:pt x="946" y="861"/>
                  </a:lnTo>
                  <a:lnTo>
                    <a:pt x="944" y="863"/>
                  </a:lnTo>
                  <a:lnTo>
                    <a:pt x="949" y="870"/>
                  </a:lnTo>
                  <a:lnTo>
                    <a:pt x="951" y="870"/>
                  </a:lnTo>
                  <a:lnTo>
                    <a:pt x="956" y="865"/>
                  </a:lnTo>
                  <a:lnTo>
                    <a:pt x="987" y="856"/>
                  </a:lnTo>
                  <a:lnTo>
                    <a:pt x="1042" y="822"/>
                  </a:lnTo>
                  <a:lnTo>
                    <a:pt x="1045" y="808"/>
                  </a:lnTo>
                  <a:lnTo>
                    <a:pt x="1071" y="786"/>
                  </a:lnTo>
                  <a:lnTo>
                    <a:pt x="1071" y="781"/>
                  </a:lnTo>
                  <a:lnTo>
                    <a:pt x="1059" y="767"/>
                  </a:lnTo>
                  <a:lnTo>
                    <a:pt x="1061" y="755"/>
                  </a:lnTo>
                  <a:lnTo>
                    <a:pt x="1078" y="748"/>
                  </a:lnTo>
                  <a:lnTo>
                    <a:pt x="1083" y="748"/>
                  </a:lnTo>
                  <a:lnTo>
                    <a:pt x="1081" y="762"/>
                  </a:lnTo>
                  <a:lnTo>
                    <a:pt x="1083" y="767"/>
                  </a:lnTo>
                  <a:lnTo>
                    <a:pt x="1102" y="765"/>
                  </a:lnTo>
                  <a:lnTo>
                    <a:pt x="1105" y="769"/>
                  </a:lnTo>
                  <a:lnTo>
                    <a:pt x="1143" y="753"/>
                  </a:lnTo>
                  <a:lnTo>
                    <a:pt x="1165" y="750"/>
                  </a:lnTo>
                  <a:lnTo>
                    <a:pt x="1167" y="748"/>
                  </a:lnTo>
                  <a:lnTo>
                    <a:pt x="1165" y="745"/>
                  </a:lnTo>
                  <a:lnTo>
                    <a:pt x="1162" y="743"/>
                  </a:lnTo>
                  <a:lnTo>
                    <a:pt x="1160" y="736"/>
                  </a:lnTo>
                  <a:lnTo>
                    <a:pt x="1162" y="731"/>
                  </a:lnTo>
                  <a:lnTo>
                    <a:pt x="1165" y="726"/>
                  </a:lnTo>
                  <a:lnTo>
                    <a:pt x="1172" y="719"/>
                  </a:lnTo>
                  <a:lnTo>
                    <a:pt x="1179" y="695"/>
                  </a:lnTo>
                  <a:lnTo>
                    <a:pt x="1174" y="685"/>
                  </a:lnTo>
                  <a:lnTo>
                    <a:pt x="1174" y="678"/>
                  </a:lnTo>
                  <a:lnTo>
                    <a:pt x="1174" y="673"/>
                  </a:lnTo>
                  <a:lnTo>
                    <a:pt x="1174" y="666"/>
                  </a:lnTo>
                  <a:lnTo>
                    <a:pt x="1177" y="652"/>
                  </a:lnTo>
                  <a:lnTo>
                    <a:pt x="1184" y="647"/>
                  </a:lnTo>
                  <a:lnTo>
                    <a:pt x="1189" y="637"/>
                  </a:lnTo>
                  <a:lnTo>
                    <a:pt x="1191" y="618"/>
                  </a:lnTo>
                  <a:lnTo>
                    <a:pt x="1191" y="606"/>
                  </a:lnTo>
                  <a:lnTo>
                    <a:pt x="1189" y="589"/>
                  </a:lnTo>
                  <a:lnTo>
                    <a:pt x="1182" y="577"/>
                  </a:lnTo>
                  <a:lnTo>
                    <a:pt x="1177" y="575"/>
                  </a:lnTo>
                  <a:lnTo>
                    <a:pt x="1179" y="567"/>
                  </a:lnTo>
                  <a:lnTo>
                    <a:pt x="1177" y="565"/>
                  </a:lnTo>
                  <a:lnTo>
                    <a:pt x="1172" y="553"/>
                  </a:lnTo>
                  <a:lnTo>
                    <a:pt x="1165" y="548"/>
                  </a:lnTo>
                  <a:lnTo>
                    <a:pt x="1162" y="546"/>
                  </a:lnTo>
                  <a:lnTo>
                    <a:pt x="1167" y="534"/>
                  </a:lnTo>
                  <a:lnTo>
                    <a:pt x="1160" y="519"/>
                  </a:lnTo>
                  <a:lnTo>
                    <a:pt x="1146" y="507"/>
                  </a:lnTo>
                  <a:lnTo>
                    <a:pt x="1143" y="500"/>
                  </a:lnTo>
                  <a:lnTo>
                    <a:pt x="1141" y="392"/>
                  </a:lnTo>
                  <a:lnTo>
                    <a:pt x="1141" y="337"/>
                  </a:lnTo>
                  <a:lnTo>
                    <a:pt x="1126" y="332"/>
                  </a:lnTo>
                  <a:lnTo>
                    <a:pt x="1114" y="337"/>
                  </a:lnTo>
                  <a:lnTo>
                    <a:pt x="1110" y="337"/>
                  </a:lnTo>
                  <a:lnTo>
                    <a:pt x="1098" y="32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4F73592-5DB9-FB4F-926C-1C6A60792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87760" y="3489675"/>
              <a:ext cx="951291" cy="512698"/>
            </a:xfrm>
            <a:custGeom>
              <a:avLst/>
              <a:gdLst>
                <a:gd name="T0" fmla="*/ 19 w 629"/>
                <a:gd name="T1" fmla="*/ 0 h 339"/>
                <a:gd name="T2" fmla="*/ 564 w 629"/>
                <a:gd name="T3" fmla="*/ 12 h 339"/>
                <a:gd name="T4" fmla="*/ 600 w 629"/>
                <a:gd name="T5" fmla="*/ 38 h 339"/>
                <a:gd name="T6" fmla="*/ 588 w 629"/>
                <a:gd name="T7" fmla="*/ 53 h 339"/>
                <a:gd name="T8" fmla="*/ 586 w 629"/>
                <a:gd name="T9" fmla="*/ 67 h 339"/>
                <a:gd name="T10" fmla="*/ 593 w 629"/>
                <a:gd name="T11" fmla="*/ 72 h 339"/>
                <a:gd name="T12" fmla="*/ 603 w 629"/>
                <a:gd name="T13" fmla="*/ 77 h 339"/>
                <a:gd name="T14" fmla="*/ 607 w 629"/>
                <a:gd name="T15" fmla="*/ 96 h 339"/>
                <a:gd name="T16" fmla="*/ 615 w 629"/>
                <a:gd name="T17" fmla="*/ 101 h 339"/>
                <a:gd name="T18" fmla="*/ 624 w 629"/>
                <a:gd name="T19" fmla="*/ 103 h 339"/>
                <a:gd name="T20" fmla="*/ 627 w 629"/>
                <a:gd name="T21" fmla="*/ 105 h 339"/>
                <a:gd name="T22" fmla="*/ 629 w 629"/>
                <a:gd name="T23" fmla="*/ 339 h 339"/>
                <a:gd name="T24" fmla="*/ 0 w 629"/>
                <a:gd name="T25" fmla="*/ 324 h 339"/>
                <a:gd name="T26" fmla="*/ 19 w 629"/>
                <a:gd name="T2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9" h="339">
                  <a:moveTo>
                    <a:pt x="19" y="0"/>
                  </a:moveTo>
                  <a:lnTo>
                    <a:pt x="564" y="12"/>
                  </a:lnTo>
                  <a:lnTo>
                    <a:pt x="600" y="38"/>
                  </a:lnTo>
                  <a:lnTo>
                    <a:pt x="588" y="53"/>
                  </a:lnTo>
                  <a:lnTo>
                    <a:pt x="586" y="67"/>
                  </a:lnTo>
                  <a:lnTo>
                    <a:pt x="593" y="72"/>
                  </a:lnTo>
                  <a:lnTo>
                    <a:pt x="603" y="77"/>
                  </a:lnTo>
                  <a:lnTo>
                    <a:pt x="607" y="96"/>
                  </a:lnTo>
                  <a:lnTo>
                    <a:pt x="615" y="101"/>
                  </a:lnTo>
                  <a:lnTo>
                    <a:pt x="624" y="103"/>
                  </a:lnTo>
                  <a:lnTo>
                    <a:pt x="627" y="105"/>
                  </a:lnTo>
                  <a:lnTo>
                    <a:pt x="629" y="339"/>
                  </a:lnTo>
                  <a:lnTo>
                    <a:pt x="0" y="32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ED33661-2EA5-2647-802F-75F3B87891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080563" y="2980001"/>
              <a:ext cx="1064720" cy="527822"/>
            </a:xfrm>
            <a:custGeom>
              <a:avLst/>
              <a:gdLst>
                <a:gd name="T0" fmla="*/ 0 w 704"/>
                <a:gd name="T1" fmla="*/ 217 h 349"/>
                <a:gd name="T2" fmla="*/ 19 w 704"/>
                <a:gd name="T3" fmla="*/ 0 h 349"/>
                <a:gd name="T4" fmla="*/ 451 w 704"/>
                <a:gd name="T5" fmla="*/ 24 h 349"/>
                <a:gd name="T6" fmla="*/ 464 w 704"/>
                <a:gd name="T7" fmla="*/ 41 h 349"/>
                <a:gd name="T8" fmla="*/ 478 w 704"/>
                <a:gd name="T9" fmla="*/ 41 h 349"/>
                <a:gd name="T10" fmla="*/ 490 w 704"/>
                <a:gd name="T11" fmla="*/ 39 h 349"/>
                <a:gd name="T12" fmla="*/ 497 w 704"/>
                <a:gd name="T13" fmla="*/ 44 h 349"/>
                <a:gd name="T14" fmla="*/ 504 w 704"/>
                <a:gd name="T15" fmla="*/ 58 h 349"/>
                <a:gd name="T16" fmla="*/ 514 w 704"/>
                <a:gd name="T17" fmla="*/ 60 h 349"/>
                <a:gd name="T18" fmla="*/ 526 w 704"/>
                <a:gd name="T19" fmla="*/ 58 h 349"/>
                <a:gd name="T20" fmla="*/ 538 w 704"/>
                <a:gd name="T21" fmla="*/ 48 h 349"/>
                <a:gd name="T22" fmla="*/ 552 w 704"/>
                <a:gd name="T23" fmla="*/ 48 h 349"/>
                <a:gd name="T24" fmla="*/ 560 w 704"/>
                <a:gd name="T25" fmla="*/ 53 h 349"/>
                <a:gd name="T26" fmla="*/ 596 w 704"/>
                <a:gd name="T27" fmla="*/ 75 h 349"/>
                <a:gd name="T28" fmla="*/ 612 w 704"/>
                <a:gd name="T29" fmla="*/ 87 h 349"/>
                <a:gd name="T30" fmla="*/ 612 w 704"/>
                <a:gd name="T31" fmla="*/ 96 h 349"/>
                <a:gd name="T32" fmla="*/ 622 w 704"/>
                <a:gd name="T33" fmla="*/ 104 h 349"/>
                <a:gd name="T34" fmla="*/ 622 w 704"/>
                <a:gd name="T35" fmla="*/ 111 h 349"/>
                <a:gd name="T36" fmla="*/ 617 w 704"/>
                <a:gd name="T37" fmla="*/ 128 h 349"/>
                <a:gd name="T38" fmla="*/ 627 w 704"/>
                <a:gd name="T39" fmla="*/ 135 h 349"/>
                <a:gd name="T40" fmla="*/ 632 w 704"/>
                <a:gd name="T41" fmla="*/ 152 h 349"/>
                <a:gd name="T42" fmla="*/ 641 w 704"/>
                <a:gd name="T43" fmla="*/ 161 h 349"/>
                <a:gd name="T44" fmla="*/ 636 w 704"/>
                <a:gd name="T45" fmla="*/ 168 h 349"/>
                <a:gd name="T46" fmla="*/ 641 w 704"/>
                <a:gd name="T47" fmla="*/ 178 h 349"/>
                <a:gd name="T48" fmla="*/ 651 w 704"/>
                <a:gd name="T49" fmla="*/ 185 h 349"/>
                <a:gd name="T50" fmla="*/ 656 w 704"/>
                <a:gd name="T51" fmla="*/ 195 h 349"/>
                <a:gd name="T52" fmla="*/ 651 w 704"/>
                <a:gd name="T53" fmla="*/ 205 h 349"/>
                <a:gd name="T54" fmla="*/ 648 w 704"/>
                <a:gd name="T55" fmla="*/ 221 h 349"/>
                <a:gd name="T56" fmla="*/ 660 w 704"/>
                <a:gd name="T57" fmla="*/ 226 h 349"/>
                <a:gd name="T58" fmla="*/ 663 w 704"/>
                <a:gd name="T59" fmla="*/ 236 h 349"/>
                <a:gd name="T60" fmla="*/ 658 w 704"/>
                <a:gd name="T61" fmla="*/ 243 h 349"/>
                <a:gd name="T62" fmla="*/ 660 w 704"/>
                <a:gd name="T63" fmla="*/ 253 h 349"/>
                <a:gd name="T64" fmla="*/ 665 w 704"/>
                <a:gd name="T65" fmla="*/ 260 h 349"/>
                <a:gd name="T66" fmla="*/ 663 w 704"/>
                <a:gd name="T67" fmla="*/ 269 h 349"/>
                <a:gd name="T68" fmla="*/ 665 w 704"/>
                <a:gd name="T69" fmla="*/ 281 h 349"/>
                <a:gd name="T70" fmla="*/ 670 w 704"/>
                <a:gd name="T71" fmla="*/ 286 h 349"/>
                <a:gd name="T72" fmla="*/ 675 w 704"/>
                <a:gd name="T73" fmla="*/ 296 h 349"/>
                <a:gd name="T74" fmla="*/ 684 w 704"/>
                <a:gd name="T75" fmla="*/ 303 h 349"/>
                <a:gd name="T76" fmla="*/ 687 w 704"/>
                <a:gd name="T77" fmla="*/ 317 h 349"/>
                <a:gd name="T78" fmla="*/ 699 w 704"/>
                <a:gd name="T79" fmla="*/ 332 h 349"/>
                <a:gd name="T80" fmla="*/ 704 w 704"/>
                <a:gd name="T81" fmla="*/ 334 h 349"/>
                <a:gd name="T82" fmla="*/ 701 w 704"/>
                <a:gd name="T83" fmla="*/ 346 h 349"/>
                <a:gd name="T84" fmla="*/ 701 w 704"/>
                <a:gd name="T85" fmla="*/ 349 h 349"/>
                <a:gd name="T86" fmla="*/ 156 w 704"/>
                <a:gd name="T87" fmla="*/ 337 h 349"/>
                <a:gd name="T88" fmla="*/ 161 w 704"/>
                <a:gd name="T89" fmla="*/ 229 h 349"/>
                <a:gd name="T90" fmla="*/ 0 w 704"/>
                <a:gd name="T91" fmla="*/ 217 h 349"/>
                <a:gd name="T92" fmla="*/ 0 w 704"/>
                <a:gd name="T93" fmla="*/ 21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" h="349">
                  <a:moveTo>
                    <a:pt x="0" y="217"/>
                  </a:moveTo>
                  <a:lnTo>
                    <a:pt x="19" y="0"/>
                  </a:lnTo>
                  <a:lnTo>
                    <a:pt x="451" y="24"/>
                  </a:lnTo>
                  <a:lnTo>
                    <a:pt x="464" y="41"/>
                  </a:lnTo>
                  <a:lnTo>
                    <a:pt x="478" y="41"/>
                  </a:lnTo>
                  <a:lnTo>
                    <a:pt x="490" y="39"/>
                  </a:lnTo>
                  <a:lnTo>
                    <a:pt x="497" y="44"/>
                  </a:lnTo>
                  <a:lnTo>
                    <a:pt x="504" y="58"/>
                  </a:lnTo>
                  <a:lnTo>
                    <a:pt x="514" y="60"/>
                  </a:lnTo>
                  <a:lnTo>
                    <a:pt x="526" y="58"/>
                  </a:lnTo>
                  <a:lnTo>
                    <a:pt x="538" y="48"/>
                  </a:lnTo>
                  <a:lnTo>
                    <a:pt x="552" y="48"/>
                  </a:lnTo>
                  <a:lnTo>
                    <a:pt x="560" y="53"/>
                  </a:lnTo>
                  <a:lnTo>
                    <a:pt x="596" y="75"/>
                  </a:lnTo>
                  <a:lnTo>
                    <a:pt x="612" y="87"/>
                  </a:lnTo>
                  <a:lnTo>
                    <a:pt x="612" y="96"/>
                  </a:lnTo>
                  <a:lnTo>
                    <a:pt x="622" y="104"/>
                  </a:lnTo>
                  <a:lnTo>
                    <a:pt x="622" y="111"/>
                  </a:lnTo>
                  <a:lnTo>
                    <a:pt x="617" y="128"/>
                  </a:lnTo>
                  <a:lnTo>
                    <a:pt x="627" y="135"/>
                  </a:lnTo>
                  <a:lnTo>
                    <a:pt x="632" y="152"/>
                  </a:lnTo>
                  <a:lnTo>
                    <a:pt x="641" y="161"/>
                  </a:lnTo>
                  <a:lnTo>
                    <a:pt x="636" y="168"/>
                  </a:lnTo>
                  <a:lnTo>
                    <a:pt x="641" y="178"/>
                  </a:lnTo>
                  <a:lnTo>
                    <a:pt x="651" y="185"/>
                  </a:lnTo>
                  <a:lnTo>
                    <a:pt x="656" y="195"/>
                  </a:lnTo>
                  <a:lnTo>
                    <a:pt x="651" y="205"/>
                  </a:lnTo>
                  <a:lnTo>
                    <a:pt x="648" y="221"/>
                  </a:lnTo>
                  <a:lnTo>
                    <a:pt x="660" y="226"/>
                  </a:lnTo>
                  <a:lnTo>
                    <a:pt x="663" y="236"/>
                  </a:lnTo>
                  <a:lnTo>
                    <a:pt x="658" y="243"/>
                  </a:lnTo>
                  <a:lnTo>
                    <a:pt x="660" y="253"/>
                  </a:lnTo>
                  <a:lnTo>
                    <a:pt x="665" y="260"/>
                  </a:lnTo>
                  <a:lnTo>
                    <a:pt x="663" y="269"/>
                  </a:lnTo>
                  <a:lnTo>
                    <a:pt x="665" y="281"/>
                  </a:lnTo>
                  <a:lnTo>
                    <a:pt x="670" y="286"/>
                  </a:lnTo>
                  <a:lnTo>
                    <a:pt x="675" y="296"/>
                  </a:lnTo>
                  <a:lnTo>
                    <a:pt x="684" y="303"/>
                  </a:lnTo>
                  <a:lnTo>
                    <a:pt x="687" y="317"/>
                  </a:lnTo>
                  <a:lnTo>
                    <a:pt x="699" y="332"/>
                  </a:lnTo>
                  <a:lnTo>
                    <a:pt x="704" y="334"/>
                  </a:lnTo>
                  <a:lnTo>
                    <a:pt x="701" y="346"/>
                  </a:lnTo>
                  <a:lnTo>
                    <a:pt x="701" y="349"/>
                  </a:lnTo>
                  <a:lnTo>
                    <a:pt x="156" y="337"/>
                  </a:lnTo>
                  <a:lnTo>
                    <a:pt x="161" y="229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CCEAE12B-4F5F-2C46-BEF6-EB1DDE282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09298" y="2503600"/>
              <a:ext cx="901382" cy="607979"/>
            </a:xfrm>
            <a:custGeom>
              <a:avLst/>
              <a:gdLst>
                <a:gd name="T0" fmla="*/ 0 w 596"/>
                <a:gd name="T1" fmla="*/ 315 h 402"/>
                <a:gd name="T2" fmla="*/ 17 w 596"/>
                <a:gd name="T3" fmla="*/ 104 h 402"/>
                <a:gd name="T4" fmla="*/ 27 w 596"/>
                <a:gd name="T5" fmla="*/ 0 h 402"/>
                <a:gd name="T6" fmla="*/ 584 w 596"/>
                <a:gd name="T7" fmla="*/ 24 h 402"/>
                <a:gd name="T8" fmla="*/ 586 w 596"/>
                <a:gd name="T9" fmla="*/ 32 h 402"/>
                <a:gd name="T10" fmla="*/ 581 w 596"/>
                <a:gd name="T11" fmla="*/ 44 h 402"/>
                <a:gd name="T12" fmla="*/ 567 w 596"/>
                <a:gd name="T13" fmla="*/ 58 h 402"/>
                <a:gd name="T14" fmla="*/ 567 w 596"/>
                <a:gd name="T15" fmla="*/ 68 h 402"/>
                <a:gd name="T16" fmla="*/ 596 w 596"/>
                <a:gd name="T17" fmla="*/ 94 h 402"/>
                <a:gd name="T18" fmla="*/ 596 w 596"/>
                <a:gd name="T19" fmla="*/ 289 h 402"/>
                <a:gd name="T20" fmla="*/ 591 w 596"/>
                <a:gd name="T21" fmla="*/ 289 h 402"/>
                <a:gd name="T22" fmla="*/ 584 w 596"/>
                <a:gd name="T23" fmla="*/ 289 h 402"/>
                <a:gd name="T24" fmla="*/ 586 w 596"/>
                <a:gd name="T25" fmla="*/ 296 h 402"/>
                <a:gd name="T26" fmla="*/ 591 w 596"/>
                <a:gd name="T27" fmla="*/ 301 h 402"/>
                <a:gd name="T28" fmla="*/ 586 w 596"/>
                <a:gd name="T29" fmla="*/ 313 h 402"/>
                <a:gd name="T30" fmla="*/ 591 w 596"/>
                <a:gd name="T31" fmla="*/ 318 h 402"/>
                <a:gd name="T32" fmla="*/ 596 w 596"/>
                <a:gd name="T33" fmla="*/ 334 h 402"/>
                <a:gd name="T34" fmla="*/ 589 w 596"/>
                <a:gd name="T35" fmla="*/ 339 h 402"/>
                <a:gd name="T36" fmla="*/ 591 w 596"/>
                <a:gd name="T37" fmla="*/ 349 h 402"/>
                <a:gd name="T38" fmla="*/ 581 w 596"/>
                <a:gd name="T39" fmla="*/ 368 h 402"/>
                <a:gd name="T40" fmla="*/ 591 w 596"/>
                <a:gd name="T41" fmla="*/ 387 h 402"/>
                <a:gd name="T42" fmla="*/ 593 w 596"/>
                <a:gd name="T43" fmla="*/ 399 h 402"/>
                <a:gd name="T44" fmla="*/ 593 w 596"/>
                <a:gd name="T45" fmla="*/ 402 h 402"/>
                <a:gd name="T46" fmla="*/ 577 w 596"/>
                <a:gd name="T47" fmla="*/ 390 h 402"/>
                <a:gd name="T48" fmla="*/ 541 w 596"/>
                <a:gd name="T49" fmla="*/ 368 h 402"/>
                <a:gd name="T50" fmla="*/ 533 w 596"/>
                <a:gd name="T51" fmla="*/ 363 h 402"/>
                <a:gd name="T52" fmla="*/ 519 w 596"/>
                <a:gd name="T53" fmla="*/ 363 h 402"/>
                <a:gd name="T54" fmla="*/ 507 w 596"/>
                <a:gd name="T55" fmla="*/ 373 h 402"/>
                <a:gd name="T56" fmla="*/ 495 w 596"/>
                <a:gd name="T57" fmla="*/ 375 h 402"/>
                <a:gd name="T58" fmla="*/ 485 w 596"/>
                <a:gd name="T59" fmla="*/ 373 h 402"/>
                <a:gd name="T60" fmla="*/ 478 w 596"/>
                <a:gd name="T61" fmla="*/ 359 h 402"/>
                <a:gd name="T62" fmla="*/ 471 w 596"/>
                <a:gd name="T63" fmla="*/ 354 h 402"/>
                <a:gd name="T64" fmla="*/ 459 w 596"/>
                <a:gd name="T65" fmla="*/ 356 h 402"/>
                <a:gd name="T66" fmla="*/ 445 w 596"/>
                <a:gd name="T67" fmla="*/ 356 h 402"/>
                <a:gd name="T68" fmla="*/ 432 w 596"/>
                <a:gd name="T69" fmla="*/ 339 h 402"/>
                <a:gd name="T70" fmla="*/ 0 w 596"/>
                <a:gd name="T71" fmla="*/ 31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6" h="402">
                  <a:moveTo>
                    <a:pt x="0" y="315"/>
                  </a:moveTo>
                  <a:lnTo>
                    <a:pt x="17" y="104"/>
                  </a:lnTo>
                  <a:lnTo>
                    <a:pt x="27" y="0"/>
                  </a:lnTo>
                  <a:lnTo>
                    <a:pt x="584" y="24"/>
                  </a:lnTo>
                  <a:lnTo>
                    <a:pt x="586" y="32"/>
                  </a:lnTo>
                  <a:lnTo>
                    <a:pt x="581" y="44"/>
                  </a:lnTo>
                  <a:lnTo>
                    <a:pt x="567" y="58"/>
                  </a:lnTo>
                  <a:lnTo>
                    <a:pt x="567" y="68"/>
                  </a:lnTo>
                  <a:lnTo>
                    <a:pt x="596" y="94"/>
                  </a:lnTo>
                  <a:lnTo>
                    <a:pt x="596" y="289"/>
                  </a:lnTo>
                  <a:lnTo>
                    <a:pt x="591" y="289"/>
                  </a:lnTo>
                  <a:lnTo>
                    <a:pt x="584" y="289"/>
                  </a:lnTo>
                  <a:lnTo>
                    <a:pt x="586" y="296"/>
                  </a:lnTo>
                  <a:lnTo>
                    <a:pt x="591" y="301"/>
                  </a:lnTo>
                  <a:lnTo>
                    <a:pt x="586" y="313"/>
                  </a:lnTo>
                  <a:lnTo>
                    <a:pt x="591" y="318"/>
                  </a:lnTo>
                  <a:lnTo>
                    <a:pt x="596" y="334"/>
                  </a:lnTo>
                  <a:lnTo>
                    <a:pt x="589" y="339"/>
                  </a:lnTo>
                  <a:lnTo>
                    <a:pt x="591" y="349"/>
                  </a:lnTo>
                  <a:lnTo>
                    <a:pt x="581" y="368"/>
                  </a:lnTo>
                  <a:lnTo>
                    <a:pt x="591" y="387"/>
                  </a:lnTo>
                  <a:lnTo>
                    <a:pt x="593" y="399"/>
                  </a:lnTo>
                  <a:lnTo>
                    <a:pt x="593" y="402"/>
                  </a:lnTo>
                  <a:lnTo>
                    <a:pt x="577" y="390"/>
                  </a:lnTo>
                  <a:lnTo>
                    <a:pt x="541" y="368"/>
                  </a:lnTo>
                  <a:lnTo>
                    <a:pt x="533" y="363"/>
                  </a:lnTo>
                  <a:lnTo>
                    <a:pt x="519" y="363"/>
                  </a:lnTo>
                  <a:lnTo>
                    <a:pt x="507" y="373"/>
                  </a:lnTo>
                  <a:lnTo>
                    <a:pt x="495" y="375"/>
                  </a:lnTo>
                  <a:lnTo>
                    <a:pt x="485" y="373"/>
                  </a:lnTo>
                  <a:lnTo>
                    <a:pt x="478" y="359"/>
                  </a:lnTo>
                  <a:lnTo>
                    <a:pt x="471" y="354"/>
                  </a:lnTo>
                  <a:lnTo>
                    <a:pt x="459" y="356"/>
                  </a:lnTo>
                  <a:lnTo>
                    <a:pt x="445" y="356"/>
                  </a:lnTo>
                  <a:lnTo>
                    <a:pt x="432" y="33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4FC768D-1FB0-6643-94E9-681CB9EB82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50133" y="2010562"/>
              <a:ext cx="845424" cy="529335"/>
            </a:xfrm>
            <a:custGeom>
              <a:avLst/>
              <a:gdLst>
                <a:gd name="T0" fmla="*/ 0 w 559"/>
                <a:gd name="T1" fmla="*/ 326 h 350"/>
                <a:gd name="T2" fmla="*/ 26 w 559"/>
                <a:gd name="T3" fmla="*/ 0 h 350"/>
                <a:gd name="T4" fmla="*/ 170 w 559"/>
                <a:gd name="T5" fmla="*/ 9 h 350"/>
                <a:gd name="T6" fmla="*/ 273 w 559"/>
                <a:gd name="T7" fmla="*/ 19 h 350"/>
                <a:gd name="T8" fmla="*/ 514 w 559"/>
                <a:gd name="T9" fmla="*/ 24 h 350"/>
                <a:gd name="T10" fmla="*/ 516 w 559"/>
                <a:gd name="T11" fmla="*/ 33 h 350"/>
                <a:gd name="T12" fmla="*/ 523 w 559"/>
                <a:gd name="T13" fmla="*/ 57 h 350"/>
                <a:gd name="T14" fmla="*/ 521 w 559"/>
                <a:gd name="T15" fmla="*/ 67 h 350"/>
                <a:gd name="T16" fmla="*/ 518 w 559"/>
                <a:gd name="T17" fmla="*/ 84 h 350"/>
                <a:gd name="T18" fmla="*/ 518 w 559"/>
                <a:gd name="T19" fmla="*/ 112 h 350"/>
                <a:gd name="T20" fmla="*/ 526 w 559"/>
                <a:gd name="T21" fmla="*/ 149 h 350"/>
                <a:gd name="T22" fmla="*/ 535 w 559"/>
                <a:gd name="T23" fmla="*/ 158 h 350"/>
                <a:gd name="T24" fmla="*/ 540 w 559"/>
                <a:gd name="T25" fmla="*/ 189 h 350"/>
                <a:gd name="T26" fmla="*/ 542 w 559"/>
                <a:gd name="T27" fmla="*/ 242 h 350"/>
                <a:gd name="T28" fmla="*/ 545 w 559"/>
                <a:gd name="T29" fmla="*/ 254 h 350"/>
                <a:gd name="T30" fmla="*/ 545 w 559"/>
                <a:gd name="T31" fmla="*/ 274 h 350"/>
                <a:gd name="T32" fmla="*/ 547 w 559"/>
                <a:gd name="T33" fmla="*/ 281 h 350"/>
                <a:gd name="T34" fmla="*/ 559 w 559"/>
                <a:gd name="T35" fmla="*/ 319 h 350"/>
                <a:gd name="T36" fmla="*/ 557 w 559"/>
                <a:gd name="T37" fmla="*/ 334 h 350"/>
                <a:gd name="T38" fmla="*/ 557 w 559"/>
                <a:gd name="T39" fmla="*/ 350 h 350"/>
                <a:gd name="T40" fmla="*/ 0 w 559"/>
                <a:gd name="T41" fmla="*/ 32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9" h="350">
                  <a:moveTo>
                    <a:pt x="0" y="326"/>
                  </a:moveTo>
                  <a:lnTo>
                    <a:pt x="26" y="0"/>
                  </a:lnTo>
                  <a:lnTo>
                    <a:pt x="170" y="9"/>
                  </a:lnTo>
                  <a:lnTo>
                    <a:pt x="273" y="19"/>
                  </a:lnTo>
                  <a:lnTo>
                    <a:pt x="514" y="24"/>
                  </a:lnTo>
                  <a:lnTo>
                    <a:pt x="516" y="33"/>
                  </a:lnTo>
                  <a:lnTo>
                    <a:pt x="523" y="57"/>
                  </a:lnTo>
                  <a:lnTo>
                    <a:pt x="521" y="67"/>
                  </a:lnTo>
                  <a:lnTo>
                    <a:pt x="518" y="84"/>
                  </a:lnTo>
                  <a:lnTo>
                    <a:pt x="518" y="112"/>
                  </a:lnTo>
                  <a:lnTo>
                    <a:pt x="526" y="149"/>
                  </a:lnTo>
                  <a:lnTo>
                    <a:pt x="535" y="158"/>
                  </a:lnTo>
                  <a:lnTo>
                    <a:pt x="540" y="189"/>
                  </a:lnTo>
                  <a:lnTo>
                    <a:pt x="542" y="242"/>
                  </a:lnTo>
                  <a:lnTo>
                    <a:pt x="545" y="254"/>
                  </a:lnTo>
                  <a:lnTo>
                    <a:pt x="545" y="274"/>
                  </a:lnTo>
                  <a:lnTo>
                    <a:pt x="547" y="281"/>
                  </a:lnTo>
                  <a:lnTo>
                    <a:pt x="559" y="319"/>
                  </a:lnTo>
                  <a:lnTo>
                    <a:pt x="557" y="334"/>
                  </a:lnTo>
                  <a:lnTo>
                    <a:pt x="557" y="350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47946A8-248F-3249-B5C9-88A9DC0D84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5192" y="1827563"/>
              <a:ext cx="1314264" cy="833324"/>
            </a:xfrm>
            <a:custGeom>
              <a:avLst/>
              <a:gdLst>
                <a:gd name="T0" fmla="*/ 305 w 869"/>
                <a:gd name="T1" fmla="*/ 486 h 551"/>
                <a:gd name="T2" fmla="*/ 297 w 869"/>
                <a:gd name="T3" fmla="*/ 541 h 551"/>
                <a:gd name="T4" fmla="*/ 285 w 869"/>
                <a:gd name="T5" fmla="*/ 519 h 551"/>
                <a:gd name="T6" fmla="*/ 266 w 869"/>
                <a:gd name="T7" fmla="*/ 517 h 551"/>
                <a:gd name="T8" fmla="*/ 245 w 869"/>
                <a:gd name="T9" fmla="*/ 524 h 551"/>
                <a:gd name="T10" fmla="*/ 233 w 869"/>
                <a:gd name="T11" fmla="*/ 522 h 551"/>
                <a:gd name="T12" fmla="*/ 209 w 869"/>
                <a:gd name="T13" fmla="*/ 517 h 551"/>
                <a:gd name="T14" fmla="*/ 194 w 869"/>
                <a:gd name="T15" fmla="*/ 524 h 551"/>
                <a:gd name="T16" fmla="*/ 170 w 869"/>
                <a:gd name="T17" fmla="*/ 517 h 551"/>
                <a:gd name="T18" fmla="*/ 161 w 869"/>
                <a:gd name="T19" fmla="*/ 529 h 551"/>
                <a:gd name="T20" fmla="*/ 146 w 869"/>
                <a:gd name="T21" fmla="*/ 512 h 551"/>
                <a:gd name="T22" fmla="*/ 149 w 869"/>
                <a:gd name="T23" fmla="*/ 493 h 551"/>
                <a:gd name="T24" fmla="*/ 139 w 869"/>
                <a:gd name="T25" fmla="*/ 476 h 551"/>
                <a:gd name="T26" fmla="*/ 122 w 869"/>
                <a:gd name="T27" fmla="*/ 462 h 551"/>
                <a:gd name="T28" fmla="*/ 127 w 869"/>
                <a:gd name="T29" fmla="*/ 447 h 551"/>
                <a:gd name="T30" fmla="*/ 113 w 869"/>
                <a:gd name="T31" fmla="*/ 421 h 551"/>
                <a:gd name="T32" fmla="*/ 115 w 869"/>
                <a:gd name="T33" fmla="*/ 385 h 551"/>
                <a:gd name="T34" fmla="*/ 108 w 869"/>
                <a:gd name="T35" fmla="*/ 380 h 551"/>
                <a:gd name="T36" fmla="*/ 103 w 869"/>
                <a:gd name="T37" fmla="*/ 370 h 551"/>
                <a:gd name="T38" fmla="*/ 77 w 869"/>
                <a:gd name="T39" fmla="*/ 390 h 551"/>
                <a:gd name="T40" fmla="*/ 57 w 869"/>
                <a:gd name="T41" fmla="*/ 378 h 551"/>
                <a:gd name="T42" fmla="*/ 60 w 869"/>
                <a:gd name="T43" fmla="*/ 363 h 551"/>
                <a:gd name="T44" fmla="*/ 72 w 869"/>
                <a:gd name="T45" fmla="*/ 344 h 551"/>
                <a:gd name="T46" fmla="*/ 72 w 869"/>
                <a:gd name="T47" fmla="*/ 334 h 551"/>
                <a:gd name="T48" fmla="*/ 79 w 869"/>
                <a:gd name="T49" fmla="*/ 313 h 551"/>
                <a:gd name="T50" fmla="*/ 93 w 869"/>
                <a:gd name="T51" fmla="*/ 272 h 551"/>
                <a:gd name="T52" fmla="*/ 74 w 869"/>
                <a:gd name="T53" fmla="*/ 262 h 551"/>
                <a:gd name="T54" fmla="*/ 60 w 869"/>
                <a:gd name="T55" fmla="*/ 253 h 551"/>
                <a:gd name="T56" fmla="*/ 53 w 869"/>
                <a:gd name="T57" fmla="*/ 226 h 551"/>
                <a:gd name="T58" fmla="*/ 21 w 869"/>
                <a:gd name="T59" fmla="*/ 181 h 551"/>
                <a:gd name="T60" fmla="*/ 7 w 869"/>
                <a:gd name="T61" fmla="*/ 164 h 551"/>
                <a:gd name="T62" fmla="*/ 17 w 869"/>
                <a:gd name="T63" fmla="*/ 147 h 551"/>
                <a:gd name="T64" fmla="*/ 0 w 869"/>
                <a:gd name="T65" fmla="*/ 101 h 551"/>
                <a:gd name="T66" fmla="*/ 98 w 869"/>
                <a:gd name="T67" fmla="*/ 12 h 551"/>
                <a:gd name="T68" fmla="*/ 528 w 869"/>
                <a:gd name="T69" fmla="*/ 87 h 551"/>
                <a:gd name="T70" fmla="*/ 843 w 869"/>
                <a:gd name="T71" fmla="*/ 4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9" h="551">
                  <a:moveTo>
                    <a:pt x="833" y="551"/>
                  </a:moveTo>
                  <a:lnTo>
                    <a:pt x="305" y="486"/>
                  </a:lnTo>
                  <a:lnTo>
                    <a:pt x="297" y="539"/>
                  </a:lnTo>
                  <a:lnTo>
                    <a:pt x="297" y="541"/>
                  </a:lnTo>
                  <a:lnTo>
                    <a:pt x="288" y="532"/>
                  </a:lnTo>
                  <a:lnTo>
                    <a:pt x="285" y="519"/>
                  </a:lnTo>
                  <a:lnTo>
                    <a:pt x="276" y="507"/>
                  </a:lnTo>
                  <a:lnTo>
                    <a:pt x="266" y="517"/>
                  </a:lnTo>
                  <a:lnTo>
                    <a:pt x="266" y="524"/>
                  </a:lnTo>
                  <a:lnTo>
                    <a:pt x="245" y="524"/>
                  </a:lnTo>
                  <a:lnTo>
                    <a:pt x="242" y="527"/>
                  </a:lnTo>
                  <a:lnTo>
                    <a:pt x="233" y="522"/>
                  </a:lnTo>
                  <a:lnTo>
                    <a:pt x="211" y="519"/>
                  </a:lnTo>
                  <a:lnTo>
                    <a:pt x="209" y="517"/>
                  </a:lnTo>
                  <a:lnTo>
                    <a:pt x="201" y="517"/>
                  </a:lnTo>
                  <a:lnTo>
                    <a:pt x="194" y="524"/>
                  </a:lnTo>
                  <a:lnTo>
                    <a:pt x="187" y="522"/>
                  </a:lnTo>
                  <a:lnTo>
                    <a:pt x="170" y="517"/>
                  </a:lnTo>
                  <a:lnTo>
                    <a:pt x="165" y="519"/>
                  </a:lnTo>
                  <a:lnTo>
                    <a:pt x="161" y="529"/>
                  </a:lnTo>
                  <a:lnTo>
                    <a:pt x="151" y="524"/>
                  </a:lnTo>
                  <a:lnTo>
                    <a:pt x="146" y="512"/>
                  </a:lnTo>
                  <a:lnTo>
                    <a:pt x="146" y="507"/>
                  </a:lnTo>
                  <a:lnTo>
                    <a:pt x="149" y="493"/>
                  </a:lnTo>
                  <a:lnTo>
                    <a:pt x="146" y="486"/>
                  </a:lnTo>
                  <a:lnTo>
                    <a:pt x="139" y="476"/>
                  </a:lnTo>
                  <a:lnTo>
                    <a:pt x="129" y="476"/>
                  </a:lnTo>
                  <a:lnTo>
                    <a:pt x="122" y="462"/>
                  </a:lnTo>
                  <a:lnTo>
                    <a:pt x="127" y="455"/>
                  </a:lnTo>
                  <a:lnTo>
                    <a:pt x="127" y="447"/>
                  </a:lnTo>
                  <a:lnTo>
                    <a:pt x="117" y="435"/>
                  </a:lnTo>
                  <a:lnTo>
                    <a:pt x="113" y="421"/>
                  </a:lnTo>
                  <a:lnTo>
                    <a:pt x="113" y="399"/>
                  </a:lnTo>
                  <a:lnTo>
                    <a:pt x="115" y="385"/>
                  </a:lnTo>
                  <a:lnTo>
                    <a:pt x="110" y="383"/>
                  </a:lnTo>
                  <a:lnTo>
                    <a:pt x="108" y="380"/>
                  </a:lnTo>
                  <a:lnTo>
                    <a:pt x="105" y="373"/>
                  </a:lnTo>
                  <a:lnTo>
                    <a:pt x="103" y="370"/>
                  </a:lnTo>
                  <a:lnTo>
                    <a:pt x="101" y="373"/>
                  </a:lnTo>
                  <a:lnTo>
                    <a:pt x="77" y="390"/>
                  </a:lnTo>
                  <a:lnTo>
                    <a:pt x="72" y="392"/>
                  </a:lnTo>
                  <a:lnTo>
                    <a:pt x="57" y="378"/>
                  </a:lnTo>
                  <a:lnTo>
                    <a:pt x="60" y="368"/>
                  </a:lnTo>
                  <a:lnTo>
                    <a:pt x="60" y="363"/>
                  </a:lnTo>
                  <a:lnTo>
                    <a:pt x="60" y="354"/>
                  </a:lnTo>
                  <a:lnTo>
                    <a:pt x="72" y="344"/>
                  </a:lnTo>
                  <a:lnTo>
                    <a:pt x="74" y="334"/>
                  </a:lnTo>
                  <a:lnTo>
                    <a:pt x="72" y="334"/>
                  </a:lnTo>
                  <a:lnTo>
                    <a:pt x="72" y="318"/>
                  </a:lnTo>
                  <a:lnTo>
                    <a:pt x="79" y="313"/>
                  </a:lnTo>
                  <a:lnTo>
                    <a:pt x="77" y="306"/>
                  </a:lnTo>
                  <a:lnTo>
                    <a:pt x="93" y="272"/>
                  </a:lnTo>
                  <a:lnTo>
                    <a:pt x="89" y="265"/>
                  </a:lnTo>
                  <a:lnTo>
                    <a:pt x="74" y="262"/>
                  </a:lnTo>
                  <a:lnTo>
                    <a:pt x="72" y="255"/>
                  </a:lnTo>
                  <a:lnTo>
                    <a:pt x="60" y="253"/>
                  </a:lnTo>
                  <a:lnTo>
                    <a:pt x="55" y="241"/>
                  </a:lnTo>
                  <a:lnTo>
                    <a:pt x="53" y="226"/>
                  </a:lnTo>
                  <a:lnTo>
                    <a:pt x="41" y="197"/>
                  </a:lnTo>
                  <a:lnTo>
                    <a:pt x="21" y="181"/>
                  </a:lnTo>
                  <a:lnTo>
                    <a:pt x="14" y="169"/>
                  </a:lnTo>
                  <a:lnTo>
                    <a:pt x="7" y="164"/>
                  </a:lnTo>
                  <a:lnTo>
                    <a:pt x="12" y="159"/>
                  </a:lnTo>
                  <a:lnTo>
                    <a:pt x="17" y="147"/>
                  </a:lnTo>
                  <a:lnTo>
                    <a:pt x="12" y="130"/>
                  </a:lnTo>
                  <a:lnTo>
                    <a:pt x="0" y="101"/>
                  </a:lnTo>
                  <a:lnTo>
                    <a:pt x="19" y="0"/>
                  </a:lnTo>
                  <a:lnTo>
                    <a:pt x="98" y="12"/>
                  </a:lnTo>
                  <a:lnTo>
                    <a:pt x="312" y="48"/>
                  </a:lnTo>
                  <a:lnTo>
                    <a:pt x="528" y="87"/>
                  </a:lnTo>
                  <a:lnTo>
                    <a:pt x="869" y="121"/>
                  </a:lnTo>
                  <a:lnTo>
                    <a:pt x="843" y="447"/>
                  </a:lnTo>
                  <a:lnTo>
                    <a:pt x="833" y="55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2605B68B-AA33-114B-8379-BF12D5483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38164" y="2562582"/>
              <a:ext cx="896845" cy="745606"/>
            </a:xfrm>
            <a:custGeom>
              <a:avLst/>
              <a:gdLst>
                <a:gd name="T0" fmla="*/ 557 w 593"/>
                <a:gd name="T1" fmla="*/ 493 h 493"/>
                <a:gd name="T2" fmla="*/ 576 w 593"/>
                <a:gd name="T3" fmla="*/ 276 h 493"/>
                <a:gd name="T4" fmla="*/ 593 w 593"/>
                <a:gd name="T5" fmla="*/ 65 h 493"/>
                <a:gd name="T6" fmla="*/ 65 w 593"/>
                <a:gd name="T7" fmla="*/ 0 h 493"/>
                <a:gd name="T8" fmla="*/ 57 w 593"/>
                <a:gd name="T9" fmla="*/ 53 h 493"/>
                <a:gd name="T10" fmla="*/ 19 w 593"/>
                <a:gd name="T11" fmla="*/ 320 h 493"/>
                <a:gd name="T12" fmla="*/ 17 w 593"/>
                <a:gd name="T13" fmla="*/ 320 h 493"/>
                <a:gd name="T14" fmla="*/ 0 w 593"/>
                <a:gd name="T15" fmla="*/ 423 h 493"/>
                <a:gd name="T16" fmla="*/ 158 w 593"/>
                <a:gd name="T17" fmla="*/ 449 h 493"/>
                <a:gd name="T18" fmla="*/ 557 w 593"/>
                <a:gd name="T19" fmla="*/ 493 h 493"/>
                <a:gd name="T20" fmla="*/ 557 w 593"/>
                <a:gd name="T21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3" h="493">
                  <a:moveTo>
                    <a:pt x="557" y="493"/>
                  </a:moveTo>
                  <a:lnTo>
                    <a:pt x="576" y="276"/>
                  </a:lnTo>
                  <a:lnTo>
                    <a:pt x="593" y="65"/>
                  </a:lnTo>
                  <a:lnTo>
                    <a:pt x="65" y="0"/>
                  </a:lnTo>
                  <a:lnTo>
                    <a:pt x="57" y="53"/>
                  </a:lnTo>
                  <a:lnTo>
                    <a:pt x="19" y="320"/>
                  </a:lnTo>
                  <a:lnTo>
                    <a:pt x="17" y="320"/>
                  </a:lnTo>
                  <a:lnTo>
                    <a:pt x="0" y="423"/>
                  </a:lnTo>
                  <a:lnTo>
                    <a:pt x="158" y="449"/>
                  </a:lnTo>
                  <a:lnTo>
                    <a:pt x="557" y="493"/>
                  </a:lnTo>
                  <a:lnTo>
                    <a:pt x="557" y="493"/>
                  </a:ln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428C2C8-DC3D-0443-9E32-D0E110B8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90916" y="3241644"/>
              <a:ext cx="933142" cy="738044"/>
            </a:xfrm>
            <a:custGeom>
              <a:avLst/>
              <a:gdLst>
                <a:gd name="T0" fmla="*/ 0 w 617"/>
                <a:gd name="T1" fmla="*/ 426 h 488"/>
                <a:gd name="T2" fmla="*/ 57 w 617"/>
                <a:gd name="T3" fmla="*/ 0 h 488"/>
                <a:gd name="T4" fmla="*/ 456 w 617"/>
                <a:gd name="T5" fmla="*/ 44 h 488"/>
                <a:gd name="T6" fmla="*/ 617 w 617"/>
                <a:gd name="T7" fmla="*/ 56 h 488"/>
                <a:gd name="T8" fmla="*/ 612 w 617"/>
                <a:gd name="T9" fmla="*/ 164 h 488"/>
                <a:gd name="T10" fmla="*/ 593 w 617"/>
                <a:gd name="T11" fmla="*/ 488 h 488"/>
                <a:gd name="T12" fmla="*/ 509 w 617"/>
                <a:gd name="T13" fmla="*/ 483 h 488"/>
                <a:gd name="T14" fmla="*/ 0 w 617"/>
                <a:gd name="T15" fmla="*/ 42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7" h="488">
                  <a:moveTo>
                    <a:pt x="0" y="426"/>
                  </a:moveTo>
                  <a:lnTo>
                    <a:pt x="57" y="0"/>
                  </a:lnTo>
                  <a:lnTo>
                    <a:pt x="456" y="44"/>
                  </a:lnTo>
                  <a:lnTo>
                    <a:pt x="617" y="56"/>
                  </a:lnTo>
                  <a:lnTo>
                    <a:pt x="612" y="164"/>
                  </a:lnTo>
                  <a:lnTo>
                    <a:pt x="593" y="488"/>
                  </a:lnTo>
                  <a:lnTo>
                    <a:pt x="509" y="483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315DAFD-F21E-C547-ACE7-A3E94026C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51176" y="2984538"/>
              <a:ext cx="725945" cy="901382"/>
            </a:xfrm>
            <a:custGeom>
              <a:avLst/>
              <a:gdLst>
                <a:gd name="T0" fmla="*/ 423 w 480"/>
                <a:gd name="T1" fmla="*/ 596 h 596"/>
                <a:gd name="T2" fmla="*/ 480 w 480"/>
                <a:gd name="T3" fmla="*/ 170 h 596"/>
                <a:gd name="T4" fmla="*/ 322 w 480"/>
                <a:gd name="T5" fmla="*/ 144 h 596"/>
                <a:gd name="T6" fmla="*/ 339 w 480"/>
                <a:gd name="T7" fmla="*/ 41 h 596"/>
                <a:gd name="T8" fmla="*/ 103 w 480"/>
                <a:gd name="T9" fmla="*/ 0 h 596"/>
                <a:gd name="T10" fmla="*/ 0 w 480"/>
                <a:gd name="T11" fmla="*/ 531 h 596"/>
                <a:gd name="T12" fmla="*/ 0 w 480"/>
                <a:gd name="T13" fmla="*/ 531 h 596"/>
                <a:gd name="T14" fmla="*/ 423 w 480"/>
                <a:gd name="T15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596">
                  <a:moveTo>
                    <a:pt x="423" y="596"/>
                  </a:moveTo>
                  <a:lnTo>
                    <a:pt x="480" y="170"/>
                  </a:lnTo>
                  <a:lnTo>
                    <a:pt x="322" y="144"/>
                  </a:lnTo>
                  <a:lnTo>
                    <a:pt x="339" y="41"/>
                  </a:lnTo>
                  <a:lnTo>
                    <a:pt x="103" y="0"/>
                  </a:lnTo>
                  <a:lnTo>
                    <a:pt x="0" y="531"/>
                  </a:lnTo>
                  <a:lnTo>
                    <a:pt x="0" y="531"/>
                  </a:lnTo>
                  <a:lnTo>
                    <a:pt x="423" y="59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A57224CB-AC27-3648-9506-7A5C8AD0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54566" y="1806389"/>
              <a:ext cx="769805" cy="1240156"/>
            </a:xfrm>
            <a:custGeom>
              <a:avLst/>
              <a:gdLst>
                <a:gd name="T0" fmla="*/ 231 w 509"/>
                <a:gd name="T1" fmla="*/ 14 h 820"/>
                <a:gd name="T2" fmla="*/ 224 w 509"/>
                <a:gd name="T3" fmla="*/ 144 h 820"/>
                <a:gd name="T4" fmla="*/ 224 w 509"/>
                <a:gd name="T5" fmla="*/ 173 h 820"/>
                <a:gd name="T6" fmla="*/ 226 w 509"/>
                <a:gd name="T7" fmla="*/ 183 h 820"/>
                <a:gd name="T8" fmla="*/ 253 w 509"/>
                <a:gd name="T9" fmla="*/ 211 h 820"/>
                <a:gd name="T10" fmla="*/ 267 w 509"/>
                <a:gd name="T11" fmla="*/ 255 h 820"/>
                <a:gd name="T12" fmla="*/ 284 w 509"/>
                <a:gd name="T13" fmla="*/ 269 h 820"/>
                <a:gd name="T14" fmla="*/ 301 w 509"/>
                <a:gd name="T15" fmla="*/ 279 h 820"/>
                <a:gd name="T16" fmla="*/ 289 w 509"/>
                <a:gd name="T17" fmla="*/ 320 h 820"/>
                <a:gd name="T18" fmla="*/ 284 w 509"/>
                <a:gd name="T19" fmla="*/ 332 h 820"/>
                <a:gd name="T20" fmla="*/ 286 w 509"/>
                <a:gd name="T21" fmla="*/ 348 h 820"/>
                <a:gd name="T22" fmla="*/ 272 w 509"/>
                <a:gd name="T23" fmla="*/ 368 h 820"/>
                <a:gd name="T24" fmla="*/ 272 w 509"/>
                <a:gd name="T25" fmla="*/ 382 h 820"/>
                <a:gd name="T26" fmla="*/ 284 w 509"/>
                <a:gd name="T27" fmla="*/ 406 h 820"/>
                <a:gd name="T28" fmla="*/ 313 w 509"/>
                <a:gd name="T29" fmla="*/ 387 h 820"/>
                <a:gd name="T30" fmla="*/ 317 w 509"/>
                <a:gd name="T31" fmla="*/ 387 h 820"/>
                <a:gd name="T32" fmla="*/ 322 w 509"/>
                <a:gd name="T33" fmla="*/ 397 h 820"/>
                <a:gd name="T34" fmla="*/ 325 w 509"/>
                <a:gd name="T35" fmla="*/ 413 h 820"/>
                <a:gd name="T36" fmla="*/ 329 w 509"/>
                <a:gd name="T37" fmla="*/ 449 h 820"/>
                <a:gd name="T38" fmla="*/ 339 w 509"/>
                <a:gd name="T39" fmla="*/ 469 h 820"/>
                <a:gd name="T40" fmla="*/ 341 w 509"/>
                <a:gd name="T41" fmla="*/ 490 h 820"/>
                <a:gd name="T42" fmla="*/ 358 w 509"/>
                <a:gd name="T43" fmla="*/ 500 h 820"/>
                <a:gd name="T44" fmla="*/ 358 w 509"/>
                <a:gd name="T45" fmla="*/ 521 h 820"/>
                <a:gd name="T46" fmla="*/ 363 w 509"/>
                <a:gd name="T47" fmla="*/ 538 h 820"/>
                <a:gd name="T48" fmla="*/ 377 w 509"/>
                <a:gd name="T49" fmla="*/ 533 h 820"/>
                <a:gd name="T50" fmla="*/ 399 w 509"/>
                <a:gd name="T51" fmla="*/ 536 h 820"/>
                <a:gd name="T52" fmla="*/ 413 w 509"/>
                <a:gd name="T53" fmla="*/ 531 h 820"/>
                <a:gd name="T54" fmla="*/ 423 w 509"/>
                <a:gd name="T55" fmla="*/ 533 h 820"/>
                <a:gd name="T56" fmla="*/ 454 w 509"/>
                <a:gd name="T57" fmla="*/ 541 h 820"/>
                <a:gd name="T58" fmla="*/ 478 w 509"/>
                <a:gd name="T59" fmla="*/ 538 h 820"/>
                <a:gd name="T60" fmla="*/ 488 w 509"/>
                <a:gd name="T61" fmla="*/ 521 h 820"/>
                <a:gd name="T62" fmla="*/ 500 w 509"/>
                <a:gd name="T63" fmla="*/ 546 h 820"/>
                <a:gd name="T64" fmla="*/ 509 w 509"/>
                <a:gd name="T65" fmla="*/ 553 h 820"/>
                <a:gd name="T66" fmla="*/ 469 w 509"/>
                <a:gd name="T67" fmla="*/ 820 h 820"/>
                <a:gd name="T68" fmla="*/ 0 w 509"/>
                <a:gd name="T69" fmla="*/ 728 h 820"/>
                <a:gd name="T70" fmla="*/ 53 w 509"/>
                <a:gd name="T71" fmla="*/ 526 h 820"/>
                <a:gd name="T72" fmla="*/ 56 w 509"/>
                <a:gd name="T73" fmla="*/ 512 h 820"/>
                <a:gd name="T74" fmla="*/ 60 w 509"/>
                <a:gd name="T75" fmla="*/ 502 h 820"/>
                <a:gd name="T76" fmla="*/ 44 w 509"/>
                <a:gd name="T77" fmla="*/ 488 h 820"/>
                <a:gd name="T78" fmla="*/ 44 w 509"/>
                <a:gd name="T79" fmla="*/ 469 h 820"/>
                <a:gd name="T80" fmla="*/ 75 w 509"/>
                <a:gd name="T81" fmla="*/ 433 h 820"/>
                <a:gd name="T82" fmla="*/ 82 w 509"/>
                <a:gd name="T83" fmla="*/ 418 h 820"/>
                <a:gd name="T84" fmla="*/ 128 w 509"/>
                <a:gd name="T85" fmla="*/ 353 h 820"/>
                <a:gd name="T86" fmla="*/ 116 w 509"/>
                <a:gd name="T87" fmla="*/ 332 h 820"/>
                <a:gd name="T88" fmla="*/ 104 w 509"/>
                <a:gd name="T89" fmla="*/ 322 h 820"/>
                <a:gd name="T90" fmla="*/ 99 w 509"/>
                <a:gd name="T91" fmla="*/ 298 h 820"/>
                <a:gd name="T92" fmla="*/ 106 w 509"/>
                <a:gd name="T93" fmla="*/ 288 h 820"/>
                <a:gd name="T94" fmla="*/ 99 w 509"/>
                <a:gd name="T95" fmla="*/ 269 h 820"/>
                <a:gd name="T96" fmla="*/ 161 w 509"/>
                <a:gd name="T97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9" h="820">
                  <a:moveTo>
                    <a:pt x="161" y="0"/>
                  </a:moveTo>
                  <a:lnTo>
                    <a:pt x="231" y="14"/>
                  </a:lnTo>
                  <a:lnTo>
                    <a:pt x="212" y="115"/>
                  </a:lnTo>
                  <a:lnTo>
                    <a:pt x="224" y="144"/>
                  </a:lnTo>
                  <a:lnTo>
                    <a:pt x="229" y="161"/>
                  </a:lnTo>
                  <a:lnTo>
                    <a:pt x="224" y="173"/>
                  </a:lnTo>
                  <a:lnTo>
                    <a:pt x="219" y="178"/>
                  </a:lnTo>
                  <a:lnTo>
                    <a:pt x="226" y="183"/>
                  </a:lnTo>
                  <a:lnTo>
                    <a:pt x="233" y="195"/>
                  </a:lnTo>
                  <a:lnTo>
                    <a:pt x="253" y="211"/>
                  </a:lnTo>
                  <a:lnTo>
                    <a:pt x="265" y="240"/>
                  </a:lnTo>
                  <a:lnTo>
                    <a:pt x="267" y="255"/>
                  </a:lnTo>
                  <a:lnTo>
                    <a:pt x="272" y="267"/>
                  </a:lnTo>
                  <a:lnTo>
                    <a:pt x="284" y="269"/>
                  </a:lnTo>
                  <a:lnTo>
                    <a:pt x="286" y="276"/>
                  </a:lnTo>
                  <a:lnTo>
                    <a:pt x="301" y="279"/>
                  </a:lnTo>
                  <a:lnTo>
                    <a:pt x="305" y="286"/>
                  </a:lnTo>
                  <a:lnTo>
                    <a:pt x="289" y="320"/>
                  </a:lnTo>
                  <a:lnTo>
                    <a:pt x="291" y="327"/>
                  </a:lnTo>
                  <a:lnTo>
                    <a:pt x="284" y="332"/>
                  </a:lnTo>
                  <a:lnTo>
                    <a:pt x="284" y="348"/>
                  </a:lnTo>
                  <a:lnTo>
                    <a:pt x="286" y="348"/>
                  </a:lnTo>
                  <a:lnTo>
                    <a:pt x="284" y="358"/>
                  </a:lnTo>
                  <a:lnTo>
                    <a:pt x="272" y="368"/>
                  </a:lnTo>
                  <a:lnTo>
                    <a:pt x="272" y="377"/>
                  </a:lnTo>
                  <a:lnTo>
                    <a:pt x="272" y="382"/>
                  </a:lnTo>
                  <a:lnTo>
                    <a:pt x="269" y="392"/>
                  </a:lnTo>
                  <a:lnTo>
                    <a:pt x="284" y="406"/>
                  </a:lnTo>
                  <a:lnTo>
                    <a:pt x="289" y="404"/>
                  </a:lnTo>
                  <a:lnTo>
                    <a:pt x="313" y="387"/>
                  </a:lnTo>
                  <a:lnTo>
                    <a:pt x="315" y="384"/>
                  </a:lnTo>
                  <a:lnTo>
                    <a:pt x="317" y="387"/>
                  </a:lnTo>
                  <a:lnTo>
                    <a:pt x="320" y="394"/>
                  </a:lnTo>
                  <a:lnTo>
                    <a:pt x="322" y="397"/>
                  </a:lnTo>
                  <a:lnTo>
                    <a:pt x="327" y="399"/>
                  </a:lnTo>
                  <a:lnTo>
                    <a:pt x="325" y="413"/>
                  </a:lnTo>
                  <a:lnTo>
                    <a:pt x="325" y="435"/>
                  </a:lnTo>
                  <a:lnTo>
                    <a:pt x="329" y="449"/>
                  </a:lnTo>
                  <a:lnTo>
                    <a:pt x="339" y="461"/>
                  </a:lnTo>
                  <a:lnTo>
                    <a:pt x="339" y="469"/>
                  </a:lnTo>
                  <a:lnTo>
                    <a:pt x="334" y="476"/>
                  </a:lnTo>
                  <a:lnTo>
                    <a:pt x="341" y="490"/>
                  </a:lnTo>
                  <a:lnTo>
                    <a:pt x="351" y="490"/>
                  </a:lnTo>
                  <a:lnTo>
                    <a:pt x="358" y="500"/>
                  </a:lnTo>
                  <a:lnTo>
                    <a:pt x="361" y="507"/>
                  </a:lnTo>
                  <a:lnTo>
                    <a:pt x="358" y="521"/>
                  </a:lnTo>
                  <a:lnTo>
                    <a:pt x="358" y="526"/>
                  </a:lnTo>
                  <a:lnTo>
                    <a:pt x="363" y="538"/>
                  </a:lnTo>
                  <a:lnTo>
                    <a:pt x="373" y="543"/>
                  </a:lnTo>
                  <a:lnTo>
                    <a:pt x="377" y="533"/>
                  </a:lnTo>
                  <a:lnTo>
                    <a:pt x="382" y="531"/>
                  </a:lnTo>
                  <a:lnTo>
                    <a:pt x="399" y="536"/>
                  </a:lnTo>
                  <a:lnTo>
                    <a:pt x="406" y="538"/>
                  </a:lnTo>
                  <a:lnTo>
                    <a:pt x="413" y="531"/>
                  </a:lnTo>
                  <a:lnTo>
                    <a:pt x="421" y="531"/>
                  </a:lnTo>
                  <a:lnTo>
                    <a:pt x="423" y="533"/>
                  </a:lnTo>
                  <a:lnTo>
                    <a:pt x="445" y="536"/>
                  </a:lnTo>
                  <a:lnTo>
                    <a:pt x="454" y="541"/>
                  </a:lnTo>
                  <a:lnTo>
                    <a:pt x="457" y="538"/>
                  </a:lnTo>
                  <a:lnTo>
                    <a:pt x="478" y="538"/>
                  </a:lnTo>
                  <a:lnTo>
                    <a:pt x="478" y="531"/>
                  </a:lnTo>
                  <a:lnTo>
                    <a:pt x="488" y="521"/>
                  </a:lnTo>
                  <a:lnTo>
                    <a:pt x="497" y="533"/>
                  </a:lnTo>
                  <a:lnTo>
                    <a:pt x="500" y="546"/>
                  </a:lnTo>
                  <a:lnTo>
                    <a:pt x="509" y="555"/>
                  </a:lnTo>
                  <a:lnTo>
                    <a:pt x="509" y="553"/>
                  </a:lnTo>
                  <a:lnTo>
                    <a:pt x="471" y="820"/>
                  </a:lnTo>
                  <a:lnTo>
                    <a:pt x="469" y="820"/>
                  </a:lnTo>
                  <a:lnTo>
                    <a:pt x="233" y="779"/>
                  </a:lnTo>
                  <a:lnTo>
                    <a:pt x="0" y="728"/>
                  </a:lnTo>
                  <a:lnTo>
                    <a:pt x="41" y="538"/>
                  </a:lnTo>
                  <a:lnTo>
                    <a:pt x="53" y="526"/>
                  </a:lnTo>
                  <a:lnTo>
                    <a:pt x="53" y="514"/>
                  </a:lnTo>
                  <a:lnTo>
                    <a:pt x="56" y="512"/>
                  </a:lnTo>
                  <a:lnTo>
                    <a:pt x="58" y="507"/>
                  </a:lnTo>
                  <a:lnTo>
                    <a:pt x="60" y="502"/>
                  </a:lnTo>
                  <a:lnTo>
                    <a:pt x="56" y="493"/>
                  </a:lnTo>
                  <a:lnTo>
                    <a:pt x="44" y="488"/>
                  </a:lnTo>
                  <a:lnTo>
                    <a:pt x="41" y="481"/>
                  </a:lnTo>
                  <a:lnTo>
                    <a:pt x="44" y="469"/>
                  </a:lnTo>
                  <a:lnTo>
                    <a:pt x="63" y="440"/>
                  </a:lnTo>
                  <a:lnTo>
                    <a:pt x="75" y="433"/>
                  </a:lnTo>
                  <a:lnTo>
                    <a:pt x="82" y="425"/>
                  </a:lnTo>
                  <a:lnTo>
                    <a:pt x="82" y="418"/>
                  </a:lnTo>
                  <a:lnTo>
                    <a:pt x="89" y="411"/>
                  </a:lnTo>
                  <a:lnTo>
                    <a:pt x="128" y="353"/>
                  </a:lnTo>
                  <a:lnTo>
                    <a:pt x="125" y="339"/>
                  </a:lnTo>
                  <a:lnTo>
                    <a:pt x="116" y="332"/>
                  </a:lnTo>
                  <a:lnTo>
                    <a:pt x="111" y="332"/>
                  </a:lnTo>
                  <a:lnTo>
                    <a:pt x="104" y="322"/>
                  </a:lnTo>
                  <a:lnTo>
                    <a:pt x="101" y="312"/>
                  </a:lnTo>
                  <a:lnTo>
                    <a:pt x="99" y="298"/>
                  </a:lnTo>
                  <a:lnTo>
                    <a:pt x="104" y="293"/>
                  </a:lnTo>
                  <a:lnTo>
                    <a:pt x="106" y="288"/>
                  </a:lnTo>
                  <a:lnTo>
                    <a:pt x="99" y="279"/>
                  </a:lnTo>
                  <a:lnTo>
                    <a:pt x="99" y="269"/>
                  </a:lnTo>
                  <a:lnTo>
                    <a:pt x="104" y="26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FA5D0E59-4776-6042-830F-316085AFC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12219" y="3787615"/>
              <a:ext cx="878697" cy="1017835"/>
            </a:xfrm>
            <a:custGeom>
              <a:avLst/>
              <a:gdLst>
                <a:gd name="T0" fmla="*/ 494 w 581"/>
                <a:gd name="T1" fmla="*/ 670 h 673"/>
                <a:gd name="T2" fmla="*/ 581 w 581"/>
                <a:gd name="T3" fmla="*/ 65 h 673"/>
                <a:gd name="T4" fmla="*/ 158 w 581"/>
                <a:gd name="T5" fmla="*/ 0 h 673"/>
                <a:gd name="T6" fmla="*/ 158 w 581"/>
                <a:gd name="T7" fmla="*/ 0 h 673"/>
                <a:gd name="T8" fmla="*/ 148 w 581"/>
                <a:gd name="T9" fmla="*/ 55 h 673"/>
                <a:gd name="T10" fmla="*/ 132 w 581"/>
                <a:gd name="T11" fmla="*/ 101 h 673"/>
                <a:gd name="T12" fmla="*/ 122 w 581"/>
                <a:gd name="T13" fmla="*/ 101 h 673"/>
                <a:gd name="T14" fmla="*/ 117 w 581"/>
                <a:gd name="T15" fmla="*/ 94 h 673"/>
                <a:gd name="T16" fmla="*/ 117 w 581"/>
                <a:gd name="T17" fmla="*/ 89 h 673"/>
                <a:gd name="T18" fmla="*/ 110 w 581"/>
                <a:gd name="T19" fmla="*/ 82 h 673"/>
                <a:gd name="T20" fmla="*/ 93 w 581"/>
                <a:gd name="T21" fmla="*/ 79 h 673"/>
                <a:gd name="T22" fmla="*/ 81 w 581"/>
                <a:gd name="T23" fmla="*/ 82 h 673"/>
                <a:gd name="T24" fmla="*/ 76 w 581"/>
                <a:gd name="T25" fmla="*/ 86 h 673"/>
                <a:gd name="T26" fmla="*/ 81 w 581"/>
                <a:gd name="T27" fmla="*/ 106 h 673"/>
                <a:gd name="T28" fmla="*/ 76 w 581"/>
                <a:gd name="T29" fmla="*/ 156 h 673"/>
                <a:gd name="T30" fmla="*/ 81 w 581"/>
                <a:gd name="T31" fmla="*/ 166 h 673"/>
                <a:gd name="T32" fmla="*/ 74 w 581"/>
                <a:gd name="T33" fmla="*/ 187 h 673"/>
                <a:gd name="T34" fmla="*/ 69 w 581"/>
                <a:gd name="T35" fmla="*/ 194 h 673"/>
                <a:gd name="T36" fmla="*/ 69 w 581"/>
                <a:gd name="T37" fmla="*/ 199 h 673"/>
                <a:gd name="T38" fmla="*/ 69 w 581"/>
                <a:gd name="T39" fmla="*/ 216 h 673"/>
                <a:gd name="T40" fmla="*/ 69 w 581"/>
                <a:gd name="T41" fmla="*/ 221 h 673"/>
                <a:gd name="T42" fmla="*/ 69 w 581"/>
                <a:gd name="T43" fmla="*/ 226 h 673"/>
                <a:gd name="T44" fmla="*/ 76 w 581"/>
                <a:gd name="T45" fmla="*/ 238 h 673"/>
                <a:gd name="T46" fmla="*/ 76 w 581"/>
                <a:gd name="T47" fmla="*/ 250 h 673"/>
                <a:gd name="T48" fmla="*/ 79 w 581"/>
                <a:gd name="T49" fmla="*/ 257 h 673"/>
                <a:gd name="T50" fmla="*/ 84 w 581"/>
                <a:gd name="T51" fmla="*/ 269 h 673"/>
                <a:gd name="T52" fmla="*/ 88 w 581"/>
                <a:gd name="T53" fmla="*/ 271 h 673"/>
                <a:gd name="T54" fmla="*/ 93 w 581"/>
                <a:gd name="T55" fmla="*/ 279 h 673"/>
                <a:gd name="T56" fmla="*/ 93 w 581"/>
                <a:gd name="T57" fmla="*/ 288 h 673"/>
                <a:gd name="T58" fmla="*/ 93 w 581"/>
                <a:gd name="T59" fmla="*/ 293 h 673"/>
                <a:gd name="T60" fmla="*/ 88 w 581"/>
                <a:gd name="T61" fmla="*/ 291 h 673"/>
                <a:gd name="T62" fmla="*/ 79 w 581"/>
                <a:gd name="T63" fmla="*/ 300 h 673"/>
                <a:gd name="T64" fmla="*/ 67 w 581"/>
                <a:gd name="T65" fmla="*/ 303 h 673"/>
                <a:gd name="T66" fmla="*/ 57 w 581"/>
                <a:gd name="T67" fmla="*/ 315 h 673"/>
                <a:gd name="T68" fmla="*/ 50 w 581"/>
                <a:gd name="T69" fmla="*/ 346 h 673"/>
                <a:gd name="T70" fmla="*/ 33 w 581"/>
                <a:gd name="T71" fmla="*/ 368 h 673"/>
                <a:gd name="T72" fmla="*/ 24 w 581"/>
                <a:gd name="T73" fmla="*/ 368 h 673"/>
                <a:gd name="T74" fmla="*/ 24 w 581"/>
                <a:gd name="T75" fmla="*/ 372 h 673"/>
                <a:gd name="T76" fmla="*/ 26 w 581"/>
                <a:gd name="T77" fmla="*/ 380 h 673"/>
                <a:gd name="T78" fmla="*/ 24 w 581"/>
                <a:gd name="T79" fmla="*/ 387 h 673"/>
                <a:gd name="T80" fmla="*/ 21 w 581"/>
                <a:gd name="T81" fmla="*/ 399 h 673"/>
                <a:gd name="T82" fmla="*/ 24 w 581"/>
                <a:gd name="T83" fmla="*/ 406 h 673"/>
                <a:gd name="T84" fmla="*/ 36 w 581"/>
                <a:gd name="T85" fmla="*/ 416 h 673"/>
                <a:gd name="T86" fmla="*/ 38 w 581"/>
                <a:gd name="T87" fmla="*/ 420 h 673"/>
                <a:gd name="T88" fmla="*/ 33 w 581"/>
                <a:gd name="T89" fmla="*/ 425 h 673"/>
                <a:gd name="T90" fmla="*/ 33 w 581"/>
                <a:gd name="T91" fmla="*/ 432 h 673"/>
                <a:gd name="T92" fmla="*/ 24 w 581"/>
                <a:gd name="T93" fmla="*/ 440 h 673"/>
                <a:gd name="T94" fmla="*/ 21 w 581"/>
                <a:gd name="T95" fmla="*/ 440 h 673"/>
                <a:gd name="T96" fmla="*/ 7 w 581"/>
                <a:gd name="T97" fmla="*/ 437 h 673"/>
                <a:gd name="T98" fmla="*/ 0 w 581"/>
                <a:gd name="T99" fmla="*/ 461 h 673"/>
                <a:gd name="T100" fmla="*/ 312 w 581"/>
                <a:gd name="T101" fmla="*/ 642 h 673"/>
                <a:gd name="T102" fmla="*/ 494 w 581"/>
                <a:gd name="T103" fmla="*/ 673 h 673"/>
                <a:gd name="T104" fmla="*/ 494 w 581"/>
                <a:gd name="T105" fmla="*/ 67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673">
                  <a:moveTo>
                    <a:pt x="494" y="670"/>
                  </a:moveTo>
                  <a:lnTo>
                    <a:pt x="581" y="65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8" y="55"/>
                  </a:lnTo>
                  <a:lnTo>
                    <a:pt x="132" y="101"/>
                  </a:lnTo>
                  <a:lnTo>
                    <a:pt x="122" y="101"/>
                  </a:lnTo>
                  <a:lnTo>
                    <a:pt x="117" y="94"/>
                  </a:lnTo>
                  <a:lnTo>
                    <a:pt x="117" y="89"/>
                  </a:lnTo>
                  <a:lnTo>
                    <a:pt x="110" y="82"/>
                  </a:lnTo>
                  <a:lnTo>
                    <a:pt x="93" y="79"/>
                  </a:lnTo>
                  <a:lnTo>
                    <a:pt x="81" y="82"/>
                  </a:lnTo>
                  <a:lnTo>
                    <a:pt x="76" y="86"/>
                  </a:lnTo>
                  <a:lnTo>
                    <a:pt x="81" y="106"/>
                  </a:lnTo>
                  <a:lnTo>
                    <a:pt x="76" y="156"/>
                  </a:lnTo>
                  <a:lnTo>
                    <a:pt x="81" y="166"/>
                  </a:lnTo>
                  <a:lnTo>
                    <a:pt x="74" y="187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69" y="216"/>
                  </a:lnTo>
                  <a:lnTo>
                    <a:pt x="69" y="221"/>
                  </a:lnTo>
                  <a:lnTo>
                    <a:pt x="69" y="226"/>
                  </a:lnTo>
                  <a:lnTo>
                    <a:pt x="76" y="238"/>
                  </a:lnTo>
                  <a:lnTo>
                    <a:pt x="76" y="250"/>
                  </a:lnTo>
                  <a:lnTo>
                    <a:pt x="79" y="257"/>
                  </a:lnTo>
                  <a:lnTo>
                    <a:pt x="84" y="269"/>
                  </a:lnTo>
                  <a:lnTo>
                    <a:pt x="88" y="271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3" y="293"/>
                  </a:lnTo>
                  <a:lnTo>
                    <a:pt x="88" y="291"/>
                  </a:lnTo>
                  <a:lnTo>
                    <a:pt x="79" y="300"/>
                  </a:lnTo>
                  <a:lnTo>
                    <a:pt x="67" y="303"/>
                  </a:lnTo>
                  <a:lnTo>
                    <a:pt x="57" y="315"/>
                  </a:lnTo>
                  <a:lnTo>
                    <a:pt x="50" y="346"/>
                  </a:lnTo>
                  <a:lnTo>
                    <a:pt x="33" y="368"/>
                  </a:lnTo>
                  <a:lnTo>
                    <a:pt x="24" y="368"/>
                  </a:lnTo>
                  <a:lnTo>
                    <a:pt x="24" y="372"/>
                  </a:lnTo>
                  <a:lnTo>
                    <a:pt x="26" y="380"/>
                  </a:lnTo>
                  <a:lnTo>
                    <a:pt x="24" y="387"/>
                  </a:lnTo>
                  <a:lnTo>
                    <a:pt x="21" y="399"/>
                  </a:lnTo>
                  <a:lnTo>
                    <a:pt x="24" y="406"/>
                  </a:lnTo>
                  <a:lnTo>
                    <a:pt x="36" y="416"/>
                  </a:lnTo>
                  <a:lnTo>
                    <a:pt x="38" y="420"/>
                  </a:lnTo>
                  <a:lnTo>
                    <a:pt x="33" y="425"/>
                  </a:lnTo>
                  <a:lnTo>
                    <a:pt x="33" y="432"/>
                  </a:lnTo>
                  <a:lnTo>
                    <a:pt x="24" y="440"/>
                  </a:lnTo>
                  <a:lnTo>
                    <a:pt x="21" y="440"/>
                  </a:lnTo>
                  <a:lnTo>
                    <a:pt x="7" y="437"/>
                  </a:lnTo>
                  <a:lnTo>
                    <a:pt x="0" y="461"/>
                  </a:lnTo>
                  <a:lnTo>
                    <a:pt x="312" y="642"/>
                  </a:lnTo>
                  <a:lnTo>
                    <a:pt x="494" y="673"/>
                  </a:lnTo>
                  <a:lnTo>
                    <a:pt x="494" y="67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62DF65B-DD31-B743-8192-FB29F201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7239" y="2827250"/>
              <a:ext cx="819713" cy="1261330"/>
            </a:xfrm>
            <a:custGeom>
              <a:avLst/>
              <a:gdLst>
                <a:gd name="T0" fmla="*/ 79 w 542"/>
                <a:gd name="T1" fmla="*/ 0 h 834"/>
                <a:gd name="T2" fmla="*/ 0 w 542"/>
                <a:gd name="T3" fmla="*/ 318 h 834"/>
                <a:gd name="T4" fmla="*/ 350 w 542"/>
                <a:gd name="T5" fmla="*/ 834 h 834"/>
                <a:gd name="T6" fmla="*/ 350 w 542"/>
                <a:gd name="T7" fmla="*/ 829 h 834"/>
                <a:gd name="T8" fmla="*/ 355 w 542"/>
                <a:gd name="T9" fmla="*/ 822 h 834"/>
                <a:gd name="T10" fmla="*/ 362 w 542"/>
                <a:gd name="T11" fmla="*/ 801 h 834"/>
                <a:gd name="T12" fmla="*/ 357 w 542"/>
                <a:gd name="T13" fmla="*/ 791 h 834"/>
                <a:gd name="T14" fmla="*/ 362 w 542"/>
                <a:gd name="T15" fmla="*/ 741 h 834"/>
                <a:gd name="T16" fmla="*/ 357 w 542"/>
                <a:gd name="T17" fmla="*/ 721 h 834"/>
                <a:gd name="T18" fmla="*/ 362 w 542"/>
                <a:gd name="T19" fmla="*/ 717 h 834"/>
                <a:gd name="T20" fmla="*/ 374 w 542"/>
                <a:gd name="T21" fmla="*/ 714 h 834"/>
                <a:gd name="T22" fmla="*/ 391 w 542"/>
                <a:gd name="T23" fmla="*/ 717 h 834"/>
                <a:gd name="T24" fmla="*/ 398 w 542"/>
                <a:gd name="T25" fmla="*/ 724 h 834"/>
                <a:gd name="T26" fmla="*/ 398 w 542"/>
                <a:gd name="T27" fmla="*/ 729 h 834"/>
                <a:gd name="T28" fmla="*/ 403 w 542"/>
                <a:gd name="T29" fmla="*/ 736 h 834"/>
                <a:gd name="T30" fmla="*/ 413 w 542"/>
                <a:gd name="T31" fmla="*/ 736 h 834"/>
                <a:gd name="T32" fmla="*/ 429 w 542"/>
                <a:gd name="T33" fmla="*/ 690 h 834"/>
                <a:gd name="T34" fmla="*/ 439 w 542"/>
                <a:gd name="T35" fmla="*/ 635 h 834"/>
                <a:gd name="T36" fmla="*/ 542 w 542"/>
                <a:gd name="T37" fmla="*/ 104 h 834"/>
                <a:gd name="T38" fmla="*/ 309 w 542"/>
                <a:gd name="T39" fmla="*/ 53 h 834"/>
                <a:gd name="T40" fmla="*/ 79 w 542"/>
                <a:gd name="T41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2" h="834">
                  <a:moveTo>
                    <a:pt x="79" y="0"/>
                  </a:moveTo>
                  <a:lnTo>
                    <a:pt x="0" y="318"/>
                  </a:lnTo>
                  <a:lnTo>
                    <a:pt x="350" y="834"/>
                  </a:lnTo>
                  <a:lnTo>
                    <a:pt x="350" y="829"/>
                  </a:lnTo>
                  <a:lnTo>
                    <a:pt x="355" y="822"/>
                  </a:lnTo>
                  <a:lnTo>
                    <a:pt x="362" y="801"/>
                  </a:lnTo>
                  <a:lnTo>
                    <a:pt x="357" y="791"/>
                  </a:lnTo>
                  <a:lnTo>
                    <a:pt x="362" y="741"/>
                  </a:lnTo>
                  <a:lnTo>
                    <a:pt x="357" y="721"/>
                  </a:lnTo>
                  <a:lnTo>
                    <a:pt x="362" y="717"/>
                  </a:lnTo>
                  <a:lnTo>
                    <a:pt x="374" y="714"/>
                  </a:lnTo>
                  <a:lnTo>
                    <a:pt x="391" y="717"/>
                  </a:lnTo>
                  <a:lnTo>
                    <a:pt x="398" y="724"/>
                  </a:lnTo>
                  <a:lnTo>
                    <a:pt x="398" y="729"/>
                  </a:lnTo>
                  <a:lnTo>
                    <a:pt x="403" y="736"/>
                  </a:lnTo>
                  <a:lnTo>
                    <a:pt x="413" y="736"/>
                  </a:lnTo>
                  <a:lnTo>
                    <a:pt x="429" y="690"/>
                  </a:lnTo>
                  <a:lnTo>
                    <a:pt x="439" y="635"/>
                  </a:lnTo>
                  <a:lnTo>
                    <a:pt x="542" y="104"/>
                  </a:lnTo>
                  <a:lnTo>
                    <a:pt x="309" y="5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00C25DB-F624-CF4A-B97E-4FFAE841F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45075" y="1650614"/>
              <a:ext cx="852986" cy="627640"/>
            </a:xfrm>
            <a:custGeom>
              <a:avLst/>
              <a:gdLst>
                <a:gd name="T0" fmla="*/ 507 w 564"/>
                <a:gd name="T1" fmla="*/ 396 h 415"/>
                <a:gd name="T2" fmla="*/ 504 w 564"/>
                <a:gd name="T3" fmla="*/ 415 h 415"/>
                <a:gd name="T4" fmla="*/ 343 w 564"/>
                <a:gd name="T5" fmla="*/ 384 h 415"/>
                <a:gd name="T6" fmla="*/ 329 w 564"/>
                <a:gd name="T7" fmla="*/ 382 h 415"/>
                <a:gd name="T8" fmla="*/ 312 w 564"/>
                <a:gd name="T9" fmla="*/ 379 h 415"/>
                <a:gd name="T10" fmla="*/ 298 w 564"/>
                <a:gd name="T11" fmla="*/ 382 h 415"/>
                <a:gd name="T12" fmla="*/ 276 w 564"/>
                <a:gd name="T13" fmla="*/ 379 h 415"/>
                <a:gd name="T14" fmla="*/ 257 w 564"/>
                <a:gd name="T15" fmla="*/ 384 h 415"/>
                <a:gd name="T16" fmla="*/ 233 w 564"/>
                <a:gd name="T17" fmla="*/ 379 h 415"/>
                <a:gd name="T18" fmla="*/ 187 w 564"/>
                <a:gd name="T19" fmla="*/ 379 h 415"/>
                <a:gd name="T20" fmla="*/ 154 w 564"/>
                <a:gd name="T21" fmla="*/ 363 h 415"/>
                <a:gd name="T22" fmla="*/ 122 w 564"/>
                <a:gd name="T23" fmla="*/ 363 h 415"/>
                <a:gd name="T24" fmla="*/ 74 w 564"/>
                <a:gd name="T25" fmla="*/ 348 h 415"/>
                <a:gd name="T26" fmla="*/ 72 w 564"/>
                <a:gd name="T27" fmla="*/ 312 h 415"/>
                <a:gd name="T28" fmla="*/ 72 w 564"/>
                <a:gd name="T29" fmla="*/ 290 h 415"/>
                <a:gd name="T30" fmla="*/ 43 w 564"/>
                <a:gd name="T31" fmla="*/ 278 h 415"/>
                <a:gd name="T32" fmla="*/ 34 w 564"/>
                <a:gd name="T33" fmla="*/ 269 h 415"/>
                <a:gd name="T34" fmla="*/ 19 w 564"/>
                <a:gd name="T35" fmla="*/ 259 h 415"/>
                <a:gd name="T36" fmla="*/ 2 w 564"/>
                <a:gd name="T37" fmla="*/ 252 h 415"/>
                <a:gd name="T38" fmla="*/ 0 w 564"/>
                <a:gd name="T39" fmla="*/ 245 h 415"/>
                <a:gd name="T40" fmla="*/ 5 w 564"/>
                <a:gd name="T41" fmla="*/ 228 h 415"/>
                <a:gd name="T42" fmla="*/ 5 w 564"/>
                <a:gd name="T43" fmla="*/ 218 h 415"/>
                <a:gd name="T44" fmla="*/ 10 w 564"/>
                <a:gd name="T45" fmla="*/ 218 h 415"/>
                <a:gd name="T46" fmla="*/ 10 w 564"/>
                <a:gd name="T47" fmla="*/ 230 h 415"/>
                <a:gd name="T48" fmla="*/ 10 w 564"/>
                <a:gd name="T49" fmla="*/ 238 h 415"/>
                <a:gd name="T50" fmla="*/ 19 w 564"/>
                <a:gd name="T51" fmla="*/ 223 h 415"/>
                <a:gd name="T52" fmla="*/ 24 w 564"/>
                <a:gd name="T53" fmla="*/ 213 h 415"/>
                <a:gd name="T54" fmla="*/ 14 w 564"/>
                <a:gd name="T55" fmla="*/ 206 h 415"/>
                <a:gd name="T56" fmla="*/ 14 w 564"/>
                <a:gd name="T57" fmla="*/ 187 h 415"/>
                <a:gd name="T58" fmla="*/ 24 w 564"/>
                <a:gd name="T59" fmla="*/ 187 h 415"/>
                <a:gd name="T60" fmla="*/ 26 w 564"/>
                <a:gd name="T61" fmla="*/ 177 h 415"/>
                <a:gd name="T62" fmla="*/ 24 w 564"/>
                <a:gd name="T63" fmla="*/ 173 h 415"/>
                <a:gd name="T64" fmla="*/ 17 w 564"/>
                <a:gd name="T65" fmla="*/ 168 h 415"/>
                <a:gd name="T66" fmla="*/ 19 w 564"/>
                <a:gd name="T67" fmla="*/ 146 h 415"/>
                <a:gd name="T68" fmla="*/ 17 w 564"/>
                <a:gd name="T69" fmla="*/ 127 h 415"/>
                <a:gd name="T70" fmla="*/ 22 w 564"/>
                <a:gd name="T71" fmla="*/ 96 h 415"/>
                <a:gd name="T72" fmla="*/ 12 w 564"/>
                <a:gd name="T73" fmla="*/ 48 h 415"/>
                <a:gd name="T74" fmla="*/ 19 w 564"/>
                <a:gd name="T75" fmla="*/ 21 h 415"/>
                <a:gd name="T76" fmla="*/ 98 w 564"/>
                <a:gd name="T77" fmla="*/ 72 h 415"/>
                <a:gd name="T78" fmla="*/ 132 w 564"/>
                <a:gd name="T79" fmla="*/ 86 h 415"/>
                <a:gd name="T80" fmla="*/ 149 w 564"/>
                <a:gd name="T81" fmla="*/ 89 h 415"/>
                <a:gd name="T82" fmla="*/ 154 w 564"/>
                <a:gd name="T83" fmla="*/ 122 h 415"/>
                <a:gd name="T84" fmla="*/ 144 w 564"/>
                <a:gd name="T85" fmla="*/ 134 h 415"/>
                <a:gd name="T86" fmla="*/ 142 w 564"/>
                <a:gd name="T87" fmla="*/ 156 h 415"/>
                <a:gd name="T88" fmla="*/ 142 w 564"/>
                <a:gd name="T89" fmla="*/ 165 h 415"/>
                <a:gd name="T90" fmla="*/ 137 w 564"/>
                <a:gd name="T91" fmla="*/ 173 h 415"/>
                <a:gd name="T92" fmla="*/ 154 w 564"/>
                <a:gd name="T93" fmla="*/ 173 h 415"/>
                <a:gd name="T94" fmla="*/ 163 w 564"/>
                <a:gd name="T95" fmla="*/ 144 h 415"/>
                <a:gd name="T96" fmla="*/ 182 w 564"/>
                <a:gd name="T97" fmla="*/ 120 h 415"/>
                <a:gd name="T98" fmla="*/ 178 w 564"/>
                <a:gd name="T99" fmla="*/ 91 h 415"/>
                <a:gd name="T100" fmla="*/ 166 w 564"/>
                <a:gd name="T101" fmla="*/ 57 h 415"/>
                <a:gd name="T102" fmla="*/ 175 w 564"/>
                <a:gd name="T103" fmla="*/ 57 h 415"/>
                <a:gd name="T104" fmla="*/ 180 w 564"/>
                <a:gd name="T105" fmla="*/ 28 h 415"/>
                <a:gd name="T106" fmla="*/ 170 w 564"/>
                <a:gd name="T107" fmla="*/ 19 h 415"/>
                <a:gd name="T108" fmla="*/ 283 w 564"/>
                <a:gd name="T109" fmla="*/ 31 h 415"/>
                <a:gd name="T110" fmla="*/ 564 w 564"/>
                <a:gd name="T111" fmla="*/ 103 h 415"/>
                <a:gd name="T112" fmla="*/ 502 w 564"/>
                <a:gd name="T113" fmla="*/ 372 h 415"/>
                <a:gd name="T114" fmla="*/ 509 w 564"/>
                <a:gd name="T115" fmla="*/ 39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4" h="415">
                  <a:moveTo>
                    <a:pt x="509" y="391"/>
                  </a:moveTo>
                  <a:lnTo>
                    <a:pt x="507" y="396"/>
                  </a:lnTo>
                  <a:lnTo>
                    <a:pt x="502" y="401"/>
                  </a:lnTo>
                  <a:lnTo>
                    <a:pt x="504" y="415"/>
                  </a:lnTo>
                  <a:lnTo>
                    <a:pt x="355" y="379"/>
                  </a:lnTo>
                  <a:lnTo>
                    <a:pt x="343" y="384"/>
                  </a:lnTo>
                  <a:lnTo>
                    <a:pt x="336" y="384"/>
                  </a:lnTo>
                  <a:lnTo>
                    <a:pt x="329" y="382"/>
                  </a:lnTo>
                  <a:lnTo>
                    <a:pt x="319" y="382"/>
                  </a:lnTo>
                  <a:lnTo>
                    <a:pt x="312" y="379"/>
                  </a:lnTo>
                  <a:lnTo>
                    <a:pt x="305" y="379"/>
                  </a:lnTo>
                  <a:lnTo>
                    <a:pt x="298" y="382"/>
                  </a:lnTo>
                  <a:lnTo>
                    <a:pt x="286" y="379"/>
                  </a:lnTo>
                  <a:lnTo>
                    <a:pt x="276" y="379"/>
                  </a:lnTo>
                  <a:lnTo>
                    <a:pt x="266" y="384"/>
                  </a:lnTo>
                  <a:lnTo>
                    <a:pt x="257" y="384"/>
                  </a:lnTo>
                  <a:lnTo>
                    <a:pt x="238" y="382"/>
                  </a:lnTo>
                  <a:lnTo>
                    <a:pt x="233" y="379"/>
                  </a:lnTo>
                  <a:lnTo>
                    <a:pt x="223" y="375"/>
                  </a:lnTo>
                  <a:lnTo>
                    <a:pt x="187" y="379"/>
                  </a:lnTo>
                  <a:lnTo>
                    <a:pt x="182" y="370"/>
                  </a:lnTo>
                  <a:lnTo>
                    <a:pt x="154" y="363"/>
                  </a:lnTo>
                  <a:lnTo>
                    <a:pt x="139" y="360"/>
                  </a:lnTo>
                  <a:lnTo>
                    <a:pt x="122" y="363"/>
                  </a:lnTo>
                  <a:lnTo>
                    <a:pt x="96" y="360"/>
                  </a:lnTo>
                  <a:lnTo>
                    <a:pt x="74" y="348"/>
                  </a:lnTo>
                  <a:lnTo>
                    <a:pt x="70" y="341"/>
                  </a:lnTo>
                  <a:lnTo>
                    <a:pt x="72" y="312"/>
                  </a:lnTo>
                  <a:lnTo>
                    <a:pt x="74" y="307"/>
                  </a:lnTo>
                  <a:lnTo>
                    <a:pt x="72" y="290"/>
                  </a:lnTo>
                  <a:lnTo>
                    <a:pt x="55" y="278"/>
                  </a:lnTo>
                  <a:lnTo>
                    <a:pt x="43" y="278"/>
                  </a:lnTo>
                  <a:lnTo>
                    <a:pt x="41" y="274"/>
                  </a:lnTo>
                  <a:lnTo>
                    <a:pt x="34" y="269"/>
                  </a:lnTo>
                  <a:lnTo>
                    <a:pt x="22" y="262"/>
                  </a:lnTo>
                  <a:lnTo>
                    <a:pt x="19" y="259"/>
                  </a:lnTo>
                  <a:lnTo>
                    <a:pt x="7" y="252"/>
                  </a:lnTo>
                  <a:lnTo>
                    <a:pt x="2" y="252"/>
                  </a:lnTo>
                  <a:lnTo>
                    <a:pt x="0" y="250"/>
                  </a:lnTo>
                  <a:lnTo>
                    <a:pt x="0" y="245"/>
                  </a:lnTo>
                  <a:lnTo>
                    <a:pt x="2" y="233"/>
                  </a:lnTo>
                  <a:lnTo>
                    <a:pt x="5" y="228"/>
                  </a:lnTo>
                  <a:lnTo>
                    <a:pt x="5" y="223"/>
                  </a:lnTo>
                  <a:lnTo>
                    <a:pt x="5" y="218"/>
                  </a:lnTo>
                  <a:lnTo>
                    <a:pt x="7" y="218"/>
                  </a:lnTo>
                  <a:lnTo>
                    <a:pt x="10" y="218"/>
                  </a:lnTo>
                  <a:lnTo>
                    <a:pt x="10" y="226"/>
                  </a:lnTo>
                  <a:lnTo>
                    <a:pt x="10" y="230"/>
                  </a:lnTo>
                  <a:lnTo>
                    <a:pt x="10" y="233"/>
                  </a:lnTo>
                  <a:lnTo>
                    <a:pt x="10" y="238"/>
                  </a:lnTo>
                  <a:lnTo>
                    <a:pt x="19" y="228"/>
                  </a:lnTo>
                  <a:lnTo>
                    <a:pt x="19" y="223"/>
                  </a:lnTo>
                  <a:lnTo>
                    <a:pt x="19" y="218"/>
                  </a:lnTo>
                  <a:lnTo>
                    <a:pt x="24" y="213"/>
                  </a:lnTo>
                  <a:lnTo>
                    <a:pt x="19" y="206"/>
                  </a:lnTo>
                  <a:lnTo>
                    <a:pt x="14" y="206"/>
                  </a:lnTo>
                  <a:lnTo>
                    <a:pt x="12" y="189"/>
                  </a:lnTo>
                  <a:lnTo>
                    <a:pt x="14" y="187"/>
                  </a:lnTo>
                  <a:lnTo>
                    <a:pt x="22" y="189"/>
                  </a:lnTo>
                  <a:lnTo>
                    <a:pt x="24" y="187"/>
                  </a:lnTo>
                  <a:lnTo>
                    <a:pt x="34" y="185"/>
                  </a:lnTo>
                  <a:lnTo>
                    <a:pt x="26" y="177"/>
                  </a:lnTo>
                  <a:lnTo>
                    <a:pt x="26" y="175"/>
                  </a:lnTo>
                  <a:lnTo>
                    <a:pt x="24" y="173"/>
                  </a:lnTo>
                  <a:lnTo>
                    <a:pt x="17" y="177"/>
                  </a:lnTo>
                  <a:lnTo>
                    <a:pt x="17" y="168"/>
                  </a:lnTo>
                  <a:lnTo>
                    <a:pt x="17" y="161"/>
                  </a:lnTo>
                  <a:lnTo>
                    <a:pt x="19" y="146"/>
                  </a:lnTo>
                  <a:lnTo>
                    <a:pt x="17" y="137"/>
                  </a:lnTo>
                  <a:lnTo>
                    <a:pt x="17" y="127"/>
                  </a:lnTo>
                  <a:lnTo>
                    <a:pt x="19" y="105"/>
                  </a:lnTo>
                  <a:lnTo>
                    <a:pt x="22" y="96"/>
                  </a:lnTo>
                  <a:lnTo>
                    <a:pt x="12" y="67"/>
                  </a:lnTo>
                  <a:lnTo>
                    <a:pt x="12" y="48"/>
                  </a:lnTo>
                  <a:lnTo>
                    <a:pt x="14" y="36"/>
                  </a:lnTo>
                  <a:lnTo>
                    <a:pt x="19" y="21"/>
                  </a:lnTo>
                  <a:lnTo>
                    <a:pt x="72" y="57"/>
                  </a:lnTo>
                  <a:lnTo>
                    <a:pt x="98" y="72"/>
                  </a:lnTo>
                  <a:lnTo>
                    <a:pt x="120" y="79"/>
                  </a:lnTo>
                  <a:lnTo>
                    <a:pt x="132" y="86"/>
                  </a:lnTo>
                  <a:lnTo>
                    <a:pt x="144" y="86"/>
                  </a:lnTo>
                  <a:lnTo>
                    <a:pt x="149" y="89"/>
                  </a:lnTo>
                  <a:lnTo>
                    <a:pt x="151" y="96"/>
                  </a:lnTo>
                  <a:lnTo>
                    <a:pt x="154" y="122"/>
                  </a:lnTo>
                  <a:lnTo>
                    <a:pt x="151" y="129"/>
                  </a:lnTo>
                  <a:lnTo>
                    <a:pt x="144" y="134"/>
                  </a:lnTo>
                  <a:lnTo>
                    <a:pt x="142" y="146"/>
                  </a:lnTo>
                  <a:lnTo>
                    <a:pt x="142" y="156"/>
                  </a:lnTo>
                  <a:lnTo>
                    <a:pt x="142" y="161"/>
                  </a:lnTo>
                  <a:lnTo>
                    <a:pt x="142" y="165"/>
                  </a:lnTo>
                  <a:lnTo>
                    <a:pt x="137" y="170"/>
                  </a:lnTo>
                  <a:lnTo>
                    <a:pt x="137" y="173"/>
                  </a:lnTo>
                  <a:lnTo>
                    <a:pt x="144" y="177"/>
                  </a:lnTo>
                  <a:lnTo>
                    <a:pt x="154" y="173"/>
                  </a:lnTo>
                  <a:lnTo>
                    <a:pt x="161" y="149"/>
                  </a:lnTo>
                  <a:lnTo>
                    <a:pt x="163" y="144"/>
                  </a:lnTo>
                  <a:lnTo>
                    <a:pt x="168" y="134"/>
                  </a:lnTo>
                  <a:lnTo>
                    <a:pt x="182" y="120"/>
                  </a:lnTo>
                  <a:lnTo>
                    <a:pt x="182" y="113"/>
                  </a:lnTo>
                  <a:lnTo>
                    <a:pt x="178" y="91"/>
                  </a:lnTo>
                  <a:lnTo>
                    <a:pt x="166" y="62"/>
                  </a:lnTo>
                  <a:lnTo>
                    <a:pt x="166" y="57"/>
                  </a:lnTo>
                  <a:lnTo>
                    <a:pt x="168" y="55"/>
                  </a:lnTo>
                  <a:lnTo>
                    <a:pt x="175" y="57"/>
                  </a:lnTo>
                  <a:lnTo>
                    <a:pt x="182" y="45"/>
                  </a:lnTo>
                  <a:lnTo>
                    <a:pt x="180" y="28"/>
                  </a:lnTo>
                  <a:lnTo>
                    <a:pt x="170" y="28"/>
                  </a:lnTo>
                  <a:lnTo>
                    <a:pt x="170" y="19"/>
                  </a:lnTo>
                  <a:lnTo>
                    <a:pt x="170" y="0"/>
                  </a:lnTo>
                  <a:lnTo>
                    <a:pt x="283" y="31"/>
                  </a:lnTo>
                  <a:lnTo>
                    <a:pt x="389" y="60"/>
                  </a:lnTo>
                  <a:lnTo>
                    <a:pt x="564" y="103"/>
                  </a:lnTo>
                  <a:lnTo>
                    <a:pt x="507" y="367"/>
                  </a:lnTo>
                  <a:lnTo>
                    <a:pt x="502" y="372"/>
                  </a:lnTo>
                  <a:lnTo>
                    <a:pt x="502" y="382"/>
                  </a:lnTo>
                  <a:lnTo>
                    <a:pt x="509" y="39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3D30B3D8-DD6D-A94B-8B0C-08F485073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625961" y="2697185"/>
              <a:ext cx="1026910" cy="1755879"/>
            </a:xfrm>
            <a:custGeom>
              <a:avLst/>
              <a:gdLst>
                <a:gd name="T0" fmla="*/ 670 w 679"/>
                <a:gd name="T1" fmla="*/ 990 h 1161"/>
                <a:gd name="T2" fmla="*/ 662 w 679"/>
                <a:gd name="T3" fmla="*/ 959 h 1161"/>
                <a:gd name="T4" fmla="*/ 655 w 679"/>
                <a:gd name="T5" fmla="*/ 937 h 1161"/>
                <a:gd name="T6" fmla="*/ 384 w 679"/>
                <a:gd name="T7" fmla="*/ 86 h 1161"/>
                <a:gd name="T8" fmla="*/ 57 w 679"/>
                <a:gd name="T9" fmla="*/ 19 h 1161"/>
                <a:gd name="T10" fmla="*/ 52 w 679"/>
                <a:gd name="T11" fmla="*/ 74 h 1161"/>
                <a:gd name="T12" fmla="*/ 43 w 679"/>
                <a:gd name="T13" fmla="*/ 101 h 1161"/>
                <a:gd name="T14" fmla="*/ 2 w 679"/>
                <a:gd name="T15" fmla="*/ 163 h 1161"/>
                <a:gd name="T16" fmla="*/ 4 w 679"/>
                <a:gd name="T17" fmla="*/ 190 h 1161"/>
                <a:gd name="T18" fmla="*/ 14 w 679"/>
                <a:gd name="T19" fmla="*/ 206 h 1161"/>
                <a:gd name="T20" fmla="*/ 24 w 679"/>
                <a:gd name="T21" fmla="*/ 259 h 1161"/>
                <a:gd name="T22" fmla="*/ 12 w 679"/>
                <a:gd name="T23" fmla="*/ 303 h 1161"/>
                <a:gd name="T24" fmla="*/ 19 w 679"/>
                <a:gd name="T25" fmla="*/ 355 h 1161"/>
                <a:gd name="T26" fmla="*/ 43 w 679"/>
                <a:gd name="T27" fmla="*/ 428 h 1161"/>
                <a:gd name="T28" fmla="*/ 62 w 679"/>
                <a:gd name="T29" fmla="*/ 461 h 1161"/>
                <a:gd name="T30" fmla="*/ 76 w 679"/>
                <a:gd name="T31" fmla="*/ 454 h 1161"/>
                <a:gd name="T32" fmla="*/ 86 w 679"/>
                <a:gd name="T33" fmla="*/ 461 h 1161"/>
                <a:gd name="T34" fmla="*/ 93 w 679"/>
                <a:gd name="T35" fmla="*/ 502 h 1161"/>
                <a:gd name="T36" fmla="*/ 76 w 679"/>
                <a:gd name="T37" fmla="*/ 492 h 1161"/>
                <a:gd name="T38" fmla="*/ 69 w 679"/>
                <a:gd name="T39" fmla="*/ 473 h 1161"/>
                <a:gd name="T40" fmla="*/ 64 w 679"/>
                <a:gd name="T41" fmla="*/ 502 h 1161"/>
                <a:gd name="T42" fmla="*/ 67 w 679"/>
                <a:gd name="T43" fmla="*/ 555 h 1161"/>
                <a:gd name="T44" fmla="*/ 98 w 679"/>
                <a:gd name="T45" fmla="*/ 579 h 1161"/>
                <a:gd name="T46" fmla="*/ 84 w 679"/>
                <a:gd name="T47" fmla="*/ 610 h 1161"/>
                <a:gd name="T48" fmla="*/ 96 w 679"/>
                <a:gd name="T49" fmla="*/ 668 h 1161"/>
                <a:gd name="T50" fmla="*/ 103 w 679"/>
                <a:gd name="T51" fmla="*/ 702 h 1161"/>
                <a:gd name="T52" fmla="*/ 139 w 679"/>
                <a:gd name="T53" fmla="*/ 766 h 1161"/>
                <a:gd name="T54" fmla="*/ 134 w 679"/>
                <a:gd name="T55" fmla="*/ 781 h 1161"/>
                <a:gd name="T56" fmla="*/ 146 w 679"/>
                <a:gd name="T57" fmla="*/ 805 h 1161"/>
                <a:gd name="T58" fmla="*/ 134 w 679"/>
                <a:gd name="T59" fmla="*/ 843 h 1161"/>
                <a:gd name="T60" fmla="*/ 158 w 679"/>
                <a:gd name="T61" fmla="*/ 872 h 1161"/>
                <a:gd name="T62" fmla="*/ 223 w 679"/>
                <a:gd name="T63" fmla="*/ 891 h 1161"/>
                <a:gd name="T64" fmla="*/ 261 w 679"/>
                <a:gd name="T65" fmla="*/ 940 h 1161"/>
                <a:gd name="T66" fmla="*/ 302 w 679"/>
                <a:gd name="T67" fmla="*/ 956 h 1161"/>
                <a:gd name="T68" fmla="*/ 302 w 679"/>
                <a:gd name="T69" fmla="*/ 978 h 1161"/>
                <a:gd name="T70" fmla="*/ 341 w 679"/>
                <a:gd name="T71" fmla="*/ 1004 h 1161"/>
                <a:gd name="T72" fmla="*/ 379 w 679"/>
                <a:gd name="T73" fmla="*/ 1067 h 1161"/>
                <a:gd name="T74" fmla="*/ 381 w 679"/>
                <a:gd name="T75" fmla="*/ 1115 h 1161"/>
                <a:gd name="T76" fmla="*/ 384 w 679"/>
                <a:gd name="T77" fmla="*/ 1117 h 1161"/>
                <a:gd name="T78" fmla="*/ 386 w 679"/>
                <a:gd name="T79" fmla="*/ 1137 h 1161"/>
                <a:gd name="T80" fmla="*/ 610 w 679"/>
                <a:gd name="T81" fmla="*/ 1161 h 1161"/>
                <a:gd name="T82" fmla="*/ 624 w 679"/>
                <a:gd name="T83" fmla="*/ 1141 h 1161"/>
                <a:gd name="T84" fmla="*/ 607 w 679"/>
                <a:gd name="T85" fmla="*/ 1120 h 1161"/>
                <a:gd name="T86" fmla="*/ 610 w 679"/>
                <a:gd name="T87" fmla="*/ 1093 h 1161"/>
                <a:gd name="T88" fmla="*/ 636 w 679"/>
                <a:gd name="T89" fmla="*/ 1067 h 1161"/>
                <a:gd name="T90" fmla="*/ 665 w 679"/>
                <a:gd name="T91" fmla="*/ 1021 h 1161"/>
                <a:gd name="T92" fmla="*/ 679 w 679"/>
                <a:gd name="T93" fmla="*/ 1009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9" h="1161">
                  <a:moveTo>
                    <a:pt x="679" y="1000"/>
                  </a:moveTo>
                  <a:lnTo>
                    <a:pt x="674" y="992"/>
                  </a:lnTo>
                  <a:lnTo>
                    <a:pt x="670" y="990"/>
                  </a:lnTo>
                  <a:lnTo>
                    <a:pt x="665" y="978"/>
                  </a:lnTo>
                  <a:lnTo>
                    <a:pt x="662" y="971"/>
                  </a:lnTo>
                  <a:lnTo>
                    <a:pt x="662" y="959"/>
                  </a:lnTo>
                  <a:lnTo>
                    <a:pt x="655" y="947"/>
                  </a:lnTo>
                  <a:lnTo>
                    <a:pt x="655" y="942"/>
                  </a:lnTo>
                  <a:lnTo>
                    <a:pt x="655" y="937"/>
                  </a:lnTo>
                  <a:lnTo>
                    <a:pt x="655" y="920"/>
                  </a:lnTo>
                  <a:lnTo>
                    <a:pt x="305" y="404"/>
                  </a:lnTo>
                  <a:lnTo>
                    <a:pt x="384" y="86"/>
                  </a:lnTo>
                  <a:lnTo>
                    <a:pt x="67" y="0"/>
                  </a:lnTo>
                  <a:lnTo>
                    <a:pt x="62" y="5"/>
                  </a:lnTo>
                  <a:lnTo>
                    <a:pt x="57" y="19"/>
                  </a:lnTo>
                  <a:lnTo>
                    <a:pt x="62" y="33"/>
                  </a:lnTo>
                  <a:lnTo>
                    <a:pt x="60" y="62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43" y="94"/>
                  </a:lnTo>
                  <a:lnTo>
                    <a:pt x="43" y="101"/>
                  </a:lnTo>
                  <a:lnTo>
                    <a:pt x="12" y="134"/>
                  </a:lnTo>
                  <a:lnTo>
                    <a:pt x="2" y="151"/>
                  </a:lnTo>
                  <a:lnTo>
                    <a:pt x="2" y="163"/>
                  </a:lnTo>
                  <a:lnTo>
                    <a:pt x="0" y="168"/>
                  </a:lnTo>
                  <a:lnTo>
                    <a:pt x="2" y="180"/>
                  </a:lnTo>
                  <a:lnTo>
                    <a:pt x="4" y="190"/>
                  </a:lnTo>
                  <a:lnTo>
                    <a:pt x="9" y="194"/>
                  </a:lnTo>
                  <a:lnTo>
                    <a:pt x="12" y="202"/>
                  </a:lnTo>
                  <a:lnTo>
                    <a:pt x="14" y="206"/>
                  </a:lnTo>
                  <a:lnTo>
                    <a:pt x="24" y="231"/>
                  </a:lnTo>
                  <a:lnTo>
                    <a:pt x="26" y="252"/>
                  </a:lnTo>
                  <a:lnTo>
                    <a:pt x="24" y="259"/>
                  </a:lnTo>
                  <a:lnTo>
                    <a:pt x="16" y="269"/>
                  </a:lnTo>
                  <a:lnTo>
                    <a:pt x="9" y="293"/>
                  </a:lnTo>
                  <a:lnTo>
                    <a:pt x="12" y="303"/>
                  </a:lnTo>
                  <a:lnTo>
                    <a:pt x="14" y="312"/>
                  </a:lnTo>
                  <a:lnTo>
                    <a:pt x="7" y="322"/>
                  </a:lnTo>
                  <a:lnTo>
                    <a:pt x="19" y="355"/>
                  </a:lnTo>
                  <a:lnTo>
                    <a:pt x="26" y="370"/>
                  </a:lnTo>
                  <a:lnTo>
                    <a:pt x="43" y="389"/>
                  </a:lnTo>
                  <a:lnTo>
                    <a:pt x="43" y="428"/>
                  </a:lnTo>
                  <a:lnTo>
                    <a:pt x="36" y="440"/>
                  </a:lnTo>
                  <a:lnTo>
                    <a:pt x="48" y="444"/>
                  </a:lnTo>
                  <a:lnTo>
                    <a:pt x="62" y="461"/>
                  </a:lnTo>
                  <a:lnTo>
                    <a:pt x="74" y="466"/>
                  </a:lnTo>
                  <a:lnTo>
                    <a:pt x="76" y="461"/>
                  </a:lnTo>
                  <a:lnTo>
                    <a:pt x="76" y="454"/>
                  </a:lnTo>
                  <a:lnTo>
                    <a:pt x="86" y="447"/>
                  </a:lnTo>
                  <a:lnTo>
                    <a:pt x="88" y="447"/>
                  </a:lnTo>
                  <a:lnTo>
                    <a:pt x="86" y="461"/>
                  </a:lnTo>
                  <a:lnTo>
                    <a:pt x="88" y="473"/>
                  </a:lnTo>
                  <a:lnTo>
                    <a:pt x="93" y="492"/>
                  </a:lnTo>
                  <a:lnTo>
                    <a:pt x="93" y="502"/>
                  </a:lnTo>
                  <a:lnTo>
                    <a:pt x="91" y="507"/>
                  </a:lnTo>
                  <a:lnTo>
                    <a:pt x="79" y="497"/>
                  </a:lnTo>
                  <a:lnTo>
                    <a:pt x="76" y="492"/>
                  </a:lnTo>
                  <a:lnTo>
                    <a:pt x="76" y="478"/>
                  </a:lnTo>
                  <a:lnTo>
                    <a:pt x="74" y="473"/>
                  </a:lnTo>
                  <a:lnTo>
                    <a:pt x="69" y="473"/>
                  </a:lnTo>
                  <a:lnTo>
                    <a:pt x="67" y="490"/>
                  </a:lnTo>
                  <a:lnTo>
                    <a:pt x="62" y="492"/>
                  </a:lnTo>
                  <a:lnTo>
                    <a:pt x="64" y="502"/>
                  </a:lnTo>
                  <a:lnTo>
                    <a:pt x="62" y="507"/>
                  </a:lnTo>
                  <a:lnTo>
                    <a:pt x="62" y="543"/>
                  </a:lnTo>
                  <a:lnTo>
                    <a:pt x="67" y="555"/>
                  </a:lnTo>
                  <a:lnTo>
                    <a:pt x="79" y="567"/>
                  </a:lnTo>
                  <a:lnTo>
                    <a:pt x="93" y="574"/>
                  </a:lnTo>
                  <a:lnTo>
                    <a:pt x="98" y="579"/>
                  </a:lnTo>
                  <a:lnTo>
                    <a:pt x="98" y="598"/>
                  </a:lnTo>
                  <a:lnTo>
                    <a:pt x="88" y="608"/>
                  </a:lnTo>
                  <a:lnTo>
                    <a:pt x="84" y="610"/>
                  </a:lnTo>
                  <a:lnTo>
                    <a:pt x="79" y="615"/>
                  </a:lnTo>
                  <a:lnTo>
                    <a:pt x="76" y="641"/>
                  </a:lnTo>
                  <a:lnTo>
                    <a:pt x="96" y="668"/>
                  </a:lnTo>
                  <a:lnTo>
                    <a:pt x="96" y="678"/>
                  </a:lnTo>
                  <a:lnTo>
                    <a:pt x="100" y="687"/>
                  </a:lnTo>
                  <a:lnTo>
                    <a:pt x="103" y="702"/>
                  </a:lnTo>
                  <a:lnTo>
                    <a:pt x="129" y="747"/>
                  </a:lnTo>
                  <a:lnTo>
                    <a:pt x="139" y="754"/>
                  </a:lnTo>
                  <a:lnTo>
                    <a:pt x="139" y="766"/>
                  </a:lnTo>
                  <a:lnTo>
                    <a:pt x="136" y="766"/>
                  </a:lnTo>
                  <a:lnTo>
                    <a:pt x="134" y="769"/>
                  </a:lnTo>
                  <a:lnTo>
                    <a:pt x="134" y="781"/>
                  </a:lnTo>
                  <a:lnTo>
                    <a:pt x="144" y="786"/>
                  </a:lnTo>
                  <a:lnTo>
                    <a:pt x="148" y="800"/>
                  </a:lnTo>
                  <a:lnTo>
                    <a:pt x="146" y="805"/>
                  </a:lnTo>
                  <a:lnTo>
                    <a:pt x="144" y="817"/>
                  </a:lnTo>
                  <a:lnTo>
                    <a:pt x="139" y="836"/>
                  </a:lnTo>
                  <a:lnTo>
                    <a:pt x="134" y="843"/>
                  </a:lnTo>
                  <a:lnTo>
                    <a:pt x="134" y="851"/>
                  </a:lnTo>
                  <a:lnTo>
                    <a:pt x="144" y="860"/>
                  </a:lnTo>
                  <a:lnTo>
                    <a:pt x="158" y="872"/>
                  </a:lnTo>
                  <a:lnTo>
                    <a:pt x="172" y="872"/>
                  </a:lnTo>
                  <a:lnTo>
                    <a:pt x="211" y="889"/>
                  </a:lnTo>
                  <a:lnTo>
                    <a:pt x="223" y="891"/>
                  </a:lnTo>
                  <a:lnTo>
                    <a:pt x="237" y="903"/>
                  </a:lnTo>
                  <a:lnTo>
                    <a:pt x="247" y="925"/>
                  </a:lnTo>
                  <a:lnTo>
                    <a:pt x="261" y="940"/>
                  </a:lnTo>
                  <a:lnTo>
                    <a:pt x="273" y="944"/>
                  </a:lnTo>
                  <a:lnTo>
                    <a:pt x="295" y="947"/>
                  </a:lnTo>
                  <a:lnTo>
                    <a:pt x="302" y="956"/>
                  </a:lnTo>
                  <a:lnTo>
                    <a:pt x="302" y="961"/>
                  </a:lnTo>
                  <a:lnTo>
                    <a:pt x="305" y="968"/>
                  </a:lnTo>
                  <a:lnTo>
                    <a:pt x="302" y="978"/>
                  </a:lnTo>
                  <a:lnTo>
                    <a:pt x="307" y="985"/>
                  </a:lnTo>
                  <a:lnTo>
                    <a:pt x="321" y="985"/>
                  </a:lnTo>
                  <a:lnTo>
                    <a:pt x="341" y="1004"/>
                  </a:lnTo>
                  <a:lnTo>
                    <a:pt x="350" y="1019"/>
                  </a:lnTo>
                  <a:lnTo>
                    <a:pt x="360" y="1028"/>
                  </a:lnTo>
                  <a:lnTo>
                    <a:pt x="379" y="1067"/>
                  </a:lnTo>
                  <a:lnTo>
                    <a:pt x="379" y="1101"/>
                  </a:lnTo>
                  <a:lnTo>
                    <a:pt x="379" y="1105"/>
                  </a:lnTo>
                  <a:lnTo>
                    <a:pt x="381" y="1115"/>
                  </a:lnTo>
                  <a:lnTo>
                    <a:pt x="384" y="1115"/>
                  </a:lnTo>
                  <a:lnTo>
                    <a:pt x="386" y="1117"/>
                  </a:lnTo>
                  <a:lnTo>
                    <a:pt x="384" y="1117"/>
                  </a:lnTo>
                  <a:lnTo>
                    <a:pt x="381" y="1125"/>
                  </a:lnTo>
                  <a:lnTo>
                    <a:pt x="384" y="1134"/>
                  </a:lnTo>
                  <a:lnTo>
                    <a:pt x="386" y="1137"/>
                  </a:lnTo>
                  <a:lnTo>
                    <a:pt x="593" y="1158"/>
                  </a:lnTo>
                  <a:lnTo>
                    <a:pt x="607" y="1161"/>
                  </a:lnTo>
                  <a:lnTo>
                    <a:pt x="610" y="1161"/>
                  </a:lnTo>
                  <a:lnTo>
                    <a:pt x="619" y="1153"/>
                  </a:lnTo>
                  <a:lnTo>
                    <a:pt x="619" y="1146"/>
                  </a:lnTo>
                  <a:lnTo>
                    <a:pt x="624" y="1141"/>
                  </a:lnTo>
                  <a:lnTo>
                    <a:pt x="622" y="1137"/>
                  </a:lnTo>
                  <a:lnTo>
                    <a:pt x="610" y="1127"/>
                  </a:lnTo>
                  <a:lnTo>
                    <a:pt x="607" y="1120"/>
                  </a:lnTo>
                  <a:lnTo>
                    <a:pt x="610" y="1108"/>
                  </a:lnTo>
                  <a:lnTo>
                    <a:pt x="612" y="1101"/>
                  </a:lnTo>
                  <a:lnTo>
                    <a:pt x="610" y="1093"/>
                  </a:lnTo>
                  <a:lnTo>
                    <a:pt x="610" y="1089"/>
                  </a:lnTo>
                  <a:lnTo>
                    <a:pt x="619" y="1089"/>
                  </a:lnTo>
                  <a:lnTo>
                    <a:pt x="636" y="1067"/>
                  </a:lnTo>
                  <a:lnTo>
                    <a:pt x="643" y="1036"/>
                  </a:lnTo>
                  <a:lnTo>
                    <a:pt x="653" y="1024"/>
                  </a:lnTo>
                  <a:lnTo>
                    <a:pt x="665" y="1021"/>
                  </a:lnTo>
                  <a:lnTo>
                    <a:pt x="674" y="1012"/>
                  </a:lnTo>
                  <a:lnTo>
                    <a:pt x="679" y="1014"/>
                  </a:lnTo>
                  <a:lnTo>
                    <a:pt x="679" y="1009"/>
                  </a:lnTo>
                  <a:lnTo>
                    <a:pt x="679" y="1000"/>
                  </a:lnTo>
                  <a:close/>
                </a:path>
              </a:pathLst>
            </a:custGeom>
            <a:solidFill>
              <a:srgbClr val="0083BE"/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618C072-0DEC-8E4F-91CB-F7EED69ED1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167" y="2046859"/>
              <a:ext cx="1035985" cy="860547"/>
            </a:xfrm>
            <a:custGeom>
              <a:avLst/>
              <a:gdLst>
                <a:gd name="T0" fmla="*/ 613 w 685"/>
                <a:gd name="T1" fmla="*/ 353 h 569"/>
                <a:gd name="T2" fmla="*/ 610 w 685"/>
                <a:gd name="T3" fmla="*/ 367 h 569"/>
                <a:gd name="T4" fmla="*/ 557 w 685"/>
                <a:gd name="T5" fmla="*/ 569 h 569"/>
                <a:gd name="T6" fmla="*/ 10 w 685"/>
                <a:gd name="T7" fmla="*/ 430 h 569"/>
                <a:gd name="T8" fmla="*/ 0 w 685"/>
                <a:gd name="T9" fmla="*/ 401 h 569"/>
                <a:gd name="T10" fmla="*/ 5 w 685"/>
                <a:gd name="T11" fmla="*/ 382 h 569"/>
                <a:gd name="T12" fmla="*/ 7 w 685"/>
                <a:gd name="T13" fmla="*/ 331 h 569"/>
                <a:gd name="T14" fmla="*/ 19 w 685"/>
                <a:gd name="T15" fmla="*/ 322 h 569"/>
                <a:gd name="T16" fmla="*/ 27 w 685"/>
                <a:gd name="T17" fmla="*/ 305 h 569"/>
                <a:gd name="T18" fmla="*/ 34 w 685"/>
                <a:gd name="T19" fmla="*/ 286 h 569"/>
                <a:gd name="T20" fmla="*/ 58 w 685"/>
                <a:gd name="T21" fmla="*/ 259 h 569"/>
                <a:gd name="T22" fmla="*/ 84 w 685"/>
                <a:gd name="T23" fmla="*/ 204 h 569"/>
                <a:gd name="T24" fmla="*/ 118 w 685"/>
                <a:gd name="T25" fmla="*/ 120 h 569"/>
                <a:gd name="T26" fmla="*/ 147 w 685"/>
                <a:gd name="T27" fmla="*/ 36 h 569"/>
                <a:gd name="T28" fmla="*/ 154 w 685"/>
                <a:gd name="T29" fmla="*/ 7 h 569"/>
                <a:gd name="T30" fmla="*/ 161 w 685"/>
                <a:gd name="T31" fmla="*/ 0 h 569"/>
                <a:gd name="T32" fmla="*/ 176 w 685"/>
                <a:gd name="T33" fmla="*/ 0 h 569"/>
                <a:gd name="T34" fmla="*/ 195 w 685"/>
                <a:gd name="T35" fmla="*/ 12 h 569"/>
                <a:gd name="T36" fmla="*/ 209 w 685"/>
                <a:gd name="T37" fmla="*/ 16 h 569"/>
                <a:gd name="T38" fmla="*/ 228 w 685"/>
                <a:gd name="T39" fmla="*/ 45 h 569"/>
                <a:gd name="T40" fmla="*/ 224 w 685"/>
                <a:gd name="T41" fmla="*/ 79 h 569"/>
                <a:gd name="T42" fmla="*/ 250 w 685"/>
                <a:gd name="T43" fmla="*/ 98 h 569"/>
                <a:gd name="T44" fmla="*/ 293 w 685"/>
                <a:gd name="T45" fmla="*/ 98 h 569"/>
                <a:gd name="T46" fmla="*/ 336 w 685"/>
                <a:gd name="T47" fmla="*/ 108 h 569"/>
                <a:gd name="T48" fmla="*/ 377 w 685"/>
                <a:gd name="T49" fmla="*/ 113 h 569"/>
                <a:gd name="T50" fmla="*/ 392 w 685"/>
                <a:gd name="T51" fmla="*/ 120 h 569"/>
                <a:gd name="T52" fmla="*/ 420 w 685"/>
                <a:gd name="T53" fmla="*/ 122 h 569"/>
                <a:gd name="T54" fmla="*/ 440 w 685"/>
                <a:gd name="T55" fmla="*/ 117 h 569"/>
                <a:gd name="T56" fmla="*/ 459 w 685"/>
                <a:gd name="T57" fmla="*/ 117 h 569"/>
                <a:gd name="T58" fmla="*/ 473 w 685"/>
                <a:gd name="T59" fmla="*/ 120 h 569"/>
                <a:gd name="T60" fmla="*/ 490 w 685"/>
                <a:gd name="T61" fmla="*/ 122 h 569"/>
                <a:gd name="T62" fmla="*/ 509 w 685"/>
                <a:gd name="T63" fmla="*/ 117 h 569"/>
                <a:gd name="T64" fmla="*/ 661 w 685"/>
                <a:gd name="T65" fmla="*/ 163 h 569"/>
                <a:gd name="T66" fmla="*/ 673 w 685"/>
                <a:gd name="T67" fmla="*/ 173 h 569"/>
                <a:gd name="T68" fmla="*/ 685 w 685"/>
                <a:gd name="T69" fmla="*/ 194 h 569"/>
                <a:gd name="T70" fmla="*/ 639 w 685"/>
                <a:gd name="T71" fmla="*/ 259 h 569"/>
                <a:gd name="T72" fmla="*/ 632 w 685"/>
                <a:gd name="T73" fmla="*/ 274 h 569"/>
                <a:gd name="T74" fmla="*/ 601 w 685"/>
                <a:gd name="T75" fmla="*/ 310 h 569"/>
                <a:gd name="T76" fmla="*/ 601 w 685"/>
                <a:gd name="T77" fmla="*/ 329 h 569"/>
                <a:gd name="T78" fmla="*/ 615 w 685"/>
                <a:gd name="T79" fmla="*/ 34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5" h="569">
                  <a:moveTo>
                    <a:pt x="615" y="348"/>
                  </a:moveTo>
                  <a:lnTo>
                    <a:pt x="613" y="353"/>
                  </a:lnTo>
                  <a:lnTo>
                    <a:pt x="610" y="355"/>
                  </a:lnTo>
                  <a:lnTo>
                    <a:pt x="610" y="367"/>
                  </a:lnTo>
                  <a:lnTo>
                    <a:pt x="598" y="379"/>
                  </a:lnTo>
                  <a:lnTo>
                    <a:pt x="557" y="569"/>
                  </a:lnTo>
                  <a:lnTo>
                    <a:pt x="327" y="516"/>
                  </a:lnTo>
                  <a:lnTo>
                    <a:pt x="10" y="430"/>
                  </a:lnTo>
                  <a:lnTo>
                    <a:pt x="5" y="425"/>
                  </a:lnTo>
                  <a:lnTo>
                    <a:pt x="0" y="401"/>
                  </a:lnTo>
                  <a:lnTo>
                    <a:pt x="5" y="391"/>
                  </a:lnTo>
                  <a:lnTo>
                    <a:pt x="5" y="382"/>
                  </a:lnTo>
                  <a:lnTo>
                    <a:pt x="10" y="365"/>
                  </a:lnTo>
                  <a:lnTo>
                    <a:pt x="7" y="331"/>
                  </a:lnTo>
                  <a:lnTo>
                    <a:pt x="12" y="324"/>
                  </a:lnTo>
                  <a:lnTo>
                    <a:pt x="19" y="322"/>
                  </a:lnTo>
                  <a:lnTo>
                    <a:pt x="24" y="314"/>
                  </a:lnTo>
                  <a:lnTo>
                    <a:pt x="27" y="305"/>
                  </a:lnTo>
                  <a:lnTo>
                    <a:pt x="31" y="300"/>
                  </a:lnTo>
                  <a:lnTo>
                    <a:pt x="34" y="286"/>
                  </a:lnTo>
                  <a:lnTo>
                    <a:pt x="36" y="283"/>
                  </a:lnTo>
                  <a:lnTo>
                    <a:pt x="58" y="259"/>
                  </a:lnTo>
                  <a:lnTo>
                    <a:pt x="67" y="238"/>
                  </a:lnTo>
                  <a:lnTo>
                    <a:pt x="84" y="204"/>
                  </a:lnTo>
                  <a:lnTo>
                    <a:pt x="103" y="144"/>
                  </a:lnTo>
                  <a:lnTo>
                    <a:pt x="118" y="120"/>
                  </a:lnTo>
                  <a:lnTo>
                    <a:pt x="130" y="81"/>
                  </a:lnTo>
                  <a:lnTo>
                    <a:pt x="147" y="36"/>
                  </a:lnTo>
                  <a:lnTo>
                    <a:pt x="152" y="19"/>
                  </a:lnTo>
                  <a:lnTo>
                    <a:pt x="154" y="7"/>
                  </a:lnTo>
                  <a:lnTo>
                    <a:pt x="154" y="2"/>
                  </a:lnTo>
                  <a:lnTo>
                    <a:pt x="161" y="0"/>
                  </a:lnTo>
                  <a:lnTo>
                    <a:pt x="171" y="2"/>
                  </a:lnTo>
                  <a:lnTo>
                    <a:pt x="176" y="0"/>
                  </a:lnTo>
                  <a:lnTo>
                    <a:pt x="188" y="7"/>
                  </a:lnTo>
                  <a:lnTo>
                    <a:pt x="195" y="12"/>
                  </a:lnTo>
                  <a:lnTo>
                    <a:pt x="197" y="16"/>
                  </a:lnTo>
                  <a:lnTo>
                    <a:pt x="209" y="16"/>
                  </a:lnTo>
                  <a:lnTo>
                    <a:pt x="226" y="28"/>
                  </a:lnTo>
                  <a:lnTo>
                    <a:pt x="228" y="45"/>
                  </a:lnTo>
                  <a:lnTo>
                    <a:pt x="226" y="50"/>
                  </a:lnTo>
                  <a:lnTo>
                    <a:pt x="224" y="79"/>
                  </a:lnTo>
                  <a:lnTo>
                    <a:pt x="228" y="86"/>
                  </a:lnTo>
                  <a:lnTo>
                    <a:pt x="250" y="98"/>
                  </a:lnTo>
                  <a:lnTo>
                    <a:pt x="276" y="101"/>
                  </a:lnTo>
                  <a:lnTo>
                    <a:pt x="293" y="98"/>
                  </a:lnTo>
                  <a:lnTo>
                    <a:pt x="308" y="101"/>
                  </a:lnTo>
                  <a:lnTo>
                    <a:pt x="336" y="108"/>
                  </a:lnTo>
                  <a:lnTo>
                    <a:pt x="341" y="117"/>
                  </a:lnTo>
                  <a:lnTo>
                    <a:pt x="377" y="113"/>
                  </a:lnTo>
                  <a:lnTo>
                    <a:pt x="387" y="117"/>
                  </a:lnTo>
                  <a:lnTo>
                    <a:pt x="392" y="120"/>
                  </a:lnTo>
                  <a:lnTo>
                    <a:pt x="411" y="122"/>
                  </a:lnTo>
                  <a:lnTo>
                    <a:pt x="420" y="122"/>
                  </a:lnTo>
                  <a:lnTo>
                    <a:pt x="430" y="117"/>
                  </a:lnTo>
                  <a:lnTo>
                    <a:pt x="440" y="117"/>
                  </a:lnTo>
                  <a:lnTo>
                    <a:pt x="452" y="120"/>
                  </a:lnTo>
                  <a:lnTo>
                    <a:pt x="459" y="117"/>
                  </a:lnTo>
                  <a:lnTo>
                    <a:pt x="466" y="117"/>
                  </a:lnTo>
                  <a:lnTo>
                    <a:pt x="473" y="120"/>
                  </a:lnTo>
                  <a:lnTo>
                    <a:pt x="483" y="120"/>
                  </a:lnTo>
                  <a:lnTo>
                    <a:pt x="490" y="122"/>
                  </a:lnTo>
                  <a:lnTo>
                    <a:pt x="497" y="122"/>
                  </a:lnTo>
                  <a:lnTo>
                    <a:pt x="509" y="117"/>
                  </a:lnTo>
                  <a:lnTo>
                    <a:pt x="658" y="153"/>
                  </a:lnTo>
                  <a:lnTo>
                    <a:pt x="661" y="163"/>
                  </a:lnTo>
                  <a:lnTo>
                    <a:pt x="668" y="173"/>
                  </a:lnTo>
                  <a:lnTo>
                    <a:pt x="673" y="173"/>
                  </a:lnTo>
                  <a:lnTo>
                    <a:pt x="682" y="180"/>
                  </a:lnTo>
                  <a:lnTo>
                    <a:pt x="685" y="194"/>
                  </a:lnTo>
                  <a:lnTo>
                    <a:pt x="646" y="252"/>
                  </a:lnTo>
                  <a:lnTo>
                    <a:pt x="639" y="259"/>
                  </a:lnTo>
                  <a:lnTo>
                    <a:pt x="639" y="266"/>
                  </a:lnTo>
                  <a:lnTo>
                    <a:pt x="632" y="274"/>
                  </a:lnTo>
                  <a:lnTo>
                    <a:pt x="620" y="281"/>
                  </a:lnTo>
                  <a:lnTo>
                    <a:pt x="601" y="310"/>
                  </a:lnTo>
                  <a:lnTo>
                    <a:pt x="598" y="322"/>
                  </a:lnTo>
                  <a:lnTo>
                    <a:pt x="601" y="329"/>
                  </a:lnTo>
                  <a:lnTo>
                    <a:pt x="613" y="334"/>
                  </a:lnTo>
                  <a:lnTo>
                    <a:pt x="615" y="34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60E50E98-0A8C-EA4C-B4B8-CEFCBF7CE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04501" y="3569831"/>
              <a:ext cx="943729" cy="482451"/>
            </a:xfrm>
            <a:custGeom>
              <a:avLst/>
              <a:gdLst>
                <a:gd name="T0" fmla="*/ 124 w 624"/>
                <a:gd name="T1" fmla="*/ 310 h 319"/>
                <a:gd name="T2" fmla="*/ 120 w 624"/>
                <a:gd name="T3" fmla="*/ 293 h 319"/>
                <a:gd name="T4" fmla="*/ 141 w 624"/>
                <a:gd name="T5" fmla="*/ 295 h 319"/>
                <a:gd name="T6" fmla="*/ 501 w 624"/>
                <a:gd name="T7" fmla="*/ 257 h 319"/>
                <a:gd name="T8" fmla="*/ 538 w 624"/>
                <a:gd name="T9" fmla="*/ 238 h 319"/>
                <a:gd name="T10" fmla="*/ 557 w 624"/>
                <a:gd name="T11" fmla="*/ 218 h 319"/>
                <a:gd name="T12" fmla="*/ 559 w 624"/>
                <a:gd name="T13" fmla="*/ 206 h 319"/>
                <a:gd name="T14" fmla="*/ 569 w 624"/>
                <a:gd name="T15" fmla="*/ 192 h 319"/>
                <a:gd name="T16" fmla="*/ 622 w 624"/>
                <a:gd name="T17" fmla="*/ 146 h 319"/>
                <a:gd name="T18" fmla="*/ 617 w 624"/>
                <a:gd name="T19" fmla="*/ 139 h 319"/>
                <a:gd name="T20" fmla="*/ 610 w 624"/>
                <a:gd name="T21" fmla="*/ 134 h 319"/>
                <a:gd name="T22" fmla="*/ 598 w 624"/>
                <a:gd name="T23" fmla="*/ 127 h 319"/>
                <a:gd name="T24" fmla="*/ 593 w 624"/>
                <a:gd name="T25" fmla="*/ 125 h 319"/>
                <a:gd name="T26" fmla="*/ 564 w 624"/>
                <a:gd name="T27" fmla="*/ 86 h 319"/>
                <a:gd name="T28" fmla="*/ 562 w 624"/>
                <a:gd name="T29" fmla="*/ 74 h 319"/>
                <a:gd name="T30" fmla="*/ 559 w 624"/>
                <a:gd name="T31" fmla="*/ 50 h 319"/>
                <a:gd name="T32" fmla="*/ 547 w 624"/>
                <a:gd name="T33" fmla="*/ 40 h 319"/>
                <a:gd name="T34" fmla="*/ 530 w 624"/>
                <a:gd name="T35" fmla="*/ 26 h 319"/>
                <a:gd name="T36" fmla="*/ 516 w 624"/>
                <a:gd name="T37" fmla="*/ 26 h 319"/>
                <a:gd name="T38" fmla="*/ 506 w 624"/>
                <a:gd name="T39" fmla="*/ 33 h 319"/>
                <a:gd name="T40" fmla="*/ 492 w 624"/>
                <a:gd name="T41" fmla="*/ 38 h 319"/>
                <a:gd name="T42" fmla="*/ 473 w 624"/>
                <a:gd name="T43" fmla="*/ 33 h 319"/>
                <a:gd name="T44" fmla="*/ 449 w 624"/>
                <a:gd name="T45" fmla="*/ 31 h 319"/>
                <a:gd name="T46" fmla="*/ 417 w 624"/>
                <a:gd name="T47" fmla="*/ 26 h 319"/>
                <a:gd name="T48" fmla="*/ 396 w 624"/>
                <a:gd name="T49" fmla="*/ 0 h 319"/>
                <a:gd name="T50" fmla="*/ 381 w 624"/>
                <a:gd name="T51" fmla="*/ 4 h 319"/>
                <a:gd name="T52" fmla="*/ 365 w 624"/>
                <a:gd name="T53" fmla="*/ 0 h 319"/>
                <a:gd name="T54" fmla="*/ 362 w 624"/>
                <a:gd name="T55" fmla="*/ 14 h 319"/>
                <a:gd name="T56" fmla="*/ 365 w 624"/>
                <a:gd name="T57" fmla="*/ 38 h 319"/>
                <a:gd name="T58" fmla="*/ 343 w 624"/>
                <a:gd name="T59" fmla="*/ 50 h 319"/>
                <a:gd name="T60" fmla="*/ 321 w 624"/>
                <a:gd name="T61" fmla="*/ 52 h 319"/>
                <a:gd name="T62" fmla="*/ 288 w 624"/>
                <a:gd name="T63" fmla="*/ 110 h 319"/>
                <a:gd name="T64" fmla="*/ 261 w 624"/>
                <a:gd name="T65" fmla="*/ 132 h 319"/>
                <a:gd name="T66" fmla="*/ 247 w 624"/>
                <a:gd name="T67" fmla="*/ 120 h 319"/>
                <a:gd name="T68" fmla="*/ 235 w 624"/>
                <a:gd name="T69" fmla="*/ 149 h 319"/>
                <a:gd name="T70" fmla="*/ 221 w 624"/>
                <a:gd name="T71" fmla="*/ 149 h 319"/>
                <a:gd name="T72" fmla="*/ 199 w 624"/>
                <a:gd name="T73" fmla="*/ 146 h 319"/>
                <a:gd name="T74" fmla="*/ 189 w 624"/>
                <a:gd name="T75" fmla="*/ 163 h 319"/>
                <a:gd name="T76" fmla="*/ 160 w 624"/>
                <a:gd name="T77" fmla="*/ 151 h 319"/>
                <a:gd name="T78" fmla="*/ 124 w 624"/>
                <a:gd name="T79" fmla="*/ 156 h 319"/>
                <a:gd name="T80" fmla="*/ 124 w 624"/>
                <a:gd name="T81" fmla="*/ 168 h 319"/>
                <a:gd name="T82" fmla="*/ 110 w 624"/>
                <a:gd name="T83" fmla="*/ 170 h 319"/>
                <a:gd name="T84" fmla="*/ 112 w 624"/>
                <a:gd name="T85" fmla="*/ 170 h 319"/>
                <a:gd name="T86" fmla="*/ 108 w 624"/>
                <a:gd name="T87" fmla="*/ 185 h 319"/>
                <a:gd name="T88" fmla="*/ 103 w 624"/>
                <a:gd name="T89" fmla="*/ 189 h 319"/>
                <a:gd name="T90" fmla="*/ 110 w 624"/>
                <a:gd name="T91" fmla="*/ 204 h 319"/>
                <a:gd name="T92" fmla="*/ 76 w 624"/>
                <a:gd name="T93" fmla="*/ 214 h 319"/>
                <a:gd name="T94" fmla="*/ 84 w 624"/>
                <a:gd name="T95" fmla="*/ 247 h 319"/>
                <a:gd name="T96" fmla="*/ 62 w 624"/>
                <a:gd name="T97" fmla="*/ 245 h 319"/>
                <a:gd name="T98" fmla="*/ 36 w 624"/>
                <a:gd name="T99" fmla="*/ 238 h 319"/>
                <a:gd name="T100" fmla="*/ 21 w 624"/>
                <a:gd name="T101" fmla="*/ 262 h 319"/>
                <a:gd name="T102" fmla="*/ 26 w 624"/>
                <a:gd name="T103" fmla="*/ 264 h 319"/>
                <a:gd name="T104" fmla="*/ 33 w 624"/>
                <a:gd name="T105" fmla="*/ 278 h 319"/>
                <a:gd name="T106" fmla="*/ 19 w 624"/>
                <a:gd name="T107" fmla="*/ 310 h 319"/>
                <a:gd name="T108" fmla="*/ 4 w 624"/>
                <a:gd name="T109" fmla="*/ 31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319">
                  <a:moveTo>
                    <a:pt x="0" y="319"/>
                  </a:moveTo>
                  <a:lnTo>
                    <a:pt x="124" y="310"/>
                  </a:lnTo>
                  <a:lnTo>
                    <a:pt x="124" y="298"/>
                  </a:lnTo>
                  <a:lnTo>
                    <a:pt x="120" y="293"/>
                  </a:lnTo>
                  <a:lnTo>
                    <a:pt x="134" y="290"/>
                  </a:lnTo>
                  <a:lnTo>
                    <a:pt x="141" y="295"/>
                  </a:lnTo>
                  <a:lnTo>
                    <a:pt x="492" y="262"/>
                  </a:lnTo>
                  <a:lnTo>
                    <a:pt x="501" y="257"/>
                  </a:lnTo>
                  <a:lnTo>
                    <a:pt x="506" y="252"/>
                  </a:lnTo>
                  <a:lnTo>
                    <a:pt x="538" y="238"/>
                  </a:lnTo>
                  <a:lnTo>
                    <a:pt x="540" y="230"/>
                  </a:lnTo>
                  <a:lnTo>
                    <a:pt x="557" y="218"/>
                  </a:lnTo>
                  <a:lnTo>
                    <a:pt x="557" y="211"/>
                  </a:lnTo>
                  <a:lnTo>
                    <a:pt x="559" y="206"/>
                  </a:lnTo>
                  <a:lnTo>
                    <a:pt x="569" y="201"/>
                  </a:lnTo>
                  <a:lnTo>
                    <a:pt x="569" y="192"/>
                  </a:lnTo>
                  <a:lnTo>
                    <a:pt x="578" y="185"/>
                  </a:lnTo>
                  <a:lnTo>
                    <a:pt x="622" y="146"/>
                  </a:lnTo>
                  <a:lnTo>
                    <a:pt x="624" y="139"/>
                  </a:lnTo>
                  <a:lnTo>
                    <a:pt x="617" y="139"/>
                  </a:lnTo>
                  <a:lnTo>
                    <a:pt x="612" y="134"/>
                  </a:lnTo>
                  <a:lnTo>
                    <a:pt x="610" y="134"/>
                  </a:lnTo>
                  <a:lnTo>
                    <a:pt x="607" y="132"/>
                  </a:lnTo>
                  <a:lnTo>
                    <a:pt x="598" y="127"/>
                  </a:lnTo>
                  <a:lnTo>
                    <a:pt x="595" y="127"/>
                  </a:lnTo>
                  <a:lnTo>
                    <a:pt x="593" y="125"/>
                  </a:lnTo>
                  <a:lnTo>
                    <a:pt x="581" y="108"/>
                  </a:lnTo>
                  <a:lnTo>
                    <a:pt x="564" y="86"/>
                  </a:lnTo>
                  <a:lnTo>
                    <a:pt x="562" y="81"/>
                  </a:lnTo>
                  <a:lnTo>
                    <a:pt x="562" y="74"/>
                  </a:lnTo>
                  <a:lnTo>
                    <a:pt x="562" y="64"/>
                  </a:lnTo>
                  <a:lnTo>
                    <a:pt x="559" y="50"/>
                  </a:lnTo>
                  <a:lnTo>
                    <a:pt x="557" y="48"/>
                  </a:lnTo>
                  <a:lnTo>
                    <a:pt x="547" y="40"/>
                  </a:lnTo>
                  <a:lnTo>
                    <a:pt x="538" y="38"/>
                  </a:lnTo>
                  <a:lnTo>
                    <a:pt x="530" y="26"/>
                  </a:lnTo>
                  <a:lnTo>
                    <a:pt x="526" y="19"/>
                  </a:lnTo>
                  <a:lnTo>
                    <a:pt x="516" y="26"/>
                  </a:lnTo>
                  <a:lnTo>
                    <a:pt x="513" y="31"/>
                  </a:lnTo>
                  <a:lnTo>
                    <a:pt x="506" y="33"/>
                  </a:lnTo>
                  <a:lnTo>
                    <a:pt x="506" y="36"/>
                  </a:lnTo>
                  <a:lnTo>
                    <a:pt x="492" y="38"/>
                  </a:lnTo>
                  <a:lnTo>
                    <a:pt x="477" y="33"/>
                  </a:lnTo>
                  <a:lnTo>
                    <a:pt x="473" y="33"/>
                  </a:lnTo>
                  <a:lnTo>
                    <a:pt x="465" y="43"/>
                  </a:lnTo>
                  <a:lnTo>
                    <a:pt x="449" y="31"/>
                  </a:lnTo>
                  <a:lnTo>
                    <a:pt x="429" y="31"/>
                  </a:lnTo>
                  <a:lnTo>
                    <a:pt x="417" y="26"/>
                  </a:lnTo>
                  <a:lnTo>
                    <a:pt x="413" y="12"/>
                  </a:lnTo>
                  <a:lnTo>
                    <a:pt x="396" y="0"/>
                  </a:lnTo>
                  <a:lnTo>
                    <a:pt x="386" y="4"/>
                  </a:lnTo>
                  <a:lnTo>
                    <a:pt x="381" y="4"/>
                  </a:lnTo>
                  <a:lnTo>
                    <a:pt x="372" y="0"/>
                  </a:lnTo>
                  <a:lnTo>
                    <a:pt x="365" y="0"/>
                  </a:lnTo>
                  <a:lnTo>
                    <a:pt x="362" y="7"/>
                  </a:lnTo>
                  <a:lnTo>
                    <a:pt x="362" y="14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55" y="40"/>
                  </a:lnTo>
                  <a:lnTo>
                    <a:pt x="343" y="50"/>
                  </a:lnTo>
                  <a:lnTo>
                    <a:pt x="329" y="48"/>
                  </a:lnTo>
                  <a:lnTo>
                    <a:pt x="321" y="52"/>
                  </a:lnTo>
                  <a:lnTo>
                    <a:pt x="321" y="67"/>
                  </a:lnTo>
                  <a:lnTo>
                    <a:pt x="288" y="110"/>
                  </a:lnTo>
                  <a:lnTo>
                    <a:pt x="283" y="132"/>
                  </a:lnTo>
                  <a:lnTo>
                    <a:pt x="261" y="132"/>
                  </a:lnTo>
                  <a:lnTo>
                    <a:pt x="252" y="120"/>
                  </a:lnTo>
                  <a:lnTo>
                    <a:pt x="247" y="120"/>
                  </a:lnTo>
                  <a:lnTo>
                    <a:pt x="242" y="127"/>
                  </a:lnTo>
                  <a:lnTo>
                    <a:pt x="235" y="149"/>
                  </a:lnTo>
                  <a:lnTo>
                    <a:pt x="228" y="153"/>
                  </a:lnTo>
                  <a:lnTo>
                    <a:pt x="221" y="149"/>
                  </a:lnTo>
                  <a:lnTo>
                    <a:pt x="213" y="141"/>
                  </a:lnTo>
                  <a:lnTo>
                    <a:pt x="199" y="146"/>
                  </a:lnTo>
                  <a:lnTo>
                    <a:pt x="194" y="163"/>
                  </a:lnTo>
                  <a:lnTo>
                    <a:pt x="189" y="163"/>
                  </a:lnTo>
                  <a:lnTo>
                    <a:pt x="187" y="161"/>
                  </a:lnTo>
                  <a:lnTo>
                    <a:pt x="160" y="151"/>
                  </a:lnTo>
                  <a:lnTo>
                    <a:pt x="141" y="158"/>
                  </a:lnTo>
                  <a:lnTo>
                    <a:pt x="124" y="156"/>
                  </a:lnTo>
                  <a:lnTo>
                    <a:pt x="122" y="163"/>
                  </a:lnTo>
                  <a:lnTo>
                    <a:pt x="124" y="168"/>
                  </a:lnTo>
                  <a:lnTo>
                    <a:pt x="117" y="170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2" y="170"/>
                  </a:lnTo>
                  <a:lnTo>
                    <a:pt x="108" y="175"/>
                  </a:lnTo>
                  <a:lnTo>
                    <a:pt x="108" y="185"/>
                  </a:lnTo>
                  <a:lnTo>
                    <a:pt x="103" y="187"/>
                  </a:lnTo>
                  <a:lnTo>
                    <a:pt x="103" y="189"/>
                  </a:lnTo>
                  <a:lnTo>
                    <a:pt x="112" y="201"/>
                  </a:lnTo>
                  <a:lnTo>
                    <a:pt x="110" y="204"/>
                  </a:lnTo>
                  <a:lnTo>
                    <a:pt x="84" y="211"/>
                  </a:lnTo>
                  <a:lnTo>
                    <a:pt x="76" y="214"/>
                  </a:lnTo>
                  <a:lnTo>
                    <a:pt x="79" y="226"/>
                  </a:lnTo>
                  <a:lnTo>
                    <a:pt x="84" y="247"/>
                  </a:lnTo>
                  <a:lnTo>
                    <a:pt x="72" y="252"/>
                  </a:lnTo>
                  <a:lnTo>
                    <a:pt x="62" y="245"/>
                  </a:lnTo>
                  <a:lnTo>
                    <a:pt x="50" y="240"/>
                  </a:lnTo>
                  <a:lnTo>
                    <a:pt x="36" y="238"/>
                  </a:lnTo>
                  <a:lnTo>
                    <a:pt x="26" y="242"/>
                  </a:lnTo>
                  <a:lnTo>
                    <a:pt x="21" y="262"/>
                  </a:lnTo>
                  <a:lnTo>
                    <a:pt x="24" y="264"/>
                  </a:lnTo>
                  <a:lnTo>
                    <a:pt x="26" y="264"/>
                  </a:lnTo>
                  <a:lnTo>
                    <a:pt x="31" y="269"/>
                  </a:lnTo>
                  <a:lnTo>
                    <a:pt x="33" y="278"/>
                  </a:lnTo>
                  <a:lnTo>
                    <a:pt x="24" y="305"/>
                  </a:lnTo>
                  <a:lnTo>
                    <a:pt x="19" y="310"/>
                  </a:lnTo>
                  <a:lnTo>
                    <a:pt x="16" y="307"/>
                  </a:lnTo>
                  <a:lnTo>
                    <a:pt x="4" y="312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496D030-007A-D449-9C15-54C6D7E20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76652" y="1868398"/>
              <a:ext cx="471864" cy="756193"/>
            </a:xfrm>
            <a:custGeom>
              <a:avLst/>
              <a:gdLst>
                <a:gd name="T0" fmla="*/ 60 w 312"/>
                <a:gd name="T1" fmla="*/ 449 h 500"/>
                <a:gd name="T2" fmla="*/ 60 w 312"/>
                <a:gd name="T3" fmla="*/ 461 h 500"/>
                <a:gd name="T4" fmla="*/ 76 w 312"/>
                <a:gd name="T5" fmla="*/ 476 h 500"/>
                <a:gd name="T6" fmla="*/ 81 w 312"/>
                <a:gd name="T7" fmla="*/ 483 h 500"/>
                <a:gd name="T8" fmla="*/ 91 w 312"/>
                <a:gd name="T9" fmla="*/ 500 h 500"/>
                <a:gd name="T10" fmla="*/ 93 w 312"/>
                <a:gd name="T11" fmla="*/ 485 h 500"/>
                <a:gd name="T12" fmla="*/ 103 w 312"/>
                <a:gd name="T13" fmla="*/ 459 h 500"/>
                <a:gd name="T14" fmla="*/ 115 w 312"/>
                <a:gd name="T15" fmla="*/ 432 h 500"/>
                <a:gd name="T16" fmla="*/ 110 w 312"/>
                <a:gd name="T17" fmla="*/ 425 h 500"/>
                <a:gd name="T18" fmla="*/ 127 w 312"/>
                <a:gd name="T19" fmla="*/ 394 h 500"/>
                <a:gd name="T20" fmla="*/ 134 w 312"/>
                <a:gd name="T21" fmla="*/ 406 h 500"/>
                <a:gd name="T22" fmla="*/ 139 w 312"/>
                <a:gd name="T23" fmla="*/ 406 h 500"/>
                <a:gd name="T24" fmla="*/ 141 w 312"/>
                <a:gd name="T25" fmla="*/ 392 h 500"/>
                <a:gd name="T26" fmla="*/ 163 w 312"/>
                <a:gd name="T27" fmla="*/ 382 h 500"/>
                <a:gd name="T28" fmla="*/ 165 w 312"/>
                <a:gd name="T29" fmla="*/ 372 h 500"/>
                <a:gd name="T30" fmla="*/ 177 w 312"/>
                <a:gd name="T31" fmla="*/ 370 h 500"/>
                <a:gd name="T32" fmla="*/ 185 w 312"/>
                <a:gd name="T33" fmla="*/ 353 h 500"/>
                <a:gd name="T34" fmla="*/ 192 w 312"/>
                <a:gd name="T35" fmla="*/ 331 h 500"/>
                <a:gd name="T36" fmla="*/ 197 w 312"/>
                <a:gd name="T37" fmla="*/ 324 h 500"/>
                <a:gd name="T38" fmla="*/ 213 w 312"/>
                <a:gd name="T39" fmla="*/ 324 h 500"/>
                <a:gd name="T40" fmla="*/ 221 w 312"/>
                <a:gd name="T41" fmla="*/ 307 h 500"/>
                <a:gd name="T42" fmla="*/ 230 w 312"/>
                <a:gd name="T43" fmla="*/ 295 h 500"/>
                <a:gd name="T44" fmla="*/ 252 w 312"/>
                <a:gd name="T45" fmla="*/ 305 h 500"/>
                <a:gd name="T46" fmla="*/ 273 w 312"/>
                <a:gd name="T47" fmla="*/ 279 h 500"/>
                <a:gd name="T48" fmla="*/ 293 w 312"/>
                <a:gd name="T49" fmla="*/ 257 h 500"/>
                <a:gd name="T50" fmla="*/ 300 w 312"/>
                <a:gd name="T51" fmla="*/ 255 h 500"/>
                <a:gd name="T52" fmla="*/ 312 w 312"/>
                <a:gd name="T53" fmla="*/ 240 h 500"/>
                <a:gd name="T54" fmla="*/ 302 w 312"/>
                <a:gd name="T55" fmla="*/ 231 h 500"/>
                <a:gd name="T56" fmla="*/ 297 w 312"/>
                <a:gd name="T57" fmla="*/ 231 h 500"/>
                <a:gd name="T58" fmla="*/ 302 w 312"/>
                <a:gd name="T59" fmla="*/ 221 h 500"/>
                <a:gd name="T60" fmla="*/ 297 w 312"/>
                <a:gd name="T61" fmla="*/ 202 h 500"/>
                <a:gd name="T62" fmla="*/ 283 w 312"/>
                <a:gd name="T63" fmla="*/ 199 h 500"/>
                <a:gd name="T64" fmla="*/ 273 w 312"/>
                <a:gd name="T65" fmla="*/ 204 h 500"/>
                <a:gd name="T66" fmla="*/ 259 w 312"/>
                <a:gd name="T67" fmla="*/ 173 h 500"/>
                <a:gd name="T68" fmla="*/ 261 w 312"/>
                <a:gd name="T69" fmla="*/ 166 h 500"/>
                <a:gd name="T70" fmla="*/ 252 w 312"/>
                <a:gd name="T71" fmla="*/ 163 h 500"/>
                <a:gd name="T72" fmla="*/ 240 w 312"/>
                <a:gd name="T73" fmla="*/ 161 h 500"/>
                <a:gd name="T74" fmla="*/ 228 w 312"/>
                <a:gd name="T75" fmla="*/ 158 h 500"/>
                <a:gd name="T76" fmla="*/ 223 w 312"/>
                <a:gd name="T77" fmla="*/ 137 h 500"/>
                <a:gd name="T78" fmla="*/ 153 w 312"/>
                <a:gd name="T79" fmla="*/ 0 h 500"/>
                <a:gd name="T80" fmla="*/ 136 w 312"/>
                <a:gd name="T81" fmla="*/ 0 h 500"/>
                <a:gd name="T82" fmla="*/ 132 w 312"/>
                <a:gd name="T83" fmla="*/ 9 h 500"/>
                <a:gd name="T84" fmla="*/ 115 w 312"/>
                <a:gd name="T85" fmla="*/ 17 h 500"/>
                <a:gd name="T86" fmla="*/ 93 w 312"/>
                <a:gd name="T87" fmla="*/ 31 h 500"/>
                <a:gd name="T88" fmla="*/ 88 w 312"/>
                <a:gd name="T89" fmla="*/ 12 h 500"/>
                <a:gd name="T90" fmla="*/ 79 w 312"/>
                <a:gd name="T91" fmla="*/ 7 h 500"/>
                <a:gd name="T92" fmla="*/ 40 w 312"/>
                <a:gd name="T93" fmla="*/ 103 h 500"/>
                <a:gd name="T94" fmla="*/ 43 w 312"/>
                <a:gd name="T95" fmla="*/ 122 h 500"/>
                <a:gd name="T96" fmla="*/ 40 w 312"/>
                <a:gd name="T97" fmla="*/ 139 h 500"/>
                <a:gd name="T98" fmla="*/ 33 w 312"/>
                <a:gd name="T99" fmla="*/ 151 h 500"/>
                <a:gd name="T100" fmla="*/ 38 w 312"/>
                <a:gd name="T101" fmla="*/ 202 h 500"/>
                <a:gd name="T102" fmla="*/ 24 w 312"/>
                <a:gd name="T103" fmla="*/ 228 h 500"/>
                <a:gd name="T104" fmla="*/ 28 w 312"/>
                <a:gd name="T105" fmla="*/ 247 h 500"/>
                <a:gd name="T106" fmla="*/ 19 w 312"/>
                <a:gd name="T107" fmla="*/ 250 h 500"/>
                <a:gd name="T108" fmla="*/ 19 w 312"/>
                <a:gd name="T109" fmla="*/ 264 h 500"/>
                <a:gd name="T110" fmla="*/ 7 w 312"/>
                <a:gd name="T111" fmla="*/ 26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" h="500">
                  <a:moveTo>
                    <a:pt x="0" y="269"/>
                  </a:moveTo>
                  <a:lnTo>
                    <a:pt x="60" y="449"/>
                  </a:lnTo>
                  <a:lnTo>
                    <a:pt x="62" y="452"/>
                  </a:lnTo>
                  <a:lnTo>
                    <a:pt x="60" y="461"/>
                  </a:lnTo>
                  <a:lnTo>
                    <a:pt x="62" y="464"/>
                  </a:lnTo>
                  <a:lnTo>
                    <a:pt x="76" y="476"/>
                  </a:lnTo>
                  <a:lnTo>
                    <a:pt x="79" y="476"/>
                  </a:lnTo>
                  <a:lnTo>
                    <a:pt x="81" y="483"/>
                  </a:lnTo>
                  <a:lnTo>
                    <a:pt x="81" y="485"/>
                  </a:lnTo>
                  <a:lnTo>
                    <a:pt x="91" y="500"/>
                  </a:lnTo>
                  <a:lnTo>
                    <a:pt x="91" y="497"/>
                  </a:lnTo>
                  <a:lnTo>
                    <a:pt x="93" y="485"/>
                  </a:lnTo>
                  <a:lnTo>
                    <a:pt x="96" y="473"/>
                  </a:lnTo>
                  <a:lnTo>
                    <a:pt x="103" y="459"/>
                  </a:lnTo>
                  <a:lnTo>
                    <a:pt x="105" y="440"/>
                  </a:lnTo>
                  <a:lnTo>
                    <a:pt x="115" y="432"/>
                  </a:lnTo>
                  <a:lnTo>
                    <a:pt x="115" y="428"/>
                  </a:lnTo>
                  <a:lnTo>
                    <a:pt x="110" y="425"/>
                  </a:lnTo>
                  <a:lnTo>
                    <a:pt x="108" y="413"/>
                  </a:lnTo>
                  <a:lnTo>
                    <a:pt x="127" y="394"/>
                  </a:lnTo>
                  <a:lnTo>
                    <a:pt x="129" y="396"/>
                  </a:lnTo>
                  <a:lnTo>
                    <a:pt x="134" y="406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39" y="396"/>
                  </a:lnTo>
                  <a:lnTo>
                    <a:pt x="141" y="392"/>
                  </a:lnTo>
                  <a:lnTo>
                    <a:pt x="156" y="389"/>
                  </a:lnTo>
                  <a:lnTo>
                    <a:pt x="163" y="382"/>
                  </a:lnTo>
                  <a:lnTo>
                    <a:pt x="163" y="375"/>
                  </a:lnTo>
                  <a:lnTo>
                    <a:pt x="165" y="372"/>
                  </a:lnTo>
                  <a:lnTo>
                    <a:pt x="172" y="372"/>
                  </a:lnTo>
                  <a:lnTo>
                    <a:pt x="177" y="370"/>
                  </a:lnTo>
                  <a:lnTo>
                    <a:pt x="180" y="365"/>
                  </a:lnTo>
                  <a:lnTo>
                    <a:pt x="185" y="353"/>
                  </a:lnTo>
                  <a:lnTo>
                    <a:pt x="182" y="341"/>
                  </a:lnTo>
                  <a:lnTo>
                    <a:pt x="192" y="331"/>
                  </a:lnTo>
                  <a:lnTo>
                    <a:pt x="192" y="324"/>
                  </a:lnTo>
                  <a:lnTo>
                    <a:pt x="197" y="324"/>
                  </a:lnTo>
                  <a:lnTo>
                    <a:pt x="209" y="327"/>
                  </a:lnTo>
                  <a:lnTo>
                    <a:pt x="213" y="324"/>
                  </a:lnTo>
                  <a:lnTo>
                    <a:pt x="216" y="317"/>
                  </a:lnTo>
                  <a:lnTo>
                    <a:pt x="221" y="307"/>
                  </a:lnTo>
                  <a:lnTo>
                    <a:pt x="225" y="307"/>
                  </a:lnTo>
                  <a:lnTo>
                    <a:pt x="230" y="295"/>
                  </a:lnTo>
                  <a:lnTo>
                    <a:pt x="242" y="295"/>
                  </a:lnTo>
                  <a:lnTo>
                    <a:pt x="252" y="305"/>
                  </a:lnTo>
                  <a:lnTo>
                    <a:pt x="264" y="283"/>
                  </a:lnTo>
                  <a:lnTo>
                    <a:pt x="273" y="279"/>
                  </a:lnTo>
                  <a:lnTo>
                    <a:pt x="288" y="264"/>
                  </a:lnTo>
                  <a:lnTo>
                    <a:pt x="293" y="257"/>
                  </a:lnTo>
                  <a:lnTo>
                    <a:pt x="295" y="255"/>
                  </a:lnTo>
                  <a:lnTo>
                    <a:pt x="300" y="255"/>
                  </a:lnTo>
                  <a:lnTo>
                    <a:pt x="307" y="250"/>
                  </a:lnTo>
                  <a:lnTo>
                    <a:pt x="312" y="240"/>
                  </a:lnTo>
                  <a:lnTo>
                    <a:pt x="309" y="235"/>
                  </a:lnTo>
                  <a:lnTo>
                    <a:pt x="302" y="231"/>
                  </a:lnTo>
                  <a:lnTo>
                    <a:pt x="302" y="233"/>
                  </a:lnTo>
                  <a:lnTo>
                    <a:pt x="297" y="231"/>
                  </a:lnTo>
                  <a:lnTo>
                    <a:pt x="300" y="223"/>
                  </a:lnTo>
                  <a:lnTo>
                    <a:pt x="302" y="221"/>
                  </a:lnTo>
                  <a:lnTo>
                    <a:pt x="302" y="216"/>
                  </a:lnTo>
                  <a:lnTo>
                    <a:pt x="297" y="202"/>
                  </a:lnTo>
                  <a:lnTo>
                    <a:pt x="288" y="197"/>
                  </a:lnTo>
                  <a:lnTo>
                    <a:pt x="283" y="199"/>
                  </a:lnTo>
                  <a:lnTo>
                    <a:pt x="281" y="202"/>
                  </a:lnTo>
                  <a:lnTo>
                    <a:pt x="273" y="204"/>
                  </a:lnTo>
                  <a:lnTo>
                    <a:pt x="266" y="202"/>
                  </a:lnTo>
                  <a:lnTo>
                    <a:pt x="259" y="173"/>
                  </a:lnTo>
                  <a:lnTo>
                    <a:pt x="261" y="170"/>
                  </a:lnTo>
                  <a:lnTo>
                    <a:pt x="261" y="166"/>
                  </a:lnTo>
                  <a:lnTo>
                    <a:pt x="259" y="163"/>
                  </a:lnTo>
                  <a:lnTo>
                    <a:pt x="252" y="163"/>
                  </a:lnTo>
                  <a:lnTo>
                    <a:pt x="249" y="166"/>
                  </a:lnTo>
                  <a:lnTo>
                    <a:pt x="240" y="161"/>
                  </a:lnTo>
                  <a:lnTo>
                    <a:pt x="233" y="161"/>
                  </a:lnTo>
                  <a:lnTo>
                    <a:pt x="228" y="158"/>
                  </a:lnTo>
                  <a:lnTo>
                    <a:pt x="223" y="142"/>
                  </a:lnTo>
                  <a:lnTo>
                    <a:pt x="223" y="137"/>
                  </a:lnTo>
                  <a:lnTo>
                    <a:pt x="187" y="21"/>
                  </a:lnTo>
                  <a:lnTo>
                    <a:pt x="153" y="0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34" y="5"/>
                  </a:lnTo>
                  <a:lnTo>
                    <a:pt x="132" y="9"/>
                  </a:lnTo>
                  <a:lnTo>
                    <a:pt x="127" y="9"/>
                  </a:lnTo>
                  <a:lnTo>
                    <a:pt x="115" y="17"/>
                  </a:lnTo>
                  <a:lnTo>
                    <a:pt x="98" y="29"/>
                  </a:lnTo>
                  <a:lnTo>
                    <a:pt x="93" y="31"/>
                  </a:lnTo>
                  <a:lnTo>
                    <a:pt x="86" y="24"/>
                  </a:lnTo>
                  <a:lnTo>
                    <a:pt x="88" y="12"/>
                  </a:lnTo>
                  <a:lnTo>
                    <a:pt x="86" y="7"/>
                  </a:lnTo>
                  <a:lnTo>
                    <a:pt x="79" y="7"/>
                  </a:lnTo>
                  <a:lnTo>
                    <a:pt x="67" y="12"/>
                  </a:lnTo>
                  <a:lnTo>
                    <a:pt x="40" y="103"/>
                  </a:lnTo>
                  <a:lnTo>
                    <a:pt x="38" y="115"/>
                  </a:lnTo>
                  <a:lnTo>
                    <a:pt x="43" y="122"/>
                  </a:lnTo>
                  <a:lnTo>
                    <a:pt x="45" y="132"/>
                  </a:lnTo>
                  <a:lnTo>
                    <a:pt x="40" y="139"/>
                  </a:lnTo>
                  <a:lnTo>
                    <a:pt x="38" y="144"/>
                  </a:lnTo>
                  <a:lnTo>
                    <a:pt x="33" y="151"/>
                  </a:lnTo>
                  <a:lnTo>
                    <a:pt x="43" y="190"/>
                  </a:lnTo>
                  <a:lnTo>
                    <a:pt x="38" y="202"/>
                  </a:lnTo>
                  <a:lnTo>
                    <a:pt x="38" y="211"/>
                  </a:lnTo>
                  <a:lnTo>
                    <a:pt x="24" y="228"/>
                  </a:lnTo>
                  <a:lnTo>
                    <a:pt x="24" y="235"/>
                  </a:lnTo>
                  <a:lnTo>
                    <a:pt x="28" y="247"/>
                  </a:lnTo>
                  <a:lnTo>
                    <a:pt x="26" y="250"/>
                  </a:lnTo>
                  <a:lnTo>
                    <a:pt x="19" y="250"/>
                  </a:lnTo>
                  <a:lnTo>
                    <a:pt x="21" y="259"/>
                  </a:lnTo>
                  <a:lnTo>
                    <a:pt x="19" y="264"/>
                  </a:lnTo>
                  <a:lnTo>
                    <a:pt x="14" y="264"/>
                  </a:lnTo>
                  <a:lnTo>
                    <a:pt x="7" y="262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DBAE7389-BF3B-1B4D-9B7F-6F3CE6B0C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10237" y="2911944"/>
              <a:ext cx="754681" cy="486988"/>
            </a:xfrm>
            <a:custGeom>
              <a:avLst/>
              <a:gdLst>
                <a:gd name="T0" fmla="*/ 125 w 499"/>
                <a:gd name="T1" fmla="*/ 305 h 322"/>
                <a:gd name="T2" fmla="*/ 348 w 499"/>
                <a:gd name="T3" fmla="*/ 262 h 322"/>
                <a:gd name="T4" fmla="*/ 420 w 499"/>
                <a:gd name="T5" fmla="*/ 250 h 322"/>
                <a:gd name="T6" fmla="*/ 420 w 499"/>
                <a:gd name="T7" fmla="*/ 247 h 322"/>
                <a:gd name="T8" fmla="*/ 425 w 499"/>
                <a:gd name="T9" fmla="*/ 247 h 322"/>
                <a:gd name="T10" fmla="*/ 425 w 499"/>
                <a:gd name="T11" fmla="*/ 240 h 322"/>
                <a:gd name="T12" fmla="*/ 432 w 499"/>
                <a:gd name="T13" fmla="*/ 233 h 322"/>
                <a:gd name="T14" fmla="*/ 442 w 499"/>
                <a:gd name="T15" fmla="*/ 230 h 322"/>
                <a:gd name="T16" fmla="*/ 449 w 499"/>
                <a:gd name="T17" fmla="*/ 233 h 322"/>
                <a:gd name="T18" fmla="*/ 468 w 499"/>
                <a:gd name="T19" fmla="*/ 218 h 322"/>
                <a:gd name="T20" fmla="*/ 470 w 499"/>
                <a:gd name="T21" fmla="*/ 206 h 322"/>
                <a:gd name="T22" fmla="*/ 485 w 499"/>
                <a:gd name="T23" fmla="*/ 194 h 322"/>
                <a:gd name="T24" fmla="*/ 497 w 499"/>
                <a:gd name="T25" fmla="*/ 187 h 322"/>
                <a:gd name="T26" fmla="*/ 499 w 499"/>
                <a:gd name="T27" fmla="*/ 185 h 322"/>
                <a:gd name="T28" fmla="*/ 487 w 499"/>
                <a:gd name="T29" fmla="*/ 175 h 322"/>
                <a:gd name="T30" fmla="*/ 482 w 499"/>
                <a:gd name="T31" fmla="*/ 170 h 322"/>
                <a:gd name="T32" fmla="*/ 475 w 499"/>
                <a:gd name="T33" fmla="*/ 168 h 322"/>
                <a:gd name="T34" fmla="*/ 473 w 499"/>
                <a:gd name="T35" fmla="*/ 165 h 322"/>
                <a:gd name="T36" fmla="*/ 466 w 499"/>
                <a:gd name="T37" fmla="*/ 161 h 322"/>
                <a:gd name="T38" fmla="*/ 461 w 499"/>
                <a:gd name="T39" fmla="*/ 149 h 322"/>
                <a:gd name="T40" fmla="*/ 451 w 499"/>
                <a:gd name="T41" fmla="*/ 149 h 322"/>
                <a:gd name="T42" fmla="*/ 449 w 499"/>
                <a:gd name="T43" fmla="*/ 146 h 322"/>
                <a:gd name="T44" fmla="*/ 449 w 499"/>
                <a:gd name="T45" fmla="*/ 127 h 322"/>
                <a:gd name="T46" fmla="*/ 454 w 499"/>
                <a:gd name="T47" fmla="*/ 122 h 322"/>
                <a:gd name="T48" fmla="*/ 451 w 499"/>
                <a:gd name="T49" fmla="*/ 113 h 322"/>
                <a:gd name="T50" fmla="*/ 446 w 499"/>
                <a:gd name="T51" fmla="*/ 105 h 322"/>
                <a:gd name="T52" fmla="*/ 446 w 499"/>
                <a:gd name="T53" fmla="*/ 103 h 322"/>
                <a:gd name="T54" fmla="*/ 446 w 499"/>
                <a:gd name="T55" fmla="*/ 98 h 322"/>
                <a:gd name="T56" fmla="*/ 456 w 499"/>
                <a:gd name="T57" fmla="*/ 89 h 322"/>
                <a:gd name="T58" fmla="*/ 461 w 499"/>
                <a:gd name="T59" fmla="*/ 74 h 322"/>
                <a:gd name="T60" fmla="*/ 461 w 499"/>
                <a:gd name="T61" fmla="*/ 69 h 322"/>
                <a:gd name="T62" fmla="*/ 466 w 499"/>
                <a:gd name="T63" fmla="*/ 60 h 322"/>
                <a:gd name="T64" fmla="*/ 470 w 499"/>
                <a:gd name="T65" fmla="*/ 57 h 322"/>
                <a:gd name="T66" fmla="*/ 463 w 499"/>
                <a:gd name="T67" fmla="*/ 52 h 322"/>
                <a:gd name="T68" fmla="*/ 444 w 499"/>
                <a:gd name="T69" fmla="*/ 50 h 322"/>
                <a:gd name="T70" fmla="*/ 442 w 499"/>
                <a:gd name="T71" fmla="*/ 48 h 322"/>
                <a:gd name="T72" fmla="*/ 439 w 499"/>
                <a:gd name="T73" fmla="*/ 45 h 322"/>
                <a:gd name="T74" fmla="*/ 437 w 499"/>
                <a:gd name="T75" fmla="*/ 36 h 322"/>
                <a:gd name="T76" fmla="*/ 425 w 499"/>
                <a:gd name="T77" fmla="*/ 16 h 322"/>
                <a:gd name="T78" fmla="*/ 420 w 499"/>
                <a:gd name="T79" fmla="*/ 14 h 322"/>
                <a:gd name="T80" fmla="*/ 418 w 499"/>
                <a:gd name="T81" fmla="*/ 12 h 322"/>
                <a:gd name="T82" fmla="*/ 415 w 499"/>
                <a:gd name="T83" fmla="*/ 12 h 322"/>
                <a:gd name="T84" fmla="*/ 413 w 499"/>
                <a:gd name="T85" fmla="*/ 9 h 322"/>
                <a:gd name="T86" fmla="*/ 410 w 499"/>
                <a:gd name="T87" fmla="*/ 4 h 322"/>
                <a:gd name="T88" fmla="*/ 403 w 499"/>
                <a:gd name="T89" fmla="*/ 0 h 322"/>
                <a:gd name="T90" fmla="*/ 60 w 499"/>
                <a:gd name="T91" fmla="*/ 69 h 322"/>
                <a:gd name="T92" fmla="*/ 53 w 499"/>
                <a:gd name="T93" fmla="*/ 40 h 322"/>
                <a:gd name="T94" fmla="*/ 36 w 499"/>
                <a:gd name="T95" fmla="*/ 57 h 322"/>
                <a:gd name="T96" fmla="*/ 31 w 499"/>
                <a:gd name="T97" fmla="*/ 60 h 322"/>
                <a:gd name="T98" fmla="*/ 29 w 499"/>
                <a:gd name="T99" fmla="*/ 57 h 322"/>
                <a:gd name="T100" fmla="*/ 26 w 499"/>
                <a:gd name="T101" fmla="*/ 57 h 322"/>
                <a:gd name="T102" fmla="*/ 21 w 499"/>
                <a:gd name="T103" fmla="*/ 67 h 322"/>
                <a:gd name="T104" fmla="*/ 7 w 499"/>
                <a:gd name="T105" fmla="*/ 81 h 322"/>
                <a:gd name="T106" fmla="*/ 0 w 499"/>
                <a:gd name="T107" fmla="*/ 86 h 322"/>
                <a:gd name="T108" fmla="*/ 26 w 499"/>
                <a:gd name="T109" fmla="*/ 226 h 322"/>
                <a:gd name="T110" fmla="*/ 41 w 499"/>
                <a:gd name="T111" fmla="*/ 322 h 322"/>
                <a:gd name="T112" fmla="*/ 125 w 499"/>
                <a:gd name="T113" fmla="*/ 30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9" h="322">
                  <a:moveTo>
                    <a:pt x="125" y="305"/>
                  </a:moveTo>
                  <a:lnTo>
                    <a:pt x="348" y="262"/>
                  </a:lnTo>
                  <a:lnTo>
                    <a:pt x="420" y="250"/>
                  </a:lnTo>
                  <a:lnTo>
                    <a:pt x="420" y="247"/>
                  </a:lnTo>
                  <a:lnTo>
                    <a:pt x="425" y="247"/>
                  </a:lnTo>
                  <a:lnTo>
                    <a:pt x="425" y="240"/>
                  </a:lnTo>
                  <a:lnTo>
                    <a:pt x="432" y="233"/>
                  </a:lnTo>
                  <a:lnTo>
                    <a:pt x="442" y="230"/>
                  </a:lnTo>
                  <a:lnTo>
                    <a:pt x="449" y="233"/>
                  </a:lnTo>
                  <a:lnTo>
                    <a:pt x="468" y="218"/>
                  </a:lnTo>
                  <a:lnTo>
                    <a:pt x="470" y="206"/>
                  </a:lnTo>
                  <a:lnTo>
                    <a:pt x="485" y="194"/>
                  </a:lnTo>
                  <a:lnTo>
                    <a:pt x="497" y="187"/>
                  </a:lnTo>
                  <a:lnTo>
                    <a:pt x="499" y="185"/>
                  </a:lnTo>
                  <a:lnTo>
                    <a:pt x="487" y="175"/>
                  </a:lnTo>
                  <a:lnTo>
                    <a:pt x="482" y="170"/>
                  </a:lnTo>
                  <a:lnTo>
                    <a:pt x="475" y="168"/>
                  </a:lnTo>
                  <a:lnTo>
                    <a:pt x="473" y="165"/>
                  </a:lnTo>
                  <a:lnTo>
                    <a:pt x="466" y="161"/>
                  </a:lnTo>
                  <a:lnTo>
                    <a:pt x="461" y="149"/>
                  </a:lnTo>
                  <a:lnTo>
                    <a:pt x="451" y="149"/>
                  </a:lnTo>
                  <a:lnTo>
                    <a:pt x="449" y="146"/>
                  </a:lnTo>
                  <a:lnTo>
                    <a:pt x="449" y="127"/>
                  </a:lnTo>
                  <a:lnTo>
                    <a:pt x="454" y="122"/>
                  </a:lnTo>
                  <a:lnTo>
                    <a:pt x="451" y="113"/>
                  </a:lnTo>
                  <a:lnTo>
                    <a:pt x="446" y="105"/>
                  </a:lnTo>
                  <a:lnTo>
                    <a:pt x="446" y="103"/>
                  </a:lnTo>
                  <a:lnTo>
                    <a:pt x="446" y="98"/>
                  </a:lnTo>
                  <a:lnTo>
                    <a:pt x="456" y="89"/>
                  </a:lnTo>
                  <a:lnTo>
                    <a:pt x="461" y="74"/>
                  </a:lnTo>
                  <a:lnTo>
                    <a:pt x="461" y="69"/>
                  </a:lnTo>
                  <a:lnTo>
                    <a:pt x="466" y="60"/>
                  </a:lnTo>
                  <a:lnTo>
                    <a:pt x="470" y="57"/>
                  </a:lnTo>
                  <a:lnTo>
                    <a:pt x="463" y="52"/>
                  </a:lnTo>
                  <a:lnTo>
                    <a:pt x="444" y="50"/>
                  </a:lnTo>
                  <a:lnTo>
                    <a:pt x="442" y="48"/>
                  </a:lnTo>
                  <a:lnTo>
                    <a:pt x="439" y="45"/>
                  </a:lnTo>
                  <a:lnTo>
                    <a:pt x="437" y="36"/>
                  </a:lnTo>
                  <a:lnTo>
                    <a:pt x="425" y="16"/>
                  </a:lnTo>
                  <a:lnTo>
                    <a:pt x="420" y="14"/>
                  </a:lnTo>
                  <a:lnTo>
                    <a:pt x="418" y="12"/>
                  </a:lnTo>
                  <a:lnTo>
                    <a:pt x="415" y="12"/>
                  </a:lnTo>
                  <a:lnTo>
                    <a:pt x="413" y="9"/>
                  </a:lnTo>
                  <a:lnTo>
                    <a:pt x="410" y="4"/>
                  </a:lnTo>
                  <a:lnTo>
                    <a:pt x="403" y="0"/>
                  </a:lnTo>
                  <a:lnTo>
                    <a:pt x="60" y="69"/>
                  </a:lnTo>
                  <a:lnTo>
                    <a:pt x="53" y="40"/>
                  </a:lnTo>
                  <a:lnTo>
                    <a:pt x="36" y="57"/>
                  </a:lnTo>
                  <a:lnTo>
                    <a:pt x="31" y="60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1" y="67"/>
                  </a:lnTo>
                  <a:lnTo>
                    <a:pt x="7" y="81"/>
                  </a:lnTo>
                  <a:lnTo>
                    <a:pt x="0" y="86"/>
                  </a:lnTo>
                  <a:lnTo>
                    <a:pt x="26" y="226"/>
                  </a:lnTo>
                  <a:lnTo>
                    <a:pt x="41" y="322"/>
                  </a:lnTo>
                  <a:lnTo>
                    <a:pt x="125" y="3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BBEC4758-7D49-9A46-816B-D01D3752F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58581" y="2485451"/>
              <a:ext cx="500600" cy="688135"/>
            </a:xfrm>
            <a:custGeom>
              <a:avLst/>
              <a:gdLst>
                <a:gd name="T0" fmla="*/ 165 w 331"/>
                <a:gd name="T1" fmla="*/ 433 h 455"/>
                <a:gd name="T2" fmla="*/ 269 w 331"/>
                <a:gd name="T3" fmla="*/ 423 h 455"/>
                <a:gd name="T4" fmla="*/ 283 w 331"/>
                <a:gd name="T5" fmla="*/ 395 h 455"/>
                <a:gd name="T6" fmla="*/ 288 w 331"/>
                <a:gd name="T7" fmla="*/ 371 h 455"/>
                <a:gd name="T8" fmla="*/ 305 w 331"/>
                <a:gd name="T9" fmla="*/ 346 h 455"/>
                <a:gd name="T10" fmla="*/ 307 w 331"/>
                <a:gd name="T11" fmla="*/ 330 h 455"/>
                <a:gd name="T12" fmla="*/ 317 w 331"/>
                <a:gd name="T13" fmla="*/ 315 h 455"/>
                <a:gd name="T14" fmla="*/ 321 w 331"/>
                <a:gd name="T15" fmla="*/ 322 h 455"/>
                <a:gd name="T16" fmla="*/ 329 w 331"/>
                <a:gd name="T17" fmla="*/ 318 h 455"/>
                <a:gd name="T18" fmla="*/ 329 w 331"/>
                <a:gd name="T19" fmla="*/ 296 h 455"/>
                <a:gd name="T20" fmla="*/ 324 w 331"/>
                <a:gd name="T21" fmla="*/ 265 h 455"/>
                <a:gd name="T22" fmla="*/ 297 w 331"/>
                <a:gd name="T23" fmla="*/ 178 h 455"/>
                <a:gd name="T24" fmla="*/ 266 w 331"/>
                <a:gd name="T25" fmla="*/ 176 h 455"/>
                <a:gd name="T26" fmla="*/ 228 w 331"/>
                <a:gd name="T27" fmla="*/ 229 h 455"/>
                <a:gd name="T28" fmla="*/ 221 w 331"/>
                <a:gd name="T29" fmla="*/ 226 h 455"/>
                <a:gd name="T30" fmla="*/ 209 w 331"/>
                <a:gd name="T31" fmla="*/ 219 h 455"/>
                <a:gd name="T32" fmla="*/ 206 w 331"/>
                <a:gd name="T33" fmla="*/ 193 h 455"/>
                <a:gd name="T34" fmla="*/ 225 w 331"/>
                <a:gd name="T35" fmla="*/ 176 h 455"/>
                <a:gd name="T36" fmla="*/ 230 w 331"/>
                <a:gd name="T37" fmla="*/ 164 h 455"/>
                <a:gd name="T38" fmla="*/ 237 w 331"/>
                <a:gd name="T39" fmla="*/ 152 h 455"/>
                <a:gd name="T40" fmla="*/ 245 w 331"/>
                <a:gd name="T41" fmla="*/ 111 h 455"/>
                <a:gd name="T42" fmla="*/ 235 w 331"/>
                <a:gd name="T43" fmla="*/ 92 h 455"/>
                <a:gd name="T44" fmla="*/ 223 w 331"/>
                <a:gd name="T45" fmla="*/ 75 h 455"/>
                <a:gd name="T46" fmla="*/ 235 w 331"/>
                <a:gd name="T47" fmla="*/ 65 h 455"/>
                <a:gd name="T48" fmla="*/ 225 w 331"/>
                <a:gd name="T49" fmla="*/ 44 h 455"/>
                <a:gd name="T50" fmla="*/ 189 w 331"/>
                <a:gd name="T51" fmla="*/ 27 h 455"/>
                <a:gd name="T52" fmla="*/ 163 w 331"/>
                <a:gd name="T53" fmla="*/ 17 h 455"/>
                <a:gd name="T54" fmla="*/ 132 w 331"/>
                <a:gd name="T55" fmla="*/ 8 h 455"/>
                <a:gd name="T56" fmla="*/ 113 w 331"/>
                <a:gd name="T57" fmla="*/ 5 h 455"/>
                <a:gd name="T58" fmla="*/ 96 w 331"/>
                <a:gd name="T59" fmla="*/ 24 h 455"/>
                <a:gd name="T60" fmla="*/ 98 w 331"/>
                <a:gd name="T61" fmla="*/ 41 h 455"/>
                <a:gd name="T62" fmla="*/ 103 w 331"/>
                <a:gd name="T63" fmla="*/ 46 h 455"/>
                <a:gd name="T64" fmla="*/ 93 w 331"/>
                <a:gd name="T65" fmla="*/ 51 h 455"/>
                <a:gd name="T66" fmla="*/ 81 w 331"/>
                <a:gd name="T67" fmla="*/ 63 h 455"/>
                <a:gd name="T68" fmla="*/ 79 w 331"/>
                <a:gd name="T69" fmla="*/ 84 h 455"/>
                <a:gd name="T70" fmla="*/ 74 w 331"/>
                <a:gd name="T71" fmla="*/ 109 h 455"/>
                <a:gd name="T72" fmla="*/ 62 w 331"/>
                <a:gd name="T73" fmla="*/ 104 h 455"/>
                <a:gd name="T74" fmla="*/ 62 w 331"/>
                <a:gd name="T75" fmla="*/ 82 h 455"/>
                <a:gd name="T76" fmla="*/ 62 w 331"/>
                <a:gd name="T77" fmla="*/ 75 h 455"/>
                <a:gd name="T78" fmla="*/ 55 w 331"/>
                <a:gd name="T79" fmla="*/ 84 h 455"/>
                <a:gd name="T80" fmla="*/ 48 w 331"/>
                <a:gd name="T81" fmla="*/ 101 h 455"/>
                <a:gd name="T82" fmla="*/ 33 w 331"/>
                <a:gd name="T83" fmla="*/ 109 h 455"/>
                <a:gd name="T84" fmla="*/ 28 w 331"/>
                <a:gd name="T85" fmla="*/ 123 h 455"/>
                <a:gd name="T86" fmla="*/ 19 w 331"/>
                <a:gd name="T87" fmla="*/ 149 h 455"/>
                <a:gd name="T88" fmla="*/ 16 w 331"/>
                <a:gd name="T89" fmla="*/ 181 h 455"/>
                <a:gd name="T90" fmla="*/ 4 w 331"/>
                <a:gd name="T91" fmla="*/ 202 h 455"/>
                <a:gd name="T92" fmla="*/ 12 w 331"/>
                <a:gd name="T93" fmla="*/ 236 h 455"/>
                <a:gd name="T94" fmla="*/ 14 w 331"/>
                <a:gd name="T95" fmla="*/ 262 h 455"/>
                <a:gd name="T96" fmla="*/ 41 w 331"/>
                <a:gd name="T97" fmla="*/ 320 h 455"/>
                <a:gd name="T98" fmla="*/ 45 w 331"/>
                <a:gd name="T99" fmla="*/ 346 h 455"/>
                <a:gd name="T100" fmla="*/ 43 w 331"/>
                <a:gd name="T101" fmla="*/ 354 h 455"/>
                <a:gd name="T102" fmla="*/ 36 w 331"/>
                <a:gd name="T103" fmla="*/ 392 h 455"/>
                <a:gd name="T104" fmla="*/ 16 w 331"/>
                <a:gd name="T105" fmla="*/ 440 h 455"/>
                <a:gd name="T106" fmla="*/ 0 w 331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1" h="455">
                  <a:moveTo>
                    <a:pt x="0" y="455"/>
                  </a:moveTo>
                  <a:lnTo>
                    <a:pt x="165" y="433"/>
                  </a:lnTo>
                  <a:lnTo>
                    <a:pt x="165" y="438"/>
                  </a:lnTo>
                  <a:lnTo>
                    <a:pt x="269" y="423"/>
                  </a:lnTo>
                  <a:lnTo>
                    <a:pt x="271" y="419"/>
                  </a:lnTo>
                  <a:lnTo>
                    <a:pt x="283" y="395"/>
                  </a:lnTo>
                  <a:lnTo>
                    <a:pt x="288" y="387"/>
                  </a:lnTo>
                  <a:lnTo>
                    <a:pt x="288" y="371"/>
                  </a:lnTo>
                  <a:lnTo>
                    <a:pt x="293" y="356"/>
                  </a:lnTo>
                  <a:lnTo>
                    <a:pt x="305" y="346"/>
                  </a:lnTo>
                  <a:lnTo>
                    <a:pt x="305" y="332"/>
                  </a:lnTo>
                  <a:lnTo>
                    <a:pt x="307" y="330"/>
                  </a:lnTo>
                  <a:lnTo>
                    <a:pt x="307" y="322"/>
                  </a:lnTo>
                  <a:lnTo>
                    <a:pt x="317" y="315"/>
                  </a:lnTo>
                  <a:lnTo>
                    <a:pt x="319" y="322"/>
                  </a:lnTo>
                  <a:lnTo>
                    <a:pt x="321" y="322"/>
                  </a:lnTo>
                  <a:lnTo>
                    <a:pt x="326" y="320"/>
                  </a:lnTo>
                  <a:lnTo>
                    <a:pt x="329" y="318"/>
                  </a:lnTo>
                  <a:lnTo>
                    <a:pt x="331" y="310"/>
                  </a:lnTo>
                  <a:lnTo>
                    <a:pt x="329" y="296"/>
                  </a:lnTo>
                  <a:lnTo>
                    <a:pt x="331" y="277"/>
                  </a:lnTo>
                  <a:lnTo>
                    <a:pt x="324" y="265"/>
                  </a:lnTo>
                  <a:lnTo>
                    <a:pt x="321" y="238"/>
                  </a:lnTo>
                  <a:lnTo>
                    <a:pt x="297" y="178"/>
                  </a:lnTo>
                  <a:lnTo>
                    <a:pt x="273" y="171"/>
                  </a:lnTo>
                  <a:lnTo>
                    <a:pt x="266" y="176"/>
                  </a:lnTo>
                  <a:lnTo>
                    <a:pt x="254" y="188"/>
                  </a:lnTo>
                  <a:lnTo>
                    <a:pt x="228" y="229"/>
                  </a:lnTo>
                  <a:lnTo>
                    <a:pt x="223" y="229"/>
                  </a:lnTo>
                  <a:lnTo>
                    <a:pt x="221" y="226"/>
                  </a:lnTo>
                  <a:lnTo>
                    <a:pt x="211" y="221"/>
                  </a:lnTo>
                  <a:lnTo>
                    <a:pt x="209" y="219"/>
                  </a:lnTo>
                  <a:lnTo>
                    <a:pt x="204" y="209"/>
                  </a:lnTo>
                  <a:lnTo>
                    <a:pt x="206" y="193"/>
                  </a:lnTo>
                  <a:lnTo>
                    <a:pt x="211" y="185"/>
                  </a:lnTo>
                  <a:lnTo>
                    <a:pt x="225" y="176"/>
                  </a:lnTo>
                  <a:lnTo>
                    <a:pt x="228" y="169"/>
                  </a:lnTo>
                  <a:lnTo>
                    <a:pt x="230" y="164"/>
                  </a:lnTo>
                  <a:lnTo>
                    <a:pt x="230" y="157"/>
                  </a:lnTo>
                  <a:lnTo>
                    <a:pt x="237" y="152"/>
                  </a:lnTo>
                  <a:lnTo>
                    <a:pt x="245" y="140"/>
                  </a:lnTo>
                  <a:lnTo>
                    <a:pt x="245" y="111"/>
                  </a:lnTo>
                  <a:lnTo>
                    <a:pt x="240" y="99"/>
                  </a:lnTo>
                  <a:lnTo>
                    <a:pt x="235" y="92"/>
                  </a:lnTo>
                  <a:lnTo>
                    <a:pt x="228" y="82"/>
                  </a:lnTo>
                  <a:lnTo>
                    <a:pt x="223" y="75"/>
                  </a:lnTo>
                  <a:lnTo>
                    <a:pt x="225" y="70"/>
                  </a:lnTo>
                  <a:lnTo>
                    <a:pt x="235" y="65"/>
                  </a:lnTo>
                  <a:lnTo>
                    <a:pt x="237" y="63"/>
                  </a:lnTo>
                  <a:lnTo>
                    <a:pt x="225" y="44"/>
                  </a:lnTo>
                  <a:lnTo>
                    <a:pt x="216" y="39"/>
                  </a:lnTo>
                  <a:lnTo>
                    <a:pt x="189" y="27"/>
                  </a:lnTo>
                  <a:lnTo>
                    <a:pt x="168" y="24"/>
                  </a:lnTo>
                  <a:lnTo>
                    <a:pt x="163" y="17"/>
                  </a:lnTo>
                  <a:lnTo>
                    <a:pt x="146" y="12"/>
                  </a:lnTo>
                  <a:lnTo>
                    <a:pt x="132" y="8"/>
                  </a:lnTo>
                  <a:lnTo>
                    <a:pt x="120" y="0"/>
                  </a:lnTo>
                  <a:lnTo>
                    <a:pt x="113" y="5"/>
                  </a:lnTo>
                  <a:lnTo>
                    <a:pt x="105" y="10"/>
                  </a:lnTo>
                  <a:lnTo>
                    <a:pt x="96" y="24"/>
                  </a:lnTo>
                  <a:lnTo>
                    <a:pt x="96" y="36"/>
                  </a:lnTo>
                  <a:lnTo>
                    <a:pt x="98" y="41"/>
                  </a:lnTo>
                  <a:lnTo>
                    <a:pt x="101" y="41"/>
                  </a:lnTo>
                  <a:lnTo>
                    <a:pt x="103" y="46"/>
                  </a:lnTo>
                  <a:lnTo>
                    <a:pt x="101" y="48"/>
                  </a:lnTo>
                  <a:lnTo>
                    <a:pt x="93" y="51"/>
                  </a:lnTo>
                  <a:lnTo>
                    <a:pt x="89" y="56"/>
                  </a:lnTo>
                  <a:lnTo>
                    <a:pt x="81" y="63"/>
                  </a:lnTo>
                  <a:lnTo>
                    <a:pt x="77" y="72"/>
                  </a:lnTo>
                  <a:lnTo>
                    <a:pt x="79" y="84"/>
                  </a:lnTo>
                  <a:lnTo>
                    <a:pt x="79" y="97"/>
                  </a:lnTo>
                  <a:lnTo>
                    <a:pt x="74" y="109"/>
                  </a:lnTo>
                  <a:lnTo>
                    <a:pt x="65" y="113"/>
                  </a:lnTo>
                  <a:lnTo>
                    <a:pt x="62" y="104"/>
                  </a:lnTo>
                  <a:lnTo>
                    <a:pt x="67" y="94"/>
                  </a:lnTo>
                  <a:lnTo>
                    <a:pt x="62" y="82"/>
                  </a:lnTo>
                  <a:lnTo>
                    <a:pt x="65" y="77"/>
                  </a:lnTo>
                  <a:lnTo>
                    <a:pt x="62" y="75"/>
                  </a:lnTo>
                  <a:lnTo>
                    <a:pt x="60" y="77"/>
                  </a:lnTo>
                  <a:lnTo>
                    <a:pt x="55" y="84"/>
                  </a:lnTo>
                  <a:lnTo>
                    <a:pt x="53" y="94"/>
                  </a:lnTo>
                  <a:lnTo>
                    <a:pt x="48" y="101"/>
                  </a:lnTo>
                  <a:lnTo>
                    <a:pt x="43" y="101"/>
                  </a:lnTo>
                  <a:lnTo>
                    <a:pt x="33" y="109"/>
                  </a:lnTo>
                  <a:lnTo>
                    <a:pt x="28" y="118"/>
                  </a:lnTo>
                  <a:lnTo>
                    <a:pt x="28" y="123"/>
                  </a:lnTo>
                  <a:lnTo>
                    <a:pt x="19" y="133"/>
                  </a:lnTo>
                  <a:lnTo>
                    <a:pt x="19" y="149"/>
                  </a:lnTo>
                  <a:lnTo>
                    <a:pt x="19" y="169"/>
                  </a:lnTo>
                  <a:lnTo>
                    <a:pt x="16" y="181"/>
                  </a:lnTo>
                  <a:lnTo>
                    <a:pt x="9" y="195"/>
                  </a:lnTo>
                  <a:lnTo>
                    <a:pt x="4" y="202"/>
                  </a:lnTo>
                  <a:lnTo>
                    <a:pt x="4" y="212"/>
                  </a:lnTo>
                  <a:lnTo>
                    <a:pt x="12" y="236"/>
                  </a:lnTo>
                  <a:lnTo>
                    <a:pt x="9" y="250"/>
                  </a:lnTo>
                  <a:lnTo>
                    <a:pt x="14" y="262"/>
                  </a:lnTo>
                  <a:lnTo>
                    <a:pt x="28" y="294"/>
                  </a:lnTo>
                  <a:lnTo>
                    <a:pt x="41" y="320"/>
                  </a:lnTo>
                  <a:lnTo>
                    <a:pt x="41" y="342"/>
                  </a:lnTo>
                  <a:lnTo>
                    <a:pt x="45" y="346"/>
                  </a:lnTo>
                  <a:lnTo>
                    <a:pt x="45" y="351"/>
                  </a:lnTo>
                  <a:lnTo>
                    <a:pt x="43" y="354"/>
                  </a:lnTo>
                  <a:lnTo>
                    <a:pt x="41" y="375"/>
                  </a:lnTo>
                  <a:lnTo>
                    <a:pt x="36" y="392"/>
                  </a:lnTo>
                  <a:lnTo>
                    <a:pt x="28" y="409"/>
                  </a:lnTo>
                  <a:lnTo>
                    <a:pt x="16" y="440"/>
                  </a:lnTo>
                  <a:lnTo>
                    <a:pt x="4" y="450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03D9330-C97A-A14C-BB89-B426C15B3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89742" y="2254055"/>
              <a:ext cx="780391" cy="384146"/>
            </a:xfrm>
            <a:custGeom>
              <a:avLst/>
              <a:gdLst>
                <a:gd name="T0" fmla="*/ 21 w 516"/>
                <a:gd name="T1" fmla="*/ 98 h 254"/>
                <a:gd name="T2" fmla="*/ 48 w 516"/>
                <a:gd name="T3" fmla="*/ 79 h 254"/>
                <a:gd name="T4" fmla="*/ 120 w 516"/>
                <a:gd name="T5" fmla="*/ 33 h 254"/>
                <a:gd name="T6" fmla="*/ 161 w 516"/>
                <a:gd name="T7" fmla="*/ 2 h 254"/>
                <a:gd name="T8" fmla="*/ 190 w 516"/>
                <a:gd name="T9" fmla="*/ 2 h 254"/>
                <a:gd name="T10" fmla="*/ 170 w 516"/>
                <a:gd name="T11" fmla="*/ 21 h 254"/>
                <a:gd name="T12" fmla="*/ 142 w 516"/>
                <a:gd name="T13" fmla="*/ 52 h 254"/>
                <a:gd name="T14" fmla="*/ 144 w 516"/>
                <a:gd name="T15" fmla="*/ 72 h 254"/>
                <a:gd name="T16" fmla="*/ 173 w 516"/>
                <a:gd name="T17" fmla="*/ 60 h 254"/>
                <a:gd name="T18" fmla="*/ 245 w 516"/>
                <a:gd name="T19" fmla="*/ 96 h 254"/>
                <a:gd name="T20" fmla="*/ 266 w 516"/>
                <a:gd name="T21" fmla="*/ 101 h 254"/>
                <a:gd name="T22" fmla="*/ 276 w 516"/>
                <a:gd name="T23" fmla="*/ 105 h 254"/>
                <a:gd name="T24" fmla="*/ 302 w 516"/>
                <a:gd name="T25" fmla="*/ 81 h 254"/>
                <a:gd name="T26" fmla="*/ 396 w 516"/>
                <a:gd name="T27" fmla="*/ 50 h 254"/>
                <a:gd name="T28" fmla="*/ 394 w 516"/>
                <a:gd name="T29" fmla="*/ 69 h 254"/>
                <a:gd name="T30" fmla="*/ 411 w 516"/>
                <a:gd name="T31" fmla="*/ 86 h 254"/>
                <a:gd name="T32" fmla="*/ 449 w 516"/>
                <a:gd name="T33" fmla="*/ 81 h 254"/>
                <a:gd name="T34" fmla="*/ 473 w 516"/>
                <a:gd name="T35" fmla="*/ 110 h 254"/>
                <a:gd name="T36" fmla="*/ 511 w 516"/>
                <a:gd name="T37" fmla="*/ 115 h 254"/>
                <a:gd name="T38" fmla="*/ 509 w 516"/>
                <a:gd name="T39" fmla="*/ 132 h 254"/>
                <a:gd name="T40" fmla="*/ 492 w 516"/>
                <a:gd name="T41" fmla="*/ 127 h 254"/>
                <a:gd name="T42" fmla="*/ 471 w 516"/>
                <a:gd name="T43" fmla="*/ 132 h 254"/>
                <a:gd name="T44" fmla="*/ 435 w 516"/>
                <a:gd name="T45" fmla="*/ 132 h 254"/>
                <a:gd name="T46" fmla="*/ 430 w 516"/>
                <a:gd name="T47" fmla="*/ 149 h 254"/>
                <a:gd name="T48" fmla="*/ 387 w 516"/>
                <a:gd name="T49" fmla="*/ 132 h 254"/>
                <a:gd name="T50" fmla="*/ 353 w 516"/>
                <a:gd name="T51" fmla="*/ 144 h 254"/>
                <a:gd name="T52" fmla="*/ 338 w 516"/>
                <a:gd name="T53" fmla="*/ 153 h 254"/>
                <a:gd name="T54" fmla="*/ 312 w 516"/>
                <a:gd name="T55" fmla="*/ 153 h 254"/>
                <a:gd name="T56" fmla="*/ 286 w 516"/>
                <a:gd name="T57" fmla="*/ 189 h 254"/>
                <a:gd name="T58" fmla="*/ 288 w 516"/>
                <a:gd name="T59" fmla="*/ 170 h 254"/>
                <a:gd name="T60" fmla="*/ 271 w 516"/>
                <a:gd name="T61" fmla="*/ 177 h 254"/>
                <a:gd name="T62" fmla="*/ 259 w 516"/>
                <a:gd name="T63" fmla="*/ 165 h 254"/>
                <a:gd name="T64" fmla="*/ 245 w 516"/>
                <a:gd name="T65" fmla="*/ 197 h 254"/>
                <a:gd name="T66" fmla="*/ 226 w 516"/>
                <a:gd name="T67" fmla="*/ 237 h 254"/>
                <a:gd name="T68" fmla="*/ 211 w 516"/>
                <a:gd name="T69" fmla="*/ 247 h 254"/>
                <a:gd name="T70" fmla="*/ 214 w 516"/>
                <a:gd name="T71" fmla="*/ 225 h 254"/>
                <a:gd name="T72" fmla="*/ 197 w 516"/>
                <a:gd name="T73" fmla="*/ 225 h 254"/>
                <a:gd name="T74" fmla="*/ 185 w 516"/>
                <a:gd name="T75" fmla="*/ 180 h 254"/>
                <a:gd name="T76" fmla="*/ 175 w 516"/>
                <a:gd name="T77" fmla="*/ 173 h 254"/>
                <a:gd name="T78" fmla="*/ 144 w 516"/>
                <a:gd name="T79" fmla="*/ 161 h 254"/>
                <a:gd name="T80" fmla="*/ 132 w 516"/>
                <a:gd name="T81" fmla="*/ 161 h 254"/>
                <a:gd name="T82" fmla="*/ 98 w 516"/>
                <a:gd name="T83" fmla="*/ 149 h 254"/>
                <a:gd name="T84" fmla="*/ 19 w 516"/>
                <a:gd name="T85" fmla="*/ 120 h 254"/>
                <a:gd name="T86" fmla="*/ 0 w 516"/>
                <a:gd name="T87" fmla="*/ 10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254">
                  <a:moveTo>
                    <a:pt x="0" y="108"/>
                  </a:moveTo>
                  <a:lnTo>
                    <a:pt x="14" y="103"/>
                  </a:lnTo>
                  <a:lnTo>
                    <a:pt x="21" y="98"/>
                  </a:lnTo>
                  <a:lnTo>
                    <a:pt x="38" y="88"/>
                  </a:lnTo>
                  <a:lnTo>
                    <a:pt x="41" y="81"/>
                  </a:lnTo>
                  <a:lnTo>
                    <a:pt x="48" y="79"/>
                  </a:lnTo>
                  <a:lnTo>
                    <a:pt x="77" y="69"/>
                  </a:lnTo>
                  <a:lnTo>
                    <a:pt x="96" y="57"/>
                  </a:lnTo>
                  <a:lnTo>
                    <a:pt x="120" y="33"/>
                  </a:lnTo>
                  <a:lnTo>
                    <a:pt x="127" y="31"/>
                  </a:lnTo>
                  <a:lnTo>
                    <a:pt x="146" y="9"/>
                  </a:lnTo>
                  <a:lnTo>
                    <a:pt x="161" y="2"/>
                  </a:lnTo>
                  <a:lnTo>
                    <a:pt x="182" y="0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78" y="12"/>
                  </a:lnTo>
                  <a:lnTo>
                    <a:pt x="175" y="12"/>
                  </a:lnTo>
                  <a:lnTo>
                    <a:pt x="170" y="21"/>
                  </a:lnTo>
                  <a:lnTo>
                    <a:pt x="154" y="40"/>
                  </a:lnTo>
                  <a:lnTo>
                    <a:pt x="146" y="48"/>
                  </a:lnTo>
                  <a:lnTo>
                    <a:pt x="142" y="52"/>
                  </a:lnTo>
                  <a:lnTo>
                    <a:pt x="139" y="67"/>
                  </a:lnTo>
                  <a:lnTo>
                    <a:pt x="142" y="79"/>
                  </a:lnTo>
                  <a:lnTo>
                    <a:pt x="144" y="72"/>
                  </a:lnTo>
                  <a:lnTo>
                    <a:pt x="158" y="62"/>
                  </a:lnTo>
                  <a:lnTo>
                    <a:pt x="166" y="62"/>
                  </a:lnTo>
                  <a:lnTo>
                    <a:pt x="173" y="60"/>
                  </a:lnTo>
                  <a:lnTo>
                    <a:pt x="202" y="72"/>
                  </a:lnTo>
                  <a:lnTo>
                    <a:pt x="226" y="98"/>
                  </a:lnTo>
                  <a:lnTo>
                    <a:pt x="245" y="96"/>
                  </a:lnTo>
                  <a:lnTo>
                    <a:pt x="252" y="98"/>
                  </a:lnTo>
                  <a:lnTo>
                    <a:pt x="259" y="101"/>
                  </a:lnTo>
                  <a:lnTo>
                    <a:pt x="266" y="101"/>
                  </a:lnTo>
                  <a:lnTo>
                    <a:pt x="269" y="101"/>
                  </a:lnTo>
                  <a:lnTo>
                    <a:pt x="276" y="103"/>
                  </a:lnTo>
                  <a:lnTo>
                    <a:pt x="276" y="105"/>
                  </a:lnTo>
                  <a:lnTo>
                    <a:pt x="278" y="103"/>
                  </a:lnTo>
                  <a:lnTo>
                    <a:pt x="283" y="96"/>
                  </a:lnTo>
                  <a:lnTo>
                    <a:pt x="302" y="81"/>
                  </a:lnTo>
                  <a:lnTo>
                    <a:pt x="370" y="64"/>
                  </a:lnTo>
                  <a:lnTo>
                    <a:pt x="389" y="52"/>
                  </a:lnTo>
                  <a:lnTo>
                    <a:pt x="396" y="50"/>
                  </a:lnTo>
                  <a:lnTo>
                    <a:pt x="401" y="55"/>
                  </a:lnTo>
                  <a:lnTo>
                    <a:pt x="394" y="64"/>
                  </a:lnTo>
                  <a:lnTo>
                    <a:pt x="394" y="69"/>
                  </a:lnTo>
                  <a:lnTo>
                    <a:pt x="403" y="86"/>
                  </a:lnTo>
                  <a:lnTo>
                    <a:pt x="408" y="88"/>
                  </a:lnTo>
                  <a:lnTo>
                    <a:pt x="411" y="86"/>
                  </a:lnTo>
                  <a:lnTo>
                    <a:pt x="423" y="86"/>
                  </a:lnTo>
                  <a:lnTo>
                    <a:pt x="427" y="84"/>
                  </a:lnTo>
                  <a:lnTo>
                    <a:pt x="449" y="81"/>
                  </a:lnTo>
                  <a:lnTo>
                    <a:pt x="459" y="86"/>
                  </a:lnTo>
                  <a:lnTo>
                    <a:pt x="468" y="103"/>
                  </a:lnTo>
                  <a:lnTo>
                    <a:pt x="473" y="110"/>
                  </a:lnTo>
                  <a:lnTo>
                    <a:pt x="490" y="117"/>
                  </a:lnTo>
                  <a:lnTo>
                    <a:pt x="507" y="115"/>
                  </a:lnTo>
                  <a:lnTo>
                    <a:pt x="511" y="115"/>
                  </a:lnTo>
                  <a:lnTo>
                    <a:pt x="516" y="117"/>
                  </a:lnTo>
                  <a:lnTo>
                    <a:pt x="516" y="125"/>
                  </a:lnTo>
                  <a:lnTo>
                    <a:pt x="509" y="132"/>
                  </a:lnTo>
                  <a:lnTo>
                    <a:pt x="499" y="132"/>
                  </a:lnTo>
                  <a:lnTo>
                    <a:pt x="492" y="132"/>
                  </a:lnTo>
                  <a:lnTo>
                    <a:pt x="492" y="127"/>
                  </a:lnTo>
                  <a:lnTo>
                    <a:pt x="487" y="127"/>
                  </a:lnTo>
                  <a:lnTo>
                    <a:pt x="478" y="134"/>
                  </a:lnTo>
                  <a:lnTo>
                    <a:pt x="471" y="132"/>
                  </a:lnTo>
                  <a:lnTo>
                    <a:pt x="463" y="129"/>
                  </a:lnTo>
                  <a:lnTo>
                    <a:pt x="444" y="134"/>
                  </a:lnTo>
                  <a:lnTo>
                    <a:pt x="435" y="132"/>
                  </a:lnTo>
                  <a:lnTo>
                    <a:pt x="430" y="134"/>
                  </a:lnTo>
                  <a:lnTo>
                    <a:pt x="432" y="144"/>
                  </a:lnTo>
                  <a:lnTo>
                    <a:pt x="430" y="149"/>
                  </a:lnTo>
                  <a:lnTo>
                    <a:pt x="425" y="146"/>
                  </a:lnTo>
                  <a:lnTo>
                    <a:pt x="413" y="137"/>
                  </a:lnTo>
                  <a:lnTo>
                    <a:pt x="387" y="132"/>
                  </a:lnTo>
                  <a:lnTo>
                    <a:pt x="379" y="134"/>
                  </a:lnTo>
                  <a:lnTo>
                    <a:pt x="372" y="132"/>
                  </a:lnTo>
                  <a:lnTo>
                    <a:pt x="353" y="144"/>
                  </a:lnTo>
                  <a:lnTo>
                    <a:pt x="351" y="144"/>
                  </a:lnTo>
                  <a:lnTo>
                    <a:pt x="341" y="149"/>
                  </a:lnTo>
                  <a:lnTo>
                    <a:pt x="338" y="153"/>
                  </a:lnTo>
                  <a:lnTo>
                    <a:pt x="336" y="153"/>
                  </a:lnTo>
                  <a:lnTo>
                    <a:pt x="324" y="151"/>
                  </a:lnTo>
                  <a:lnTo>
                    <a:pt x="312" y="153"/>
                  </a:lnTo>
                  <a:lnTo>
                    <a:pt x="312" y="163"/>
                  </a:lnTo>
                  <a:lnTo>
                    <a:pt x="310" y="168"/>
                  </a:lnTo>
                  <a:lnTo>
                    <a:pt x="286" y="189"/>
                  </a:lnTo>
                  <a:lnTo>
                    <a:pt x="281" y="187"/>
                  </a:lnTo>
                  <a:lnTo>
                    <a:pt x="278" y="185"/>
                  </a:lnTo>
                  <a:lnTo>
                    <a:pt x="288" y="170"/>
                  </a:lnTo>
                  <a:lnTo>
                    <a:pt x="288" y="165"/>
                  </a:lnTo>
                  <a:lnTo>
                    <a:pt x="276" y="165"/>
                  </a:lnTo>
                  <a:lnTo>
                    <a:pt x="271" y="177"/>
                  </a:lnTo>
                  <a:lnTo>
                    <a:pt x="266" y="182"/>
                  </a:lnTo>
                  <a:lnTo>
                    <a:pt x="262" y="177"/>
                  </a:lnTo>
                  <a:lnTo>
                    <a:pt x="259" y="165"/>
                  </a:lnTo>
                  <a:lnTo>
                    <a:pt x="257" y="168"/>
                  </a:lnTo>
                  <a:lnTo>
                    <a:pt x="254" y="182"/>
                  </a:lnTo>
                  <a:lnTo>
                    <a:pt x="245" y="197"/>
                  </a:lnTo>
                  <a:lnTo>
                    <a:pt x="240" y="211"/>
                  </a:lnTo>
                  <a:lnTo>
                    <a:pt x="235" y="221"/>
                  </a:lnTo>
                  <a:lnTo>
                    <a:pt x="226" y="237"/>
                  </a:lnTo>
                  <a:lnTo>
                    <a:pt x="226" y="250"/>
                  </a:lnTo>
                  <a:lnTo>
                    <a:pt x="223" y="254"/>
                  </a:lnTo>
                  <a:lnTo>
                    <a:pt x="211" y="247"/>
                  </a:lnTo>
                  <a:lnTo>
                    <a:pt x="209" y="235"/>
                  </a:lnTo>
                  <a:lnTo>
                    <a:pt x="211" y="230"/>
                  </a:lnTo>
                  <a:lnTo>
                    <a:pt x="214" y="225"/>
                  </a:lnTo>
                  <a:lnTo>
                    <a:pt x="211" y="223"/>
                  </a:lnTo>
                  <a:lnTo>
                    <a:pt x="199" y="225"/>
                  </a:lnTo>
                  <a:lnTo>
                    <a:pt x="197" y="225"/>
                  </a:lnTo>
                  <a:lnTo>
                    <a:pt x="199" y="197"/>
                  </a:lnTo>
                  <a:lnTo>
                    <a:pt x="199" y="187"/>
                  </a:lnTo>
                  <a:lnTo>
                    <a:pt x="185" y="180"/>
                  </a:lnTo>
                  <a:lnTo>
                    <a:pt x="173" y="177"/>
                  </a:lnTo>
                  <a:lnTo>
                    <a:pt x="175" y="175"/>
                  </a:lnTo>
                  <a:lnTo>
                    <a:pt x="175" y="173"/>
                  </a:lnTo>
                  <a:lnTo>
                    <a:pt x="173" y="168"/>
                  </a:lnTo>
                  <a:lnTo>
                    <a:pt x="161" y="165"/>
                  </a:lnTo>
                  <a:lnTo>
                    <a:pt x="144" y="161"/>
                  </a:lnTo>
                  <a:lnTo>
                    <a:pt x="139" y="161"/>
                  </a:lnTo>
                  <a:lnTo>
                    <a:pt x="134" y="165"/>
                  </a:lnTo>
                  <a:lnTo>
                    <a:pt x="132" y="161"/>
                  </a:lnTo>
                  <a:lnTo>
                    <a:pt x="122" y="161"/>
                  </a:lnTo>
                  <a:lnTo>
                    <a:pt x="106" y="149"/>
                  </a:lnTo>
                  <a:lnTo>
                    <a:pt x="98" y="149"/>
                  </a:lnTo>
                  <a:lnTo>
                    <a:pt x="26" y="134"/>
                  </a:lnTo>
                  <a:lnTo>
                    <a:pt x="21" y="132"/>
                  </a:lnTo>
                  <a:lnTo>
                    <a:pt x="19" y="120"/>
                  </a:lnTo>
                  <a:lnTo>
                    <a:pt x="14" y="115"/>
                  </a:lnTo>
                  <a:lnTo>
                    <a:pt x="2" y="11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14E643F6-EB17-2E48-BCE5-CC78C8BB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37512" y="2645764"/>
              <a:ext cx="424981" cy="222320"/>
            </a:xfrm>
            <a:custGeom>
              <a:avLst/>
              <a:gdLst>
                <a:gd name="T0" fmla="*/ 58 w 281"/>
                <a:gd name="T1" fmla="*/ 51 h 147"/>
                <a:gd name="T2" fmla="*/ 149 w 281"/>
                <a:gd name="T3" fmla="*/ 24 h 147"/>
                <a:gd name="T4" fmla="*/ 156 w 281"/>
                <a:gd name="T5" fmla="*/ 24 h 147"/>
                <a:gd name="T6" fmla="*/ 156 w 281"/>
                <a:gd name="T7" fmla="*/ 17 h 147"/>
                <a:gd name="T8" fmla="*/ 168 w 281"/>
                <a:gd name="T9" fmla="*/ 3 h 147"/>
                <a:gd name="T10" fmla="*/ 180 w 281"/>
                <a:gd name="T11" fmla="*/ 3 h 147"/>
                <a:gd name="T12" fmla="*/ 195 w 281"/>
                <a:gd name="T13" fmla="*/ 24 h 147"/>
                <a:gd name="T14" fmla="*/ 195 w 281"/>
                <a:gd name="T15" fmla="*/ 34 h 147"/>
                <a:gd name="T16" fmla="*/ 185 w 281"/>
                <a:gd name="T17" fmla="*/ 46 h 147"/>
                <a:gd name="T18" fmla="*/ 183 w 281"/>
                <a:gd name="T19" fmla="*/ 63 h 147"/>
                <a:gd name="T20" fmla="*/ 204 w 281"/>
                <a:gd name="T21" fmla="*/ 70 h 147"/>
                <a:gd name="T22" fmla="*/ 226 w 281"/>
                <a:gd name="T23" fmla="*/ 96 h 147"/>
                <a:gd name="T24" fmla="*/ 252 w 281"/>
                <a:gd name="T25" fmla="*/ 106 h 147"/>
                <a:gd name="T26" fmla="*/ 272 w 281"/>
                <a:gd name="T27" fmla="*/ 89 h 147"/>
                <a:gd name="T28" fmla="*/ 260 w 281"/>
                <a:gd name="T29" fmla="*/ 79 h 147"/>
                <a:gd name="T30" fmla="*/ 250 w 281"/>
                <a:gd name="T31" fmla="*/ 70 h 147"/>
                <a:gd name="T32" fmla="*/ 262 w 281"/>
                <a:gd name="T33" fmla="*/ 70 h 147"/>
                <a:gd name="T34" fmla="*/ 281 w 281"/>
                <a:gd name="T35" fmla="*/ 106 h 147"/>
                <a:gd name="T36" fmla="*/ 274 w 281"/>
                <a:gd name="T37" fmla="*/ 111 h 147"/>
                <a:gd name="T38" fmla="*/ 250 w 281"/>
                <a:gd name="T39" fmla="*/ 123 h 147"/>
                <a:gd name="T40" fmla="*/ 233 w 281"/>
                <a:gd name="T41" fmla="*/ 135 h 147"/>
                <a:gd name="T42" fmla="*/ 231 w 281"/>
                <a:gd name="T43" fmla="*/ 128 h 147"/>
                <a:gd name="T44" fmla="*/ 226 w 281"/>
                <a:gd name="T45" fmla="*/ 118 h 147"/>
                <a:gd name="T46" fmla="*/ 209 w 281"/>
                <a:gd name="T47" fmla="*/ 144 h 147"/>
                <a:gd name="T48" fmla="*/ 200 w 281"/>
                <a:gd name="T49" fmla="*/ 140 h 147"/>
                <a:gd name="T50" fmla="*/ 195 w 281"/>
                <a:gd name="T51" fmla="*/ 137 h 147"/>
                <a:gd name="T52" fmla="*/ 188 w 281"/>
                <a:gd name="T53" fmla="*/ 130 h 147"/>
                <a:gd name="T54" fmla="*/ 173 w 281"/>
                <a:gd name="T55" fmla="*/ 123 h 147"/>
                <a:gd name="T56" fmla="*/ 164 w 281"/>
                <a:gd name="T57" fmla="*/ 111 h 147"/>
                <a:gd name="T58" fmla="*/ 130 w 281"/>
                <a:gd name="T59" fmla="*/ 108 h 147"/>
                <a:gd name="T60" fmla="*/ 58 w 281"/>
                <a:gd name="T61" fmla="*/ 130 h 147"/>
                <a:gd name="T62" fmla="*/ 51 w 281"/>
                <a:gd name="T63" fmla="*/ 128 h 147"/>
                <a:gd name="T64" fmla="*/ 0 w 281"/>
                <a:gd name="T65" fmla="*/ 1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147">
                  <a:moveTo>
                    <a:pt x="0" y="63"/>
                  </a:moveTo>
                  <a:lnTo>
                    <a:pt x="58" y="51"/>
                  </a:lnTo>
                  <a:lnTo>
                    <a:pt x="149" y="29"/>
                  </a:lnTo>
                  <a:lnTo>
                    <a:pt x="149" y="24"/>
                  </a:lnTo>
                  <a:lnTo>
                    <a:pt x="152" y="22"/>
                  </a:lnTo>
                  <a:lnTo>
                    <a:pt x="156" y="24"/>
                  </a:lnTo>
                  <a:lnTo>
                    <a:pt x="156" y="22"/>
                  </a:lnTo>
                  <a:lnTo>
                    <a:pt x="156" y="17"/>
                  </a:lnTo>
                  <a:lnTo>
                    <a:pt x="164" y="15"/>
                  </a:lnTo>
                  <a:lnTo>
                    <a:pt x="168" y="3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83" y="17"/>
                  </a:lnTo>
                  <a:lnTo>
                    <a:pt x="195" y="24"/>
                  </a:lnTo>
                  <a:lnTo>
                    <a:pt x="197" y="29"/>
                  </a:lnTo>
                  <a:lnTo>
                    <a:pt x="195" y="34"/>
                  </a:lnTo>
                  <a:lnTo>
                    <a:pt x="190" y="36"/>
                  </a:lnTo>
                  <a:lnTo>
                    <a:pt x="185" y="46"/>
                  </a:lnTo>
                  <a:lnTo>
                    <a:pt x="183" y="58"/>
                  </a:lnTo>
                  <a:lnTo>
                    <a:pt x="183" y="63"/>
                  </a:lnTo>
                  <a:lnTo>
                    <a:pt x="195" y="63"/>
                  </a:lnTo>
                  <a:lnTo>
                    <a:pt x="204" y="70"/>
                  </a:lnTo>
                  <a:lnTo>
                    <a:pt x="221" y="87"/>
                  </a:lnTo>
                  <a:lnTo>
                    <a:pt x="226" y="96"/>
                  </a:lnTo>
                  <a:lnTo>
                    <a:pt x="233" y="106"/>
                  </a:lnTo>
                  <a:lnTo>
                    <a:pt x="252" y="106"/>
                  </a:lnTo>
                  <a:lnTo>
                    <a:pt x="264" y="101"/>
                  </a:lnTo>
                  <a:lnTo>
                    <a:pt x="272" y="89"/>
                  </a:lnTo>
                  <a:lnTo>
                    <a:pt x="267" y="87"/>
                  </a:lnTo>
                  <a:lnTo>
                    <a:pt x="260" y="79"/>
                  </a:lnTo>
                  <a:lnTo>
                    <a:pt x="250" y="75"/>
                  </a:lnTo>
                  <a:lnTo>
                    <a:pt x="250" y="70"/>
                  </a:lnTo>
                  <a:lnTo>
                    <a:pt x="257" y="70"/>
                  </a:lnTo>
                  <a:lnTo>
                    <a:pt x="262" y="70"/>
                  </a:lnTo>
                  <a:lnTo>
                    <a:pt x="274" y="89"/>
                  </a:lnTo>
                  <a:lnTo>
                    <a:pt x="281" y="106"/>
                  </a:lnTo>
                  <a:lnTo>
                    <a:pt x="281" y="115"/>
                  </a:lnTo>
                  <a:lnTo>
                    <a:pt x="274" y="111"/>
                  </a:lnTo>
                  <a:lnTo>
                    <a:pt x="264" y="118"/>
                  </a:lnTo>
                  <a:lnTo>
                    <a:pt x="250" y="123"/>
                  </a:lnTo>
                  <a:lnTo>
                    <a:pt x="238" y="135"/>
                  </a:lnTo>
                  <a:lnTo>
                    <a:pt x="233" y="135"/>
                  </a:lnTo>
                  <a:lnTo>
                    <a:pt x="231" y="132"/>
                  </a:lnTo>
                  <a:lnTo>
                    <a:pt x="231" y="128"/>
                  </a:lnTo>
                  <a:lnTo>
                    <a:pt x="228" y="118"/>
                  </a:lnTo>
                  <a:lnTo>
                    <a:pt x="226" y="118"/>
                  </a:lnTo>
                  <a:lnTo>
                    <a:pt x="219" y="132"/>
                  </a:lnTo>
                  <a:lnTo>
                    <a:pt x="209" y="144"/>
                  </a:lnTo>
                  <a:lnTo>
                    <a:pt x="204" y="147"/>
                  </a:lnTo>
                  <a:lnTo>
                    <a:pt x="200" y="140"/>
                  </a:lnTo>
                  <a:lnTo>
                    <a:pt x="200" y="137"/>
                  </a:lnTo>
                  <a:lnTo>
                    <a:pt x="195" y="137"/>
                  </a:lnTo>
                  <a:lnTo>
                    <a:pt x="195" y="135"/>
                  </a:lnTo>
                  <a:lnTo>
                    <a:pt x="188" y="130"/>
                  </a:lnTo>
                  <a:lnTo>
                    <a:pt x="188" y="128"/>
                  </a:lnTo>
                  <a:lnTo>
                    <a:pt x="173" y="123"/>
                  </a:lnTo>
                  <a:lnTo>
                    <a:pt x="168" y="113"/>
                  </a:lnTo>
                  <a:lnTo>
                    <a:pt x="164" y="111"/>
                  </a:lnTo>
                  <a:lnTo>
                    <a:pt x="161" y="101"/>
                  </a:lnTo>
                  <a:lnTo>
                    <a:pt x="130" y="108"/>
                  </a:lnTo>
                  <a:lnTo>
                    <a:pt x="58" y="128"/>
                  </a:lnTo>
                  <a:lnTo>
                    <a:pt x="58" y="130"/>
                  </a:lnTo>
                  <a:lnTo>
                    <a:pt x="56" y="132"/>
                  </a:lnTo>
                  <a:lnTo>
                    <a:pt x="51" y="128"/>
                  </a:lnTo>
                  <a:lnTo>
                    <a:pt x="3" y="140"/>
                  </a:lnTo>
                  <a:lnTo>
                    <a:pt x="0" y="1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DAD2CABA-5EE0-044B-A379-2AF24906D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34122" y="2798514"/>
              <a:ext cx="111917" cy="124016"/>
            </a:xfrm>
            <a:custGeom>
              <a:avLst/>
              <a:gdLst>
                <a:gd name="T0" fmla="*/ 0 w 74"/>
                <a:gd name="T1" fmla="*/ 7 h 82"/>
                <a:gd name="T2" fmla="*/ 19 w 74"/>
                <a:gd name="T3" fmla="*/ 67 h 82"/>
                <a:gd name="T4" fmla="*/ 17 w 74"/>
                <a:gd name="T5" fmla="*/ 72 h 82"/>
                <a:gd name="T6" fmla="*/ 14 w 74"/>
                <a:gd name="T7" fmla="*/ 77 h 82"/>
                <a:gd name="T8" fmla="*/ 14 w 74"/>
                <a:gd name="T9" fmla="*/ 79 h 82"/>
                <a:gd name="T10" fmla="*/ 17 w 74"/>
                <a:gd name="T11" fmla="*/ 82 h 82"/>
                <a:gd name="T12" fmla="*/ 19 w 74"/>
                <a:gd name="T13" fmla="*/ 82 h 82"/>
                <a:gd name="T14" fmla="*/ 36 w 74"/>
                <a:gd name="T15" fmla="*/ 72 h 82"/>
                <a:gd name="T16" fmla="*/ 46 w 74"/>
                <a:gd name="T17" fmla="*/ 63 h 82"/>
                <a:gd name="T18" fmla="*/ 46 w 74"/>
                <a:gd name="T19" fmla="*/ 58 h 82"/>
                <a:gd name="T20" fmla="*/ 41 w 74"/>
                <a:gd name="T21" fmla="*/ 53 h 82"/>
                <a:gd name="T22" fmla="*/ 41 w 74"/>
                <a:gd name="T23" fmla="*/ 43 h 82"/>
                <a:gd name="T24" fmla="*/ 48 w 74"/>
                <a:gd name="T25" fmla="*/ 36 h 82"/>
                <a:gd name="T26" fmla="*/ 50 w 74"/>
                <a:gd name="T27" fmla="*/ 39 h 82"/>
                <a:gd name="T28" fmla="*/ 50 w 74"/>
                <a:gd name="T29" fmla="*/ 43 h 82"/>
                <a:gd name="T30" fmla="*/ 50 w 74"/>
                <a:gd name="T31" fmla="*/ 58 h 82"/>
                <a:gd name="T32" fmla="*/ 53 w 74"/>
                <a:gd name="T33" fmla="*/ 60 h 82"/>
                <a:gd name="T34" fmla="*/ 58 w 74"/>
                <a:gd name="T35" fmla="*/ 60 h 82"/>
                <a:gd name="T36" fmla="*/ 58 w 74"/>
                <a:gd name="T37" fmla="*/ 53 h 82"/>
                <a:gd name="T38" fmla="*/ 62 w 74"/>
                <a:gd name="T39" fmla="*/ 53 h 82"/>
                <a:gd name="T40" fmla="*/ 67 w 74"/>
                <a:gd name="T41" fmla="*/ 48 h 82"/>
                <a:gd name="T42" fmla="*/ 74 w 74"/>
                <a:gd name="T43" fmla="*/ 46 h 82"/>
                <a:gd name="T44" fmla="*/ 74 w 74"/>
                <a:gd name="T45" fmla="*/ 46 h 82"/>
                <a:gd name="T46" fmla="*/ 70 w 74"/>
                <a:gd name="T47" fmla="*/ 39 h 82"/>
                <a:gd name="T48" fmla="*/ 70 w 74"/>
                <a:gd name="T49" fmla="*/ 36 h 82"/>
                <a:gd name="T50" fmla="*/ 65 w 74"/>
                <a:gd name="T51" fmla="*/ 36 h 82"/>
                <a:gd name="T52" fmla="*/ 65 w 74"/>
                <a:gd name="T53" fmla="*/ 34 h 82"/>
                <a:gd name="T54" fmla="*/ 58 w 74"/>
                <a:gd name="T55" fmla="*/ 29 h 82"/>
                <a:gd name="T56" fmla="*/ 58 w 74"/>
                <a:gd name="T57" fmla="*/ 27 h 82"/>
                <a:gd name="T58" fmla="*/ 43 w 74"/>
                <a:gd name="T59" fmla="*/ 22 h 82"/>
                <a:gd name="T60" fmla="*/ 38 w 74"/>
                <a:gd name="T61" fmla="*/ 12 h 82"/>
                <a:gd name="T62" fmla="*/ 34 w 74"/>
                <a:gd name="T63" fmla="*/ 10 h 82"/>
                <a:gd name="T64" fmla="*/ 31 w 74"/>
                <a:gd name="T65" fmla="*/ 0 h 82"/>
                <a:gd name="T66" fmla="*/ 0 w 74"/>
                <a:gd name="T67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0" y="7"/>
                  </a:moveTo>
                  <a:lnTo>
                    <a:pt x="19" y="67"/>
                  </a:lnTo>
                  <a:lnTo>
                    <a:pt x="17" y="72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36" y="72"/>
                  </a:lnTo>
                  <a:lnTo>
                    <a:pt x="46" y="63"/>
                  </a:lnTo>
                  <a:lnTo>
                    <a:pt x="46" y="58"/>
                  </a:lnTo>
                  <a:lnTo>
                    <a:pt x="41" y="53"/>
                  </a:lnTo>
                  <a:lnTo>
                    <a:pt x="41" y="43"/>
                  </a:lnTo>
                  <a:lnTo>
                    <a:pt x="48" y="36"/>
                  </a:lnTo>
                  <a:lnTo>
                    <a:pt x="50" y="39"/>
                  </a:lnTo>
                  <a:lnTo>
                    <a:pt x="50" y="43"/>
                  </a:lnTo>
                  <a:lnTo>
                    <a:pt x="50" y="58"/>
                  </a:lnTo>
                  <a:lnTo>
                    <a:pt x="53" y="60"/>
                  </a:lnTo>
                  <a:lnTo>
                    <a:pt x="58" y="60"/>
                  </a:lnTo>
                  <a:lnTo>
                    <a:pt x="58" y="53"/>
                  </a:lnTo>
                  <a:lnTo>
                    <a:pt x="62" y="53"/>
                  </a:lnTo>
                  <a:lnTo>
                    <a:pt x="67" y="48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0" y="39"/>
                  </a:lnTo>
                  <a:lnTo>
                    <a:pt x="70" y="36"/>
                  </a:lnTo>
                  <a:lnTo>
                    <a:pt x="65" y="36"/>
                  </a:lnTo>
                  <a:lnTo>
                    <a:pt x="65" y="34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43" y="22"/>
                  </a:lnTo>
                  <a:lnTo>
                    <a:pt x="38" y="12"/>
                  </a:lnTo>
                  <a:lnTo>
                    <a:pt x="34" y="10"/>
                  </a:lnTo>
                  <a:lnTo>
                    <a:pt x="3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B802642-BAFB-E948-A5FE-2A2E8C149A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42049" y="2809101"/>
              <a:ext cx="220808" cy="217784"/>
            </a:xfrm>
            <a:custGeom>
              <a:avLst/>
              <a:gdLst>
                <a:gd name="T0" fmla="*/ 0 w 146"/>
                <a:gd name="T1" fmla="*/ 32 h 144"/>
                <a:gd name="T2" fmla="*/ 48 w 146"/>
                <a:gd name="T3" fmla="*/ 20 h 144"/>
                <a:gd name="T4" fmla="*/ 53 w 146"/>
                <a:gd name="T5" fmla="*/ 24 h 144"/>
                <a:gd name="T6" fmla="*/ 55 w 146"/>
                <a:gd name="T7" fmla="*/ 22 h 144"/>
                <a:gd name="T8" fmla="*/ 55 w 146"/>
                <a:gd name="T9" fmla="*/ 20 h 144"/>
                <a:gd name="T10" fmla="*/ 127 w 146"/>
                <a:gd name="T11" fmla="*/ 0 h 144"/>
                <a:gd name="T12" fmla="*/ 146 w 146"/>
                <a:gd name="T13" fmla="*/ 60 h 144"/>
                <a:gd name="T14" fmla="*/ 144 w 146"/>
                <a:gd name="T15" fmla="*/ 65 h 144"/>
                <a:gd name="T16" fmla="*/ 141 w 146"/>
                <a:gd name="T17" fmla="*/ 70 h 144"/>
                <a:gd name="T18" fmla="*/ 141 w 146"/>
                <a:gd name="T19" fmla="*/ 72 h 144"/>
                <a:gd name="T20" fmla="*/ 144 w 146"/>
                <a:gd name="T21" fmla="*/ 75 h 144"/>
                <a:gd name="T22" fmla="*/ 134 w 146"/>
                <a:gd name="T23" fmla="*/ 77 h 144"/>
                <a:gd name="T24" fmla="*/ 110 w 146"/>
                <a:gd name="T25" fmla="*/ 87 h 144"/>
                <a:gd name="T26" fmla="*/ 103 w 146"/>
                <a:gd name="T27" fmla="*/ 84 h 144"/>
                <a:gd name="T28" fmla="*/ 101 w 146"/>
                <a:gd name="T29" fmla="*/ 87 h 144"/>
                <a:gd name="T30" fmla="*/ 101 w 146"/>
                <a:gd name="T31" fmla="*/ 92 h 144"/>
                <a:gd name="T32" fmla="*/ 98 w 146"/>
                <a:gd name="T33" fmla="*/ 94 h 144"/>
                <a:gd name="T34" fmla="*/ 84 w 146"/>
                <a:gd name="T35" fmla="*/ 96 h 144"/>
                <a:gd name="T36" fmla="*/ 62 w 146"/>
                <a:gd name="T37" fmla="*/ 104 h 144"/>
                <a:gd name="T38" fmla="*/ 60 w 146"/>
                <a:gd name="T39" fmla="*/ 101 h 144"/>
                <a:gd name="T40" fmla="*/ 50 w 146"/>
                <a:gd name="T41" fmla="*/ 116 h 144"/>
                <a:gd name="T42" fmla="*/ 21 w 146"/>
                <a:gd name="T43" fmla="*/ 137 h 144"/>
                <a:gd name="T44" fmla="*/ 9 w 146"/>
                <a:gd name="T45" fmla="*/ 144 h 144"/>
                <a:gd name="T46" fmla="*/ 2 w 146"/>
                <a:gd name="T47" fmla="*/ 135 h 144"/>
                <a:gd name="T48" fmla="*/ 14 w 146"/>
                <a:gd name="T49" fmla="*/ 123 h 144"/>
                <a:gd name="T50" fmla="*/ 17 w 146"/>
                <a:gd name="T51" fmla="*/ 116 h 144"/>
                <a:gd name="T52" fmla="*/ 9 w 146"/>
                <a:gd name="T53" fmla="*/ 108 h 144"/>
                <a:gd name="T54" fmla="*/ 0 w 146"/>
                <a:gd name="T55" fmla="*/ 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44">
                  <a:moveTo>
                    <a:pt x="0" y="32"/>
                  </a:moveTo>
                  <a:lnTo>
                    <a:pt x="48" y="20"/>
                  </a:lnTo>
                  <a:lnTo>
                    <a:pt x="53" y="24"/>
                  </a:lnTo>
                  <a:lnTo>
                    <a:pt x="55" y="22"/>
                  </a:lnTo>
                  <a:lnTo>
                    <a:pt x="55" y="20"/>
                  </a:lnTo>
                  <a:lnTo>
                    <a:pt x="127" y="0"/>
                  </a:lnTo>
                  <a:lnTo>
                    <a:pt x="146" y="60"/>
                  </a:lnTo>
                  <a:lnTo>
                    <a:pt x="144" y="65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4" y="75"/>
                  </a:lnTo>
                  <a:lnTo>
                    <a:pt x="134" y="77"/>
                  </a:lnTo>
                  <a:lnTo>
                    <a:pt x="110" y="87"/>
                  </a:lnTo>
                  <a:lnTo>
                    <a:pt x="103" y="84"/>
                  </a:lnTo>
                  <a:lnTo>
                    <a:pt x="101" y="87"/>
                  </a:lnTo>
                  <a:lnTo>
                    <a:pt x="101" y="92"/>
                  </a:lnTo>
                  <a:lnTo>
                    <a:pt x="98" y="94"/>
                  </a:lnTo>
                  <a:lnTo>
                    <a:pt x="84" y="96"/>
                  </a:lnTo>
                  <a:lnTo>
                    <a:pt x="62" y="104"/>
                  </a:lnTo>
                  <a:lnTo>
                    <a:pt x="60" y="101"/>
                  </a:lnTo>
                  <a:lnTo>
                    <a:pt x="50" y="116"/>
                  </a:lnTo>
                  <a:lnTo>
                    <a:pt x="21" y="137"/>
                  </a:lnTo>
                  <a:lnTo>
                    <a:pt x="9" y="144"/>
                  </a:lnTo>
                  <a:lnTo>
                    <a:pt x="2" y="135"/>
                  </a:lnTo>
                  <a:lnTo>
                    <a:pt x="14" y="123"/>
                  </a:lnTo>
                  <a:lnTo>
                    <a:pt x="17" y="116"/>
                  </a:lnTo>
                  <a:lnTo>
                    <a:pt x="9" y="10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A3E5652-050C-5D47-AB5E-63E00D7AF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49924" y="3253743"/>
              <a:ext cx="580756" cy="573194"/>
            </a:xfrm>
            <a:custGeom>
              <a:avLst/>
              <a:gdLst>
                <a:gd name="T0" fmla="*/ 127 w 384"/>
                <a:gd name="T1" fmla="*/ 0 h 379"/>
                <a:gd name="T2" fmla="*/ 127 w 384"/>
                <a:gd name="T3" fmla="*/ 16 h 379"/>
                <a:gd name="T4" fmla="*/ 132 w 384"/>
                <a:gd name="T5" fmla="*/ 33 h 379"/>
                <a:gd name="T6" fmla="*/ 123 w 384"/>
                <a:gd name="T7" fmla="*/ 81 h 379"/>
                <a:gd name="T8" fmla="*/ 123 w 384"/>
                <a:gd name="T9" fmla="*/ 96 h 379"/>
                <a:gd name="T10" fmla="*/ 115 w 384"/>
                <a:gd name="T11" fmla="*/ 117 h 379"/>
                <a:gd name="T12" fmla="*/ 96 w 384"/>
                <a:gd name="T13" fmla="*/ 136 h 379"/>
                <a:gd name="T14" fmla="*/ 84 w 384"/>
                <a:gd name="T15" fmla="*/ 144 h 379"/>
                <a:gd name="T16" fmla="*/ 72 w 384"/>
                <a:gd name="T17" fmla="*/ 149 h 379"/>
                <a:gd name="T18" fmla="*/ 63 w 384"/>
                <a:gd name="T19" fmla="*/ 161 h 379"/>
                <a:gd name="T20" fmla="*/ 58 w 384"/>
                <a:gd name="T21" fmla="*/ 192 h 379"/>
                <a:gd name="T22" fmla="*/ 41 w 384"/>
                <a:gd name="T23" fmla="*/ 189 h 379"/>
                <a:gd name="T24" fmla="*/ 27 w 384"/>
                <a:gd name="T25" fmla="*/ 216 h 379"/>
                <a:gd name="T26" fmla="*/ 27 w 384"/>
                <a:gd name="T27" fmla="*/ 240 h 379"/>
                <a:gd name="T28" fmla="*/ 12 w 384"/>
                <a:gd name="T29" fmla="*/ 259 h 379"/>
                <a:gd name="T30" fmla="*/ 3 w 384"/>
                <a:gd name="T31" fmla="*/ 273 h 379"/>
                <a:gd name="T32" fmla="*/ 3 w 384"/>
                <a:gd name="T33" fmla="*/ 290 h 379"/>
                <a:gd name="T34" fmla="*/ 22 w 384"/>
                <a:gd name="T35" fmla="*/ 317 h 379"/>
                <a:gd name="T36" fmla="*/ 36 w 384"/>
                <a:gd name="T37" fmla="*/ 336 h 379"/>
                <a:gd name="T38" fmla="*/ 48 w 384"/>
                <a:gd name="T39" fmla="*/ 341 h 379"/>
                <a:gd name="T40" fmla="*/ 53 w 384"/>
                <a:gd name="T41" fmla="*/ 343 h 379"/>
                <a:gd name="T42" fmla="*/ 65 w 384"/>
                <a:gd name="T43" fmla="*/ 348 h 379"/>
                <a:gd name="T44" fmla="*/ 65 w 384"/>
                <a:gd name="T45" fmla="*/ 358 h 379"/>
                <a:gd name="T46" fmla="*/ 96 w 384"/>
                <a:gd name="T47" fmla="*/ 377 h 379"/>
                <a:gd name="T48" fmla="*/ 115 w 384"/>
                <a:gd name="T49" fmla="*/ 370 h 379"/>
                <a:gd name="T50" fmla="*/ 123 w 384"/>
                <a:gd name="T51" fmla="*/ 360 h 379"/>
                <a:gd name="T52" fmla="*/ 135 w 384"/>
                <a:gd name="T53" fmla="*/ 370 h 379"/>
                <a:gd name="T54" fmla="*/ 161 w 384"/>
                <a:gd name="T55" fmla="*/ 360 h 379"/>
                <a:gd name="T56" fmla="*/ 168 w 384"/>
                <a:gd name="T57" fmla="*/ 346 h 379"/>
                <a:gd name="T58" fmla="*/ 190 w 384"/>
                <a:gd name="T59" fmla="*/ 334 h 379"/>
                <a:gd name="T60" fmla="*/ 209 w 384"/>
                <a:gd name="T61" fmla="*/ 319 h 379"/>
                <a:gd name="T62" fmla="*/ 207 w 384"/>
                <a:gd name="T63" fmla="*/ 300 h 379"/>
                <a:gd name="T64" fmla="*/ 240 w 384"/>
                <a:gd name="T65" fmla="*/ 204 h 379"/>
                <a:gd name="T66" fmla="*/ 252 w 384"/>
                <a:gd name="T67" fmla="*/ 209 h 379"/>
                <a:gd name="T68" fmla="*/ 259 w 384"/>
                <a:gd name="T69" fmla="*/ 218 h 379"/>
                <a:gd name="T70" fmla="*/ 279 w 384"/>
                <a:gd name="T71" fmla="*/ 204 h 379"/>
                <a:gd name="T72" fmla="*/ 291 w 384"/>
                <a:gd name="T73" fmla="*/ 168 h 379"/>
                <a:gd name="T74" fmla="*/ 308 w 384"/>
                <a:gd name="T75" fmla="*/ 156 h 379"/>
                <a:gd name="T76" fmla="*/ 320 w 384"/>
                <a:gd name="T77" fmla="*/ 146 h 379"/>
                <a:gd name="T78" fmla="*/ 329 w 384"/>
                <a:gd name="T79" fmla="*/ 127 h 379"/>
                <a:gd name="T80" fmla="*/ 327 w 384"/>
                <a:gd name="T81" fmla="*/ 122 h 379"/>
                <a:gd name="T82" fmla="*/ 329 w 384"/>
                <a:gd name="T83" fmla="*/ 98 h 379"/>
                <a:gd name="T84" fmla="*/ 372 w 384"/>
                <a:gd name="T85" fmla="*/ 120 h 379"/>
                <a:gd name="T86" fmla="*/ 380 w 384"/>
                <a:gd name="T87" fmla="*/ 120 h 379"/>
                <a:gd name="T88" fmla="*/ 384 w 384"/>
                <a:gd name="T89" fmla="*/ 98 h 379"/>
                <a:gd name="T90" fmla="*/ 370 w 384"/>
                <a:gd name="T91" fmla="*/ 79 h 379"/>
                <a:gd name="T92" fmla="*/ 360 w 384"/>
                <a:gd name="T93" fmla="*/ 72 h 379"/>
                <a:gd name="T94" fmla="*/ 348 w 384"/>
                <a:gd name="T95" fmla="*/ 67 h 379"/>
                <a:gd name="T96" fmla="*/ 317 w 384"/>
                <a:gd name="T97" fmla="*/ 84 h 379"/>
                <a:gd name="T98" fmla="*/ 298 w 384"/>
                <a:gd name="T99" fmla="*/ 86 h 379"/>
                <a:gd name="T100" fmla="*/ 288 w 384"/>
                <a:gd name="T101" fmla="*/ 91 h 379"/>
                <a:gd name="T102" fmla="*/ 276 w 384"/>
                <a:gd name="T103" fmla="*/ 103 h 379"/>
                <a:gd name="T104" fmla="*/ 252 w 384"/>
                <a:gd name="T105" fmla="*/ 124 h 379"/>
                <a:gd name="T106" fmla="*/ 243 w 384"/>
                <a:gd name="T107" fmla="*/ 134 h 379"/>
                <a:gd name="T108" fmla="*/ 147 w 384"/>
                <a:gd name="T109" fmla="*/ 9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379">
                  <a:moveTo>
                    <a:pt x="132" y="0"/>
                  </a:moveTo>
                  <a:lnTo>
                    <a:pt x="127" y="0"/>
                  </a:lnTo>
                  <a:lnTo>
                    <a:pt x="123" y="4"/>
                  </a:lnTo>
                  <a:lnTo>
                    <a:pt x="127" y="16"/>
                  </a:lnTo>
                  <a:lnTo>
                    <a:pt x="115" y="26"/>
                  </a:lnTo>
                  <a:lnTo>
                    <a:pt x="132" y="33"/>
                  </a:lnTo>
                  <a:lnTo>
                    <a:pt x="125" y="72"/>
                  </a:lnTo>
                  <a:lnTo>
                    <a:pt x="123" y="81"/>
                  </a:lnTo>
                  <a:lnTo>
                    <a:pt x="123" y="91"/>
                  </a:lnTo>
                  <a:lnTo>
                    <a:pt x="123" y="96"/>
                  </a:lnTo>
                  <a:lnTo>
                    <a:pt x="125" y="108"/>
                  </a:lnTo>
                  <a:lnTo>
                    <a:pt x="115" y="117"/>
                  </a:lnTo>
                  <a:lnTo>
                    <a:pt x="111" y="117"/>
                  </a:lnTo>
                  <a:lnTo>
                    <a:pt x="96" y="136"/>
                  </a:lnTo>
                  <a:lnTo>
                    <a:pt x="96" y="141"/>
                  </a:lnTo>
                  <a:lnTo>
                    <a:pt x="84" y="144"/>
                  </a:lnTo>
                  <a:lnTo>
                    <a:pt x="79" y="141"/>
                  </a:lnTo>
                  <a:lnTo>
                    <a:pt x="72" y="149"/>
                  </a:lnTo>
                  <a:lnTo>
                    <a:pt x="70" y="153"/>
                  </a:lnTo>
                  <a:lnTo>
                    <a:pt x="63" y="161"/>
                  </a:lnTo>
                  <a:lnTo>
                    <a:pt x="55" y="177"/>
                  </a:lnTo>
                  <a:lnTo>
                    <a:pt x="58" y="192"/>
                  </a:lnTo>
                  <a:lnTo>
                    <a:pt x="48" y="204"/>
                  </a:lnTo>
                  <a:lnTo>
                    <a:pt x="41" y="189"/>
                  </a:lnTo>
                  <a:lnTo>
                    <a:pt x="34" y="189"/>
                  </a:lnTo>
                  <a:lnTo>
                    <a:pt x="27" y="216"/>
                  </a:lnTo>
                  <a:lnTo>
                    <a:pt x="29" y="228"/>
                  </a:lnTo>
                  <a:lnTo>
                    <a:pt x="27" y="240"/>
                  </a:lnTo>
                  <a:lnTo>
                    <a:pt x="19" y="245"/>
                  </a:lnTo>
                  <a:lnTo>
                    <a:pt x="12" y="259"/>
                  </a:lnTo>
                  <a:lnTo>
                    <a:pt x="0" y="259"/>
                  </a:lnTo>
                  <a:lnTo>
                    <a:pt x="3" y="273"/>
                  </a:lnTo>
                  <a:lnTo>
                    <a:pt x="3" y="283"/>
                  </a:lnTo>
                  <a:lnTo>
                    <a:pt x="3" y="290"/>
                  </a:lnTo>
                  <a:lnTo>
                    <a:pt x="5" y="295"/>
                  </a:lnTo>
                  <a:lnTo>
                    <a:pt x="22" y="317"/>
                  </a:lnTo>
                  <a:lnTo>
                    <a:pt x="34" y="334"/>
                  </a:lnTo>
                  <a:lnTo>
                    <a:pt x="36" y="336"/>
                  </a:lnTo>
                  <a:lnTo>
                    <a:pt x="39" y="336"/>
                  </a:lnTo>
                  <a:lnTo>
                    <a:pt x="48" y="341"/>
                  </a:lnTo>
                  <a:lnTo>
                    <a:pt x="51" y="343"/>
                  </a:lnTo>
                  <a:lnTo>
                    <a:pt x="53" y="343"/>
                  </a:lnTo>
                  <a:lnTo>
                    <a:pt x="58" y="348"/>
                  </a:lnTo>
                  <a:lnTo>
                    <a:pt x="65" y="348"/>
                  </a:lnTo>
                  <a:lnTo>
                    <a:pt x="67" y="350"/>
                  </a:lnTo>
                  <a:lnTo>
                    <a:pt x="65" y="358"/>
                  </a:lnTo>
                  <a:lnTo>
                    <a:pt x="79" y="370"/>
                  </a:lnTo>
                  <a:lnTo>
                    <a:pt x="96" y="377"/>
                  </a:lnTo>
                  <a:lnTo>
                    <a:pt x="106" y="379"/>
                  </a:lnTo>
                  <a:lnTo>
                    <a:pt x="115" y="370"/>
                  </a:lnTo>
                  <a:lnTo>
                    <a:pt x="115" y="365"/>
                  </a:lnTo>
                  <a:lnTo>
                    <a:pt x="123" y="360"/>
                  </a:lnTo>
                  <a:lnTo>
                    <a:pt x="130" y="367"/>
                  </a:lnTo>
                  <a:lnTo>
                    <a:pt x="135" y="370"/>
                  </a:lnTo>
                  <a:lnTo>
                    <a:pt x="139" y="367"/>
                  </a:lnTo>
                  <a:lnTo>
                    <a:pt x="161" y="360"/>
                  </a:lnTo>
                  <a:lnTo>
                    <a:pt x="166" y="346"/>
                  </a:lnTo>
                  <a:lnTo>
                    <a:pt x="168" y="346"/>
                  </a:lnTo>
                  <a:lnTo>
                    <a:pt x="173" y="350"/>
                  </a:lnTo>
                  <a:lnTo>
                    <a:pt x="190" y="334"/>
                  </a:lnTo>
                  <a:lnTo>
                    <a:pt x="195" y="338"/>
                  </a:lnTo>
                  <a:lnTo>
                    <a:pt x="209" y="319"/>
                  </a:lnTo>
                  <a:lnTo>
                    <a:pt x="207" y="312"/>
                  </a:lnTo>
                  <a:lnTo>
                    <a:pt x="207" y="300"/>
                  </a:lnTo>
                  <a:lnTo>
                    <a:pt x="221" y="273"/>
                  </a:lnTo>
                  <a:lnTo>
                    <a:pt x="240" y="204"/>
                  </a:lnTo>
                  <a:lnTo>
                    <a:pt x="243" y="201"/>
                  </a:lnTo>
                  <a:lnTo>
                    <a:pt x="252" y="209"/>
                  </a:lnTo>
                  <a:lnTo>
                    <a:pt x="255" y="213"/>
                  </a:lnTo>
                  <a:lnTo>
                    <a:pt x="259" y="218"/>
                  </a:lnTo>
                  <a:lnTo>
                    <a:pt x="271" y="216"/>
                  </a:lnTo>
                  <a:lnTo>
                    <a:pt x="279" y="204"/>
                  </a:lnTo>
                  <a:lnTo>
                    <a:pt x="284" y="177"/>
                  </a:lnTo>
                  <a:lnTo>
                    <a:pt x="291" y="168"/>
                  </a:lnTo>
                  <a:lnTo>
                    <a:pt x="300" y="173"/>
                  </a:lnTo>
                  <a:lnTo>
                    <a:pt x="308" y="156"/>
                  </a:lnTo>
                  <a:lnTo>
                    <a:pt x="315" y="153"/>
                  </a:lnTo>
                  <a:lnTo>
                    <a:pt x="320" y="146"/>
                  </a:lnTo>
                  <a:lnTo>
                    <a:pt x="324" y="132"/>
                  </a:lnTo>
                  <a:lnTo>
                    <a:pt x="329" y="127"/>
                  </a:lnTo>
                  <a:lnTo>
                    <a:pt x="329" y="124"/>
                  </a:lnTo>
                  <a:lnTo>
                    <a:pt x="327" y="122"/>
                  </a:lnTo>
                  <a:lnTo>
                    <a:pt x="329" y="100"/>
                  </a:lnTo>
                  <a:lnTo>
                    <a:pt x="329" y="98"/>
                  </a:lnTo>
                  <a:lnTo>
                    <a:pt x="334" y="93"/>
                  </a:lnTo>
                  <a:lnTo>
                    <a:pt x="372" y="120"/>
                  </a:lnTo>
                  <a:lnTo>
                    <a:pt x="377" y="120"/>
                  </a:lnTo>
                  <a:lnTo>
                    <a:pt x="380" y="120"/>
                  </a:lnTo>
                  <a:lnTo>
                    <a:pt x="384" y="98"/>
                  </a:lnTo>
                  <a:lnTo>
                    <a:pt x="384" y="98"/>
                  </a:lnTo>
                  <a:lnTo>
                    <a:pt x="375" y="79"/>
                  </a:lnTo>
                  <a:lnTo>
                    <a:pt x="370" y="79"/>
                  </a:lnTo>
                  <a:lnTo>
                    <a:pt x="368" y="69"/>
                  </a:lnTo>
                  <a:lnTo>
                    <a:pt x="360" y="72"/>
                  </a:lnTo>
                  <a:lnTo>
                    <a:pt x="353" y="72"/>
                  </a:lnTo>
                  <a:lnTo>
                    <a:pt x="348" y="67"/>
                  </a:lnTo>
                  <a:lnTo>
                    <a:pt x="322" y="76"/>
                  </a:lnTo>
                  <a:lnTo>
                    <a:pt x="317" y="84"/>
                  </a:lnTo>
                  <a:lnTo>
                    <a:pt x="308" y="88"/>
                  </a:lnTo>
                  <a:lnTo>
                    <a:pt x="298" y="86"/>
                  </a:lnTo>
                  <a:lnTo>
                    <a:pt x="293" y="81"/>
                  </a:lnTo>
                  <a:lnTo>
                    <a:pt x="288" y="91"/>
                  </a:lnTo>
                  <a:lnTo>
                    <a:pt x="281" y="93"/>
                  </a:lnTo>
                  <a:lnTo>
                    <a:pt x="276" y="103"/>
                  </a:lnTo>
                  <a:lnTo>
                    <a:pt x="269" y="105"/>
                  </a:lnTo>
                  <a:lnTo>
                    <a:pt x="252" y="124"/>
                  </a:lnTo>
                  <a:lnTo>
                    <a:pt x="247" y="127"/>
                  </a:lnTo>
                  <a:lnTo>
                    <a:pt x="243" y="134"/>
                  </a:lnTo>
                  <a:lnTo>
                    <a:pt x="231" y="79"/>
                  </a:lnTo>
                  <a:lnTo>
                    <a:pt x="147" y="9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3887FA94-C13F-DB4B-ABE3-92A1583FE0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408125" y="3042009"/>
              <a:ext cx="541434" cy="603441"/>
            </a:xfrm>
            <a:custGeom>
              <a:avLst/>
              <a:gdLst>
                <a:gd name="T0" fmla="*/ 32 w 358"/>
                <a:gd name="T1" fmla="*/ 349 h 399"/>
                <a:gd name="T2" fmla="*/ 48 w 358"/>
                <a:gd name="T3" fmla="*/ 353 h 399"/>
                <a:gd name="T4" fmla="*/ 63 w 358"/>
                <a:gd name="T5" fmla="*/ 349 h 399"/>
                <a:gd name="T6" fmla="*/ 84 w 358"/>
                <a:gd name="T7" fmla="*/ 375 h 399"/>
                <a:gd name="T8" fmla="*/ 116 w 358"/>
                <a:gd name="T9" fmla="*/ 380 h 399"/>
                <a:gd name="T10" fmla="*/ 140 w 358"/>
                <a:gd name="T11" fmla="*/ 382 h 399"/>
                <a:gd name="T12" fmla="*/ 159 w 358"/>
                <a:gd name="T13" fmla="*/ 387 h 399"/>
                <a:gd name="T14" fmla="*/ 173 w 358"/>
                <a:gd name="T15" fmla="*/ 382 h 399"/>
                <a:gd name="T16" fmla="*/ 183 w 358"/>
                <a:gd name="T17" fmla="*/ 375 h 399"/>
                <a:gd name="T18" fmla="*/ 197 w 358"/>
                <a:gd name="T19" fmla="*/ 375 h 399"/>
                <a:gd name="T20" fmla="*/ 214 w 358"/>
                <a:gd name="T21" fmla="*/ 389 h 399"/>
                <a:gd name="T22" fmla="*/ 226 w 358"/>
                <a:gd name="T23" fmla="*/ 399 h 399"/>
                <a:gd name="T24" fmla="*/ 245 w 358"/>
                <a:gd name="T25" fmla="*/ 385 h 399"/>
                <a:gd name="T26" fmla="*/ 255 w 358"/>
                <a:gd name="T27" fmla="*/ 368 h 399"/>
                <a:gd name="T28" fmla="*/ 260 w 358"/>
                <a:gd name="T29" fmla="*/ 329 h 399"/>
                <a:gd name="T30" fmla="*/ 274 w 358"/>
                <a:gd name="T31" fmla="*/ 344 h 399"/>
                <a:gd name="T32" fmla="*/ 281 w 358"/>
                <a:gd name="T33" fmla="*/ 317 h 399"/>
                <a:gd name="T34" fmla="*/ 296 w 358"/>
                <a:gd name="T35" fmla="*/ 293 h 399"/>
                <a:gd name="T36" fmla="*/ 305 w 358"/>
                <a:gd name="T37" fmla="*/ 281 h 399"/>
                <a:gd name="T38" fmla="*/ 322 w 358"/>
                <a:gd name="T39" fmla="*/ 281 h 399"/>
                <a:gd name="T40" fmla="*/ 337 w 358"/>
                <a:gd name="T41" fmla="*/ 257 h 399"/>
                <a:gd name="T42" fmla="*/ 351 w 358"/>
                <a:gd name="T43" fmla="*/ 248 h 399"/>
                <a:gd name="T44" fmla="*/ 349 w 358"/>
                <a:gd name="T45" fmla="*/ 231 h 399"/>
                <a:gd name="T46" fmla="*/ 351 w 358"/>
                <a:gd name="T47" fmla="*/ 212 h 399"/>
                <a:gd name="T48" fmla="*/ 341 w 358"/>
                <a:gd name="T49" fmla="*/ 166 h 399"/>
                <a:gd name="T50" fmla="*/ 349 w 358"/>
                <a:gd name="T51" fmla="*/ 144 h 399"/>
                <a:gd name="T52" fmla="*/ 358 w 358"/>
                <a:gd name="T53" fmla="*/ 140 h 399"/>
                <a:gd name="T54" fmla="*/ 291 w 358"/>
                <a:gd name="T55" fmla="*/ 19 h 399"/>
                <a:gd name="T56" fmla="*/ 267 w 358"/>
                <a:gd name="T57" fmla="*/ 36 h 399"/>
                <a:gd name="T58" fmla="*/ 238 w 358"/>
                <a:gd name="T59" fmla="*/ 65 h 399"/>
                <a:gd name="T60" fmla="*/ 217 w 358"/>
                <a:gd name="T61" fmla="*/ 65 h 399"/>
                <a:gd name="T62" fmla="*/ 190 w 358"/>
                <a:gd name="T63" fmla="*/ 84 h 399"/>
                <a:gd name="T64" fmla="*/ 168 w 358"/>
                <a:gd name="T65" fmla="*/ 77 h 399"/>
                <a:gd name="T66" fmla="*/ 156 w 358"/>
                <a:gd name="T67" fmla="*/ 77 h 399"/>
                <a:gd name="T68" fmla="*/ 159 w 358"/>
                <a:gd name="T69" fmla="*/ 70 h 399"/>
                <a:gd name="T70" fmla="*/ 120 w 358"/>
                <a:gd name="T71" fmla="*/ 60 h 399"/>
                <a:gd name="T72" fmla="*/ 104 w 358"/>
                <a:gd name="T73" fmla="*/ 60 h 399"/>
                <a:gd name="T74" fmla="*/ 0 w 358"/>
                <a:gd name="T75" fmla="*/ 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8" h="399">
                  <a:moveTo>
                    <a:pt x="0" y="70"/>
                  </a:moveTo>
                  <a:lnTo>
                    <a:pt x="32" y="349"/>
                  </a:lnTo>
                  <a:lnTo>
                    <a:pt x="39" y="349"/>
                  </a:lnTo>
                  <a:lnTo>
                    <a:pt x="48" y="353"/>
                  </a:lnTo>
                  <a:lnTo>
                    <a:pt x="53" y="353"/>
                  </a:lnTo>
                  <a:lnTo>
                    <a:pt x="63" y="349"/>
                  </a:lnTo>
                  <a:lnTo>
                    <a:pt x="80" y="361"/>
                  </a:lnTo>
                  <a:lnTo>
                    <a:pt x="84" y="375"/>
                  </a:lnTo>
                  <a:lnTo>
                    <a:pt x="96" y="380"/>
                  </a:lnTo>
                  <a:lnTo>
                    <a:pt x="116" y="380"/>
                  </a:lnTo>
                  <a:lnTo>
                    <a:pt x="132" y="392"/>
                  </a:lnTo>
                  <a:lnTo>
                    <a:pt x="140" y="382"/>
                  </a:lnTo>
                  <a:lnTo>
                    <a:pt x="144" y="382"/>
                  </a:lnTo>
                  <a:lnTo>
                    <a:pt x="159" y="387"/>
                  </a:lnTo>
                  <a:lnTo>
                    <a:pt x="173" y="385"/>
                  </a:lnTo>
                  <a:lnTo>
                    <a:pt x="173" y="382"/>
                  </a:lnTo>
                  <a:lnTo>
                    <a:pt x="180" y="380"/>
                  </a:lnTo>
                  <a:lnTo>
                    <a:pt x="183" y="375"/>
                  </a:lnTo>
                  <a:lnTo>
                    <a:pt x="193" y="368"/>
                  </a:lnTo>
                  <a:lnTo>
                    <a:pt x="197" y="375"/>
                  </a:lnTo>
                  <a:lnTo>
                    <a:pt x="205" y="387"/>
                  </a:lnTo>
                  <a:lnTo>
                    <a:pt x="214" y="389"/>
                  </a:lnTo>
                  <a:lnTo>
                    <a:pt x="224" y="397"/>
                  </a:lnTo>
                  <a:lnTo>
                    <a:pt x="226" y="399"/>
                  </a:lnTo>
                  <a:lnTo>
                    <a:pt x="238" y="399"/>
                  </a:lnTo>
                  <a:lnTo>
                    <a:pt x="245" y="385"/>
                  </a:lnTo>
                  <a:lnTo>
                    <a:pt x="253" y="380"/>
                  </a:lnTo>
                  <a:lnTo>
                    <a:pt x="255" y="368"/>
                  </a:lnTo>
                  <a:lnTo>
                    <a:pt x="253" y="356"/>
                  </a:lnTo>
                  <a:lnTo>
                    <a:pt x="260" y="329"/>
                  </a:lnTo>
                  <a:lnTo>
                    <a:pt x="267" y="329"/>
                  </a:lnTo>
                  <a:lnTo>
                    <a:pt x="274" y="344"/>
                  </a:lnTo>
                  <a:lnTo>
                    <a:pt x="284" y="332"/>
                  </a:lnTo>
                  <a:lnTo>
                    <a:pt x="281" y="317"/>
                  </a:lnTo>
                  <a:lnTo>
                    <a:pt x="289" y="301"/>
                  </a:lnTo>
                  <a:lnTo>
                    <a:pt x="296" y="293"/>
                  </a:lnTo>
                  <a:lnTo>
                    <a:pt x="298" y="289"/>
                  </a:lnTo>
                  <a:lnTo>
                    <a:pt x="305" y="281"/>
                  </a:lnTo>
                  <a:lnTo>
                    <a:pt x="310" y="284"/>
                  </a:lnTo>
                  <a:lnTo>
                    <a:pt x="322" y="281"/>
                  </a:lnTo>
                  <a:lnTo>
                    <a:pt x="322" y="276"/>
                  </a:lnTo>
                  <a:lnTo>
                    <a:pt x="337" y="257"/>
                  </a:lnTo>
                  <a:lnTo>
                    <a:pt x="341" y="257"/>
                  </a:lnTo>
                  <a:lnTo>
                    <a:pt x="351" y="248"/>
                  </a:lnTo>
                  <a:lnTo>
                    <a:pt x="349" y="236"/>
                  </a:lnTo>
                  <a:lnTo>
                    <a:pt x="349" y="231"/>
                  </a:lnTo>
                  <a:lnTo>
                    <a:pt x="349" y="221"/>
                  </a:lnTo>
                  <a:lnTo>
                    <a:pt x="351" y="212"/>
                  </a:lnTo>
                  <a:lnTo>
                    <a:pt x="358" y="173"/>
                  </a:lnTo>
                  <a:lnTo>
                    <a:pt x="341" y="166"/>
                  </a:lnTo>
                  <a:lnTo>
                    <a:pt x="353" y="156"/>
                  </a:lnTo>
                  <a:lnTo>
                    <a:pt x="349" y="144"/>
                  </a:lnTo>
                  <a:lnTo>
                    <a:pt x="353" y="140"/>
                  </a:lnTo>
                  <a:lnTo>
                    <a:pt x="358" y="140"/>
                  </a:lnTo>
                  <a:lnTo>
                    <a:pt x="332" y="0"/>
                  </a:lnTo>
                  <a:lnTo>
                    <a:pt x="291" y="19"/>
                  </a:lnTo>
                  <a:lnTo>
                    <a:pt x="274" y="31"/>
                  </a:lnTo>
                  <a:lnTo>
                    <a:pt x="267" y="36"/>
                  </a:lnTo>
                  <a:lnTo>
                    <a:pt x="243" y="63"/>
                  </a:lnTo>
                  <a:lnTo>
                    <a:pt x="238" y="65"/>
                  </a:lnTo>
                  <a:lnTo>
                    <a:pt x="231" y="65"/>
                  </a:lnTo>
                  <a:lnTo>
                    <a:pt x="217" y="65"/>
                  </a:lnTo>
                  <a:lnTo>
                    <a:pt x="209" y="67"/>
                  </a:lnTo>
                  <a:lnTo>
                    <a:pt x="190" y="84"/>
                  </a:lnTo>
                  <a:lnTo>
                    <a:pt x="183" y="82"/>
                  </a:lnTo>
                  <a:lnTo>
                    <a:pt x="168" y="77"/>
                  </a:lnTo>
                  <a:lnTo>
                    <a:pt x="164" y="79"/>
                  </a:lnTo>
                  <a:lnTo>
                    <a:pt x="156" y="77"/>
                  </a:lnTo>
                  <a:lnTo>
                    <a:pt x="161" y="70"/>
                  </a:lnTo>
                  <a:lnTo>
                    <a:pt x="159" y="70"/>
                  </a:lnTo>
                  <a:lnTo>
                    <a:pt x="147" y="67"/>
                  </a:lnTo>
                  <a:lnTo>
                    <a:pt x="120" y="60"/>
                  </a:lnTo>
                  <a:lnTo>
                    <a:pt x="116" y="58"/>
                  </a:lnTo>
                  <a:lnTo>
                    <a:pt x="104" y="60"/>
                  </a:lnTo>
                  <a:lnTo>
                    <a:pt x="104" y="5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6DDFB1E1-03A7-6442-A4B3-2131243C0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70863" y="3140314"/>
              <a:ext cx="388684" cy="686623"/>
            </a:xfrm>
            <a:custGeom>
              <a:avLst/>
              <a:gdLst>
                <a:gd name="T0" fmla="*/ 7 w 257"/>
                <a:gd name="T1" fmla="*/ 26 h 454"/>
                <a:gd name="T2" fmla="*/ 29 w 257"/>
                <a:gd name="T3" fmla="*/ 281 h 454"/>
                <a:gd name="T4" fmla="*/ 26 w 257"/>
                <a:gd name="T5" fmla="*/ 286 h 454"/>
                <a:gd name="T6" fmla="*/ 26 w 257"/>
                <a:gd name="T7" fmla="*/ 296 h 454"/>
                <a:gd name="T8" fmla="*/ 24 w 257"/>
                <a:gd name="T9" fmla="*/ 308 h 454"/>
                <a:gd name="T10" fmla="*/ 34 w 257"/>
                <a:gd name="T11" fmla="*/ 329 h 454"/>
                <a:gd name="T12" fmla="*/ 36 w 257"/>
                <a:gd name="T13" fmla="*/ 351 h 454"/>
                <a:gd name="T14" fmla="*/ 26 w 257"/>
                <a:gd name="T15" fmla="*/ 373 h 454"/>
                <a:gd name="T16" fmla="*/ 24 w 257"/>
                <a:gd name="T17" fmla="*/ 380 h 454"/>
                <a:gd name="T18" fmla="*/ 17 w 257"/>
                <a:gd name="T19" fmla="*/ 397 h 454"/>
                <a:gd name="T20" fmla="*/ 2 w 257"/>
                <a:gd name="T21" fmla="*/ 409 h 454"/>
                <a:gd name="T22" fmla="*/ 2 w 257"/>
                <a:gd name="T23" fmla="*/ 425 h 454"/>
                <a:gd name="T24" fmla="*/ 0 w 257"/>
                <a:gd name="T25" fmla="*/ 445 h 454"/>
                <a:gd name="T26" fmla="*/ 0 w 257"/>
                <a:gd name="T27" fmla="*/ 449 h 454"/>
                <a:gd name="T28" fmla="*/ 0 w 257"/>
                <a:gd name="T29" fmla="*/ 454 h 454"/>
                <a:gd name="T30" fmla="*/ 0 w 257"/>
                <a:gd name="T31" fmla="*/ 454 h 454"/>
                <a:gd name="T32" fmla="*/ 7 w 257"/>
                <a:gd name="T33" fmla="*/ 454 h 454"/>
                <a:gd name="T34" fmla="*/ 14 w 257"/>
                <a:gd name="T35" fmla="*/ 452 h 454"/>
                <a:gd name="T36" fmla="*/ 12 w 257"/>
                <a:gd name="T37" fmla="*/ 447 h 454"/>
                <a:gd name="T38" fmla="*/ 14 w 257"/>
                <a:gd name="T39" fmla="*/ 440 h 454"/>
                <a:gd name="T40" fmla="*/ 31 w 257"/>
                <a:gd name="T41" fmla="*/ 442 h 454"/>
                <a:gd name="T42" fmla="*/ 50 w 257"/>
                <a:gd name="T43" fmla="*/ 435 h 454"/>
                <a:gd name="T44" fmla="*/ 77 w 257"/>
                <a:gd name="T45" fmla="*/ 445 h 454"/>
                <a:gd name="T46" fmla="*/ 79 w 257"/>
                <a:gd name="T47" fmla="*/ 447 h 454"/>
                <a:gd name="T48" fmla="*/ 84 w 257"/>
                <a:gd name="T49" fmla="*/ 447 h 454"/>
                <a:gd name="T50" fmla="*/ 89 w 257"/>
                <a:gd name="T51" fmla="*/ 430 h 454"/>
                <a:gd name="T52" fmla="*/ 103 w 257"/>
                <a:gd name="T53" fmla="*/ 425 h 454"/>
                <a:gd name="T54" fmla="*/ 111 w 257"/>
                <a:gd name="T55" fmla="*/ 433 h 454"/>
                <a:gd name="T56" fmla="*/ 118 w 257"/>
                <a:gd name="T57" fmla="*/ 437 h 454"/>
                <a:gd name="T58" fmla="*/ 125 w 257"/>
                <a:gd name="T59" fmla="*/ 433 h 454"/>
                <a:gd name="T60" fmla="*/ 132 w 257"/>
                <a:gd name="T61" fmla="*/ 411 h 454"/>
                <a:gd name="T62" fmla="*/ 137 w 257"/>
                <a:gd name="T63" fmla="*/ 404 h 454"/>
                <a:gd name="T64" fmla="*/ 142 w 257"/>
                <a:gd name="T65" fmla="*/ 404 h 454"/>
                <a:gd name="T66" fmla="*/ 151 w 257"/>
                <a:gd name="T67" fmla="*/ 416 h 454"/>
                <a:gd name="T68" fmla="*/ 173 w 257"/>
                <a:gd name="T69" fmla="*/ 416 h 454"/>
                <a:gd name="T70" fmla="*/ 178 w 257"/>
                <a:gd name="T71" fmla="*/ 394 h 454"/>
                <a:gd name="T72" fmla="*/ 211 w 257"/>
                <a:gd name="T73" fmla="*/ 351 h 454"/>
                <a:gd name="T74" fmla="*/ 211 w 257"/>
                <a:gd name="T75" fmla="*/ 336 h 454"/>
                <a:gd name="T76" fmla="*/ 219 w 257"/>
                <a:gd name="T77" fmla="*/ 332 h 454"/>
                <a:gd name="T78" fmla="*/ 233 w 257"/>
                <a:gd name="T79" fmla="*/ 334 h 454"/>
                <a:gd name="T80" fmla="*/ 245 w 257"/>
                <a:gd name="T81" fmla="*/ 324 h 454"/>
                <a:gd name="T82" fmla="*/ 255 w 257"/>
                <a:gd name="T83" fmla="*/ 322 h 454"/>
                <a:gd name="T84" fmla="*/ 257 w 257"/>
                <a:gd name="T85" fmla="*/ 315 h 454"/>
                <a:gd name="T86" fmla="*/ 252 w 257"/>
                <a:gd name="T87" fmla="*/ 298 h 454"/>
                <a:gd name="T88" fmla="*/ 252 w 257"/>
                <a:gd name="T89" fmla="*/ 291 h 454"/>
                <a:gd name="T90" fmla="*/ 255 w 257"/>
                <a:gd name="T91" fmla="*/ 284 h 454"/>
                <a:gd name="T92" fmla="*/ 223 w 257"/>
                <a:gd name="T93" fmla="*/ 5 h 454"/>
                <a:gd name="T94" fmla="*/ 223 w 257"/>
                <a:gd name="T95" fmla="*/ 0 h 454"/>
                <a:gd name="T96" fmla="*/ 58 w 257"/>
                <a:gd name="T97" fmla="*/ 22 h 454"/>
                <a:gd name="T98" fmla="*/ 53 w 257"/>
                <a:gd name="T99" fmla="*/ 24 h 454"/>
                <a:gd name="T100" fmla="*/ 41 w 257"/>
                <a:gd name="T101" fmla="*/ 29 h 454"/>
                <a:gd name="T102" fmla="*/ 34 w 257"/>
                <a:gd name="T103" fmla="*/ 34 h 454"/>
                <a:gd name="T104" fmla="*/ 19 w 257"/>
                <a:gd name="T105" fmla="*/ 36 h 454"/>
                <a:gd name="T106" fmla="*/ 7 w 257"/>
                <a:gd name="T107" fmla="*/ 2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454">
                  <a:moveTo>
                    <a:pt x="7" y="26"/>
                  </a:moveTo>
                  <a:lnTo>
                    <a:pt x="29" y="281"/>
                  </a:lnTo>
                  <a:lnTo>
                    <a:pt x="26" y="286"/>
                  </a:lnTo>
                  <a:lnTo>
                    <a:pt x="26" y="296"/>
                  </a:lnTo>
                  <a:lnTo>
                    <a:pt x="24" y="308"/>
                  </a:lnTo>
                  <a:lnTo>
                    <a:pt x="34" y="329"/>
                  </a:lnTo>
                  <a:lnTo>
                    <a:pt x="36" y="351"/>
                  </a:lnTo>
                  <a:lnTo>
                    <a:pt x="26" y="373"/>
                  </a:lnTo>
                  <a:lnTo>
                    <a:pt x="24" y="380"/>
                  </a:lnTo>
                  <a:lnTo>
                    <a:pt x="17" y="397"/>
                  </a:lnTo>
                  <a:lnTo>
                    <a:pt x="2" y="409"/>
                  </a:lnTo>
                  <a:lnTo>
                    <a:pt x="2" y="425"/>
                  </a:lnTo>
                  <a:lnTo>
                    <a:pt x="0" y="445"/>
                  </a:lnTo>
                  <a:lnTo>
                    <a:pt x="0" y="449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7" y="454"/>
                  </a:lnTo>
                  <a:lnTo>
                    <a:pt x="14" y="452"/>
                  </a:lnTo>
                  <a:lnTo>
                    <a:pt x="12" y="447"/>
                  </a:lnTo>
                  <a:lnTo>
                    <a:pt x="14" y="440"/>
                  </a:lnTo>
                  <a:lnTo>
                    <a:pt x="31" y="442"/>
                  </a:lnTo>
                  <a:lnTo>
                    <a:pt x="50" y="435"/>
                  </a:lnTo>
                  <a:lnTo>
                    <a:pt x="77" y="445"/>
                  </a:lnTo>
                  <a:lnTo>
                    <a:pt x="79" y="447"/>
                  </a:lnTo>
                  <a:lnTo>
                    <a:pt x="84" y="447"/>
                  </a:lnTo>
                  <a:lnTo>
                    <a:pt x="89" y="430"/>
                  </a:lnTo>
                  <a:lnTo>
                    <a:pt x="103" y="425"/>
                  </a:lnTo>
                  <a:lnTo>
                    <a:pt x="111" y="433"/>
                  </a:lnTo>
                  <a:lnTo>
                    <a:pt x="118" y="437"/>
                  </a:lnTo>
                  <a:lnTo>
                    <a:pt x="125" y="433"/>
                  </a:lnTo>
                  <a:lnTo>
                    <a:pt x="132" y="411"/>
                  </a:lnTo>
                  <a:lnTo>
                    <a:pt x="137" y="404"/>
                  </a:lnTo>
                  <a:lnTo>
                    <a:pt x="142" y="404"/>
                  </a:lnTo>
                  <a:lnTo>
                    <a:pt x="151" y="416"/>
                  </a:lnTo>
                  <a:lnTo>
                    <a:pt x="173" y="416"/>
                  </a:lnTo>
                  <a:lnTo>
                    <a:pt x="178" y="394"/>
                  </a:lnTo>
                  <a:lnTo>
                    <a:pt x="211" y="351"/>
                  </a:lnTo>
                  <a:lnTo>
                    <a:pt x="211" y="336"/>
                  </a:lnTo>
                  <a:lnTo>
                    <a:pt x="219" y="332"/>
                  </a:lnTo>
                  <a:lnTo>
                    <a:pt x="233" y="334"/>
                  </a:lnTo>
                  <a:lnTo>
                    <a:pt x="245" y="324"/>
                  </a:lnTo>
                  <a:lnTo>
                    <a:pt x="255" y="322"/>
                  </a:lnTo>
                  <a:lnTo>
                    <a:pt x="257" y="315"/>
                  </a:lnTo>
                  <a:lnTo>
                    <a:pt x="252" y="298"/>
                  </a:lnTo>
                  <a:lnTo>
                    <a:pt x="252" y="291"/>
                  </a:lnTo>
                  <a:lnTo>
                    <a:pt x="255" y="284"/>
                  </a:lnTo>
                  <a:lnTo>
                    <a:pt x="223" y="5"/>
                  </a:lnTo>
                  <a:lnTo>
                    <a:pt x="223" y="0"/>
                  </a:lnTo>
                  <a:lnTo>
                    <a:pt x="58" y="22"/>
                  </a:lnTo>
                  <a:lnTo>
                    <a:pt x="53" y="24"/>
                  </a:lnTo>
                  <a:lnTo>
                    <a:pt x="41" y="29"/>
                  </a:lnTo>
                  <a:lnTo>
                    <a:pt x="34" y="34"/>
                  </a:lnTo>
                  <a:lnTo>
                    <a:pt x="19" y="3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CF997802-F1D8-7144-9C8E-7B5748EAB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12610" y="3060158"/>
              <a:ext cx="512699" cy="908943"/>
            </a:xfrm>
            <a:custGeom>
              <a:avLst/>
              <a:gdLst>
                <a:gd name="T0" fmla="*/ 58 w 339"/>
                <a:gd name="T1" fmla="*/ 15 h 601"/>
                <a:gd name="T2" fmla="*/ 77 w 339"/>
                <a:gd name="T3" fmla="*/ 31 h 601"/>
                <a:gd name="T4" fmla="*/ 94 w 339"/>
                <a:gd name="T5" fmla="*/ 51 h 601"/>
                <a:gd name="T6" fmla="*/ 99 w 339"/>
                <a:gd name="T7" fmla="*/ 77 h 601"/>
                <a:gd name="T8" fmla="*/ 89 w 339"/>
                <a:gd name="T9" fmla="*/ 94 h 601"/>
                <a:gd name="T10" fmla="*/ 75 w 339"/>
                <a:gd name="T11" fmla="*/ 120 h 601"/>
                <a:gd name="T12" fmla="*/ 58 w 339"/>
                <a:gd name="T13" fmla="*/ 128 h 601"/>
                <a:gd name="T14" fmla="*/ 34 w 339"/>
                <a:gd name="T15" fmla="*/ 132 h 601"/>
                <a:gd name="T16" fmla="*/ 29 w 339"/>
                <a:gd name="T17" fmla="*/ 154 h 601"/>
                <a:gd name="T18" fmla="*/ 41 w 339"/>
                <a:gd name="T19" fmla="*/ 171 h 601"/>
                <a:gd name="T20" fmla="*/ 27 w 339"/>
                <a:gd name="T21" fmla="*/ 212 h 601"/>
                <a:gd name="T22" fmla="*/ 10 w 339"/>
                <a:gd name="T23" fmla="*/ 228 h 601"/>
                <a:gd name="T24" fmla="*/ 5 w 339"/>
                <a:gd name="T25" fmla="*/ 248 h 601"/>
                <a:gd name="T26" fmla="*/ 0 w 339"/>
                <a:gd name="T27" fmla="*/ 262 h 601"/>
                <a:gd name="T28" fmla="*/ 8 w 339"/>
                <a:gd name="T29" fmla="*/ 301 h 601"/>
                <a:gd name="T30" fmla="*/ 34 w 339"/>
                <a:gd name="T31" fmla="*/ 337 h 601"/>
                <a:gd name="T32" fmla="*/ 65 w 339"/>
                <a:gd name="T33" fmla="*/ 363 h 601"/>
                <a:gd name="T34" fmla="*/ 85 w 339"/>
                <a:gd name="T35" fmla="*/ 404 h 601"/>
                <a:gd name="T36" fmla="*/ 99 w 339"/>
                <a:gd name="T37" fmla="*/ 394 h 601"/>
                <a:gd name="T38" fmla="*/ 123 w 339"/>
                <a:gd name="T39" fmla="*/ 411 h 601"/>
                <a:gd name="T40" fmla="*/ 121 w 339"/>
                <a:gd name="T41" fmla="*/ 440 h 601"/>
                <a:gd name="T42" fmla="*/ 101 w 339"/>
                <a:gd name="T43" fmla="*/ 464 h 601"/>
                <a:gd name="T44" fmla="*/ 121 w 339"/>
                <a:gd name="T45" fmla="*/ 490 h 601"/>
                <a:gd name="T46" fmla="*/ 157 w 339"/>
                <a:gd name="T47" fmla="*/ 510 h 601"/>
                <a:gd name="T48" fmla="*/ 185 w 339"/>
                <a:gd name="T49" fmla="*/ 548 h 601"/>
                <a:gd name="T50" fmla="*/ 193 w 339"/>
                <a:gd name="T51" fmla="*/ 563 h 601"/>
                <a:gd name="T52" fmla="*/ 185 w 339"/>
                <a:gd name="T53" fmla="*/ 572 h 601"/>
                <a:gd name="T54" fmla="*/ 207 w 339"/>
                <a:gd name="T55" fmla="*/ 601 h 601"/>
                <a:gd name="T56" fmla="*/ 212 w 339"/>
                <a:gd name="T57" fmla="*/ 596 h 601"/>
                <a:gd name="T58" fmla="*/ 219 w 339"/>
                <a:gd name="T59" fmla="*/ 579 h 601"/>
                <a:gd name="T60" fmla="*/ 243 w 339"/>
                <a:gd name="T61" fmla="*/ 577 h 601"/>
                <a:gd name="T62" fmla="*/ 265 w 339"/>
                <a:gd name="T63" fmla="*/ 589 h 601"/>
                <a:gd name="T64" fmla="*/ 272 w 339"/>
                <a:gd name="T65" fmla="*/ 563 h 601"/>
                <a:gd name="T66" fmla="*/ 277 w 339"/>
                <a:gd name="T67" fmla="*/ 548 h 601"/>
                <a:gd name="T68" fmla="*/ 305 w 339"/>
                <a:gd name="T69" fmla="*/ 538 h 601"/>
                <a:gd name="T70" fmla="*/ 296 w 339"/>
                <a:gd name="T71" fmla="*/ 524 h 601"/>
                <a:gd name="T72" fmla="*/ 301 w 339"/>
                <a:gd name="T73" fmla="*/ 512 h 601"/>
                <a:gd name="T74" fmla="*/ 303 w 339"/>
                <a:gd name="T75" fmla="*/ 507 h 601"/>
                <a:gd name="T76" fmla="*/ 303 w 339"/>
                <a:gd name="T77" fmla="*/ 498 h 601"/>
                <a:gd name="T78" fmla="*/ 305 w 339"/>
                <a:gd name="T79" fmla="*/ 462 h 601"/>
                <a:gd name="T80" fmla="*/ 327 w 339"/>
                <a:gd name="T81" fmla="*/ 433 h 601"/>
                <a:gd name="T82" fmla="*/ 339 w 339"/>
                <a:gd name="T83" fmla="*/ 404 h 601"/>
                <a:gd name="T84" fmla="*/ 327 w 339"/>
                <a:gd name="T85" fmla="*/ 361 h 601"/>
                <a:gd name="T86" fmla="*/ 329 w 339"/>
                <a:gd name="T87" fmla="*/ 339 h 601"/>
                <a:gd name="T88" fmla="*/ 310 w 339"/>
                <a:gd name="T89" fmla="*/ 79 h 601"/>
                <a:gd name="T90" fmla="*/ 303 w 339"/>
                <a:gd name="T91" fmla="*/ 72 h 601"/>
                <a:gd name="T92" fmla="*/ 296 w 339"/>
                <a:gd name="T93" fmla="*/ 41 h 601"/>
                <a:gd name="T94" fmla="*/ 279 w 339"/>
                <a:gd name="T95" fmla="*/ 1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" h="601">
                  <a:moveTo>
                    <a:pt x="279" y="0"/>
                  </a:moveTo>
                  <a:lnTo>
                    <a:pt x="58" y="15"/>
                  </a:lnTo>
                  <a:lnTo>
                    <a:pt x="60" y="19"/>
                  </a:lnTo>
                  <a:lnTo>
                    <a:pt x="77" y="31"/>
                  </a:lnTo>
                  <a:lnTo>
                    <a:pt x="80" y="41"/>
                  </a:lnTo>
                  <a:lnTo>
                    <a:pt x="94" y="51"/>
                  </a:lnTo>
                  <a:lnTo>
                    <a:pt x="101" y="70"/>
                  </a:lnTo>
                  <a:lnTo>
                    <a:pt x="99" y="77"/>
                  </a:lnTo>
                  <a:lnTo>
                    <a:pt x="94" y="89"/>
                  </a:lnTo>
                  <a:lnTo>
                    <a:pt x="89" y="94"/>
                  </a:lnTo>
                  <a:lnTo>
                    <a:pt x="89" y="103"/>
                  </a:lnTo>
                  <a:lnTo>
                    <a:pt x="75" y="120"/>
                  </a:lnTo>
                  <a:lnTo>
                    <a:pt x="60" y="123"/>
                  </a:lnTo>
                  <a:lnTo>
                    <a:pt x="58" y="128"/>
                  </a:lnTo>
                  <a:lnTo>
                    <a:pt x="41" y="128"/>
                  </a:lnTo>
                  <a:lnTo>
                    <a:pt x="34" y="132"/>
                  </a:lnTo>
                  <a:lnTo>
                    <a:pt x="27" y="144"/>
                  </a:lnTo>
                  <a:lnTo>
                    <a:pt x="29" y="154"/>
                  </a:lnTo>
                  <a:lnTo>
                    <a:pt x="39" y="164"/>
                  </a:lnTo>
                  <a:lnTo>
                    <a:pt x="41" y="171"/>
                  </a:lnTo>
                  <a:lnTo>
                    <a:pt x="39" y="185"/>
                  </a:lnTo>
                  <a:lnTo>
                    <a:pt x="27" y="212"/>
                  </a:lnTo>
                  <a:lnTo>
                    <a:pt x="15" y="221"/>
                  </a:lnTo>
                  <a:lnTo>
                    <a:pt x="10" y="228"/>
                  </a:lnTo>
                  <a:lnTo>
                    <a:pt x="10" y="238"/>
                  </a:lnTo>
                  <a:lnTo>
                    <a:pt x="5" y="248"/>
                  </a:lnTo>
                  <a:lnTo>
                    <a:pt x="5" y="250"/>
                  </a:lnTo>
                  <a:lnTo>
                    <a:pt x="0" y="262"/>
                  </a:lnTo>
                  <a:lnTo>
                    <a:pt x="3" y="284"/>
                  </a:lnTo>
                  <a:lnTo>
                    <a:pt x="8" y="301"/>
                  </a:lnTo>
                  <a:lnTo>
                    <a:pt x="10" y="308"/>
                  </a:lnTo>
                  <a:lnTo>
                    <a:pt x="34" y="337"/>
                  </a:lnTo>
                  <a:lnTo>
                    <a:pt x="58" y="356"/>
                  </a:lnTo>
                  <a:lnTo>
                    <a:pt x="65" y="363"/>
                  </a:lnTo>
                  <a:lnTo>
                    <a:pt x="80" y="401"/>
                  </a:lnTo>
                  <a:lnTo>
                    <a:pt x="85" y="404"/>
                  </a:lnTo>
                  <a:lnTo>
                    <a:pt x="92" y="397"/>
                  </a:lnTo>
                  <a:lnTo>
                    <a:pt x="99" y="394"/>
                  </a:lnTo>
                  <a:lnTo>
                    <a:pt x="118" y="404"/>
                  </a:lnTo>
                  <a:lnTo>
                    <a:pt x="123" y="411"/>
                  </a:lnTo>
                  <a:lnTo>
                    <a:pt x="118" y="423"/>
                  </a:lnTo>
                  <a:lnTo>
                    <a:pt x="121" y="440"/>
                  </a:lnTo>
                  <a:lnTo>
                    <a:pt x="104" y="457"/>
                  </a:lnTo>
                  <a:lnTo>
                    <a:pt x="101" y="464"/>
                  </a:lnTo>
                  <a:lnTo>
                    <a:pt x="106" y="476"/>
                  </a:lnTo>
                  <a:lnTo>
                    <a:pt x="121" y="490"/>
                  </a:lnTo>
                  <a:lnTo>
                    <a:pt x="145" y="505"/>
                  </a:lnTo>
                  <a:lnTo>
                    <a:pt x="157" y="510"/>
                  </a:lnTo>
                  <a:lnTo>
                    <a:pt x="181" y="529"/>
                  </a:lnTo>
                  <a:lnTo>
                    <a:pt x="185" y="548"/>
                  </a:lnTo>
                  <a:lnTo>
                    <a:pt x="193" y="558"/>
                  </a:lnTo>
                  <a:lnTo>
                    <a:pt x="193" y="563"/>
                  </a:lnTo>
                  <a:lnTo>
                    <a:pt x="185" y="567"/>
                  </a:lnTo>
                  <a:lnTo>
                    <a:pt x="185" y="572"/>
                  </a:lnTo>
                  <a:lnTo>
                    <a:pt x="202" y="601"/>
                  </a:lnTo>
                  <a:lnTo>
                    <a:pt x="207" y="601"/>
                  </a:lnTo>
                  <a:lnTo>
                    <a:pt x="207" y="596"/>
                  </a:lnTo>
                  <a:lnTo>
                    <a:pt x="212" y="596"/>
                  </a:lnTo>
                  <a:lnTo>
                    <a:pt x="214" y="599"/>
                  </a:lnTo>
                  <a:lnTo>
                    <a:pt x="219" y="579"/>
                  </a:lnTo>
                  <a:lnTo>
                    <a:pt x="229" y="575"/>
                  </a:lnTo>
                  <a:lnTo>
                    <a:pt x="243" y="577"/>
                  </a:lnTo>
                  <a:lnTo>
                    <a:pt x="255" y="582"/>
                  </a:lnTo>
                  <a:lnTo>
                    <a:pt x="265" y="589"/>
                  </a:lnTo>
                  <a:lnTo>
                    <a:pt x="277" y="584"/>
                  </a:lnTo>
                  <a:lnTo>
                    <a:pt x="272" y="563"/>
                  </a:lnTo>
                  <a:lnTo>
                    <a:pt x="269" y="551"/>
                  </a:lnTo>
                  <a:lnTo>
                    <a:pt x="277" y="548"/>
                  </a:lnTo>
                  <a:lnTo>
                    <a:pt x="303" y="541"/>
                  </a:lnTo>
                  <a:lnTo>
                    <a:pt x="305" y="538"/>
                  </a:lnTo>
                  <a:lnTo>
                    <a:pt x="296" y="526"/>
                  </a:lnTo>
                  <a:lnTo>
                    <a:pt x="296" y="524"/>
                  </a:lnTo>
                  <a:lnTo>
                    <a:pt x="301" y="522"/>
                  </a:lnTo>
                  <a:lnTo>
                    <a:pt x="301" y="512"/>
                  </a:lnTo>
                  <a:lnTo>
                    <a:pt x="305" y="507"/>
                  </a:lnTo>
                  <a:lnTo>
                    <a:pt x="303" y="507"/>
                  </a:lnTo>
                  <a:lnTo>
                    <a:pt x="303" y="502"/>
                  </a:lnTo>
                  <a:lnTo>
                    <a:pt x="303" y="498"/>
                  </a:lnTo>
                  <a:lnTo>
                    <a:pt x="305" y="478"/>
                  </a:lnTo>
                  <a:lnTo>
                    <a:pt x="305" y="462"/>
                  </a:lnTo>
                  <a:lnTo>
                    <a:pt x="320" y="450"/>
                  </a:lnTo>
                  <a:lnTo>
                    <a:pt x="327" y="433"/>
                  </a:lnTo>
                  <a:lnTo>
                    <a:pt x="329" y="426"/>
                  </a:lnTo>
                  <a:lnTo>
                    <a:pt x="339" y="404"/>
                  </a:lnTo>
                  <a:lnTo>
                    <a:pt x="337" y="382"/>
                  </a:lnTo>
                  <a:lnTo>
                    <a:pt x="327" y="361"/>
                  </a:lnTo>
                  <a:lnTo>
                    <a:pt x="329" y="349"/>
                  </a:lnTo>
                  <a:lnTo>
                    <a:pt x="329" y="339"/>
                  </a:lnTo>
                  <a:lnTo>
                    <a:pt x="332" y="334"/>
                  </a:lnTo>
                  <a:lnTo>
                    <a:pt x="310" y="79"/>
                  </a:lnTo>
                  <a:lnTo>
                    <a:pt x="305" y="77"/>
                  </a:lnTo>
                  <a:lnTo>
                    <a:pt x="303" y="72"/>
                  </a:lnTo>
                  <a:lnTo>
                    <a:pt x="298" y="48"/>
                  </a:lnTo>
                  <a:lnTo>
                    <a:pt x="296" y="41"/>
                  </a:lnTo>
                  <a:lnTo>
                    <a:pt x="286" y="34"/>
                  </a:lnTo>
                  <a:lnTo>
                    <a:pt x="279" y="1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4771A493-4A5E-3948-9C57-785FE44DD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65413" y="3805763"/>
              <a:ext cx="1129753" cy="490013"/>
            </a:xfrm>
            <a:custGeom>
              <a:avLst/>
              <a:gdLst>
                <a:gd name="T0" fmla="*/ 9 w 747"/>
                <a:gd name="T1" fmla="*/ 262 h 324"/>
                <a:gd name="T2" fmla="*/ 19 w 747"/>
                <a:gd name="T3" fmla="*/ 247 h 324"/>
                <a:gd name="T4" fmla="*/ 28 w 747"/>
                <a:gd name="T5" fmla="*/ 228 h 324"/>
                <a:gd name="T6" fmla="*/ 86 w 747"/>
                <a:gd name="T7" fmla="*/ 197 h 324"/>
                <a:gd name="T8" fmla="*/ 110 w 747"/>
                <a:gd name="T9" fmla="*/ 173 h 324"/>
                <a:gd name="T10" fmla="*/ 120 w 747"/>
                <a:gd name="T11" fmla="*/ 168 h 324"/>
                <a:gd name="T12" fmla="*/ 132 w 747"/>
                <a:gd name="T13" fmla="*/ 158 h 324"/>
                <a:gd name="T14" fmla="*/ 144 w 747"/>
                <a:gd name="T15" fmla="*/ 156 h 324"/>
                <a:gd name="T16" fmla="*/ 175 w 747"/>
                <a:gd name="T17" fmla="*/ 144 h 324"/>
                <a:gd name="T18" fmla="*/ 204 w 747"/>
                <a:gd name="T19" fmla="*/ 106 h 324"/>
                <a:gd name="T20" fmla="*/ 206 w 747"/>
                <a:gd name="T21" fmla="*/ 84 h 324"/>
                <a:gd name="T22" fmla="*/ 228 w 747"/>
                <a:gd name="T23" fmla="*/ 82 h 324"/>
                <a:gd name="T24" fmla="*/ 264 w 747"/>
                <a:gd name="T25" fmla="*/ 77 h 324"/>
                <a:gd name="T26" fmla="*/ 706 w 747"/>
                <a:gd name="T27" fmla="*/ 5 h 324"/>
                <a:gd name="T28" fmla="*/ 718 w 747"/>
                <a:gd name="T29" fmla="*/ 12 h 324"/>
                <a:gd name="T30" fmla="*/ 730 w 747"/>
                <a:gd name="T31" fmla="*/ 31 h 324"/>
                <a:gd name="T32" fmla="*/ 725 w 747"/>
                <a:gd name="T33" fmla="*/ 36 h 324"/>
                <a:gd name="T34" fmla="*/ 713 w 747"/>
                <a:gd name="T35" fmla="*/ 33 h 324"/>
                <a:gd name="T36" fmla="*/ 708 w 747"/>
                <a:gd name="T37" fmla="*/ 36 h 324"/>
                <a:gd name="T38" fmla="*/ 682 w 747"/>
                <a:gd name="T39" fmla="*/ 53 h 324"/>
                <a:gd name="T40" fmla="*/ 660 w 747"/>
                <a:gd name="T41" fmla="*/ 70 h 324"/>
                <a:gd name="T42" fmla="*/ 667 w 747"/>
                <a:gd name="T43" fmla="*/ 72 h 324"/>
                <a:gd name="T44" fmla="*/ 701 w 747"/>
                <a:gd name="T45" fmla="*/ 58 h 324"/>
                <a:gd name="T46" fmla="*/ 713 w 747"/>
                <a:gd name="T47" fmla="*/ 67 h 324"/>
                <a:gd name="T48" fmla="*/ 725 w 747"/>
                <a:gd name="T49" fmla="*/ 72 h 324"/>
                <a:gd name="T50" fmla="*/ 739 w 747"/>
                <a:gd name="T51" fmla="*/ 58 h 324"/>
                <a:gd name="T52" fmla="*/ 747 w 747"/>
                <a:gd name="T53" fmla="*/ 91 h 324"/>
                <a:gd name="T54" fmla="*/ 735 w 747"/>
                <a:gd name="T55" fmla="*/ 108 h 324"/>
                <a:gd name="T56" fmla="*/ 718 w 747"/>
                <a:gd name="T57" fmla="*/ 122 h 324"/>
                <a:gd name="T58" fmla="*/ 691 w 747"/>
                <a:gd name="T59" fmla="*/ 125 h 324"/>
                <a:gd name="T60" fmla="*/ 686 w 747"/>
                <a:gd name="T61" fmla="*/ 120 h 324"/>
                <a:gd name="T62" fmla="*/ 679 w 747"/>
                <a:gd name="T63" fmla="*/ 113 h 324"/>
                <a:gd name="T64" fmla="*/ 677 w 747"/>
                <a:gd name="T65" fmla="*/ 132 h 324"/>
                <a:gd name="T66" fmla="*/ 686 w 747"/>
                <a:gd name="T67" fmla="*/ 137 h 324"/>
                <a:gd name="T68" fmla="*/ 691 w 747"/>
                <a:gd name="T69" fmla="*/ 156 h 324"/>
                <a:gd name="T70" fmla="*/ 660 w 747"/>
                <a:gd name="T71" fmla="*/ 173 h 324"/>
                <a:gd name="T72" fmla="*/ 658 w 747"/>
                <a:gd name="T73" fmla="*/ 180 h 324"/>
                <a:gd name="T74" fmla="*/ 703 w 747"/>
                <a:gd name="T75" fmla="*/ 168 h 324"/>
                <a:gd name="T76" fmla="*/ 715 w 747"/>
                <a:gd name="T77" fmla="*/ 170 h 324"/>
                <a:gd name="T78" fmla="*/ 682 w 747"/>
                <a:gd name="T79" fmla="*/ 199 h 324"/>
                <a:gd name="T80" fmla="*/ 643 w 747"/>
                <a:gd name="T81" fmla="*/ 231 h 324"/>
                <a:gd name="T82" fmla="*/ 638 w 747"/>
                <a:gd name="T83" fmla="*/ 235 h 324"/>
                <a:gd name="T84" fmla="*/ 602 w 747"/>
                <a:gd name="T85" fmla="*/ 279 h 324"/>
                <a:gd name="T86" fmla="*/ 586 w 747"/>
                <a:gd name="T87" fmla="*/ 315 h 324"/>
                <a:gd name="T88" fmla="*/ 432 w 747"/>
                <a:gd name="T89" fmla="*/ 245 h 324"/>
                <a:gd name="T90" fmla="*/ 314 w 747"/>
                <a:gd name="T91" fmla="*/ 231 h 324"/>
                <a:gd name="T92" fmla="*/ 305 w 747"/>
                <a:gd name="T93" fmla="*/ 226 h 324"/>
                <a:gd name="T94" fmla="*/ 187 w 747"/>
                <a:gd name="T95" fmla="*/ 238 h 324"/>
                <a:gd name="T96" fmla="*/ 161 w 747"/>
                <a:gd name="T97" fmla="*/ 255 h 324"/>
                <a:gd name="T98" fmla="*/ 0 w 747"/>
                <a:gd name="T99" fmla="*/ 2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324">
                  <a:moveTo>
                    <a:pt x="0" y="286"/>
                  </a:moveTo>
                  <a:lnTo>
                    <a:pt x="2" y="262"/>
                  </a:lnTo>
                  <a:lnTo>
                    <a:pt x="9" y="262"/>
                  </a:lnTo>
                  <a:lnTo>
                    <a:pt x="12" y="259"/>
                  </a:lnTo>
                  <a:lnTo>
                    <a:pt x="19" y="255"/>
                  </a:lnTo>
                  <a:lnTo>
                    <a:pt x="19" y="247"/>
                  </a:lnTo>
                  <a:lnTo>
                    <a:pt x="19" y="243"/>
                  </a:lnTo>
                  <a:lnTo>
                    <a:pt x="21" y="238"/>
                  </a:lnTo>
                  <a:lnTo>
                    <a:pt x="28" y="228"/>
                  </a:lnTo>
                  <a:lnTo>
                    <a:pt x="45" y="221"/>
                  </a:lnTo>
                  <a:lnTo>
                    <a:pt x="67" y="216"/>
                  </a:lnTo>
                  <a:lnTo>
                    <a:pt x="86" y="197"/>
                  </a:lnTo>
                  <a:lnTo>
                    <a:pt x="93" y="194"/>
                  </a:lnTo>
                  <a:lnTo>
                    <a:pt x="105" y="182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17" y="173"/>
                  </a:lnTo>
                  <a:lnTo>
                    <a:pt x="120" y="168"/>
                  </a:lnTo>
                  <a:lnTo>
                    <a:pt x="122" y="166"/>
                  </a:lnTo>
                  <a:lnTo>
                    <a:pt x="127" y="158"/>
                  </a:lnTo>
                  <a:lnTo>
                    <a:pt x="132" y="158"/>
                  </a:lnTo>
                  <a:lnTo>
                    <a:pt x="137" y="163"/>
                  </a:lnTo>
                  <a:lnTo>
                    <a:pt x="144" y="158"/>
                  </a:lnTo>
                  <a:lnTo>
                    <a:pt x="144" y="156"/>
                  </a:lnTo>
                  <a:lnTo>
                    <a:pt x="156" y="149"/>
                  </a:lnTo>
                  <a:lnTo>
                    <a:pt x="163" y="144"/>
                  </a:lnTo>
                  <a:lnTo>
                    <a:pt x="175" y="144"/>
                  </a:lnTo>
                  <a:lnTo>
                    <a:pt x="189" y="120"/>
                  </a:lnTo>
                  <a:lnTo>
                    <a:pt x="201" y="113"/>
                  </a:lnTo>
                  <a:lnTo>
                    <a:pt x="204" y="106"/>
                  </a:lnTo>
                  <a:lnTo>
                    <a:pt x="204" y="98"/>
                  </a:lnTo>
                  <a:lnTo>
                    <a:pt x="204" y="91"/>
                  </a:lnTo>
                  <a:lnTo>
                    <a:pt x="206" y="84"/>
                  </a:lnTo>
                  <a:lnTo>
                    <a:pt x="206" y="82"/>
                  </a:lnTo>
                  <a:lnTo>
                    <a:pt x="228" y="77"/>
                  </a:lnTo>
                  <a:lnTo>
                    <a:pt x="228" y="82"/>
                  </a:lnTo>
                  <a:lnTo>
                    <a:pt x="249" y="79"/>
                  </a:lnTo>
                  <a:lnTo>
                    <a:pt x="259" y="77"/>
                  </a:lnTo>
                  <a:lnTo>
                    <a:pt x="264" y="77"/>
                  </a:lnTo>
                  <a:lnTo>
                    <a:pt x="490" y="41"/>
                  </a:lnTo>
                  <a:lnTo>
                    <a:pt x="703" y="0"/>
                  </a:lnTo>
                  <a:lnTo>
                    <a:pt x="706" y="5"/>
                  </a:lnTo>
                  <a:lnTo>
                    <a:pt x="708" y="7"/>
                  </a:lnTo>
                  <a:lnTo>
                    <a:pt x="713" y="12"/>
                  </a:lnTo>
                  <a:lnTo>
                    <a:pt x="718" y="12"/>
                  </a:lnTo>
                  <a:lnTo>
                    <a:pt x="722" y="17"/>
                  </a:lnTo>
                  <a:lnTo>
                    <a:pt x="725" y="21"/>
                  </a:lnTo>
                  <a:lnTo>
                    <a:pt x="730" y="31"/>
                  </a:lnTo>
                  <a:lnTo>
                    <a:pt x="727" y="33"/>
                  </a:lnTo>
                  <a:lnTo>
                    <a:pt x="727" y="36"/>
                  </a:lnTo>
                  <a:lnTo>
                    <a:pt x="725" y="36"/>
                  </a:lnTo>
                  <a:lnTo>
                    <a:pt x="725" y="31"/>
                  </a:lnTo>
                  <a:lnTo>
                    <a:pt x="718" y="33"/>
                  </a:lnTo>
                  <a:lnTo>
                    <a:pt x="713" y="33"/>
                  </a:lnTo>
                  <a:lnTo>
                    <a:pt x="708" y="31"/>
                  </a:lnTo>
                  <a:lnTo>
                    <a:pt x="706" y="33"/>
                  </a:lnTo>
                  <a:lnTo>
                    <a:pt x="708" y="36"/>
                  </a:lnTo>
                  <a:lnTo>
                    <a:pt x="708" y="38"/>
                  </a:lnTo>
                  <a:lnTo>
                    <a:pt x="686" y="48"/>
                  </a:lnTo>
                  <a:lnTo>
                    <a:pt x="682" y="53"/>
                  </a:lnTo>
                  <a:lnTo>
                    <a:pt x="674" y="60"/>
                  </a:lnTo>
                  <a:lnTo>
                    <a:pt x="662" y="62"/>
                  </a:lnTo>
                  <a:lnTo>
                    <a:pt x="660" y="70"/>
                  </a:lnTo>
                  <a:lnTo>
                    <a:pt x="660" y="72"/>
                  </a:lnTo>
                  <a:lnTo>
                    <a:pt x="662" y="74"/>
                  </a:lnTo>
                  <a:lnTo>
                    <a:pt x="667" y="72"/>
                  </a:lnTo>
                  <a:lnTo>
                    <a:pt x="679" y="67"/>
                  </a:lnTo>
                  <a:lnTo>
                    <a:pt x="694" y="62"/>
                  </a:lnTo>
                  <a:lnTo>
                    <a:pt x="701" y="58"/>
                  </a:lnTo>
                  <a:lnTo>
                    <a:pt x="713" y="58"/>
                  </a:lnTo>
                  <a:lnTo>
                    <a:pt x="715" y="60"/>
                  </a:lnTo>
                  <a:lnTo>
                    <a:pt x="713" y="67"/>
                  </a:lnTo>
                  <a:lnTo>
                    <a:pt x="715" y="72"/>
                  </a:lnTo>
                  <a:lnTo>
                    <a:pt x="718" y="74"/>
                  </a:lnTo>
                  <a:lnTo>
                    <a:pt x="725" y="72"/>
                  </a:lnTo>
                  <a:lnTo>
                    <a:pt x="725" y="67"/>
                  </a:lnTo>
                  <a:lnTo>
                    <a:pt x="732" y="58"/>
                  </a:lnTo>
                  <a:lnTo>
                    <a:pt x="739" y="58"/>
                  </a:lnTo>
                  <a:lnTo>
                    <a:pt x="744" y="70"/>
                  </a:lnTo>
                  <a:lnTo>
                    <a:pt x="747" y="86"/>
                  </a:lnTo>
                  <a:lnTo>
                    <a:pt x="747" y="91"/>
                  </a:lnTo>
                  <a:lnTo>
                    <a:pt x="747" y="94"/>
                  </a:lnTo>
                  <a:lnTo>
                    <a:pt x="737" y="103"/>
                  </a:lnTo>
                  <a:lnTo>
                    <a:pt x="735" y="108"/>
                  </a:lnTo>
                  <a:lnTo>
                    <a:pt x="732" y="113"/>
                  </a:lnTo>
                  <a:lnTo>
                    <a:pt x="725" y="120"/>
                  </a:lnTo>
                  <a:lnTo>
                    <a:pt x="718" y="122"/>
                  </a:lnTo>
                  <a:lnTo>
                    <a:pt x="710" y="127"/>
                  </a:lnTo>
                  <a:lnTo>
                    <a:pt x="696" y="125"/>
                  </a:lnTo>
                  <a:lnTo>
                    <a:pt x="691" y="125"/>
                  </a:lnTo>
                  <a:lnTo>
                    <a:pt x="691" y="125"/>
                  </a:lnTo>
                  <a:lnTo>
                    <a:pt x="689" y="125"/>
                  </a:lnTo>
                  <a:lnTo>
                    <a:pt x="686" y="120"/>
                  </a:lnTo>
                  <a:lnTo>
                    <a:pt x="686" y="115"/>
                  </a:lnTo>
                  <a:lnTo>
                    <a:pt x="684" y="113"/>
                  </a:lnTo>
                  <a:lnTo>
                    <a:pt x="679" y="113"/>
                  </a:lnTo>
                  <a:lnTo>
                    <a:pt x="677" y="115"/>
                  </a:lnTo>
                  <a:lnTo>
                    <a:pt x="679" y="127"/>
                  </a:lnTo>
                  <a:lnTo>
                    <a:pt x="677" y="132"/>
                  </a:lnTo>
                  <a:lnTo>
                    <a:pt x="677" y="130"/>
                  </a:lnTo>
                  <a:lnTo>
                    <a:pt x="679" y="137"/>
                  </a:lnTo>
                  <a:lnTo>
                    <a:pt x="686" y="137"/>
                  </a:lnTo>
                  <a:lnTo>
                    <a:pt x="691" y="144"/>
                  </a:lnTo>
                  <a:lnTo>
                    <a:pt x="689" y="151"/>
                  </a:lnTo>
                  <a:lnTo>
                    <a:pt x="691" y="156"/>
                  </a:lnTo>
                  <a:lnTo>
                    <a:pt x="674" y="175"/>
                  </a:lnTo>
                  <a:lnTo>
                    <a:pt x="670" y="175"/>
                  </a:lnTo>
                  <a:lnTo>
                    <a:pt x="660" y="173"/>
                  </a:lnTo>
                  <a:lnTo>
                    <a:pt x="653" y="173"/>
                  </a:lnTo>
                  <a:lnTo>
                    <a:pt x="653" y="175"/>
                  </a:lnTo>
                  <a:lnTo>
                    <a:pt x="658" y="180"/>
                  </a:lnTo>
                  <a:lnTo>
                    <a:pt x="677" y="180"/>
                  </a:lnTo>
                  <a:lnTo>
                    <a:pt x="686" y="175"/>
                  </a:lnTo>
                  <a:lnTo>
                    <a:pt x="703" y="168"/>
                  </a:lnTo>
                  <a:lnTo>
                    <a:pt x="706" y="163"/>
                  </a:lnTo>
                  <a:lnTo>
                    <a:pt x="708" y="163"/>
                  </a:lnTo>
                  <a:lnTo>
                    <a:pt x="715" y="170"/>
                  </a:lnTo>
                  <a:lnTo>
                    <a:pt x="708" y="182"/>
                  </a:lnTo>
                  <a:lnTo>
                    <a:pt x="696" y="197"/>
                  </a:lnTo>
                  <a:lnTo>
                    <a:pt x="682" y="199"/>
                  </a:lnTo>
                  <a:lnTo>
                    <a:pt x="674" y="204"/>
                  </a:lnTo>
                  <a:lnTo>
                    <a:pt x="658" y="207"/>
                  </a:lnTo>
                  <a:lnTo>
                    <a:pt x="643" y="231"/>
                  </a:lnTo>
                  <a:lnTo>
                    <a:pt x="636" y="231"/>
                  </a:lnTo>
                  <a:lnTo>
                    <a:pt x="636" y="233"/>
                  </a:lnTo>
                  <a:lnTo>
                    <a:pt x="638" y="235"/>
                  </a:lnTo>
                  <a:lnTo>
                    <a:pt x="622" y="245"/>
                  </a:lnTo>
                  <a:lnTo>
                    <a:pt x="612" y="257"/>
                  </a:lnTo>
                  <a:lnTo>
                    <a:pt x="602" y="279"/>
                  </a:lnTo>
                  <a:lnTo>
                    <a:pt x="598" y="303"/>
                  </a:lnTo>
                  <a:lnTo>
                    <a:pt x="593" y="310"/>
                  </a:lnTo>
                  <a:lnTo>
                    <a:pt x="586" y="315"/>
                  </a:lnTo>
                  <a:lnTo>
                    <a:pt x="550" y="319"/>
                  </a:lnTo>
                  <a:lnTo>
                    <a:pt x="545" y="324"/>
                  </a:lnTo>
                  <a:lnTo>
                    <a:pt x="432" y="245"/>
                  </a:lnTo>
                  <a:lnTo>
                    <a:pt x="333" y="257"/>
                  </a:lnTo>
                  <a:lnTo>
                    <a:pt x="331" y="243"/>
                  </a:lnTo>
                  <a:lnTo>
                    <a:pt x="314" y="231"/>
                  </a:lnTo>
                  <a:lnTo>
                    <a:pt x="307" y="233"/>
                  </a:lnTo>
                  <a:lnTo>
                    <a:pt x="302" y="231"/>
                  </a:lnTo>
                  <a:lnTo>
                    <a:pt x="305" y="226"/>
                  </a:lnTo>
                  <a:lnTo>
                    <a:pt x="302" y="223"/>
                  </a:lnTo>
                  <a:lnTo>
                    <a:pt x="189" y="238"/>
                  </a:lnTo>
                  <a:lnTo>
                    <a:pt x="187" y="238"/>
                  </a:lnTo>
                  <a:lnTo>
                    <a:pt x="185" y="240"/>
                  </a:lnTo>
                  <a:lnTo>
                    <a:pt x="161" y="250"/>
                  </a:lnTo>
                  <a:lnTo>
                    <a:pt x="161" y="255"/>
                  </a:lnTo>
                  <a:lnTo>
                    <a:pt x="153" y="255"/>
                  </a:lnTo>
                  <a:lnTo>
                    <a:pt x="127" y="267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15DACF34-D5C8-DA4B-A0D0-58E7BE16A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19807" y="3932804"/>
              <a:ext cx="1057158" cy="370534"/>
            </a:xfrm>
            <a:custGeom>
              <a:avLst/>
              <a:gdLst>
                <a:gd name="T0" fmla="*/ 699 w 699"/>
                <a:gd name="T1" fmla="*/ 0 h 245"/>
                <a:gd name="T2" fmla="*/ 557 w 699"/>
                <a:gd name="T3" fmla="*/ 17 h 245"/>
                <a:gd name="T4" fmla="*/ 548 w 699"/>
                <a:gd name="T5" fmla="*/ 22 h 245"/>
                <a:gd name="T6" fmla="*/ 197 w 699"/>
                <a:gd name="T7" fmla="*/ 55 h 245"/>
                <a:gd name="T8" fmla="*/ 190 w 699"/>
                <a:gd name="T9" fmla="*/ 50 h 245"/>
                <a:gd name="T10" fmla="*/ 176 w 699"/>
                <a:gd name="T11" fmla="*/ 53 h 245"/>
                <a:gd name="T12" fmla="*/ 180 w 699"/>
                <a:gd name="T13" fmla="*/ 58 h 245"/>
                <a:gd name="T14" fmla="*/ 180 w 699"/>
                <a:gd name="T15" fmla="*/ 70 h 245"/>
                <a:gd name="T16" fmla="*/ 56 w 699"/>
                <a:gd name="T17" fmla="*/ 79 h 245"/>
                <a:gd name="T18" fmla="*/ 48 w 699"/>
                <a:gd name="T19" fmla="*/ 94 h 245"/>
                <a:gd name="T20" fmla="*/ 44 w 699"/>
                <a:gd name="T21" fmla="*/ 113 h 245"/>
                <a:gd name="T22" fmla="*/ 46 w 699"/>
                <a:gd name="T23" fmla="*/ 118 h 245"/>
                <a:gd name="T24" fmla="*/ 41 w 699"/>
                <a:gd name="T25" fmla="*/ 135 h 245"/>
                <a:gd name="T26" fmla="*/ 39 w 699"/>
                <a:gd name="T27" fmla="*/ 139 h 245"/>
                <a:gd name="T28" fmla="*/ 41 w 699"/>
                <a:gd name="T29" fmla="*/ 144 h 245"/>
                <a:gd name="T30" fmla="*/ 36 w 699"/>
                <a:gd name="T31" fmla="*/ 154 h 245"/>
                <a:gd name="T32" fmla="*/ 27 w 699"/>
                <a:gd name="T33" fmla="*/ 166 h 245"/>
                <a:gd name="T34" fmla="*/ 22 w 699"/>
                <a:gd name="T35" fmla="*/ 187 h 245"/>
                <a:gd name="T36" fmla="*/ 10 w 699"/>
                <a:gd name="T37" fmla="*/ 202 h 245"/>
                <a:gd name="T38" fmla="*/ 12 w 699"/>
                <a:gd name="T39" fmla="*/ 216 h 245"/>
                <a:gd name="T40" fmla="*/ 12 w 699"/>
                <a:gd name="T41" fmla="*/ 235 h 245"/>
                <a:gd name="T42" fmla="*/ 8 w 699"/>
                <a:gd name="T43" fmla="*/ 235 h 245"/>
                <a:gd name="T44" fmla="*/ 0 w 699"/>
                <a:gd name="T45" fmla="*/ 245 h 245"/>
                <a:gd name="T46" fmla="*/ 180 w 699"/>
                <a:gd name="T47" fmla="*/ 233 h 245"/>
                <a:gd name="T48" fmla="*/ 404 w 699"/>
                <a:gd name="T49" fmla="*/ 211 h 245"/>
                <a:gd name="T50" fmla="*/ 493 w 699"/>
                <a:gd name="T51" fmla="*/ 202 h 245"/>
                <a:gd name="T52" fmla="*/ 495 w 699"/>
                <a:gd name="T53" fmla="*/ 178 h 245"/>
                <a:gd name="T54" fmla="*/ 502 w 699"/>
                <a:gd name="T55" fmla="*/ 178 h 245"/>
                <a:gd name="T56" fmla="*/ 505 w 699"/>
                <a:gd name="T57" fmla="*/ 175 h 245"/>
                <a:gd name="T58" fmla="*/ 512 w 699"/>
                <a:gd name="T59" fmla="*/ 171 h 245"/>
                <a:gd name="T60" fmla="*/ 512 w 699"/>
                <a:gd name="T61" fmla="*/ 163 h 245"/>
                <a:gd name="T62" fmla="*/ 512 w 699"/>
                <a:gd name="T63" fmla="*/ 159 h 245"/>
                <a:gd name="T64" fmla="*/ 514 w 699"/>
                <a:gd name="T65" fmla="*/ 154 h 245"/>
                <a:gd name="T66" fmla="*/ 521 w 699"/>
                <a:gd name="T67" fmla="*/ 144 h 245"/>
                <a:gd name="T68" fmla="*/ 538 w 699"/>
                <a:gd name="T69" fmla="*/ 137 h 245"/>
                <a:gd name="T70" fmla="*/ 560 w 699"/>
                <a:gd name="T71" fmla="*/ 132 h 245"/>
                <a:gd name="T72" fmla="*/ 579 w 699"/>
                <a:gd name="T73" fmla="*/ 113 h 245"/>
                <a:gd name="T74" fmla="*/ 586 w 699"/>
                <a:gd name="T75" fmla="*/ 110 h 245"/>
                <a:gd name="T76" fmla="*/ 598 w 699"/>
                <a:gd name="T77" fmla="*/ 98 h 245"/>
                <a:gd name="T78" fmla="*/ 603 w 699"/>
                <a:gd name="T79" fmla="*/ 89 h 245"/>
                <a:gd name="T80" fmla="*/ 603 w 699"/>
                <a:gd name="T81" fmla="*/ 89 h 245"/>
                <a:gd name="T82" fmla="*/ 610 w 699"/>
                <a:gd name="T83" fmla="*/ 89 h 245"/>
                <a:gd name="T84" fmla="*/ 613 w 699"/>
                <a:gd name="T85" fmla="*/ 84 h 245"/>
                <a:gd name="T86" fmla="*/ 615 w 699"/>
                <a:gd name="T87" fmla="*/ 82 h 245"/>
                <a:gd name="T88" fmla="*/ 620 w 699"/>
                <a:gd name="T89" fmla="*/ 74 h 245"/>
                <a:gd name="T90" fmla="*/ 625 w 699"/>
                <a:gd name="T91" fmla="*/ 74 h 245"/>
                <a:gd name="T92" fmla="*/ 630 w 699"/>
                <a:gd name="T93" fmla="*/ 79 h 245"/>
                <a:gd name="T94" fmla="*/ 637 w 699"/>
                <a:gd name="T95" fmla="*/ 74 h 245"/>
                <a:gd name="T96" fmla="*/ 637 w 699"/>
                <a:gd name="T97" fmla="*/ 72 h 245"/>
                <a:gd name="T98" fmla="*/ 649 w 699"/>
                <a:gd name="T99" fmla="*/ 65 h 245"/>
                <a:gd name="T100" fmla="*/ 656 w 699"/>
                <a:gd name="T101" fmla="*/ 60 h 245"/>
                <a:gd name="T102" fmla="*/ 668 w 699"/>
                <a:gd name="T103" fmla="*/ 60 h 245"/>
                <a:gd name="T104" fmla="*/ 682 w 699"/>
                <a:gd name="T105" fmla="*/ 36 h 245"/>
                <a:gd name="T106" fmla="*/ 694 w 699"/>
                <a:gd name="T107" fmla="*/ 29 h 245"/>
                <a:gd name="T108" fmla="*/ 697 w 699"/>
                <a:gd name="T109" fmla="*/ 22 h 245"/>
                <a:gd name="T110" fmla="*/ 697 w 699"/>
                <a:gd name="T111" fmla="*/ 14 h 245"/>
                <a:gd name="T112" fmla="*/ 697 w 699"/>
                <a:gd name="T113" fmla="*/ 7 h 245"/>
                <a:gd name="T114" fmla="*/ 699 w 699"/>
                <a:gd name="T1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9" h="245">
                  <a:moveTo>
                    <a:pt x="699" y="0"/>
                  </a:moveTo>
                  <a:lnTo>
                    <a:pt x="557" y="17"/>
                  </a:lnTo>
                  <a:lnTo>
                    <a:pt x="548" y="22"/>
                  </a:lnTo>
                  <a:lnTo>
                    <a:pt x="197" y="55"/>
                  </a:lnTo>
                  <a:lnTo>
                    <a:pt x="190" y="50"/>
                  </a:lnTo>
                  <a:lnTo>
                    <a:pt x="176" y="53"/>
                  </a:lnTo>
                  <a:lnTo>
                    <a:pt x="180" y="58"/>
                  </a:lnTo>
                  <a:lnTo>
                    <a:pt x="180" y="70"/>
                  </a:lnTo>
                  <a:lnTo>
                    <a:pt x="56" y="79"/>
                  </a:lnTo>
                  <a:lnTo>
                    <a:pt x="48" y="94"/>
                  </a:lnTo>
                  <a:lnTo>
                    <a:pt x="44" y="113"/>
                  </a:lnTo>
                  <a:lnTo>
                    <a:pt x="46" y="118"/>
                  </a:lnTo>
                  <a:lnTo>
                    <a:pt x="41" y="135"/>
                  </a:lnTo>
                  <a:lnTo>
                    <a:pt x="39" y="139"/>
                  </a:lnTo>
                  <a:lnTo>
                    <a:pt x="41" y="144"/>
                  </a:lnTo>
                  <a:lnTo>
                    <a:pt x="36" y="154"/>
                  </a:lnTo>
                  <a:lnTo>
                    <a:pt x="27" y="166"/>
                  </a:lnTo>
                  <a:lnTo>
                    <a:pt x="22" y="187"/>
                  </a:lnTo>
                  <a:lnTo>
                    <a:pt x="10" y="202"/>
                  </a:lnTo>
                  <a:lnTo>
                    <a:pt x="12" y="216"/>
                  </a:lnTo>
                  <a:lnTo>
                    <a:pt x="12" y="235"/>
                  </a:lnTo>
                  <a:lnTo>
                    <a:pt x="8" y="235"/>
                  </a:lnTo>
                  <a:lnTo>
                    <a:pt x="0" y="245"/>
                  </a:lnTo>
                  <a:lnTo>
                    <a:pt x="180" y="233"/>
                  </a:lnTo>
                  <a:lnTo>
                    <a:pt x="404" y="211"/>
                  </a:lnTo>
                  <a:lnTo>
                    <a:pt x="493" y="202"/>
                  </a:lnTo>
                  <a:lnTo>
                    <a:pt x="495" y="178"/>
                  </a:lnTo>
                  <a:lnTo>
                    <a:pt x="502" y="178"/>
                  </a:lnTo>
                  <a:lnTo>
                    <a:pt x="505" y="175"/>
                  </a:lnTo>
                  <a:lnTo>
                    <a:pt x="512" y="171"/>
                  </a:lnTo>
                  <a:lnTo>
                    <a:pt x="512" y="163"/>
                  </a:lnTo>
                  <a:lnTo>
                    <a:pt x="512" y="159"/>
                  </a:lnTo>
                  <a:lnTo>
                    <a:pt x="514" y="154"/>
                  </a:lnTo>
                  <a:lnTo>
                    <a:pt x="521" y="144"/>
                  </a:lnTo>
                  <a:lnTo>
                    <a:pt x="538" y="137"/>
                  </a:lnTo>
                  <a:lnTo>
                    <a:pt x="560" y="132"/>
                  </a:lnTo>
                  <a:lnTo>
                    <a:pt x="579" y="113"/>
                  </a:lnTo>
                  <a:lnTo>
                    <a:pt x="586" y="110"/>
                  </a:lnTo>
                  <a:lnTo>
                    <a:pt x="598" y="98"/>
                  </a:lnTo>
                  <a:lnTo>
                    <a:pt x="603" y="89"/>
                  </a:lnTo>
                  <a:lnTo>
                    <a:pt x="603" y="89"/>
                  </a:lnTo>
                  <a:lnTo>
                    <a:pt x="610" y="89"/>
                  </a:lnTo>
                  <a:lnTo>
                    <a:pt x="613" y="84"/>
                  </a:lnTo>
                  <a:lnTo>
                    <a:pt x="615" y="82"/>
                  </a:lnTo>
                  <a:lnTo>
                    <a:pt x="620" y="74"/>
                  </a:lnTo>
                  <a:lnTo>
                    <a:pt x="625" y="74"/>
                  </a:lnTo>
                  <a:lnTo>
                    <a:pt x="630" y="79"/>
                  </a:lnTo>
                  <a:lnTo>
                    <a:pt x="637" y="74"/>
                  </a:lnTo>
                  <a:lnTo>
                    <a:pt x="637" y="72"/>
                  </a:lnTo>
                  <a:lnTo>
                    <a:pt x="649" y="65"/>
                  </a:lnTo>
                  <a:lnTo>
                    <a:pt x="656" y="60"/>
                  </a:lnTo>
                  <a:lnTo>
                    <a:pt x="668" y="60"/>
                  </a:lnTo>
                  <a:lnTo>
                    <a:pt x="682" y="36"/>
                  </a:lnTo>
                  <a:lnTo>
                    <a:pt x="694" y="29"/>
                  </a:lnTo>
                  <a:lnTo>
                    <a:pt x="697" y="22"/>
                  </a:lnTo>
                  <a:lnTo>
                    <a:pt x="697" y="14"/>
                  </a:lnTo>
                  <a:lnTo>
                    <a:pt x="697" y="7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D2157FD9-7C6D-8F42-B51A-4103ED06A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731775" y="4143026"/>
              <a:ext cx="657888" cy="499087"/>
            </a:xfrm>
            <a:custGeom>
              <a:avLst/>
              <a:gdLst>
                <a:gd name="T0" fmla="*/ 257 w 435"/>
                <a:gd name="T1" fmla="*/ 330 h 330"/>
                <a:gd name="T2" fmla="*/ 240 w 435"/>
                <a:gd name="T3" fmla="*/ 327 h 330"/>
                <a:gd name="T4" fmla="*/ 233 w 435"/>
                <a:gd name="T5" fmla="*/ 298 h 330"/>
                <a:gd name="T6" fmla="*/ 209 w 435"/>
                <a:gd name="T7" fmla="*/ 279 h 330"/>
                <a:gd name="T8" fmla="*/ 192 w 435"/>
                <a:gd name="T9" fmla="*/ 245 h 330"/>
                <a:gd name="T10" fmla="*/ 183 w 435"/>
                <a:gd name="T11" fmla="*/ 231 h 330"/>
                <a:gd name="T12" fmla="*/ 156 w 435"/>
                <a:gd name="T13" fmla="*/ 214 h 330"/>
                <a:gd name="T14" fmla="*/ 147 w 435"/>
                <a:gd name="T15" fmla="*/ 200 h 330"/>
                <a:gd name="T16" fmla="*/ 137 w 435"/>
                <a:gd name="T17" fmla="*/ 188 h 330"/>
                <a:gd name="T18" fmla="*/ 96 w 435"/>
                <a:gd name="T19" fmla="*/ 157 h 330"/>
                <a:gd name="T20" fmla="*/ 79 w 435"/>
                <a:gd name="T21" fmla="*/ 142 h 330"/>
                <a:gd name="T22" fmla="*/ 60 w 435"/>
                <a:gd name="T23" fmla="*/ 116 h 330"/>
                <a:gd name="T24" fmla="*/ 48 w 435"/>
                <a:gd name="T25" fmla="*/ 101 h 330"/>
                <a:gd name="T26" fmla="*/ 7 w 435"/>
                <a:gd name="T27" fmla="*/ 87 h 330"/>
                <a:gd name="T28" fmla="*/ 7 w 435"/>
                <a:gd name="T29" fmla="*/ 60 h 330"/>
                <a:gd name="T30" fmla="*/ 17 w 435"/>
                <a:gd name="T31" fmla="*/ 51 h 330"/>
                <a:gd name="T32" fmla="*/ 17 w 435"/>
                <a:gd name="T33" fmla="*/ 44 h 330"/>
                <a:gd name="T34" fmla="*/ 51 w 435"/>
                <a:gd name="T35" fmla="*/ 32 h 330"/>
                <a:gd name="T36" fmla="*/ 75 w 435"/>
                <a:gd name="T37" fmla="*/ 17 h 330"/>
                <a:gd name="T38" fmla="*/ 79 w 435"/>
                <a:gd name="T39" fmla="*/ 15 h 330"/>
                <a:gd name="T40" fmla="*/ 195 w 435"/>
                <a:gd name="T41" fmla="*/ 3 h 330"/>
                <a:gd name="T42" fmla="*/ 197 w 435"/>
                <a:gd name="T43" fmla="*/ 10 h 330"/>
                <a:gd name="T44" fmla="*/ 221 w 435"/>
                <a:gd name="T45" fmla="*/ 20 h 330"/>
                <a:gd name="T46" fmla="*/ 322 w 435"/>
                <a:gd name="T47" fmla="*/ 22 h 330"/>
                <a:gd name="T48" fmla="*/ 432 w 435"/>
                <a:gd name="T49" fmla="*/ 104 h 330"/>
                <a:gd name="T50" fmla="*/ 416 w 435"/>
                <a:gd name="T51" fmla="*/ 121 h 330"/>
                <a:gd name="T52" fmla="*/ 396 w 435"/>
                <a:gd name="T53" fmla="*/ 149 h 330"/>
                <a:gd name="T54" fmla="*/ 392 w 435"/>
                <a:gd name="T55" fmla="*/ 173 h 330"/>
                <a:gd name="T56" fmla="*/ 389 w 435"/>
                <a:gd name="T57" fmla="*/ 188 h 330"/>
                <a:gd name="T58" fmla="*/ 380 w 435"/>
                <a:gd name="T59" fmla="*/ 193 h 330"/>
                <a:gd name="T60" fmla="*/ 370 w 435"/>
                <a:gd name="T61" fmla="*/ 205 h 330"/>
                <a:gd name="T62" fmla="*/ 358 w 435"/>
                <a:gd name="T63" fmla="*/ 221 h 330"/>
                <a:gd name="T64" fmla="*/ 336 w 435"/>
                <a:gd name="T65" fmla="*/ 245 h 330"/>
                <a:gd name="T66" fmla="*/ 320 w 435"/>
                <a:gd name="T67" fmla="*/ 260 h 330"/>
                <a:gd name="T68" fmla="*/ 308 w 435"/>
                <a:gd name="T69" fmla="*/ 270 h 330"/>
                <a:gd name="T70" fmla="*/ 293 w 435"/>
                <a:gd name="T71" fmla="*/ 277 h 330"/>
                <a:gd name="T72" fmla="*/ 291 w 435"/>
                <a:gd name="T73" fmla="*/ 282 h 330"/>
                <a:gd name="T74" fmla="*/ 286 w 435"/>
                <a:gd name="T75" fmla="*/ 294 h 330"/>
                <a:gd name="T76" fmla="*/ 271 w 435"/>
                <a:gd name="T77" fmla="*/ 298 h 330"/>
                <a:gd name="T78" fmla="*/ 269 w 435"/>
                <a:gd name="T79" fmla="*/ 303 h 330"/>
                <a:gd name="T80" fmla="*/ 274 w 435"/>
                <a:gd name="T81" fmla="*/ 306 h 330"/>
                <a:gd name="T82" fmla="*/ 276 w 435"/>
                <a:gd name="T83" fmla="*/ 313 h 330"/>
                <a:gd name="T84" fmla="*/ 264 w 435"/>
                <a:gd name="T85" fmla="*/ 322 h 330"/>
                <a:gd name="T86" fmla="*/ 262 w 435"/>
                <a:gd name="T8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5" h="330">
                  <a:moveTo>
                    <a:pt x="262" y="330"/>
                  </a:moveTo>
                  <a:lnTo>
                    <a:pt x="257" y="330"/>
                  </a:lnTo>
                  <a:lnTo>
                    <a:pt x="245" y="330"/>
                  </a:lnTo>
                  <a:lnTo>
                    <a:pt x="240" y="327"/>
                  </a:lnTo>
                  <a:lnTo>
                    <a:pt x="238" y="320"/>
                  </a:lnTo>
                  <a:lnTo>
                    <a:pt x="233" y="298"/>
                  </a:lnTo>
                  <a:lnTo>
                    <a:pt x="221" y="284"/>
                  </a:lnTo>
                  <a:lnTo>
                    <a:pt x="209" y="279"/>
                  </a:lnTo>
                  <a:lnTo>
                    <a:pt x="202" y="258"/>
                  </a:lnTo>
                  <a:lnTo>
                    <a:pt x="192" y="245"/>
                  </a:lnTo>
                  <a:lnTo>
                    <a:pt x="190" y="233"/>
                  </a:lnTo>
                  <a:lnTo>
                    <a:pt x="183" y="231"/>
                  </a:lnTo>
                  <a:lnTo>
                    <a:pt x="166" y="226"/>
                  </a:lnTo>
                  <a:lnTo>
                    <a:pt x="156" y="214"/>
                  </a:lnTo>
                  <a:lnTo>
                    <a:pt x="147" y="207"/>
                  </a:lnTo>
                  <a:lnTo>
                    <a:pt x="147" y="200"/>
                  </a:lnTo>
                  <a:lnTo>
                    <a:pt x="142" y="190"/>
                  </a:lnTo>
                  <a:lnTo>
                    <a:pt x="137" y="188"/>
                  </a:lnTo>
                  <a:lnTo>
                    <a:pt x="123" y="181"/>
                  </a:lnTo>
                  <a:lnTo>
                    <a:pt x="96" y="157"/>
                  </a:lnTo>
                  <a:lnTo>
                    <a:pt x="84" y="152"/>
                  </a:lnTo>
                  <a:lnTo>
                    <a:pt x="79" y="142"/>
                  </a:lnTo>
                  <a:lnTo>
                    <a:pt x="67" y="133"/>
                  </a:lnTo>
                  <a:lnTo>
                    <a:pt x="60" y="116"/>
                  </a:lnTo>
                  <a:lnTo>
                    <a:pt x="51" y="108"/>
                  </a:lnTo>
                  <a:lnTo>
                    <a:pt x="48" y="101"/>
                  </a:lnTo>
                  <a:lnTo>
                    <a:pt x="31" y="96"/>
                  </a:lnTo>
                  <a:lnTo>
                    <a:pt x="7" y="87"/>
                  </a:lnTo>
                  <a:lnTo>
                    <a:pt x="0" y="80"/>
                  </a:lnTo>
                  <a:lnTo>
                    <a:pt x="7" y="60"/>
                  </a:lnTo>
                  <a:lnTo>
                    <a:pt x="15" y="56"/>
                  </a:lnTo>
                  <a:lnTo>
                    <a:pt x="17" y="51"/>
                  </a:lnTo>
                  <a:lnTo>
                    <a:pt x="19" y="46"/>
                  </a:lnTo>
                  <a:lnTo>
                    <a:pt x="17" y="44"/>
                  </a:lnTo>
                  <a:lnTo>
                    <a:pt x="43" y="32"/>
                  </a:lnTo>
                  <a:lnTo>
                    <a:pt x="51" y="32"/>
                  </a:lnTo>
                  <a:lnTo>
                    <a:pt x="51" y="27"/>
                  </a:lnTo>
                  <a:lnTo>
                    <a:pt x="75" y="17"/>
                  </a:lnTo>
                  <a:lnTo>
                    <a:pt x="77" y="15"/>
                  </a:lnTo>
                  <a:lnTo>
                    <a:pt x="79" y="15"/>
                  </a:lnTo>
                  <a:lnTo>
                    <a:pt x="192" y="0"/>
                  </a:lnTo>
                  <a:lnTo>
                    <a:pt x="195" y="3"/>
                  </a:lnTo>
                  <a:lnTo>
                    <a:pt x="192" y="8"/>
                  </a:lnTo>
                  <a:lnTo>
                    <a:pt x="197" y="10"/>
                  </a:lnTo>
                  <a:lnTo>
                    <a:pt x="204" y="8"/>
                  </a:lnTo>
                  <a:lnTo>
                    <a:pt x="221" y="20"/>
                  </a:lnTo>
                  <a:lnTo>
                    <a:pt x="223" y="34"/>
                  </a:lnTo>
                  <a:lnTo>
                    <a:pt x="322" y="22"/>
                  </a:lnTo>
                  <a:lnTo>
                    <a:pt x="435" y="101"/>
                  </a:lnTo>
                  <a:lnTo>
                    <a:pt x="432" y="104"/>
                  </a:lnTo>
                  <a:lnTo>
                    <a:pt x="423" y="108"/>
                  </a:lnTo>
                  <a:lnTo>
                    <a:pt x="416" y="121"/>
                  </a:lnTo>
                  <a:lnTo>
                    <a:pt x="404" y="135"/>
                  </a:lnTo>
                  <a:lnTo>
                    <a:pt x="396" y="149"/>
                  </a:lnTo>
                  <a:lnTo>
                    <a:pt x="392" y="161"/>
                  </a:lnTo>
                  <a:lnTo>
                    <a:pt x="392" y="173"/>
                  </a:lnTo>
                  <a:lnTo>
                    <a:pt x="392" y="183"/>
                  </a:lnTo>
                  <a:lnTo>
                    <a:pt x="389" y="188"/>
                  </a:lnTo>
                  <a:lnTo>
                    <a:pt x="387" y="193"/>
                  </a:lnTo>
                  <a:lnTo>
                    <a:pt x="380" y="193"/>
                  </a:lnTo>
                  <a:lnTo>
                    <a:pt x="375" y="197"/>
                  </a:lnTo>
                  <a:lnTo>
                    <a:pt x="370" y="205"/>
                  </a:lnTo>
                  <a:lnTo>
                    <a:pt x="363" y="214"/>
                  </a:lnTo>
                  <a:lnTo>
                    <a:pt x="358" y="221"/>
                  </a:lnTo>
                  <a:lnTo>
                    <a:pt x="344" y="231"/>
                  </a:lnTo>
                  <a:lnTo>
                    <a:pt x="336" y="245"/>
                  </a:lnTo>
                  <a:lnTo>
                    <a:pt x="329" y="250"/>
                  </a:lnTo>
                  <a:lnTo>
                    <a:pt x="320" y="260"/>
                  </a:lnTo>
                  <a:lnTo>
                    <a:pt x="312" y="265"/>
                  </a:lnTo>
                  <a:lnTo>
                    <a:pt x="308" y="270"/>
                  </a:lnTo>
                  <a:lnTo>
                    <a:pt x="298" y="274"/>
                  </a:lnTo>
                  <a:lnTo>
                    <a:pt x="293" y="277"/>
                  </a:lnTo>
                  <a:lnTo>
                    <a:pt x="291" y="279"/>
                  </a:lnTo>
                  <a:lnTo>
                    <a:pt x="291" y="282"/>
                  </a:lnTo>
                  <a:lnTo>
                    <a:pt x="291" y="284"/>
                  </a:lnTo>
                  <a:lnTo>
                    <a:pt x="286" y="294"/>
                  </a:lnTo>
                  <a:lnTo>
                    <a:pt x="279" y="298"/>
                  </a:lnTo>
                  <a:lnTo>
                    <a:pt x="271" y="298"/>
                  </a:lnTo>
                  <a:lnTo>
                    <a:pt x="271" y="301"/>
                  </a:lnTo>
                  <a:lnTo>
                    <a:pt x="269" y="303"/>
                  </a:lnTo>
                  <a:lnTo>
                    <a:pt x="271" y="306"/>
                  </a:lnTo>
                  <a:lnTo>
                    <a:pt x="274" y="306"/>
                  </a:lnTo>
                  <a:lnTo>
                    <a:pt x="276" y="308"/>
                  </a:lnTo>
                  <a:lnTo>
                    <a:pt x="276" y="313"/>
                  </a:lnTo>
                  <a:lnTo>
                    <a:pt x="271" y="315"/>
                  </a:lnTo>
                  <a:lnTo>
                    <a:pt x="264" y="322"/>
                  </a:lnTo>
                  <a:lnTo>
                    <a:pt x="262" y="327"/>
                  </a:lnTo>
                  <a:lnTo>
                    <a:pt x="262" y="3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39EC87D7-64A9-B24F-9895-9253C56366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92037" y="4251918"/>
              <a:ext cx="494551" cy="792490"/>
            </a:xfrm>
            <a:custGeom>
              <a:avLst/>
              <a:gdLst>
                <a:gd name="T0" fmla="*/ 0 w 327"/>
                <a:gd name="T1" fmla="*/ 22 h 524"/>
                <a:gd name="T2" fmla="*/ 8 w 327"/>
                <a:gd name="T3" fmla="*/ 32 h 524"/>
                <a:gd name="T4" fmla="*/ 0 w 327"/>
                <a:gd name="T5" fmla="*/ 347 h 524"/>
                <a:gd name="T6" fmla="*/ 3 w 327"/>
                <a:gd name="T7" fmla="*/ 361 h 524"/>
                <a:gd name="T8" fmla="*/ 22 w 327"/>
                <a:gd name="T9" fmla="*/ 522 h 524"/>
                <a:gd name="T10" fmla="*/ 27 w 327"/>
                <a:gd name="T11" fmla="*/ 517 h 524"/>
                <a:gd name="T12" fmla="*/ 32 w 327"/>
                <a:gd name="T13" fmla="*/ 515 h 524"/>
                <a:gd name="T14" fmla="*/ 46 w 327"/>
                <a:gd name="T15" fmla="*/ 520 h 524"/>
                <a:gd name="T16" fmla="*/ 48 w 327"/>
                <a:gd name="T17" fmla="*/ 512 h 524"/>
                <a:gd name="T18" fmla="*/ 51 w 327"/>
                <a:gd name="T19" fmla="*/ 491 h 524"/>
                <a:gd name="T20" fmla="*/ 58 w 327"/>
                <a:gd name="T21" fmla="*/ 474 h 524"/>
                <a:gd name="T22" fmla="*/ 68 w 327"/>
                <a:gd name="T23" fmla="*/ 491 h 524"/>
                <a:gd name="T24" fmla="*/ 65 w 327"/>
                <a:gd name="T25" fmla="*/ 496 h 524"/>
                <a:gd name="T26" fmla="*/ 70 w 327"/>
                <a:gd name="T27" fmla="*/ 508 h 524"/>
                <a:gd name="T28" fmla="*/ 80 w 327"/>
                <a:gd name="T29" fmla="*/ 522 h 524"/>
                <a:gd name="T30" fmla="*/ 89 w 327"/>
                <a:gd name="T31" fmla="*/ 524 h 524"/>
                <a:gd name="T32" fmla="*/ 97 w 327"/>
                <a:gd name="T33" fmla="*/ 522 h 524"/>
                <a:gd name="T34" fmla="*/ 109 w 327"/>
                <a:gd name="T35" fmla="*/ 510 h 524"/>
                <a:gd name="T36" fmla="*/ 111 w 327"/>
                <a:gd name="T37" fmla="*/ 510 h 524"/>
                <a:gd name="T38" fmla="*/ 116 w 327"/>
                <a:gd name="T39" fmla="*/ 505 h 524"/>
                <a:gd name="T40" fmla="*/ 116 w 327"/>
                <a:gd name="T41" fmla="*/ 503 h 524"/>
                <a:gd name="T42" fmla="*/ 113 w 327"/>
                <a:gd name="T43" fmla="*/ 500 h 524"/>
                <a:gd name="T44" fmla="*/ 109 w 327"/>
                <a:gd name="T45" fmla="*/ 498 h 524"/>
                <a:gd name="T46" fmla="*/ 109 w 327"/>
                <a:gd name="T47" fmla="*/ 496 h 524"/>
                <a:gd name="T48" fmla="*/ 113 w 327"/>
                <a:gd name="T49" fmla="*/ 486 h 524"/>
                <a:gd name="T50" fmla="*/ 111 w 327"/>
                <a:gd name="T51" fmla="*/ 484 h 524"/>
                <a:gd name="T52" fmla="*/ 104 w 327"/>
                <a:gd name="T53" fmla="*/ 476 h 524"/>
                <a:gd name="T54" fmla="*/ 101 w 327"/>
                <a:gd name="T55" fmla="*/ 476 h 524"/>
                <a:gd name="T56" fmla="*/ 97 w 327"/>
                <a:gd name="T57" fmla="*/ 472 h 524"/>
                <a:gd name="T58" fmla="*/ 89 w 327"/>
                <a:gd name="T59" fmla="*/ 462 h 524"/>
                <a:gd name="T60" fmla="*/ 89 w 327"/>
                <a:gd name="T61" fmla="*/ 455 h 524"/>
                <a:gd name="T62" fmla="*/ 92 w 327"/>
                <a:gd name="T63" fmla="*/ 452 h 524"/>
                <a:gd name="T64" fmla="*/ 92 w 327"/>
                <a:gd name="T65" fmla="*/ 450 h 524"/>
                <a:gd name="T66" fmla="*/ 92 w 327"/>
                <a:gd name="T67" fmla="*/ 445 h 524"/>
                <a:gd name="T68" fmla="*/ 327 w 327"/>
                <a:gd name="T69" fmla="*/ 421 h 524"/>
                <a:gd name="T70" fmla="*/ 327 w 327"/>
                <a:gd name="T71" fmla="*/ 416 h 524"/>
                <a:gd name="T72" fmla="*/ 315 w 327"/>
                <a:gd name="T73" fmla="*/ 399 h 524"/>
                <a:gd name="T74" fmla="*/ 317 w 327"/>
                <a:gd name="T75" fmla="*/ 371 h 524"/>
                <a:gd name="T76" fmla="*/ 305 w 327"/>
                <a:gd name="T77" fmla="*/ 347 h 524"/>
                <a:gd name="T78" fmla="*/ 305 w 327"/>
                <a:gd name="T79" fmla="*/ 327 h 524"/>
                <a:gd name="T80" fmla="*/ 310 w 327"/>
                <a:gd name="T81" fmla="*/ 315 h 524"/>
                <a:gd name="T82" fmla="*/ 310 w 327"/>
                <a:gd name="T83" fmla="*/ 301 h 524"/>
                <a:gd name="T84" fmla="*/ 317 w 327"/>
                <a:gd name="T85" fmla="*/ 289 h 524"/>
                <a:gd name="T86" fmla="*/ 320 w 327"/>
                <a:gd name="T87" fmla="*/ 286 h 524"/>
                <a:gd name="T88" fmla="*/ 313 w 327"/>
                <a:gd name="T89" fmla="*/ 277 h 524"/>
                <a:gd name="T90" fmla="*/ 315 w 327"/>
                <a:gd name="T91" fmla="*/ 267 h 524"/>
                <a:gd name="T92" fmla="*/ 310 w 327"/>
                <a:gd name="T93" fmla="*/ 260 h 524"/>
                <a:gd name="T94" fmla="*/ 301 w 327"/>
                <a:gd name="T95" fmla="*/ 255 h 524"/>
                <a:gd name="T96" fmla="*/ 298 w 327"/>
                <a:gd name="T97" fmla="*/ 248 h 524"/>
                <a:gd name="T98" fmla="*/ 293 w 327"/>
                <a:gd name="T99" fmla="*/ 234 h 524"/>
                <a:gd name="T100" fmla="*/ 289 w 327"/>
                <a:gd name="T101" fmla="*/ 226 h 524"/>
                <a:gd name="T102" fmla="*/ 224 w 327"/>
                <a:gd name="T103" fmla="*/ 0 h 524"/>
                <a:gd name="T104" fmla="*/ 0 w 327"/>
                <a:gd name="T105" fmla="*/ 2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524">
                  <a:moveTo>
                    <a:pt x="0" y="22"/>
                  </a:moveTo>
                  <a:lnTo>
                    <a:pt x="8" y="32"/>
                  </a:lnTo>
                  <a:lnTo>
                    <a:pt x="0" y="347"/>
                  </a:lnTo>
                  <a:lnTo>
                    <a:pt x="3" y="361"/>
                  </a:lnTo>
                  <a:lnTo>
                    <a:pt x="22" y="522"/>
                  </a:lnTo>
                  <a:lnTo>
                    <a:pt x="27" y="517"/>
                  </a:lnTo>
                  <a:lnTo>
                    <a:pt x="32" y="515"/>
                  </a:lnTo>
                  <a:lnTo>
                    <a:pt x="46" y="520"/>
                  </a:lnTo>
                  <a:lnTo>
                    <a:pt x="48" y="512"/>
                  </a:lnTo>
                  <a:lnTo>
                    <a:pt x="51" y="491"/>
                  </a:lnTo>
                  <a:lnTo>
                    <a:pt x="58" y="474"/>
                  </a:lnTo>
                  <a:lnTo>
                    <a:pt x="68" y="491"/>
                  </a:lnTo>
                  <a:lnTo>
                    <a:pt x="65" y="496"/>
                  </a:lnTo>
                  <a:lnTo>
                    <a:pt x="70" y="508"/>
                  </a:lnTo>
                  <a:lnTo>
                    <a:pt x="80" y="522"/>
                  </a:lnTo>
                  <a:lnTo>
                    <a:pt x="89" y="524"/>
                  </a:lnTo>
                  <a:lnTo>
                    <a:pt x="97" y="522"/>
                  </a:lnTo>
                  <a:lnTo>
                    <a:pt x="109" y="510"/>
                  </a:lnTo>
                  <a:lnTo>
                    <a:pt x="111" y="510"/>
                  </a:lnTo>
                  <a:lnTo>
                    <a:pt x="116" y="505"/>
                  </a:lnTo>
                  <a:lnTo>
                    <a:pt x="116" y="503"/>
                  </a:lnTo>
                  <a:lnTo>
                    <a:pt x="113" y="500"/>
                  </a:lnTo>
                  <a:lnTo>
                    <a:pt x="109" y="498"/>
                  </a:lnTo>
                  <a:lnTo>
                    <a:pt x="109" y="496"/>
                  </a:lnTo>
                  <a:lnTo>
                    <a:pt x="113" y="486"/>
                  </a:lnTo>
                  <a:lnTo>
                    <a:pt x="111" y="484"/>
                  </a:lnTo>
                  <a:lnTo>
                    <a:pt x="104" y="476"/>
                  </a:lnTo>
                  <a:lnTo>
                    <a:pt x="101" y="476"/>
                  </a:lnTo>
                  <a:lnTo>
                    <a:pt x="97" y="472"/>
                  </a:lnTo>
                  <a:lnTo>
                    <a:pt x="89" y="462"/>
                  </a:lnTo>
                  <a:lnTo>
                    <a:pt x="89" y="455"/>
                  </a:lnTo>
                  <a:lnTo>
                    <a:pt x="92" y="452"/>
                  </a:lnTo>
                  <a:lnTo>
                    <a:pt x="92" y="450"/>
                  </a:lnTo>
                  <a:lnTo>
                    <a:pt x="92" y="445"/>
                  </a:lnTo>
                  <a:lnTo>
                    <a:pt x="327" y="421"/>
                  </a:lnTo>
                  <a:lnTo>
                    <a:pt x="327" y="416"/>
                  </a:lnTo>
                  <a:lnTo>
                    <a:pt x="315" y="399"/>
                  </a:lnTo>
                  <a:lnTo>
                    <a:pt x="317" y="371"/>
                  </a:lnTo>
                  <a:lnTo>
                    <a:pt x="305" y="347"/>
                  </a:lnTo>
                  <a:lnTo>
                    <a:pt x="305" y="327"/>
                  </a:lnTo>
                  <a:lnTo>
                    <a:pt x="310" y="315"/>
                  </a:lnTo>
                  <a:lnTo>
                    <a:pt x="310" y="301"/>
                  </a:lnTo>
                  <a:lnTo>
                    <a:pt x="317" y="289"/>
                  </a:lnTo>
                  <a:lnTo>
                    <a:pt x="320" y="286"/>
                  </a:lnTo>
                  <a:lnTo>
                    <a:pt x="313" y="277"/>
                  </a:lnTo>
                  <a:lnTo>
                    <a:pt x="315" y="267"/>
                  </a:lnTo>
                  <a:lnTo>
                    <a:pt x="310" y="260"/>
                  </a:lnTo>
                  <a:lnTo>
                    <a:pt x="301" y="255"/>
                  </a:lnTo>
                  <a:lnTo>
                    <a:pt x="298" y="248"/>
                  </a:lnTo>
                  <a:lnTo>
                    <a:pt x="293" y="234"/>
                  </a:lnTo>
                  <a:lnTo>
                    <a:pt x="289" y="226"/>
                  </a:lnTo>
                  <a:lnTo>
                    <a:pt x="22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1CC8846B-72EF-DC49-ABAA-05C950BB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671593" y="4285190"/>
              <a:ext cx="453716" cy="792490"/>
            </a:xfrm>
            <a:custGeom>
              <a:avLst/>
              <a:gdLst>
                <a:gd name="T0" fmla="*/ 278 w 300"/>
                <a:gd name="T1" fmla="*/ 0 h 524"/>
                <a:gd name="T2" fmla="*/ 98 w 300"/>
                <a:gd name="T3" fmla="*/ 12 h 524"/>
                <a:gd name="T4" fmla="*/ 96 w 300"/>
                <a:gd name="T5" fmla="*/ 17 h 524"/>
                <a:gd name="T6" fmla="*/ 79 w 300"/>
                <a:gd name="T7" fmla="*/ 34 h 524"/>
                <a:gd name="T8" fmla="*/ 74 w 300"/>
                <a:gd name="T9" fmla="*/ 48 h 524"/>
                <a:gd name="T10" fmla="*/ 74 w 300"/>
                <a:gd name="T11" fmla="*/ 67 h 524"/>
                <a:gd name="T12" fmla="*/ 72 w 300"/>
                <a:gd name="T13" fmla="*/ 77 h 524"/>
                <a:gd name="T14" fmla="*/ 58 w 300"/>
                <a:gd name="T15" fmla="*/ 87 h 524"/>
                <a:gd name="T16" fmla="*/ 46 w 300"/>
                <a:gd name="T17" fmla="*/ 101 h 524"/>
                <a:gd name="T18" fmla="*/ 43 w 300"/>
                <a:gd name="T19" fmla="*/ 106 h 524"/>
                <a:gd name="T20" fmla="*/ 43 w 300"/>
                <a:gd name="T21" fmla="*/ 120 h 524"/>
                <a:gd name="T22" fmla="*/ 33 w 300"/>
                <a:gd name="T23" fmla="*/ 130 h 524"/>
                <a:gd name="T24" fmla="*/ 33 w 300"/>
                <a:gd name="T25" fmla="*/ 139 h 524"/>
                <a:gd name="T26" fmla="*/ 29 w 300"/>
                <a:gd name="T27" fmla="*/ 154 h 524"/>
                <a:gd name="T28" fmla="*/ 19 w 300"/>
                <a:gd name="T29" fmla="*/ 168 h 524"/>
                <a:gd name="T30" fmla="*/ 24 w 300"/>
                <a:gd name="T31" fmla="*/ 185 h 524"/>
                <a:gd name="T32" fmla="*/ 31 w 300"/>
                <a:gd name="T33" fmla="*/ 195 h 524"/>
                <a:gd name="T34" fmla="*/ 33 w 300"/>
                <a:gd name="T35" fmla="*/ 204 h 524"/>
                <a:gd name="T36" fmla="*/ 36 w 300"/>
                <a:gd name="T37" fmla="*/ 209 h 524"/>
                <a:gd name="T38" fmla="*/ 36 w 300"/>
                <a:gd name="T39" fmla="*/ 212 h 524"/>
                <a:gd name="T40" fmla="*/ 31 w 300"/>
                <a:gd name="T41" fmla="*/ 216 h 524"/>
                <a:gd name="T42" fmla="*/ 29 w 300"/>
                <a:gd name="T43" fmla="*/ 226 h 524"/>
                <a:gd name="T44" fmla="*/ 29 w 300"/>
                <a:gd name="T45" fmla="*/ 231 h 524"/>
                <a:gd name="T46" fmla="*/ 29 w 300"/>
                <a:gd name="T47" fmla="*/ 240 h 524"/>
                <a:gd name="T48" fmla="*/ 41 w 300"/>
                <a:gd name="T49" fmla="*/ 262 h 524"/>
                <a:gd name="T50" fmla="*/ 43 w 300"/>
                <a:gd name="T51" fmla="*/ 281 h 524"/>
                <a:gd name="T52" fmla="*/ 48 w 300"/>
                <a:gd name="T53" fmla="*/ 293 h 524"/>
                <a:gd name="T54" fmla="*/ 53 w 300"/>
                <a:gd name="T55" fmla="*/ 298 h 524"/>
                <a:gd name="T56" fmla="*/ 53 w 300"/>
                <a:gd name="T57" fmla="*/ 310 h 524"/>
                <a:gd name="T58" fmla="*/ 43 w 300"/>
                <a:gd name="T59" fmla="*/ 315 h 524"/>
                <a:gd name="T60" fmla="*/ 38 w 300"/>
                <a:gd name="T61" fmla="*/ 320 h 524"/>
                <a:gd name="T62" fmla="*/ 33 w 300"/>
                <a:gd name="T63" fmla="*/ 341 h 524"/>
                <a:gd name="T64" fmla="*/ 17 w 300"/>
                <a:gd name="T65" fmla="*/ 368 h 524"/>
                <a:gd name="T66" fmla="*/ 2 w 300"/>
                <a:gd name="T67" fmla="*/ 413 h 524"/>
                <a:gd name="T68" fmla="*/ 0 w 300"/>
                <a:gd name="T69" fmla="*/ 447 h 524"/>
                <a:gd name="T70" fmla="*/ 168 w 300"/>
                <a:gd name="T71" fmla="*/ 440 h 524"/>
                <a:gd name="T72" fmla="*/ 173 w 300"/>
                <a:gd name="T73" fmla="*/ 445 h 524"/>
                <a:gd name="T74" fmla="*/ 168 w 300"/>
                <a:gd name="T75" fmla="*/ 462 h 524"/>
                <a:gd name="T76" fmla="*/ 168 w 300"/>
                <a:gd name="T77" fmla="*/ 486 h 524"/>
                <a:gd name="T78" fmla="*/ 187 w 300"/>
                <a:gd name="T79" fmla="*/ 502 h 524"/>
                <a:gd name="T80" fmla="*/ 190 w 300"/>
                <a:gd name="T81" fmla="*/ 522 h 524"/>
                <a:gd name="T82" fmla="*/ 202 w 300"/>
                <a:gd name="T83" fmla="*/ 524 h 524"/>
                <a:gd name="T84" fmla="*/ 221 w 300"/>
                <a:gd name="T85" fmla="*/ 507 h 524"/>
                <a:gd name="T86" fmla="*/ 262 w 300"/>
                <a:gd name="T87" fmla="*/ 495 h 524"/>
                <a:gd name="T88" fmla="*/ 271 w 300"/>
                <a:gd name="T89" fmla="*/ 500 h 524"/>
                <a:gd name="T90" fmla="*/ 286 w 300"/>
                <a:gd name="T91" fmla="*/ 495 h 524"/>
                <a:gd name="T92" fmla="*/ 288 w 300"/>
                <a:gd name="T93" fmla="*/ 498 h 524"/>
                <a:gd name="T94" fmla="*/ 298 w 300"/>
                <a:gd name="T95" fmla="*/ 500 h 524"/>
                <a:gd name="T96" fmla="*/ 300 w 300"/>
                <a:gd name="T97" fmla="*/ 500 h 524"/>
                <a:gd name="T98" fmla="*/ 281 w 300"/>
                <a:gd name="T99" fmla="*/ 339 h 524"/>
                <a:gd name="T100" fmla="*/ 278 w 300"/>
                <a:gd name="T101" fmla="*/ 325 h 524"/>
                <a:gd name="T102" fmla="*/ 286 w 300"/>
                <a:gd name="T103" fmla="*/ 10 h 524"/>
                <a:gd name="T104" fmla="*/ 278 w 300"/>
                <a:gd name="T10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524">
                  <a:moveTo>
                    <a:pt x="278" y="0"/>
                  </a:moveTo>
                  <a:lnTo>
                    <a:pt x="98" y="12"/>
                  </a:lnTo>
                  <a:lnTo>
                    <a:pt x="96" y="17"/>
                  </a:lnTo>
                  <a:lnTo>
                    <a:pt x="79" y="34"/>
                  </a:lnTo>
                  <a:lnTo>
                    <a:pt x="74" y="48"/>
                  </a:lnTo>
                  <a:lnTo>
                    <a:pt x="74" y="67"/>
                  </a:lnTo>
                  <a:lnTo>
                    <a:pt x="72" y="77"/>
                  </a:lnTo>
                  <a:lnTo>
                    <a:pt x="58" y="87"/>
                  </a:lnTo>
                  <a:lnTo>
                    <a:pt x="46" y="101"/>
                  </a:lnTo>
                  <a:lnTo>
                    <a:pt x="43" y="106"/>
                  </a:lnTo>
                  <a:lnTo>
                    <a:pt x="43" y="120"/>
                  </a:lnTo>
                  <a:lnTo>
                    <a:pt x="33" y="130"/>
                  </a:lnTo>
                  <a:lnTo>
                    <a:pt x="33" y="139"/>
                  </a:lnTo>
                  <a:lnTo>
                    <a:pt x="29" y="154"/>
                  </a:lnTo>
                  <a:lnTo>
                    <a:pt x="19" y="168"/>
                  </a:lnTo>
                  <a:lnTo>
                    <a:pt x="24" y="185"/>
                  </a:lnTo>
                  <a:lnTo>
                    <a:pt x="31" y="195"/>
                  </a:lnTo>
                  <a:lnTo>
                    <a:pt x="33" y="204"/>
                  </a:lnTo>
                  <a:lnTo>
                    <a:pt x="36" y="209"/>
                  </a:lnTo>
                  <a:lnTo>
                    <a:pt x="36" y="212"/>
                  </a:lnTo>
                  <a:lnTo>
                    <a:pt x="31" y="216"/>
                  </a:lnTo>
                  <a:lnTo>
                    <a:pt x="29" y="226"/>
                  </a:lnTo>
                  <a:lnTo>
                    <a:pt x="29" y="231"/>
                  </a:lnTo>
                  <a:lnTo>
                    <a:pt x="29" y="240"/>
                  </a:lnTo>
                  <a:lnTo>
                    <a:pt x="41" y="262"/>
                  </a:lnTo>
                  <a:lnTo>
                    <a:pt x="43" y="281"/>
                  </a:lnTo>
                  <a:lnTo>
                    <a:pt x="48" y="293"/>
                  </a:lnTo>
                  <a:lnTo>
                    <a:pt x="53" y="298"/>
                  </a:lnTo>
                  <a:lnTo>
                    <a:pt x="53" y="310"/>
                  </a:lnTo>
                  <a:lnTo>
                    <a:pt x="43" y="315"/>
                  </a:lnTo>
                  <a:lnTo>
                    <a:pt x="38" y="320"/>
                  </a:lnTo>
                  <a:lnTo>
                    <a:pt x="33" y="341"/>
                  </a:lnTo>
                  <a:lnTo>
                    <a:pt x="17" y="368"/>
                  </a:lnTo>
                  <a:lnTo>
                    <a:pt x="2" y="413"/>
                  </a:lnTo>
                  <a:lnTo>
                    <a:pt x="0" y="447"/>
                  </a:lnTo>
                  <a:lnTo>
                    <a:pt x="168" y="440"/>
                  </a:lnTo>
                  <a:lnTo>
                    <a:pt x="173" y="445"/>
                  </a:lnTo>
                  <a:lnTo>
                    <a:pt x="168" y="462"/>
                  </a:lnTo>
                  <a:lnTo>
                    <a:pt x="168" y="486"/>
                  </a:lnTo>
                  <a:lnTo>
                    <a:pt x="187" y="502"/>
                  </a:lnTo>
                  <a:lnTo>
                    <a:pt x="190" y="522"/>
                  </a:lnTo>
                  <a:lnTo>
                    <a:pt x="202" y="524"/>
                  </a:lnTo>
                  <a:lnTo>
                    <a:pt x="221" y="507"/>
                  </a:lnTo>
                  <a:lnTo>
                    <a:pt x="262" y="495"/>
                  </a:lnTo>
                  <a:lnTo>
                    <a:pt x="271" y="500"/>
                  </a:lnTo>
                  <a:lnTo>
                    <a:pt x="286" y="495"/>
                  </a:lnTo>
                  <a:lnTo>
                    <a:pt x="288" y="498"/>
                  </a:lnTo>
                  <a:lnTo>
                    <a:pt x="298" y="500"/>
                  </a:lnTo>
                  <a:lnTo>
                    <a:pt x="300" y="500"/>
                  </a:lnTo>
                  <a:lnTo>
                    <a:pt x="281" y="339"/>
                  </a:lnTo>
                  <a:lnTo>
                    <a:pt x="278" y="325"/>
                  </a:lnTo>
                  <a:lnTo>
                    <a:pt x="286" y="1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765F9603-3E4D-B344-A8AB-6EC151E32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42076" y="4056819"/>
              <a:ext cx="639740" cy="588318"/>
            </a:xfrm>
            <a:custGeom>
              <a:avLst/>
              <a:gdLst>
                <a:gd name="T0" fmla="*/ 0 w 423"/>
                <a:gd name="T1" fmla="*/ 16 h 389"/>
                <a:gd name="T2" fmla="*/ 380 w 423"/>
                <a:gd name="T3" fmla="*/ 0 h 389"/>
                <a:gd name="T4" fmla="*/ 380 w 423"/>
                <a:gd name="T5" fmla="*/ 4 h 389"/>
                <a:gd name="T6" fmla="*/ 387 w 423"/>
                <a:gd name="T7" fmla="*/ 9 h 389"/>
                <a:gd name="T8" fmla="*/ 390 w 423"/>
                <a:gd name="T9" fmla="*/ 19 h 389"/>
                <a:gd name="T10" fmla="*/ 390 w 423"/>
                <a:gd name="T11" fmla="*/ 28 h 389"/>
                <a:gd name="T12" fmla="*/ 378 w 423"/>
                <a:gd name="T13" fmla="*/ 38 h 389"/>
                <a:gd name="T14" fmla="*/ 368 w 423"/>
                <a:gd name="T15" fmla="*/ 48 h 389"/>
                <a:gd name="T16" fmla="*/ 366 w 423"/>
                <a:gd name="T17" fmla="*/ 57 h 389"/>
                <a:gd name="T18" fmla="*/ 423 w 423"/>
                <a:gd name="T19" fmla="*/ 53 h 389"/>
                <a:gd name="T20" fmla="*/ 421 w 423"/>
                <a:gd name="T21" fmla="*/ 57 h 389"/>
                <a:gd name="T22" fmla="*/ 423 w 423"/>
                <a:gd name="T23" fmla="*/ 62 h 389"/>
                <a:gd name="T24" fmla="*/ 418 w 423"/>
                <a:gd name="T25" fmla="*/ 72 h 389"/>
                <a:gd name="T26" fmla="*/ 409 w 423"/>
                <a:gd name="T27" fmla="*/ 84 h 389"/>
                <a:gd name="T28" fmla="*/ 404 w 423"/>
                <a:gd name="T29" fmla="*/ 105 h 389"/>
                <a:gd name="T30" fmla="*/ 392 w 423"/>
                <a:gd name="T31" fmla="*/ 120 h 389"/>
                <a:gd name="T32" fmla="*/ 394 w 423"/>
                <a:gd name="T33" fmla="*/ 134 h 389"/>
                <a:gd name="T34" fmla="*/ 394 w 423"/>
                <a:gd name="T35" fmla="*/ 153 h 389"/>
                <a:gd name="T36" fmla="*/ 390 w 423"/>
                <a:gd name="T37" fmla="*/ 153 h 389"/>
                <a:gd name="T38" fmla="*/ 382 w 423"/>
                <a:gd name="T39" fmla="*/ 163 h 389"/>
                <a:gd name="T40" fmla="*/ 380 w 423"/>
                <a:gd name="T41" fmla="*/ 168 h 389"/>
                <a:gd name="T42" fmla="*/ 363 w 423"/>
                <a:gd name="T43" fmla="*/ 185 h 389"/>
                <a:gd name="T44" fmla="*/ 358 w 423"/>
                <a:gd name="T45" fmla="*/ 199 h 389"/>
                <a:gd name="T46" fmla="*/ 358 w 423"/>
                <a:gd name="T47" fmla="*/ 218 h 389"/>
                <a:gd name="T48" fmla="*/ 356 w 423"/>
                <a:gd name="T49" fmla="*/ 228 h 389"/>
                <a:gd name="T50" fmla="*/ 342 w 423"/>
                <a:gd name="T51" fmla="*/ 238 h 389"/>
                <a:gd name="T52" fmla="*/ 330 w 423"/>
                <a:gd name="T53" fmla="*/ 252 h 389"/>
                <a:gd name="T54" fmla="*/ 327 w 423"/>
                <a:gd name="T55" fmla="*/ 257 h 389"/>
                <a:gd name="T56" fmla="*/ 327 w 423"/>
                <a:gd name="T57" fmla="*/ 271 h 389"/>
                <a:gd name="T58" fmla="*/ 317 w 423"/>
                <a:gd name="T59" fmla="*/ 281 h 389"/>
                <a:gd name="T60" fmla="*/ 317 w 423"/>
                <a:gd name="T61" fmla="*/ 290 h 389"/>
                <a:gd name="T62" fmla="*/ 313 w 423"/>
                <a:gd name="T63" fmla="*/ 305 h 389"/>
                <a:gd name="T64" fmla="*/ 303 w 423"/>
                <a:gd name="T65" fmla="*/ 319 h 389"/>
                <a:gd name="T66" fmla="*/ 308 w 423"/>
                <a:gd name="T67" fmla="*/ 336 h 389"/>
                <a:gd name="T68" fmla="*/ 315 w 423"/>
                <a:gd name="T69" fmla="*/ 346 h 389"/>
                <a:gd name="T70" fmla="*/ 317 w 423"/>
                <a:gd name="T71" fmla="*/ 355 h 389"/>
                <a:gd name="T72" fmla="*/ 320 w 423"/>
                <a:gd name="T73" fmla="*/ 360 h 389"/>
                <a:gd name="T74" fmla="*/ 320 w 423"/>
                <a:gd name="T75" fmla="*/ 363 h 389"/>
                <a:gd name="T76" fmla="*/ 315 w 423"/>
                <a:gd name="T77" fmla="*/ 367 h 389"/>
                <a:gd name="T78" fmla="*/ 313 w 423"/>
                <a:gd name="T79" fmla="*/ 377 h 389"/>
                <a:gd name="T80" fmla="*/ 313 w 423"/>
                <a:gd name="T81" fmla="*/ 382 h 389"/>
                <a:gd name="T82" fmla="*/ 56 w 423"/>
                <a:gd name="T83" fmla="*/ 389 h 389"/>
                <a:gd name="T84" fmla="*/ 56 w 423"/>
                <a:gd name="T85" fmla="*/ 334 h 389"/>
                <a:gd name="T86" fmla="*/ 41 w 423"/>
                <a:gd name="T87" fmla="*/ 329 h 389"/>
                <a:gd name="T88" fmla="*/ 29 w 423"/>
                <a:gd name="T89" fmla="*/ 334 h 389"/>
                <a:gd name="T90" fmla="*/ 25 w 423"/>
                <a:gd name="T91" fmla="*/ 334 h 389"/>
                <a:gd name="T92" fmla="*/ 13 w 423"/>
                <a:gd name="T93" fmla="*/ 324 h 389"/>
                <a:gd name="T94" fmla="*/ 15 w 423"/>
                <a:gd name="T95" fmla="*/ 134 h 389"/>
                <a:gd name="T96" fmla="*/ 0 w 423"/>
                <a:gd name="T97" fmla="*/ 1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389">
                  <a:moveTo>
                    <a:pt x="0" y="16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87" y="9"/>
                  </a:lnTo>
                  <a:lnTo>
                    <a:pt x="390" y="19"/>
                  </a:lnTo>
                  <a:lnTo>
                    <a:pt x="390" y="28"/>
                  </a:lnTo>
                  <a:lnTo>
                    <a:pt x="378" y="38"/>
                  </a:lnTo>
                  <a:lnTo>
                    <a:pt x="368" y="48"/>
                  </a:lnTo>
                  <a:lnTo>
                    <a:pt x="366" y="57"/>
                  </a:lnTo>
                  <a:lnTo>
                    <a:pt x="423" y="53"/>
                  </a:lnTo>
                  <a:lnTo>
                    <a:pt x="421" y="57"/>
                  </a:lnTo>
                  <a:lnTo>
                    <a:pt x="423" y="62"/>
                  </a:lnTo>
                  <a:lnTo>
                    <a:pt x="418" y="72"/>
                  </a:lnTo>
                  <a:lnTo>
                    <a:pt x="409" y="84"/>
                  </a:lnTo>
                  <a:lnTo>
                    <a:pt x="404" y="105"/>
                  </a:lnTo>
                  <a:lnTo>
                    <a:pt x="392" y="120"/>
                  </a:lnTo>
                  <a:lnTo>
                    <a:pt x="394" y="134"/>
                  </a:lnTo>
                  <a:lnTo>
                    <a:pt x="394" y="153"/>
                  </a:lnTo>
                  <a:lnTo>
                    <a:pt x="390" y="153"/>
                  </a:lnTo>
                  <a:lnTo>
                    <a:pt x="382" y="163"/>
                  </a:lnTo>
                  <a:lnTo>
                    <a:pt x="380" y="168"/>
                  </a:lnTo>
                  <a:lnTo>
                    <a:pt x="363" y="185"/>
                  </a:lnTo>
                  <a:lnTo>
                    <a:pt x="358" y="199"/>
                  </a:lnTo>
                  <a:lnTo>
                    <a:pt x="358" y="218"/>
                  </a:lnTo>
                  <a:lnTo>
                    <a:pt x="356" y="228"/>
                  </a:lnTo>
                  <a:lnTo>
                    <a:pt x="342" y="238"/>
                  </a:lnTo>
                  <a:lnTo>
                    <a:pt x="330" y="252"/>
                  </a:lnTo>
                  <a:lnTo>
                    <a:pt x="327" y="257"/>
                  </a:lnTo>
                  <a:lnTo>
                    <a:pt x="327" y="271"/>
                  </a:lnTo>
                  <a:lnTo>
                    <a:pt x="317" y="281"/>
                  </a:lnTo>
                  <a:lnTo>
                    <a:pt x="317" y="290"/>
                  </a:lnTo>
                  <a:lnTo>
                    <a:pt x="313" y="305"/>
                  </a:lnTo>
                  <a:lnTo>
                    <a:pt x="303" y="319"/>
                  </a:lnTo>
                  <a:lnTo>
                    <a:pt x="308" y="336"/>
                  </a:lnTo>
                  <a:lnTo>
                    <a:pt x="315" y="346"/>
                  </a:lnTo>
                  <a:lnTo>
                    <a:pt x="317" y="355"/>
                  </a:lnTo>
                  <a:lnTo>
                    <a:pt x="320" y="360"/>
                  </a:lnTo>
                  <a:lnTo>
                    <a:pt x="320" y="363"/>
                  </a:lnTo>
                  <a:lnTo>
                    <a:pt x="315" y="367"/>
                  </a:lnTo>
                  <a:lnTo>
                    <a:pt x="313" y="377"/>
                  </a:lnTo>
                  <a:lnTo>
                    <a:pt x="313" y="382"/>
                  </a:lnTo>
                  <a:lnTo>
                    <a:pt x="56" y="389"/>
                  </a:lnTo>
                  <a:lnTo>
                    <a:pt x="56" y="334"/>
                  </a:lnTo>
                  <a:lnTo>
                    <a:pt x="41" y="329"/>
                  </a:lnTo>
                  <a:lnTo>
                    <a:pt x="29" y="334"/>
                  </a:lnTo>
                  <a:lnTo>
                    <a:pt x="25" y="334"/>
                  </a:lnTo>
                  <a:lnTo>
                    <a:pt x="13" y="324"/>
                  </a:lnTo>
                  <a:lnTo>
                    <a:pt x="15" y="1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9EC5DB8B-B8DB-6440-90AF-27245C92E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326769" y="4634551"/>
              <a:ext cx="728970" cy="635202"/>
            </a:xfrm>
            <a:custGeom>
              <a:avLst/>
              <a:gdLst>
                <a:gd name="T0" fmla="*/ 257 w 482"/>
                <a:gd name="T1" fmla="*/ 9 h 420"/>
                <a:gd name="T2" fmla="*/ 276 w 482"/>
                <a:gd name="T3" fmla="*/ 62 h 420"/>
                <a:gd name="T4" fmla="*/ 271 w 482"/>
                <a:gd name="T5" fmla="*/ 84 h 420"/>
                <a:gd name="T6" fmla="*/ 245 w 482"/>
                <a:gd name="T7" fmla="*/ 137 h 420"/>
                <a:gd name="T8" fmla="*/ 396 w 482"/>
                <a:gd name="T9" fmla="*/ 209 h 420"/>
                <a:gd name="T10" fmla="*/ 396 w 482"/>
                <a:gd name="T11" fmla="*/ 255 h 420"/>
                <a:gd name="T12" fmla="*/ 394 w 482"/>
                <a:gd name="T13" fmla="*/ 286 h 420"/>
                <a:gd name="T14" fmla="*/ 360 w 482"/>
                <a:gd name="T15" fmla="*/ 279 h 420"/>
                <a:gd name="T16" fmla="*/ 350 w 482"/>
                <a:gd name="T17" fmla="*/ 310 h 420"/>
                <a:gd name="T18" fmla="*/ 386 w 482"/>
                <a:gd name="T19" fmla="*/ 303 h 420"/>
                <a:gd name="T20" fmla="*/ 410 w 482"/>
                <a:gd name="T21" fmla="*/ 300 h 420"/>
                <a:gd name="T22" fmla="*/ 401 w 482"/>
                <a:gd name="T23" fmla="*/ 312 h 420"/>
                <a:gd name="T24" fmla="*/ 415 w 482"/>
                <a:gd name="T25" fmla="*/ 324 h 420"/>
                <a:gd name="T26" fmla="*/ 446 w 482"/>
                <a:gd name="T27" fmla="*/ 300 h 420"/>
                <a:gd name="T28" fmla="*/ 461 w 482"/>
                <a:gd name="T29" fmla="*/ 303 h 420"/>
                <a:gd name="T30" fmla="*/ 458 w 482"/>
                <a:gd name="T31" fmla="*/ 319 h 420"/>
                <a:gd name="T32" fmla="*/ 422 w 482"/>
                <a:gd name="T33" fmla="*/ 353 h 420"/>
                <a:gd name="T34" fmla="*/ 446 w 482"/>
                <a:gd name="T35" fmla="*/ 382 h 420"/>
                <a:gd name="T36" fmla="*/ 480 w 482"/>
                <a:gd name="T37" fmla="*/ 408 h 420"/>
                <a:gd name="T38" fmla="*/ 446 w 482"/>
                <a:gd name="T39" fmla="*/ 401 h 420"/>
                <a:gd name="T40" fmla="*/ 401 w 482"/>
                <a:gd name="T41" fmla="*/ 375 h 420"/>
                <a:gd name="T42" fmla="*/ 384 w 482"/>
                <a:gd name="T43" fmla="*/ 394 h 420"/>
                <a:gd name="T44" fmla="*/ 372 w 482"/>
                <a:gd name="T45" fmla="*/ 411 h 420"/>
                <a:gd name="T46" fmla="*/ 355 w 482"/>
                <a:gd name="T47" fmla="*/ 396 h 420"/>
                <a:gd name="T48" fmla="*/ 336 w 482"/>
                <a:gd name="T49" fmla="*/ 396 h 420"/>
                <a:gd name="T50" fmla="*/ 305 w 482"/>
                <a:gd name="T51" fmla="*/ 408 h 420"/>
                <a:gd name="T52" fmla="*/ 254 w 482"/>
                <a:gd name="T53" fmla="*/ 375 h 420"/>
                <a:gd name="T54" fmla="*/ 233 w 482"/>
                <a:gd name="T55" fmla="*/ 360 h 420"/>
                <a:gd name="T56" fmla="*/ 233 w 482"/>
                <a:gd name="T57" fmla="*/ 353 h 420"/>
                <a:gd name="T58" fmla="*/ 213 w 482"/>
                <a:gd name="T59" fmla="*/ 351 h 420"/>
                <a:gd name="T60" fmla="*/ 204 w 482"/>
                <a:gd name="T61" fmla="*/ 341 h 420"/>
                <a:gd name="T62" fmla="*/ 192 w 482"/>
                <a:gd name="T63" fmla="*/ 370 h 420"/>
                <a:gd name="T64" fmla="*/ 89 w 482"/>
                <a:gd name="T65" fmla="*/ 353 h 420"/>
                <a:gd name="T66" fmla="*/ 19 w 482"/>
                <a:gd name="T67" fmla="*/ 351 h 420"/>
                <a:gd name="T68" fmla="*/ 31 w 482"/>
                <a:gd name="T69" fmla="*/ 334 h 420"/>
                <a:gd name="T70" fmla="*/ 33 w 482"/>
                <a:gd name="T71" fmla="*/ 293 h 420"/>
                <a:gd name="T72" fmla="*/ 36 w 482"/>
                <a:gd name="T73" fmla="*/ 267 h 420"/>
                <a:gd name="T74" fmla="*/ 50 w 482"/>
                <a:gd name="T75" fmla="*/ 233 h 420"/>
                <a:gd name="T76" fmla="*/ 41 w 482"/>
                <a:gd name="T77" fmla="*/ 192 h 420"/>
                <a:gd name="T78" fmla="*/ 36 w 482"/>
                <a:gd name="T79" fmla="*/ 180 h 420"/>
                <a:gd name="T80" fmla="*/ 21 w 482"/>
                <a:gd name="T81" fmla="*/ 161 h 420"/>
                <a:gd name="T82" fmla="*/ 5 w 482"/>
                <a:gd name="T83" fmla="*/ 12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2" h="420">
                  <a:moveTo>
                    <a:pt x="0" y="7"/>
                  </a:moveTo>
                  <a:lnTo>
                    <a:pt x="257" y="0"/>
                  </a:lnTo>
                  <a:lnTo>
                    <a:pt x="257" y="9"/>
                  </a:lnTo>
                  <a:lnTo>
                    <a:pt x="269" y="31"/>
                  </a:lnTo>
                  <a:lnTo>
                    <a:pt x="271" y="50"/>
                  </a:lnTo>
                  <a:lnTo>
                    <a:pt x="276" y="62"/>
                  </a:lnTo>
                  <a:lnTo>
                    <a:pt x="281" y="67"/>
                  </a:lnTo>
                  <a:lnTo>
                    <a:pt x="281" y="79"/>
                  </a:lnTo>
                  <a:lnTo>
                    <a:pt x="271" y="84"/>
                  </a:lnTo>
                  <a:lnTo>
                    <a:pt x="266" y="89"/>
                  </a:lnTo>
                  <a:lnTo>
                    <a:pt x="261" y="110"/>
                  </a:lnTo>
                  <a:lnTo>
                    <a:pt x="245" y="137"/>
                  </a:lnTo>
                  <a:lnTo>
                    <a:pt x="230" y="182"/>
                  </a:lnTo>
                  <a:lnTo>
                    <a:pt x="228" y="216"/>
                  </a:lnTo>
                  <a:lnTo>
                    <a:pt x="396" y="209"/>
                  </a:lnTo>
                  <a:lnTo>
                    <a:pt x="401" y="214"/>
                  </a:lnTo>
                  <a:lnTo>
                    <a:pt x="396" y="231"/>
                  </a:lnTo>
                  <a:lnTo>
                    <a:pt x="396" y="255"/>
                  </a:lnTo>
                  <a:lnTo>
                    <a:pt x="415" y="271"/>
                  </a:lnTo>
                  <a:lnTo>
                    <a:pt x="418" y="291"/>
                  </a:lnTo>
                  <a:lnTo>
                    <a:pt x="394" y="286"/>
                  </a:lnTo>
                  <a:lnTo>
                    <a:pt x="372" y="276"/>
                  </a:lnTo>
                  <a:lnTo>
                    <a:pt x="367" y="276"/>
                  </a:lnTo>
                  <a:lnTo>
                    <a:pt x="360" y="279"/>
                  </a:lnTo>
                  <a:lnTo>
                    <a:pt x="346" y="293"/>
                  </a:lnTo>
                  <a:lnTo>
                    <a:pt x="343" y="300"/>
                  </a:lnTo>
                  <a:lnTo>
                    <a:pt x="350" y="310"/>
                  </a:lnTo>
                  <a:lnTo>
                    <a:pt x="360" y="312"/>
                  </a:lnTo>
                  <a:lnTo>
                    <a:pt x="377" y="310"/>
                  </a:lnTo>
                  <a:lnTo>
                    <a:pt x="386" y="303"/>
                  </a:lnTo>
                  <a:lnTo>
                    <a:pt x="394" y="300"/>
                  </a:lnTo>
                  <a:lnTo>
                    <a:pt x="406" y="300"/>
                  </a:lnTo>
                  <a:lnTo>
                    <a:pt x="410" y="300"/>
                  </a:lnTo>
                  <a:lnTo>
                    <a:pt x="410" y="303"/>
                  </a:lnTo>
                  <a:lnTo>
                    <a:pt x="408" y="307"/>
                  </a:lnTo>
                  <a:lnTo>
                    <a:pt x="401" y="312"/>
                  </a:lnTo>
                  <a:lnTo>
                    <a:pt x="403" y="319"/>
                  </a:lnTo>
                  <a:lnTo>
                    <a:pt x="410" y="324"/>
                  </a:lnTo>
                  <a:lnTo>
                    <a:pt x="415" y="324"/>
                  </a:lnTo>
                  <a:lnTo>
                    <a:pt x="420" y="322"/>
                  </a:lnTo>
                  <a:lnTo>
                    <a:pt x="427" y="307"/>
                  </a:lnTo>
                  <a:lnTo>
                    <a:pt x="446" y="300"/>
                  </a:lnTo>
                  <a:lnTo>
                    <a:pt x="451" y="298"/>
                  </a:lnTo>
                  <a:lnTo>
                    <a:pt x="456" y="298"/>
                  </a:lnTo>
                  <a:lnTo>
                    <a:pt x="461" y="303"/>
                  </a:lnTo>
                  <a:lnTo>
                    <a:pt x="458" y="310"/>
                  </a:lnTo>
                  <a:lnTo>
                    <a:pt x="461" y="315"/>
                  </a:lnTo>
                  <a:lnTo>
                    <a:pt x="458" y="319"/>
                  </a:lnTo>
                  <a:lnTo>
                    <a:pt x="451" y="327"/>
                  </a:lnTo>
                  <a:lnTo>
                    <a:pt x="437" y="343"/>
                  </a:lnTo>
                  <a:lnTo>
                    <a:pt x="422" y="353"/>
                  </a:lnTo>
                  <a:lnTo>
                    <a:pt x="422" y="363"/>
                  </a:lnTo>
                  <a:lnTo>
                    <a:pt x="427" y="372"/>
                  </a:lnTo>
                  <a:lnTo>
                    <a:pt x="446" y="382"/>
                  </a:lnTo>
                  <a:lnTo>
                    <a:pt x="478" y="394"/>
                  </a:lnTo>
                  <a:lnTo>
                    <a:pt x="482" y="401"/>
                  </a:lnTo>
                  <a:lnTo>
                    <a:pt x="480" y="408"/>
                  </a:lnTo>
                  <a:lnTo>
                    <a:pt x="473" y="411"/>
                  </a:lnTo>
                  <a:lnTo>
                    <a:pt x="449" y="420"/>
                  </a:lnTo>
                  <a:lnTo>
                    <a:pt x="446" y="401"/>
                  </a:lnTo>
                  <a:lnTo>
                    <a:pt x="432" y="394"/>
                  </a:lnTo>
                  <a:lnTo>
                    <a:pt x="403" y="382"/>
                  </a:lnTo>
                  <a:lnTo>
                    <a:pt x="401" y="375"/>
                  </a:lnTo>
                  <a:lnTo>
                    <a:pt x="396" y="370"/>
                  </a:lnTo>
                  <a:lnTo>
                    <a:pt x="386" y="375"/>
                  </a:lnTo>
                  <a:lnTo>
                    <a:pt x="384" y="394"/>
                  </a:lnTo>
                  <a:lnTo>
                    <a:pt x="386" y="396"/>
                  </a:lnTo>
                  <a:lnTo>
                    <a:pt x="386" y="401"/>
                  </a:lnTo>
                  <a:lnTo>
                    <a:pt x="372" y="411"/>
                  </a:lnTo>
                  <a:lnTo>
                    <a:pt x="367" y="408"/>
                  </a:lnTo>
                  <a:lnTo>
                    <a:pt x="360" y="399"/>
                  </a:lnTo>
                  <a:lnTo>
                    <a:pt x="355" y="396"/>
                  </a:lnTo>
                  <a:lnTo>
                    <a:pt x="346" y="401"/>
                  </a:lnTo>
                  <a:lnTo>
                    <a:pt x="341" y="396"/>
                  </a:lnTo>
                  <a:lnTo>
                    <a:pt x="336" y="396"/>
                  </a:lnTo>
                  <a:lnTo>
                    <a:pt x="324" y="411"/>
                  </a:lnTo>
                  <a:lnTo>
                    <a:pt x="310" y="411"/>
                  </a:lnTo>
                  <a:lnTo>
                    <a:pt x="305" y="408"/>
                  </a:lnTo>
                  <a:lnTo>
                    <a:pt x="290" y="406"/>
                  </a:lnTo>
                  <a:lnTo>
                    <a:pt x="266" y="377"/>
                  </a:lnTo>
                  <a:lnTo>
                    <a:pt x="254" y="375"/>
                  </a:lnTo>
                  <a:lnTo>
                    <a:pt x="242" y="370"/>
                  </a:lnTo>
                  <a:lnTo>
                    <a:pt x="237" y="360"/>
                  </a:lnTo>
                  <a:lnTo>
                    <a:pt x="233" y="360"/>
                  </a:lnTo>
                  <a:lnTo>
                    <a:pt x="233" y="358"/>
                  </a:lnTo>
                  <a:lnTo>
                    <a:pt x="230" y="358"/>
                  </a:lnTo>
                  <a:lnTo>
                    <a:pt x="233" y="353"/>
                  </a:lnTo>
                  <a:lnTo>
                    <a:pt x="228" y="351"/>
                  </a:lnTo>
                  <a:lnTo>
                    <a:pt x="223" y="353"/>
                  </a:lnTo>
                  <a:lnTo>
                    <a:pt x="213" y="351"/>
                  </a:lnTo>
                  <a:lnTo>
                    <a:pt x="211" y="348"/>
                  </a:lnTo>
                  <a:lnTo>
                    <a:pt x="209" y="341"/>
                  </a:lnTo>
                  <a:lnTo>
                    <a:pt x="204" y="341"/>
                  </a:lnTo>
                  <a:lnTo>
                    <a:pt x="187" y="358"/>
                  </a:lnTo>
                  <a:lnTo>
                    <a:pt x="194" y="368"/>
                  </a:lnTo>
                  <a:lnTo>
                    <a:pt x="192" y="370"/>
                  </a:lnTo>
                  <a:lnTo>
                    <a:pt x="163" y="372"/>
                  </a:lnTo>
                  <a:lnTo>
                    <a:pt x="115" y="363"/>
                  </a:lnTo>
                  <a:lnTo>
                    <a:pt x="89" y="353"/>
                  </a:lnTo>
                  <a:lnTo>
                    <a:pt x="24" y="360"/>
                  </a:lnTo>
                  <a:lnTo>
                    <a:pt x="21" y="358"/>
                  </a:lnTo>
                  <a:lnTo>
                    <a:pt x="19" y="351"/>
                  </a:lnTo>
                  <a:lnTo>
                    <a:pt x="21" y="346"/>
                  </a:lnTo>
                  <a:lnTo>
                    <a:pt x="24" y="341"/>
                  </a:lnTo>
                  <a:lnTo>
                    <a:pt x="31" y="334"/>
                  </a:lnTo>
                  <a:lnTo>
                    <a:pt x="38" y="310"/>
                  </a:lnTo>
                  <a:lnTo>
                    <a:pt x="33" y="300"/>
                  </a:lnTo>
                  <a:lnTo>
                    <a:pt x="33" y="293"/>
                  </a:lnTo>
                  <a:lnTo>
                    <a:pt x="33" y="288"/>
                  </a:lnTo>
                  <a:lnTo>
                    <a:pt x="33" y="281"/>
                  </a:lnTo>
                  <a:lnTo>
                    <a:pt x="36" y="267"/>
                  </a:lnTo>
                  <a:lnTo>
                    <a:pt x="43" y="262"/>
                  </a:lnTo>
                  <a:lnTo>
                    <a:pt x="48" y="252"/>
                  </a:lnTo>
                  <a:lnTo>
                    <a:pt x="50" y="233"/>
                  </a:lnTo>
                  <a:lnTo>
                    <a:pt x="50" y="221"/>
                  </a:lnTo>
                  <a:lnTo>
                    <a:pt x="48" y="204"/>
                  </a:lnTo>
                  <a:lnTo>
                    <a:pt x="41" y="192"/>
                  </a:lnTo>
                  <a:lnTo>
                    <a:pt x="36" y="190"/>
                  </a:lnTo>
                  <a:lnTo>
                    <a:pt x="38" y="182"/>
                  </a:lnTo>
                  <a:lnTo>
                    <a:pt x="36" y="180"/>
                  </a:lnTo>
                  <a:lnTo>
                    <a:pt x="31" y="168"/>
                  </a:lnTo>
                  <a:lnTo>
                    <a:pt x="24" y="163"/>
                  </a:lnTo>
                  <a:lnTo>
                    <a:pt x="21" y="161"/>
                  </a:lnTo>
                  <a:lnTo>
                    <a:pt x="26" y="149"/>
                  </a:lnTo>
                  <a:lnTo>
                    <a:pt x="19" y="134"/>
                  </a:lnTo>
                  <a:lnTo>
                    <a:pt x="5" y="122"/>
                  </a:lnTo>
                  <a:lnTo>
                    <a:pt x="2" y="1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1B76E41A-9A4A-5C46-A0E1-E2F356FFF8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093862" y="3394394"/>
              <a:ext cx="860548" cy="748630"/>
            </a:xfrm>
            <a:custGeom>
              <a:avLst/>
              <a:gdLst>
                <a:gd name="T0" fmla="*/ 478 w 569"/>
                <a:gd name="T1" fmla="*/ 438 h 495"/>
                <a:gd name="T2" fmla="*/ 485 w 569"/>
                <a:gd name="T3" fmla="*/ 447 h 495"/>
                <a:gd name="T4" fmla="*/ 488 w 569"/>
                <a:gd name="T5" fmla="*/ 466 h 495"/>
                <a:gd name="T6" fmla="*/ 466 w 569"/>
                <a:gd name="T7" fmla="*/ 486 h 495"/>
                <a:gd name="T8" fmla="*/ 521 w 569"/>
                <a:gd name="T9" fmla="*/ 491 h 495"/>
                <a:gd name="T10" fmla="*/ 524 w 569"/>
                <a:gd name="T11" fmla="*/ 469 h 495"/>
                <a:gd name="T12" fmla="*/ 536 w 569"/>
                <a:gd name="T13" fmla="*/ 435 h 495"/>
                <a:gd name="T14" fmla="*/ 552 w 569"/>
                <a:gd name="T15" fmla="*/ 423 h 495"/>
                <a:gd name="T16" fmla="*/ 560 w 569"/>
                <a:gd name="T17" fmla="*/ 421 h 495"/>
                <a:gd name="T18" fmla="*/ 567 w 569"/>
                <a:gd name="T19" fmla="*/ 385 h 495"/>
                <a:gd name="T20" fmla="*/ 560 w 569"/>
                <a:gd name="T21" fmla="*/ 380 h 495"/>
                <a:gd name="T22" fmla="*/ 555 w 569"/>
                <a:gd name="T23" fmla="*/ 375 h 495"/>
                <a:gd name="T24" fmla="*/ 550 w 569"/>
                <a:gd name="T25" fmla="*/ 380 h 495"/>
                <a:gd name="T26" fmla="*/ 528 w 569"/>
                <a:gd name="T27" fmla="*/ 351 h 495"/>
                <a:gd name="T28" fmla="*/ 536 w 569"/>
                <a:gd name="T29" fmla="*/ 342 h 495"/>
                <a:gd name="T30" fmla="*/ 528 w 569"/>
                <a:gd name="T31" fmla="*/ 327 h 495"/>
                <a:gd name="T32" fmla="*/ 500 w 569"/>
                <a:gd name="T33" fmla="*/ 289 h 495"/>
                <a:gd name="T34" fmla="*/ 464 w 569"/>
                <a:gd name="T35" fmla="*/ 269 h 495"/>
                <a:gd name="T36" fmla="*/ 444 w 569"/>
                <a:gd name="T37" fmla="*/ 243 h 495"/>
                <a:gd name="T38" fmla="*/ 464 w 569"/>
                <a:gd name="T39" fmla="*/ 219 h 495"/>
                <a:gd name="T40" fmla="*/ 466 w 569"/>
                <a:gd name="T41" fmla="*/ 190 h 495"/>
                <a:gd name="T42" fmla="*/ 442 w 569"/>
                <a:gd name="T43" fmla="*/ 173 h 495"/>
                <a:gd name="T44" fmla="*/ 428 w 569"/>
                <a:gd name="T45" fmla="*/ 183 h 495"/>
                <a:gd name="T46" fmla="*/ 408 w 569"/>
                <a:gd name="T47" fmla="*/ 142 h 495"/>
                <a:gd name="T48" fmla="*/ 377 w 569"/>
                <a:gd name="T49" fmla="*/ 116 h 495"/>
                <a:gd name="T50" fmla="*/ 351 w 569"/>
                <a:gd name="T51" fmla="*/ 80 h 495"/>
                <a:gd name="T52" fmla="*/ 343 w 569"/>
                <a:gd name="T53" fmla="*/ 41 h 495"/>
                <a:gd name="T54" fmla="*/ 348 w 569"/>
                <a:gd name="T55" fmla="*/ 27 h 495"/>
                <a:gd name="T56" fmla="*/ 0 w 569"/>
                <a:gd name="T57" fmla="*/ 12 h 495"/>
                <a:gd name="T58" fmla="*/ 14 w 569"/>
                <a:gd name="T59" fmla="*/ 29 h 495"/>
                <a:gd name="T60" fmla="*/ 29 w 569"/>
                <a:gd name="T61" fmla="*/ 58 h 495"/>
                <a:gd name="T62" fmla="*/ 31 w 569"/>
                <a:gd name="T63" fmla="*/ 72 h 495"/>
                <a:gd name="T64" fmla="*/ 67 w 569"/>
                <a:gd name="T65" fmla="*/ 101 h 495"/>
                <a:gd name="T66" fmla="*/ 53 w 569"/>
                <a:gd name="T67" fmla="*/ 130 h 495"/>
                <a:gd name="T68" fmla="*/ 70 w 569"/>
                <a:gd name="T69" fmla="*/ 140 h 495"/>
                <a:gd name="T70" fmla="*/ 82 w 569"/>
                <a:gd name="T71" fmla="*/ 164 h 495"/>
                <a:gd name="T72" fmla="*/ 94 w 569"/>
                <a:gd name="T73" fmla="*/ 168 h 495"/>
                <a:gd name="T74" fmla="*/ 98 w 569"/>
                <a:gd name="T75" fmla="*/ 45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9" h="495">
                  <a:moveTo>
                    <a:pt x="98" y="454"/>
                  </a:moveTo>
                  <a:lnTo>
                    <a:pt x="478" y="438"/>
                  </a:lnTo>
                  <a:lnTo>
                    <a:pt x="478" y="442"/>
                  </a:lnTo>
                  <a:lnTo>
                    <a:pt x="485" y="447"/>
                  </a:lnTo>
                  <a:lnTo>
                    <a:pt x="488" y="457"/>
                  </a:lnTo>
                  <a:lnTo>
                    <a:pt x="488" y="466"/>
                  </a:lnTo>
                  <a:lnTo>
                    <a:pt x="476" y="476"/>
                  </a:lnTo>
                  <a:lnTo>
                    <a:pt x="466" y="486"/>
                  </a:lnTo>
                  <a:lnTo>
                    <a:pt x="464" y="495"/>
                  </a:lnTo>
                  <a:lnTo>
                    <a:pt x="521" y="491"/>
                  </a:lnTo>
                  <a:lnTo>
                    <a:pt x="526" y="474"/>
                  </a:lnTo>
                  <a:lnTo>
                    <a:pt x="524" y="469"/>
                  </a:lnTo>
                  <a:lnTo>
                    <a:pt x="528" y="450"/>
                  </a:lnTo>
                  <a:lnTo>
                    <a:pt x="536" y="435"/>
                  </a:lnTo>
                  <a:lnTo>
                    <a:pt x="540" y="428"/>
                  </a:lnTo>
                  <a:lnTo>
                    <a:pt x="552" y="423"/>
                  </a:lnTo>
                  <a:lnTo>
                    <a:pt x="555" y="426"/>
                  </a:lnTo>
                  <a:lnTo>
                    <a:pt x="560" y="421"/>
                  </a:lnTo>
                  <a:lnTo>
                    <a:pt x="569" y="394"/>
                  </a:lnTo>
                  <a:lnTo>
                    <a:pt x="567" y="385"/>
                  </a:lnTo>
                  <a:lnTo>
                    <a:pt x="562" y="380"/>
                  </a:lnTo>
                  <a:lnTo>
                    <a:pt x="560" y="380"/>
                  </a:lnTo>
                  <a:lnTo>
                    <a:pt x="557" y="378"/>
                  </a:lnTo>
                  <a:lnTo>
                    <a:pt x="555" y="375"/>
                  </a:lnTo>
                  <a:lnTo>
                    <a:pt x="550" y="375"/>
                  </a:lnTo>
                  <a:lnTo>
                    <a:pt x="550" y="380"/>
                  </a:lnTo>
                  <a:lnTo>
                    <a:pt x="545" y="380"/>
                  </a:lnTo>
                  <a:lnTo>
                    <a:pt x="528" y="351"/>
                  </a:lnTo>
                  <a:lnTo>
                    <a:pt x="528" y="346"/>
                  </a:lnTo>
                  <a:lnTo>
                    <a:pt x="536" y="342"/>
                  </a:lnTo>
                  <a:lnTo>
                    <a:pt x="536" y="337"/>
                  </a:lnTo>
                  <a:lnTo>
                    <a:pt x="528" y="327"/>
                  </a:lnTo>
                  <a:lnTo>
                    <a:pt x="524" y="308"/>
                  </a:lnTo>
                  <a:lnTo>
                    <a:pt x="500" y="289"/>
                  </a:lnTo>
                  <a:lnTo>
                    <a:pt x="488" y="284"/>
                  </a:lnTo>
                  <a:lnTo>
                    <a:pt x="464" y="269"/>
                  </a:lnTo>
                  <a:lnTo>
                    <a:pt x="449" y="255"/>
                  </a:lnTo>
                  <a:lnTo>
                    <a:pt x="444" y="243"/>
                  </a:lnTo>
                  <a:lnTo>
                    <a:pt x="447" y="236"/>
                  </a:lnTo>
                  <a:lnTo>
                    <a:pt x="464" y="219"/>
                  </a:lnTo>
                  <a:lnTo>
                    <a:pt x="461" y="202"/>
                  </a:lnTo>
                  <a:lnTo>
                    <a:pt x="466" y="190"/>
                  </a:lnTo>
                  <a:lnTo>
                    <a:pt x="461" y="183"/>
                  </a:lnTo>
                  <a:lnTo>
                    <a:pt x="442" y="173"/>
                  </a:lnTo>
                  <a:lnTo>
                    <a:pt x="435" y="176"/>
                  </a:lnTo>
                  <a:lnTo>
                    <a:pt x="428" y="183"/>
                  </a:lnTo>
                  <a:lnTo>
                    <a:pt x="423" y="180"/>
                  </a:lnTo>
                  <a:lnTo>
                    <a:pt x="408" y="142"/>
                  </a:lnTo>
                  <a:lnTo>
                    <a:pt x="401" y="135"/>
                  </a:lnTo>
                  <a:lnTo>
                    <a:pt x="377" y="116"/>
                  </a:lnTo>
                  <a:lnTo>
                    <a:pt x="353" y="87"/>
                  </a:lnTo>
                  <a:lnTo>
                    <a:pt x="351" y="80"/>
                  </a:lnTo>
                  <a:lnTo>
                    <a:pt x="346" y="63"/>
                  </a:lnTo>
                  <a:lnTo>
                    <a:pt x="343" y="41"/>
                  </a:lnTo>
                  <a:lnTo>
                    <a:pt x="348" y="29"/>
                  </a:lnTo>
                  <a:lnTo>
                    <a:pt x="348" y="27"/>
                  </a:lnTo>
                  <a:lnTo>
                    <a:pt x="324" y="0"/>
                  </a:lnTo>
                  <a:lnTo>
                    <a:pt x="0" y="12"/>
                  </a:lnTo>
                  <a:lnTo>
                    <a:pt x="5" y="22"/>
                  </a:lnTo>
                  <a:lnTo>
                    <a:pt x="14" y="29"/>
                  </a:lnTo>
                  <a:lnTo>
                    <a:pt x="17" y="43"/>
                  </a:lnTo>
                  <a:lnTo>
                    <a:pt x="29" y="58"/>
                  </a:lnTo>
                  <a:lnTo>
                    <a:pt x="34" y="60"/>
                  </a:lnTo>
                  <a:lnTo>
                    <a:pt x="31" y="72"/>
                  </a:lnTo>
                  <a:lnTo>
                    <a:pt x="31" y="75"/>
                  </a:lnTo>
                  <a:lnTo>
                    <a:pt x="67" y="101"/>
                  </a:lnTo>
                  <a:lnTo>
                    <a:pt x="55" y="116"/>
                  </a:lnTo>
                  <a:lnTo>
                    <a:pt x="53" y="130"/>
                  </a:lnTo>
                  <a:lnTo>
                    <a:pt x="60" y="135"/>
                  </a:lnTo>
                  <a:lnTo>
                    <a:pt x="70" y="140"/>
                  </a:lnTo>
                  <a:lnTo>
                    <a:pt x="74" y="159"/>
                  </a:lnTo>
                  <a:lnTo>
                    <a:pt x="82" y="164"/>
                  </a:lnTo>
                  <a:lnTo>
                    <a:pt x="91" y="166"/>
                  </a:lnTo>
                  <a:lnTo>
                    <a:pt x="94" y="168"/>
                  </a:lnTo>
                  <a:lnTo>
                    <a:pt x="96" y="402"/>
                  </a:lnTo>
                  <a:lnTo>
                    <a:pt x="98" y="45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ACDC43C9-C398-4643-A188-AF2161F9BC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995" y="2917993"/>
              <a:ext cx="777366" cy="517236"/>
            </a:xfrm>
            <a:custGeom>
              <a:avLst/>
              <a:gdLst>
                <a:gd name="T0" fmla="*/ 418 w 514"/>
                <a:gd name="T1" fmla="*/ 0 h 342"/>
                <a:gd name="T2" fmla="*/ 430 w 514"/>
                <a:gd name="T3" fmla="*/ 24 h 342"/>
                <a:gd name="T4" fmla="*/ 423 w 514"/>
                <a:gd name="T5" fmla="*/ 41 h 342"/>
                <a:gd name="T6" fmla="*/ 435 w 514"/>
                <a:gd name="T7" fmla="*/ 82 h 342"/>
                <a:gd name="T8" fmla="*/ 469 w 514"/>
                <a:gd name="T9" fmla="*/ 99 h 342"/>
                <a:gd name="T10" fmla="*/ 473 w 514"/>
                <a:gd name="T11" fmla="*/ 113 h 342"/>
                <a:gd name="T12" fmla="*/ 493 w 514"/>
                <a:gd name="T13" fmla="*/ 135 h 342"/>
                <a:gd name="T14" fmla="*/ 514 w 514"/>
                <a:gd name="T15" fmla="*/ 164 h 342"/>
                <a:gd name="T16" fmla="*/ 507 w 514"/>
                <a:gd name="T17" fmla="*/ 183 h 342"/>
                <a:gd name="T18" fmla="*/ 502 w 514"/>
                <a:gd name="T19" fmla="*/ 197 h 342"/>
                <a:gd name="T20" fmla="*/ 473 w 514"/>
                <a:gd name="T21" fmla="*/ 217 h 342"/>
                <a:gd name="T22" fmla="*/ 454 w 514"/>
                <a:gd name="T23" fmla="*/ 222 h 342"/>
                <a:gd name="T24" fmla="*/ 440 w 514"/>
                <a:gd name="T25" fmla="*/ 238 h 342"/>
                <a:gd name="T26" fmla="*/ 452 w 514"/>
                <a:gd name="T27" fmla="*/ 258 h 342"/>
                <a:gd name="T28" fmla="*/ 452 w 514"/>
                <a:gd name="T29" fmla="*/ 279 h 342"/>
                <a:gd name="T30" fmla="*/ 428 w 514"/>
                <a:gd name="T31" fmla="*/ 315 h 342"/>
                <a:gd name="T32" fmla="*/ 423 w 514"/>
                <a:gd name="T33" fmla="*/ 332 h 342"/>
                <a:gd name="T34" fmla="*/ 394 w 514"/>
                <a:gd name="T35" fmla="*/ 315 h 342"/>
                <a:gd name="T36" fmla="*/ 65 w 514"/>
                <a:gd name="T37" fmla="*/ 322 h 342"/>
                <a:gd name="T38" fmla="*/ 65 w 514"/>
                <a:gd name="T39" fmla="*/ 301 h 342"/>
                <a:gd name="T40" fmla="*/ 58 w 514"/>
                <a:gd name="T41" fmla="*/ 284 h 342"/>
                <a:gd name="T42" fmla="*/ 60 w 514"/>
                <a:gd name="T43" fmla="*/ 267 h 342"/>
                <a:gd name="T44" fmla="*/ 51 w 514"/>
                <a:gd name="T45" fmla="*/ 246 h 342"/>
                <a:gd name="T46" fmla="*/ 51 w 514"/>
                <a:gd name="T47" fmla="*/ 226 h 342"/>
                <a:gd name="T48" fmla="*/ 36 w 514"/>
                <a:gd name="T49" fmla="*/ 209 h 342"/>
                <a:gd name="T50" fmla="*/ 32 w 514"/>
                <a:gd name="T51" fmla="*/ 193 h 342"/>
                <a:gd name="T52" fmla="*/ 17 w 514"/>
                <a:gd name="T53" fmla="*/ 169 h 342"/>
                <a:gd name="T54" fmla="*/ 22 w 514"/>
                <a:gd name="T55" fmla="*/ 145 h 342"/>
                <a:gd name="T56" fmla="*/ 12 w 514"/>
                <a:gd name="T57" fmla="*/ 128 h 342"/>
                <a:gd name="T58" fmla="*/ 10 w 514"/>
                <a:gd name="T59" fmla="*/ 113 h 342"/>
                <a:gd name="T60" fmla="*/ 10 w 514"/>
                <a:gd name="T61" fmla="*/ 75 h 342"/>
                <a:gd name="T62" fmla="*/ 15 w 514"/>
                <a:gd name="T63" fmla="*/ 60 h 342"/>
                <a:gd name="T64" fmla="*/ 5 w 514"/>
                <a:gd name="T65" fmla="*/ 39 h 342"/>
                <a:gd name="T66" fmla="*/ 5 w 514"/>
                <a:gd name="T67" fmla="*/ 22 h 342"/>
                <a:gd name="T68" fmla="*/ 10 w 514"/>
                <a:gd name="T69" fmla="*/ 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342">
                  <a:moveTo>
                    <a:pt x="15" y="15"/>
                  </a:moveTo>
                  <a:lnTo>
                    <a:pt x="418" y="0"/>
                  </a:lnTo>
                  <a:lnTo>
                    <a:pt x="421" y="15"/>
                  </a:lnTo>
                  <a:lnTo>
                    <a:pt x="430" y="24"/>
                  </a:lnTo>
                  <a:lnTo>
                    <a:pt x="430" y="29"/>
                  </a:lnTo>
                  <a:lnTo>
                    <a:pt x="423" y="41"/>
                  </a:lnTo>
                  <a:lnTo>
                    <a:pt x="428" y="53"/>
                  </a:lnTo>
                  <a:lnTo>
                    <a:pt x="435" y="82"/>
                  </a:lnTo>
                  <a:lnTo>
                    <a:pt x="461" y="92"/>
                  </a:lnTo>
                  <a:lnTo>
                    <a:pt x="469" y="99"/>
                  </a:lnTo>
                  <a:lnTo>
                    <a:pt x="471" y="109"/>
                  </a:lnTo>
                  <a:lnTo>
                    <a:pt x="473" y="113"/>
                  </a:lnTo>
                  <a:lnTo>
                    <a:pt x="490" y="125"/>
                  </a:lnTo>
                  <a:lnTo>
                    <a:pt x="493" y="135"/>
                  </a:lnTo>
                  <a:lnTo>
                    <a:pt x="507" y="145"/>
                  </a:lnTo>
                  <a:lnTo>
                    <a:pt x="514" y="164"/>
                  </a:lnTo>
                  <a:lnTo>
                    <a:pt x="512" y="171"/>
                  </a:lnTo>
                  <a:lnTo>
                    <a:pt x="507" y="183"/>
                  </a:lnTo>
                  <a:lnTo>
                    <a:pt x="502" y="188"/>
                  </a:lnTo>
                  <a:lnTo>
                    <a:pt x="502" y="197"/>
                  </a:lnTo>
                  <a:lnTo>
                    <a:pt x="488" y="214"/>
                  </a:lnTo>
                  <a:lnTo>
                    <a:pt x="473" y="217"/>
                  </a:lnTo>
                  <a:lnTo>
                    <a:pt x="471" y="222"/>
                  </a:lnTo>
                  <a:lnTo>
                    <a:pt x="454" y="222"/>
                  </a:lnTo>
                  <a:lnTo>
                    <a:pt x="447" y="226"/>
                  </a:lnTo>
                  <a:lnTo>
                    <a:pt x="440" y="238"/>
                  </a:lnTo>
                  <a:lnTo>
                    <a:pt x="442" y="248"/>
                  </a:lnTo>
                  <a:lnTo>
                    <a:pt x="452" y="258"/>
                  </a:lnTo>
                  <a:lnTo>
                    <a:pt x="454" y="265"/>
                  </a:lnTo>
                  <a:lnTo>
                    <a:pt x="452" y="279"/>
                  </a:lnTo>
                  <a:lnTo>
                    <a:pt x="440" y="306"/>
                  </a:lnTo>
                  <a:lnTo>
                    <a:pt x="428" y="315"/>
                  </a:lnTo>
                  <a:lnTo>
                    <a:pt x="423" y="322"/>
                  </a:lnTo>
                  <a:lnTo>
                    <a:pt x="423" y="332"/>
                  </a:lnTo>
                  <a:lnTo>
                    <a:pt x="418" y="342"/>
                  </a:lnTo>
                  <a:lnTo>
                    <a:pt x="394" y="315"/>
                  </a:lnTo>
                  <a:lnTo>
                    <a:pt x="70" y="327"/>
                  </a:lnTo>
                  <a:lnTo>
                    <a:pt x="65" y="322"/>
                  </a:lnTo>
                  <a:lnTo>
                    <a:pt x="63" y="310"/>
                  </a:lnTo>
                  <a:lnTo>
                    <a:pt x="65" y="301"/>
                  </a:lnTo>
                  <a:lnTo>
                    <a:pt x="60" y="294"/>
                  </a:lnTo>
                  <a:lnTo>
                    <a:pt x="58" y="284"/>
                  </a:lnTo>
                  <a:lnTo>
                    <a:pt x="63" y="277"/>
                  </a:lnTo>
                  <a:lnTo>
                    <a:pt x="60" y="267"/>
                  </a:lnTo>
                  <a:lnTo>
                    <a:pt x="48" y="262"/>
                  </a:lnTo>
                  <a:lnTo>
                    <a:pt x="51" y="246"/>
                  </a:lnTo>
                  <a:lnTo>
                    <a:pt x="56" y="236"/>
                  </a:lnTo>
                  <a:lnTo>
                    <a:pt x="51" y="226"/>
                  </a:lnTo>
                  <a:lnTo>
                    <a:pt x="41" y="219"/>
                  </a:lnTo>
                  <a:lnTo>
                    <a:pt x="36" y="209"/>
                  </a:lnTo>
                  <a:lnTo>
                    <a:pt x="41" y="202"/>
                  </a:lnTo>
                  <a:lnTo>
                    <a:pt x="32" y="193"/>
                  </a:lnTo>
                  <a:lnTo>
                    <a:pt x="27" y="176"/>
                  </a:lnTo>
                  <a:lnTo>
                    <a:pt x="17" y="169"/>
                  </a:lnTo>
                  <a:lnTo>
                    <a:pt x="22" y="152"/>
                  </a:lnTo>
                  <a:lnTo>
                    <a:pt x="22" y="145"/>
                  </a:lnTo>
                  <a:lnTo>
                    <a:pt x="12" y="137"/>
                  </a:lnTo>
                  <a:lnTo>
                    <a:pt x="12" y="128"/>
                  </a:lnTo>
                  <a:lnTo>
                    <a:pt x="12" y="125"/>
                  </a:lnTo>
                  <a:lnTo>
                    <a:pt x="10" y="113"/>
                  </a:lnTo>
                  <a:lnTo>
                    <a:pt x="0" y="94"/>
                  </a:lnTo>
                  <a:lnTo>
                    <a:pt x="10" y="75"/>
                  </a:lnTo>
                  <a:lnTo>
                    <a:pt x="8" y="65"/>
                  </a:lnTo>
                  <a:lnTo>
                    <a:pt x="15" y="60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1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1">
              <a:extLst>
                <a:ext uri="{FF2B5EF4-FFF2-40B4-BE49-F238E27FC236}">
                  <a16:creationId xmlns:a16="http://schemas.microsoft.com/office/drawing/2014/main" id="{3AB08447-5FDE-5B44-8469-5B4BC15053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27500" y="1987876"/>
              <a:ext cx="845424" cy="952803"/>
            </a:xfrm>
            <a:custGeom>
              <a:avLst/>
              <a:gdLst>
                <a:gd name="T0" fmla="*/ 55 w 559"/>
                <a:gd name="T1" fmla="*/ 435 h 630"/>
                <a:gd name="T2" fmla="*/ 26 w 559"/>
                <a:gd name="T3" fmla="*/ 399 h 630"/>
                <a:gd name="T4" fmla="*/ 45 w 559"/>
                <a:gd name="T5" fmla="*/ 373 h 630"/>
                <a:gd name="T6" fmla="*/ 43 w 559"/>
                <a:gd name="T7" fmla="*/ 349 h 630"/>
                <a:gd name="T8" fmla="*/ 33 w 559"/>
                <a:gd name="T9" fmla="*/ 296 h 630"/>
                <a:gd name="T10" fmla="*/ 31 w 559"/>
                <a:gd name="T11" fmla="*/ 269 h 630"/>
                <a:gd name="T12" fmla="*/ 26 w 559"/>
                <a:gd name="T13" fmla="*/ 204 h 630"/>
                <a:gd name="T14" fmla="*/ 12 w 559"/>
                <a:gd name="T15" fmla="*/ 164 h 630"/>
                <a:gd name="T16" fmla="*/ 4 w 559"/>
                <a:gd name="T17" fmla="*/ 99 h 630"/>
                <a:gd name="T18" fmla="*/ 9 w 559"/>
                <a:gd name="T19" fmla="*/ 72 h 630"/>
                <a:gd name="T20" fmla="*/ 0 w 559"/>
                <a:gd name="T21" fmla="*/ 39 h 630"/>
                <a:gd name="T22" fmla="*/ 146 w 559"/>
                <a:gd name="T23" fmla="*/ 15 h 630"/>
                <a:gd name="T24" fmla="*/ 158 w 559"/>
                <a:gd name="T25" fmla="*/ 0 h 630"/>
                <a:gd name="T26" fmla="*/ 175 w 559"/>
                <a:gd name="T27" fmla="*/ 29 h 630"/>
                <a:gd name="T28" fmla="*/ 180 w 559"/>
                <a:gd name="T29" fmla="*/ 60 h 630"/>
                <a:gd name="T30" fmla="*/ 201 w 559"/>
                <a:gd name="T31" fmla="*/ 70 h 630"/>
                <a:gd name="T32" fmla="*/ 216 w 559"/>
                <a:gd name="T33" fmla="*/ 77 h 630"/>
                <a:gd name="T34" fmla="*/ 242 w 559"/>
                <a:gd name="T35" fmla="*/ 77 h 630"/>
                <a:gd name="T36" fmla="*/ 247 w 559"/>
                <a:gd name="T37" fmla="*/ 87 h 630"/>
                <a:gd name="T38" fmla="*/ 273 w 559"/>
                <a:gd name="T39" fmla="*/ 77 h 630"/>
                <a:gd name="T40" fmla="*/ 324 w 559"/>
                <a:gd name="T41" fmla="*/ 82 h 630"/>
                <a:gd name="T42" fmla="*/ 326 w 559"/>
                <a:gd name="T43" fmla="*/ 89 h 630"/>
                <a:gd name="T44" fmla="*/ 336 w 559"/>
                <a:gd name="T45" fmla="*/ 91 h 630"/>
                <a:gd name="T46" fmla="*/ 343 w 559"/>
                <a:gd name="T47" fmla="*/ 111 h 630"/>
                <a:gd name="T48" fmla="*/ 360 w 559"/>
                <a:gd name="T49" fmla="*/ 103 h 630"/>
                <a:gd name="T50" fmla="*/ 372 w 559"/>
                <a:gd name="T51" fmla="*/ 103 h 630"/>
                <a:gd name="T52" fmla="*/ 393 w 559"/>
                <a:gd name="T53" fmla="*/ 118 h 630"/>
                <a:gd name="T54" fmla="*/ 405 w 559"/>
                <a:gd name="T55" fmla="*/ 132 h 630"/>
                <a:gd name="T56" fmla="*/ 427 w 559"/>
                <a:gd name="T57" fmla="*/ 127 h 630"/>
                <a:gd name="T58" fmla="*/ 461 w 559"/>
                <a:gd name="T59" fmla="*/ 111 h 630"/>
                <a:gd name="T60" fmla="*/ 509 w 559"/>
                <a:gd name="T61" fmla="*/ 120 h 630"/>
                <a:gd name="T62" fmla="*/ 521 w 559"/>
                <a:gd name="T63" fmla="*/ 125 h 630"/>
                <a:gd name="T64" fmla="*/ 542 w 559"/>
                <a:gd name="T65" fmla="*/ 127 h 630"/>
                <a:gd name="T66" fmla="*/ 550 w 559"/>
                <a:gd name="T67" fmla="*/ 137 h 630"/>
                <a:gd name="T68" fmla="*/ 511 w 559"/>
                <a:gd name="T69" fmla="*/ 156 h 630"/>
                <a:gd name="T70" fmla="*/ 489 w 559"/>
                <a:gd name="T71" fmla="*/ 171 h 630"/>
                <a:gd name="T72" fmla="*/ 458 w 559"/>
                <a:gd name="T73" fmla="*/ 188 h 630"/>
                <a:gd name="T74" fmla="*/ 374 w 559"/>
                <a:gd name="T75" fmla="*/ 272 h 630"/>
                <a:gd name="T76" fmla="*/ 362 w 559"/>
                <a:gd name="T77" fmla="*/ 284 h 630"/>
                <a:gd name="T78" fmla="*/ 357 w 559"/>
                <a:gd name="T79" fmla="*/ 349 h 630"/>
                <a:gd name="T80" fmla="*/ 331 w 559"/>
                <a:gd name="T81" fmla="*/ 370 h 630"/>
                <a:gd name="T82" fmla="*/ 326 w 559"/>
                <a:gd name="T83" fmla="*/ 382 h 630"/>
                <a:gd name="T84" fmla="*/ 333 w 559"/>
                <a:gd name="T85" fmla="*/ 404 h 630"/>
                <a:gd name="T86" fmla="*/ 333 w 559"/>
                <a:gd name="T87" fmla="*/ 430 h 630"/>
                <a:gd name="T88" fmla="*/ 333 w 559"/>
                <a:gd name="T89" fmla="*/ 459 h 630"/>
                <a:gd name="T90" fmla="*/ 336 w 559"/>
                <a:gd name="T91" fmla="*/ 493 h 630"/>
                <a:gd name="T92" fmla="*/ 348 w 559"/>
                <a:gd name="T93" fmla="*/ 505 h 630"/>
                <a:gd name="T94" fmla="*/ 369 w 559"/>
                <a:gd name="T95" fmla="*/ 510 h 630"/>
                <a:gd name="T96" fmla="*/ 377 w 559"/>
                <a:gd name="T97" fmla="*/ 519 h 630"/>
                <a:gd name="T98" fmla="*/ 408 w 559"/>
                <a:gd name="T99" fmla="*/ 546 h 630"/>
                <a:gd name="T100" fmla="*/ 453 w 559"/>
                <a:gd name="T101" fmla="*/ 577 h 630"/>
                <a:gd name="T102" fmla="*/ 456 w 559"/>
                <a:gd name="T103" fmla="*/ 596 h 630"/>
                <a:gd name="T104" fmla="*/ 55 w 559"/>
                <a:gd name="T105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9" h="630">
                  <a:moveTo>
                    <a:pt x="55" y="630"/>
                  </a:moveTo>
                  <a:lnTo>
                    <a:pt x="55" y="435"/>
                  </a:lnTo>
                  <a:lnTo>
                    <a:pt x="26" y="409"/>
                  </a:lnTo>
                  <a:lnTo>
                    <a:pt x="26" y="399"/>
                  </a:lnTo>
                  <a:lnTo>
                    <a:pt x="40" y="385"/>
                  </a:lnTo>
                  <a:lnTo>
                    <a:pt x="45" y="373"/>
                  </a:lnTo>
                  <a:lnTo>
                    <a:pt x="43" y="365"/>
                  </a:lnTo>
                  <a:lnTo>
                    <a:pt x="43" y="349"/>
                  </a:lnTo>
                  <a:lnTo>
                    <a:pt x="45" y="334"/>
                  </a:lnTo>
                  <a:lnTo>
                    <a:pt x="33" y="296"/>
                  </a:lnTo>
                  <a:lnTo>
                    <a:pt x="31" y="289"/>
                  </a:lnTo>
                  <a:lnTo>
                    <a:pt x="31" y="269"/>
                  </a:lnTo>
                  <a:lnTo>
                    <a:pt x="28" y="257"/>
                  </a:lnTo>
                  <a:lnTo>
                    <a:pt x="26" y="204"/>
                  </a:lnTo>
                  <a:lnTo>
                    <a:pt x="21" y="173"/>
                  </a:lnTo>
                  <a:lnTo>
                    <a:pt x="12" y="164"/>
                  </a:lnTo>
                  <a:lnTo>
                    <a:pt x="4" y="127"/>
                  </a:lnTo>
                  <a:lnTo>
                    <a:pt x="4" y="99"/>
                  </a:lnTo>
                  <a:lnTo>
                    <a:pt x="7" y="82"/>
                  </a:lnTo>
                  <a:lnTo>
                    <a:pt x="9" y="72"/>
                  </a:lnTo>
                  <a:lnTo>
                    <a:pt x="2" y="48"/>
                  </a:lnTo>
                  <a:lnTo>
                    <a:pt x="0" y="39"/>
                  </a:lnTo>
                  <a:lnTo>
                    <a:pt x="146" y="39"/>
                  </a:lnTo>
                  <a:lnTo>
                    <a:pt x="146" y="15"/>
                  </a:lnTo>
                  <a:lnTo>
                    <a:pt x="148" y="0"/>
                  </a:lnTo>
                  <a:lnTo>
                    <a:pt x="158" y="0"/>
                  </a:lnTo>
                  <a:lnTo>
                    <a:pt x="175" y="5"/>
                  </a:lnTo>
                  <a:lnTo>
                    <a:pt x="175" y="29"/>
                  </a:lnTo>
                  <a:lnTo>
                    <a:pt x="180" y="46"/>
                  </a:lnTo>
                  <a:lnTo>
                    <a:pt x="180" y="60"/>
                  </a:lnTo>
                  <a:lnTo>
                    <a:pt x="194" y="72"/>
                  </a:lnTo>
                  <a:lnTo>
                    <a:pt x="201" y="70"/>
                  </a:lnTo>
                  <a:lnTo>
                    <a:pt x="211" y="72"/>
                  </a:lnTo>
                  <a:lnTo>
                    <a:pt x="216" y="77"/>
                  </a:lnTo>
                  <a:lnTo>
                    <a:pt x="230" y="75"/>
                  </a:lnTo>
                  <a:lnTo>
                    <a:pt x="242" y="77"/>
                  </a:lnTo>
                  <a:lnTo>
                    <a:pt x="247" y="84"/>
                  </a:lnTo>
                  <a:lnTo>
                    <a:pt x="247" y="87"/>
                  </a:lnTo>
                  <a:lnTo>
                    <a:pt x="266" y="87"/>
                  </a:lnTo>
                  <a:lnTo>
                    <a:pt x="273" y="77"/>
                  </a:lnTo>
                  <a:lnTo>
                    <a:pt x="305" y="77"/>
                  </a:lnTo>
                  <a:lnTo>
                    <a:pt x="324" y="82"/>
                  </a:lnTo>
                  <a:lnTo>
                    <a:pt x="331" y="82"/>
                  </a:lnTo>
                  <a:lnTo>
                    <a:pt x="326" y="89"/>
                  </a:lnTo>
                  <a:lnTo>
                    <a:pt x="333" y="94"/>
                  </a:lnTo>
                  <a:lnTo>
                    <a:pt x="336" y="91"/>
                  </a:lnTo>
                  <a:lnTo>
                    <a:pt x="341" y="96"/>
                  </a:lnTo>
                  <a:lnTo>
                    <a:pt x="343" y="111"/>
                  </a:lnTo>
                  <a:lnTo>
                    <a:pt x="350" y="115"/>
                  </a:lnTo>
                  <a:lnTo>
                    <a:pt x="360" y="103"/>
                  </a:lnTo>
                  <a:lnTo>
                    <a:pt x="365" y="101"/>
                  </a:lnTo>
                  <a:lnTo>
                    <a:pt x="372" y="103"/>
                  </a:lnTo>
                  <a:lnTo>
                    <a:pt x="377" y="115"/>
                  </a:lnTo>
                  <a:lnTo>
                    <a:pt x="393" y="118"/>
                  </a:lnTo>
                  <a:lnTo>
                    <a:pt x="398" y="125"/>
                  </a:lnTo>
                  <a:lnTo>
                    <a:pt x="405" y="132"/>
                  </a:lnTo>
                  <a:lnTo>
                    <a:pt x="417" y="132"/>
                  </a:lnTo>
                  <a:lnTo>
                    <a:pt x="427" y="127"/>
                  </a:lnTo>
                  <a:lnTo>
                    <a:pt x="456" y="108"/>
                  </a:lnTo>
                  <a:lnTo>
                    <a:pt x="461" y="111"/>
                  </a:lnTo>
                  <a:lnTo>
                    <a:pt x="468" y="120"/>
                  </a:lnTo>
                  <a:lnTo>
                    <a:pt x="509" y="120"/>
                  </a:lnTo>
                  <a:lnTo>
                    <a:pt x="516" y="123"/>
                  </a:lnTo>
                  <a:lnTo>
                    <a:pt x="521" y="125"/>
                  </a:lnTo>
                  <a:lnTo>
                    <a:pt x="533" y="132"/>
                  </a:lnTo>
                  <a:lnTo>
                    <a:pt x="542" y="127"/>
                  </a:lnTo>
                  <a:lnTo>
                    <a:pt x="559" y="127"/>
                  </a:lnTo>
                  <a:lnTo>
                    <a:pt x="550" y="137"/>
                  </a:lnTo>
                  <a:lnTo>
                    <a:pt x="525" y="152"/>
                  </a:lnTo>
                  <a:lnTo>
                    <a:pt x="511" y="156"/>
                  </a:lnTo>
                  <a:lnTo>
                    <a:pt x="501" y="159"/>
                  </a:lnTo>
                  <a:lnTo>
                    <a:pt x="489" y="171"/>
                  </a:lnTo>
                  <a:lnTo>
                    <a:pt x="468" y="180"/>
                  </a:lnTo>
                  <a:lnTo>
                    <a:pt x="458" y="188"/>
                  </a:lnTo>
                  <a:lnTo>
                    <a:pt x="425" y="226"/>
                  </a:lnTo>
                  <a:lnTo>
                    <a:pt x="374" y="272"/>
                  </a:lnTo>
                  <a:lnTo>
                    <a:pt x="367" y="279"/>
                  </a:lnTo>
                  <a:lnTo>
                    <a:pt x="362" y="284"/>
                  </a:lnTo>
                  <a:lnTo>
                    <a:pt x="365" y="344"/>
                  </a:lnTo>
                  <a:lnTo>
                    <a:pt x="357" y="349"/>
                  </a:lnTo>
                  <a:lnTo>
                    <a:pt x="353" y="353"/>
                  </a:lnTo>
                  <a:lnTo>
                    <a:pt x="331" y="370"/>
                  </a:lnTo>
                  <a:lnTo>
                    <a:pt x="329" y="380"/>
                  </a:lnTo>
                  <a:lnTo>
                    <a:pt x="326" y="382"/>
                  </a:lnTo>
                  <a:lnTo>
                    <a:pt x="321" y="399"/>
                  </a:lnTo>
                  <a:lnTo>
                    <a:pt x="333" y="404"/>
                  </a:lnTo>
                  <a:lnTo>
                    <a:pt x="341" y="418"/>
                  </a:lnTo>
                  <a:lnTo>
                    <a:pt x="333" y="430"/>
                  </a:lnTo>
                  <a:lnTo>
                    <a:pt x="333" y="440"/>
                  </a:lnTo>
                  <a:lnTo>
                    <a:pt x="333" y="459"/>
                  </a:lnTo>
                  <a:lnTo>
                    <a:pt x="333" y="488"/>
                  </a:lnTo>
                  <a:lnTo>
                    <a:pt x="336" y="493"/>
                  </a:lnTo>
                  <a:lnTo>
                    <a:pt x="345" y="500"/>
                  </a:lnTo>
                  <a:lnTo>
                    <a:pt x="348" y="505"/>
                  </a:lnTo>
                  <a:lnTo>
                    <a:pt x="367" y="507"/>
                  </a:lnTo>
                  <a:lnTo>
                    <a:pt x="369" y="510"/>
                  </a:lnTo>
                  <a:lnTo>
                    <a:pt x="372" y="514"/>
                  </a:lnTo>
                  <a:lnTo>
                    <a:pt x="377" y="519"/>
                  </a:lnTo>
                  <a:lnTo>
                    <a:pt x="401" y="529"/>
                  </a:lnTo>
                  <a:lnTo>
                    <a:pt x="408" y="546"/>
                  </a:lnTo>
                  <a:lnTo>
                    <a:pt x="427" y="560"/>
                  </a:lnTo>
                  <a:lnTo>
                    <a:pt x="453" y="577"/>
                  </a:lnTo>
                  <a:lnTo>
                    <a:pt x="456" y="584"/>
                  </a:lnTo>
                  <a:lnTo>
                    <a:pt x="456" y="596"/>
                  </a:lnTo>
                  <a:lnTo>
                    <a:pt x="458" y="615"/>
                  </a:lnTo>
                  <a:lnTo>
                    <a:pt x="55" y="63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2">
              <a:extLst>
                <a:ext uri="{FF2B5EF4-FFF2-40B4-BE49-F238E27FC236}">
                  <a16:creationId xmlns:a16="http://schemas.microsoft.com/office/drawing/2014/main" id="{80C7938E-A433-6C47-8FD4-7D25F25F7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12975" y="2358411"/>
              <a:ext cx="679062" cy="724432"/>
            </a:xfrm>
            <a:custGeom>
              <a:avLst/>
              <a:gdLst>
                <a:gd name="T0" fmla="*/ 188 w 449"/>
                <a:gd name="T1" fmla="*/ 469 h 479"/>
                <a:gd name="T2" fmla="*/ 154 w 449"/>
                <a:gd name="T3" fmla="*/ 452 h 479"/>
                <a:gd name="T4" fmla="*/ 142 w 449"/>
                <a:gd name="T5" fmla="*/ 411 h 479"/>
                <a:gd name="T6" fmla="*/ 149 w 449"/>
                <a:gd name="T7" fmla="*/ 394 h 479"/>
                <a:gd name="T8" fmla="*/ 137 w 449"/>
                <a:gd name="T9" fmla="*/ 370 h 479"/>
                <a:gd name="T10" fmla="*/ 135 w 449"/>
                <a:gd name="T11" fmla="*/ 339 h 479"/>
                <a:gd name="T12" fmla="*/ 106 w 449"/>
                <a:gd name="T13" fmla="*/ 315 h 479"/>
                <a:gd name="T14" fmla="*/ 80 w 449"/>
                <a:gd name="T15" fmla="*/ 284 h 479"/>
                <a:gd name="T16" fmla="*/ 51 w 449"/>
                <a:gd name="T17" fmla="*/ 269 h 479"/>
                <a:gd name="T18" fmla="*/ 46 w 449"/>
                <a:gd name="T19" fmla="*/ 262 h 479"/>
                <a:gd name="T20" fmla="*/ 24 w 449"/>
                <a:gd name="T21" fmla="*/ 255 h 479"/>
                <a:gd name="T22" fmla="*/ 12 w 449"/>
                <a:gd name="T23" fmla="*/ 243 h 479"/>
                <a:gd name="T24" fmla="*/ 12 w 449"/>
                <a:gd name="T25" fmla="*/ 195 h 479"/>
                <a:gd name="T26" fmla="*/ 20 w 449"/>
                <a:gd name="T27" fmla="*/ 173 h 479"/>
                <a:gd name="T28" fmla="*/ 0 w 449"/>
                <a:gd name="T29" fmla="*/ 154 h 479"/>
                <a:gd name="T30" fmla="*/ 8 w 449"/>
                <a:gd name="T31" fmla="*/ 135 h 479"/>
                <a:gd name="T32" fmla="*/ 32 w 449"/>
                <a:gd name="T33" fmla="*/ 108 h 479"/>
                <a:gd name="T34" fmla="*/ 44 w 449"/>
                <a:gd name="T35" fmla="*/ 99 h 479"/>
                <a:gd name="T36" fmla="*/ 46 w 449"/>
                <a:gd name="T37" fmla="*/ 34 h 479"/>
                <a:gd name="T38" fmla="*/ 60 w 449"/>
                <a:gd name="T39" fmla="*/ 32 h 479"/>
                <a:gd name="T40" fmla="*/ 82 w 449"/>
                <a:gd name="T41" fmla="*/ 32 h 479"/>
                <a:gd name="T42" fmla="*/ 140 w 449"/>
                <a:gd name="T43" fmla="*/ 0 h 479"/>
                <a:gd name="T44" fmla="*/ 149 w 449"/>
                <a:gd name="T45" fmla="*/ 5 h 479"/>
                <a:gd name="T46" fmla="*/ 147 w 449"/>
                <a:gd name="T47" fmla="*/ 17 h 479"/>
                <a:gd name="T48" fmla="*/ 142 w 449"/>
                <a:gd name="T49" fmla="*/ 39 h 479"/>
                <a:gd name="T50" fmla="*/ 164 w 449"/>
                <a:gd name="T51" fmla="*/ 32 h 479"/>
                <a:gd name="T52" fmla="*/ 183 w 449"/>
                <a:gd name="T53" fmla="*/ 39 h 479"/>
                <a:gd name="T54" fmla="*/ 197 w 449"/>
                <a:gd name="T55" fmla="*/ 46 h 479"/>
                <a:gd name="T56" fmla="*/ 204 w 449"/>
                <a:gd name="T57" fmla="*/ 63 h 479"/>
                <a:gd name="T58" fmla="*/ 281 w 449"/>
                <a:gd name="T59" fmla="*/ 80 h 479"/>
                <a:gd name="T60" fmla="*/ 305 w 449"/>
                <a:gd name="T61" fmla="*/ 92 h 479"/>
                <a:gd name="T62" fmla="*/ 317 w 449"/>
                <a:gd name="T63" fmla="*/ 96 h 479"/>
                <a:gd name="T64" fmla="*/ 327 w 449"/>
                <a:gd name="T65" fmla="*/ 92 h 479"/>
                <a:gd name="T66" fmla="*/ 356 w 449"/>
                <a:gd name="T67" fmla="*/ 99 h 479"/>
                <a:gd name="T68" fmla="*/ 358 w 449"/>
                <a:gd name="T69" fmla="*/ 106 h 479"/>
                <a:gd name="T70" fmla="*/ 368 w 449"/>
                <a:gd name="T71" fmla="*/ 111 h 479"/>
                <a:gd name="T72" fmla="*/ 382 w 449"/>
                <a:gd name="T73" fmla="*/ 128 h 479"/>
                <a:gd name="T74" fmla="*/ 382 w 449"/>
                <a:gd name="T75" fmla="*/ 156 h 479"/>
                <a:gd name="T76" fmla="*/ 397 w 449"/>
                <a:gd name="T77" fmla="*/ 156 h 479"/>
                <a:gd name="T78" fmla="*/ 392 w 449"/>
                <a:gd name="T79" fmla="*/ 166 h 479"/>
                <a:gd name="T80" fmla="*/ 406 w 449"/>
                <a:gd name="T81" fmla="*/ 185 h 479"/>
                <a:gd name="T82" fmla="*/ 389 w 449"/>
                <a:gd name="T83" fmla="*/ 202 h 479"/>
                <a:gd name="T84" fmla="*/ 375 w 449"/>
                <a:gd name="T85" fmla="*/ 238 h 479"/>
                <a:gd name="T86" fmla="*/ 377 w 449"/>
                <a:gd name="T87" fmla="*/ 245 h 479"/>
                <a:gd name="T88" fmla="*/ 401 w 449"/>
                <a:gd name="T89" fmla="*/ 217 h 479"/>
                <a:gd name="T90" fmla="*/ 421 w 449"/>
                <a:gd name="T91" fmla="*/ 202 h 479"/>
                <a:gd name="T92" fmla="*/ 428 w 449"/>
                <a:gd name="T93" fmla="*/ 193 h 479"/>
                <a:gd name="T94" fmla="*/ 430 w 449"/>
                <a:gd name="T95" fmla="*/ 178 h 479"/>
                <a:gd name="T96" fmla="*/ 435 w 449"/>
                <a:gd name="T97" fmla="*/ 168 h 479"/>
                <a:gd name="T98" fmla="*/ 442 w 449"/>
                <a:gd name="T99" fmla="*/ 159 h 479"/>
                <a:gd name="T100" fmla="*/ 449 w 449"/>
                <a:gd name="T101" fmla="*/ 161 h 479"/>
                <a:gd name="T102" fmla="*/ 435 w 449"/>
                <a:gd name="T103" fmla="*/ 202 h 479"/>
                <a:gd name="T104" fmla="*/ 428 w 449"/>
                <a:gd name="T105" fmla="*/ 219 h 479"/>
                <a:gd name="T106" fmla="*/ 418 w 449"/>
                <a:gd name="T107" fmla="*/ 248 h 479"/>
                <a:gd name="T108" fmla="*/ 418 w 449"/>
                <a:gd name="T109" fmla="*/ 279 h 479"/>
                <a:gd name="T110" fmla="*/ 406 w 449"/>
                <a:gd name="T111" fmla="*/ 296 h 479"/>
                <a:gd name="T112" fmla="*/ 409 w 449"/>
                <a:gd name="T113" fmla="*/ 337 h 479"/>
                <a:gd name="T114" fmla="*/ 397 w 449"/>
                <a:gd name="T115" fmla="*/ 370 h 479"/>
                <a:gd name="T116" fmla="*/ 413 w 449"/>
                <a:gd name="T117" fmla="*/ 438 h 479"/>
                <a:gd name="T118" fmla="*/ 411 w 449"/>
                <a:gd name="T119" fmla="*/ 447 h 479"/>
                <a:gd name="T120" fmla="*/ 411 w 449"/>
                <a:gd name="T121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" h="479">
                  <a:moveTo>
                    <a:pt x="190" y="479"/>
                  </a:moveTo>
                  <a:lnTo>
                    <a:pt x="188" y="469"/>
                  </a:lnTo>
                  <a:lnTo>
                    <a:pt x="180" y="462"/>
                  </a:lnTo>
                  <a:lnTo>
                    <a:pt x="154" y="452"/>
                  </a:lnTo>
                  <a:lnTo>
                    <a:pt x="147" y="423"/>
                  </a:lnTo>
                  <a:lnTo>
                    <a:pt x="142" y="411"/>
                  </a:lnTo>
                  <a:lnTo>
                    <a:pt x="149" y="399"/>
                  </a:lnTo>
                  <a:lnTo>
                    <a:pt x="149" y="394"/>
                  </a:lnTo>
                  <a:lnTo>
                    <a:pt x="140" y="385"/>
                  </a:lnTo>
                  <a:lnTo>
                    <a:pt x="137" y="370"/>
                  </a:lnTo>
                  <a:lnTo>
                    <a:pt x="135" y="351"/>
                  </a:lnTo>
                  <a:lnTo>
                    <a:pt x="135" y="339"/>
                  </a:lnTo>
                  <a:lnTo>
                    <a:pt x="132" y="332"/>
                  </a:lnTo>
                  <a:lnTo>
                    <a:pt x="106" y="315"/>
                  </a:lnTo>
                  <a:lnTo>
                    <a:pt x="87" y="301"/>
                  </a:lnTo>
                  <a:lnTo>
                    <a:pt x="80" y="284"/>
                  </a:lnTo>
                  <a:lnTo>
                    <a:pt x="56" y="274"/>
                  </a:lnTo>
                  <a:lnTo>
                    <a:pt x="51" y="269"/>
                  </a:lnTo>
                  <a:lnTo>
                    <a:pt x="48" y="265"/>
                  </a:lnTo>
                  <a:lnTo>
                    <a:pt x="46" y="262"/>
                  </a:lnTo>
                  <a:lnTo>
                    <a:pt x="27" y="260"/>
                  </a:lnTo>
                  <a:lnTo>
                    <a:pt x="24" y="255"/>
                  </a:lnTo>
                  <a:lnTo>
                    <a:pt x="15" y="248"/>
                  </a:lnTo>
                  <a:lnTo>
                    <a:pt x="12" y="243"/>
                  </a:lnTo>
                  <a:lnTo>
                    <a:pt x="12" y="214"/>
                  </a:lnTo>
                  <a:lnTo>
                    <a:pt x="12" y="195"/>
                  </a:lnTo>
                  <a:lnTo>
                    <a:pt x="12" y="185"/>
                  </a:lnTo>
                  <a:lnTo>
                    <a:pt x="20" y="173"/>
                  </a:lnTo>
                  <a:lnTo>
                    <a:pt x="12" y="159"/>
                  </a:lnTo>
                  <a:lnTo>
                    <a:pt x="0" y="154"/>
                  </a:lnTo>
                  <a:lnTo>
                    <a:pt x="5" y="137"/>
                  </a:lnTo>
                  <a:lnTo>
                    <a:pt x="8" y="135"/>
                  </a:lnTo>
                  <a:lnTo>
                    <a:pt x="10" y="125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4" y="99"/>
                  </a:lnTo>
                  <a:lnTo>
                    <a:pt x="41" y="39"/>
                  </a:lnTo>
                  <a:lnTo>
                    <a:pt x="46" y="34"/>
                  </a:lnTo>
                  <a:lnTo>
                    <a:pt x="53" y="27"/>
                  </a:lnTo>
                  <a:lnTo>
                    <a:pt x="60" y="32"/>
                  </a:lnTo>
                  <a:lnTo>
                    <a:pt x="70" y="34"/>
                  </a:lnTo>
                  <a:lnTo>
                    <a:pt x="82" y="32"/>
                  </a:lnTo>
                  <a:lnTo>
                    <a:pt x="104" y="19"/>
                  </a:lnTo>
                  <a:lnTo>
                    <a:pt x="140" y="0"/>
                  </a:lnTo>
                  <a:lnTo>
                    <a:pt x="147" y="0"/>
                  </a:lnTo>
                  <a:lnTo>
                    <a:pt x="149" y="5"/>
                  </a:lnTo>
                  <a:lnTo>
                    <a:pt x="149" y="12"/>
                  </a:lnTo>
                  <a:lnTo>
                    <a:pt x="147" y="17"/>
                  </a:lnTo>
                  <a:lnTo>
                    <a:pt x="147" y="22"/>
                  </a:lnTo>
                  <a:lnTo>
                    <a:pt x="142" y="39"/>
                  </a:lnTo>
                  <a:lnTo>
                    <a:pt x="156" y="32"/>
                  </a:lnTo>
                  <a:lnTo>
                    <a:pt x="164" y="32"/>
                  </a:lnTo>
                  <a:lnTo>
                    <a:pt x="173" y="39"/>
                  </a:lnTo>
                  <a:lnTo>
                    <a:pt x="183" y="39"/>
                  </a:lnTo>
                  <a:lnTo>
                    <a:pt x="185" y="44"/>
                  </a:lnTo>
                  <a:lnTo>
                    <a:pt x="197" y="46"/>
                  </a:lnTo>
                  <a:lnTo>
                    <a:pt x="202" y="51"/>
                  </a:lnTo>
                  <a:lnTo>
                    <a:pt x="204" y="63"/>
                  </a:lnTo>
                  <a:lnTo>
                    <a:pt x="209" y="65"/>
                  </a:lnTo>
                  <a:lnTo>
                    <a:pt x="281" y="80"/>
                  </a:lnTo>
                  <a:lnTo>
                    <a:pt x="289" y="80"/>
                  </a:lnTo>
                  <a:lnTo>
                    <a:pt x="305" y="92"/>
                  </a:lnTo>
                  <a:lnTo>
                    <a:pt x="315" y="92"/>
                  </a:lnTo>
                  <a:lnTo>
                    <a:pt x="317" y="96"/>
                  </a:lnTo>
                  <a:lnTo>
                    <a:pt x="322" y="92"/>
                  </a:lnTo>
                  <a:lnTo>
                    <a:pt x="327" y="92"/>
                  </a:lnTo>
                  <a:lnTo>
                    <a:pt x="344" y="96"/>
                  </a:lnTo>
                  <a:lnTo>
                    <a:pt x="356" y="99"/>
                  </a:lnTo>
                  <a:lnTo>
                    <a:pt x="358" y="104"/>
                  </a:lnTo>
                  <a:lnTo>
                    <a:pt x="358" y="106"/>
                  </a:lnTo>
                  <a:lnTo>
                    <a:pt x="356" y="108"/>
                  </a:lnTo>
                  <a:lnTo>
                    <a:pt x="368" y="111"/>
                  </a:lnTo>
                  <a:lnTo>
                    <a:pt x="382" y="118"/>
                  </a:lnTo>
                  <a:lnTo>
                    <a:pt x="382" y="128"/>
                  </a:lnTo>
                  <a:lnTo>
                    <a:pt x="380" y="156"/>
                  </a:lnTo>
                  <a:lnTo>
                    <a:pt x="382" y="156"/>
                  </a:lnTo>
                  <a:lnTo>
                    <a:pt x="394" y="154"/>
                  </a:lnTo>
                  <a:lnTo>
                    <a:pt x="397" y="156"/>
                  </a:lnTo>
                  <a:lnTo>
                    <a:pt x="394" y="161"/>
                  </a:lnTo>
                  <a:lnTo>
                    <a:pt x="392" y="166"/>
                  </a:lnTo>
                  <a:lnTo>
                    <a:pt x="394" y="178"/>
                  </a:lnTo>
                  <a:lnTo>
                    <a:pt x="406" y="185"/>
                  </a:lnTo>
                  <a:lnTo>
                    <a:pt x="404" y="188"/>
                  </a:lnTo>
                  <a:lnTo>
                    <a:pt x="389" y="202"/>
                  </a:lnTo>
                  <a:lnTo>
                    <a:pt x="377" y="224"/>
                  </a:lnTo>
                  <a:lnTo>
                    <a:pt x="375" y="238"/>
                  </a:lnTo>
                  <a:lnTo>
                    <a:pt x="373" y="243"/>
                  </a:lnTo>
                  <a:lnTo>
                    <a:pt x="377" y="245"/>
                  </a:lnTo>
                  <a:lnTo>
                    <a:pt x="389" y="241"/>
                  </a:lnTo>
                  <a:lnTo>
                    <a:pt x="401" y="217"/>
                  </a:lnTo>
                  <a:lnTo>
                    <a:pt x="413" y="207"/>
                  </a:lnTo>
                  <a:lnTo>
                    <a:pt x="421" y="202"/>
                  </a:lnTo>
                  <a:lnTo>
                    <a:pt x="423" y="197"/>
                  </a:lnTo>
                  <a:lnTo>
                    <a:pt x="428" y="193"/>
                  </a:lnTo>
                  <a:lnTo>
                    <a:pt x="433" y="185"/>
                  </a:lnTo>
                  <a:lnTo>
                    <a:pt x="430" y="178"/>
                  </a:lnTo>
                  <a:lnTo>
                    <a:pt x="433" y="171"/>
                  </a:lnTo>
                  <a:lnTo>
                    <a:pt x="435" y="168"/>
                  </a:lnTo>
                  <a:lnTo>
                    <a:pt x="437" y="161"/>
                  </a:lnTo>
                  <a:lnTo>
                    <a:pt x="442" y="159"/>
                  </a:lnTo>
                  <a:lnTo>
                    <a:pt x="447" y="159"/>
                  </a:lnTo>
                  <a:lnTo>
                    <a:pt x="449" y="161"/>
                  </a:lnTo>
                  <a:lnTo>
                    <a:pt x="447" y="176"/>
                  </a:lnTo>
                  <a:lnTo>
                    <a:pt x="435" y="202"/>
                  </a:lnTo>
                  <a:lnTo>
                    <a:pt x="430" y="209"/>
                  </a:lnTo>
                  <a:lnTo>
                    <a:pt x="428" y="219"/>
                  </a:lnTo>
                  <a:lnTo>
                    <a:pt x="428" y="226"/>
                  </a:lnTo>
                  <a:lnTo>
                    <a:pt x="418" y="248"/>
                  </a:lnTo>
                  <a:lnTo>
                    <a:pt x="418" y="267"/>
                  </a:lnTo>
                  <a:lnTo>
                    <a:pt x="418" y="279"/>
                  </a:lnTo>
                  <a:lnTo>
                    <a:pt x="409" y="291"/>
                  </a:lnTo>
                  <a:lnTo>
                    <a:pt x="406" y="296"/>
                  </a:lnTo>
                  <a:lnTo>
                    <a:pt x="409" y="313"/>
                  </a:lnTo>
                  <a:lnTo>
                    <a:pt x="409" y="337"/>
                  </a:lnTo>
                  <a:lnTo>
                    <a:pt x="406" y="344"/>
                  </a:lnTo>
                  <a:lnTo>
                    <a:pt x="397" y="370"/>
                  </a:lnTo>
                  <a:lnTo>
                    <a:pt x="401" y="411"/>
                  </a:lnTo>
                  <a:lnTo>
                    <a:pt x="413" y="438"/>
                  </a:lnTo>
                  <a:lnTo>
                    <a:pt x="411" y="440"/>
                  </a:lnTo>
                  <a:lnTo>
                    <a:pt x="411" y="447"/>
                  </a:lnTo>
                  <a:lnTo>
                    <a:pt x="411" y="452"/>
                  </a:lnTo>
                  <a:lnTo>
                    <a:pt x="411" y="464"/>
                  </a:lnTo>
                  <a:lnTo>
                    <a:pt x="190" y="479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E3AE3BB9-C88F-E541-87B7-A96DE18A2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81736" y="2998149"/>
              <a:ext cx="173925" cy="396245"/>
            </a:xfrm>
            <a:custGeom>
              <a:avLst/>
              <a:gdLst>
                <a:gd name="T0" fmla="*/ 0 w 115"/>
                <a:gd name="T1" fmla="*/ 195 h 262"/>
                <a:gd name="T2" fmla="*/ 2 w 115"/>
                <a:gd name="T3" fmla="*/ 197 h 262"/>
                <a:gd name="T4" fmla="*/ 14 w 115"/>
                <a:gd name="T5" fmla="*/ 214 h 262"/>
                <a:gd name="T6" fmla="*/ 38 w 115"/>
                <a:gd name="T7" fmla="*/ 231 h 262"/>
                <a:gd name="T8" fmla="*/ 58 w 115"/>
                <a:gd name="T9" fmla="*/ 236 h 262"/>
                <a:gd name="T10" fmla="*/ 65 w 115"/>
                <a:gd name="T11" fmla="*/ 250 h 262"/>
                <a:gd name="T12" fmla="*/ 70 w 115"/>
                <a:gd name="T13" fmla="*/ 262 h 262"/>
                <a:gd name="T14" fmla="*/ 79 w 115"/>
                <a:gd name="T15" fmla="*/ 243 h 262"/>
                <a:gd name="T16" fmla="*/ 89 w 115"/>
                <a:gd name="T17" fmla="*/ 217 h 262"/>
                <a:gd name="T18" fmla="*/ 96 w 115"/>
                <a:gd name="T19" fmla="*/ 161 h 262"/>
                <a:gd name="T20" fmla="*/ 115 w 115"/>
                <a:gd name="T21" fmla="*/ 164 h 262"/>
                <a:gd name="T22" fmla="*/ 113 w 115"/>
                <a:gd name="T23" fmla="*/ 118 h 262"/>
                <a:gd name="T24" fmla="*/ 103 w 115"/>
                <a:gd name="T25" fmla="*/ 82 h 262"/>
                <a:gd name="T26" fmla="*/ 89 w 115"/>
                <a:gd name="T27" fmla="*/ 89 h 262"/>
                <a:gd name="T28" fmla="*/ 82 w 115"/>
                <a:gd name="T29" fmla="*/ 84 h 262"/>
                <a:gd name="T30" fmla="*/ 77 w 115"/>
                <a:gd name="T31" fmla="*/ 87 h 262"/>
                <a:gd name="T32" fmla="*/ 82 w 115"/>
                <a:gd name="T33" fmla="*/ 68 h 262"/>
                <a:gd name="T34" fmla="*/ 91 w 115"/>
                <a:gd name="T35" fmla="*/ 65 h 262"/>
                <a:gd name="T36" fmla="*/ 91 w 115"/>
                <a:gd name="T37" fmla="*/ 46 h 262"/>
                <a:gd name="T38" fmla="*/ 101 w 115"/>
                <a:gd name="T39" fmla="*/ 36 h 262"/>
                <a:gd name="T40" fmla="*/ 26 w 115"/>
                <a:gd name="T41" fmla="*/ 0 h 262"/>
                <a:gd name="T42" fmla="*/ 17 w 115"/>
                <a:gd name="T43" fmla="*/ 12 h 262"/>
                <a:gd name="T44" fmla="*/ 12 w 115"/>
                <a:gd name="T45" fmla="*/ 32 h 262"/>
                <a:gd name="T46" fmla="*/ 2 w 115"/>
                <a:gd name="T47" fmla="*/ 46 h 262"/>
                <a:gd name="T48" fmla="*/ 7 w 115"/>
                <a:gd name="T49" fmla="*/ 56 h 262"/>
                <a:gd name="T50" fmla="*/ 5 w 115"/>
                <a:gd name="T51" fmla="*/ 70 h 262"/>
                <a:gd name="T52" fmla="*/ 7 w 115"/>
                <a:gd name="T53" fmla="*/ 92 h 262"/>
                <a:gd name="T54" fmla="*/ 22 w 115"/>
                <a:gd name="T55" fmla="*/ 104 h 262"/>
                <a:gd name="T56" fmla="*/ 31 w 115"/>
                <a:gd name="T57" fmla="*/ 111 h 262"/>
                <a:gd name="T58" fmla="*/ 43 w 115"/>
                <a:gd name="T59" fmla="*/ 118 h 262"/>
                <a:gd name="T60" fmla="*/ 53 w 115"/>
                <a:gd name="T61" fmla="*/ 130 h 262"/>
                <a:gd name="T62" fmla="*/ 26 w 115"/>
                <a:gd name="T63" fmla="*/ 149 h 262"/>
                <a:gd name="T64" fmla="*/ 5 w 115"/>
                <a:gd name="T65" fmla="*/ 17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262">
                  <a:moveTo>
                    <a:pt x="5" y="176"/>
                  </a:moveTo>
                  <a:lnTo>
                    <a:pt x="0" y="19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7" y="207"/>
                  </a:lnTo>
                  <a:lnTo>
                    <a:pt x="14" y="214"/>
                  </a:lnTo>
                  <a:lnTo>
                    <a:pt x="19" y="221"/>
                  </a:lnTo>
                  <a:lnTo>
                    <a:pt x="38" y="231"/>
                  </a:lnTo>
                  <a:lnTo>
                    <a:pt x="46" y="233"/>
                  </a:lnTo>
                  <a:lnTo>
                    <a:pt x="58" y="236"/>
                  </a:lnTo>
                  <a:lnTo>
                    <a:pt x="63" y="236"/>
                  </a:lnTo>
                  <a:lnTo>
                    <a:pt x="65" y="250"/>
                  </a:lnTo>
                  <a:lnTo>
                    <a:pt x="63" y="257"/>
                  </a:lnTo>
                  <a:lnTo>
                    <a:pt x="70" y="262"/>
                  </a:lnTo>
                  <a:lnTo>
                    <a:pt x="75" y="255"/>
                  </a:lnTo>
                  <a:lnTo>
                    <a:pt x="79" y="243"/>
                  </a:lnTo>
                  <a:lnTo>
                    <a:pt x="79" y="231"/>
                  </a:lnTo>
                  <a:lnTo>
                    <a:pt x="89" y="217"/>
                  </a:lnTo>
                  <a:lnTo>
                    <a:pt x="94" y="205"/>
                  </a:lnTo>
                  <a:lnTo>
                    <a:pt x="96" y="161"/>
                  </a:lnTo>
                  <a:lnTo>
                    <a:pt x="111" y="173"/>
                  </a:lnTo>
                  <a:lnTo>
                    <a:pt x="115" y="164"/>
                  </a:lnTo>
                  <a:lnTo>
                    <a:pt x="115" y="154"/>
                  </a:lnTo>
                  <a:lnTo>
                    <a:pt x="113" y="118"/>
                  </a:lnTo>
                  <a:lnTo>
                    <a:pt x="111" y="92"/>
                  </a:lnTo>
                  <a:lnTo>
                    <a:pt x="103" y="82"/>
                  </a:lnTo>
                  <a:lnTo>
                    <a:pt x="91" y="84"/>
                  </a:lnTo>
                  <a:lnTo>
                    <a:pt x="89" y="89"/>
                  </a:lnTo>
                  <a:lnTo>
                    <a:pt x="84" y="87"/>
                  </a:lnTo>
                  <a:lnTo>
                    <a:pt x="82" y="84"/>
                  </a:lnTo>
                  <a:lnTo>
                    <a:pt x="79" y="87"/>
                  </a:lnTo>
                  <a:lnTo>
                    <a:pt x="77" y="87"/>
                  </a:lnTo>
                  <a:lnTo>
                    <a:pt x="77" y="82"/>
                  </a:lnTo>
                  <a:lnTo>
                    <a:pt x="82" y="68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1" y="53"/>
                  </a:lnTo>
                  <a:lnTo>
                    <a:pt x="91" y="46"/>
                  </a:lnTo>
                  <a:lnTo>
                    <a:pt x="96" y="41"/>
                  </a:lnTo>
                  <a:lnTo>
                    <a:pt x="101" y="36"/>
                  </a:lnTo>
                  <a:lnTo>
                    <a:pt x="96" y="24"/>
                  </a:lnTo>
                  <a:lnTo>
                    <a:pt x="26" y="0"/>
                  </a:lnTo>
                  <a:lnTo>
                    <a:pt x="22" y="3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2" y="32"/>
                  </a:lnTo>
                  <a:lnTo>
                    <a:pt x="2" y="41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7" y="56"/>
                  </a:lnTo>
                  <a:lnTo>
                    <a:pt x="10" y="65"/>
                  </a:lnTo>
                  <a:lnTo>
                    <a:pt x="5" y="70"/>
                  </a:lnTo>
                  <a:lnTo>
                    <a:pt x="5" y="89"/>
                  </a:lnTo>
                  <a:lnTo>
                    <a:pt x="7" y="92"/>
                  </a:lnTo>
                  <a:lnTo>
                    <a:pt x="17" y="92"/>
                  </a:lnTo>
                  <a:lnTo>
                    <a:pt x="22" y="104"/>
                  </a:lnTo>
                  <a:lnTo>
                    <a:pt x="29" y="108"/>
                  </a:lnTo>
                  <a:lnTo>
                    <a:pt x="31" y="111"/>
                  </a:lnTo>
                  <a:lnTo>
                    <a:pt x="38" y="113"/>
                  </a:lnTo>
                  <a:lnTo>
                    <a:pt x="43" y="118"/>
                  </a:lnTo>
                  <a:lnTo>
                    <a:pt x="55" y="128"/>
                  </a:lnTo>
                  <a:lnTo>
                    <a:pt x="53" y="130"/>
                  </a:lnTo>
                  <a:lnTo>
                    <a:pt x="41" y="137"/>
                  </a:lnTo>
                  <a:lnTo>
                    <a:pt x="26" y="149"/>
                  </a:lnTo>
                  <a:lnTo>
                    <a:pt x="24" y="161"/>
                  </a:lnTo>
                  <a:lnTo>
                    <a:pt x="5" y="17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86A97D97-BB12-9B46-AD21-937BB2298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36182" y="2332700"/>
              <a:ext cx="222321" cy="408344"/>
            </a:xfrm>
            <a:custGeom>
              <a:avLst/>
              <a:gdLst>
                <a:gd name="T0" fmla="*/ 0 w 147"/>
                <a:gd name="T1" fmla="*/ 34 h 270"/>
                <a:gd name="T2" fmla="*/ 5 w 147"/>
                <a:gd name="T3" fmla="*/ 46 h 270"/>
                <a:gd name="T4" fmla="*/ 2 w 147"/>
                <a:gd name="T5" fmla="*/ 51 h 270"/>
                <a:gd name="T6" fmla="*/ 7 w 147"/>
                <a:gd name="T7" fmla="*/ 56 h 270"/>
                <a:gd name="T8" fmla="*/ 7 w 147"/>
                <a:gd name="T9" fmla="*/ 58 h 270"/>
                <a:gd name="T10" fmla="*/ 19 w 147"/>
                <a:gd name="T11" fmla="*/ 89 h 270"/>
                <a:gd name="T12" fmla="*/ 24 w 147"/>
                <a:gd name="T13" fmla="*/ 113 h 270"/>
                <a:gd name="T14" fmla="*/ 19 w 147"/>
                <a:gd name="T15" fmla="*/ 123 h 270"/>
                <a:gd name="T16" fmla="*/ 19 w 147"/>
                <a:gd name="T17" fmla="*/ 135 h 270"/>
                <a:gd name="T18" fmla="*/ 34 w 147"/>
                <a:gd name="T19" fmla="*/ 166 h 270"/>
                <a:gd name="T20" fmla="*/ 31 w 147"/>
                <a:gd name="T21" fmla="*/ 178 h 270"/>
                <a:gd name="T22" fmla="*/ 34 w 147"/>
                <a:gd name="T23" fmla="*/ 183 h 270"/>
                <a:gd name="T24" fmla="*/ 36 w 147"/>
                <a:gd name="T25" fmla="*/ 183 h 270"/>
                <a:gd name="T26" fmla="*/ 34 w 147"/>
                <a:gd name="T27" fmla="*/ 178 h 270"/>
                <a:gd name="T28" fmla="*/ 39 w 147"/>
                <a:gd name="T29" fmla="*/ 178 h 270"/>
                <a:gd name="T30" fmla="*/ 48 w 147"/>
                <a:gd name="T31" fmla="*/ 193 h 270"/>
                <a:gd name="T32" fmla="*/ 53 w 147"/>
                <a:gd name="T33" fmla="*/ 219 h 270"/>
                <a:gd name="T34" fmla="*/ 53 w 147"/>
                <a:gd name="T35" fmla="*/ 234 h 270"/>
                <a:gd name="T36" fmla="*/ 58 w 147"/>
                <a:gd name="T37" fmla="*/ 253 h 270"/>
                <a:gd name="T38" fmla="*/ 67 w 147"/>
                <a:gd name="T39" fmla="*/ 270 h 270"/>
                <a:gd name="T40" fmla="*/ 125 w 147"/>
                <a:gd name="T41" fmla="*/ 258 h 270"/>
                <a:gd name="T42" fmla="*/ 123 w 147"/>
                <a:gd name="T43" fmla="*/ 250 h 270"/>
                <a:gd name="T44" fmla="*/ 115 w 147"/>
                <a:gd name="T45" fmla="*/ 243 h 270"/>
                <a:gd name="T46" fmla="*/ 118 w 147"/>
                <a:gd name="T47" fmla="*/ 234 h 270"/>
                <a:gd name="T48" fmla="*/ 120 w 147"/>
                <a:gd name="T49" fmla="*/ 229 h 270"/>
                <a:gd name="T50" fmla="*/ 115 w 147"/>
                <a:gd name="T51" fmla="*/ 219 h 270"/>
                <a:gd name="T52" fmla="*/ 113 w 147"/>
                <a:gd name="T53" fmla="*/ 176 h 270"/>
                <a:gd name="T54" fmla="*/ 113 w 147"/>
                <a:gd name="T55" fmla="*/ 161 h 270"/>
                <a:gd name="T56" fmla="*/ 118 w 147"/>
                <a:gd name="T57" fmla="*/ 137 h 270"/>
                <a:gd name="T58" fmla="*/ 123 w 147"/>
                <a:gd name="T59" fmla="*/ 121 h 270"/>
                <a:gd name="T60" fmla="*/ 123 w 147"/>
                <a:gd name="T61" fmla="*/ 109 h 270"/>
                <a:gd name="T62" fmla="*/ 118 w 147"/>
                <a:gd name="T63" fmla="*/ 99 h 270"/>
                <a:gd name="T64" fmla="*/ 118 w 147"/>
                <a:gd name="T65" fmla="*/ 89 h 270"/>
                <a:gd name="T66" fmla="*/ 123 w 147"/>
                <a:gd name="T67" fmla="*/ 82 h 270"/>
                <a:gd name="T68" fmla="*/ 139 w 147"/>
                <a:gd name="T69" fmla="*/ 68 h 270"/>
                <a:gd name="T70" fmla="*/ 147 w 147"/>
                <a:gd name="T71" fmla="*/ 46 h 270"/>
                <a:gd name="T72" fmla="*/ 139 w 147"/>
                <a:gd name="T73" fmla="*/ 32 h 270"/>
                <a:gd name="T74" fmla="*/ 137 w 147"/>
                <a:gd name="T75" fmla="*/ 24 h 270"/>
                <a:gd name="T76" fmla="*/ 139 w 147"/>
                <a:gd name="T77" fmla="*/ 22 h 270"/>
                <a:gd name="T78" fmla="*/ 139 w 147"/>
                <a:gd name="T79" fmla="*/ 17 h 270"/>
                <a:gd name="T80" fmla="*/ 137 w 147"/>
                <a:gd name="T81" fmla="*/ 0 h 270"/>
                <a:gd name="T82" fmla="*/ 0 w 147"/>
                <a:gd name="T83" fmla="*/ 34 h 270"/>
                <a:gd name="T84" fmla="*/ 0 w 147"/>
                <a:gd name="T85" fmla="*/ 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" h="270">
                  <a:moveTo>
                    <a:pt x="0" y="34"/>
                  </a:moveTo>
                  <a:lnTo>
                    <a:pt x="5" y="46"/>
                  </a:lnTo>
                  <a:lnTo>
                    <a:pt x="2" y="51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19" y="89"/>
                  </a:lnTo>
                  <a:lnTo>
                    <a:pt x="24" y="113"/>
                  </a:lnTo>
                  <a:lnTo>
                    <a:pt x="19" y="123"/>
                  </a:lnTo>
                  <a:lnTo>
                    <a:pt x="19" y="135"/>
                  </a:lnTo>
                  <a:lnTo>
                    <a:pt x="34" y="166"/>
                  </a:lnTo>
                  <a:lnTo>
                    <a:pt x="31" y="178"/>
                  </a:lnTo>
                  <a:lnTo>
                    <a:pt x="34" y="183"/>
                  </a:lnTo>
                  <a:lnTo>
                    <a:pt x="36" y="183"/>
                  </a:lnTo>
                  <a:lnTo>
                    <a:pt x="34" y="178"/>
                  </a:lnTo>
                  <a:lnTo>
                    <a:pt x="39" y="178"/>
                  </a:lnTo>
                  <a:lnTo>
                    <a:pt x="48" y="193"/>
                  </a:lnTo>
                  <a:lnTo>
                    <a:pt x="53" y="219"/>
                  </a:lnTo>
                  <a:lnTo>
                    <a:pt x="53" y="234"/>
                  </a:lnTo>
                  <a:lnTo>
                    <a:pt x="58" y="253"/>
                  </a:lnTo>
                  <a:lnTo>
                    <a:pt x="67" y="270"/>
                  </a:lnTo>
                  <a:lnTo>
                    <a:pt x="125" y="258"/>
                  </a:lnTo>
                  <a:lnTo>
                    <a:pt x="123" y="250"/>
                  </a:lnTo>
                  <a:lnTo>
                    <a:pt x="115" y="243"/>
                  </a:lnTo>
                  <a:lnTo>
                    <a:pt x="118" y="234"/>
                  </a:lnTo>
                  <a:lnTo>
                    <a:pt x="120" y="229"/>
                  </a:lnTo>
                  <a:lnTo>
                    <a:pt x="115" y="219"/>
                  </a:lnTo>
                  <a:lnTo>
                    <a:pt x="113" y="176"/>
                  </a:lnTo>
                  <a:lnTo>
                    <a:pt x="113" y="161"/>
                  </a:lnTo>
                  <a:lnTo>
                    <a:pt x="118" y="137"/>
                  </a:lnTo>
                  <a:lnTo>
                    <a:pt x="123" y="121"/>
                  </a:lnTo>
                  <a:lnTo>
                    <a:pt x="123" y="109"/>
                  </a:lnTo>
                  <a:lnTo>
                    <a:pt x="118" y="99"/>
                  </a:lnTo>
                  <a:lnTo>
                    <a:pt x="118" y="89"/>
                  </a:lnTo>
                  <a:lnTo>
                    <a:pt x="123" y="82"/>
                  </a:lnTo>
                  <a:lnTo>
                    <a:pt x="139" y="68"/>
                  </a:lnTo>
                  <a:lnTo>
                    <a:pt x="147" y="46"/>
                  </a:lnTo>
                  <a:lnTo>
                    <a:pt x="139" y="32"/>
                  </a:lnTo>
                  <a:lnTo>
                    <a:pt x="137" y="24"/>
                  </a:lnTo>
                  <a:lnTo>
                    <a:pt x="139" y="22"/>
                  </a:lnTo>
                  <a:lnTo>
                    <a:pt x="139" y="17"/>
                  </a:lnTo>
                  <a:lnTo>
                    <a:pt x="137" y="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5">
              <a:extLst>
                <a:ext uri="{FF2B5EF4-FFF2-40B4-BE49-F238E27FC236}">
                  <a16:creationId xmlns:a16="http://schemas.microsoft.com/office/drawing/2014/main" id="{885C3C03-0B1B-CD47-93CD-B00ED028D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07082" y="2275229"/>
              <a:ext cx="207197" cy="447666"/>
            </a:xfrm>
            <a:custGeom>
              <a:avLst/>
              <a:gdLst>
                <a:gd name="T0" fmla="*/ 134 w 137"/>
                <a:gd name="T1" fmla="*/ 248 h 296"/>
                <a:gd name="T2" fmla="*/ 130 w 137"/>
                <a:gd name="T3" fmla="*/ 245 h 296"/>
                <a:gd name="T4" fmla="*/ 122 w 137"/>
                <a:gd name="T5" fmla="*/ 248 h 296"/>
                <a:gd name="T6" fmla="*/ 118 w 137"/>
                <a:gd name="T7" fmla="*/ 260 h 296"/>
                <a:gd name="T8" fmla="*/ 110 w 137"/>
                <a:gd name="T9" fmla="*/ 262 h 296"/>
                <a:gd name="T10" fmla="*/ 110 w 137"/>
                <a:gd name="T11" fmla="*/ 267 h 296"/>
                <a:gd name="T12" fmla="*/ 110 w 137"/>
                <a:gd name="T13" fmla="*/ 269 h 296"/>
                <a:gd name="T14" fmla="*/ 106 w 137"/>
                <a:gd name="T15" fmla="*/ 267 h 296"/>
                <a:gd name="T16" fmla="*/ 103 w 137"/>
                <a:gd name="T17" fmla="*/ 269 h 296"/>
                <a:gd name="T18" fmla="*/ 103 w 137"/>
                <a:gd name="T19" fmla="*/ 274 h 296"/>
                <a:gd name="T20" fmla="*/ 12 w 137"/>
                <a:gd name="T21" fmla="*/ 296 h 296"/>
                <a:gd name="T22" fmla="*/ 10 w 137"/>
                <a:gd name="T23" fmla="*/ 288 h 296"/>
                <a:gd name="T24" fmla="*/ 2 w 137"/>
                <a:gd name="T25" fmla="*/ 281 h 296"/>
                <a:gd name="T26" fmla="*/ 5 w 137"/>
                <a:gd name="T27" fmla="*/ 272 h 296"/>
                <a:gd name="T28" fmla="*/ 7 w 137"/>
                <a:gd name="T29" fmla="*/ 267 h 296"/>
                <a:gd name="T30" fmla="*/ 2 w 137"/>
                <a:gd name="T31" fmla="*/ 257 h 296"/>
                <a:gd name="T32" fmla="*/ 0 w 137"/>
                <a:gd name="T33" fmla="*/ 214 h 296"/>
                <a:gd name="T34" fmla="*/ 0 w 137"/>
                <a:gd name="T35" fmla="*/ 199 h 296"/>
                <a:gd name="T36" fmla="*/ 5 w 137"/>
                <a:gd name="T37" fmla="*/ 175 h 296"/>
                <a:gd name="T38" fmla="*/ 10 w 137"/>
                <a:gd name="T39" fmla="*/ 159 h 296"/>
                <a:gd name="T40" fmla="*/ 10 w 137"/>
                <a:gd name="T41" fmla="*/ 147 h 296"/>
                <a:gd name="T42" fmla="*/ 5 w 137"/>
                <a:gd name="T43" fmla="*/ 137 h 296"/>
                <a:gd name="T44" fmla="*/ 5 w 137"/>
                <a:gd name="T45" fmla="*/ 127 h 296"/>
                <a:gd name="T46" fmla="*/ 10 w 137"/>
                <a:gd name="T47" fmla="*/ 120 h 296"/>
                <a:gd name="T48" fmla="*/ 26 w 137"/>
                <a:gd name="T49" fmla="*/ 106 h 296"/>
                <a:gd name="T50" fmla="*/ 34 w 137"/>
                <a:gd name="T51" fmla="*/ 84 h 296"/>
                <a:gd name="T52" fmla="*/ 26 w 137"/>
                <a:gd name="T53" fmla="*/ 70 h 296"/>
                <a:gd name="T54" fmla="*/ 24 w 137"/>
                <a:gd name="T55" fmla="*/ 62 h 296"/>
                <a:gd name="T56" fmla="*/ 26 w 137"/>
                <a:gd name="T57" fmla="*/ 60 h 296"/>
                <a:gd name="T58" fmla="*/ 26 w 137"/>
                <a:gd name="T59" fmla="*/ 55 h 296"/>
                <a:gd name="T60" fmla="*/ 24 w 137"/>
                <a:gd name="T61" fmla="*/ 38 h 296"/>
                <a:gd name="T62" fmla="*/ 26 w 137"/>
                <a:gd name="T63" fmla="*/ 19 h 296"/>
                <a:gd name="T64" fmla="*/ 22 w 137"/>
                <a:gd name="T65" fmla="*/ 12 h 296"/>
                <a:gd name="T66" fmla="*/ 24 w 137"/>
                <a:gd name="T67" fmla="*/ 10 h 296"/>
                <a:gd name="T68" fmla="*/ 29 w 137"/>
                <a:gd name="T69" fmla="*/ 10 h 296"/>
                <a:gd name="T70" fmla="*/ 31 w 137"/>
                <a:gd name="T71" fmla="*/ 2 h 296"/>
                <a:gd name="T72" fmla="*/ 36 w 137"/>
                <a:gd name="T73" fmla="*/ 5 h 296"/>
                <a:gd name="T74" fmla="*/ 43 w 137"/>
                <a:gd name="T75" fmla="*/ 2 h 296"/>
                <a:gd name="T76" fmla="*/ 46 w 137"/>
                <a:gd name="T77" fmla="*/ 0 h 296"/>
                <a:gd name="T78" fmla="*/ 106 w 137"/>
                <a:gd name="T79" fmla="*/ 180 h 296"/>
                <a:gd name="T80" fmla="*/ 108 w 137"/>
                <a:gd name="T81" fmla="*/ 183 h 296"/>
                <a:gd name="T82" fmla="*/ 106 w 137"/>
                <a:gd name="T83" fmla="*/ 192 h 296"/>
                <a:gd name="T84" fmla="*/ 108 w 137"/>
                <a:gd name="T85" fmla="*/ 195 h 296"/>
                <a:gd name="T86" fmla="*/ 122 w 137"/>
                <a:gd name="T87" fmla="*/ 207 h 296"/>
                <a:gd name="T88" fmla="*/ 125 w 137"/>
                <a:gd name="T89" fmla="*/ 207 h 296"/>
                <a:gd name="T90" fmla="*/ 127 w 137"/>
                <a:gd name="T91" fmla="*/ 214 h 296"/>
                <a:gd name="T92" fmla="*/ 127 w 137"/>
                <a:gd name="T93" fmla="*/ 216 h 296"/>
                <a:gd name="T94" fmla="*/ 137 w 137"/>
                <a:gd name="T95" fmla="*/ 231 h 296"/>
                <a:gd name="T96" fmla="*/ 134 w 137"/>
                <a:gd name="T97" fmla="*/ 233 h 296"/>
                <a:gd name="T98" fmla="*/ 134 w 137"/>
                <a:gd name="T99" fmla="*/ 243 h 296"/>
                <a:gd name="T100" fmla="*/ 134 w 137"/>
                <a:gd name="T101" fmla="*/ 2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" h="296">
                  <a:moveTo>
                    <a:pt x="134" y="248"/>
                  </a:moveTo>
                  <a:lnTo>
                    <a:pt x="130" y="245"/>
                  </a:lnTo>
                  <a:lnTo>
                    <a:pt x="122" y="248"/>
                  </a:lnTo>
                  <a:lnTo>
                    <a:pt x="118" y="260"/>
                  </a:lnTo>
                  <a:lnTo>
                    <a:pt x="110" y="262"/>
                  </a:lnTo>
                  <a:lnTo>
                    <a:pt x="110" y="267"/>
                  </a:lnTo>
                  <a:lnTo>
                    <a:pt x="110" y="269"/>
                  </a:lnTo>
                  <a:lnTo>
                    <a:pt x="106" y="267"/>
                  </a:lnTo>
                  <a:lnTo>
                    <a:pt x="103" y="269"/>
                  </a:lnTo>
                  <a:lnTo>
                    <a:pt x="103" y="274"/>
                  </a:lnTo>
                  <a:lnTo>
                    <a:pt x="12" y="296"/>
                  </a:lnTo>
                  <a:lnTo>
                    <a:pt x="10" y="288"/>
                  </a:lnTo>
                  <a:lnTo>
                    <a:pt x="2" y="281"/>
                  </a:lnTo>
                  <a:lnTo>
                    <a:pt x="5" y="272"/>
                  </a:lnTo>
                  <a:lnTo>
                    <a:pt x="7" y="267"/>
                  </a:lnTo>
                  <a:lnTo>
                    <a:pt x="2" y="257"/>
                  </a:lnTo>
                  <a:lnTo>
                    <a:pt x="0" y="214"/>
                  </a:lnTo>
                  <a:lnTo>
                    <a:pt x="0" y="199"/>
                  </a:lnTo>
                  <a:lnTo>
                    <a:pt x="5" y="175"/>
                  </a:lnTo>
                  <a:lnTo>
                    <a:pt x="10" y="159"/>
                  </a:lnTo>
                  <a:lnTo>
                    <a:pt x="10" y="147"/>
                  </a:lnTo>
                  <a:lnTo>
                    <a:pt x="5" y="137"/>
                  </a:lnTo>
                  <a:lnTo>
                    <a:pt x="5" y="127"/>
                  </a:lnTo>
                  <a:lnTo>
                    <a:pt x="10" y="120"/>
                  </a:lnTo>
                  <a:lnTo>
                    <a:pt x="26" y="106"/>
                  </a:lnTo>
                  <a:lnTo>
                    <a:pt x="34" y="84"/>
                  </a:lnTo>
                  <a:lnTo>
                    <a:pt x="26" y="70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26" y="55"/>
                  </a:lnTo>
                  <a:lnTo>
                    <a:pt x="24" y="38"/>
                  </a:lnTo>
                  <a:lnTo>
                    <a:pt x="26" y="19"/>
                  </a:lnTo>
                  <a:lnTo>
                    <a:pt x="22" y="12"/>
                  </a:lnTo>
                  <a:lnTo>
                    <a:pt x="24" y="10"/>
                  </a:lnTo>
                  <a:lnTo>
                    <a:pt x="29" y="1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2"/>
                  </a:lnTo>
                  <a:lnTo>
                    <a:pt x="46" y="0"/>
                  </a:lnTo>
                  <a:lnTo>
                    <a:pt x="106" y="180"/>
                  </a:lnTo>
                  <a:lnTo>
                    <a:pt x="108" y="183"/>
                  </a:lnTo>
                  <a:lnTo>
                    <a:pt x="106" y="192"/>
                  </a:lnTo>
                  <a:lnTo>
                    <a:pt x="108" y="195"/>
                  </a:lnTo>
                  <a:lnTo>
                    <a:pt x="122" y="207"/>
                  </a:lnTo>
                  <a:lnTo>
                    <a:pt x="125" y="207"/>
                  </a:lnTo>
                  <a:lnTo>
                    <a:pt x="127" y="214"/>
                  </a:lnTo>
                  <a:lnTo>
                    <a:pt x="127" y="216"/>
                  </a:lnTo>
                  <a:lnTo>
                    <a:pt x="137" y="231"/>
                  </a:lnTo>
                  <a:lnTo>
                    <a:pt x="134" y="233"/>
                  </a:lnTo>
                  <a:lnTo>
                    <a:pt x="134" y="243"/>
                  </a:lnTo>
                  <a:lnTo>
                    <a:pt x="134" y="24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6E4DD8DC-CA4A-A143-9CA1-D33C2017F4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5439" y="3259792"/>
              <a:ext cx="142164" cy="229883"/>
            </a:xfrm>
            <a:custGeom>
              <a:avLst/>
              <a:gdLst>
                <a:gd name="T0" fmla="*/ 94 w 94"/>
                <a:gd name="T1" fmla="*/ 140 h 152"/>
                <a:gd name="T2" fmla="*/ 91 w 94"/>
                <a:gd name="T3" fmla="*/ 130 h 152"/>
                <a:gd name="T4" fmla="*/ 87 w 94"/>
                <a:gd name="T5" fmla="*/ 113 h 152"/>
                <a:gd name="T6" fmla="*/ 77 w 94"/>
                <a:gd name="T7" fmla="*/ 104 h 152"/>
                <a:gd name="T8" fmla="*/ 60 w 94"/>
                <a:gd name="T9" fmla="*/ 94 h 152"/>
                <a:gd name="T10" fmla="*/ 55 w 94"/>
                <a:gd name="T11" fmla="*/ 87 h 152"/>
                <a:gd name="T12" fmla="*/ 53 w 94"/>
                <a:gd name="T13" fmla="*/ 80 h 152"/>
                <a:gd name="T14" fmla="*/ 41 w 94"/>
                <a:gd name="T15" fmla="*/ 60 h 152"/>
                <a:gd name="T16" fmla="*/ 36 w 94"/>
                <a:gd name="T17" fmla="*/ 51 h 152"/>
                <a:gd name="T18" fmla="*/ 26 w 94"/>
                <a:gd name="T19" fmla="*/ 41 h 152"/>
                <a:gd name="T20" fmla="*/ 24 w 94"/>
                <a:gd name="T21" fmla="*/ 34 h 152"/>
                <a:gd name="T22" fmla="*/ 22 w 94"/>
                <a:gd name="T23" fmla="*/ 27 h 152"/>
                <a:gd name="T24" fmla="*/ 24 w 94"/>
                <a:gd name="T25" fmla="*/ 27 h 152"/>
                <a:gd name="T26" fmla="*/ 24 w 94"/>
                <a:gd name="T27" fmla="*/ 22 h 152"/>
                <a:gd name="T28" fmla="*/ 29 w 94"/>
                <a:gd name="T29" fmla="*/ 3 h 152"/>
                <a:gd name="T30" fmla="*/ 22 w 94"/>
                <a:gd name="T31" fmla="*/ 0 h 152"/>
                <a:gd name="T32" fmla="*/ 12 w 94"/>
                <a:gd name="T33" fmla="*/ 3 h 152"/>
                <a:gd name="T34" fmla="*/ 5 w 94"/>
                <a:gd name="T35" fmla="*/ 10 h 152"/>
                <a:gd name="T36" fmla="*/ 5 w 94"/>
                <a:gd name="T37" fmla="*/ 17 h 152"/>
                <a:gd name="T38" fmla="*/ 0 w 94"/>
                <a:gd name="T39" fmla="*/ 17 h 152"/>
                <a:gd name="T40" fmla="*/ 0 w 94"/>
                <a:gd name="T41" fmla="*/ 20 h 152"/>
                <a:gd name="T42" fmla="*/ 41 w 94"/>
                <a:gd name="T43" fmla="*/ 152 h 152"/>
                <a:gd name="T44" fmla="*/ 94 w 94"/>
                <a:gd name="T45" fmla="*/ 1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152">
                  <a:moveTo>
                    <a:pt x="94" y="140"/>
                  </a:moveTo>
                  <a:lnTo>
                    <a:pt x="91" y="130"/>
                  </a:lnTo>
                  <a:lnTo>
                    <a:pt x="87" y="113"/>
                  </a:lnTo>
                  <a:lnTo>
                    <a:pt x="77" y="104"/>
                  </a:lnTo>
                  <a:lnTo>
                    <a:pt x="60" y="94"/>
                  </a:lnTo>
                  <a:lnTo>
                    <a:pt x="55" y="87"/>
                  </a:lnTo>
                  <a:lnTo>
                    <a:pt x="53" y="80"/>
                  </a:lnTo>
                  <a:lnTo>
                    <a:pt x="41" y="60"/>
                  </a:lnTo>
                  <a:lnTo>
                    <a:pt x="36" y="51"/>
                  </a:lnTo>
                  <a:lnTo>
                    <a:pt x="26" y="41"/>
                  </a:lnTo>
                  <a:lnTo>
                    <a:pt x="24" y="34"/>
                  </a:lnTo>
                  <a:lnTo>
                    <a:pt x="22" y="27"/>
                  </a:lnTo>
                  <a:lnTo>
                    <a:pt x="24" y="27"/>
                  </a:lnTo>
                  <a:lnTo>
                    <a:pt x="24" y="22"/>
                  </a:lnTo>
                  <a:lnTo>
                    <a:pt x="29" y="3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1" y="152"/>
                  </a:lnTo>
                  <a:lnTo>
                    <a:pt x="94" y="14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44009765-4E83-E54F-BA44-CC3A235986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03274" y="3438254"/>
              <a:ext cx="43860" cy="51421"/>
            </a:xfrm>
            <a:custGeom>
              <a:avLst/>
              <a:gdLst>
                <a:gd name="T0" fmla="*/ 0 w 29"/>
                <a:gd name="T1" fmla="*/ 12 h 34"/>
                <a:gd name="T2" fmla="*/ 15 w 29"/>
                <a:gd name="T3" fmla="*/ 0 h 34"/>
                <a:gd name="T4" fmla="*/ 29 w 29"/>
                <a:gd name="T5" fmla="*/ 22 h 34"/>
                <a:gd name="T6" fmla="*/ 12 w 29"/>
                <a:gd name="T7" fmla="*/ 34 h 34"/>
                <a:gd name="T8" fmla="*/ 0 w 29"/>
                <a:gd name="T9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0" y="12"/>
                  </a:moveTo>
                  <a:lnTo>
                    <a:pt x="15" y="0"/>
                  </a:lnTo>
                  <a:lnTo>
                    <a:pt x="29" y="22"/>
                  </a:lnTo>
                  <a:lnTo>
                    <a:pt x="12" y="3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4FB17C31-6D2D-E046-9FC1-9C40D77920E9}"/>
              </a:ext>
            </a:extLst>
          </p:cNvPr>
          <p:cNvSpPr txBox="1"/>
          <p:nvPr userDrawn="1"/>
        </p:nvSpPr>
        <p:spPr>
          <a:xfrm>
            <a:off x="1054055" y="2481890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5FBE1-6E96-6B48-AA41-5B1F45402BBB}"/>
              </a:ext>
            </a:extLst>
          </p:cNvPr>
          <p:cNvSpPr txBox="1"/>
          <p:nvPr userDrawn="1"/>
        </p:nvSpPr>
        <p:spPr>
          <a:xfrm>
            <a:off x="1054055" y="2797153"/>
            <a:ext cx="432683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15A872-BEAC-9048-8040-59312C71FE3F}"/>
              </a:ext>
            </a:extLst>
          </p:cNvPr>
          <p:cNvSpPr/>
          <p:nvPr userDrawn="1"/>
        </p:nvSpPr>
        <p:spPr>
          <a:xfrm>
            <a:off x="843484" y="2549241"/>
            <a:ext cx="130546" cy="130546"/>
          </a:xfrm>
          <a:prstGeom prst="ellipse">
            <a:avLst/>
          </a:prstGeom>
          <a:solidFill>
            <a:srgbClr val="F47B19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587FFA-B9CA-1F44-9D49-228E93C43DE1}"/>
              </a:ext>
            </a:extLst>
          </p:cNvPr>
          <p:cNvSpPr/>
          <p:nvPr userDrawn="1"/>
        </p:nvSpPr>
        <p:spPr>
          <a:xfrm>
            <a:off x="843484" y="2864811"/>
            <a:ext cx="130546" cy="130546"/>
          </a:xfrm>
          <a:prstGeom prst="ellipse">
            <a:avLst/>
          </a:prstGeom>
          <a:solidFill>
            <a:srgbClr val="0083BE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EBAA7A-6603-E343-BC64-9D99F4B2E9AF}"/>
              </a:ext>
            </a:extLst>
          </p:cNvPr>
          <p:cNvSpPr txBox="1"/>
          <p:nvPr userDrawn="1"/>
        </p:nvSpPr>
        <p:spPr>
          <a:xfrm>
            <a:off x="1054055" y="3136787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207D8C-DDFE-F94D-9204-67FCE380D4E0}"/>
              </a:ext>
            </a:extLst>
          </p:cNvPr>
          <p:cNvSpPr/>
          <p:nvPr userDrawn="1"/>
        </p:nvSpPr>
        <p:spPr>
          <a:xfrm>
            <a:off x="843484" y="3210013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AB683-6C80-AC42-9F86-EA2A28196BC0}"/>
              </a:ext>
            </a:extLst>
          </p:cNvPr>
          <p:cNvSpPr txBox="1"/>
          <p:nvPr userDrawn="1"/>
        </p:nvSpPr>
        <p:spPr>
          <a:xfrm>
            <a:off x="1054055" y="3463358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D0C0DD-408B-F34C-86EB-8EA4F263939F}"/>
              </a:ext>
            </a:extLst>
          </p:cNvPr>
          <p:cNvSpPr/>
          <p:nvPr userDrawn="1"/>
        </p:nvSpPr>
        <p:spPr>
          <a:xfrm>
            <a:off x="843484" y="3536584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009D11-40E0-5A4B-AA00-97465D57AC4E}"/>
              </a:ext>
            </a:extLst>
          </p:cNvPr>
          <p:cNvSpPr txBox="1"/>
          <p:nvPr userDrawn="1"/>
        </p:nvSpPr>
        <p:spPr>
          <a:xfrm>
            <a:off x="1054055" y="3802991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85C012-6A32-D546-AD6E-55F472DAD245}"/>
              </a:ext>
            </a:extLst>
          </p:cNvPr>
          <p:cNvSpPr/>
          <p:nvPr userDrawn="1"/>
        </p:nvSpPr>
        <p:spPr>
          <a:xfrm>
            <a:off x="843484" y="3876217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944A6CC-AE65-E749-94A6-CB58E6144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182"/>
            <a:ext cx="3830147" cy="2021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A9F6F61-0AD7-A343-AAD1-678F17E71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373471" y="4847857"/>
            <a:ext cx="3830147" cy="2021966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36F31DB-54FC-B343-B4EB-CE6ADD5A677E}"/>
              </a:ext>
            </a:extLst>
          </p:cNvPr>
          <p:cNvGrpSpPr/>
          <p:nvPr userDrawn="1"/>
        </p:nvGrpSpPr>
        <p:grpSpPr>
          <a:xfrm>
            <a:off x="4670837" y="4935928"/>
            <a:ext cx="5525881" cy="1298755"/>
            <a:chOff x="895451" y="5135809"/>
            <a:chExt cx="5525881" cy="1298755"/>
          </a:xfrm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1669675D-0900-AE46-814B-8065B7950186}"/>
                </a:ext>
              </a:extLst>
            </p:cNvPr>
            <p:cNvSpPr/>
            <p:nvPr/>
          </p:nvSpPr>
          <p:spPr>
            <a:xfrm>
              <a:off x="3476779" y="5687687"/>
              <a:ext cx="467499" cy="71723"/>
            </a:xfrm>
            <a:custGeom>
              <a:avLst/>
              <a:gdLst>
                <a:gd name="connsiteX0" fmla="*/ 31700 w 467499"/>
                <a:gd name="connsiteY0" fmla="*/ 67247 h 71723"/>
                <a:gd name="connsiteX1" fmla="*/ 23799 w 467499"/>
                <a:gd name="connsiteY1" fmla="*/ 62674 h 71723"/>
                <a:gd name="connsiteX2" fmla="*/ 21514 w 467499"/>
                <a:gd name="connsiteY2" fmla="*/ 52197 h 71723"/>
                <a:gd name="connsiteX3" fmla="*/ 17040 w 467499"/>
                <a:gd name="connsiteY3" fmla="*/ 52197 h 71723"/>
                <a:gd name="connsiteX4" fmla="*/ 14851 w 467499"/>
                <a:gd name="connsiteY4" fmla="*/ 49721 h 71723"/>
                <a:gd name="connsiteX5" fmla="*/ 10471 w 467499"/>
                <a:gd name="connsiteY5" fmla="*/ 52673 h 71723"/>
                <a:gd name="connsiteX6" fmla="*/ 0 w 467499"/>
                <a:gd name="connsiteY6" fmla="*/ 48578 h 71723"/>
                <a:gd name="connsiteX7" fmla="*/ 1618 w 467499"/>
                <a:gd name="connsiteY7" fmla="*/ 43339 h 71723"/>
                <a:gd name="connsiteX8" fmla="*/ 7997 w 467499"/>
                <a:gd name="connsiteY8" fmla="*/ 37719 h 71723"/>
                <a:gd name="connsiteX9" fmla="*/ 12661 w 467499"/>
                <a:gd name="connsiteY9" fmla="*/ 37052 h 71723"/>
                <a:gd name="connsiteX10" fmla="*/ 13422 w 467499"/>
                <a:gd name="connsiteY10" fmla="*/ 33338 h 71723"/>
                <a:gd name="connsiteX11" fmla="*/ 19515 w 467499"/>
                <a:gd name="connsiteY11" fmla="*/ 30766 h 71723"/>
                <a:gd name="connsiteX12" fmla="*/ 29986 w 467499"/>
                <a:gd name="connsiteY12" fmla="*/ 32861 h 71723"/>
                <a:gd name="connsiteX13" fmla="*/ 35888 w 467499"/>
                <a:gd name="connsiteY13" fmla="*/ 30575 h 71723"/>
                <a:gd name="connsiteX14" fmla="*/ 40077 w 467499"/>
                <a:gd name="connsiteY14" fmla="*/ 34576 h 71723"/>
                <a:gd name="connsiteX15" fmla="*/ 52833 w 467499"/>
                <a:gd name="connsiteY15" fmla="*/ 28099 h 71723"/>
                <a:gd name="connsiteX16" fmla="*/ 62353 w 467499"/>
                <a:gd name="connsiteY16" fmla="*/ 17526 h 71723"/>
                <a:gd name="connsiteX17" fmla="*/ 75299 w 467499"/>
                <a:gd name="connsiteY17" fmla="*/ 10001 h 71723"/>
                <a:gd name="connsiteX18" fmla="*/ 78250 w 467499"/>
                <a:gd name="connsiteY18" fmla="*/ 4858 h 71723"/>
                <a:gd name="connsiteX19" fmla="*/ 77488 w 467499"/>
                <a:gd name="connsiteY19" fmla="*/ 13145 h 71723"/>
                <a:gd name="connsiteX20" fmla="*/ 91577 w 467499"/>
                <a:gd name="connsiteY20" fmla="*/ 11621 h 71723"/>
                <a:gd name="connsiteX21" fmla="*/ 117756 w 467499"/>
                <a:gd name="connsiteY21" fmla="*/ 16574 h 71723"/>
                <a:gd name="connsiteX22" fmla="*/ 120326 w 467499"/>
                <a:gd name="connsiteY22" fmla="*/ 11525 h 71723"/>
                <a:gd name="connsiteX23" fmla="*/ 127561 w 467499"/>
                <a:gd name="connsiteY23" fmla="*/ 11525 h 71723"/>
                <a:gd name="connsiteX24" fmla="*/ 126418 w 467499"/>
                <a:gd name="connsiteY24" fmla="*/ 21050 h 71723"/>
                <a:gd name="connsiteX25" fmla="*/ 113186 w 467499"/>
                <a:gd name="connsiteY25" fmla="*/ 29147 h 71723"/>
                <a:gd name="connsiteX26" fmla="*/ 108427 w 467499"/>
                <a:gd name="connsiteY26" fmla="*/ 29147 h 71723"/>
                <a:gd name="connsiteX27" fmla="*/ 107855 w 467499"/>
                <a:gd name="connsiteY27" fmla="*/ 24956 h 71723"/>
                <a:gd name="connsiteX28" fmla="*/ 100716 w 467499"/>
                <a:gd name="connsiteY28" fmla="*/ 22670 h 71723"/>
                <a:gd name="connsiteX29" fmla="*/ 96146 w 467499"/>
                <a:gd name="connsiteY29" fmla="*/ 28956 h 71723"/>
                <a:gd name="connsiteX30" fmla="*/ 83676 w 467499"/>
                <a:gd name="connsiteY30" fmla="*/ 33052 h 71723"/>
                <a:gd name="connsiteX31" fmla="*/ 79868 w 467499"/>
                <a:gd name="connsiteY31" fmla="*/ 29147 h 71723"/>
                <a:gd name="connsiteX32" fmla="*/ 81201 w 467499"/>
                <a:gd name="connsiteY32" fmla="*/ 26194 h 71723"/>
                <a:gd name="connsiteX33" fmla="*/ 79297 w 467499"/>
                <a:gd name="connsiteY33" fmla="*/ 21527 h 71723"/>
                <a:gd name="connsiteX34" fmla="*/ 69778 w 467499"/>
                <a:gd name="connsiteY34" fmla="*/ 24384 h 71723"/>
                <a:gd name="connsiteX35" fmla="*/ 74157 w 467499"/>
                <a:gd name="connsiteY35" fmla="*/ 29337 h 71723"/>
                <a:gd name="connsiteX36" fmla="*/ 74157 w 467499"/>
                <a:gd name="connsiteY36" fmla="*/ 32957 h 71723"/>
                <a:gd name="connsiteX37" fmla="*/ 62828 w 467499"/>
                <a:gd name="connsiteY37" fmla="*/ 45244 h 71723"/>
                <a:gd name="connsiteX38" fmla="*/ 58259 w 467499"/>
                <a:gd name="connsiteY38" fmla="*/ 46292 h 71723"/>
                <a:gd name="connsiteX39" fmla="*/ 46265 w 467499"/>
                <a:gd name="connsiteY39" fmla="*/ 65913 h 71723"/>
                <a:gd name="connsiteX40" fmla="*/ 40458 w 467499"/>
                <a:gd name="connsiteY40" fmla="*/ 64484 h 71723"/>
                <a:gd name="connsiteX41" fmla="*/ 36555 w 467499"/>
                <a:gd name="connsiteY41" fmla="*/ 71723 h 71723"/>
                <a:gd name="connsiteX42" fmla="*/ 129560 w 467499"/>
                <a:gd name="connsiteY42" fmla="*/ 25813 h 71723"/>
                <a:gd name="connsiteX43" fmla="*/ 134319 w 467499"/>
                <a:gd name="connsiteY43" fmla="*/ 28670 h 71723"/>
                <a:gd name="connsiteX44" fmla="*/ 131368 w 467499"/>
                <a:gd name="connsiteY44" fmla="*/ 30956 h 71723"/>
                <a:gd name="connsiteX45" fmla="*/ 127465 w 467499"/>
                <a:gd name="connsiteY45" fmla="*/ 29147 h 71723"/>
                <a:gd name="connsiteX46" fmla="*/ 349554 w 467499"/>
                <a:gd name="connsiteY46" fmla="*/ 286 h 71723"/>
                <a:gd name="connsiteX47" fmla="*/ 368593 w 467499"/>
                <a:gd name="connsiteY47" fmla="*/ 6001 h 71723"/>
                <a:gd name="connsiteX48" fmla="*/ 351172 w 467499"/>
                <a:gd name="connsiteY48" fmla="*/ 14573 h 71723"/>
                <a:gd name="connsiteX49" fmla="*/ 345841 w 467499"/>
                <a:gd name="connsiteY49" fmla="*/ 1524 h 71723"/>
                <a:gd name="connsiteX50" fmla="*/ 370116 w 467499"/>
                <a:gd name="connsiteY50" fmla="*/ 5144 h 71723"/>
                <a:gd name="connsiteX51" fmla="*/ 376684 w 467499"/>
                <a:gd name="connsiteY51" fmla="*/ 0 h 71723"/>
                <a:gd name="connsiteX52" fmla="*/ 380778 w 467499"/>
                <a:gd name="connsiteY52" fmla="*/ 10287 h 71723"/>
                <a:gd name="connsiteX53" fmla="*/ 378588 w 467499"/>
                <a:gd name="connsiteY53" fmla="*/ 15431 h 71723"/>
                <a:gd name="connsiteX54" fmla="*/ 427709 w 467499"/>
                <a:gd name="connsiteY54" fmla="*/ 26480 h 71723"/>
                <a:gd name="connsiteX55" fmla="*/ 432563 w 467499"/>
                <a:gd name="connsiteY55" fmla="*/ 29813 h 71723"/>
                <a:gd name="connsiteX56" fmla="*/ 439989 w 467499"/>
                <a:gd name="connsiteY56" fmla="*/ 27242 h 71723"/>
                <a:gd name="connsiteX57" fmla="*/ 443701 w 467499"/>
                <a:gd name="connsiteY57" fmla="*/ 28384 h 71723"/>
                <a:gd name="connsiteX58" fmla="*/ 447604 w 467499"/>
                <a:gd name="connsiteY58" fmla="*/ 25051 h 71723"/>
                <a:gd name="connsiteX59" fmla="*/ 452173 w 467499"/>
                <a:gd name="connsiteY59" fmla="*/ 26956 h 71723"/>
                <a:gd name="connsiteX60" fmla="*/ 463882 w 467499"/>
                <a:gd name="connsiteY60" fmla="*/ 26099 h 71723"/>
                <a:gd name="connsiteX61" fmla="*/ 467500 w 467499"/>
                <a:gd name="connsiteY61" fmla="*/ 29528 h 71723"/>
                <a:gd name="connsiteX62" fmla="*/ 464168 w 467499"/>
                <a:gd name="connsiteY62" fmla="*/ 37433 h 71723"/>
                <a:gd name="connsiteX63" fmla="*/ 464168 w 467499"/>
                <a:gd name="connsiteY63" fmla="*/ 46958 h 71723"/>
                <a:gd name="connsiteX64" fmla="*/ 445796 w 467499"/>
                <a:gd name="connsiteY64" fmla="*/ 44672 h 71723"/>
                <a:gd name="connsiteX65" fmla="*/ 436276 w 467499"/>
                <a:gd name="connsiteY65" fmla="*/ 54197 h 71723"/>
                <a:gd name="connsiteX66" fmla="*/ 430850 w 467499"/>
                <a:gd name="connsiteY66" fmla="*/ 50959 h 71723"/>
                <a:gd name="connsiteX67" fmla="*/ 427518 w 467499"/>
                <a:gd name="connsiteY67" fmla="*/ 40672 h 71723"/>
                <a:gd name="connsiteX68" fmla="*/ 419617 w 467499"/>
                <a:gd name="connsiteY68" fmla="*/ 32195 h 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67499" h="71723">
                  <a:moveTo>
                    <a:pt x="31700" y="67247"/>
                  </a:moveTo>
                  <a:lnTo>
                    <a:pt x="23799" y="62674"/>
                  </a:lnTo>
                  <a:lnTo>
                    <a:pt x="21514" y="52197"/>
                  </a:lnTo>
                  <a:lnTo>
                    <a:pt x="17040" y="52197"/>
                  </a:lnTo>
                  <a:lnTo>
                    <a:pt x="14851" y="49721"/>
                  </a:lnTo>
                  <a:lnTo>
                    <a:pt x="10471" y="52673"/>
                  </a:lnTo>
                  <a:lnTo>
                    <a:pt x="0" y="48578"/>
                  </a:lnTo>
                  <a:lnTo>
                    <a:pt x="1618" y="43339"/>
                  </a:lnTo>
                  <a:lnTo>
                    <a:pt x="7997" y="37719"/>
                  </a:lnTo>
                  <a:lnTo>
                    <a:pt x="12661" y="37052"/>
                  </a:lnTo>
                  <a:lnTo>
                    <a:pt x="13422" y="33338"/>
                  </a:lnTo>
                  <a:lnTo>
                    <a:pt x="19515" y="30766"/>
                  </a:lnTo>
                  <a:lnTo>
                    <a:pt x="29986" y="32861"/>
                  </a:lnTo>
                  <a:lnTo>
                    <a:pt x="35888" y="30575"/>
                  </a:lnTo>
                  <a:lnTo>
                    <a:pt x="40077" y="34576"/>
                  </a:lnTo>
                  <a:lnTo>
                    <a:pt x="52833" y="28099"/>
                  </a:lnTo>
                  <a:lnTo>
                    <a:pt x="62353" y="17526"/>
                  </a:lnTo>
                  <a:lnTo>
                    <a:pt x="75299" y="10001"/>
                  </a:lnTo>
                  <a:lnTo>
                    <a:pt x="78250" y="4858"/>
                  </a:lnTo>
                  <a:lnTo>
                    <a:pt x="77488" y="13145"/>
                  </a:lnTo>
                  <a:lnTo>
                    <a:pt x="91577" y="11621"/>
                  </a:lnTo>
                  <a:lnTo>
                    <a:pt x="117756" y="16574"/>
                  </a:lnTo>
                  <a:lnTo>
                    <a:pt x="120326" y="11525"/>
                  </a:lnTo>
                  <a:lnTo>
                    <a:pt x="127561" y="11525"/>
                  </a:lnTo>
                  <a:lnTo>
                    <a:pt x="126418" y="21050"/>
                  </a:lnTo>
                  <a:lnTo>
                    <a:pt x="113186" y="29147"/>
                  </a:lnTo>
                  <a:lnTo>
                    <a:pt x="108427" y="29147"/>
                  </a:lnTo>
                  <a:lnTo>
                    <a:pt x="107855" y="24956"/>
                  </a:lnTo>
                  <a:lnTo>
                    <a:pt x="100716" y="22670"/>
                  </a:lnTo>
                  <a:lnTo>
                    <a:pt x="96146" y="28956"/>
                  </a:lnTo>
                  <a:lnTo>
                    <a:pt x="83676" y="33052"/>
                  </a:lnTo>
                  <a:lnTo>
                    <a:pt x="79868" y="29147"/>
                  </a:lnTo>
                  <a:lnTo>
                    <a:pt x="81201" y="26194"/>
                  </a:lnTo>
                  <a:lnTo>
                    <a:pt x="79297" y="21527"/>
                  </a:lnTo>
                  <a:lnTo>
                    <a:pt x="69778" y="24384"/>
                  </a:lnTo>
                  <a:lnTo>
                    <a:pt x="74157" y="29337"/>
                  </a:lnTo>
                  <a:lnTo>
                    <a:pt x="74157" y="32957"/>
                  </a:lnTo>
                  <a:lnTo>
                    <a:pt x="62828" y="45244"/>
                  </a:lnTo>
                  <a:lnTo>
                    <a:pt x="58259" y="46292"/>
                  </a:lnTo>
                  <a:lnTo>
                    <a:pt x="46265" y="65913"/>
                  </a:lnTo>
                  <a:lnTo>
                    <a:pt x="40458" y="64484"/>
                  </a:lnTo>
                  <a:lnTo>
                    <a:pt x="36555" y="71723"/>
                  </a:lnTo>
                  <a:close/>
                  <a:moveTo>
                    <a:pt x="129560" y="25813"/>
                  </a:moveTo>
                  <a:lnTo>
                    <a:pt x="134319" y="28670"/>
                  </a:lnTo>
                  <a:lnTo>
                    <a:pt x="131368" y="30956"/>
                  </a:lnTo>
                  <a:lnTo>
                    <a:pt x="127465" y="29147"/>
                  </a:lnTo>
                  <a:close/>
                  <a:moveTo>
                    <a:pt x="349554" y="286"/>
                  </a:moveTo>
                  <a:lnTo>
                    <a:pt x="368593" y="6001"/>
                  </a:lnTo>
                  <a:lnTo>
                    <a:pt x="351172" y="14573"/>
                  </a:lnTo>
                  <a:lnTo>
                    <a:pt x="345841" y="1524"/>
                  </a:lnTo>
                  <a:close/>
                  <a:moveTo>
                    <a:pt x="370116" y="5144"/>
                  </a:moveTo>
                  <a:lnTo>
                    <a:pt x="376684" y="0"/>
                  </a:lnTo>
                  <a:lnTo>
                    <a:pt x="380778" y="10287"/>
                  </a:lnTo>
                  <a:lnTo>
                    <a:pt x="378588" y="15431"/>
                  </a:lnTo>
                  <a:close/>
                  <a:moveTo>
                    <a:pt x="427709" y="26480"/>
                  </a:moveTo>
                  <a:lnTo>
                    <a:pt x="432563" y="29813"/>
                  </a:lnTo>
                  <a:lnTo>
                    <a:pt x="439989" y="27242"/>
                  </a:lnTo>
                  <a:lnTo>
                    <a:pt x="443701" y="28384"/>
                  </a:lnTo>
                  <a:lnTo>
                    <a:pt x="447604" y="25051"/>
                  </a:lnTo>
                  <a:lnTo>
                    <a:pt x="452173" y="26956"/>
                  </a:lnTo>
                  <a:lnTo>
                    <a:pt x="463882" y="26099"/>
                  </a:lnTo>
                  <a:lnTo>
                    <a:pt x="467500" y="29528"/>
                  </a:lnTo>
                  <a:lnTo>
                    <a:pt x="464168" y="37433"/>
                  </a:lnTo>
                  <a:lnTo>
                    <a:pt x="464168" y="46958"/>
                  </a:lnTo>
                  <a:lnTo>
                    <a:pt x="445796" y="44672"/>
                  </a:lnTo>
                  <a:lnTo>
                    <a:pt x="436276" y="54197"/>
                  </a:lnTo>
                  <a:lnTo>
                    <a:pt x="430850" y="50959"/>
                  </a:lnTo>
                  <a:lnTo>
                    <a:pt x="427518" y="40672"/>
                  </a:lnTo>
                  <a:lnTo>
                    <a:pt x="419617" y="3219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DD9E4AB-A8C5-724E-87E4-08038D971760}"/>
                </a:ext>
              </a:extLst>
            </p:cNvPr>
            <p:cNvSpPr/>
            <p:nvPr/>
          </p:nvSpPr>
          <p:spPr>
            <a:xfrm>
              <a:off x="5256724" y="5945841"/>
              <a:ext cx="348982" cy="310895"/>
            </a:xfrm>
            <a:custGeom>
              <a:avLst/>
              <a:gdLst>
                <a:gd name="connsiteX0" fmla="*/ 285012 w 348982"/>
                <a:gd name="connsiteY0" fmla="*/ 197644 h 310895"/>
                <a:gd name="connsiteX1" fmla="*/ 285012 w 348982"/>
                <a:gd name="connsiteY1" fmla="*/ 200311 h 310895"/>
                <a:gd name="connsiteX2" fmla="*/ 289867 w 348982"/>
                <a:gd name="connsiteY2" fmla="*/ 205264 h 310895"/>
                <a:gd name="connsiteX3" fmla="*/ 289867 w 348982"/>
                <a:gd name="connsiteY3" fmla="*/ 214027 h 310895"/>
                <a:gd name="connsiteX4" fmla="*/ 299958 w 348982"/>
                <a:gd name="connsiteY4" fmla="*/ 221361 h 310895"/>
                <a:gd name="connsiteX5" fmla="*/ 306145 w 348982"/>
                <a:gd name="connsiteY5" fmla="*/ 222123 h 310895"/>
                <a:gd name="connsiteX6" fmla="*/ 311952 w 348982"/>
                <a:gd name="connsiteY6" fmla="*/ 230600 h 310895"/>
                <a:gd name="connsiteX7" fmla="*/ 317854 w 348982"/>
                <a:gd name="connsiteY7" fmla="*/ 227648 h 310895"/>
                <a:gd name="connsiteX8" fmla="*/ 319092 w 348982"/>
                <a:gd name="connsiteY8" fmla="*/ 221171 h 310895"/>
                <a:gd name="connsiteX9" fmla="*/ 324899 w 348982"/>
                <a:gd name="connsiteY9" fmla="*/ 217932 h 310895"/>
                <a:gd name="connsiteX10" fmla="*/ 326041 w 348982"/>
                <a:gd name="connsiteY10" fmla="*/ 214122 h 310895"/>
                <a:gd name="connsiteX11" fmla="*/ 343747 w 348982"/>
                <a:gd name="connsiteY11" fmla="*/ 217361 h 310895"/>
                <a:gd name="connsiteX12" fmla="*/ 343747 w 348982"/>
                <a:gd name="connsiteY12" fmla="*/ 221837 h 310895"/>
                <a:gd name="connsiteX13" fmla="*/ 347460 w 348982"/>
                <a:gd name="connsiteY13" fmla="*/ 228029 h 310895"/>
                <a:gd name="connsiteX14" fmla="*/ 343462 w 348982"/>
                <a:gd name="connsiteY14" fmla="*/ 230791 h 310895"/>
                <a:gd name="connsiteX15" fmla="*/ 341938 w 348982"/>
                <a:gd name="connsiteY15" fmla="*/ 235744 h 310895"/>
                <a:gd name="connsiteX16" fmla="*/ 336512 w 348982"/>
                <a:gd name="connsiteY16" fmla="*/ 238696 h 310895"/>
                <a:gd name="connsiteX17" fmla="*/ 332038 w 348982"/>
                <a:gd name="connsiteY17" fmla="*/ 233458 h 310895"/>
                <a:gd name="connsiteX18" fmla="*/ 326041 w 348982"/>
                <a:gd name="connsiteY18" fmla="*/ 233458 h 310895"/>
                <a:gd name="connsiteX19" fmla="*/ 321376 w 348982"/>
                <a:gd name="connsiteY19" fmla="*/ 236696 h 310895"/>
                <a:gd name="connsiteX20" fmla="*/ 320805 w 348982"/>
                <a:gd name="connsiteY20" fmla="*/ 239459 h 310895"/>
                <a:gd name="connsiteX21" fmla="*/ 323375 w 348982"/>
                <a:gd name="connsiteY21" fmla="*/ 242888 h 310895"/>
                <a:gd name="connsiteX22" fmla="*/ 315665 w 348982"/>
                <a:gd name="connsiteY22" fmla="*/ 269843 h 310895"/>
                <a:gd name="connsiteX23" fmla="*/ 302147 w 348982"/>
                <a:gd name="connsiteY23" fmla="*/ 276606 h 310895"/>
                <a:gd name="connsiteX24" fmla="*/ 297197 w 348982"/>
                <a:gd name="connsiteY24" fmla="*/ 281083 h 310895"/>
                <a:gd name="connsiteX25" fmla="*/ 293960 w 348982"/>
                <a:gd name="connsiteY25" fmla="*/ 278511 h 310895"/>
                <a:gd name="connsiteX26" fmla="*/ 289010 w 348982"/>
                <a:gd name="connsiteY26" fmla="*/ 283845 h 310895"/>
                <a:gd name="connsiteX27" fmla="*/ 297197 w 348982"/>
                <a:gd name="connsiteY27" fmla="*/ 286321 h 310895"/>
                <a:gd name="connsiteX28" fmla="*/ 298910 w 348982"/>
                <a:gd name="connsiteY28" fmla="*/ 289560 h 310895"/>
                <a:gd name="connsiteX29" fmla="*/ 297197 w 348982"/>
                <a:gd name="connsiteY29" fmla="*/ 292322 h 310895"/>
                <a:gd name="connsiteX30" fmla="*/ 305955 w 348982"/>
                <a:gd name="connsiteY30" fmla="*/ 297371 h 310895"/>
                <a:gd name="connsiteX31" fmla="*/ 295484 w 348982"/>
                <a:gd name="connsiteY31" fmla="*/ 307943 h 310895"/>
                <a:gd name="connsiteX32" fmla="*/ 289962 w 348982"/>
                <a:gd name="connsiteY32" fmla="*/ 310896 h 310895"/>
                <a:gd name="connsiteX33" fmla="*/ 285202 w 348982"/>
                <a:gd name="connsiteY33" fmla="*/ 310896 h 310895"/>
                <a:gd name="connsiteX34" fmla="*/ 282918 w 348982"/>
                <a:gd name="connsiteY34" fmla="*/ 308229 h 310895"/>
                <a:gd name="connsiteX35" fmla="*/ 271209 w 348982"/>
                <a:gd name="connsiteY35" fmla="*/ 302990 h 310895"/>
                <a:gd name="connsiteX36" fmla="*/ 269495 w 348982"/>
                <a:gd name="connsiteY36" fmla="*/ 297942 h 310895"/>
                <a:gd name="connsiteX37" fmla="*/ 261213 w 348982"/>
                <a:gd name="connsiteY37" fmla="*/ 291751 h 310895"/>
                <a:gd name="connsiteX38" fmla="*/ 255978 w 348982"/>
                <a:gd name="connsiteY38" fmla="*/ 302514 h 310895"/>
                <a:gd name="connsiteX39" fmla="*/ 253312 w 348982"/>
                <a:gd name="connsiteY39" fmla="*/ 302514 h 310895"/>
                <a:gd name="connsiteX40" fmla="*/ 253312 w 348982"/>
                <a:gd name="connsiteY40" fmla="*/ 292989 h 310895"/>
                <a:gd name="connsiteX41" fmla="*/ 248267 w 348982"/>
                <a:gd name="connsiteY41" fmla="*/ 284036 h 310895"/>
                <a:gd name="connsiteX42" fmla="*/ 237225 w 348982"/>
                <a:gd name="connsiteY42" fmla="*/ 284036 h 310895"/>
                <a:gd name="connsiteX43" fmla="*/ 237225 w 348982"/>
                <a:gd name="connsiteY43" fmla="*/ 292513 h 310895"/>
                <a:gd name="connsiteX44" fmla="*/ 242841 w 348982"/>
                <a:gd name="connsiteY44" fmla="*/ 295180 h 310895"/>
                <a:gd name="connsiteX45" fmla="*/ 241318 w 348982"/>
                <a:gd name="connsiteY45" fmla="*/ 300990 h 310895"/>
                <a:gd name="connsiteX46" fmla="*/ 237796 w 348982"/>
                <a:gd name="connsiteY46" fmla="*/ 302419 h 310895"/>
                <a:gd name="connsiteX47" fmla="*/ 227039 w 348982"/>
                <a:gd name="connsiteY47" fmla="*/ 306515 h 310895"/>
                <a:gd name="connsiteX48" fmla="*/ 219518 w 348982"/>
                <a:gd name="connsiteY48" fmla="*/ 306515 h 310895"/>
                <a:gd name="connsiteX49" fmla="*/ 205144 w 348982"/>
                <a:gd name="connsiteY49" fmla="*/ 290608 h 310895"/>
                <a:gd name="connsiteX50" fmla="*/ 202859 w 348982"/>
                <a:gd name="connsiteY50" fmla="*/ 309658 h 310895"/>
                <a:gd name="connsiteX51" fmla="*/ 195244 w 348982"/>
                <a:gd name="connsiteY51" fmla="*/ 308229 h 310895"/>
                <a:gd name="connsiteX52" fmla="*/ 176681 w 348982"/>
                <a:gd name="connsiteY52" fmla="*/ 309467 h 310895"/>
                <a:gd name="connsiteX53" fmla="*/ 170208 w 348982"/>
                <a:gd name="connsiteY53" fmla="*/ 302990 h 310895"/>
                <a:gd name="connsiteX54" fmla="*/ 172778 w 348982"/>
                <a:gd name="connsiteY54" fmla="*/ 296228 h 310895"/>
                <a:gd name="connsiteX55" fmla="*/ 171255 w 348982"/>
                <a:gd name="connsiteY55" fmla="*/ 286703 h 310895"/>
                <a:gd name="connsiteX56" fmla="*/ 163258 w 348982"/>
                <a:gd name="connsiteY56" fmla="*/ 282035 h 310895"/>
                <a:gd name="connsiteX57" fmla="*/ 162116 w 348982"/>
                <a:gd name="connsiteY57" fmla="*/ 293275 h 310895"/>
                <a:gd name="connsiteX58" fmla="*/ 155072 w 348982"/>
                <a:gd name="connsiteY58" fmla="*/ 292037 h 310895"/>
                <a:gd name="connsiteX59" fmla="*/ 148122 w 348982"/>
                <a:gd name="connsiteY59" fmla="*/ 294323 h 310895"/>
                <a:gd name="connsiteX60" fmla="*/ 144600 w 348982"/>
                <a:gd name="connsiteY60" fmla="*/ 290322 h 310895"/>
                <a:gd name="connsiteX61" fmla="*/ 125561 w 348982"/>
                <a:gd name="connsiteY61" fmla="*/ 286512 h 310895"/>
                <a:gd name="connsiteX62" fmla="*/ 120326 w 348982"/>
                <a:gd name="connsiteY62" fmla="*/ 281845 h 310895"/>
                <a:gd name="connsiteX63" fmla="*/ 93386 w 348982"/>
                <a:gd name="connsiteY63" fmla="*/ 242221 h 310895"/>
                <a:gd name="connsiteX64" fmla="*/ 103667 w 348982"/>
                <a:gd name="connsiteY64" fmla="*/ 223171 h 310895"/>
                <a:gd name="connsiteX65" fmla="*/ 98336 w 348982"/>
                <a:gd name="connsiteY65" fmla="*/ 219170 h 310895"/>
                <a:gd name="connsiteX66" fmla="*/ 92910 w 348982"/>
                <a:gd name="connsiteY66" fmla="*/ 206883 h 310895"/>
                <a:gd name="connsiteX67" fmla="*/ 88150 w 348982"/>
                <a:gd name="connsiteY67" fmla="*/ 208883 h 310895"/>
                <a:gd name="connsiteX68" fmla="*/ 82629 w 348982"/>
                <a:gd name="connsiteY68" fmla="*/ 205169 h 310895"/>
                <a:gd name="connsiteX69" fmla="*/ 83200 w 348982"/>
                <a:gd name="connsiteY69" fmla="*/ 200977 h 310895"/>
                <a:gd name="connsiteX70" fmla="*/ 86627 w 348982"/>
                <a:gd name="connsiteY70" fmla="*/ 199739 h 310895"/>
                <a:gd name="connsiteX71" fmla="*/ 90435 w 348982"/>
                <a:gd name="connsiteY71" fmla="*/ 199739 h 310895"/>
                <a:gd name="connsiteX72" fmla="*/ 94623 w 348982"/>
                <a:gd name="connsiteY72" fmla="*/ 204502 h 310895"/>
                <a:gd name="connsiteX73" fmla="*/ 100525 w 348982"/>
                <a:gd name="connsiteY73" fmla="*/ 202692 h 310895"/>
                <a:gd name="connsiteX74" fmla="*/ 104047 w 348982"/>
                <a:gd name="connsiteY74" fmla="*/ 194977 h 310895"/>
                <a:gd name="connsiteX75" fmla="*/ 96146 w 348982"/>
                <a:gd name="connsiteY75" fmla="*/ 192691 h 310895"/>
                <a:gd name="connsiteX76" fmla="*/ 93100 w 348982"/>
                <a:gd name="connsiteY76" fmla="*/ 188404 h 310895"/>
                <a:gd name="connsiteX77" fmla="*/ 92339 w 348982"/>
                <a:gd name="connsiteY77" fmla="*/ 172212 h 310895"/>
                <a:gd name="connsiteX78" fmla="*/ 94052 w 348982"/>
                <a:gd name="connsiteY78" fmla="*/ 164021 h 310895"/>
                <a:gd name="connsiteX79" fmla="*/ 83295 w 348982"/>
                <a:gd name="connsiteY79" fmla="*/ 161068 h 310895"/>
                <a:gd name="connsiteX80" fmla="*/ 74347 w 348982"/>
                <a:gd name="connsiteY80" fmla="*/ 167831 h 310895"/>
                <a:gd name="connsiteX81" fmla="*/ 71586 w 348982"/>
                <a:gd name="connsiteY81" fmla="*/ 176498 h 310895"/>
                <a:gd name="connsiteX82" fmla="*/ 65113 w 348982"/>
                <a:gd name="connsiteY82" fmla="*/ 175831 h 310895"/>
                <a:gd name="connsiteX83" fmla="*/ 66351 w 348982"/>
                <a:gd name="connsiteY83" fmla="*/ 170021 h 310895"/>
                <a:gd name="connsiteX84" fmla="*/ 62352 w 348982"/>
                <a:gd name="connsiteY84" fmla="*/ 165830 h 310895"/>
                <a:gd name="connsiteX85" fmla="*/ 68159 w 348982"/>
                <a:gd name="connsiteY85" fmla="*/ 153829 h 310895"/>
                <a:gd name="connsiteX86" fmla="*/ 61401 w 348982"/>
                <a:gd name="connsiteY86" fmla="*/ 153067 h 310895"/>
                <a:gd name="connsiteX87" fmla="*/ 56641 w 348982"/>
                <a:gd name="connsiteY87" fmla="*/ 160115 h 310895"/>
                <a:gd name="connsiteX88" fmla="*/ 47121 w 348982"/>
                <a:gd name="connsiteY88" fmla="*/ 162592 h 310895"/>
                <a:gd name="connsiteX89" fmla="*/ 47121 w 348982"/>
                <a:gd name="connsiteY89" fmla="*/ 150876 h 310895"/>
                <a:gd name="connsiteX90" fmla="*/ 44646 w 348982"/>
                <a:gd name="connsiteY90" fmla="*/ 144971 h 310895"/>
                <a:gd name="connsiteX91" fmla="*/ 48168 w 348982"/>
                <a:gd name="connsiteY91" fmla="*/ 142208 h 310895"/>
                <a:gd name="connsiteX92" fmla="*/ 42933 w 348982"/>
                <a:gd name="connsiteY92" fmla="*/ 127825 h 310895"/>
                <a:gd name="connsiteX93" fmla="*/ 41410 w 348982"/>
                <a:gd name="connsiteY93" fmla="*/ 116396 h 310895"/>
                <a:gd name="connsiteX94" fmla="*/ 44075 w 348982"/>
                <a:gd name="connsiteY94" fmla="*/ 107633 h 310895"/>
                <a:gd name="connsiteX95" fmla="*/ 50834 w 348982"/>
                <a:gd name="connsiteY95" fmla="*/ 108680 h 310895"/>
                <a:gd name="connsiteX96" fmla="*/ 56736 w 348982"/>
                <a:gd name="connsiteY96" fmla="*/ 102679 h 310895"/>
                <a:gd name="connsiteX97" fmla="*/ 77964 w 348982"/>
                <a:gd name="connsiteY97" fmla="*/ 88964 h 310895"/>
                <a:gd name="connsiteX98" fmla="*/ 83676 w 348982"/>
                <a:gd name="connsiteY98" fmla="*/ 88964 h 310895"/>
                <a:gd name="connsiteX99" fmla="*/ 87484 w 348982"/>
                <a:gd name="connsiteY99" fmla="*/ 93726 h 310895"/>
                <a:gd name="connsiteX100" fmla="*/ 91672 w 348982"/>
                <a:gd name="connsiteY100" fmla="*/ 90488 h 310895"/>
                <a:gd name="connsiteX101" fmla="*/ 80915 w 348982"/>
                <a:gd name="connsiteY101" fmla="*/ 82010 h 310895"/>
                <a:gd name="connsiteX102" fmla="*/ 82914 w 348982"/>
                <a:gd name="connsiteY102" fmla="*/ 76962 h 310895"/>
                <a:gd name="connsiteX103" fmla="*/ 90911 w 348982"/>
                <a:gd name="connsiteY103" fmla="*/ 76962 h 310895"/>
                <a:gd name="connsiteX104" fmla="*/ 96146 w 348982"/>
                <a:gd name="connsiteY104" fmla="*/ 79248 h 310895"/>
                <a:gd name="connsiteX105" fmla="*/ 103381 w 348982"/>
                <a:gd name="connsiteY105" fmla="*/ 74771 h 310895"/>
                <a:gd name="connsiteX106" fmla="*/ 112901 w 348982"/>
                <a:gd name="connsiteY106" fmla="*/ 92678 h 310895"/>
                <a:gd name="connsiteX107" fmla="*/ 118136 w 348982"/>
                <a:gd name="connsiteY107" fmla="*/ 96488 h 310895"/>
                <a:gd name="connsiteX108" fmla="*/ 129084 w 348982"/>
                <a:gd name="connsiteY108" fmla="*/ 97727 h 310895"/>
                <a:gd name="connsiteX109" fmla="*/ 138127 w 348982"/>
                <a:gd name="connsiteY109" fmla="*/ 68485 h 310895"/>
                <a:gd name="connsiteX110" fmla="*/ 124134 w 348982"/>
                <a:gd name="connsiteY110" fmla="*/ 54007 h 310895"/>
                <a:gd name="connsiteX111" fmla="*/ 129845 w 348982"/>
                <a:gd name="connsiteY111" fmla="*/ 46768 h 310895"/>
                <a:gd name="connsiteX112" fmla="*/ 131368 w 348982"/>
                <a:gd name="connsiteY112" fmla="*/ 35338 h 310895"/>
                <a:gd name="connsiteX113" fmla="*/ 134891 w 348982"/>
                <a:gd name="connsiteY113" fmla="*/ 35338 h 310895"/>
                <a:gd name="connsiteX114" fmla="*/ 142125 w 348982"/>
                <a:gd name="connsiteY114" fmla="*/ 41529 h 310895"/>
                <a:gd name="connsiteX115" fmla="*/ 149836 w 348982"/>
                <a:gd name="connsiteY115" fmla="*/ 40005 h 310895"/>
                <a:gd name="connsiteX116" fmla="*/ 158023 w 348982"/>
                <a:gd name="connsiteY116" fmla="*/ 52292 h 310895"/>
                <a:gd name="connsiteX117" fmla="*/ 158023 w 348982"/>
                <a:gd name="connsiteY117" fmla="*/ 73533 h 310895"/>
                <a:gd name="connsiteX118" fmla="*/ 165258 w 348982"/>
                <a:gd name="connsiteY118" fmla="*/ 72962 h 310895"/>
                <a:gd name="connsiteX119" fmla="*/ 165258 w 348982"/>
                <a:gd name="connsiteY119" fmla="*/ 59246 h 310895"/>
                <a:gd name="connsiteX120" fmla="*/ 171064 w 348982"/>
                <a:gd name="connsiteY120" fmla="*/ 53721 h 310895"/>
                <a:gd name="connsiteX121" fmla="*/ 179251 w 348982"/>
                <a:gd name="connsiteY121" fmla="*/ 57531 h 310895"/>
                <a:gd name="connsiteX122" fmla="*/ 184772 w 348982"/>
                <a:gd name="connsiteY122" fmla="*/ 64770 h 310895"/>
                <a:gd name="connsiteX123" fmla="*/ 187819 w 348982"/>
                <a:gd name="connsiteY123" fmla="*/ 63246 h 310895"/>
                <a:gd name="connsiteX124" fmla="*/ 192769 w 348982"/>
                <a:gd name="connsiteY124" fmla="*/ 57055 h 310895"/>
                <a:gd name="connsiteX125" fmla="*/ 191531 w 348982"/>
                <a:gd name="connsiteY125" fmla="*/ 50102 h 310895"/>
                <a:gd name="connsiteX126" fmla="*/ 193530 w 348982"/>
                <a:gd name="connsiteY126" fmla="*/ 47339 h 310895"/>
                <a:gd name="connsiteX127" fmla="*/ 219042 w 348982"/>
                <a:gd name="connsiteY127" fmla="*/ 74009 h 310895"/>
                <a:gd name="connsiteX128" fmla="*/ 226277 w 348982"/>
                <a:gd name="connsiteY128" fmla="*/ 74009 h 310895"/>
                <a:gd name="connsiteX129" fmla="*/ 227991 w 348982"/>
                <a:gd name="connsiteY129" fmla="*/ 60293 h 310895"/>
                <a:gd name="connsiteX130" fmla="*/ 237986 w 348982"/>
                <a:gd name="connsiteY130" fmla="*/ 54293 h 310895"/>
                <a:gd name="connsiteX131" fmla="*/ 249219 w 348982"/>
                <a:gd name="connsiteY131" fmla="*/ 54293 h 310895"/>
                <a:gd name="connsiteX132" fmla="*/ 253217 w 348982"/>
                <a:gd name="connsiteY132" fmla="*/ 56864 h 310895"/>
                <a:gd name="connsiteX133" fmla="*/ 247030 w 348982"/>
                <a:gd name="connsiteY133" fmla="*/ 63913 h 310895"/>
                <a:gd name="connsiteX134" fmla="*/ 253503 w 348982"/>
                <a:gd name="connsiteY134" fmla="*/ 67342 h 310895"/>
                <a:gd name="connsiteX135" fmla="*/ 267211 w 348982"/>
                <a:gd name="connsiteY135" fmla="*/ 67342 h 310895"/>
                <a:gd name="connsiteX136" fmla="*/ 269210 w 348982"/>
                <a:gd name="connsiteY136" fmla="*/ 71533 h 310895"/>
                <a:gd name="connsiteX137" fmla="*/ 266925 w 348982"/>
                <a:gd name="connsiteY137" fmla="*/ 85535 h 310895"/>
                <a:gd name="connsiteX138" fmla="*/ 273113 w 348982"/>
                <a:gd name="connsiteY138" fmla="*/ 98298 h 310895"/>
                <a:gd name="connsiteX139" fmla="*/ 270162 w 348982"/>
                <a:gd name="connsiteY139" fmla="*/ 107823 h 310895"/>
                <a:gd name="connsiteX140" fmla="*/ 273398 w 348982"/>
                <a:gd name="connsiteY140" fmla="*/ 108871 h 310895"/>
                <a:gd name="connsiteX141" fmla="*/ 273398 w 348982"/>
                <a:gd name="connsiteY141" fmla="*/ 115348 h 310895"/>
                <a:gd name="connsiteX142" fmla="*/ 277397 w 348982"/>
                <a:gd name="connsiteY142" fmla="*/ 117824 h 310895"/>
                <a:gd name="connsiteX143" fmla="*/ 290057 w 348982"/>
                <a:gd name="connsiteY143" fmla="*/ 116396 h 310895"/>
                <a:gd name="connsiteX144" fmla="*/ 294531 w 348982"/>
                <a:gd name="connsiteY144" fmla="*/ 119348 h 310895"/>
                <a:gd name="connsiteX145" fmla="*/ 295484 w 348982"/>
                <a:gd name="connsiteY145" fmla="*/ 123825 h 310895"/>
                <a:gd name="connsiteX146" fmla="*/ 293485 w 348982"/>
                <a:gd name="connsiteY146" fmla="*/ 126492 h 310895"/>
                <a:gd name="connsiteX147" fmla="*/ 296245 w 348982"/>
                <a:gd name="connsiteY147" fmla="*/ 129445 h 310895"/>
                <a:gd name="connsiteX148" fmla="*/ 306431 w 348982"/>
                <a:gd name="connsiteY148" fmla="*/ 124206 h 310895"/>
                <a:gd name="connsiteX149" fmla="*/ 309192 w 348982"/>
                <a:gd name="connsiteY149" fmla="*/ 118967 h 310895"/>
                <a:gd name="connsiteX150" fmla="*/ 309192 w 348982"/>
                <a:gd name="connsiteY150" fmla="*/ 112204 h 310895"/>
                <a:gd name="connsiteX151" fmla="*/ 310619 w 348982"/>
                <a:gd name="connsiteY151" fmla="*/ 110204 h 310895"/>
                <a:gd name="connsiteX152" fmla="*/ 313856 w 348982"/>
                <a:gd name="connsiteY152" fmla="*/ 107823 h 310895"/>
                <a:gd name="connsiteX153" fmla="*/ 318616 w 348982"/>
                <a:gd name="connsiteY153" fmla="*/ 107823 h 310895"/>
                <a:gd name="connsiteX154" fmla="*/ 322614 w 348982"/>
                <a:gd name="connsiteY154" fmla="*/ 104585 h 310895"/>
                <a:gd name="connsiteX155" fmla="*/ 326803 w 348982"/>
                <a:gd name="connsiteY155" fmla="*/ 105823 h 310895"/>
                <a:gd name="connsiteX156" fmla="*/ 325089 w 348982"/>
                <a:gd name="connsiteY156" fmla="*/ 111633 h 310895"/>
                <a:gd name="connsiteX157" fmla="*/ 323090 w 348982"/>
                <a:gd name="connsiteY157" fmla="*/ 111633 h 310895"/>
                <a:gd name="connsiteX158" fmla="*/ 322519 w 348982"/>
                <a:gd name="connsiteY158" fmla="*/ 118872 h 310895"/>
                <a:gd name="connsiteX159" fmla="*/ 332514 w 348982"/>
                <a:gd name="connsiteY159" fmla="*/ 123635 h 310895"/>
                <a:gd name="connsiteX160" fmla="*/ 334037 w 348982"/>
                <a:gd name="connsiteY160" fmla="*/ 128111 h 310895"/>
                <a:gd name="connsiteX161" fmla="*/ 330515 w 348982"/>
                <a:gd name="connsiteY161" fmla="*/ 137065 h 310895"/>
                <a:gd name="connsiteX162" fmla="*/ 335751 w 348982"/>
                <a:gd name="connsiteY162" fmla="*/ 143542 h 310895"/>
                <a:gd name="connsiteX163" fmla="*/ 335751 w 348982"/>
                <a:gd name="connsiteY163" fmla="*/ 150781 h 310895"/>
                <a:gd name="connsiteX164" fmla="*/ 341558 w 348982"/>
                <a:gd name="connsiteY164" fmla="*/ 166021 h 310895"/>
                <a:gd name="connsiteX165" fmla="*/ 338987 w 348982"/>
                <a:gd name="connsiteY165" fmla="*/ 175546 h 310895"/>
                <a:gd name="connsiteX166" fmla="*/ 341938 w 348982"/>
                <a:gd name="connsiteY166" fmla="*/ 181737 h 310895"/>
                <a:gd name="connsiteX167" fmla="*/ 345461 w 348982"/>
                <a:gd name="connsiteY167" fmla="*/ 181737 h 310895"/>
                <a:gd name="connsiteX168" fmla="*/ 347460 w 348982"/>
                <a:gd name="connsiteY168" fmla="*/ 184309 h 310895"/>
                <a:gd name="connsiteX169" fmla="*/ 348983 w 348982"/>
                <a:gd name="connsiteY169" fmla="*/ 188976 h 310895"/>
                <a:gd name="connsiteX170" fmla="*/ 347174 w 348982"/>
                <a:gd name="connsiteY170" fmla="*/ 192215 h 310895"/>
                <a:gd name="connsiteX171" fmla="*/ 328992 w 348982"/>
                <a:gd name="connsiteY171" fmla="*/ 205454 h 310895"/>
                <a:gd name="connsiteX172" fmla="*/ 322328 w 348982"/>
                <a:gd name="connsiteY172" fmla="*/ 188976 h 310895"/>
                <a:gd name="connsiteX173" fmla="*/ 311191 w 348982"/>
                <a:gd name="connsiteY173" fmla="*/ 192596 h 310895"/>
                <a:gd name="connsiteX174" fmla="*/ 300719 w 348982"/>
                <a:gd name="connsiteY174" fmla="*/ 192596 h 310895"/>
                <a:gd name="connsiteX175" fmla="*/ 295198 w 348982"/>
                <a:gd name="connsiteY175" fmla="*/ 201359 h 310895"/>
                <a:gd name="connsiteX176" fmla="*/ 289296 w 348982"/>
                <a:gd name="connsiteY176" fmla="*/ 196596 h 310895"/>
                <a:gd name="connsiteX177" fmla="*/ 22466 w 348982"/>
                <a:gd name="connsiteY177" fmla="*/ 142685 h 310895"/>
                <a:gd name="connsiteX178" fmla="*/ 17516 w 348982"/>
                <a:gd name="connsiteY178" fmla="*/ 141923 h 310895"/>
                <a:gd name="connsiteX179" fmla="*/ 11328 w 348982"/>
                <a:gd name="connsiteY179" fmla="*/ 129540 h 310895"/>
                <a:gd name="connsiteX180" fmla="*/ 5331 w 348982"/>
                <a:gd name="connsiteY180" fmla="*/ 99822 h 310895"/>
                <a:gd name="connsiteX181" fmla="*/ 6568 w 348982"/>
                <a:gd name="connsiteY181" fmla="*/ 97346 h 310895"/>
                <a:gd name="connsiteX182" fmla="*/ 9519 w 348982"/>
                <a:gd name="connsiteY182" fmla="*/ 97346 h 310895"/>
                <a:gd name="connsiteX183" fmla="*/ 9519 w 348982"/>
                <a:gd name="connsiteY183" fmla="*/ 91631 h 310895"/>
                <a:gd name="connsiteX184" fmla="*/ 12756 w 348982"/>
                <a:gd name="connsiteY184" fmla="*/ 90392 h 310895"/>
                <a:gd name="connsiteX185" fmla="*/ 10757 w 348982"/>
                <a:gd name="connsiteY185" fmla="*/ 87916 h 310895"/>
                <a:gd name="connsiteX186" fmla="*/ 11709 w 348982"/>
                <a:gd name="connsiteY186" fmla="*/ 84487 h 310895"/>
                <a:gd name="connsiteX187" fmla="*/ 14946 w 348982"/>
                <a:gd name="connsiteY187" fmla="*/ 83725 h 310895"/>
                <a:gd name="connsiteX188" fmla="*/ 16088 w 348982"/>
                <a:gd name="connsiteY188" fmla="*/ 78296 h 310895"/>
                <a:gd name="connsiteX189" fmla="*/ 24846 w 348982"/>
                <a:gd name="connsiteY189" fmla="*/ 72771 h 310895"/>
                <a:gd name="connsiteX190" fmla="*/ 28368 w 348982"/>
                <a:gd name="connsiteY190" fmla="*/ 67056 h 310895"/>
                <a:gd name="connsiteX191" fmla="*/ 32176 w 348982"/>
                <a:gd name="connsiteY191" fmla="*/ 65532 h 310895"/>
                <a:gd name="connsiteX192" fmla="*/ 36174 w 348982"/>
                <a:gd name="connsiteY192" fmla="*/ 68104 h 310895"/>
                <a:gd name="connsiteX193" fmla="*/ 36174 w 348982"/>
                <a:gd name="connsiteY193" fmla="*/ 64579 h 310895"/>
                <a:gd name="connsiteX194" fmla="*/ 39125 w 348982"/>
                <a:gd name="connsiteY194" fmla="*/ 61627 h 310895"/>
                <a:gd name="connsiteX195" fmla="*/ 42837 w 348982"/>
                <a:gd name="connsiteY195" fmla="*/ 62103 h 310895"/>
                <a:gd name="connsiteX196" fmla="*/ 45884 w 348982"/>
                <a:gd name="connsiteY196" fmla="*/ 54864 h 310895"/>
                <a:gd name="connsiteX197" fmla="*/ 55403 w 348982"/>
                <a:gd name="connsiteY197" fmla="*/ 51911 h 310895"/>
                <a:gd name="connsiteX198" fmla="*/ 56641 w 348982"/>
                <a:gd name="connsiteY198" fmla="*/ 48673 h 310895"/>
                <a:gd name="connsiteX199" fmla="*/ 62543 w 348982"/>
                <a:gd name="connsiteY199" fmla="*/ 50387 h 310895"/>
                <a:gd name="connsiteX200" fmla="*/ 66065 w 348982"/>
                <a:gd name="connsiteY200" fmla="*/ 49149 h 310895"/>
                <a:gd name="connsiteX201" fmla="*/ 63400 w 348982"/>
                <a:gd name="connsiteY201" fmla="*/ 43910 h 310895"/>
                <a:gd name="connsiteX202" fmla="*/ 53880 w 348982"/>
                <a:gd name="connsiteY202" fmla="*/ 43910 h 310895"/>
                <a:gd name="connsiteX203" fmla="*/ 27797 w 348982"/>
                <a:gd name="connsiteY203" fmla="*/ 62103 h 310895"/>
                <a:gd name="connsiteX204" fmla="*/ 10281 w 348982"/>
                <a:gd name="connsiteY204" fmla="*/ 78296 h 310895"/>
                <a:gd name="connsiteX205" fmla="*/ 0 w 348982"/>
                <a:gd name="connsiteY205" fmla="*/ 98774 h 310895"/>
                <a:gd name="connsiteX206" fmla="*/ 3237 w 348982"/>
                <a:gd name="connsiteY206" fmla="*/ 120206 h 310895"/>
                <a:gd name="connsiteX207" fmla="*/ 11233 w 348982"/>
                <a:gd name="connsiteY207" fmla="*/ 141065 h 310895"/>
                <a:gd name="connsiteX208" fmla="*/ 14469 w 348982"/>
                <a:gd name="connsiteY208" fmla="*/ 147542 h 310895"/>
                <a:gd name="connsiteX209" fmla="*/ 20943 w 348982"/>
                <a:gd name="connsiteY209" fmla="*/ 146114 h 310895"/>
                <a:gd name="connsiteX210" fmla="*/ 25417 w 348982"/>
                <a:gd name="connsiteY210" fmla="*/ 167259 h 310895"/>
                <a:gd name="connsiteX211" fmla="*/ 29225 w 348982"/>
                <a:gd name="connsiteY211" fmla="*/ 164211 h 310895"/>
                <a:gd name="connsiteX212" fmla="*/ 25417 w 348982"/>
                <a:gd name="connsiteY212" fmla="*/ 164211 h 310895"/>
                <a:gd name="connsiteX213" fmla="*/ 23989 w 348982"/>
                <a:gd name="connsiteY213" fmla="*/ 160973 h 310895"/>
                <a:gd name="connsiteX214" fmla="*/ 27702 w 348982"/>
                <a:gd name="connsiteY214" fmla="*/ 155162 h 310895"/>
                <a:gd name="connsiteX215" fmla="*/ 21704 w 348982"/>
                <a:gd name="connsiteY215" fmla="*/ 156877 h 310895"/>
                <a:gd name="connsiteX216" fmla="*/ 22942 w 348982"/>
                <a:gd name="connsiteY216" fmla="*/ 147352 h 310895"/>
                <a:gd name="connsiteX217" fmla="*/ 17135 w 348982"/>
                <a:gd name="connsiteY217" fmla="*/ 151638 h 310895"/>
                <a:gd name="connsiteX218" fmla="*/ 18658 w 348982"/>
                <a:gd name="connsiteY218" fmla="*/ 159258 h 310895"/>
                <a:gd name="connsiteX219" fmla="*/ 30653 w 348982"/>
                <a:gd name="connsiteY219" fmla="*/ 185071 h 310895"/>
                <a:gd name="connsiteX220" fmla="*/ 34080 w 348982"/>
                <a:gd name="connsiteY220" fmla="*/ 199739 h 310895"/>
                <a:gd name="connsiteX221" fmla="*/ 41124 w 348982"/>
                <a:gd name="connsiteY221" fmla="*/ 202406 h 310895"/>
                <a:gd name="connsiteX222" fmla="*/ 41124 w 348982"/>
                <a:gd name="connsiteY222" fmla="*/ 197739 h 310895"/>
                <a:gd name="connsiteX223" fmla="*/ 34651 w 348982"/>
                <a:gd name="connsiteY223" fmla="*/ 188214 h 310895"/>
                <a:gd name="connsiteX224" fmla="*/ 177157 w 348982"/>
                <a:gd name="connsiteY224" fmla="*/ 41910 h 310895"/>
                <a:gd name="connsiteX225" fmla="*/ 180869 w 348982"/>
                <a:gd name="connsiteY225" fmla="*/ 43625 h 310895"/>
                <a:gd name="connsiteX226" fmla="*/ 184868 w 348982"/>
                <a:gd name="connsiteY226" fmla="*/ 40196 h 310895"/>
                <a:gd name="connsiteX227" fmla="*/ 184868 w 348982"/>
                <a:gd name="connsiteY227" fmla="*/ 33719 h 310895"/>
                <a:gd name="connsiteX228" fmla="*/ 182488 w 348982"/>
                <a:gd name="connsiteY228" fmla="*/ 31909 h 310895"/>
                <a:gd name="connsiteX229" fmla="*/ 178965 w 348982"/>
                <a:gd name="connsiteY229" fmla="*/ 34671 h 310895"/>
                <a:gd name="connsiteX230" fmla="*/ 176681 w 348982"/>
                <a:gd name="connsiteY230" fmla="*/ 29623 h 310895"/>
                <a:gd name="connsiteX231" fmla="*/ 166209 w 348982"/>
                <a:gd name="connsiteY231" fmla="*/ 31433 h 310895"/>
                <a:gd name="connsiteX232" fmla="*/ 162211 w 348982"/>
                <a:gd name="connsiteY232" fmla="*/ 34671 h 310895"/>
                <a:gd name="connsiteX233" fmla="*/ 162211 w 348982"/>
                <a:gd name="connsiteY233" fmla="*/ 41148 h 310895"/>
                <a:gd name="connsiteX234" fmla="*/ 165448 w 348982"/>
                <a:gd name="connsiteY234" fmla="*/ 45815 h 310895"/>
                <a:gd name="connsiteX235" fmla="*/ 168399 w 348982"/>
                <a:gd name="connsiteY235" fmla="*/ 45815 h 310895"/>
                <a:gd name="connsiteX236" fmla="*/ 209713 w 348982"/>
                <a:gd name="connsiteY236" fmla="*/ 23527 h 310895"/>
                <a:gd name="connsiteX237" fmla="*/ 206762 w 348982"/>
                <a:gd name="connsiteY237" fmla="*/ 16573 h 310895"/>
                <a:gd name="connsiteX238" fmla="*/ 201241 w 348982"/>
                <a:gd name="connsiteY238" fmla="*/ 16573 h 310895"/>
                <a:gd name="connsiteX239" fmla="*/ 201241 w 348982"/>
                <a:gd name="connsiteY239" fmla="*/ 22574 h 310895"/>
                <a:gd name="connsiteX240" fmla="*/ 205049 w 348982"/>
                <a:gd name="connsiteY240" fmla="*/ 25813 h 310895"/>
                <a:gd name="connsiteX241" fmla="*/ 229704 w 348982"/>
                <a:gd name="connsiteY241" fmla="*/ 21050 h 310895"/>
                <a:gd name="connsiteX242" fmla="*/ 242175 w 348982"/>
                <a:gd name="connsiteY242" fmla="*/ 16478 h 310895"/>
                <a:gd name="connsiteX243" fmla="*/ 242175 w 348982"/>
                <a:gd name="connsiteY243" fmla="*/ 5239 h 310895"/>
                <a:gd name="connsiteX244" fmla="*/ 238938 w 348982"/>
                <a:gd name="connsiteY244" fmla="*/ 0 h 310895"/>
                <a:gd name="connsiteX245" fmla="*/ 235035 w 348982"/>
                <a:gd name="connsiteY245" fmla="*/ 0 h 310895"/>
                <a:gd name="connsiteX246" fmla="*/ 232179 w 348982"/>
                <a:gd name="connsiteY246" fmla="*/ 3524 h 310895"/>
                <a:gd name="connsiteX247" fmla="*/ 224469 w 348982"/>
                <a:gd name="connsiteY247" fmla="*/ 7525 h 310895"/>
                <a:gd name="connsiteX248" fmla="*/ 224469 w 348982"/>
                <a:gd name="connsiteY248" fmla="*/ 10477 h 310895"/>
                <a:gd name="connsiteX249" fmla="*/ 226468 w 348982"/>
                <a:gd name="connsiteY249" fmla="*/ 12002 h 310895"/>
                <a:gd name="connsiteX250" fmla="*/ 224469 w 348982"/>
                <a:gd name="connsiteY250" fmla="*/ 14859 h 310895"/>
                <a:gd name="connsiteX251" fmla="*/ 222945 w 348982"/>
                <a:gd name="connsiteY251" fmla="*/ 25718 h 310895"/>
                <a:gd name="connsiteX252" fmla="*/ 227420 w 348982"/>
                <a:gd name="connsiteY252" fmla="*/ 29718 h 310895"/>
                <a:gd name="connsiteX253" fmla="*/ 230180 w 348982"/>
                <a:gd name="connsiteY253" fmla="*/ 27718 h 310895"/>
                <a:gd name="connsiteX254" fmla="*/ 279396 w 348982"/>
                <a:gd name="connsiteY254" fmla="*/ 45910 h 310895"/>
                <a:gd name="connsiteX255" fmla="*/ 281395 w 348982"/>
                <a:gd name="connsiteY255" fmla="*/ 43529 h 310895"/>
                <a:gd name="connsiteX256" fmla="*/ 281395 w 348982"/>
                <a:gd name="connsiteY256" fmla="*/ 40196 h 310895"/>
                <a:gd name="connsiteX257" fmla="*/ 277872 w 348982"/>
                <a:gd name="connsiteY257" fmla="*/ 34290 h 310895"/>
                <a:gd name="connsiteX258" fmla="*/ 269686 w 348982"/>
                <a:gd name="connsiteY258" fmla="*/ 38386 h 310895"/>
                <a:gd name="connsiteX259" fmla="*/ 269686 w 348982"/>
                <a:gd name="connsiteY259" fmla="*/ 42767 h 310895"/>
                <a:gd name="connsiteX260" fmla="*/ 275493 w 348982"/>
                <a:gd name="connsiteY260" fmla="*/ 46482 h 310895"/>
                <a:gd name="connsiteX261" fmla="*/ 279396 w 348982"/>
                <a:gd name="connsiteY261" fmla="*/ 46482 h 310895"/>
                <a:gd name="connsiteX262" fmla="*/ 292152 w 348982"/>
                <a:gd name="connsiteY262" fmla="*/ 34766 h 310895"/>
                <a:gd name="connsiteX263" fmla="*/ 295388 w 348982"/>
                <a:gd name="connsiteY263" fmla="*/ 31528 h 310895"/>
                <a:gd name="connsiteX264" fmla="*/ 299101 w 348982"/>
                <a:gd name="connsiteY264" fmla="*/ 31528 h 310895"/>
                <a:gd name="connsiteX265" fmla="*/ 299101 w 348982"/>
                <a:gd name="connsiteY265" fmla="*/ 29718 h 310895"/>
                <a:gd name="connsiteX266" fmla="*/ 295578 w 348982"/>
                <a:gd name="connsiteY266" fmla="*/ 25718 h 310895"/>
                <a:gd name="connsiteX267" fmla="*/ 291200 w 348982"/>
                <a:gd name="connsiteY267" fmla="*/ 25718 h 310895"/>
                <a:gd name="connsiteX268" fmla="*/ 281204 w 348982"/>
                <a:gd name="connsiteY268" fmla="*/ 31052 h 310895"/>
                <a:gd name="connsiteX269" fmla="*/ 279681 w 348982"/>
                <a:gd name="connsiteY269" fmla="*/ 34671 h 310895"/>
                <a:gd name="connsiteX270" fmla="*/ 286440 w 348982"/>
                <a:gd name="connsiteY270" fmla="*/ 36385 h 310895"/>
                <a:gd name="connsiteX271" fmla="*/ 287392 w 348982"/>
                <a:gd name="connsiteY271" fmla="*/ 91916 h 310895"/>
                <a:gd name="connsiteX272" fmla="*/ 278348 w 348982"/>
                <a:gd name="connsiteY272" fmla="*/ 102108 h 310895"/>
                <a:gd name="connsiteX273" fmla="*/ 278348 w 348982"/>
                <a:gd name="connsiteY273" fmla="*/ 105632 h 310895"/>
                <a:gd name="connsiteX274" fmla="*/ 287392 w 348982"/>
                <a:gd name="connsiteY274" fmla="*/ 110871 h 310895"/>
                <a:gd name="connsiteX275" fmla="*/ 294436 w 348982"/>
                <a:gd name="connsiteY275" fmla="*/ 107633 h 310895"/>
                <a:gd name="connsiteX276" fmla="*/ 296436 w 348982"/>
                <a:gd name="connsiteY276" fmla="*/ 104394 h 310895"/>
                <a:gd name="connsiteX277" fmla="*/ 296436 w 348982"/>
                <a:gd name="connsiteY277" fmla="*/ 102108 h 310895"/>
                <a:gd name="connsiteX278" fmla="*/ 292152 w 348982"/>
                <a:gd name="connsiteY278" fmla="*/ 97346 h 310895"/>
                <a:gd name="connsiteX279" fmla="*/ 293485 w 348982"/>
                <a:gd name="connsiteY279" fmla="*/ 95536 h 310895"/>
                <a:gd name="connsiteX280" fmla="*/ 296721 w 348982"/>
                <a:gd name="connsiteY280" fmla="*/ 97346 h 310895"/>
                <a:gd name="connsiteX281" fmla="*/ 300814 w 348982"/>
                <a:gd name="connsiteY281" fmla="*/ 93821 h 310895"/>
                <a:gd name="connsiteX282" fmla="*/ 300814 w 348982"/>
                <a:gd name="connsiteY282" fmla="*/ 86868 h 310895"/>
                <a:gd name="connsiteX283" fmla="*/ 304241 w 348982"/>
                <a:gd name="connsiteY283" fmla="*/ 80200 h 310895"/>
                <a:gd name="connsiteX284" fmla="*/ 302813 w 348982"/>
                <a:gd name="connsiteY284" fmla="*/ 73438 h 310895"/>
                <a:gd name="connsiteX285" fmla="*/ 295959 w 348982"/>
                <a:gd name="connsiteY285" fmla="*/ 75438 h 310895"/>
                <a:gd name="connsiteX286" fmla="*/ 291295 w 348982"/>
                <a:gd name="connsiteY286" fmla="*/ 81248 h 31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</a:cxnLst>
              <a:rect l="l" t="t" r="r" b="b"/>
              <a:pathLst>
                <a:path w="348982" h="310895">
                  <a:moveTo>
                    <a:pt x="285012" y="197644"/>
                  </a:moveTo>
                  <a:lnTo>
                    <a:pt x="285012" y="200311"/>
                  </a:lnTo>
                  <a:lnTo>
                    <a:pt x="289867" y="205264"/>
                  </a:lnTo>
                  <a:lnTo>
                    <a:pt x="289867" y="214027"/>
                  </a:lnTo>
                  <a:lnTo>
                    <a:pt x="299958" y="221361"/>
                  </a:lnTo>
                  <a:lnTo>
                    <a:pt x="306145" y="222123"/>
                  </a:lnTo>
                  <a:lnTo>
                    <a:pt x="311952" y="230600"/>
                  </a:lnTo>
                  <a:lnTo>
                    <a:pt x="317854" y="227648"/>
                  </a:lnTo>
                  <a:lnTo>
                    <a:pt x="319092" y="221171"/>
                  </a:lnTo>
                  <a:lnTo>
                    <a:pt x="324899" y="217932"/>
                  </a:lnTo>
                  <a:lnTo>
                    <a:pt x="326041" y="214122"/>
                  </a:lnTo>
                  <a:lnTo>
                    <a:pt x="343747" y="217361"/>
                  </a:lnTo>
                  <a:lnTo>
                    <a:pt x="343747" y="221837"/>
                  </a:lnTo>
                  <a:lnTo>
                    <a:pt x="347460" y="228029"/>
                  </a:lnTo>
                  <a:lnTo>
                    <a:pt x="343462" y="230791"/>
                  </a:lnTo>
                  <a:lnTo>
                    <a:pt x="341938" y="235744"/>
                  </a:lnTo>
                  <a:lnTo>
                    <a:pt x="336512" y="238696"/>
                  </a:lnTo>
                  <a:lnTo>
                    <a:pt x="332038" y="233458"/>
                  </a:lnTo>
                  <a:lnTo>
                    <a:pt x="326041" y="233458"/>
                  </a:lnTo>
                  <a:lnTo>
                    <a:pt x="321376" y="236696"/>
                  </a:lnTo>
                  <a:lnTo>
                    <a:pt x="320805" y="239459"/>
                  </a:lnTo>
                  <a:lnTo>
                    <a:pt x="323375" y="242888"/>
                  </a:lnTo>
                  <a:lnTo>
                    <a:pt x="315665" y="269843"/>
                  </a:lnTo>
                  <a:lnTo>
                    <a:pt x="302147" y="276606"/>
                  </a:lnTo>
                  <a:lnTo>
                    <a:pt x="297197" y="281083"/>
                  </a:lnTo>
                  <a:lnTo>
                    <a:pt x="293960" y="278511"/>
                  </a:lnTo>
                  <a:lnTo>
                    <a:pt x="289010" y="283845"/>
                  </a:lnTo>
                  <a:lnTo>
                    <a:pt x="297197" y="286321"/>
                  </a:lnTo>
                  <a:lnTo>
                    <a:pt x="298910" y="289560"/>
                  </a:lnTo>
                  <a:lnTo>
                    <a:pt x="297197" y="292322"/>
                  </a:lnTo>
                  <a:lnTo>
                    <a:pt x="305955" y="297371"/>
                  </a:lnTo>
                  <a:lnTo>
                    <a:pt x="295484" y="307943"/>
                  </a:lnTo>
                  <a:lnTo>
                    <a:pt x="289962" y="310896"/>
                  </a:lnTo>
                  <a:lnTo>
                    <a:pt x="285202" y="310896"/>
                  </a:lnTo>
                  <a:lnTo>
                    <a:pt x="282918" y="308229"/>
                  </a:lnTo>
                  <a:lnTo>
                    <a:pt x="271209" y="302990"/>
                  </a:lnTo>
                  <a:lnTo>
                    <a:pt x="269495" y="297942"/>
                  </a:lnTo>
                  <a:lnTo>
                    <a:pt x="261213" y="291751"/>
                  </a:lnTo>
                  <a:lnTo>
                    <a:pt x="255978" y="302514"/>
                  </a:lnTo>
                  <a:lnTo>
                    <a:pt x="253312" y="302514"/>
                  </a:lnTo>
                  <a:lnTo>
                    <a:pt x="253312" y="292989"/>
                  </a:lnTo>
                  <a:lnTo>
                    <a:pt x="248267" y="284036"/>
                  </a:lnTo>
                  <a:lnTo>
                    <a:pt x="237225" y="284036"/>
                  </a:lnTo>
                  <a:lnTo>
                    <a:pt x="237225" y="292513"/>
                  </a:lnTo>
                  <a:lnTo>
                    <a:pt x="242841" y="295180"/>
                  </a:lnTo>
                  <a:lnTo>
                    <a:pt x="241318" y="300990"/>
                  </a:lnTo>
                  <a:lnTo>
                    <a:pt x="237796" y="302419"/>
                  </a:lnTo>
                  <a:lnTo>
                    <a:pt x="227039" y="306515"/>
                  </a:lnTo>
                  <a:lnTo>
                    <a:pt x="219518" y="306515"/>
                  </a:lnTo>
                  <a:lnTo>
                    <a:pt x="205144" y="290608"/>
                  </a:lnTo>
                  <a:lnTo>
                    <a:pt x="202859" y="309658"/>
                  </a:lnTo>
                  <a:lnTo>
                    <a:pt x="195244" y="308229"/>
                  </a:lnTo>
                  <a:lnTo>
                    <a:pt x="176681" y="309467"/>
                  </a:lnTo>
                  <a:lnTo>
                    <a:pt x="170208" y="302990"/>
                  </a:lnTo>
                  <a:lnTo>
                    <a:pt x="172778" y="296228"/>
                  </a:lnTo>
                  <a:lnTo>
                    <a:pt x="171255" y="286703"/>
                  </a:lnTo>
                  <a:lnTo>
                    <a:pt x="163258" y="282035"/>
                  </a:lnTo>
                  <a:lnTo>
                    <a:pt x="162116" y="293275"/>
                  </a:lnTo>
                  <a:lnTo>
                    <a:pt x="155072" y="292037"/>
                  </a:lnTo>
                  <a:lnTo>
                    <a:pt x="148122" y="294323"/>
                  </a:lnTo>
                  <a:lnTo>
                    <a:pt x="144600" y="290322"/>
                  </a:lnTo>
                  <a:lnTo>
                    <a:pt x="125561" y="286512"/>
                  </a:lnTo>
                  <a:lnTo>
                    <a:pt x="120326" y="281845"/>
                  </a:lnTo>
                  <a:lnTo>
                    <a:pt x="93386" y="242221"/>
                  </a:lnTo>
                  <a:lnTo>
                    <a:pt x="103667" y="223171"/>
                  </a:lnTo>
                  <a:lnTo>
                    <a:pt x="98336" y="219170"/>
                  </a:lnTo>
                  <a:lnTo>
                    <a:pt x="92910" y="206883"/>
                  </a:lnTo>
                  <a:lnTo>
                    <a:pt x="88150" y="208883"/>
                  </a:lnTo>
                  <a:lnTo>
                    <a:pt x="82629" y="205169"/>
                  </a:lnTo>
                  <a:lnTo>
                    <a:pt x="83200" y="200977"/>
                  </a:lnTo>
                  <a:lnTo>
                    <a:pt x="86627" y="199739"/>
                  </a:lnTo>
                  <a:lnTo>
                    <a:pt x="90435" y="199739"/>
                  </a:lnTo>
                  <a:lnTo>
                    <a:pt x="94623" y="204502"/>
                  </a:lnTo>
                  <a:lnTo>
                    <a:pt x="100525" y="202692"/>
                  </a:lnTo>
                  <a:lnTo>
                    <a:pt x="104047" y="194977"/>
                  </a:lnTo>
                  <a:lnTo>
                    <a:pt x="96146" y="192691"/>
                  </a:lnTo>
                  <a:lnTo>
                    <a:pt x="93100" y="188404"/>
                  </a:lnTo>
                  <a:lnTo>
                    <a:pt x="92339" y="172212"/>
                  </a:lnTo>
                  <a:lnTo>
                    <a:pt x="94052" y="164021"/>
                  </a:lnTo>
                  <a:lnTo>
                    <a:pt x="83295" y="161068"/>
                  </a:lnTo>
                  <a:lnTo>
                    <a:pt x="74347" y="167831"/>
                  </a:lnTo>
                  <a:lnTo>
                    <a:pt x="71586" y="176498"/>
                  </a:lnTo>
                  <a:lnTo>
                    <a:pt x="65113" y="175831"/>
                  </a:lnTo>
                  <a:lnTo>
                    <a:pt x="66351" y="170021"/>
                  </a:lnTo>
                  <a:lnTo>
                    <a:pt x="62352" y="165830"/>
                  </a:lnTo>
                  <a:lnTo>
                    <a:pt x="68159" y="153829"/>
                  </a:lnTo>
                  <a:lnTo>
                    <a:pt x="61401" y="153067"/>
                  </a:lnTo>
                  <a:lnTo>
                    <a:pt x="56641" y="160115"/>
                  </a:lnTo>
                  <a:lnTo>
                    <a:pt x="47121" y="162592"/>
                  </a:lnTo>
                  <a:lnTo>
                    <a:pt x="47121" y="150876"/>
                  </a:lnTo>
                  <a:lnTo>
                    <a:pt x="44646" y="144971"/>
                  </a:lnTo>
                  <a:lnTo>
                    <a:pt x="48168" y="142208"/>
                  </a:lnTo>
                  <a:lnTo>
                    <a:pt x="42933" y="127825"/>
                  </a:lnTo>
                  <a:lnTo>
                    <a:pt x="41410" y="116396"/>
                  </a:lnTo>
                  <a:lnTo>
                    <a:pt x="44075" y="107633"/>
                  </a:lnTo>
                  <a:lnTo>
                    <a:pt x="50834" y="108680"/>
                  </a:lnTo>
                  <a:lnTo>
                    <a:pt x="56736" y="102679"/>
                  </a:lnTo>
                  <a:lnTo>
                    <a:pt x="77964" y="88964"/>
                  </a:lnTo>
                  <a:lnTo>
                    <a:pt x="83676" y="88964"/>
                  </a:lnTo>
                  <a:lnTo>
                    <a:pt x="87484" y="93726"/>
                  </a:lnTo>
                  <a:lnTo>
                    <a:pt x="91672" y="90488"/>
                  </a:lnTo>
                  <a:lnTo>
                    <a:pt x="80915" y="82010"/>
                  </a:lnTo>
                  <a:lnTo>
                    <a:pt x="82914" y="76962"/>
                  </a:lnTo>
                  <a:lnTo>
                    <a:pt x="90911" y="76962"/>
                  </a:lnTo>
                  <a:lnTo>
                    <a:pt x="96146" y="79248"/>
                  </a:lnTo>
                  <a:lnTo>
                    <a:pt x="103381" y="74771"/>
                  </a:lnTo>
                  <a:lnTo>
                    <a:pt x="112901" y="92678"/>
                  </a:lnTo>
                  <a:lnTo>
                    <a:pt x="118136" y="96488"/>
                  </a:lnTo>
                  <a:lnTo>
                    <a:pt x="129084" y="97727"/>
                  </a:lnTo>
                  <a:lnTo>
                    <a:pt x="138127" y="68485"/>
                  </a:lnTo>
                  <a:lnTo>
                    <a:pt x="124134" y="54007"/>
                  </a:lnTo>
                  <a:lnTo>
                    <a:pt x="129845" y="46768"/>
                  </a:lnTo>
                  <a:lnTo>
                    <a:pt x="131368" y="35338"/>
                  </a:lnTo>
                  <a:lnTo>
                    <a:pt x="134891" y="35338"/>
                  </a:lnTo>
                  <a:lnTo>
                    <a:pt x="142125" y="41529"/>
                  </a:lnTo>
                  <a:lnTo>
                    <a:pt x="149836" y="40005"/>
                  </a:lnTo>
                  <a:lnTo>
                    <a:pt x="158023" y="52292"/>
                  </a:lnTo>
                  <a:lnTo>
                    <a:pt x="158023" y="73533"/>
                  </a:lnTo>
                  <a:lnTo>
                    <a:pt x="165258" y="72962"/>
                  </a:lnTo>
                  <a:lnTo>
                    <a:pt x="165258" y="59246"/>
                  </a:lnTo>
                  <a:lnTo>
                    <a:pt x="171064" y="53721"/>
                  </a:lnTo>
                  <a:lnTo>
                    <a:pt x="179251" y="57531"/>
                  </a:lnTo>
                  <a:lnTo>
                    <a:pt x="184772" y="64770"/>
                  </a:lnTo>
                  <a:lnTo>
                    <a:pt x="187819" y="63246"/>
                  </a:lnTo>
                  <a:lnTo>
                    <a:pt x="192769" y="57055"/>
                  </a:lnTo>
                  <a:lnTo>
                    <a:pt x="191531" y="50102"/>
                  </a:lnTo>
                  <a:lnTo>
                    <a:pt x="193530" y="47339"/>
                  </a:lnTo>
                  <a:lnTo>
                    <a:pt x="219042" y="74009"/>
                  </a:lnTo>
                  <a:lnTo>
                    <a:pt x="226277" y="74009"/>
                  </a:lnTo>
                  <a:lnTo>
                    <a:pt x="227991" y="60293"/>
                  </a:lnTo>
                  <a:lnTo>
                    <a:pt x="237986" y="54293"/>
                  </a:lnTo>
                  <a:lnTo>
                    <a:pt x="249219" y="54293"/>
                  </a:lnTo>
                  <a:lnTo>
                    <a:pt x="253217" y="56864"/>
                  </a:lnTo>
                  <a:lnTo>
                    <a:pt x="247030" y="63913"/>
                  </a:lnTo>
                  <a:lnTo>
                    <a:pt x="253503" y="67342"/>
                  </a:lnTo>
                  <a:lnTo>
                    <a:pt x="267211" y="67342"/>
                  </a:lnTo>
                  <a:lnTo>
                    <a:pt x="269210" y="71533"/>
                  </a:lnTo>
                  <a:lnTo>
                    <a:pt x="266925" y="85535"/>
                  </a:lnTo>
                  <a:lnTo>
                    <a:pt x="273113" y="98298"/>
                  </a:lnTo>
                  <a:lnTo>
                    <a:pt x="270162" y="107823"/>
                  </a:lnTo>
                  <a:lnTo>
                    <a:pt x="273398" y="108871"/>
                  </a:lnTo>
                  <a:lnTo>
                    <a:pt x="273398" y="115348"/>
                  </a:lnTo>
                  <a:lnTo>
                    <a:pt x="277397" y="117824"/>
                  </a:lnTo>
                  <a:lnTo>
                    <a:pt x="290057" y="116396"/>
                  </a:lnTo>
                  <a:lnTo>
                    <a:pt x="294531" y="119348"/>
                  </a:lnTo>
                  <a:lnTo>
                    <a:pt x="295484" y="123825"/>
                  </a:lnTo>
                  <a:lnTo>
                    <a:pt x="293485" y="126492"/>
                  </a:lnTo>
                  <a:lnTo>
                    <a:pt x="296245" y="129445"/>
                  </a:lnTo>
                  <a:lnTo>
                    <a:pt x="306431" y="124206"/>
                  </a:lnTo>
                  <a:lnTo>
                    <a:pt x="309192" y="118967"/>
                  </a:lnTo>
                  <a:lnTo>
                    <a:pt x="309192" y="112204"/>
                  </a:lnTo>
                  <a:lnTo>
                    <a:pt x="310619" y="110204"/>
                  </a:lnTo>
                  <a:lnTo>
                    <a:pt x="313856" y="107823"/>
                  </a:lnTo>
                  <a:lnTo>
                    <a:pt x="318616" y="107823"/>
                  </a:lnTo>
                  <a:lnTo>
                    <a:pt x="322614" y="104585"/>
                  </a:lnTo>
                  <a:lnTo>
                    <a:pt x="326803" y="105823"/>
                  </a:lnTo>
                  <a:lnTo>
                    <a:pt x="325089" y="111633"/>
                  </a:lnTo>
                  <a:lnTo>
                    <a:pt x="323090" y="111633"/>
                  </a:lnTo>
                  <a:lnTo>
                    <a:pt x="322519" y="118872"/>
                  </a:lnTo>
                  <a:lnTo>
                    <a:pt x="332514" y="123635"/>
                  </a:lnTo>
                  <a:lnTo>
                    <a:pt x="334037" y="128111"/>
                  </a:lnTo>
                  <a:lnTo>
                    <a:pt x="330515" y="137065"/>
                  </a:lnTo>
                  <a:lnTo>
                    <a:pt x="335751" y="143542"/>
                  </a:lnTo>
                  <a:lnTo>
                    <a:pt x="335751" y="150781"/>
                  </a:lnTo>
                  <a:lnTo>
                    <a:pt x="341558" y="166021"/>
                  </a:lnTo>
                  <a:lnTo>
                    <a:pt x="338987" y="175546"/>
                  </a:lnTo>
                  <a:lnTo>
                    <a:pt x="341938" y="181737"/>
                  </a:lnTo>
                  <a:lnTo>
                    <a:pt x="345461" y="181737"/>
                  </a:lnTo>
                  <a:lnTo>
                    <a:pt x="347460" y="184309"/>
                  </a:lnTo>
                  <a:lnTo>
                    <a:pt x="348983" y="188976"/>
                  </a:lnTo>
                  <a:lnTo>
                    <a:pt x="347174" y="192215"/>
                  </a:lnTo>
                  <a:lnTo>
                    <a:pt x="328992" y="205454"/>
                  </a:lnTo>
                  <a:lnTo>
                    <a:pt x="322328" y="188976"/>
                  </a:lnTo>
                  <a:lnTo>
                    <a:pt x="311191" y="192596"/>
                  </a:lnTo>
                  <a:lnTo>
                    <a:pt x="300719" y="192596"/>
                  </a:lnTo>
                  <a:lnTo>
                    <a:pt x="295198" y="201359"/>
                  </a:lnTo>
                  <a:lnTo>
                    <a:pt x="289296" y="196596"/>
                  </a:lnTo>
                  <a:close/>
                  <a:moveTo>
                    <a:pt x="22466" y="142685"/>
                  </a:moveTo>
                  <a:lnTo>
                    <a:pt x="17516" y="141923"/>
                  </a:lnTo>
                  <a:lnTo>
                    <a:pt x="11328" y="129540"/>
                  </a:lnTo>
                  <a:lnTo>
                    <a:pt x="5331" y="99822"/>
                  </a:lnTo>
                  <a:lnTo>
                    <a:pt x="6568" y="97346"/>
                  </a:lnTo>
                  <a:lnTo>
                    <a:pt x="9519" y="97346"/>
                  </a:lnTo>
                  <a:lnTo>
                    <a:pt x="9519" y="91631"/>
                  </a:lnTo>
                  <a:lnTo>
                    <a:pt x="12756" y="90392"/>
                  </a:lnTo>
                  <a:lnTo>
                    <a:pt x="10757" y="87916"/>
                  </a:lnTo>
                  <a:lnTo>
                    <a:pt x="11709" y="84487"/>
                  </a:lnTo>
                  <a:lnTo>
                    <a:pt x="14946" y="83725"/>
                  </a:lnTo>
                  <a:lnTo>
                    <a:pt x="16088" y="78296"/>
                  </a:lnTo>
                  <a:lnTo>
                    <a:pt x="24846" y="72771"/>
                  </a:lnTo>
                  <a:lnTo>
                    <a:pt x="28368" y="67056"/>
                  </a:lnTo>
                  <a:lnTo>
                    <a:pt x="32176" y="65532"/>
                  </a:lnTo>
                  <a:lnTo>
                    <a:pt x="36174" y="68104"/>
                  </a:lnTo>
                  <a:lnTo>
                    <a:pt x="36174" y="64579"/>
                  </a:lnTo>
                  <a:lnTo>
                    <a:pt x="39125" y="61627"/>
                  </a:lnTo>
                  <a:lnTo>
                    <a:pt x="42837" y="62103"/>
                  </a:lnTo>
                  <a:lnTo>
                    <a:pt x="45884" y="54864"/>
                  </a:lnTo>
                  <a:lnTo>
                    <a:pt x="55403" y="51911"/>
                  </a:lnTo>
                  <a:lnTo>
                    <a:pt x="56641" y="48673"/>
                  </a:lnTo>
                  <a:lnTo>
                    <a:pt x="62543" y="50387"/>
                  </a:lnTo>
                  <a:lnTo>
                    <a:pt x="66065" y="49149"/>
                  </a:lnTo>
                  <a:lnTo>
                    <a:pt x="63400" y="43910"/>
                  </a:lnTo>
                  <a:lnTo>
                    <a:pt x="53880" y="43910"/>
                  </a:lnTo>
                  <a:lnTo>
                    <a:pt x="27797" y="62103"/>
                  </a:lnTo>
                  <a:lnTo>
                    <a:pt x="10281" y="78296"/>
                  </a:lnTo>
                  <a:lnTo>
                    <a:pt x="0" y="98774"/>
                  </a:lnTo>
                  <a:lnTo>
                    <a:pt x="3237" y="120206"/>
                  </a:lnTo>
                  <a:lnTo>
                    <a:pt x="11233" y="141065"/>
                  </a:lnTo>
                  <a:lnTo>
                    <a:pt x="14469" y="147542"/>
                  </a:lnTo>
                  <a:lnTo>
                    <a:pt x="20943" y="146114"/>
                  </a:lnTo>
                  <a:close/>
                  <a:moveTo>
                    <a:pt x="25417" y="167259"/>
                  </a:moveTo>
                  <a:lnTo>
                    <a:pt x="29225" y="164211"/>
                  </a:lnTo>
                  <a:lnTo>
                    <a:pt x="25417" y="164211"/>
                  </a:lnTo>
                  <a:lnTo>
                    <a:pt x="23989" y="160973"/>
                  </a:lnTo>
                  <a:lnTo>
                    <a:pt x="27702" y="155162"/>
                  </a:lnTo>
                  <a:lnTo>
                    <a:pt x="21704" y="156877"/>
                  </a:lnTo>
                  <a:lnTo>
                    <a:pt x="22942" y="147352"/>
                  </a:lnTo>
                  <a:lnTo>
                    <a:pt x="17135" y="151638"/>
                  </a:lnTo>
                  <a:lnTo>
                    <a:pt x="18658" y="159258"/>
                  </a:lnTo>
                  <a:lnTo>
                    <a:pt x="30653" y="185071"/>
                  </a:lnTo>
                  <a:lnTo>
                    <a:pt x="34080" y="199739"/>
                  </a:lnTo>
                  <a:lnTo>
                    <a:pt x="41124" y="202406"/>
                  </a:lnTo>
                  <a:lnTo>
                    <a:pt x="41124" y="197739"/>
                  </a:lnTo>
                  <a:lnTo>
                    <a:pt x="34651" y="188214"/>
                  </a:lnTo>
                  <a:close/>
                  <a:moveTo>
                    <a:pt x="177157" y="41910"/>
                  </a:moveTo>
                  <a:lnTo>
                    <a:pt x="180869" y="43625"/>
                  </a:lnTo>
                  <a:lnTo>
                    <a:pt x="184868" y="40196"/>
                  </a:lnTo>
                  <a:lnTo>
                    <a:pt x="184868" y="33719"/>
                  </a:lnTo>
                  <a:lnTo>
                    <a:pt x="182488" y="31909"/>
                  </a:lnTo>
                  <a:lnTo>
                    <a:pt x="178965" y="34671"/>
                  </a:lnTo>
                  <a:lnTo>
                    <a:pt x="176681" y="29623"/>
                  </a:lnTo>
                  <a:lnTo>
                    <a:pt x="166209" y="31433"/>
                  </a:lnTo>
                  <a:lnTo>
                    <a:pt x="162211" y="34671"/>
                  </a:lnTo>
                  <a:lnTo>
                    <a:pt x="162211" y="41148"/>
                  </a:lnTo>
                  <a:lnTo>
                    <a:pt x="165448" y="45815"/>
                  </a:lnTo>
                  <a:lnTo>
                    <a:pt x="168399" y="45815"/>
                  </a:lnTo>
                  <a:close/>
                  <a:moveTo>
                    <a:pt x="209713" y="23527"/>
                  </a:moveTo>
                  <a:lnTo>
                    <a:pt x="206762" y="16573"/>
                  </a:lnTo>
                  <a:lnTo>
                    <a:pt x="201241" y="16573"/>
                  </a:lnTo>
                  <a:lnTo>
                    <a:pt x="201241" y="22574"/>
                  </a:lnTo>
                  <a:lnTo>
                    <a:pt x="205049" y="25813"/>
                  </a:lnTo>
                  <a:close/>
                  <a:moveTo>
                    <a:pt x="229704" y="21050"/>
                  </a:moveTo>
                  <a:lnTo>
                    <a:pt x="242175" y="16478"/>
                  </a:lnTo>
                  <a:lnTo>
                    <a:pt x="242175" y="5239"/>
                  </a:lnTo>
                  <a:lnTo>
                    <a:pt x="238938" y="0"/>
                  </a:lnTo>
                  <a:lnTo>
                    <a:pt x="235035" y="0"/>
                  </a:lnTo>
                  <a:lnTo>
                    <a:pt x="232179" y="3524"/>
                  </a:lnTo>
                  <a:lnTo>
                    <a:pt x="224469" y="7525"/>
                  </a:lnTo>
                  <a:lnTo>
                    <a:pt x="224469" y="10477"/>
                  </a:lnTo>
                  <a:lnTo>
                    <a:pt x="226468" y="12002"/>
                  </a:lnTo>
                  <a:lnTo>
                    <a:pt x="224469" y="14859"/>
                  </a:lnTo>
                  <a:lnTo>
                    <a:pt x="222945" y="25718"/>
                  </a:lnTo>
                  <a:lnTo>
                    <a:pt x="227420" y="29718"/>
                  </a:lnTo>
                  <a:lnTo>
                    <a:pt x="230180" y="27718"/>
                  </a:lnTo>
                  <a:close/>
                  <a:moveTo>
                    <a:pt x="279396" y="45910"/>
                  </a:moveTo>
                  <a:lnTo>
                    <a:pt x="281395" y="43529"/>
                  </a:lnTo>
                  <a:lnTo>
                    <a:pt x="281395" y="40196"/>
                  </a:lnTo>
                  <a:lnTo>
                    <a:pt x="277872" y="34290"/>
                  </a:lnTo>
                  <a:lnTo>
                    <a:pt x="269686" y="38386"/>
                  </a:lnTo>
                  <a:lnTo>
                    <a:pt x="269686" y="42767"/>
                  </a:lnTo>
                  <a:lnTo>
                    <a:pt x="275493" y="46482"/>
                  </a:lnTo>
                  <a:lnTo>
                    <a:pt x="279396" y="46482"/>
                  </a:lnTo>
                  <a:close/>
                  <a:moveTo>
                    <a:pt x="292152" y="34766"/>
                  </a:moveTo>
                  <a:lnTo>
                    <a:pt x="295388" y="31528"/>
                  </a:lnTo>
                  <a:lnTo>
                    <a:pt x="299101" y="31528"/>
                  </a:lnTo>
                  <a:lnTo>
                    <a:pt x="299101" y="29718"/>
                  </a:lnTo>
                  <a:lnTo>
                    <a:pt x="295578" y="25718"/>
                  </a:lnTo>
                  <a:lnTo>
                    <a:pt x="291200" y="25718"/>
                  </a:lnTo>
                  <a:lnTo>
                    <a:pt x="281204" y="31052"/>
                  </a:lnTo>
                  <a:lnTo>
                    <a:pt x="279681" y="34671"/>
                  </a:lnTo>
                  <a:lnTo>
                    <a:pt x="286440" y="36385"/>
                  </a:lnTo>
                  <a:close/>
                  <a:moveTo>
                    <a:pt x="287392" y="91916"/>
                  </a:moveTo>
                  <a:lnTo>
                    <a:pt x="278348" y="102108"/>
                  </a:lnTo>
                  <a:lnTo>
                    <a:pt x="278348" y="105632"/>
                  </a:lnTo>
                  <a:lnTo>
                    <a:pt x="287392" y="110871"/>
                  </a:lnTo>
                  <a:lnTo>
                    <a:pt x="294436" y="107633"/>
                  </a:lnTo>
                  <a:lnTo>
                    <a:pt x="296436" y="104394"/>
                  </a:lnTo>
                  <a:lnTo>
                    <a:pt x="296436" y="102108"/>
                  </a:lnTo>
                  <a:lnTo>
                    <a:pt x="292152" y="97346"/>
                  </a:lnTo>
                  <a:lnTo>
                    <a:pt x="293485" y="95536"/>
                  </a:lnTo>
                  <a:lnTo>
                    <a:pt x="296721" y="97346"/>
                  </a:lnTo>
                  <a:lnTo>
                    <a:pt x="300814" y="93821"/>
                  </a:lnTo>
                  <a:lnTo>
                    <a:pt x="300814" y="86868"/>
                  </a:lnTo>
                  <a:lnTo>
                    <a:pt x="304241" y="80200"/>
                  </a:lnTo>
                  <a:lnTo>
                    <a:pt x="302813" y="73438"/>
                  </a:lnTo>
                  <a:lnTo>
                    <a:pt x="295959" y="75438"/>
                  </a:lnTo>
                  <a:lnTo>
                    <a:pt x="291295" y="8124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5C0A932-2971-FF49-946B-2669766C1D98}"/>
                </a:ext>
              </a:extLst>
            </p:cNvPr>
            <p:cNvSpPr/>
            <p:nvPr userDrawn="1"/>
          </p:nvSpPr>
          <p:spPr>
            <a:xfrm>
              <a:off x="4811824" y="5873902"/>
              <a:ext cx="335084" cy="429768"/>
            </a:xfrm>
            <a:custGeom>
              <a:avLst/>
              <a:gdLst>
                <a:gd name="connsiteX0" fmla="*/ 102144 w 335084"/>
                <a:gd name="connsiteY0" fmla="*/ 429768 h 429768"/>
                <a:gd name="connsiteX1" fmla="*/ 108902 w 335084"/>
                <a:gd name="connsiteY1" fmla="*/ 427482 h 429768"/>
                <a:gd name="connsiteX2" fmla="*/ 122039 w 335084"/>
                <a:gd name="connsiteY2" fmla="*/ 410909 h 429768"/>
                <a:gd name="connsiteX3" fmla="*/ 119469 w 335084"/>
                <a:gd name="connsiteY3" fmla="*/ 405384 h 429768"/>
                <a:gd name="connsiteX4" fmla="*/ 129941 w 335084"/>
                <a:gd name="connsiteY4" fmla="*/ 400336 h 429768"/>
                <a:gd name="connsiteX5" fmla="*/ 135843 w 335084"/>
                <a:gd name="connsiteY5" fmla="*/ 396335 h 429768"/>
                <a:gd name="connsiteX6" fmla="*/ 144696 w 335084"/>
                <a:gd name="connsiteY6" fmla="*/ 389668 h 429768"/>
                <a:gd name="connsiteX7" fmla="*/ 150788 w 335084"/>
                <a:gd name="connsiteY7" fmla="*/ 372047 h 429768"/>
                <a:gd name="connsiteX8" fmla="*/ 152502 w 335084"/>
                <a:gd name="connsiteY8" fmla="*/ 351568 h 429768"/>
                <a:gd name="connsiteX9" fmla="*/ 152502 w 335084"/>
                <a:gd name="connsiteY9" fmla="*/ 337566 h 429768"/>
                <a:gd name="connsiteX10" fmla="*/ 146885 w 335084"/>
                <a:gd name="connsiteY10" fmla="*/ 333280 h 429768"/>
                <a:gd name="connsiteX11" fmla="*/ 153358 w 335084"/>
                <a:gd name="connsiteY11" fmla="*/ 327755 h 429768"/>
                <a:gd name="connsiteX12" fmla="*/ 151930 w 335084"/>
                <a:gd name="connsiteY12" fmla="*/ 296513 h 429768"/>
                <a:gd name="connsiteX13" fmla="*/ 157927 w 335084"/>
                <a:gd name="connsiteY13" fmla="*/ 273272 h 429768"/>
                <a:gd name="connsiteX14" fmla="*/ 169065 w 335084"/>
                <a:gd name="connsiteY14" fmla="*/ 254794 h 429768"/>
                <a:gd name="connsiteX15" fmla="*/ 169065 w 335084"/>
                <a:gd name="connsiteY15" fmla="*/ 245269 h 429768"/>
                <a:gd name="connsiteX16" fmla="*/ 175253 w 335084"/>
                <a:gd name="connsiteY16" fmla="*/ 238030 h 429768"/>
                <a:gd name="connsiteX17" fmla="*/ 185820 w 335084"/>
                <a:gd name="connsiteY17" fmla="*/ 239840 h 429768"/>
                <a:gd name="connsiteX18" fmla="*/ 195339 w 335084"/>
                <a:gd name="connsiteY18" fmla="*/ 226124 h 429768"/>
                <a:gd name="connsiteX19" fmla="*/ 206191 w 335084"/>
                <a:gd name="connsiteY19" fmla="*/ 222504 h 429768"/>
                <a:gd name="connsiteX20" fmla="*/ 221613 w 335084"/>
                <a:gd name="connsiteY20" fmla="*/ 204692 h 429768"/>
                <a:gd name="connsiteX21" fmla="*/ 234940 w 335084"/>
                <a:gd name="connsiteY21" fmla="*/ 199549 h 429768"/>
                <a:gd name="connsiteX22" fmla="*/ 252265 w 335084"/>
                <a:gd name="connsiteY22" fmla="*/ 178022 h 429768"/>
                <a:gd name="connsiteX23" fmla="*/ 271875 w 335084"/>
                <a:gd name="connsiteY23" fmla="*/ 166211 h 429768"/>
                <a:gd name="connsiteX24" fmla="*/ 277968 w 335084"/>
                <a:gd name="connsiteY24" fmla="*/ 153448 h 429768"/>
                <a:gd name="connsiteX25" fmla="*/ 283299 w 335084"/>
                <a:gd name="connsiteY25" fmla="*/ 148495 h 429768"/>
                <a:gd name="connsiteX26" fmla="*/ 303004 w 335084"/>
                <a:gd name="connsiteY26" fmla="*/ 140494 h 429768"/>
                <a:gd name="connsiteX27" fmla="*/ 312523 w 335084"/>
                <a:gd name="connsiteY27" fmla="*/ 125540 h 429768"/>
                <a:gd name="connsiteX28" fmla="*/ 322900 w 335084"/>
                <a:gd name="connsiteY28" fmla="*/ 93345 h 429768"/>
                <a:gd name="connsiteX29" fmla="*/ 328897 w 335084"/>
                <a:gd name="connsiteY29" fmla="*/ 82772 h 429768"/>
                <a:gd name="connsiteX30" fmla="*/ 334418 w 335084"/>
                <a:gd name="connsiteY30" fmla="*/ 65246 h 429768"/>
                <a:gd name="connsiteX31" fmla="*/ 335084 w 335084"/>
                <a:gd name="connsiteY31" fmla="*/ 55150 h 429768"/>
                <a:gd name="connsiteX32" fmla="*/ 308240 w 335084"/>
                <a:gd name="connsiteY32" fmla="*/ 56102 h 429768"/>
                <a:gd name="connsiteX33" fmla="*/ 293104 w 335084"/>
                <a:gd name="connsiteY33" fmla="*/ 54007 h 429768"/>
                <a:gd name="connsiteX34" fmla="*/ 283584 w 335084"/>
                <a:gd name="connsiteY34" fmla="*/ 35814 h 429768"/>
                <a:gd name="connsiteX35" fmla="*/ 271114 w 335084"/>
                <a:gd name="connsiteY35" fmla="*/ 25337 h 429768"/>
                <a:gd name="connsiteX36" fmla="*/ 268353 w 335084"/>
                <a:gd name="connsiteY36" fmla="*/ 15812 h 429768"/>
                <a:gd name="connsiteX37" fmla="*/ 249314 w 335084"/>
                <a:gd name="connsiteY37" fmla="*/ 953 h 429768"/>
                <a:gd name="connsiteX38" fmla="*/ 237129 w 335084"/>
                <a:gd name="connsiteY38" fmla="*/ 0 h 429768"/>
                <a:gd name="connsiteX39" fmla="*/ 231418 w 335084"/>
                <a:gd name="connsiteY39" fmla="*/ 4858 h 429768"/>
                <a:gd name="connsiteX40" fmla="*/ 217329 w 335084"/>
                <a:gd name="connsiteY40" fmla="*/ 32195 h 429768"/>
                <a:gd name="connsiteX41" fmla="*/ 214378 w 335084"/>
                <a:gd name="connsiteY41" fmla="*/ 41720 h 429768"/>
                <a:gd name="connsiteX42" fmla="*/ 215044 w 335084"/>
                <a:gd name="connsiteY42" fmla="*/ 62960 h 429768"/>
                <a:gd name="connsiteX43" fmla="*/ 210570 w 335084"/>
                <a:gd name="connsiteY43" fmla="*/ 77343 h 429768"/>
                <a:gd name="connsiteX44" fmla="*/ 206477 w 335084"/>
                <a:gd name="connsiteY44" fmla="*/ 80963 h 429768"/>
                <a:gd name="connsiteX45" fmla="*/ 185344 w 335084"/>
                <a:gd name="connsiteY45" fmla="*/ 119063 h 429768"/>
                <a:gd name="connsiteX46" fmla="*/ 183154 w 335084"/>
                <a:gd name="connsiteY46" fmla="*/ 134493 h 429768"/>
                <a:gd name="connsiteX47" fmla="*/ 185249 w 335084"/>
                <a:gd name="connsiteY47" fmla="*/ 142970 h 429768"/>
                <a:gd name="connsiteX48" fmla="*/ 182107 w 335084"/>
                <a:gd name="connsiteY48" fmla="*/ 149447 h 429768"/>
                <a:gd name="connsiteX49" fmla="*/ 172587 w 335084"/>
                <a:gd name="connsiteY49" fmla="*/ 153353 h 429768"/>
                <a:gd name="connsiteX50" fmla="*/ 160783 w 335084"/>
                <a:gd name="connsiteY50" fmla="*/ 150686 h 429768"/>
                <a:gd name="connsiteX51" fmla="*/ 151740 w 335084"/>
                <a:gd name="connsiteY51" fmla="*/ 156305 h 429768"/>
                <a:gd name="connsiteX52" fmla="*/ 149074 w 335084"/>
                <a:gd name="connsiteY52" fmla="*/ 163354 h 429768"/>
                <a:gd name="connsiteX53" fmla="*/ 154025 w 335084"/>
                <a:gd name="connsiteY53" fmla="*/ 172307 h 429768"/>
                <a:gd name="connsiteX54" fmla="*/ 148503 w 335084"/>
                <a:gd name="connsiteY54" fmla="*/ 178880 h 429768"/>
                <a:gd name="connsiteX55" fmla="*/ 142982 w 335084"/>
                <a:gd name="connsiteY55" fmla="*/ 180594 h 429768"/>
                <a:gd name="connsiteX56" fmla="*/ 133463 w 335084"/>
                <a:gd name="connsiteY56" fmla="*/ 178403 h 429768"/>
                <a:gd name="connsiteX57" fmla="*/ 127656 w 335084"/>
                <a:gd name="connsiteY57" fmla="*/ 183166 h 429768"/>
                <a:gd name="connsiteX58" fmla="*/ 108617 w 335084"/>
                <a:gd name="connsiteY58" fmla="*/ 180023 h 429768"/>
                <a:gd name="connsiteX59" fmla="*/ 98336 w 335084"/>
                <a:gd name="connsiteY59" fmla="*/ 186690 h 429768"/>
                <a:gd name="connsiteX60" fmla="*/ 91768 w 335084"/>
                <a:gd name="connsiteY60" fmla="*/ 185166 h 429768"/>
                <a:gd name="connsiteX61" fmla="*/ 81201 w 335084"/>
                <a:gd name="connsiteY61" fmla="*/ 192786 h 429768"/>
                <a:gd name="connsiteX62" fmla="*/ 66256 w 335084"/>
                <a:gd name="connsiteY62" fmla="*/ 197263 h 429768"/>
                <a:gd name="connsiteX63" fmla="*/ 60163 w 335084"/>
                <a:gd name="connsiteY63" fmla="*/ 218408 h 429768"/>
                <a:gd name="connsiteX64" fmla="*/ 46550 w 335084"/>
                <a:gd name="connsiteY64" fmla="*/ 217361 h 429768"/>
                <a:gd name="connsiteX65" fmla="*/ 46550 w 335084"/>
                <a:gd name="connsiteY65" fmla="*/ 224790 h 429768"/>
                <a:gd name="connsiteX66" fmla="*/ 52738 w 335084"/>
                <a:gd name="connsiteY66" fmla="*/ 227267 h 429768"/>
                <a:gd name="connsiteX67" fmla="*/ 48264 w 335084"/>
                <a:gd name="connsiteY67" fmla="*/ 246317 h 429768"/>
                <a:gd name="connsiteX68" fmla="*/ 43123 w 335084"/>
                <a:gd name="connsiteY68" fmla="*/ 236792 h 429768"/>
                <a:gd name="connsiteX69" fmla="*/ 43123 w 335084"/>
                <a:gd name="connsiteY69" fmla="*/ 221933 h 429768"/>
                <a:gd name="connsiteX70" fmla="*/ 25227 w 335084"/>
                <a:gd name="connsiteY70" fmla="*/ 220980 h 429768"/>
                <a:gd name="connsiteX71" fmla="*/ 10281 w 335084"/>
                <a:gd name="connsiteY71" fmla="*/ 215360 h 429768"/>
                <a:gd name="connsiteX72" fmla="*/ 0 w 335084"/>
                <a:gd name="connsiteY72" fmla="*/ 216122 h 429768"/>
                <a:gd name="connsiteX73" fmla="*/ 0 w 335084"/>
                <a:gd name="connsiteY73" fmla="*/ 223171 h 429768"/>
                <a:gd name="connsiteX74" fmla="*/ 14374 w 335084"/>
                <a:gd name="connsiteY74" fmla="*/ 232696 h 429768"/>
                <a:gd name="connsiteX75" fmla="*/ 19705 w 335084"/>
                <a:gd name="connsiteY75" fmla="*/ 244983 h 429768"/>
                <a:gd name="connsiteX76" fmla="*/ 36364 w 335084"/>
                <a:gd name="connsiteY76" fmla="*/ 257937 h 429768"/>
                <a:gd name="connsiteX77" fmla="*/ 39982 w 335084"/>
                <a:gd name="connsiteY77" fmla="*/ 268129 h 429768"/>
                <a:gd name="connsiteX78" fmla="*/ 39982 w 335084"/>
                <a:gd name="connsiteY78" fmla="*/ 275558 h 429768"/>
                <a:gd name="connsiteX79" fmla="*/ 31509 w 335084"/>
                <a:gd name="connsiteY79" fmla="*/ 282797 h 429768"/>
                <a:gd name="connsiteX80" fmla="*/ 24941 w 335084"/>
                <a:gd name="connsiteY80" fmla="*/ 312325 h 429768"/>
                <a:gd name="connsiteX81" fmla="*/ 15422 w 335084"/>
                <a:gd name="connsiteY81" fmla="*/ 327470 h 429768"/>
                <a:gd name="connsiteX82" fmla="*/ 23227 w 335084"/>
                <a:gd name="connsiteY82" fmla="*/ 329279 h 429768"/>
                <a:gd name="connsiteX83" fmla="*/ 35698 w 335084"/>
                <a:gd name="connsiteY83" fmla="*/ 354711 h 429768"/>
                <a:gd name="connsiteX84" fmla="*/ 33318 w 335084"/>
                <a:gd name="connsiteY84" fmla="*/ 361474 h 429768"/>
                <a:gd name="connsiteX85" fmla="*/ 34651 w 335084"/>
                <a:gd name="connsiteY85" fmla="*/ 367475 h 429768"/>
                <a:gd name="connsiteX86" fmla="*/ 40077 w 335084"/>
                <a:gd name="connsiteY86" fmla="*/ 370618 h 429768"/>
                <a:gd name="connsiteX87" fmla="*/ 35508 w 335084"/>
                <a:gd name="connsiteY87" fmla="*/ 388334 h 429768"/>
                <a:gd name="connsiteX88" fmla="*/ 41410 w 335084"/>
                <a:gd name="connsiteY88" fmla="*/ 402146 h 429768"/>
                <a:gd name="connsiteX89" fmla="*/ 55022 w 335084"/>
                <a:gd name="connsiteY89" fmla="*/ 418052 h 429768"/>
                <a:gd name="connsiteX90" fmla="*/ 85961 w 335084"/>
                <a:gd name="connsiteY90" fmla="*/ 428720 h 429768"/>
                <a:gd name="connsiteX91" fmla="*/ 92529 w 335084"/>
                <a:gd name="connsiteY91" fmla="*/ 428720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35084" h="429768">
                  <a:moveTo>
                    <a:pt x="102144" y="429768"/>
                  </a:moveTo>
                  <a:lnTo>
                    <a:pt x="108902" y="427482"/>
                  </a:lnTo>
                  <a:lnTo>
                    <a:pt x="122039" y="410909"/>
                  </a:lnTo>
                  <a:lnTo>
                    <a:pt x="119469" y="405384"/>
                  </a:lnTo>
                  <a:lnTo>
                    <a:pt x="129941" y="400336"/>
                  </a:lnTo>
                  <a:lnTo>
                    <a:pt x="135843" y="396335"/>
                  </a:lnTo>
                  <a:lnTo>
                    <a:pt x="144696" y="389668"/>
                  </a:lnTo>
                  <a:lnTo>
                    <a:pt x="150788" y="372047"/>
                  </a:lnTo>
                  <a:lnTo>
                    <a:pt x="152502" y="351568"/>
                  </a:lnTo>
                  <a:lnTo>
                    <a:pt x="152502" y="337566"/>
                  </a:lnTo>
                  <a:lnTo>
                    <a:pt x="146885" y="333280"/>
                  </a:lnTo>
                  <a:lnTo>
                    <a:pt x="153358" y="327755"/>
                  </a:lnTo>
                  <a:lnTo>
                    <a:pt x="151930" y="296513"/>
                  </a:lnTo>
                  <a:lnTo>
                    <a:pt x="157927" y="273272"/>
                  </a:lnTo>
                  <a:lnTo>
                    <a:pt x="169065" y="254794"/>
                  </a:lnTo>
                  <a:lnTo>
                    <a:pt x="169065" y="245269"/>
                  </a:lnTo>
                  <a:lnTo>
                    <a:pt x="175253" y="238030"/>
                  </a:lnTo>
                  <a:lnTo>
                    <a:pt x="185820" y="239840"/>
                  </a:lnTo>
                  <a:lnTo>
                    <a:pt x="195339" y="226124"/>
                  </a:lnTo>
                  <a:lnTo>
                    <a:pt x="206191" y="222504"/>
                  </a:lnTo>
                  <a:lnTo>
                    <a:pt x="221613" y="204692"/>
                  </a:lnTo>
                  <a:lnTo>
                    <a:pt x="234940" y="199549"/>
                  </a:lnTo>
                  <a:lnTo>
                    <a:pt x="252265" y="178022"/>
                  </a:lnTo>
                  <a:lnTo>
                    <a:pt x="271875" y="166211"/>
                  </a:lnTo>
                  <a:lnTo>
                    <a:pt x="277968" y="153448"/>
                  </a:lnTo>
                  <a:lnTo>
                    <a:pt x="283299" y="148495"/>
                  </a:lnTo>
                  <a:lnTo>
                    <a:pt x="303004" y="140494"/>
                  </a:lnTo>
                  <a:lnTo>
                    <a:pt x="312523" y="125540"/>
                  </a:lnTo>
                  <a:lnTo>
                    <a:pt x="322900" y="93345"/>
                  </a:lnTo>
                  <a:lnTo>
                    <a:pt x="328897" y="82772"/>
                  </a:lnTo>
                  <a:lnTo>
                    <a:pt x="334418" y="65246"/>
                  </a:lnTo>
                  <a:lnTo>
                    <a:pt x="335084" y="55150"/>
                  </a:lnTo>
                  <a:lnTo>
                    <a:pt x="308240" y="56102"/>
                  </a:lnTo>
                  <a:lnTo>
                    <a:pt x="293104" y="54007"/>
                  </a:lnTo>
                  <a:lnTo>
                    <a:pt x="283584" y="35814"/>
                  </a:lnTo>
                  <a:lnTo>
                    <a:pt x="271114" y="25337"/>
                  </a:lnTo>
                  <a:lnTo>
                    <a:pt x="268353" y="15812"/>
                  </a:lnTo>
                  <a:lnTo>
                    <a:pt x="249314" y="953"/>
                  </a:lnTo>
                  <a:lnTo>
                    <a:pt x="237129" y="0"/>
                  </a:lnTo>
                  <a:lnTo>
                    <a:pt x="231418" y="4858"/>
                  </a:lnTo>
                  <a:lnTo>
                    <a:pt x="217329" y="32195"/>
                  </a:lnTo>
                  <a:lnTo>
                    <a:pt x="214378" y="41720"/>
                  </a:lnTo>
                  <a:lnTo>
                    <a:pt x="215044" y="62960"/>
                  </a:lnTo>
                  <a:lnTo>
                    <a:pt x="210570" y="77343"/>
                  </a:lnTo>
                  <a:lnTo>
                    <a:pt x="206477" y="80963"/>
                  </a:lnTo>
                  <a:lnTo>
                    <a:pt x="185344" y="119063"/>
                  </a:lnTo>
                  <a:lnTo>
                    <a:pt x="183154" y="134493"/>
                  </a:lnTo>
                  <a:lnTo>
                    <a:pt x="185249" y="142970"/>
                  </a:lnTo>
                  <a:lnTo>
                    <a:pt x="182107" y="149447"/>
                  </a:lnTo>
                  <a:lnTo>
                    <a:pt x="172587" y="153353"/>
                  </a:lnTo>
                  <a:lnTo>
                    <a:pt x="160783" y="150686"/>
                  </a:lnTo>
                  <a:lnTo>
                    <a:pt x="151740" y="156305"/>
                  </a:lnTo>
                  <a:lnTo>
                    <a:pt x="149074" y="163354"/>
                  </a:lnTo>
                  <a:lnTo>
                    <a:pt x="154025" y="172307"/>
                  </a:lnTo>
                  <a:lnTo>
                    <a:pt x="148503" y="178880"/>
                  </a:lnTo>
                  <a:lnTo>
                    <a:pt x="142982" y="180594"/>
                  </a:lnTo>
                  <a:lnTo>
                    <a:pt x="133463" y="178403"/>
                  </a:lnTo>
                  <a:lnTo>
                    <a:pt x="127656" y="183166"/>
                  </a:lnTo>
                  <a:lnTo>
                    <a:pt x="108617" y="180023"/>
                  </a:lnTo>
                  <a:lnTo>
                    <a:pt x="98336" y="186690"/>
                  </a:lnTo>
                  <a:lnTo>
                    <a:pt x="91768" y="185166"/>
                  </a:lnTo>
                  <a:lnTo>
                    <a:pt x="81201" y="192786"/>
                  </a:lnTo>
                  <a:lnTo>
                    <a:pt x="66256" y="197263"/>
                  </a:lnTo>
                  <a:lnTo>
                    <a:pt x="60163" y="218408"/>
                  </a:lnTo>
                  <a:lnTo>
                    <a:pt x="46550" y="217361"/>
                  </a:lnTo>
                  <a:lnTo>
                    <a:pt x="46550" y="224790"/>
                  </a:lnTo>
                  <a:lnTo>
                    <a:pt x="52738" y="227267"/>
                  </a:lnTo>
                  <a:lnTo>
                    <a:pt x="48264" y="246317"/>
                  </a:lnTo>
                  <a:lnTo>
                    <a:pt x="43123" y="236792"/>
                  </a:lnTo>
                  <a:lnTo>
                    <a:pt x="43123" y="221933"/>
                  </a:lnTo>
                  <a:lnTo>
                    <a:pt x="25227" y="220980"/>
                  </a:lnTo>
                  <a:lnTo>
                    <a:pt x="10281" y="215360"/>
                  </a:lnTo>
                  <a:lnTo>
                    <a:pt x="0" y="216122"/>
                  </a:lnTo>
                  <a:lnTo>
                    <a:pt x="0" y="223171"/>
                  </a:lnTo>
                  <a:lnTo>
                    <a:pt x="14374" y="232696"/>
                  </a:lnTo>
                  <a:lnTo>
                    <a:pt x="19705" y="244983"/>
                  </a:lnTo>
                  <a:lnTo>
                    <a:pt x="36364" y="257937"/>
                  </a:lnTo>
                  <a:lnTo>
                    <a:pt x="39982" y="268129"/>
                  </a:lnTo>
                  <a:lnTo>
                    <a:pt x="39982" y="275558"/>
                  </a:lnTo>
                  <a:lnTo>
                    <a:pt x="31509" y="282797"/>
                  </a:lnTo>
                  <a:lnTo>
                    <a:pt x="24941" y="312325"/>
                  </a:lnTo>
                  <a:lnTo>
                    <a:pt x="15422" y="327470"/>
                  </a:lnTo>
                  <a:lnTo>
                    <a:pt x="23227" y="329279"/>
                  </a:lnTo>
                  <a:lnTo>
                    <a:pt x="35698" y="354711"/>
                  </a:lnTo>
                  <a:lnTo>
                    <a:pt x="33318" y="361474"/>
                  </a:lnTo>
                  <a:lnTo>
                    <a:pt x="34651" y="367475"/>
                  </a:lnTo>
                  <a:lnTo>
                    <a:pt x="40077" y="370618"/>
                  </a:lnTo>
                  <a:lnTo>
                    <a:pt x="35508" y="388334"/>
                  </a:lnTo>
                  <a:lnTo>
                    <a:pt x="41410" y="402146"/>
                  </a:lnTo>
                  <a:lnTo>
                    <a:pt x="55022" y="418052"/>
                  </a:lnTo>
                  <a:lnTo>
                    <a:pt x="85961" y="428720"/>
                  </a:lnTo>
                  <a:lnTo>
                    <a:pt x="92529" y="428720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F046A75B-C99C-6E41-A717-0197BE085799}"/>
                </a:ext>
              </a:extLst>
            </p:cNvPr>
            <p:cNvSpPr/>
            <p:nvPr/>
          </p:nvSpPr>
          <p:spPr>
            <a:xfrm>
              <a:off x="5784291" y="5890188"/>
              <a:ext cx="581637" cy="398907"/>
            </a:xfrm>
            <a:custGeom>
              <a:avLst/>
              <a:gdLst>
                <a:gd name="connsiteX0" fmla="*/ 354313 w 581637"/>
                <a:gd name="connsiteY0" fmla="*/ 173641 h 398907"/>
                <a:gd name="connsiteX1" fmla="*/ 353647 w 581637"/>
                <a:gd name="connsiteY1" fmla="*/ 175832 h 398907"/>
                <a:gd name="connsiteX2" fmla="*/ 356122 w 581637"/>
                <a:gd name="connsiteY2" fmla="*/ 179356 h 398907"/>
                <a:gd name="connsiteX3" fmla="*/ 356122 w 581637"/>
                <a:gd name="connsiteY3" fmla="*/ 182023 h 398907"/>
                <a:gd name="connsiteX4" fmla="*/ 355075 w 581637"/>
                <a:gd name="connsiteY4" fmla="*/ 184976 h 398907"/>
                <a:gd name="connsiteX5" fmla="*/ 352124 w 581637"/>
                <a:gd name="connsiteY5" fmla="*/ 184976 h 398907"/>
                <a:gd name="connsiteX6" fmla="*/ 349268 w 581637"/>
                <a:gd name="connsiteY6" fmla="*/ 183071 h 398907"/>
                <a:gd name="connsiteX7" fmla="*/ 347269 w 581637"/>
                <a:gd name="connsiteY7" fmla="*/ 180023 h 398907"/>
                <a:gd name="connsiteX8" fmla="*/ 345746 w 581637"/>
                <a:gd name="connsiteY8" fmla="*/ 176308 h 398907"/>
                <a:gd name="connsiteX9" fmla="*/ 343937 w 581637"/>
                <a:gd name="connsiteY9" fmla="*/ 172117 h 398907"/>
                <a:gd name="connsiteX10" fmla="*/ 343937 w 581637"/>
                <a:gd name="connsiteY10" fmla="*/ 167640 h 398907"/>
                <a:gd name="connsiteX11" fmla="*/ 341653 w 581637"/>
                <a:gd name="connsiteY11" fmla="*/ 165830 h 398907"/>
                <a:gd name="connsiteX12" fmla="*/ 336131 w 581637"/>
                <a:gd name="connsiteY12" fmla="*/ 163640 h 398907"/>
                <a:gd name="connsiteX13" fmla="*/ 331848 w 581637"/>
                <a:gd name="connsiteY13" fmla="*/ 163640 h 398907"/>
                <a:gd name="connsiteX14" fmla="*/ 324517 w 581637"/>
                <a:gd name="connsiteY14" fmla="*/ 163640 h 398907"/>
                <a:gd name="connsiteX15" fmla="*/ 320329 w 581637"/>
                <a:gd name="connsiteY15" fmla="*/ 161163 h 398907"/>
                <a:gd name="connsiteX16" fmla="*/ 315950 w 581637"/>
                <a:gd name="connsiteY16" fmla="*/ 158401 h 398907"/>
                <a:gd name="connsiteX17" fmla="*/ 312809 w 581637"/>
                <a:gd name="connsiteY17" fmla="*/ 155829 h 398907"/>
                <a:gd name="connsiteX18" fmla="*/ 307002 w 581637"/>
                <a:gd name="connsiteY18" fmla="*/ 154496 h 398907"/>
                <a:gd name="connsiteX19" fmla="*/ 305289 w 581637"/>
                <a:gd name="connsiteY19" fmla="*/ 152019 h 398907"/>
                <a:gd name="connsiteX20" fmla="*/ 311476 w 581637"/>
                <a:gd name="connsiteY20" fmla="*/ 152972 h 398907"/>
                <a:gd name="connsiteX21" fmla="*/ 314236 w 581637"/>
                <a:gd name="connsiteY21" fmla="*/ 151829 h 398907"/>
                <a:gd name="connsiteX22" fmla="*/ 316902 w 581637"/>
                <a:gd name="connsiteY22" fmla="*/ 151829 h 398907"/>
                <a:gd name="connsiteX23" fmla="*/ 320519 w 581637"/>
                <a:gd name="connsiteY23" fmla="*/ 152591 h 398907"/>
                <a:gd name="connsiteX24" fmla="*/ 324708 w 581637"/>
                <a:gd name="connsiteY24" fmla="*/ 154019 h 398907"/>
                <a:gd name="connsiteX25" fmla="*/ 328325 w 581637"/>
                <a:gd name="connsiteY25" fmla="*/ 154686 h 398907"/>
                <a:gd name="connsiteX26" fmla="*/ 333466 w 581637"/>
                <a:gd name="connsiteY26" fmla="*/ 152210 h 398907"/>
                <a:gd name="connsiteX27" fmla="*/ 338131 w 581637"/>
                <a:gd name="connsiteY27" fmla="*/ 148304 h 398907"/>
                <a:gd name="connsiteX28" fmla="*/ 339844 w 581637"/>
                <a:gd name="connsiteY28" fmla="*/ 152305 h 398907"/>
                <a:gd name="connsiteX29" fmla="*/ 341558 w 581637"/>
                <a:gd name="connsiteY29" fmla="*/ 154781 h 398907"/>
                <a:gd name="connsiteX30" fmla="*/ 344318 w 581637"/>
                <a:gd name="connsiteY30" fmla="*/ 157829 h 398907"/>
                <a:gd name="connsiteX31" fmla="*/ 346888 w 581637"/>
                <a:gd name="connsiteY31" fmla="*/ 160401 h 398907"/>
                <a:gd name="connsiteX32" fmla="*/ 349839 w 581637"/>
                <a:gd name="connsiteY32" fmla="*/ 162306 h 398907"/>
                <a:gd name="connsiteX33" fmla="*/ 352124 w 581637"/>
                <a:gd name="connsiteY33" fmla="*/ 164497 h 398907"/>
                <a:gd name="connsiteX34" fmla="*/ 352124 w 581637"/>
                <a:gd name="connsiteY34" fmla="*/ 166497 h 398907"/>
                <a:gd name="connsiteX35" fmla="*/ 350982 w 581637"/>
                <a:gd name="connsiteY35" fmla="*/ 167831 h 398907"/>
                <a:gd name="connsiteX36" fmla="*/ 350982 w 581637"/>
                <a:gd name="connsiteY36" fmla="*/ 170117 h 398907"/>
                <a:gd name="connsiteX37" fmla="*/ 353266 w 581637"/>
                <a:gd name="connsiteY37" fmla="*/ 172307 h 398907"/>
                <a:gd name="connsiteX38" fmla="*/ 378302 w 581637"/>
                <a:gd name="connsiteY38" fmla="*/ 235172 h 398907"/>
                <a:gd name="connsiteX39" fmla="*/ 380778 w 581637"/>
                <a:gd name="connsiteY39" fmla="*/ 233458 h 398907"/>
                <a:gd name="connsiteX40" fmla="*/ 382586 w 581637"/>
                <a:gd name="connsiteY40" fmla="*/ 230124 h 398907"/>
                <a:gd name="connsiteX41" fmla="*/ 382586 w 581637"/>
                <a:gd name="connsiteY41" fmla="*/ 226695 h 398907"/>
                <a:gd name="connsiteX42" fmla="*/ 380396 w 581637"/>
                <a:gd name="connsiteY42" fmla="*/ 223171 h 398907"/>
                <a:gd name="connsiteX43" fmla="*/ 379539 w 581637"/>
                <a:gd name="connsiteY43" fmla="*/ 220980 h 398907"/>
                <a:gd name="connsiteX44" fmla="*/ 376970 w 581637"/>
                <a:gd name="connsiteY44" fmla="*/ 219170 h 398907"/>
                <a:gd name="connsiteX45" fmla="*/ 376208 w 581637"/>
                <a:gd name="connsiteY45" fmla="*/ 216122 h 398907"/>
                <a:gd name="connsiteX46" fmla="*/ 377255 w 581637"/>
                <a:gd name="connsiteY46" fmla="*/ 213646 h 398907"/>
                <a:gd name="connsiteX47" fmla="*/ 375447 w 581637"/>
                <a:gd name="connsiteY47" fmla="*/ 211074 h 398907"/>
                <a:gd name="connsiteX48" fmla="*/ 370116 w 581637"/>
                <a:gd name="connsiteY48" fmla="*/ 211074 h 398907"/>
                <a:gd name="connsiteX49" fmla="*/ 366498 w 581637"/>
                <a:gd name="connsiteY49" fmla="*/ 209931 h 398907"/>
                <a:gd name="connsiteX50" fmla="*/ 364785 w 581637"/>
                <a:gd name="connsiteY50" fmla="*/ 209169 h 398907"/>
                <a:gd name="connsiteX51" fmla="*/ 362786 w 581637"/>
                <a:gd name="connsiteY51" fmla="*/ 209169 h 398907"/>
                <a:gd name="connsiteX52" fmla="*/ 363452 w 581637"/>
                <a:gd name="connsiteY52" fmla="*/ 212789 h 398907"/>
                <a:gd name="connsiteX53" fmla="*/ 366308 w 581637"/>
                <a:gd name="connsiteY53" fmla="*/ 214789 h 398907"/>
                <a:gd name="connsiteX54" fmla="*/ 369449 w 581637"/>
                <a:gd name="connsiteY54" fmla="*/ 217551 h 398907"/>
                <a:gd name="connsiteX55" fmla="*/ 372591 w 581637"/>
                <a:gd name="connsiteY55" fmla="*/ 219837 h 398907"/>
                <a:gd name="connsiteX56" fmla="*/ 374494 w 581637"/>
                <a:gd name="connsiteY56" fmla="*/ 222028 h 398907"/>
                <a:gd name="connsiteX57" fmla="*/ 373638 w 581637"/>
                <a:gd name="connsiteY57" fmla="*/ 226409 h 398907"/>
                <a:gd name="connsiteX58" fmla="*/ 374780 w 581637"/>
                <a:gd name="connsiteY58" fmla="*/ 231648 h 398907"/>
                <a:gd name="connsiteX59" fmla="*/ 376494 w 581637"/>
                <a:gd name="connsiteY59" fmla="*/ 233839 h 398907"/>
                <a:gd name="connsiteX60" fmla="*/ 407432 w 581637"/>
                <a:gd name="connsiteY60" fmla="*/ 257842 h 398907"/>
                <a:gd name="connsiteX61" fmla="*/ 409431 w 581637"/>
                <a:gd name="connsiteY61" fmla="*/ 256032 h 398907"/>
                <a:gd name="connsiteX62" fmla="*/ 411716 w 581637"/>
                <a:gd name="connsiteY62" fmla="*/ 253365 h 398907"/>
                <a:gd name="connsiteX63" fmla="*/ 413049 w 581637"/>
                <a:gd name="connsiteY63" fmla="*/ 250222 h 398907"/>
                <a:gd name="connsiteX64" fmla="*/ 415238 w 581637"/>
                <a:gd name="connsiteY64" fmla="*/ 248698 h 398907"/>
                <a:gd name="connsiteX65" fmla="*/ 415904 w 581637"/>
                <a:gd name="connsiteY65" fmla="*/ 246031 h 398907"/>
                <a:gd name="connsiteX66" fmla="*/ 415904 w 581637"/>
                <a:gd name="connsiteY66" fmla="*/ 242983 h 398907"/>
                <a:gd name="connsiteX67" fmla="*/ 415904 w 581637"/>
                <a:gd name="connsiteY67" fmla="*/ 240221 h 398907"/>
                <a:gd name="connsiteX68" fmla="*/ 414952 w 581637"/>
                <a:gd name="connsiteY68" fmla="*/ 239078 h 398907"/>
                <a:gd name="connsiteX69" fmla="*/ 412477 w 581637"/>
                <a:gd name="connsiteY69" fmla="*/ 239078 h 398907"/>
                <a:gd name="connsiteX70" fmla="*/ 410763 w 581637"/>
                <a:gd name="connsiteY70" fmla="*/ 242697 h 398907"/>
                <a:gd name="connsiteX71" fmla="*/ 408098 w 581637"/>
                <a:gd name="connsiteY71" fmla="*/ 245174 h 398907"/>
                <a:gd name="connsiteX72" fmla="*/ 405052 w 581637"/>
                <a:gd name="connsiteY72" fmla="*/ 245174 h 398907"/>
                <a:gd name="connsiteX73" fmla="*/ 402863 w 581637"/>
                <a:gd name="connsiteY73" fmla="*/ 246317 h 398907"/>
                <a:gd name="connsiteX74" fmla="*/ 398388 w 581637"/>
                <a:gd name="connsiteY74" fmla="*/ 246317 h 398907"/>
                <a:gd name="connsiteX75" fmla="*/ 395533 w 581637"/>
                <a:gd name="connsiteY75" fmla="*/ 246983 h 398907"/>
                <a:gd name="connsiteX76" fmla="*/ 393724 w 581637"/>
                <a:gd name="connsiteY76" fmla="*/ 248984 h 398907"/>
                <a:gd name="connsiteX77" fmla="*/ 395247 w 581637"/>
                <a:gd name="connsiteY77" fmla="*/ 252032 h 398907"/>
                <a:gd name="connsiteX78" fmla="*/ 397912 w 581637"/>
                <a:gd name="connsiteY78" fmla="*/ 253841 h 398907"/>
                <a:gd name="connsiteX79" fmla="*/ 402577 w 581637"/>
                <a:gd name="connsiteY79" fmla="*/ 255270 h 398907"/>
                <a:gd name="connsiteX80" fmla="*/ 404861 w 581637"/>
                <a:gd name="connsiteY80" fmla="*/ 257556 h 398907"/>
                <a:gd name="connsiteX81" fmla="*/ 406099 w 581637"/>
                <a:gd name="connsiteY81" fmla="*/ 258223 h 398907"/>
                <a:gd name="connsiteX82" fmla="*/ 251503 w 581637"/>
                <a:gd name="connsiteY82" fmla="*/ 176403 h 398907"/>
                <a:gd name="connsiteX83" fmla="*/ 252360 w 581637"/>
                <a:gd name="connsiteY83" fmla="*/ 174403 h 398907"/>
                <a:gd name="connsiteX84" fmla="*/ 252360 w 581637"/>
                <a:gd name="connsiteY84" fmla="*/ 171641 h 398907"/>
                <a:gd name="connsiteX85" fmla="*/ 249219 w 581637"/>
                <a:gd name="connsiteY85" fmla="*/ 169355 h 398907"/>
                <a:gd name="connsiteX86" fmla="*/ 249219 w 581637"/>
                <a:gd name="connsiteY86" fmla="*/ 166592 h 398907"/>
                <a:gd name="connsiteX87" fmla="*/ 247030 w 581637"/>
                <a:gd name="connsiteY87" fmla="*/ 164021 h 398907"/>
                <a:gd name="connsiteX88" fmla="*/ 244459 w 581637"/>
                <a:gd name="connsiteY88" fmla="*/ 162020 h 398907"/>
                <a:gd name="connsiteX89" fmla="*/ 240651 w 581637"/>
                <a:gd name="connsiteY89" fmla="*/ 159829 h 398907"/>
                <a:gd name="connsiteX90" fmla="*/ 237891 w 581637"/>
                <a:gd name="connsiteY90" fmla="*/ 159830 h 398907"/>
                <a:gd name="connsiteX91" fmla="*/ 239033 w 581637"/>
                <a:gd name="connsiteY91" fmla="*/ 162116 h 398907"/>
                <a:gd name="connsiteX92" fmla="*/ 243317 w 581637"/>
                <a:gd name="connsiteY92" fmla="*/ 163640 h 398907"/>
                <a:gd name="connsiteX93" fmla="*/ 245221 w 581637"/>
                <a:gd name="connsiteY93" fmla="*/ 166497 h 398907"/>
                <a:gd name="connsiteX94" fmla="*/ 245221 w 581637"/>
                <a:gd name="connsiteY94" fmla="*/ 168021 h 398907"/>
                <a:gd name="connsiteX95" fmla="*/ 243222 w 581637"/>
                <a:gd name="connsiteY95" fmla="*/ 168021 h 398907"/>
                <a:gd name="connsiteX96" fmla="*/ 241699 w 581637"/>
                <a:gd name="connsiteY96" fmla="*/ 165735 h 398907"/>
                <a:gd name="connsiteX97" fmla="*/ 238938 w 581637"/>
                <a:gd name="connsiteY97" fmla="*/ 164592 h 398907"/>
                <a:gd name="connsiteX98" fmla="*/ 239699 w 581637"/>
                <a:gd name="connsiteY98" fmla="*/ 166497 h 398907"/>
                <a:gd name="connsiteX99" fmla="*/ 242746 w 581637"/>
                <a:gd name="connsiteY99" fmla="*/ 170117 h 398907"/>
                <a:gd name="connsiteX100" fmla="*/ 245792 w 581637"/>
                <a:gd name="connsiteY100" fmla="*/ 172784 h 398907"/>
                <a:gd name="connsiteX101" fmla="*/ 248838 w 581637"/>
                <a:gd name="connsiteY101" fmla="*/ 175260 h 398907"/>
                <a:gd name="connsiteX102" fmla="*/ 276064 w 581637"/>
                <a:gd name="connsiteY102" fmla="*/ 176403 h 398907"/>
                <a:gd name="connsiteX103" fmla="*/ 278062 w 581637"/>
                <a:gd name="connsiteY103" fmla="*/ 175260 h 398907"/>
                <a:gd name="connsiteX104" fmla="*/ 278062 w 581637"/>
                <a:gd name="connsiteY104" fmla="*/ 173260 h 398907"/>
                <a:gd name="connsiteX105" fmla="*/ 276064 w 581637"/>
                <a:gd name="connsiteY105" fmla="*/ 171831 h 398907"/>
                <a:gd name="connsiteX106" fmla="*/ 273779 w 581637"/>
                <a:gd name="connsiteY106" fmla="*/ 172974 h 398907"/>
                <a:gd name="connsiteX107" fmla="*/ 273779 w 581637"/>
                <a:gd name="connsiteY107" fmla="*/ 175546 h 398907"/>
                <a:gd name="connsiteX108" fmla="*/ 264831 w 581637"/>
                <a:gd name="connsiteY108" fmla="*/ 119253 h 398907"/>
                <a:gd name="connsiteX109" fmla="*/ 266258 w 581637"/>
                <a:gd name="connsiteY109" fmla="*/ 117062 h 398907"/>
                <a:gd name="connsiteX110" fmla="*/ 264831 w 581637"/>
                <a:gd name="connsiteY110" fmla="*/ 114872 h 398907"/>
                <a:gd name="connsiteX111" fmla="*/ 264831 w 581637"/>
                <a:gd name="connsiteY111" fmla="*/ 112395 h 398907"/>
                <a:gd name="connsiteX112" fmla="*/ 262070 w 581637"/>
                <a:gd name="connsiteY112" fmla="*/ 108871 h 398907"/>
                <a:gd name="connsiteX113" fmla="*/ 259024 w 581637"/>
                <a:gd name="connsiteY113" fmla="*/ 108871 h 398907"/>
                <a:gd name="connsiteX114" fmla="*/ 258167 w 581637"/>
                <a:gd name="connsiteY114" fmla="*/ 110871 h 398907"/>
                <a:gd name="connsiteX115" fmla="*/ 258834 w 581637"/>
                <a:gd name="connsiteY115" fmla="*/ 113919 h 398907"/>
                <a:gd name="connsiteX116" fmla="*/ 262070 w 581637"/>
                <a:gd name="connsiteY116" fmla="*/ 117824 h 398907"/>
                <a:gd name="connsiteX117" fmla="*/ 12185 w 581637"/>
                <a:gd name="connsiteY117" fmla="*/ 132493 h 398907"/>
                <a:gd name="connsiteX118" fmla="*/ 12851 w 581637"/>
                <a:gd name="connsiteY118" fmla="*/ 130683 h 398907"/>
                <a:gd name="connsiteX119" fmla="*/ 11328 w 581637"/>
                <a:gd name="connsiteY119" fmla="*/ 127921 h 398907"/>
                <a:gd name="connsiteX120" fmla="*/ 8853 w 581637"/>
                <a:gd name="connsiteY120" fmla="*/ 126683 h 398907"/>
                <a:gd name="connsiteX121" fmla="*/ 5902 w 581637"/>
                <a:gd name="connsiteY121" fmla="*/ 124492 h 398907"/>
                <a:gd name="connsiteX122" fmla="*/ 1809 w 581637"/>
                <a:gd name="connsiteY122" fmla="*/ 123635 h 398907"/>
                <a:gd name="connsiteX123" fmla="*/ 0 w 581637"/>
                <a:gd name="connsiteY123" fmla="*/ 124397 h 398907"/>
                <a:gd name="connsiteX124" fmla="*/ 0 w 581637"/>
                <a:gd name="connsiteY124" fmla="*/ 126683 h 398907"/>
                <a:gd name="connsiteX125" fmla="*/ 1809 w 581637"/>
                <a:gd name="connsiteY125" fmla="*/ 128969 h 398907"/>
                <a:gd name="connsiteX126" fmla="*/ 4569 w 581637"/>
                <a:gd name="connsiteY126" fmla="*/ 130112 h 398907"/>
                <a:gd name="connsiteX127" fmla="*/ 7711 w 581637"/>
                <a:gd name="connsiteY127" fmla="*/ 132112 h 398907"/>
                <a:gd name="connsiteX128" fmla="*/ 9710 w 581637"/>
                <a:gd name="connsiteY128" fmla="*/ 132112 h 398907"/>
                <a:gd name="connsiteX129" fmla="*/ 12185 w 581637"/>
                <a:gd name="connsiteY129" fmla="*/ 132112 h 398907"/>
                <a:gd name="connsiteX130" fmla="*/ 82153 w 581637"/>
                <a:gd name="connsiteY130" fmla="*/ 49530 h 398907"/>
                <a:gd name="connsiteX131" fmla="*/ 84342 w 581637"/>
                <a:gd name="connsiteY131" fmla="*/ 46006 h 398907"/>
                <a:gd name="connsiteX132" fmla="*/ 85770 w 581637"/>
                <a:gd name="connsiteY132" fmla="*/ 42767 h 398907"/>
                <a:gd name="connsiteX133" fmla="*/ 84913 w 581637"/>
                <a:gd name="connsiteY133" fmla="*/ 39433 h 398907"/>
                <a:gd name="connsiteX134" fmla="*/ 82914 w 581637"/>
                <a:gd name="connsiteY134" fmla="*/ 34671 h 398907"/>
                <a:gd name="connsiteX135" fmla="*/ 78821 w 581637"/>
                <a:gd name="connsiteY135" fmla="*/ 32004 h 398907"/>
                <a:gd name="connsiteX136" fmla="*/ 75299 w 581637"/>
                <a:gd name="connsiteY136" fmla="*/ 30480 h 398907"/>
                <a:gd name="connsiteX137" fmla="*/ 71491 w 581637"/>
                <a:gd name="connsiteY137" fmla="*/ 30480 h 398907"/>
                <a:gd name="connsiteX138" fmla="*/ 67969 w 581637"/>
                <a:gd name="connsiteY138" fmla="*/ 33147 h 398907"/>
                <a:gd name="connsiteX139" fmla="*/ 65303 w 581637"/>
                <a:gd name="connsiteY139" fmla="*/ 36290 h 398907"/>
                <a:gd name="connsiteX140" fmla="*/ 64637 w 581637"/>
                <a:gd name="connsiteY140" fmla="*/ 40005 h 398907"/>
                <a:gd name="connsiteX141" fmla="*/ 66826 w 581637"/>
                <a:gd name="connsiteY141" fmla="*/ 43339 h 398907"/>
                <a:gd name="connsiteX142" fmla="*/ 69492 w 581637"/>
                <a:gd name="connsiteY142" fmla="*/ 46387 h 398907"/>
                <a:gd name="connsiteX143" fmla="*/ 71110 w 581637"/>
                <a:gd name="connsiteY143" fmla="*/ 49530 h 398907"/>
                <a:gd name="connsiteX144" fmla="*/ 73776 w 581637"/>
                <a:gd name="connsiteY144" fmla="*/ 51149 h 398907"/>
                <a:gd name="connsiteX145" fmla="*/ 76060 w 581637"/>
                <a:gd name="connsiteY145" fmla="*/ 51149 h 398907"/>
                <a:gd name="connsiteX146" fmla="*/ 76917 w 581637"/>
                <a:gd name="connsiteY146" fmla="*/ 49244 h 398907"/>
                <a:gd name="connsiteX147" fmla="*/ 76060 w 581637"/>
                <a:gd name="connsiteY147" fmla="*/ 47054 h 398907"/>
                <a:gd name="connsiteX148" fmla="*/ 73014 w 581637"/>
                <a:gd name="connsiteY148" fmla="*/ 45339 h 398907"/>
                <a:gd name="connsiteX149" fmla="*/ 69397 w 581637"/>
                <a:gd name="connsiteY149" fmla="*/ 41815 h 398907"/>
                <a:gd name="connsiteX150" fmla="*/ 67874 w 581637"/>
                <a:gd name="connsiteY150" fmla="*/ 39529 h 398907"/>
                <a:gd name="connsiteX151" fmla="*/ 69016 w 581637"/>
                <a:gd name="connsiteY151" fmla="*/ 36957 h 398907"/>
                <a:gd name="connsiteX152" fmla="*/ 71967 w 581637"/>
                <a:gd name="connsiteY152" fmla="*/ 35147 h 398907"/>
                <a:gd name="connsiteX153" fmla="*/ 75013 w 581637"/>
                <a:gd name="connsiteY153" fmla="*/ 34385 h 398907"/>
                <a:gd name="connsiteX154" fmla="*/ 77774 w 581637"/>
                <a:gd name="connsiteY154" fmla="*/ 35909 h 398907"/>
                <a:gd name="connsiteX155" fmla="*/ 80534 w 581637"/>
                <a:gd name="connsiteY155" fmla="*/ 38481 h 398907"/>
                <a:gd name="connsiteX156" fmla="*/ 81582 w 581637"/>
                <a:gd name="connsiteY156" fmla="*/ 40862 h 398907"/>
                <a:gd name="connsiteX157" fmla="*/ 82248 w 581637"/>
                <a:gd name="connsiteY157" fmla="*/ 43815 h 398907"/>
                <a:gd name="connsiteX158" fmla="*/ 81106 w 581637"/>
                <a:gd name="connsiteY158" fmla="*/ 46577 h 398907"/>
                <a:gd name="connsiteX159" fmla="*/ 81106 w 581637"/>
                <a:gd name="connsiteY159" fmla="*/ 48578 h 398907"/>
                <a:gd name="connsiteX160" fmla="*/ 239699 w 581637"/>
                <a:gd name="connsiteY160" fmla="*/ 41720 h 398907"/>
                <a:gd name="connsiteX161" fmla="*/ 241222 w 581637"/>
                <a:gd name="connsiteY161" fmla="*/ 41720 h 398907"/>
                <a:gd name="connsiteX162" fmla="*/ 242270 w 581637"/>
                <a:gd name="connsiteY162" fmla="*/ 40196 h 398907"/>
                <a:gd name="connsiteX163" fmla="*/ 242270 w 581637"/>
                <a:gd name="connsiteY163" fmla="*/ 37814 h 398907"/>
                <a:gd name="connsiteX164" fmla="*/ 241128 w 581637"/>
                <a:gd name="connsiteY164" fmla="*/ 34766 h 398907"/>
                <a:gd name="connsiteX165" fmla="*/ 238367 w 581637"/>
                <a:gd name="connsiteY165" fmla="*/ 33147 h 398907"/>
                <a:gd name="connsiteX166" fmla="*/ 235701 w 581637"/>
                <a:gd name="connsiteY166" fmla="*/ 30385 h 398907"/>
                <a:gd name="connsiteX167" fmla="*/ 233797 w 581637"/>
                <a:gd name="connsiteY167" fmla="*/ 29051 h 398907"/>
                <a:gd name="connsiteX168" fmla="*/ 230942 w 581637"/>
                <a:gd name="connsiteY168" fmla="*/ 29051 h 398907"/>
                <a:gd name="connsiteX169" fmla="*/ 228371 w 581637"/>
                <a:gd name="connsiteY169" fmla="*/ 29051 h 398907"/>
                <a:gd name="connsiteX170" fmla="*/ 225134 w 581637"/>
                <a:gd name="connsiteY170" fmla="*/ 29051 h 398907"/>
                <a:gd name="connsiteX171" fmla="*/ 223231 w 581637"/>
                <a:gd name="connsiteY171" fmla="*/ 31052 h 398907"/>
                <a:gd name="connsiteX172" fmla="*/ 221327 w 581637"/>
                <a:gd name="connsiteY172" fmla="*/ 33814 h 398907"/>
                <a:gd name="connsiteX173" fmla="*/ 221898 w 581637"/>
                <a:gd name="connsiteY173" fmla="*/ 36862 h 398907"/>
                <a:gd name="connsiteX174" fmla="*/ 222945 w 581637"/>
                <a:gd name="connsiteY174" fmla="*/ 38957 h 398907"/>
                <a:gd name="connsiteX175" fmla="*/ 225706 w 581637"/>
                <a:gd name="connsiteY175" fmla="*/ 40196 h 398907"/>
                <a:gd name="connsiteX176" fmla="*/ 229418 w 581637"/>
                <a:gd name="connsiteY176" fmla="*/ 42482 h 398907"/>
                <a:gd name="connsiteX177" fmla="*/ 233036 w 581637"/>
                <a:gd name="connsiteY177" fmla="*/ 42482 h 398907"/>
                <a:gd name="connsiteX178" fmla="*/ 235416 w 581637"/>
                <a:gd name="connsiteY178" fmla="*/ 40672 h 398907"/>
                <a:gd name="connsiteX179" fmla="*/ 235416 w 581637"/>
                <a:gd name="connsiteY179" fmla="*/ 39338 h 398907"/>
                <a:gd name="connsiteX180" fmla="*/ 231418 w 581637"/>
                <a:gd name="connsiteY180" fmla="*/ 39338 h 398907"/>
                <a:gd name="connsiteX181" fmla="*/ 227229 w 581637"/>
                <a:gd name="connsiteY181" fmla="*/ 38386 h 398907"/>
                <a:gd name="connsiteX182" fmla="*/ 225325 w 581637"/>
                <a:gd name="connsiteY182" fmla="*/ 36005 h 398907"/>
                <a:gd name="connsiteX183" fmla="*/ 225991 w 581637"/>
                <a:gd name="connsiteY183" fmla="*/ 33052 h 398907"/>
                <a:gd name="connsiteX184" fmla="*/ 228562 w 581637"/>
                <a:gd name="connsiteY184" fmla="*/ 32290 h 398907"/>
                <a:gd name="connsiteX185" fmla="*/ 233322 w 581637"/>
                <a:gd name="connsiteY185" fmla="*/ 32290 h 398907"/>
                <a:gd name="connsiteX186" fmla="*/ 235891 w 581637"/>
                <a:gd name="connsiteY186" fmla="*/ 33814 h 398907"/>
                <a:gd name="connsiteX187" fmla="*/ 238652 w 581637"/>
                <a:gd name="connsiteY187" fmla="*/ 35528 h 398907"/>
                <a:gd name="connsiteX188" fmla="*/ 240556 w 581637"/>
                <a:gd name="connsiteY188" fmla="*/ 37624 h 398907"/>
                <a:gd name="connsiteX189" fmla="*/ 239509 w 581637"/>
                <a:gd name="connsiteY189" fmla="*/ 40291 h 398907"/>
                <a:gd name="connsiteX190" fmla="*/ 285488 w 581637"/>
                <a:gd name="connsiteY190" fmla="*/ 61627 h 398907"/>
                <a:gd name="connsiteX191" fmla="*/ 289486 w 581637"/>
                <a:gd name="connsiteY191" fmla="*/ 60674 h 398907"/>
                <a:gd name="connsiteX192" fmla="*/ 290248 w 581637"/>
                <a:gd name="connsiteY192" fmla="*/ 57436 h 398907"/>
                <a:gd name="connsiteX193" fmla="*/ 288248 w 581637"/>
                <a:gd name="connsiteY193" fmla="*/ 56198 h 398907"/>
                <a:gd name="connsiteX194" fmla="*/ 283584 w 581637"/>
                <a:gd name="connsiteY194" fmla="*/ 56864 h 398907"/>
                <a:gd name="connsiteX195" fmla="*/ 280348 w 581637"/>
                <a:gd name="connsiteY195" fmla="*/ 56864 h 398907"/>
                <a:gd name="connsiteX196" fmla="*/ 277301 w 581637"/>
                <a:gd name="connsiteY196" fmla="*/ 56864 h 398907"/>
                <a:gd name="connsiteX197" fmla="*/ 276444 w 581637"/>
                <a:gd name="connsiteY197" fmla="*/ 58103 h 398907"/>
                <a:gd name="connsiteX198" fmla="*/ 277396 w 581637"/>
                <a:gd name="connsiteY198" fmla="*/ 60579 h 398907"/>
                <a:gd name="connsiteX199" fmla="*/ 317093 w 581637"/>
                <a:gd name="connsiteY199" fmla="*/ 40386 h 398907"/>
                <a:gd name="connsiteX200" fmla="*/ 313189 w 581637"/>
                <a:gd name="connsiteY200" fmla="*/ 39815 h 398907"/>
                <a:gd name="connsiteX201" fmla="*/ 311666 w 581637"/>
                <a:gd name="connsiteY201" fmla="*/ 41815 h 398907"/>
                <a:gd name="connsiteX202" fmla="*/ 310619 w 581637"/>
                <a:gd name="connsiteY202" fmla="*/ 43434 h 398907"/>
                <a:gd name="connsiteX203" fmla="*/ 307859 w 581637"/>
                <a:gd name="connsiteY203" fmla="*/ 41624 h 398907"/>
                <a:gd name="connsiteX204" fmla="*/ 306050 w 581637"/>
                <a:gd name="connsiteY204" fmla="*/ 39243 h 398907"/>
                <a:gd name="connsiteX205" fmla="*/ 304527 w 581637"/>
                <a:gd name="connsiteY205" fmla="*/ 39243 h 398907"/>
                <a:gd name="connsiteX206" fmla="*/ 303480 w 581637"/>
                <a:gd name="connsiteY206" fmla="*/ 40196 h 398907"/>
                <a:gd name="connsiteX207" fmla="*/ 303480 w 581637"/>
                <a:gd name="connsiteY207" fmla="*/ 41910 h 398907"/>
                <a:gd name="connsiteX208" fmla="*/ 303480 w 581637"/>
                <a:gd name="connsiteY208" fmla="*/ 43434 h 398907"/>
                <a:gd name="connsiteX209" fmla="*/ 307573 w 581637"/>
                <a:gd name="connsiteY209" fmla="*/ 43434 h 398907"/>
                <a:gd name="connsiteX210" fmla="*/ 310715 w 581637"/>
                <a:gd name="connsiteY210" fmla="*/ 45244 h 398907"/>
                <a:gd name="connsiteX211" fmla="*/ 308811 w 581637"/>
                <a:gd name="connsiteY211" fmla="*/ 46673 h 398907"/>
                <a:gd name="connsiteX212" fmla="*/ 306716 w 581637"/>
                <a:gd name="connsiteY212" fmla="*/ 48197 h 398907"/>
                <a:gd name="connsiteX213" fmla="*/ 305955 w 581637"/>
                <a:gd name="connsiteY213" fmla="*/ 51054 h 398907"/>
                <a:gd name="connsiteX214" fmla="*/ 306621 w 581637"/>
                <a:gd name="connsiteY214" fmla="*/ 55245 h 398907"/>
                <a:gd name="connsiteX215" fmla="*/ 304812 w 581637"/>
                <a:gd name="connsiteY215" fmla="*/ 56388 h 398907"/>
                <a:gd name="connsiteX216" fmla="*/ 301100 w 581637"/>
                <a:gd name="connsiteY216" fmla="*/ 54769 h 398907"/>
                <a:gd name="connsiteX217" fmla="*/ 298244 w 581637"/>
                <a:gd name="connsiteY217" fmla="*/ 51911 h 398907"/>
                <a:gd name="connsiteX218" fmla="*/ 297197 w 581637"/>
                <a:gd name="connsiteY218" fmla="*/ 48863 h 398907"/>
                <a:gd name="connsiteX219" fmla="*/ 297197 w 581637"/>
                <a:gd name="connsiteY219" fmla="*/ 45053 h 398907"/>
                <a:gd name="connsiteX220" fmla="*/ 297768 w 581637"/>
                <a:gd name="connsiteY220" fmla="*/ 43244 h 398907"/>
                <a:gd name="connsiteX221" fmla="*/ 299291 w 581637"/>
                <a:gd name="connsiteY221" fmla="*/ 43244 h 398907"/>
                <a:gd name="connsiteX222" fmla="*/ 300338 w 581637"/>
                <a:gd name="connsiteY222" fmla="*/ 40767 h 398907"/>
                <a:gd name="connsiteX223" fmla="*/ 299196 w 581637"/>
                <a:gd name="connsiteY223" fmla="*/ 39053 h 398907"/>
                <a:gd name="connsiteX224" fmla="*/ 295198 w 581637"/>
                <a:gd name="connsiteY224" fmla="*/ 40577 h 398907"/>
                <a:gd name="connsiteX225" fmla="*/ 294531 w 581637"/>
                <a:gd name="connsiteY225" fmla="*/ 44768 h 398907"/>
                <a:gd name="connsiteX226" fmla="*/ 294531 w 581637"/>
                <a:gd name="connsiteY226" fmla="*/ 49340 h 398907"/>
                <a:gd name="connsiteX227" fmla="*/ 295388 w 581637"/>
                <a:gd name="connsiteY227" fmla="*/ 53816 h 398907"/>
                <a:gd name="connsiteX228" fmla="*/ 299387 w 581637"/>
                <a:gd name="connsiteY228" fmla="*/ 57531 h 398907"/>
                <a:gd name="connsiteX229" fmla="*/ 301956 w 581637"/>
                <a:gd name="connsiteY229" fmla="*/ 58769 h 398907"/>
                <a:gd name="connsiteX230" fmla="*/ 305764 w 581637"/>
                <a:gd name="connsiteY230" fmla="*/ 60008 h 398907"/>
                <a:gd name="connsiteX231" fmla="*/ 309096 w 581637"/>
                <a:gd name="connsiteY231" fmla="*/ 58769 h 398907"/>
                <a:gd name="connsiteX232" fmla="*/ 310238 w 581637"/>
                <a:gd name="connsiteY232" fmla="*/ 54102 h 398907"/>
                <a:gd name="connsiteX233" fmla="*/ 310905 w 581637"/>
                <a:gd name="connsiteY233" fmla="*/ 49530 h 398907"/>
                <a:gd name="connsiteX234" fmla="*/ 313951 w 581637"/>
                <a:gd name="connsiteY234" fmla="*/ 47816 h 398907"/>
                <a:gd name="connsiteX235" fmla="*/ 316046 w 581637"/>
                <a:gd name="connsiteY235" fmla="*/ 45720 h 398907"/>
                <a:gd name="connsiteX236" fmla="*/ 317759 w 581637"/>
                <a:gd name="connsiteY236" fmla="*/ 43339 h 398907"/>
                <a:gd name="connsiteX237" fmla="*/ 318520 w 581637"/>
                <a:gd name="connsiteY237" fmla="*/ 41529 h 398907"/>
                <a:gd name="connsiteX238" fmla="*/ 336131 w 581637"/>
                <a:gd name="connsiteY238" fmla="*/ 51245 h 398907"/>
                <a:gd name="connsiteX239" fmla="*/ 338702 w 581637"/>
                <a:gd name="connsiteY239" fmla="*/ 49625 h 398907"/>
                <a:gd name="connsiteX240" fmla="*/ 340605 w 581637"/>
                <a:gd name="connsiteY240" fmla="*/ 47530 h 398907"/>
                <a:gd name="connsiteX241" fmla="*/ 339939 w 581637"/>
                <a:gd name="connsiteY241" fmla="*/ 43910 h 398907"/>
                <a:gd name="connsiteX242" fmla="*/ 336131 w 581637"/>
                <a:gd name="connsiteY242" fmla="*/ 42101 h 398907"/>
                <a:gd name="connsiteX243" fmla="*/ 333085 w 581637"/>
                <a:gd name="connsiteY243" fmla="*/ 42101 h 398907"/>
                <a:gd name="connsiteX244" fmla="*/ 330610 w 581637"/>
                <a:gd name="connsiteY244" fmla="*/ 44291 h 398907"/>
                <a:gd name="connsiteX245" fmla="*/ 330610 w 581637"/>
                <a:gd name="connsiteY245" fmla="*/ 46577 h 398907"/>
                <a:gd name="connsiteX246" fmla="*/ 332895 w 581637"/>
                <a:gd name="connsiteY246" fmla="*/ 47530 h 398907"/>
                <a:gd name="connsiteX247" fmla="*/ 333942 w 581637"/>
                <a:gd name="connsiteY247" fmla="*/ 49530 h 398907"/>
                <a:gd name="connsiteX248" fmla="*/ 335370 w 581637"/>
                <a:gd name="connsiteY248" fmla="*/ 51149 h 398907"/>
                <a:gd name="connsiteX249" fmla="*/ 336703 w 581637"/>
                <a:gd name="connsiteY249" fmla="*/ 51149 h 398907"/>
                <a:gd name="connsiteX250" fmla="*/ 473687 w 581637"/>
                <a:gd name="connsiteY250" fmla="*/ 1048 h 398907"/>
                <a:gd name="connsiteX251" fmla="*/ 471783 w 581637"/>
                <a:gd name="connsiteY251" fmla="*/ 0 h 398907"/>
                <a:gd name="connsiteX252" fmla="*/ 470546 w 581637"/>
                <a:gd name="connsiteY252" fmla="*/ 572 h 398907"/>
                <a:gd name="connsiteX253" fmla="*/ 468832 w 581637"/>
                <a:gd name="connsiteY253" fmla="*/ 572 h 398907"/>
                <a:gd name="connsiteX254" fmla="*/ 468261 w 581637"/>
                <a:gd name="connsiteY254" fmla="*/ 2572 h 398907"/>
                <a:gd name="connsiteX255" fmla="*/ 468928 w 581637"/>
                <a:gd name="connsiteY255" fmla="*/ 4477 h 398907"/>
                <a:gd name="connsiteX256" fmla="*/ 469879 w 581637"/>
                <a:gd name="connsiteY256" fmla="*/ 6096 h 398907"/>
                <a:gd name="connsiteX257" fmla="*/ 471688 w 581637"/>
                <a:gd name="connsiteY257" fmla="*/ 6096 h 398907"/>
                <a:gd name="connsiteX258" fmla="*/ 472450 w 581637"/>
                <a:gd name="connsiteY258" fmla="*/ 4763 h 398907"/>
                <a:gd name="connsiteX259" fmla="*/ 473687 w 581637"/>
                <a:gd name="connsiteY259" fmla="*/ 3620 h 398907"/>
                <a:gd name="connsiteX260" fmla="*/ 473687 w 581637"/>
                <a:gd name="connsiteY260" fmla="*/ 572 h 398907"/>
                <a:gd name="connsiteX261" fmla="*/ 454649 w 581637"/>
                <a:gd name="connsiteY261" fmla="*/ 56864 h 398907"/>
                <a:gd name="connsiteX262" fmla="*/ 458266 w 581637"/>
                <a:gd name="connsiteY262" fmla="*/ 55912 h 398907"/>
                <a:gd name="connsiteX263" fmla="*/ 460646 w 581637"/>
                <a:gd name="connsiteY263" fmla="*/ 55245 h 398907"/>
                <a:gd name="connsiteX264" fmla="*/ 460646 w 581637"/>
                <a:gd name="connsiteY264" fmla="*/ 53054 h 398907"/>
                <a:gd name="connsiteX265" fmla="*/ 458932 w 581637"/>
                <a:gd name="connsiteY265" fmla="*/ 50197 h 398907"/>
                <a:gd name="connsiteX266" fmla="*/ 456267 w 581637"/>
                <a:gd name="connsiteY266" fmla="*/ 47625 h 398907"/>
                <a:gd name="connsiteX267" fmla="*/ 453887 w 581637"/>
                <a:gd name="connsiteY267" fmla="*/ 47625 h 398907"/>
                <a:gd name="connsiteX268" fmla="*/ 453316 w 581637"/>
                <a:gd name="connsiteY268" fmla="*/ 50483 h 398907"/>
                <a:gd name="connsiteX269" fmla="*/ 453316 w 581637"/>
                <a:gd name="connsiteY269" fmla="*/ 54388 h 398907"/>
                <a:gd name="connsiteX270" fmla="*/ 451602 w 581637"/>
                <a:gd name="connsiteY270" fmla="*/ 61913 h 398907"/>
                <a:gd name="connsiteX271" fmla="*/ 451602 w 581637"/>
                <a:gd name="connsiteY271" fmla="*/ 59055 h 398907"/>
                <a:gd name="connsiteX272" fmla="*/ 451602 w 581637"/>
                <a:gd name="connsiteY272" fmla="*/ 55531 h 398907"/>
                <a:gd name="connsiteX273" fmla="*/ 449508 w 581637"/>
                <a:gd name="connsiteY273" fmla="*/ 54007 h 398907"/>
                <a:gd name="connsiteX274" fmla="*/ 446557 w 581637"/>
                <a:gd name="connsiteY274" fmla="*/ 54007 h 398907"/>
                <a:gd name="connsiteX275" fmla="*/ 443796 w 581637"/>
                <a:gd name="connsiteY275" fmla="*/ 54769 h 398907"/>
                <a:gd name="connsiteX276" fmla="*/ 443035 w 581637"/>
                <a:gd name="connsiteY276" fmla="*/ 57531 h 398907"/>
                <a:gd name="connsiteX277" fmla="*/ 443796 w 581637"/>
                <a:gd name="connsiteY277" fmla="*/ 59055 h 398907"/>
                <a:gd name="connsiteX278" fmla="*/ 445796 w 581637"/>
                <a:gd name="connsiteY278" fmla="*/ 61817 h 398907"/>
                <a:gd name="connsiteX279" fmla="*/ 447414 w 581637"/>
                <a:gd name="connsiteY279" fmla="*/ 62484 h 398907"/>
                <a:gd name="connsiteX280" fmla="*/ 449698 w 581637"/>
                <a:gd name="connsiteY280" fmla="*/ 62484 h 398907"/>
                <a:gd name="connsiteX281" fmla="*/ 466357 w 581637"/>
                <a:gd name="connsiteY281" fmla="*/ 92583 h 398907"/>
                <a:gd name="connsiteX282" fmla="*/ 464549 w 581637"/>
                <a:gd name="connsiteY282" fmla="*/ 91821 h 398907"/>
                <a:gd name="connsiteX283" fmla="*/ 462835 w 581637"/>
                <a:gd name="connsiteY283" fmla="*/ 93726 h 398907"/>
                <a:gd name="connsiteX284" fmla="*/ 461788 w 581637"/>
                <a:gd name="connsiteY284" fmla="*/ 97631 h 398907"/>
                <a:gd name="connsiteX285" fmla="*/ 460646 w 581637"/>
                <a:gd name="connsiteY285" fmla="*/ 100108 h 398907"/>
                <a:gd name="connsiteX286" fmla="*/ 459789 w 581637"/>
                <a:gd name="connsiteY286" fmla="*/ 102870 h 398907"/>
                <a:gd name="connsiteX287" fmla="*/ 460646 w 581637"/>
                <a:gd name="connsiteY287" fmla="*/ 105918 h 398907"/>
                <a:gd name="connsiteX288" fmla="*/ 461883 w 581637"/>
                <a:gd name="connsiteY288" fmla="*/ 107537 h 398907"/>
                <a:gd name="connsiteX289" fmla="*/ 464929 w 581637"/>
                <a:gd name="connsiteY289" fmla="*/ 107537 h 398907"/>
                <a:gd name="connsiteX290" fmla="*/ 467595 w 581637"/>
                <a:gd name="connsiteY290" fmla="*/ 107537 h 398907"/>
                <a:gd name="connsiteX291" fmla="*/ 468547 w 581637"/>
                <a:gd name="connsiteY291" fmla="*/ 105918 h 398907"/>
                <a:gd name="connsiteX292" fmla="*/ 468547 w 581637"/>
                <a:gd name="connsiteY292" fmla="*/ 102870 h 398907"/>
                <a:gd name="connsiteX293" fmla="*/ 467404 w 581637"/>
                <a:gd name="connsiteY293" fmla="*/ 99727 h 398907"/>
                <a:gd name="connsiteX294" fmla="*/ 468166 w 581637"/>
                <a:gd name="connsiteY294" fmla="*/ 97346 h 398907"/>
                <a:gd name="connsiteX295" fmla="*/ 467309 w 581637"/>
                <a:gd name="connsiteY295" fmla="*/ 94679 h 398907"/>
                <a:gd name="connsiteX296" fmla="*/ 426186 w 581637"/>
                <a:gd name="connsiteY296" fmla="*/ 128111 h 398907"/>
                <a:gd name="connsiteX297" fmla="*/ 429327 w 581637"/>
                <a:gd name="connsiteY297" fmla="*/ 128111 h 398907"/>
                <a:gd name="connsiteX298" fmla="*/ 430850 w 581637"/>
                <a:gd name="connsiteY298" fmla="*/ 125825 h 398907"/>
                <a:gd name="connsiteX299" fmla="*/ 430850 w 581637"/>
                <a:gd name="connsiteY299" fmla="*/ 122968 h 398907"/>
                <a:gd name="connsiteX300" fmla="*/ 427899 w 581637"/>
                <a:gd name="connsiteY300" fmla="*/ 121158 h 398907"/>
                <a:gd name="connsiteX301" fmla="*/ 424186 w 581637"/>
                <a:gd name="connsiteY301" fmla="*/ 118777 h 398907"/>
                <a:gd name="connsiteX302" fmla="*/ 421902 w 581637"/>
                <a:gd name="connsiteY302" fmla="*/ 116300 h 398907"/>
                <a:gd name="connsiteX303" fmla="*/ 420093 w 581637"/>
                <a:gd name="connsiteY303" fmla="*/ 115253 h 398907"/>
                <a:gd name="connsiteX304" fmla="*/ 417332 w 581637"/>
                <a:gd name="connsiteY304" fmla="*/ 114491 h 398907"/>
                <a:gd name="connsiteX305" fmla="*/ 415809 w 581637"/>
                <a:gd name="connsiteY305" fmla="*/ 116205 h 398907"/>
                <a:gd name="connsiteX306" fmla="*/ 416571 w 581637"/>
                <a:gd name="connsiteY306" fmla="*/ 119348 h 398907"/>
                <a:gd name="connsiteX307" fmla="*/ 417713 w 581637"/>
                <a:gd name="connsiteY307" fmla="*/ 121444 h 398907"/>
                <a:gd name="connsiteX308" fmla="*/ 421045 w 581637"/>
                <a:gd name="connsiteY308" fmla="*/ 125159 h 398907"/>
                <a:gd name="connsiteX309" fmla="*/ 423329 w 581637"/>
                <a:gd name="connsiteY309" fmla="*/ 127159 h 398907"/>
                <a:gd name="connsiteX310" fmla="*/ 465786 w 581637"/>
                <a:gd name="connsiteY310" fmla="*/ 150495 h 398907"/>
                <a:gd name="connsiteX311" fmla="*/ 468737 w 581637"/>
                <a:gd name="connsiteY311" fmla="*/ 150495 h 398907"/>
                <a:gd name="connsiteX312" fmla="*/ 471212 w 581637"/>
                <a:gd name="connsiteY312" fmla="*/ 149352 h 398907"/>
                <a:gd name="connsiteX313" fmla="*/ 473211 w 581637"/>
                <a:gd name="connsiteY313" fmla="*/ 147733 h 398907"/>
                <a:gd name="connsiteX314" fmla="*/ 475877 w 581637"/>
                <a:gd name="connsiteY314" fmla="*/ 147733 h 398907"/>
                <a:gd name="connsiteX315" fmla="*/ 477210 w 581637"/>
                <a:gd name="connsiteY315" fmla="*/ 149066 h 398907"/>
                <a:gd name="connsiteX316" fmla="*/ 478828 w 581637"/>
                <a:gd name="connsiteY316" fmla="*/ 149066 h 398907"/>
                <a:gd name="connsiteX317" fmla="*/ 480256 w 581637"/>
                <a:gd name="connsiteY317" fmla="*/ 147257 h 398907"/>
                <a:gd name="connsiteX318" fmla="*/ 480256 w 581637"/>
                <a:gd name="connsiteY318" fmla="*/ 144113 h 398907"/>
                <a:gd name="connsiteX319" fmla="*/ 478352 w 581637"/>
                <a:gd name="connsiteY319" fmla="*/ 141827 h 398907"/>
                <a:gd name="connsiteX320" fmla="*/ 475115 w 581637"/>
                <a:gd name="connsiteY320" fmla="*/ 139732 h 398907"/>
                <a:gd name="connsiteX321" fmla="*/ 472545 w 581637"/>
                <a:gd name="connsiteY321" fmla="*/ 139732 h 398907"/>
                <a:gd name="connsiteX322" fmla="*/ 469213 w 581637"/>
                <a:gd name="connsiteY322" fmla="*/ 142018 h 398907"/>
                <a:gd name="connsiteX323" fmla="*/ 466357 w 581637"/>
                <a:gd name="connsiteY323" fmla="*/ 140970 h 398907"/>
                <a:gd name="connsiteX324" fmla="*/ 463216 w 581637"/>
                <a:gd name="connsiteY324" fmla="*/ 139827 h 398907"/>
                <a:gd name="connsiteX325" fmla="*/ 460360 w 581637"/>
                <a:gd name="connsiteY325" fmla="*/ 139827 h 398907"/>
                <a:gd name="connsiteX326" fmla="*/ 458171 w 581637"/>
                <a:gd name="connsiteY326" fmla="*/ 141827 h 398907"/>
                <a:gd name="connsiteX327" fmla="*/ 459408 w 581637"/>
                <a:gd name="connsiteY327" fmla="*/ 144590 h 398907"/>
                <a:gd name="connsiteX328" fmla="*/ 462359 w 581637"/>
                <a:gd name="connsiteY328" fmla="*/ 146304 h 398907"/>
                <a:gd name="connsiteX329" fmla="*/ 462359 w 581637"/>
                <a:gd name="connsiteY329" fmla="*/ 148685 h 398907"/>
                <a:gd name="connsiteX330" fmla="*/ 469784 w 581637"/>
                <a:gd name="connsiteY330" fmla="*/ 157925 h 398907"/>
                <a:gd name="connsiteX331" fmla="*/ 468261 w 581637"/>
                <a:gd name="connsiteY331" fmla="*/ 155639 h 398907"/>
                <a:gd name="connsiteX332" fmla="*/ 465881 w 581637"/>
                <a:gd name="connsiteY332" fmla="*/ 154400 h 398907"/>
                <a:gd name="connsiteX333" fmla="*/ 462359 w 581637"/>
                <a:gd name="connsiteY333" fmla="*/ 156210 h 398907"/>
                <a:gd name="connsiteX334" fmla="*/ 461407 w 581637"/>
                <a:gd name="connsiteY334" fmla="*/ 157925 h 398907"/>
                <a:gd name="connsiteX335" fmla="*/ 462549 w 581637"/>
                <a:gd name="connsiteY335" fmla="*/ 160782 h 398907"/>
                <a:gd name="connsiteX336" fmla="*/ 465596 w 581637"/>
                <a:gd name="connsiteY336" fmla="*/ 162592 h 398907"/>
                <a:gd name="connsiteX337" fmla="*/ 466928 w 581637"/>
                <a:gd name="connsiteY337" fmla="*/ 163735 h 398907"/>
                <a:gd name="connsiteX338" fmla="*/ 468451 w 581637"/>
                <a:gd name="connsiteY338" fmla="*/ 166211 h 398907"/>
                <a:gd name="connsiteX339" fmla="*/ 469784 w 581637"/>
                <a:gd name="connsiteY339" fmla="*/ 168116 h 398907"/>
                <a:gd name="connsiteX340" fmla="*/ 472069 w 581637"/>
                <a:gd name="connsiteY340" fmla="*/ 168974 h 398907"/>
                <a:gd name="connsiteX341" fmla="*/ 473306 w 581637"/>
                <a:gd name="connsiteY341" fmla="*/ 166592 h 398907"/>
                <a:gd name="connsiteX342" fmla="*/ 473306 w 581637"/>
                <a:gd name="connsiteY342" fmla="*/ 163259 h 398907"/>
                <a:gd name="connsiteX343" fmla="*/ 470641 w 581637"/>
                <a:gd name="connsiteY343" fmla="*/ 160020 h 398907"/>
                <a:gd name="connsiteX344" fmla="*/ 529471 w 581637"/>
                <a:gd name="connsiteY344" fmla="*/ 194120 h 398907"/>
                <a:gd name="connsiteX345" fmla="*/ 528424 w 581637"/>
                <a:gd name="connsiteY345" fmla="*/ 190786 h 398907"/>
                <a:gd name="connsiteX346" fmla="*/ 529471 w 581637"/>
                <a:gd name="connsiteY346" fmla="*/ 187547 h 398907"/>
                <a:gd name="connsiteX347" fmla="*/ 531089 w 581637"/>
                <a:gd name="connsiteY347" fmla="*/ 184404 h 398907"/>
                <a:gd name="connsiteX348" fmla="*/ 529756 w 581637"/>
                <a:gd name="connsiteY348" fmla="*/ 181166 h 398907"/>
                <a:gd name="connsiteX349" fmla="*/ 524140 w 581637"/>
                <a:gd name="connsiteY349" fmla="*/ 176975 h 398907"/>
                <a:gd name="connsiteX350" fmla="*/ 520142 w 581637"/>
                <a:gd name="connsiteY350" fmla="*/ 174403 h 398907"/>
                <a:gd name="connsiteX351" fmla="*/ 515858 w 581637"/>
                <a:gd name="connsiteY351" fmla="*/ 172688 h 398907"/>
                <a:gd name="connsiteX352" fmla="*/ 511765 w 581637"/>
                <a:gd name="connsiteY352" fmla="*/ 173355 h 398907"/>
                <a:gd name="connsiteX353" fmla="*/ 510908 w 581637"/>
                <a:gd name="connsiteY353" fmla="*/ 175355 h 398907"/>
                <a:gd name="connsiteX354" fmla="*/ 512241 w 581637"/>
                <a:gd name="connsiteY354" fmla="*/ 178689 h 398907"/>
                <a:gd name="connsiteX355" fmla="*/ 513669 w 581637"/>
                <a:gd name="connsiteY355" fmla="*/ 181451 h 398907"/>
                <a:gd name="connsiteX356" fmla="*/ 516810 w 581637"/>
                <a:gd name="connsiteY356" fmla="*/ 184499 h 398907"/>
                <a:gd name="connsiteX357" fmla="*/ 520332 w 581637"/>
                <a:gd name="connsiteY357" fmla="*/ 189357 h 398907"/>
                <a:gd name="connsiteX358" fmla="*/ 523854 w 581637"/>
                <a:gd name="connsiteY358" fmla="*/ 191929 h 398907"/>
                <a:gd name="connsiteX359" fmla="*/ 526711 w 581637"/>
                <a:gd name="connsiteY359" fmla="*/ 194215 h 398907"/>
                <a:gd name="connsiteX360" fmla="*/ 529471 w 581637"/>
                <a:gd name="connsiteY360" fmla="*/ 194215 h 398907"/>
                <a:gd name="connsiteX361" fmla="*/ 527377 w 581637"/>
                <a:gd name="connsiteY361" fmla="*/ 212503 h 398907"/>
                <a:gd name="connsiteX362" fmla="*/ 529852 w 581637"/>
                <a:gd name="connsiteY362" fmla="*/ 210788 h 398907"/>
                <a:gd name="connsiteX363" fmla="*/ 529185 w 581637"/>
                <a:gd name="connsiteY363" fmla="*/ 207074 h 398907"/>
                <a:gd name="connsiteX364" fmla="*/ 528614 w 581637"/>
                <a:gd name="connsiteY364" fmla="*/ 204216 h 398907"/>
                <a:gd name="connsiteX365" fmla="*/ 526520 w 581637"/>
                <a:gd name="connsiteY365" fmla="*/ 202121 h 398907"/>
                <a:gd name="connsiteX366" fmla="*/ 523664 w 581637"/>
                <a:gd name="connsiteY366" fmla="*/ 200406 h 398907"/>
                <a:gd name="connsiteX367" fmla="*/ 521475 w 581637"/>
                <a:gd name="connsiteY367" fmla="*/ 200406 h 398907"/>
                <a:gd name="connsiteX368" fmla="*/ 521475 w 581637"/>
                <a:gd name="connsiteY368" fmla="*/ 202692 h 398907"/>
                <a:gd name="connsiteX369" fmla="*/ 523664 w 581637"/>
                <a:gd name="connsiteY369" fmla="*/ 204978 h 398907"/>
                <a:gd name="connsiteX370" fmla="*/ 523664 w 581637"/>
                <a:gd name="connsiteY370" fmla="*/ 206978 h 398907"/>
                <a:gd name="connsiteX371" fmla="*/ 522046 w 581637"/>
                <a:gd name="connsiteY371" fmla="*/ 206978 h 398907"/>
                <a:gd name="connsiteX372" fmla="*/ 520047 w 581637"/>
                <a:gd name="connsiteY372" fmla="*/ 205359 h 398907"/>
                <a:gd name="connsiteX373" fmla="*/ 518809 w 581637"/>
                <a:gd name="connsiteY373" fmla="*/ 206788 h 398907"/>
                <a:gd name="connsiteX374" fmla="*/ 520047 w 581637"/>
                <a:gd name="connsiteY374" fmla="*/ 209074 h 398907"/>
                <a:gd name="connsiteX375" fmla="*/ 524997 w 581637"/>
                <a:gd name="connsiteY375" fmla="*/ 212122 h 398907"/>
                <a:gd name="connsiteX376" fmla="*/ 527091 w 581637"/>
                <a:gd name="connsiteY376" fmla="*/ 212122 h 398907"/>
                <a:gd name="connsiteX377" fmla="*/ 527091 w 581637"/>
                <a:gd name="connsiteY377" fmla="*/ 212122 h 398907"/>
                <a:gd name="connsiteX378" fmla="*/ 528709 w 581637"/>
                <a:gd name="connsiteY378" fmla="*/ 261938 h 398907"/>
                <a:gd name="connsiteX379" fmla="*/ 525758 w 581637"/>
                <a:gd name="connsiteY379" fmla="*/ 259937 h 398907"/>
                <a:gd name="connsiteX380" fmla="*/ 523474 w 581637"/>
                <a:gd name="connsiteY380" fmla="*/ 259937 h 398907"/>
                <a:gd name="connsiteX381" fmla="*/ 520903 w 581637"/>
                <a:gd name="connsiteY381" fmla="*/ 261747 h 398907"/>
                <a:gd name="connsiteX382" fmla="*/ 520903 w 581637"/>
                <a:gd name="connsiteY382" fmla="*/ 264224 h 398907"/>
                <a:gd name="connsiteX383" fmla="*/ 523188 w 581637"/>
                <a:gd name="connsiteY383" fmla="*/ 265367 h 398907"/>
                <a:gd name="connsiteX384" fmla="*/ 525948 w 581637"/>
                <a:gd name="connsiteY384" fmla="*/ 265367 h 398907"/>
                <a:gd name="connsiteX385" fmla="*/ 528709 w 581637"/>
                <a:gd name="connsiteY385" fmla="*/ 267843 h 398907"/>
                <a:gd name="connsiteX386" fmla="*/ 533374 w 581637"/>
                <a:gd name="connsiteY386" fmla="*/ 270129 h 398907"/>
                <a:gd name="connsiteX387" fmla="*/ 536420 w 581637"/>
                <a:gd name="connsiteY387" fmla="*/ 268891 h 398907"/>
                <a:gd name="connsiteX388" fmla="*/ 538420 w 581637"/>
                <a:gd name="connsiteY388" fmla="*/ 267272 h 398907"/>
                <a:gd name="connsiteX389" fmla="*/ 538420 w 581637"/>
                <a:gd name="connsiteY389" fmla="*/ 264509 h 398907"/>
                <a:gd name="connsiteX390" fmla="*/ 534802 w 581637"/>
                <a:gd name="connsiteY390" fmla="*/ 263176 h 398907"/>
                <a:gd name="connsiteX391" fmla="*/ 530138 w 581637"/>
                <a:gd name="connsiteY391" fmla="*/ 263176 h 398907"/>
                <a:gd name="connsiteX392" fmla="*/ 547748 w 581637"/>
                <a:gd name="connsiteY392" fmla="*/ 267272 h 398907"/>
                <a:gd name="connsiteX393" fmla="*/ 549843 w 581637"/>
                <a:gd name="connsiteY393" fmla="*/ 269081 h 398907"/>
                <a:gd name="connsiteX394" fmla="*/ 552889 w 581637"/>
                <a:gd name="connsiteY394" fmla="*/ 270224 h 398907"/>
                <a:gd name="connsiteX395" fmla="*/ 555935 w 581637"/>
                <a:gd name="connsiteY395" fmla="*/ 271367 h 398907"/>
                <a:gd name="connsiteX396" fmla="*/ 558410 w 581637"/>
                <a:gd name="connsiteY396" fmla="*/ 271367 h 398907"/>
                <a:gd name="connsiteX397" fmla="*/ 560124 w 581637"/>
                <a:gd name="connsiteY397" fmla="*/ 270034 h 398907"/>
                <a:gd name="connsiteX398" fmla="*/ 561647 w 581637"/>
                <a:gd name="connsiteY398" fmla="*/ 268129 h 398907"/>
                <a:gd name="connsiteX399" fmla="*/ 563932 w 581637"/>
                <a:gd name="connsiteY399" fmla="*/ 268129 h 398907"/>
                <a:gd name="connsiteX400" fmla="*/ 567454 w 581637"/>
                <a:gd name="connsiteY400" fmla="*/ 267176 h 398907"/>
                <a:gd name="connsiteX401" fmla="*/ 569262 w 581637"/>
                <a:gd name="connsiteY401" fmla="*/ 265367 h 398907"/>
                <a:gd name="connsiteX402" fmla="*/ 569262 w 581637"/>
                <a:gd name="connsiteY402" fmla="*/ 263557 h 398907"/>
                <a:gd name="connsiteX403" fmla="*/ 567454 w 581637"/>
                <a:gd name="connsiteY403" fmla="*/ 262223 h 398907"/>
                <a:gd name="connsiteX404" fmla="*/ 564503 w 581637"/>
                <a:gd name="connsiteY404" fmla="*/ 264700 h 398907"/>
                <a:gd name="connsiteX405" fmla="*/ 561171 w 581637"/>
                <a:gd name="connsiteY405" fmla="*/ 266414 h 398907"/>
                <a:gd name="connsiteX406" fmla="*/ 558601 w 581637"/>
                <a:gd name="connsiteY406" fmla="*/ 266414 h 398907"/>
                <a:gd name="connsiteX407" fmla="*/ 556697 w 581637"/>
                <a:gd name="connsiteY407" fmla="*/ 263938 h 398907"/>
                <a:gd name="connsiteX408" fmla="*/ 554126 w 581637"/>
                <a:gd name="connsiteY408" fmla="*/ 262414 h 398907"/>
                <a:gd name="connsiteX409" fmla="*/ 551556 w 581637"/>
                <a:gd name="connsiteY409" fmla="*/ 262414 h 398907"/>
                <a:gd name="connsiteX410" fmla="*/ 549367 w 581637"/>
                <a:gd name="connsiteY410" fmla="*/ 263652 h 398907"/>
                <a:gd name="connsiteX411" fmla="*/ 547273 w 581637"/>
                <a:gd name="connsiteY411" fmla="*/ 265176 h 398907"/>
                <a:gd name="connsiteX412" fmla="*/ 581638 w 581637"/>
                <a:gd name="connsiteY412" fmla="*/ 327374 h 398907"/>
                <a:gd name="connsiteX413" fmla="*/ 581638 w 581637"/>
                <a:gd name="connsiteY413" fmla="*/ 324898 h 398907"/>
                <a:gd name="connsiteX414" fmla="*/ 579829 w 581637"/>
                <a:gd name="connsiteY414" fmla="*/ 322421 h 398907"/>
                <a:gd name="connsiteX415" fmla="*/ 579068 w 581637"/>
                <a:gd name="connsiteY415" fmla="*/ 318611 h 398907"/>
                <a:gd name="connsiteX416" fmla="*/ 578306 w 581637"/>
                <a:gd name="connsiteY416" fmla="*/ 313849 h 398907"/>
                <a:gd name="connsiteX417" fmla="*/ 576117 w 581637"/>
                <a:gd name="connsiteY417" fmla="*/ 310229 h 398907"/>
                <a:gd name="connsiteX418" fmla="*/ 569262 w 581637"/>
                <a:gd name="connsiteY418" fmla="*/ 308420 h 398907"/>
                <a:gd name="connsiteX419" fmla="*/ 564598 w 581637"/>
                <a:gd name="connsiteY419" fmla="*/ 308420 h 398907"/>
                <a:gd name="connsiteX420" fmla="*/ 559362 w 581637"/>
                <a:gd name="connsiteY420" fmla="*/ 309658 h 398907"/>
                <a:gd name="connsiteX421" fmla="*/ 557363 w 581637"/>
                <a:gd name="connsiteY421" fmla="*/ 312611 h 398907"/>
                <a:gd name="connsiteX422" fmla="*/ 558125 w 581637"/>
                <a:gd name="connsiteY422" fmla="*/ 317183 h 398907"/>
                <a:gd name="connsiteX423" fmla="*/ 559934 w 581637"/>
                <a:gd name="connsiteY423" fmla="*/ 320135 h 398907"/>
                <a:gd name="connsiteX424" fmla="*/ 564027 w 581637"/>
                <a:gd name="connsiteY424" fmla="*/ 320802 h 398907"/>
                <a:gd name="connsiteX425" fmla="*/ 567073 w 581637"/>
                <a:gd name="connsiteY425" fmla="*/ 319659 h 398907"/>
                <a:gd name="connsiteX426" fmla="*/ 572213 w 581637"/>
                <a:gd name="connsiteY426" fmla="*/ 320612 h 398907"/>
                <a:gd name="connsiteX427" fmla="*/ 575926 w 581637"/>
                <a:gd name="connsiteY427" fmla="*/ 321374 h 398907"/>
                <a:gd name="connsiteX428" fmla="*/ 578020 w 581637"/>
                <a:gd name="connsiteY428" fmla="*/ 324612 h 398907"/>
                <a:gd name="connsiteX429" fmla="*/ 578972 w 581637"/>
                <a:gd name="connsiteY429" fmla="*/ 327279 h 398907"/>
                <a:gd name="connsiteX430" fmla="*/ 580591 w 581637"/>
                <a:gd name="connsiteY430" fmla="*/ 327946 h 398907"/>
                <a:gd name="connsiteX431" fmla="*/ 442939 w 581637"/>
                <a:gd name="connsiteY431" fmla="*/ 310134 h 398907"/>
                <a:gd name="connsiteX432" fmla="*/ 442939 w 581637"/>
                <a:gd name="connsiteY432" fmla="*/ 307848 h 398907"/>
                <a:gd name="connsiteX433" fmla="*/ 440750 w 581637"/>
                <a:gd name="connsiteY433" fmla="*/ 306800 h 398907"/>
                <a:gd name="connsiteX434" fmla="*/ 438180 w 581637"/>
                <a:gd name="connsiteY434" fmla="*/ 307372 h 398907"/>
                <a:gd name="connsiteX435" fmla="*/ 438180 w 581637"/>
                <a:gd name="connsiteY435" fmla="*/ 310229 h 398907"/>
                <a:gd name="connsiteX436" fmla="*/ 439893 w 581637"/>
                <a:gd name="connsiteY436" fmla="*/ 312134 h 398907"/>
                <a:gd name="connsiteX437" fmla="*/ 441512 w 581637"/>
                <a:gd name="connsiteY437" fmla="*/ 314801 h 398907"/>
                <a:gd name="connsiteX438" fmla="*/ 441512 w 581637"/>
                <a:gd name="connsiteY438" fmla="*/ 318135 h 398907"/>
                <a:gd name="connsiteX439" fmla="*/ 440845 w 581637"/>
                <a:gd name="connsiteY439" fmla="*/ 320802 h 398907"/>
                <a:gd name="connsiteX440" fmla="*/ 439988 w 581637"/>
                <a:gd name="connsiteY440" fmla="*/ 323850 h 398907"/>
                <a:gd name="connsiteX441" fmla="*/ 440845 w 581637"/>
                <a:gd name="connsiteY441" fmla="*/ 326612 h 398907"/>
                <a:gd name="connsiteX442" fmla="*/ 442273 w 581637"/>
                <a:gd name="connsiteY442" fmla="*/ 328994 h 398907"/>
                <a:gd name="connsiteX443" fmla="*/ 444653 w 581637"/>
                <a:gd name="connsiteY443" fmla="*/ 331756 h 398907"/>
                <a:gd name="connsiteX444" fmla="*/ 445700 w 581637"/>
                <a:gd name="connsiteY444" fmla="*/ 333756 h 398907"/>
                <a:gd name="connsiteX445" fmla="*/ 448365 w 581637"/>
                <a:gd name="connsiteY445" fmla="*/ 335375 h 398907"/>
                <a:gd name="connsiteX446" fmla="*/ 450650 w 581637"/>
                <a:gd name="connsiteY446" fmla="*/ 335375 h 398907"/>
                <a:gd name="connsiteX447" fmla="*/ 451698 w 581637"/>
                <a:gd name="connsiteY447" fmla="*/ 331851 h 398907"/>
                <a:gd name="connsiteX448" fmla="*/ 451698 w 581637"/>
                <a:gd name="connsiteY448" fmla="*/ 328517 h 398907"/>
                <a:gd name="connsiteX449" fmla="*/ 454744 w 581637"/>
                <a:gd name="connsiteY449" fmla="*/ 325850 h 398907"/>
                <a:gd name="connsiteX450" fmla="*/ 455410 w 581637"/>
                <a:gd name="connsiteY450" fmla="*/ 322802 h 398907"/>
                <a:gd name="connsiteX451" fmla="*/ 454267 w 581637"/>
                <a:gd name="connsiteY451" fmla="*/ 320231 h 398907"/>
                <a:gd name="connsiteX452" fmla="*/ 450079 w 581637"/>
                <a:gd name="connsiteY452" fmla="*/ 318421 h 398907"/>
                <a:gd name="connsiteX453" fmla="*/ 447033 w 581637"/>
                <a:gd name="connsiteY453" fmla="*/ 316516 h 398907"/>
                <a:gd name="connsiteX454" fmla="*/ 444748 w 581637"/>
                <a:gd name="connsiteY454" fmla="*/ 314230 h 398907"/>
                <a:gd name="connsiteX455" fmla="*/ 404861 w 581637"/>
                <a:gd name="connsiteY455" fmla="*/ 391478 h 398907"/>
                <a:gd name="connsiteX456" fmla="*/ 403053 w 581637"/>
                <a:gd name="connsiteY456" fmla="*/ 390239 h 398907"/>
                <a:gd name="connsiteX457" fmla="*/ 400292 w 581637"/>
                <a:gd name="connsiteY457" fmla="*/ 391478 h 398907"/>
                <a:gd name="connsiteX458" fmla="*/ 399626 w 581637"/>
                <a:gd name="connsiteY458" fmla="*/ 394240 h 398907"/>
                <a:gd name="connsiteX459" fmla="*/ 400483 w 581637"/>
                <a:gd name="connsiteY459" fmla="*/ 396716 h 398907"/>
                <a:gd name="connsiteX460" fmla="*/ 402577 w 581637"/>
                <a:gd name="connsiteY460" fmla="*/ 398907 h 398907"/>
                <a:gd name="connsiteX461" fmla="*/ 405243 w 581637"/>
                <a:gd name="connsiteY461" fmla="*/ 398907 h 398907"/>
                <a:gd name="connsiteX462" fmla="*/ 407432 w 581637"/>
                <a:gd name="connsiteY462" fmla="*/ 397574 h 398907"/>
                <a:gd name="connsiteX463" fmla="*/ 408479 w 581637"/>
                <a:gd name="connsiteY463" fmla="*/ 395764 h 398907"/>
                <a:gd name="connsiteX464" fmla="*/ 408479 w 581637"/>
                <a:gd name="connsiteY464" fmla="*/ 393764 h 398907"/>
                <a:gd name="connsiteX465" fmla="*/ 407147 w 581637"/>
                <a:gd name="connsiteY465" fmla="*/ 392621 h 398907"/>
                <a:gd name="connsiteX466" fmla="*/ 405718 w 581637"/>
                <a:gd name="connsiteY466" fmla="*/ 393478 h 398907"/>
                <a:gd name="connsiteX467" fmla="*/ 405718 w 581637"/>
                <a:gd name="connsiteY467" fmla="*/ 395478 h 398907"/>
                <a:gd name="connsiteX468" fmla="*/ 403529 w 581637"/>
                <a:gd name="connsiteY468" fmla="*/ 395478 h 398907"/>
                <a:gd name="connsiteX469" fmla="*/ 402863 w 581637"/>
                <a:gd name="connsiteY469" fmla="*/ 393383 h 3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581637" h="398907">
                  <a:moveTo>
                    <a:pt x="354313" y="173641"/>
                  </a:moveTo>
                  <a:lnTo>
                    <a:pt x="353647" y="175832"/>
                  </a:lnTo>
                  <a:cubicBezTo>
                    <a:pt x="353647" y="175832"/>
                    <a:pt x="354980" y="178784"/>
                    <a:pt x="356122" y="179356"/>
                  </a:cubicBezTo>
                  <a:cubicBezTo>
                    <a:pt x="357264" y="179927"/>
                    <a:pt x="356122" y="182023"/>
                    <a:pt x="356122" y="182023"/>
                  </a:cubicBezTo>
                  <a:lnTo>
                    <a:pt x="355075" y="184976"/>
                  </a:lnTo>
                  <a:lnTo>
                    <a:pt x="352124" y="184976"/>
                  </a:lnTo>
                  <a:lnTo>
                    <a:pt x="349268" y="183071"/>
                  </a:lnTo>
                  <a:lnTo>
                    <a:pt x="347269" y="180023"/>
                  </a:lnTo>
                  <a:cubicBezTo>
                    <a:pt x="347269" y="180023"/>
                    <a:pt x="345936" y="176879"/>
                    <a:pt x="345746" y="176308"/>
                  </a:cubicBezTo>
                  <a:cubicBezTo>
                    <a:pt x="345556" y="175736"/>
                    <a:pt x="343937" y="172117"/>
                    <a:pt x="343937" y="172117"/>
                  </a:cubicBezTo>
                  <a:lnTo>
                    <a:pt x="343937" y="167640"/>
                  </a:lnTo>
                  <a:lnTo>
                    <a:pt x="341653" y="165830"/>
                  </a:lnTo>
                  <a:lnTo>
                    <a:pt x="336131" y="163640"/>
                  </a:lnTo>
                  <a:lnTo>
                    <a:pt x="331848" y="163640"/>
                  </a:lnTo>
                  <a:lnTo>
                    <a:pt x="324517" y="163640"/>
                  </a:lnTo>
                  <a:lnTo>
                    <a:pt x="320329" y="161163"/>
                  </a:lnTo>
                  <a:lnTo>
                    <a:pt x="315950" y="158401"/>
                  </a:lnTo>
                  <a:lnTo>
                    <a:pt x="312809" y="155829"/>
                  </a:lnTo>
                  <a:lnTo>
                    <a:pt x="307002" y="154496"/>
                  </a:lnTo>
                  <a:lnTo>
                    <a:pt x="305289" y="152019"/>
                  </a:lnTo>
                  <a:cubicBezTo>
                    <a:pt x="305289" y="152019"/>
                    <a:pt x="310809" y="152972"/>
                    <a:pt x="311476" y="152972"/>
                  </a:cubicBezTo>
                  <a:cubicBezTo>
                    <a:pt x="312450" y="152738"/>
                    <a:pt x="313382" y="152353"/>
                    <a:pt x="314236" y="151829"/>
                  </a:cubicBezTo>
                  <a:lnTo>
                    <a:pt x="316902" y="151829"/>
                  </a:lnTo>
                  <a:lnTo>
                    <a:pt x="320519" y="152591"/>
                  </a:lnTo>
                  <a:lnTo>
                    <a:pt x="324708" y="154019"/>
                  </a:lnTo>
                  <a:lnTo>
                    <a:pt x="328325" y="154686"/>
                  </a:lnTo>
                  <a:cubicBezTo>
                    <a:pt x="330119" y="154038"/>
                    <a:pt x="331841" y="153208"/>
                    <a:pt x="333466" y="152210"/>
                  </a:cubicBezTo>
                  <a:cubicBezTo>
                    <a:pt x="333466" y="152210"/>
                    <a:pt x="337845" y="148685"/>
                    <a:pt x="338131" y="148304"/>
                  </a:cubicBezTo>
                  <a:cubicBezTo>
                    <a:pt x="338416" y="147923"/>
                    <a:pt x="339558" y="151638"/>
                    <a:pt x="339844" y="152305"/>
                  </a:cubicBezTo>
                  <a:cubicBezTo>
                    <a:pt x="340353" y="153172"/>
                    <a:pt x="340926" y="153999"/>
                    <a:pt x="341558" y="154781"/>
                  </a:cubicBezTo>
                  <a:lnTo>
                    <a:pt x="344318" y="157829"/>
                  </a:lnTo>
                  <a:lnTo>
                    <a:pt x="346888" y="160401"/>
                  </a:lnTo>
                  <a:lnTo>
                    <a:pt x="349839" y="162306"/>
                  </a:lnTo>
                  <a:lnTo>
                    <a:pt x="352124" y="164497"/>
                  </a:lnTo>
                  <a:lnTo>
                    <a:pt x="352124" y="166497"/>
                  </a:lnTo>
                  <a:lnTo>
                    <a:pt x="350982" y="167831"/>
                  </a:lnTo>
                  <a:cubicBezTo>
                    <a:pt x="350874" y="168589"/>
                    <a:pt x="350874" y="169358"/>
                    <a:pt x="350982" y="170117"/>
                  </a:cubicBezTo>
                  <a:cubicBezTo>
                    <a:pt x="350982" y="171164"/>
                    <a:pt x="353266" y="172307"/>
                    <a:pt x="353266" y="172307"/>
                  </a:cubicBezTo>
                  <a:close/>
                  <a:moveTo>
                    <a:pt x="378302" y="235172"/>
                  </a:moveTo>
                  <a:lnTo>
                    <a:pt x="380778" y="233458"/>
                  </a:lnTo>
                  <a:lnTo>
                    <a:pt x="382586" y="230124"/>
                  </a:lnTo>
                  <a:lnTo>
                    <a:pt x="382586" y="226695"/>
                  </a:lnTo>
                  <a:cubicBezTo>
                    <a:pt x="382586" y="226695"/>
                    <a:pt x="380302" y="224219"/>
                    <a:pt x="380396" y="223171"/>
                  </a:cubicBezTo>
                  <a:cubicBezTo>
                    <a:pt x="380356" y="222367"/>
                    <a:pt x="380055" y="221598"/>
                    <a:pt x="379539" y="220980"/>
                  </a:cubicBezTo>
                  <a:lnTo>
                    <a:pt x="376970" y="219170"/>
                  </a:lnTo>
                  <a:cubicBezTo>
                    <a:pt x="376970" y="219170"/>
                    <a:pt x="375827" y="216503"/>
                    <a:pt x="376208" y="216122"/>
                  </a:cubicBezTo>
                  <a:cubicBezTo>
                    <a:pt x="376788" y="215415"/>
                    <a:pt x="377151" y="214555"/>
                    <a:pt x="377255" y="213646"/>
                  </a:cubicBezTo>
                  <a:cubicBezTo>
                    <a:pt x="376745" y="212727"/>
                    <a:pt x="376138" y="211865"/>
                    <a:pt x="375447" y="211074"/>
                  </a:cubicBezTo>
                  <a:lnTo>
                    <a:pt x="370116" y="211074"/>
                  </a:lnTo>
                  <a:lnTo>
                    <a:pt x="366498" y="209931"/>
                  </a:lnTo>
                  <a:cubicBezTo>
                    <a:pt x="365994" y="209548"/>
                    <a:pt x="365407" y="209287"/>
                    <a:pt x="364785" y="209169"/>
                  </a:cubicBezTo>
                  <a:cubicBezTo>
                    <a:pt x="364023" y="209169"/>
                    <a:pt x="362786" y="208121"/>
                    <a:pt x="362786" y="209169"/>
                  </a:cubicBezTo>
                  <a:cubicBezTo>
                    <a:pt x="362910" y="210392"/>
                    <a:pt x="363133" y="211602"/>
                    <a:pt x="363452" y="212789"/>
                  </a:cubicBezTo>
                  <a:lnTo>
                    <a:pt x="366308" y="214789"/>
                  </a:lnTo>
                  <a:lnTo>
                    <a:pt x="369449" y="217551"/>
                  </a:lnTo>
                  <a:lnTo>
                    <a:pt x="372591" y="219837"/>
                  </a:lnTo>
                  <a:lnTo>
                    <a:pt x="374494" y="222028"/>
                  </a:lnTo>
                  <a:cubicBezTo>
                    <a:pt x="374494" y="222028"/>
                    <a:pt x="373638" y="225743"/>
                    <a:pt x="373638" y="226409"/>
                  </a:cubicBezTo>
                  <a:cubicBezTo>
                    <a:pt x="373638" y="227076"/>
                    <a:pt x="374780" y="231648"/>
                    <a:pt x="374780" y="231648"/>
                  </a:cubicBezTo>
                  <a:lnTo>
                    <a:pt x="376494" y="233839"/>
                  </a:lnTo>
                  <a:close/>
                  <a:moveTo>
                    <a:pt x="407432" y="257842"/>
                  </a:moveTo>
                  <a:lnTo>
                    <a:pt x="409431" y="256032"/>
                  </a:lnTo>
                  <a:cubicBezTo>
                    <a:pt x="410266" y="255209"/>
                    <a:pt x="411030" y="254316"/>
                    <a:pt x="411716" y="253365"/>
                  </a:cubicBezTo>
                  <a:cubicBezTo>
                    <a:pt x="412294" y="252379"/>
                    <a:pt x="412742" y="251323"/>
                    <a:pt x="413049" y="250222"/>
                  </a:cubicBezTo>
                  <a:lnTo>
                    <a:pt x="415238" y="248698"/>
                  </a:lnTo>
                  <a:cubicBezTo>
                    <a:pt x="415238" y="248698"/>
                    <a:pt x="415809" y="246507"/>
                    <a:pt x="415904" y="246031"/>
                  </a:cubicBezTo>
                  <a:cubicBezTo>
                    <a:pt x="416001" y="245017"/>
                    <a:pt x="416001" y="243997"/>
                    <a:pt x="415904" y="242983"/>
                  </a:cubicBezTo>
                  <a:lnTo>
                    <a:pt x="415904" y="240221"/>
                  </a:lnTo>
                  <a:lnTo>
                    <a:pt x="414952" y="239078"/>
                  </a:lnTo>
                  <a:lnTo>
                    <a:pt x="412477" y="239078"/>
                  </a:lnTo>
                  <a:lnTo>
                    <a:pt x="410763" y="242697"/>
                  </a:lnTo>
                  <a:lnTo>
                    <a:pt x="408098" y="245174"/>
                  </a:lnTo>
                  <a:lnTo>
                    <a:pt x="405052" y="245174"/>
                  </a:lnTo>
                  <a:lnTo>
                    <a:pt x="402863" y="246317"/>
                  </a:lnTo>
                  <a:lnTo>
                    <a:pt x="398388" y="246317"/>
                  </a:lnTo>
                  <a:lnTo>
                    <a:pt x="395533" y="246983"/>
                  </a:lnTo>
                  <a:lnTo>
                    <a:pt x="393724" y="248984"/>
                  </a:lnTo>
                  <a:lnTo>
                    <a:pt x="395247" y="252032"/>
                  </a:lnTo>
                  <a:lnTo>
                    <a:pt x="397912" y="253841"/>
                  </a:lnTo>
                  <a:lnTo>
                    <a:pt x="402577" y="255270"/>
                  </a:lnTo>
                  <a:lnTo>
                    <a:pt x="404861" y="257556"/>
                  </a:lnTo>
                  <a:lnTo>
                    <a:pt x="406099" y="258223"/>
                  </a:lnTo>
                  <a:close/>
                  <a:moveTo>
                    <a:pt x="251503" y="176403"/>
                  </a:moveTo>
                  <a:lnTo>
                    <a:pt x="252360" y="174403"/>
                  </a:lnTo>
                  <a:cubicBezTo>
                    <a:pt x="252506" y="173488"/>
                    <a:pt x="252506" y="172556"/>
                    <a:pt x="252360" y="171641"/>
                  </a:cubicBezTo>
                  <a:cubicBezTo>
                    <a:pt x="251380" y="170791"/>
                    <a:pt x="250329" y="170027"/>
                    <a:pt x="249219" y="169355"/>
                  </a:cubicBezTo>
                  <a:lnTo>
                    <a:pt x="249219" y="166592"/>
                  </a:lnTo>
                  <a:lnTo>
                    <a:pt x="247030" y="164021"/>
                  </a:lnTo>
                  <a:cubicBezTo>
                    <a:pt x="246112" y="163436"/>
                    <a:pt x="245252" y="162766"/>
                    <a:pt x="244459" y="162020"/>
                  </a:cubicBezTo>
                  <a:cubicBezTo>
                    <a:pt x="243261" y="161174"/>
                    <a:pt x="241986" y="160440"/>
                    <a:pt x="240651" y="159829"/>
                  </a:cubicBezTo>
                  <a:lnTo>
                    <a:pt x="237891" y="159830"/>
                  </a:lnTo>
                  <a:lnTo>
                    <a:pt x="239033" y="162116"/>
                  </a:lnTo>
                  <a:lnTo>
                    <a:pt x="243317" y="163640"/>
                  </a:lnTo>
                  <a:cubicBezTo>
                    <a:pt x="244075" y="164504"/>
                    <a:pt x="244715" y="165465"/>
                    <a:pt x="245221" y="166497"/>
                  </a:cubicBezTo>
                  <a:cubicBezTo>
                    <a:pt x="245326" y="167000"/>
                    <a:pt x="245326" y="167518"/>
                    <a:pt x="245221" y="168021"/>
                  </a:cubicBezTo>
                  <a:cubicBezTo>
                    <a:pt x="245221" y="168021"/>
                    <a:pt x="243222" y="168021"/>
                    <a:pt x="243222" y="168021"/>
                  </a:cubicBezTo>
                  <a:lnTo>
                    <a:pt x="241699" y="165735"/>
                  </a:lnTo>
                  <a:lnTo>
                    <a:pt x="238938" y="164592"/>
                  </a:lnTo>
                  <a:cubicBezTo>
                    <a:pt x="239132" y="165249"/>
                    <a:pt x="239387" y="165887"/>
                    <a:pt x="239699" y="166497"/>
                  </a:cubicBezTo>
                  <a:cubicBezTo>
                    <a:pt x="239699" y="166497"/>
                    <a:pt x="241699" y="169736"/>
                    <a:pt x="242746" y="170117"/>
                  </a:cubicBezTo>
                  <a:cubicBezTo>
                    <a:pt x="243793" y="170498"/>
                    <a:pt x="245221" y="172307"/>
                    <a:pt x="245792" y="172784"/>
                  </a:cubicBezTo>
                  <a:lnTo>
                    <a:pt x="248838" y="175260"/>
                  </a:lnTo>
                  <a:close/>
                  <a:moveTo>
                    <a:pt x="276064" y="176403"/>
                  </a:moveTo>
                  <a:lnTo>
                    <a:pt x="278062" y="175260"/>
                  </a:lnTo>
                  <a:lnTo>
                    <a:pt x="278062" y="173260"/>
                  </a:lnTo>
                  <a:lnTo>
                    <a:pt x="276064" y="171831"/>
                  </a:lnTo>
                  <a:lnTo>
                    <a:pt x="273779" y="172974"/>
                  </a:lnTo>
                  <a:lnTo>
                    <a:pt x="273779" y="175546"/>
                  </a:lnTo>
                  <a:close/>
                  <a:moveTo>
                    <a:pt x="264831" y="119253"/>
                  </a:moveTo>
                  <a:lnTo>
                    <a:pt x="266258" y="117062"/>
                  </a:lnTo>
                  <a:lnTo>
                    <a:pt x="264831" y="114872"/>
                  </a:lnTo>
                  <a:cubicBezTo>
                    <a:pt x="264938" y="114050"/>
                    <a:pt x="264938" y="113217"/>
                    <a:pt x="264831" y="112395"/>
                  </a:cubicBezTo>
                  <a:cubicBezTo>
                    <a:pt x="264148" y="111052"/>
                    <a:pt x="263210" y="109855"/>
                    <a:pt x="262070" y="108871"/>
                  </a:cubicBezTo>
                  <a:cubicBezTo>
                    <a:pt x="261499" y="108871"/>
                    <a:pt x="259024" y="108871"/>
                    <a:pt x="259024" y="108871"/>
                  </a:cubicBezTo>
                  <a:lnTo>
                    <a:pt x="258167" y="110871"/>
                  </a:lnTo>
                  <a:cubicBezTo>
                    <a:pt x="258167" y="111538"/>
                    <a:pt x="258167" y="112014"/>
                    <a:pt x="258834" y="113919"/>
                  </a:cubicBezTo>
                  <a:cubicBezTo>
                    <a:pt x="259734" y="115359"/>
                    <a:pt x="260822" y="116673"/>
                    <a:pt x="262070" y="117824"/>
                  </a:cubicBezTo>
                  <a:close/>
                  <a:moveTo>
                    <a:pt x="12185" y="132493"/>
                  </a:moveTo>
                  <a:cubicBezTo>
                    <a:pt x="12468" y="131914"/>
                    <a:pt x="12691" y="131307"/>
                    <a:pt x="12851" y="130683"/>
                  </a:cubicBezTo>
                  <a:cubicBezTo>
                    <a:pt x="12426" y="129719"/>
                    <a:pt x="11916" y="128795"/>
                    <a:pt x="11328" y="127921"/>
                  </a:cubicBezTo>
                  <a:lnTo>
                    <a:pt x="8853" y="126683"/>
                  </a:lnTo>
                  <a:cubicBezTo>
                    <a:pt x="7964" y="125833"/>
                    <a:pt x="6973" y="125097"/>
                    <a:pt x="5902" y="124492"/>
                  </a:cubicBezTo>
                  <a:lnTo>
                    <a:pt x="1809" y="123635"/>
                  </a:lnTo>
                  <a:lnTo>
                    <a:pt x="0" y="124397"/>
                  </a:lnTo>
                  <a:lnTo>
                    <a:pt x="0" y="126683"/>
                  </a:lnTo>
                  <a:cubicBezTo>
                    <a:pt x="526" y="127502"/>
                    <a:pt x="1132" y="128268"/>
                    <a:pt x="1809" y="128969"/>
                  </a:cubicBezTo>
                  <a:cubicBezTo>
                    <a:pt x="2692" y="129434"/>
                    <a:pt x="3616" y="129816"/>
                    <a:pt x="4569" y="130112"/>
                  </a:cubicBezTo>
                  <a:cubicBezTo>
                    <a:pt x="5236" y="130112"/>
                    <a:pt x="7330" y="132017"/>
                    <a:pt x="7711" y="132112"/>
                  </a:cubicBezTo>
                  <a:lnTo>
                    <a:pt x="9710" y="132112"/>
                  </a:lnTo>
                  <a:lnTo>
                    <a:pt x="12185" y="132112"/>
                  </a:lnTo>
                  <a:close/>
                  <a:moveTo>
                    <a:pt x="82153" y="49530"/>
                  </a:moveTo>
                  <a:lnTo>
                    <a:pt x="84342" y="46006"/>
                  </a:lnTo>
                  <a:lnTo>
                    <a:pt x="85770" y="42767"/>
                  </a:lnTo>
                  <a:lnTo>
                    <a:pt x="84913" y="39433"/>
                  </a:lnTo>
                  <a:lnTo>
                    <a:pt x="82914" y="34671"/>
                  </a:lnTo>
                  <a:lnTo>
                    <a:pt x="78821" y="32004"/>
                  </a:lnTo>
                  <a:lnTo>
                    <a:pt x="75299" y="30480"/>
                  </a:lnTo>
                  <a:lnTo>
                    <a:pt x="71491" y="30480"/>
                  </a:lnTo>
                  <a:lnTo>
                    <a:pt x="67969" y="33147"/>
                  </a:lnTo>
                  <a:cubicBezTo>
                    <a:pt x="67969" y="33147"/>
                    <a:pt x="65303" y="35624"/>
                    <a:pt x="65303" y="36290"/>
                  </a:cubicBezTo>
                  <a:cubicBezTo>
                    <a:pt x="65303" y="36957"/>
                    <a:pt x="64637" y="40005"/>
                    <a:pt x="64637" y="40005"/>
                  </a:cubicBezTo>
                  <a:lnTo>
                    <a:pt x="66826" y="43339"/>
                  </a:lnTo>
                  <a:lnTo>
                    <a:pt x="69492" y="46387"/>
                  </a:lnTo>
                  <a:lnTo>
                    <a:pt x="71110" y="49530"/>
                  </a:lnTo>
                  <a:lnTo>
                    <a:pt x="73776" y="51149"/>
                  </a:lnTo>
                  <a:lnTo>
                    <a:pt x="76060" y="51149"/>
                  </a:lnTo>
                  <a:lnTo>
                    <a:pt x="76917" y="49244"/>
                  </a:lnTo>
                  <a:lnTo>
                    <a:pt x="76060" y="47054"/>
                  </a:lnTo>
                  <a:cubicBezTo>
                    <a:pt x="74973" y="46620"/>
                    <a:pt x="73949" y="46044"/>
                    <a:pt x="73014" y="45339"/>
                  </a:cubicBezTo>
                  <a:lnTo>
                    <a:pt x="69397" y="41815"/>
                  </a:lnTo>
                  <a:lnTo>
                    <a:pt x="67874" y="39529"/>
                  </a:lnTo>
                  <a:lnTo>
                    <a:pt x="69016" y="36957"/>
                  </a:lnTo>
                  <a:lnTo>
                    <a:pt x="71967" y="35147"/>
                  </a:lnTo>
                  <a:lnTo>
                    <a:pt x="75013" y="34385"/>
                  </a:lnTo>
                  <a:lnTo>
                    <a:pt x="77774" y="35909"/>
                  </a:lnTo>
                  <a:lnTo>
                    <a:pt x="80534" y="38481"/>
                  </a:lnTo>
                  <a:lnTo>
                    <a:pt x="81582" y="40862"/>
                  </a:lnTo>
                  <a:lnTo>
                    <a:pt x="82248" y="43815"/>
                  </a:lnTo>
                  <a:lnTo>
                    <a:pt x="81106" y="46577"/>
                  </a:lnTo>
                  <a:lnTo>
                    <a:pt x="81106" y="48578"/>
                  </a:lnTo>
                  <a:close/>
                  <a:moveTo>
                    <a:pt x="239699" y="41720"/>
                  </a:moveTo>
                  <a:lnTo>
                    <a:pt x="241222" y="41720"/>
                  </a:lnTo>
                  <a:cubicBezTo>
                    <a:pt x="241793" y="41720"/>
                    <a:pt x="242270" y="40196"/>
                    <a:pt x="242270" y="40196"/>
                  </a:cubicBezTo>
                  <a:cubicBezTo>
                    <a:pt x="242417" y="39409"/>
                    <a:pt x="242417" y="38601"/>
                    <a:pt x="242270" y="37814"/>
                  </a:cubicBezTo>
                  <a:cubicBezTo>
                    <a:pt x="241815" y="36828"/>
                    <a:pt x="241433" y="35809"/>
                    <a:pt x="241128" y="34766"/>
                  </a:cubicBezTo>
                  <a:lnTo>
                    <a:pt x="238367" y="33147"/>
                  </a:lnTo>
                  <a:lnTo>
                    <a:pt x="235701" y="30385"/>
                  </a:lnTo>
                  <a:cubicBezTo>
                    <a:pt x="235116" y="29874"/>
                    <a:pt x="234478" y="29427"/>
                    <a:pt x="233797" y="29051"/>
                  </a:cubicBezTo>
                  <a:lnTo>
                    <a:pt x="230942" y="29051"/>
                  </a:lnTo>
                  <a:cubicBezTo>
                    <a:pt x="230092" y="28898"/>
                    <a:pt x="229221" y="28898"/>
                    <a:pt x="228371" y="29051"/>
                  </a:cubicBezTo>
                  <a:cubicBezTo>
                    <a:pt x="227800" y="29051"/>
                    <a:pt x="225801" y="29051"/>
                    <a:pt x="225134" y="29051"/>
                  </a:cubicBezTo>
                  <a:lnTo>
                    <a:pt x="223231" y="31052"/>
                  </a:lnTo>
                  <a:lnTo>
                    <a:pt x="221327" y="33814"/>
                  </a:lnTo>
                  <a:lnTo>
                    <a:pt x="221898" y="36862"/>
                  </a:lnTo>
                  <a:lnTo>
                    <a:pt x="222945" y="38957"/>
                  </a:lnTo>
                  <a:lnTo>
                    <a:pt x="225706" y="40196"/>
                  </a:lnTo>
                  <a:cubicBezTo>
                    <a:pt x="225706" y="40196"/>
                    <a:pt x="229038" y="42386"/>
                    <a:pt x="229418" y="42482"/>
                  </a:cubicBezTo>
                  <a:cubicBezTo>
                    <a:pt x="230620" y="42625"/>
                    <a:pt x="231834" y="42625"/>
                    <a:pt x="233036" y="42482"/>
                  </a:cubicBezTo>
                  <a:cubicBezTo>
                    <a:pt x="233904" y="41983"/>
                    <a:pt x="234703" y="41375"/>
                    <a:pt x="235416" y="40672"/>
                  </a:cubicBezTo>
                  <a:cubicBezTo>
                    <a:pt x="235416" y="40672"/>
                    <a:pt x="235416" y="39433"/>
                    <a:pt x="235416" y="39338"/>
                  </a:cubicBezTo>
                  <a:lnTo>
                    <a:pt x="231418" y="39338"/>
                  </a:lnTo>
                  <a:lnTo>
                    <a:pt x="227229" y="38386"/>
                  </a:lnTo>
                  <a:cubicBezTo>
                    <a:pt x="226549" y="37630"/>
                    <a:pt x="225912" y="36835"/>
                    <a:pt x="225325" y="36005"/>
                  </a:cubicBezTo>
                  <a:cubicBezTo>
                    <a:pt x="225325" y="36005"/>
                    <a:pt x="225991" y="33052"/>
                    <a:pt x="225991" y="33052"/>
                  </a:cubicBezTo>
                  <a:lnTo>
                    <a:pt x="228562" y="32290"/>
                  </a:lnTo>
                  <a:lnTo>
                    <a:pt x="233322" y="32290"/>
                  </a:lnTo>
                  <a:lnTo>
                    <a:pt x="235891" y="33814"/>
                  </a:lnTo>
                  <a:lnTo>
                    <a:pt x="238652" y="35528"/>
                  </a:lnTo>
                  <a:cubicBezTo>
                    <a:pt x="238652" y="35528"/>
                    <a:pt x="240651" y="37433"/>
                    <a:pt x="240556" y="37624"/>
                  </a:cubicBezTo>
                  <a:lnTo>
                    <a:pt x="239509" y="40291"/>
                  </a:lnTo>
                  <a:close/>
                  <a:moveTo>
                    <a:pt x="285488" y="61627"/>
                  </a:moveTo>
                  <a:lnTo>
                    <a:pt x="289486" y="60674"/>
                  </a:lnTo>
                  <a:lnTo>
                    <a:pt x="290248" y="57436"/>
                  </a:lnTo>
                  <a:cubicBezTo>
                    <a:pt x="289622" y="56960"/>
                    <a:pt x="288953" y="56545"/>
                    <a:pt x="288248" y="56198"/>
                  </a:cubicBezTo>
                  <a:lnTo>
                    <a:pt x="283584" y="56864"/>
                  </a:lnTo>
                  <a:lnTo>
                    <a:pt x="280348" y="56864"/>
                  </a:lnTo>
                  <a:lnTo>
                    <a:pt x="277301" y="56864"/>
                  </a:lnTo>
                  <a:cubicBezTo>
                    <a:pt x="277301" y="56864"/>
                    <a:pt x="276444" y="57626"/>
                    <a:pt x="276444" y="58103"/>
                  </a:cubicBezTo>
                  <a:cubicBezTo>
                    <a:pt x="276680" y="58957"/>
                    <a:pt x="276999" y="59787"/>
                    <a:pt x="277396" y="60579"/>
                  </a:cubicBezTo>
                  <a:close/>
                  <a:moveTo>
                    <a:pt x="317093" y="40386"/>
                  </a:moveTo>
                  <a:lnTo>
                    <a:pt x="313189" y="39815"/>
                  </a:lnTo>
                  <a:lnTo>
                    <a:pt x="311666" y="41815"/>
                  </a:lnTo>
                  <a:cubicBezTo>
                    <a:pt x="311666" y="41815"/>
                    <a:pt x="311095" y="43815"/>
                    <a:pt x="310619" y="43434"/>
                  </a:cubicBezTo>
                  <a:cubicBezTo>
                    <a:pt x="309739" y="42773"/>
                    <a:pt x="308816" y="42168"/>
                    <a:pt x="307859" y="41624"/>
                  </a:cubicBezTo>
                  <a:cubicBezTo>
                    <a:pt x="307858" y="41624"/>
                    <a:pt x="306621" y="39243"/>
                    <a:pt x="306050" y="39243"/>
                  </a:cubicBezTo>
                  <a:lnTo>
                    <a:pt x="304527" y="39243"/>
                  </a:lnTo>
                  <a:lnTo>
                    <a:pt x="303480" y="40196"/>
                  </a:lnTo>
                  <a:lnTo>
                    <a:pt x="303480" y="41910"/>
                  </a:lnTo>
                  <a:lnTo>
                    <a:pt x="303480" y="43434"/>
                  </a:lnTo>
                  <a:lnTo>
                    <a:pt x="307573" y="43434"/>
                  </a:lnTo>
                  <a:lnTo>
                    <a:pt x="310715" y="45244"/>
                  </a:lnTo>
                  <a:lnTo>
                    <a:pt x="308811" y="46673"/>
                  </a:lnTo>
                  <a:lnTo>
                    <a:pt x="306716" y="48197"/>
                  </a:lnTo>
                  <a:lnTo>
                    <a:pt x="305955" y="51054"/>
                  </a:lnTo>
                  <a:lnTo>
                    <a:pt x="306621" y="55245"/>
                  </a:lnTo>
                  <a:cubicBezTo>
                    <a:pt x="306046" y="55669"/>
                    <a:pt x="305441" y="56051"/>
                    <a:pt x="304812" y="56388"/>
                  </a:cubicBezTo>
                  <a:cubicBezTo>
                    <a:pt x="304813" y="56388"/>
                    <a:pt x="301100" y="54769"/>
                    <a:pt x="301100" y="54769"/>
                  </a:cubicBezTo>
                  <a:lnTo>
                    <a:pt x="298244" y="51911"/>
                  </a:lnTo>
                  <a:lnTo>
                    <a:pt x="297197" y="48863"/>
                  </a:lnTo>
                  <a:lnTo>
                    <a:pt x="297197" y="45053"/>
                  </a:lnTo>
                  <a:lnTo>
                    <a:pt x="297768" y="43244"/>
                  </a:lnTo>
                  <a:lnTo>
                    <a:pt x="299291" y="43244"/>
                  </a:lnTo>
                  <a:lnTo>
                    <a:pt x="300338" y="40767"/>
                  </a:lnTo>
                  <a:cubicBezTo>
                    <a:pt x="300338" y="40767"/>
                    <a:pt x="299481" y="39053"/>
                    <a:pt x="299196" y="39053"/>
                  </a:cubicBezTo>
                  <a:cubicBezTo>
                    <a:pt x="298910" y="39053"/>
                    <a:pt x="295198" y="40577"/>
                    <a:pt x="295198" y="40577"/>
                  </a:cubicBezTo>
                  <a:lnTo>
                    <a:pt x="294531" y="44768"/>
                  </a:lnTo>
                  <a:lnTo>
                    <a:pt x="294531" y="49340"/>
                  </a:lnTo>
                  <a:lnTo>
                    <a:pt x="295388" y="53816"/>
                  </a:lnTo>
                  <a:lnTo>
                    <a:pt x="299387" y="57531"/>
                  </a:lnTo>
                  <a:lnTo>
                    <a:pt x="301956" y="58769"/>
                  </a:lnTo>
                  <a:lnTo>
                    <a:pt x="305764" y="60008"/>
                  </a:lnTo>
                  <a:lnTo>
                    <a:pt x="309096" y="58769"/>
                  </a:lnTo>
                  <a:lnTo>
                    <a:pt x="310238" y="54102"/>
                  </a:lnTo>
                  <a:lnTo>
                    <a:pt x="310905" y="49530"/>
                  </a:lnTo>
                  <a:lnTo>
                    <a:pt x="313951" y="47816"/>
                  </a:lnTo>
                  <a:lnTo>
                    <a:pt x="316046" y="45720"/>
                  </a:lnTo>
                  <a:lnTo>
                    <a:pt x="317759" y="43339"/>
                  </a:lnTo>
                  <a:lnTo>
                    <a:pt x="318520" y="41529"/>
                  </a:lnTo>
                  <a:close/>
                  <a:moveTo>
                    <a:pt x="336131" y="51245"/>
                  </a:moveTo>
                  <a:lnTo>
                    <a:pt x="338702" y="49625"/>
                  </a:lnTo>
                  <a:lnTo>
                    <a:pt x="340605" y="47530"/>
                  </a:lnTo>
                  <a:lnTo>
                    <a:pt x="339939" y="43910"/>
                  </a:lnTo>
                  <a:lnTo>
                    <a:pt x="336131" y="42101"/>
                  </a:lnTo>
                  <a:lnTo>
                    <a:pt x="333085" y="42101"/>
                  </a:lnTo>
                  <a:lnTo>
                    <a:pt x="330610" y="44291"/>
                  </a:lnTo>
                  <a:lnTo>
                    <a:pt x="330610" y="46577"/>
                  </a:lnTo>
                  <a:lnTo>
                    <a:pt x="332895" y="47530"/>
                  </a:lnTo>
                  <a:lnTo>
                    <a:pt x="333942" y="49530"/>
                  </a:lnTo>
                  <a:lnTo>
                    <a:pt x="335370" y="51149"/>
                  </a:lnTo>
                  <a:lnTo>
                    <a:pt x="336703" y="51149"/>
                  </a:lnTo>
                  <a:close/>
                  <a:moveTo>
                    <a:pt x="473687" y="1048"/>
                  </a:moveTo>
                  <a:lnTo>
                    <a:pt x="471783" y="0"/>
                  </a:lnTo>
                  <a:lnTo>
                    <a:pt x="470546" y="572"/>
                  </a:lnTo>
                  <a:lnTo>
                    <a:pt x="468832" y="572"/>
                  </a:lnTo>
                  <a:lnTo>
                    <a:pt x="468261" y="2572"/>
                  </a:lnTo>
                  <a:cubicBezTo>
                    <a:pt x="468261" y="2572"/>
                    <a:pt x="468261" y="4096"/>
                    <a:pt x="468928" y="4477"/>
                  </a:cubicBezTo>
                  <a:lnTo>
                    <a:pt x="469879" y="6096"/>
                  </a:lnTo>
                  <a:lnTo>
                    <a:pt x="471688" y="6096"/>
                  </a:lnTo>
                  <a:lnTo>
                    <a:pt x="472450" y="4763"/>
                  </a:lnTo>
                  <a:lnTo>
                    <a:pt x="473687" y="3620"/>
                  </a:lnTo>
                  <a:lnTo>
                    <a:pt x="473687" y="572"/>
                  </a:lnTo>
                  <a:close/>
                  <a:moveTo>
                    <a:pt x="454649" y="56864"/>
                  </a:moveTo>
                  <a:lnTo>
                    <a:pt x="458266" y="55912"/>
                  </a:lnTo>
                  <a:lnTo>
                    <a:pt x="460646" y="55245"/>
                  </a:lnTo>
                  <a:cubicBezTo>
                    <a:pt x="460696" y="54516"/>
                    <a:pt x="460696" y="53784"/>
                    <a:pt x="460646" y="53054"/>
                  </a:cubicBezTo>
                  <a:cubicBezTo>
                    <a:pt x="460308" y="51980"/>
                    <a:pt x="459721" y="51001"/>
                    <a:pt x="458932" y="50197"/>
                  </a:cubicBezTo>
                  <a:cubicBezTo>
                    <a:pt x="458000" y="49386"/>
                    <a:pt x="457110" y="48528"/>
                    <a:pt x="456267" y="47625"/>
                  </a:cubicBezTo>
                  <a:cubicBezTo>
                    <a:pt x="456267" y="47625"/>
                    <a:pt x="453982" y="47625"/>
                    <a:pt x="453887" y="47625"/>
                  </a:cubicBezTo>
                  <a:lnTo>
                    <a:pt x="453316" y="50483"/>
                  </a:lnTo>
                  <a:lnTo>
                    <a:pt x="453316" y="54388"/>
                  </a:lnTo>
                  <a:close/>
                  <a:moveTo>
                    <a:pt x="451602" y="61913"/>
                  </a:moveTo>
                  <a:lnTo>
                    <a:pt x="451602" y="59055"/>
                  </a:lnTo>
                  <a:cubicBezTo>
                    <a:pt x="451602" y="59055"/>
                    <a:pt x="451602" y="55721"/>
                    <a:pt x="451602" y="55531"/>
                  </a:cubicBezTo>
                  <a:lnTo>
                    <a:pt x="449508" y="54007"/>
                  </a:lnTo>
                  <a:lnTo>
                    <a:pt x="446557" y="54007"/>
                  </a:lnTo>
                  <a:lnTo>
                    <a:pt x="443796" y="54769"/>
                  </a:lnTo>
                  <a:lnTo>
                    <a:pt x="443035" y="57531"/>
                  </a:lnTo>
                  <a:lnTo>
                    <a:pt x="443796" y="59055"/>
                  </a:lnTo>
                  <a:lnTo>
                    <a:pt x="445796" y="61817"/>
                  </a:lnTo>
                  <a:lnTo>
                    <a:pt x="447414" y="62484"/>
                  </a:lnTo>
                  <a:lnTo>
                    <a:pt x="449698" y="62484"/>
                  </a:lnTo>
                  <a:close/>
                  <a:moveTo>
                    <a:pt x="466357" y="92583"/>
                  </a:moveTo>
                  <a:lnTo>
                    <a:pt x="464549" y="91821"/>
                  </a:lnTo>
                  <a:lnTo>
                    <a:pt x="462835" y="93726"/>
                  </a:lnTo>
                  <a:cubicBezTo>
                    <a:pt x="462835" y="93726"/>
                    <a:pt x="461788" y="97346"/>
                    <a:pt x="461788" y="97631"/>
                  </a:cubicBezTo>
                  <a:cubicBezTo>
                    <a:pt x="461462" y="98481"/>
                    <a:pt x="461080" y="99308"/>
                    <a:pt x="460646" y="100108"/>
                  </a:cubicBezTo>
                  <a:lnTo>
                    <a:pt x="459789" y="102870"/>
                  </a:lnTo>
                  <a:lnTo>
                    <a:pt x="460646" y="105918"/>
                  </a:lnTo>
                  <a:cubicBezTo>
                    <a:pt x="460646" y="105918"/>
                    <a:pt x="461312" y="107252"/>
                    <a:pt x="461883" y="107537"/>
                  </a:cubicBezTo>
                  <a:cubicBezTo>
                    <a:pt x="462455" y="107823"/>
                    <a:pt x="464929" y="107537"/>
                    <a:pt x="464929" y="107537"/>
                  </a:cubicBezTo>
                  <a:lnTo>
                    <a:pt x="467595" y="107537"/>
                  </a:lnTo>
                  <a:lnTo>
                    <a:pt x="468547" y="105918"/>
                  </a:lnTo>
                  <a:lnTo>
                    <a:pt x="468547" y="102870"/>
                  </a:lnTo>
                  <a:lnTo>
                    <a:pt x="467404" y="99727"/>
                  </a:lnTo>
                  <a:lnTo>
                    <a:pt x="468166" y="97346"/>
                  </a:lnTo>
                  <a:lnTo>
                    <a:pt x="467309" y="94679"/>
                  </a:lnTo>
                  <a:close/>
                  <a:moveTo>
                    <a:pt x="426186" y="128111"/>
                  </a:moveTo>
                  <a:cubicBezTo>
                    <a:pt x="427229" y="128235"/>
                    <a:pt x="428284" y="128235"/>
                    <a:pt x="429327" y="128111"/>
                  </a:cubicBezTo>
                  <a:cubicBezTo>
                    <a:pt x="429878" y="127379"/>
                    <a:pt x="430387" y="126616"/>
                    <a:pt x="430850" y="125825"/>
                  </a:cubicBezTo>
                  <a:cubicBezTo>
                    <a:pt x="431042" y="124883"/>
                    <a:pt x="431042" y="123911"/>
                    <a:pt x="430850" y="122968"/>
                  </a:cubicBezTo>
                  <a:cubicBezTo>
                    <a:pt x="429985" y="122189"/>
                    <a:pt x="428985" y="121576"/>
                    <a:pt x="427899" y="121158"/>
                  </a:cubicBezTo>
                  <a:cubicBezTo>
                    <a:pt x="426595" y="120473"/>
                    <a:pt x="425353" y="119676"/>
                    <a:pt x="424186" y="118777"/>
                  </a:cubicBezTo>
                  <a:lnTo>
                    <a:pt x="421902" y="116300"/>
                  </a:lnTo>
                  <a:lnTo>
                    <a:pt x="420093" y="115253"/>
                  </a:lnTo>
                  <a:lnTo>
                    <a:pt x="417332" y="114491"/>
                  </a:lnTo>
                  <a:lnTo>
                    <a:pt x="415809" y="116205"/>
                  </a:lnTo>
                  <a:lnTo>
                    <a:pt x="416571" y="119348"/>
                  </a:lnTo>
                  <a:cubicBezTo>
                    <a:pt x="417000" y="120020"/>
                    <a:pt x="417381" y="120720"/>
                    <a:pt x="417713" y="121444"/>
                  </a:cubicBezTo>
                  <a:cubicBezTo>
                    <a:pt x="418707" y="122782"/>
                    <a:pt x="419823" y="124025"/>
                    <a:pt x="421045" y="125159"/>
                  </a:cubicBezTo>
                  <a:lnTo>
                    <a:pt x="423329" y="127159"/>
                  </a:lnTo>
                  <a:close/>
                  <a:moveTo>
                    <a:pt x="465786" y="150495"/>
                  </a:moveTo>
                  <a:lnTo>
                    <a:pt x="468737" y="150495"/>
                  </a:lnTo>
                  <a:lnTo>
                    <a:pt x="471212" y="149352"/>
                  </a:lnTo>
                  <a:lnTo>
                    <a:pt x="473211" y="147733"/>
                  </a:lnTo>
                  <a:lnTo>
                    <a:pt x="475877" y="147733"/>
                  </a:lnTo>
                  <a:lnTo>
                    <a:pt x="477210" y="149066"/>
                  </a:lnTo>
                  <a:lnTo>
                    <a:pt x="478828" y="149066"/>
                  </a:lnTo>
                  <a:lnTo>
                    <a:pt x="480256" y="147257"/>
                  </a:lnTo>
                  <a:lnTo>
                    <a:pt x="480256" y="144113"/>
                  </a:lnTo>
                  <a:lnTo>
                    <a:pt x="478352" y="141827"/>
                  </a:lnTo>
                  <a:lnTo>
                    <a:pt x="475115" y="139732"/>
                  </a:lnTo>
                  <a:lnTo>
                    <a:pt x="472545" y="139732"/>
                  </a:lnTo>
                  <a:lnTo>
                    <a:pt x="469213" y="142018"/>
                  </a:lnTo>
                  <a:lnTo>
                    <a:pt x="466357" y="140970"/>
                  </a:lnTo>
                  <a:lnTo>
                    <a:pt x="463216" y="139827"/>
                  </a:lnTo>
                  <a:lnTo>
                    <a:pt x="460360" y="139827"/>
                  </a:lnTo>
                  <a:lnTo>
                    <a:pt x="458171" y="141827"/>
                  </a:lnTo>
                  <a:lnTo>
                    <a:pt x="459408" y="144590"/>
                  </a:lnTo>
                  <a:lnTo>
                    <a:pt x="462359" y="146304"/>
                  </a:lnTo>
                  <a:lnTo>
                    <a:pt x="462359" y="148685"/>
                  </a:lnTo>
                  <a:close/>
                  <a:moveTo>
                    <a:pt x="469784" y="157925"/>
                  </a:moveTo>
                  <a:lnTo>
                    <a:pt x="468261" y="155639"/>
                  </a:lnTo>
                  <a:lnTo>
                    <a:pt x="465881" y="154400"/>
                  </a:lnTo>
                  <a:lnTo>
                    <a:pt x="462359" y="156210"/>
                  </a:lnTo>
                  <a:lnTo>
                    <a:pt x="461407" y="157925"/>
                  </a:lnTo>
                  <a:lnTo>
                    <a:pt x="462549" y="160782"/>
                  </a:lnTo>
                  <a:lnTo>
                    <a:pt x="465596" y="162592"/>
                  </a:lnTo>
                  <a:lnTo>
                    <a:pt x="466928" y="163735"/>
                  </a:lnTo>
                  <a:lnTo>
                    <a:pt x="468451" y="166211"/>
                  </a:lnTo>
                  <a:lnTo>
                    <a:pt x="469784" y="168116"/>
                  </a:lnTo>
                  <a:lnTo>
                    <a:pt x="472069" y="168974"/>
                  </a:lnTo>
                  <a:lnTo>
                    <a:pt x="473306" y="166592"/>
                  </a:lnTo>
                  <a:cubicBezTo>
                    <a:pt x="473306" y="166592"/>
                    <a:pt x="473306" y="163544"/>
                    <a:pt x="473306" y="163259"/>
                  </a:cubicBezTo>
                  <a:cubicBezTo>
                    <a:pt x="473306" y="162973"/>
                    <a:pt x="470641" y="160020"/>
                    <a:pt x="470641" y="160020"/>
                  </a:cubicBezTo>
                  <a:close/>
                  <a:moveTo>
                    <a:pt x="529471" y="194120"/>
                  </a:moveTo>
                  <a:cubicBezTo>
                    <a:pt x="529009" y="193047"/>
                    <a:pt x="528658" y="191930"/>
                    <a:pt x="528424" y="190786"/>
                  </a:cubicBezTo>
                  <a:cubicBezTo>
                    <a:pt x="528424" y="190786"/>
                    <a:pt x="529281" y="187738"/>
                    <a:pt x="529471" y="187547"/>
                  </a:cubicBezTo>
                  <a:lnTo>
                    <a:pt x="531089" y="184404"/>
                  </a:lnTo>
                  <a:lnTo>
                    <a:pt x="529756" y="181166"/>
                  </a:lnTo>
                  <a:cubicBezTo>
                    <a:pt x="529756" y="181166"/>
                    <a:pt x="524236" y="177260"/>
                    <a:pt x="524140" y="176975"/>
                  </a:cubicBezTo>
                  <a:cubicBezTo>
                    <a:pt x="524045" y="176689"/>
                    <a:pt x="520142" y="174403"/>
                    <a:pt x="520142" y="174403"/>
                  </a:cubicBezTo>
                  <a:cubicBezTo>
                    <a:pt x="518763" y="173717"/>
                    <a:pt x="517330" y="173143"/>
                    <a:pt x="515858" y="172688"/>
                  </a:cubicBezTo>
                  <a:cubicBezTo>
                    <a:pt x="514472" y="172740"/>
                    <a:pt x="513097" y="172964"/>
                    <a:pt x="511765" y="173355"/>
                  </a:cubicBezTo>
                  <a:cubicBezTo>
                    <a:pt x="511434" y="174001"/>
                    <a:pt x="511148" y="174670"/>
                    <a:pt x="510908" y="175355"/>
                  </a:cubicBezTo>
                  <a:cubicBezTo>
                    <a:pt x="510908" y="175355"/>
                    <a:pt x="512146" y="178308"/>
                    <a:pt x="512241" y="178689"/>
                  </a:cubicBezTo>
                  <a:cubicBezTo>
                    <a:pt x="512641" y="179647"/>
                    <a:pt x="513118" y="180571"/>
                    <a:pt x="513669" y="181451"/>
                  </a:cubicBezTo>
                  <a:lnTo>
                    <a:pt x="516810" y="184499"/>
                  </a:lnTo>
                  <a:lnTo>
                    <a:pt x="520332" y="189357"/>
                  </a:lnTo>
                  <a:lnTo>
                    <a:pt x="523854" y="191929"/>
                  </a:lnTo>
                  <a:lnTo>
                    <a:pt x="526711" y="194215"/>
                  </a:lnTo>
                  <a:lnTo>
                    <a:pt x="529471" y="194215"/>
                  </a:lnTo>
                  <a:close/>
                  <a:moveTo>
                    <a:pt x="527377" y="212503"/>
                  </a:moveTo>
                  <a:cubicBezTo>
                    <a:pt x="527377" y="212503"/>
                    <a:pt x="529852" y="211169"/>
                    <a:pt x="529852" y="210788"/>
                  </a:cubicBezTo>
                  <a:cubicBezTo>
                    <a:pt x="529852" y="210407"/>
                    <a:pt x="529185" y="207074"/>
                    <a:pt x="529185" y="207074"/>
                  </a:cubicBezTo>
                  <a:lnTo>
                    <a:pt x="528614" y="204216"/>
                  </a:lnTo>
                  <a:lnTo>
                    <a:pt x="526520" y="202121"/>
                  </a:lnTo>
                  <a:lnTo>
                    <a:pt x="523664" y="200406"/>
                  </a:lnTo>
                  <a:cubicBezTo>
                    <a:pt x="523664" y="200406"/>
                    <a:pt x="521475" y="199739"/>
                    <a:pt x="521475" y="200406"/>
                  </a:cubicBezTo>
                  <a:lnTo>
                    <a:pt x="521475" y="202692"/>
                  </a:lnTo>
                  <a:lnTo>
                    <a:pt x="523664" y="204978"/>
                  </a:lnTo>
                  <a:lnTo>
                    <a:pt x="523664" y="206978"/>
                  </a:lnTo>
                  <a:lnTo>
                    <a:pt x="522046" y="206978"/>
                  </a:lnTo>
                  <a:lnTo>
                    <a:pt x="520047" y="205359"/>
                  </a:lnTo>
                  <a:lnTo>
                    <a:pt x="518809" y="206788"/>
                  </a:lnTo>
                  <a:lnTo>
                    <a:pt x="520047" y="209074"/>
                  </a:lnTo>
                  <a:lnTo>
                    <a:pt x="524997" y="212122"/>
                  </a:lnTo>
                  <a:lnTo>
                    <a:pt x="527091" y="212122"/>
                  </a:lnTo>
                  <a:lnTo>
                    <a:pt x="527091" y="212122"/>
                  </a:lnTo>
                  <a:close/>
                  <a:moveTo>
                    <a:pt x="528709" y="261938"/>
                  </a:moveTo>
                  <a:lnTo>
                    <a:pt x="525758" y="259937"/>
                  </a:lnTo>
                  <a:lnTo>
                    <a:pt x="523474" y="259937"/>
                  </a:lnTo>
                  <a:cubicBezTo>
                    <a:pt x="522552" y="260443"/>
                    <a:pt x="521690" y="261050"/>
                    <a:pt x="520903" y="261747"/>
                  </a:cubicBezTo>
                  <a:lnTo>
                    <a:pt x="520903" y="264224"/>
                  </a:lnTo>
                  <a:cubicBezTo>
                    <a:pt x="521635" y="264662"/>
                    <a:pt x="522398" y="265044"/>
                    <a:pt x="523188" y="265367"/>
                  </a:cubicBezTo>
                  <a:cubicBezTo>
                    <a:pt x="524108" y="265415"/>
                    <a:pt x="525029" y="265415"/>
                    <a:pt x="525948" y="265367"/>
                  </a:cubicBezTo>
                  <a:lnTo>
                    <a:pt x="528709" y="267843"/>
                  </a:lnTo>
                  <a:lnTo>
                    <a:pt x="533374" y="270129"/>
                  </a:lnTo>
                  <a:lnTo>
                    <a:pt x="536420" y="268891"/>
                  </a:lnTo>
                  <a:lnTo>
                    <a:pt x="538420" y="267272"/>
                  </a:lnTo>
                  <a:cubicBezTo>
                    <a:pt x="538515" y="266353"/>
                    <a:pt x="538515" y="265428"/>
                    <a:pt x="538420" y="264509"/>
                  </a:cubicBezTo>
                  <a:lnTo>
                    <a:pt x="534802" y="263176"/>
                  </a:lnTo>
                  <a:cubicBezTo>
                    <a:pt x="533248" y="263093"/>
                    <a:pt x="531691" y="263093"/>
                    <a:pt x="530138" y="263176"/>
                  </a:cubicBezTo>
                  <a:close/>
                  <a:moveTo>
                    <a:pt x="547748" y="267272"/>
                  </a:moveTo>
                  <a:lnTo>
                    <a:pt x="549843" y="269081"/>
                  </a:lnTo>
                  <a:lnTo>
                    <a:pt x="552889" y="270224"/>
                  </a:lnTo>
                  <a:lnTo>
                    <a:pt x="555935" y="271367"/>
                  </a:lnTo>
                  <a:lnTo>
                    <a:pt x="558410" y="271367"/>
                  </a:lnTo>
                  <a:lnTo>
                    <a:pt x="560124" y="270034"/>
                  </a:lnTo>
                  <a:lnTo>
                    <a:pt x="561647" y="268129"/>
                  </a:lnTo>
                  <a:lnTo>
                    <a:pt x="563932" y="268129"/>
                  </a:lnTo>
                  <a:lnTo>
                    <a:pt x="567454" y="267176"/>
                  </a:lnTo>
                  <a:lnTo>
                    <a:pt x="569262" y="265367"/>
                  </a:lnTo>
                  <a:lnTo>
                    <a:pt x="569262" y="263557"/>
                  </a:lnTo>
                  <a:lnTo>
                    <a:pt x="567454" y="262223"/>
                  </a:lnTo>
                  <a:lnTo>
                    <a:pt x="564503" y="264700"/>
                  </a:lnTo>
                  <a:lnTo>
                    <a:pt x="561171" y="266414"/>
                  </a:lnTo>
                  <a:lnTo>
                    <a:pt x="558601" y="266414"/>
                  </a:lnTo>
                  <a:lnTo>
                    <a:pt x="556697" y="263938"/>
                  </a:lnTo>
                  <a:lnTo>
                    <a:pt x="554126" y="262414"/>
                  </a:lnTo>
                  <a:lnTo>
                    <a:pt x="551556" y="262414"/>
                  </a:lnTo>
                  <a:lnTo>
                    <a:pt x="549367" y="263652"/>
                  </a:lnTo>
                  <a:lnTo>
                    <a:pt x="547273" y="265176"/>
                  </a:lnTo>
                  <a:close/>
                  <a:moveTo>
                    <a:pt x="581638" y="327374"/>
                  </a:moveTo>
                  <a:lnTo>
                    <a:pt x="581638" y="324898"/>
                  </a:lnTo>
                  <a:lnTo>
                    <a:pt x="579829" y="322421"/>
                  </a:lnTo>
                  <a:lnTo>
                    <a:pt x="579068" y="318611"/>
                  </a:lnTo>
                  <a:lnTo>
                    <a:pt x="578306" y="313849"/>
                  </a:lnTo>
                  <a:lnTo>
                    <a:pt x="576117" y="310229"/>
                  </a:lnTo>
                  <a:lnTo>
                    <a:pt x="569262" y="308420"/>
                  </a:lnTo>
                  <a:lnTo>
                    <a:pt x="564598" y="308420"/>
                  </a:lnTo>
                  <a:lnTo>
                    <a:pt x="559362" y="309658"/>
                  </a:lnTo>
                  <a:lnTo>
                    <a:pt x="557363" y="312611"/>
                  </a:lnTo>
                  <a:lnTo>
                    <a:pt x="558125" y="317183"/>
                  </a:lnTo>
                  <a:cubicBezTo>
                    <a:pt x="558615" y="318232"/>
                    <a:pt x="559222" y="319222"/>
                    <a:pt x="559934" y="320135"/>
                  </a:cubicBezTo>
                  <a:cubicBezTo>
                    <a:pt x="560505" y="320135"/>
                    <a:pt x="564027" y="320802"/>
                    <a:pt x="564027" y="320802"/>
                  </a:cubicBezTo>
                  <a:cubicBezTo>
                    <a:pt x="565017" y="320358"/>
                    <a:pt x="566035" y="319977"/>
                    <a:pt x="567073" y="319659"/>
                  </a:cubicBezTo>
                  <a:lnTo>
                    <a:pt x="572213" y="320612"/>
                  </a:lnTo>
                  <a:lnTo>
                    <a:pt x="575926" y="321374"/>
                  </a:lnTo>
                  <a:lnTo>
                    <a:pt x="578020" y="324612"/>
                  </a:lnTo>
                  <a:lnTo>
                    <a:pt x="578972" y="327279"/>
                  </a:lnTo>
                  <a:lnTo>
                    <a:pt x="580591" y="327946"/>
                  </a:lnTo>
                  <a:close/>
                  <a:moveTo>
                    <a:pt x="442939" y="310134"/>
                  </a:moveTo>
                  <a:lnTo>
                    <a:pt x="442939" y="307848"/>
                  </a:lnTo>
                  <a:lnTo>
                    <a:pt x="440750" y="306800"/>
                  </a:lnTo>
                  <a:lnTo>
                    <a:pt x="438180" y="307372"/>
                  </a:lnTo>
                  <a:lnTo>
                    <a:pt x="438180" y="310229"/>
                  </a:lnTo>
                  <a:lnTo>
                    <a:pt x="439893" y="312134"/>
                  </a:lnTo>
                  <a:lnTo>
                    <a:pt x="441512" y="314801"/>
                  </a:lnTo>
                  <a:lnTo>
                    <a:pt x="441512" y="318135"/>
                  </a:lnTo>
                  <a:lnTo>
                    <a:pt x="440845" y="320802"/>
                  </a:lnTo>
                  <a:lnTo>
                    <a:pt x="439988" y="323850"/>
                  </a:lnTo>
                  <a:lnTo>
                    <a:pt x="440845" y="326612"/>
                  </a:lnTo>
                  <a:lnTo>
                    <a:pt x="442273" y="328994"/>
                  </a:lnTo>
                  <a:lnTo>
                    <a:pt x="444653" y="331756"/>
                  </a:lnTo>
                  <a:lnTo>
                    <a:pt x="445700" y="333756"/>
                  </a:lnTo>
                  <a:lnTo>
                    <a:pt x="448365" y="335375"/>
                  </a:lnTo>
                  <a:lnTo>
                    <a:pt x="450650" y="335375"/>
                  </a:lnTo>
                  <a:lnTo>
                    <a:pt x="451698" y="331851"/>
                  </a:lnTo>
                  <a:lnTo>
                    <a:pt x="451698" y="328517"/>
                  </a:lnTo>
                  <a:lnTo>
                    <a:pt x="454744" y="325850"/>
                  </a:lnTo>
                  <a:lnTo>
                    <a:pt x="455410" y="322802"/>
                  </a:lnTo>
                  <a:lnTo>
                    <a:pt x="454267" y="320231"/>
                  </a:lnTo>
                  <a:lnTo>
                    <a:pt x="450079" y="318421"/>
                  </a:lnTo>
                  <a:lnTo>
                    <a:pt x="447033" y="316516"/>
                  </a:lnTo>
                  <a:lnTo>
                    <a:pt x="444748" y="314230"/>
                  </a:lnTo>
                  <a:close/>
                  <a:moveTo>
                    <a:pt x="404861" y="391478"/>
                  </a:moveTo>
                  <a:lnTo>
                    <a:pt x="403053" y="390239"/>
                  </a:lnTo>
                  <a:lnTo>
                    <a:pt x="400292" y="391478"/>
                  </a:lnTo>
                  <a:lnTo>
                    <a:pt x="399626" y="394240"/>
                  </a:lnTo>
                  <a:lnTo>
                    <a:pt x="400483" y="396716"/>
                  </a:lnTo>
                  <a:cubicBezTo>
                    <a:pt x="400483" y="396716"/>
                    <a:pt x="402292" y="398907"/>
                    <a:pt x="402577" y="398907"/>
                  </a:cubicBezTo>
                  <a:cubicBezTo>
                    <a:pt x="403465" y="398859"/>
                    <a:pt x="404354" y="398859"/>
                    <a:pt x="405243" y="398907"/>
                  </a:cubicBezTo>
                  <a:lnTo>
                    <a:pt x="407432" y="397574"/>
                  </a:lnTo>
                  <a:lnTo>
                    <a:pt x="408479" y="395764"/>
                  </a:lnTo>
                  <a:lnTo>
                    <a:pt x="408479" y="393764"/>
                  </a:lnTo>
                  <a:lnTo>
                    <a:pt x="407147" y="392621"/>
                  </a:lnTo>
                  <a:lnTo>
                    <a:pt x="405718" y="393478"/>
                  </a:lnTo>
                  <a:lnTo>
                    <a:pt x="405718" y="395478"/>
                  </a:lnTo>
                  <a:lnTo>
                    <a:pt x="403529" y="395478"/>
                  </a:lnTo>
                  <a:lnTo>
                    <a:pt x="402863" y="39338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B0D4EC27-D742-FE40-815F-436C5016FCCD}"/>
                </a:ext>
              </a:extLst>
            </p:cNvPr>
            <p:cNvSpPr/>
            <p:nvPr/>
          </p:nvSpPr>
          <p:spPr>
            <a:xfrm>
              <a:off x="4859783" y="5200396"/>
              <a:ext cx="317473" cy="553878"/>
            </a:xfrm>
            <a:custGeom>
              <a:avLst/>
              <a:gdLst>
                <a:gd name="connsiteX0" fmla="*/ 293294 w 317473"/>
                <a:gd name="connsiteY0" fmla="*/ 66104 h 553878"/>
                <a:gd name="connsiteX1" fmla="*/ 290438 w 317473"/>
                <a:gd name="connsiteY1" fmla="*/ 61531 h 553878"/>
                <a:gd name="connsiteX2" fmla="*/ 286725 w 317473"/>
                <a:gd name="connsiteY2" fmla="*/ 61531 h 553878"/>
                <a:gd name="connsiteX3" fmla="*/ 281585 w 317473"/>
                <a:gd name="connsiteY3" fmla="*/ 64103 h 553878"/>
                <a:gd name="connsiteX4" fmla="*/ 279110 w 317473"/>
                <a:gd name="connsiteY4" fmla="*/ 69247 h 553878"/>
                <a:gd name="connsiteX5" fmla="*/ 280823 w 317473"/>
                <a:gd name="connsiteY5" fmla="*/ 75724 h 553878"/>
                <a:gd name="connsiteX6" fmla="*/ 285107 w 317473"/>
                <a:gd name="connsiteY6" fmla="*/ 79058 h 553878"/>
                <a:gd name="connsiteX7" fmla="*/ 281014 w 317473"/>
                <a:gd name="connsiteY7" fmla="*/ 91821 h 553878"/>
                <a:gd name="connsiteX8" fmla="*/ 274065 w 317473"/>
                <a:gd name="connsiteY8" fmla="*/ 86487 h 553878"/>
                <a:gd name="connsiteX9" fmla="*/ 263498 w 317473"/>
                <a:gd name="connsiteY9" fmla="*/ 86487 h 553878"/>
                <a:gd name="connsiteX10" fmla="*/ 255121 w 317473"/>
                <a:gd name="connsiteY10" fmla="*/ 79153 h 553878"/>
                <a:gd name="connsiteX11" fmla="*/ 259690 w 317473"/>
                <a:gd name="connsiteY11" fmla="*/ 60103 h 553878"/>
                <a:gd name="connsiteX12" fmla="*/ 264831 w 317473"/>
                <a:gd name="connsiteY12" fmla="*/ 50578 h 553878"/>
                <a:gd name="connsiteX13" fmla="*/ 265688 w 317473"/>
                <a:gd name="connsiteY13" fmla="*/ 34385 h 553878"/>
                <a:gd name="connsiteX14" fmla="*/ 293104 w 317473"/>
                <a:gd name="connsiteY14" fmla="*/ 15335 h 553878"/>
                <a:gd name="connsiteX15" fmla="*/ 300719 w 317473"/>
                <a:gd name="connsiteY15" fmla="*/ 5810 h 553878"/>
                <a:gd name="connsiteX16" fmla="*/ 308715 w 317473"/>
                <a:gd name="connsiteY16" fmla="*/ 0 h 553878"/>
                <a:gd name="connsiteX17" fmla="*/ 317473 w 317473"/>
                <a:gd name="connsiteY17" fmla="*/ 6953 h 553878"/>
                <a:gd name="connsiteX18" fmla="*/ 317473 w 317473"/>
                <a:gd name="connsiteY18" fmla="*/ 12573 h 553878"/>
                <a:gd name="connsiteX19" fmla="*/ 316236 w 317473"/>
                <a:gd name="connsiteY19" fmla="*/ 14954 h 553878"/>
                <a:gd name="connsiteX20" fmla="*/ 309953 w 317473"/>
                <a:gd name="connsiteY20" fmla="*/ 14954 h 553878"/>
                <a:gd name="connsiteX21" fmla="*/ 308811 w 317473"/>
                <a:gd name="connsiteY21" fmla="*/ 24479 h 553878"/>
                <a:gd name="connsiteX22" fmla="*/ 299291 w 317473"/>
                <a:gd name="connsiteY22" fmla="*/ 30861 h 553878"/>
                <a:gd name="connsiteX23" fmla="*/ 294912 w 317473"/>
                <a:gd name="connsiteY23" fmla="*/ 49149 h 553878"/>
                <a:gd name="connsiteX24" fmla="*/ 302147 w 317473"/>
                <a:gd name="connsiteY24" fmla="*/ 60769 h 553878"/>
                <a:gd name="connsiteX25" fmla="*/ 299006 w 317473"/>
                <a:gd name="connsiteY25" fmla="*/ 66675 h 553878"/>
                <a:gd name="connsiteX26" fmla="*/ 239509 w 317473"/>
                <a:gd name="connsiteY26" fmla="*/ 160782 h 553878"/>
                <a:gd name="connsiteX27" fmla="*/ 244078 w 317473"/>
                <a:gd name="connsiteY27" fmla="*/ 160115 h 553878"/>
                <a:gd name="connsiteX28" fmla="*/ 242650 w 317473"/>
                <a:gd name="connsiteY28" fmla="*/ 156591 h 553878"/>
                <a:gd name="connsiteX29" fmla="*/ 247886 w 317473"/>
                <a:gd name="connsiteY29" fmla="*/ 135636 h 553878"/>
                <a:gd name="connsiteX30" fmla="*/ 246078 w 317473"/>
                <a:gd name="connsiteY30" fmla="*/ 128683 h 553878"/>
                <a:gd name="connsiteX31" fmla="*/ 237796 w 317473"/>
                <a:gd name="connsiteY31" fmla="*/ 121825 h 553878"/>
                <a:gd name="connsiteX32" fmla="*/ 237129 w 317473"/>
                <a:gd name="connsiteY32" fmla="*/ 113443 h 553878"/>
                <a:gd name="connsiteX33" fmla="*/ 241413 w 317473"/>
                <a:gd name="connsiteY33" fmla="*/ 108014 h 553878"/>
                <a:gd name="connsiteX34" fmla="*/ 240556 w 317473"/>
                <a:gd name="connsiteY34" fmla="*/ 96203 h 553878"/>
                <a:gd name="connsiteX35" fmla="*/ 238081 w 317473"/>
                <a:gd name="connsiteY35" fmla="*/ 89249 h 553878"/>
                <a:gd name="connsiteX36" fmla="*/ 233607 w 317473"/>
                <a:gd name="connsiteY36" fmla="*/ 87535 h 553878"/>
                <a:gd name="connsiteX37" fmla="*/ 212855 w 317473"/>
                <a:gd name="connsiteY37" fmla="*/ 110871 h 553878"/>
                <a:gd name="connsiteX38" fmla="*/ 206286 w 317473"/>
                <a:gd name="connsiteY38" fmla="*/ 127826 h 553878"/>
                <a:gd name="connsiteX39" fmla="*/ 211427 w 317473"/>
                <a:gd name="connsiteY39" fmla="*/ 140780 h 553878"/>
                <a:gd name="connsiteX40" fmla="*/ 217519 w 317473"/>
                <a:gd name="connsiteY40" fmla="*/ 140780 h 553878"/>
                <a:gd name="connsiteX41" fmla="*/ 220375 w 317473"/>
                <a:gd name="connsiteY41" fmla="*/ 148781 h 553878"/>
                <a:gd name="connsiteX42" fmla="*/ 225039 w 317473"/>
                <a:gd name="connsiteY42" fmla="*/ 152019 h 553878"/>
                <a:gd name="connsiteX43" fmla="*/ 228752 w 317473"/>
                <a:gd name="connsiteY43" fmla="*/ 171069 h 553878"/>
                <a:gd name="connsiteX44" fmla="*/ 231418 w 317473"/>
                <a:gd name="connsiteY44" fmla="*/ 172212 h 553878"/>
                <a:gd name="connsiteX45" fmla="*/ 205429 w 317473"/>
                <a:gd name="connsiteY45" fmla="*/ 202787 h 553878"/>
                <a:gd name="connsiteX46" fmla="*/ 204002 w 317473"/>
                <a:gd name="connsiteY46" fmla="*/ 199835 h 553878"/>
                <a:gd name="connsiteX47" fmla="*/ 187914 w 317473"/>
                <a:gd name="connsiteY47" fmla="*/ 204311 h 553878"/>
                <a:gd name="connsiteX48" fmla="*/ 186296 w 317473"/>
                <a:gd name="connsiteY48" fmla="*/ 207359 h 553878"/>
                <a:gd name="connsiteX49" fmla="*/ 188390 w 317473"/>
                <a:gd name="connsiteY49" fmla="*/ 211646 h 553878"/>
                <a:gd name="connsiteX50" fmla="*/ 197909 w 317473"/>
                <a:gd name="connsiteY50" fmla="*/ 209740 h 553878"/>
                <a:gd name="connsiteX51" fmla="*/ 49596 w 317473"/>
                <a:gd name="connsiteY51" fmla="*/ 543973 h 553878"/>
                <a:gd name="connsiteX52" fmla="*/ 49596 w 317473"/>
                <a:gd name="connsiteY52" fmla="*/ 540353 h 553878"/>
                <a:gd name="connsiteX53" fmla="*/ 53404 w 317473"/>
                <a:gd name="connsiteY53" fmla="*/ 534543 h 553878"/>
                <a:gd name="connsiteX54" fmla="*/ 70729 w 317473"/>
                <a:gd name="connsiteY54" fmla="*/ 532257 h 553878"/>
                <a:gd name="connsiteX55" fmla="*/ 73966 w 317473"/>
                <a:gd name="connsiteY55" fmla="*/ 527780 h 553878"/>
                <a:gd name="connsiteX56" fmla="*/ 75394 w 317473"/>
                <a:gd name="connsiteY56" fmla="*/ 515303 h 553878"/>
                <a:gd name="connsiteX57" fmla="*/ 56355 w 317473"/>
                <a:gd name="connsiteY57" fmla="*/ 509588 h 553878"/>
                <a:gd name="connsiteX58" fmla="*/ 32652 w 317473"/>
                <a:gd name="connsiteY58" fmla="*/ 522446 h 553878"/>
                <a:gd name="connsiteX59" fmla="*/ 16849 w 317473"/>
                <a:gd name="connsiteY59" fmla="*/ 524447 h 553878"/>
                <a:gd name="connsiteX60" fmla="*/ 0 w 317473"/>
                <a:gd name="connsiteY60" fmla="*/ 549021 h 553878"/>
                <a:gd name="connsiteX61" fmla="*/ 2094 w 317473"/>
                <a:gd name="connsiteY61" fmla="*/ 549783 h 553878"/>
                <a:gd name="connsiteX62" fmla="*/ 11614 w 317473"/>
                <a:gd name="connsiteY62" fmla="*/ 540258 h 553878"/>
                <a:gd name="connsiteX63" fmla="*/ 20086 w 317473"/>
                <a:gd name="connsiteY63" fmla="*/ 544354 h 553878"/>
                <a:gd name="connsiteX64" fmla="*/ 21133 w 317473"/>
                <a:gd name="connsiteY64" fmla="*/ 553879 h 553878"/>
                <a:gd name="connsiteX65" fmla="*/ 40172 w 317473"/>
                <a:gd name="connsiteY65" fmla="*/ 551307 h 553878"/>
                <a:gd name="connsiteX66" fmla="*/ 44836 w 317473"/>
                <a:gd name="connsiteY66" fmla="*/ 545878 h 5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17473" h="553878">
                  <a:moveTo>
                    <a:pt x="293294" y="66104"/>
                  </a:moveTo>
                  <a:lnTo>
                    <a:pt x="290438" y="61531"/>
                  </a:lnTo>
                  <a:lnTo>
                    <a:pt x="286725" y="61531"/>
                  </a:lnTo>
                  <a:lnTo>
                    <a:pt x="281585" y="64103"/>
                  </a:lnTo>
                  <a:lnTo>
                    <a:pt x="279110" y="69247"/>
                  </a:lnTo>
                  <a:lnTo>
                    <a:pt x="280823" y="75724"/>
                  </a:lnTo>
                  <a:lnTo>
                    <a:pt x="285107" y="79058"/>
                  </a:lnTo>
                  <a:lnTo>
                    <a:pt x="281014" y="91821"/>
                  </a:lnTo>
                  <a:lnTo>
                    <a:pt x="274065" y="86487"/>
                  </a:lnTo>
                  <a:lnTo>
                    <a:pt x="263498" y="86487"/>
                  </a:lnTo>
                  <a:lnTo>
                    <a:pt x="255121" y="79153"/>
                  </a:lnTo>
                  <a:lnTo>
                    <a:pt x="259690" y="60103"/>
                  </a:lnTo>
                  <a:lnTo>
                    <a:pt x="264831" y="50578"/>
                  </a:lnTo>
                  <a:lnTo>
                    <a:pt x="265688" y="34385"/>
                  </a:lnTo>
                  <a:lnTo>
                    <a:pt x="293104" y="15335"/>
                  </a:lnTo>
                  <a:lnTo>
                    <a:pt x="300719" y="5810"/>
                  </a:lnTo>
                  <a:lnTo>
                    <a:pt x="308715" y="0"/>
                  </a:lnTo>
                  <a:lnTo>
                    <a:pt x="317473" y="6953"/>
                  </a:lnTo>
                  <a:lnTo>
                    <a:pt x="317473" y="12573"/>
                  </a:lnTo>
                  <a:lnTo>
                    <a:pt x="316236" y="14954"/>
                  </a:lnTo>
                  <a:lnTo>
                    <a:pt x="309953" y="14954"/>
                  </a:lnTo>
                  <a:lnTo>
                    <a:pt x="308811" y="24479"/>
                  </a:lnTo>
                  <a:lnTo>
                    <a:pt x="299291" y="30861"/>
                  </a:lnTo>
                  <a:lnTo>
                    <a:pt x="294912" y="49149"/>
                  </a:lnTo>
                  <a:lnTo>
                    <a:pt x="302147" y="60769"/>
                  </a:lnTo>
                  <a:lnTo>
                    <a:pt x="299006" y="66675"/>
                  </a:lnTo>
                  <a:close/>
                  <a:moveTo>
                    <a:pt x="239509" y="160782"/>
                  </a:moveTo>
                  <a:lnTo>
                    <a:pt x="244078" y="160115"/>
                  </a:lnTo>
                  <a:lnTo>
                    <a:pt x="242650" y="156591"/>
                  </a:lnTo>
                  <a:lnTo>
                    <a:pt x="247886" y="135636"/>
                  </a:lnTo>
                  <a:lnTo>
                    <a:pt x="246078" y="128683"/>
                  </a:lnTo>
                  <a:lnTo>
                    <a:pt x="237796" y="121825"/>
                  </a:lnTo>
                  <a:lnTo>
                    <a:pt x="237129" y="113443"/>
                  </a:lnTo>
                  <a:lnTo>
                    <a:pt x="241413" y="108014"/>
                  </a:lnTo>
                  <a:lnTo>
                    <a:pt x="240556" y="96203"/>
                  </a:lnTo>
                  <a:lnTo>
                    <a:pt x="238081" y="89249"/>
                  </a:lnTo>
                  <a:lnTo>
                    <a:pt x="233607" y="87535"/>
                  </a:lnTo>
                  <a:lnTo>
                    <a:pt x="212855" y="110871"/>
                  </a:lnTo>
                  <a:lnTo>
                    <a:pt x="206286" y="127826"/>
                  </a:lnTo>
                  <a:lnTo>
                    <a:pt x="211427" y="140780"/>
                  </a:lnTo>
                  <a:lnTo>
                    <a:pt x="217519" y="140780"/>
                  </a:lnTo>
                  <a:lnTo>
                    <a:pt x="220375" y="148781"/>
                  </a:lnTo>
                  <a:lnTo>
                    <a:pt x="225039" y="152019"/>
                  </a:lnTo>
                  <a:lnTo>
                    <a:pt x="228752" y="171069"/>
                  </a:lnTo>
                  <a:lnTo>
                    <a:pt x="231418" y="172212"/>
                  </a:lnTo>
                  <a:close/>
                  <a:moveTo>
                    <a:pt x="205429" y="202787"/>
                  </a:moveTo>
                  <a:lnTo>
                    <a:pt x="204002" y="199835"/>
                  </a:lnTo>
                  <a:lnTo>
                    <a:pt x="187914" y="204311"/>
                  </a:lnTo>
                  <a:lnTo>
                    <a:pt x="186296" y="207359"/>
                  </a:lnTo>
                  <a:lnTo>
                    <a:pt x="188390" y="211646"/>
                  </a:lnTo>
                  <a:lnTo>
                    <a:pt x="197909" y="209740"/>
                  </a:lnTo>
                  <a:close/>
                  <a:moveTo>
                    <a:pt x="49596" y="543973"/>
                  </a:moveTo>
                  <a:lnTo>
                    <a:pt x="49596" y="540353"/>
                  </a:lnTo>
                  <a:lnTo>
                    <a:pt x="53404" y="534543"/>
                  </a:lnTo>
                  <a:lnTo>
                    <a:pt x="70729" y="532257"/>
                  </a:lnTo>
                  <a:lnTo>
                    <a:pt x="73966" y="527780"/>
                  </a:lnTo>
                  <a:lnTo>
                    <a:pt x="75394" y="515303"/>
                  </a:lnTo>
                  <a:lnTo>
                    <a:pt x="56355" y="509588"/>
                  </a:lnTo>
                  <a:lnTo>
                    <a:pt x="32652" y="522446"/>
                  </a:lnTo>
                  <a:lnTo>
                    <a:pt x="16849" y="524447"/>
                  </a:lnTo>
                  <a:lnTo>
                    <a:pt x="0" y="549021"/>
                  </a:lnTo>
                  <a:lnTo>
                    <a:pt x="2094" y="549783"/>
                  </a:lnTo>
                  <a:lnTo>
                    <a:pt x="11614" y="540258"/>
                  </a:lnTo>
                  <a:lnTo>
                    <a:pt x="20086" y="544354"/>
                  </a:lnTo>
                  <a:lnTo>
                    <a:pt x="21133" y="553879"/>
                  </a:lnTo>
                  <a:lnTo>
                    <a:pt x="40172" y="551307"/>
                  </a:lnTo>
                  <a:lnTo>
                    <a:pt x="44836" y="545878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9211149-5B82-C541-8DE7-CF6B9C57B00C}"/>
                </a:ext>
              </a:extLst>
            </p:cNvPr>
            <p:cNvSpPr/>
            <p:nvPr/>
          </p:nvSpPr>
          <p:spPr>
            <a:xfrm>
              <a:off x="3398053" y="5996202"/>
              <a:ext cx="592394" cy="187356"/>
            </a:xfrm>
            <a:custGeom>
              <a:avLst/>
              <a:gdLst>
                <a:gd name="connsiteX0" fmla="*/ 305479 w 592394"/>
                <a:gd name="connsiteY0" fmla="*/ 187357 h 187356"/>
                <a:gd name="connsiteX1" fmla="*/ 285393 w 592394"/>
                <a:gd name="connsiteY1" fmla="*/ 180594 h 187356"/>
                <a:gd name="connsiteX2" fmla="*/ 276730 w 592394"/>
                <a:gd name="connsiteY2" fmla="*/ 171069 h 187356"/>
                <a:gd name="connsiteX3" fmla="*/ 269686 w 592394"/>
                <a:gd name="connsiteY3" fmla="*/ 172974 h 187356"/>
                <a:gd name="connsiteX4" fmla="*/ 261118 w 592394"/>
                <a:gd name="connsiteY4" fmla="*/ 184785 h 187356"/>
                <a:gd name="connsiteX5" fmla="*/ 236368 w 592394"/>
                <a:gd name="connsiteY5" fmla="*/ 166973 h 187356"/>
                <a:gd name="connsiteX6" fmla="*/ 227324 w 592394"/>
                <a:gd name="connsiteY6" fmla="*/ 167640 h 187356"/>
                <a:gd name="connsiteX7" fmla="*/ 203716 w 592394"/>
                <a:gd name="connsiteY7" fmla="*/ 176213 h 187356"/>
                <a:gd name="connsiteX8" fmla="*/ 191055 w 592394"/>
                <a:gd name="connsiteY8" fmla="*/ 169640 h 187356"/>
                <a:gd name="connsiteX9" fmla="*/ 178109 w 592394"/>
                <a:gd name="connsiteY9" fmla="*/ 174688 h 187356"/>
                <a:gd name="connsiteX10" fmla="*/ 162402 w 592394"/>
                <a:gd name="connsiteY10" fmla="*/ 166688 h 187356"/>
                <a:gd name="connsiteX11" fmla="*/ 157832 w 592394"/>
                <a:gd name="connsiteY11" fmla="*/ 166688 h 187356"/>
                <a:gd name="connsiteX12" fmla="*/ 132511 w 592394"/>
                <a:gd name="connsiteY12" fmla="*/ 178689 h 187356"/>
                <a:gd name="connsiteX13" fmla="*/ 120992 w 592394"/>
                <a:gd name="connsiteY13" fmla="*/ 177927 h 187356"/>
                <a:gd name="connsiteX14" fmla="*/ 113662 w 592394"/>
                <a:gd name="connsiteY14" fmla="*/ 177927 h 187356"/>
                <a:gd name="connsiteX15" fmla="*/ 108712 w 592394"/>
                <a:gd name="connsiteY15" fmla="*/ 185642 h 187356"/>
                <a:gd name="connsiteX16" fmla="*/ 94814 w 592394"/>
                <a:gd name="connsiteY16" fmla="*/ 183928 h 187356"/>
                <a:gd name="connsiteX17" fmla="*/ 81867 w 592394"/>
                <a:gd name="connsiteY17" fmla="*/ 172117 h 187356"/>
                <a:gd name="connsiteX18" fmla="*/ 71110 w 592394"/>
                <a:gd name="connsiteY18" fmla="*/ 172974 h 187356"/>
                <a:gd name="connsiteX19" fmla="*/ 67683 w 592394"/>
                <a:gd name="connsiteY19" fmla="*/ 171450 h 187356"/>
                <a:gd name="connsiteX20" fmla="*/ 55974 w 592394"/>
                <a:gd name="connsiteY20" fmla="*/ 179832 h 187356"/>
                <a:gd name="connsiteX21" fmla="*/ 36364 w 592394"/>
                <a:gd name="connsiteY21" fmla="*/ 176308 h 187356"/>
                <a:gd name="connsiteX22" fmla="*/ 39506 w 592394"/>
                <a:gd name="connsiteY22" fmla="*/ 183832 h 187356"/>
                <a:gd name="connsiteX23" fmla="*/ 26845 w 592394"/>
                <a:gd name="connsiteY23" fmla="*/ 183832 h 187356"/>
                <a:gd name="connsiteX24" fmla="*/ 18277 w 592394"/>
                <a:gd name="connsiteY24" fmla="*/ 175260 h 187356"/>
                <a:gd name="connsiteX25" fmla="*/ 18277 w 592394"/>
                <a:gd name="connsiteY25" fmla="*/ 161639 h 187356"/>
                <a:gd name="connsiteX26" fmla="*/ 22371 w 592394"/>
                <a:gd name="connsiteY26" fmla="*/ 154972 h 187356"/>
                <a:gd name="connsiteX27" fmla="*/ 26464 w 592394"/>
                <a:gd name="connsiteY27" fmla="*/ 153638 h 187356"/>
                <a:gd name="connsiteX28" fmla="*/ 19324 w 592394"/>
                <a:gd name="connsiteY28" fmla="*/ 150686 h 187356"/>
                <a:gd name="connsiteX29" fmla="*/ 22847 w 592394"/>
                <a:gd name="connsiteY29" fmla="*/ 131636 h 187356"/>
                <a:gd name="connsiteX30" fmla="*/ 27606 w 592394"/>
                <a:gd name="connsiteY30" fmla="*/ 124396 h 187356"/>
                <a:gd name="connsiteX31" fmla="*/ 26369 w 592394"/>
                <a:gd name="connsiteY31" fmla="*/ 118396 h 187356"/>
                <a:gd name="connsiteX32" fmla="*/ 26369 w 592394"/>
                <a:gd name="connsiteY32" fmla="*/ 107156 h 187356"/>
                <a:gd name="connsiteX33" fmla="*/ 34175 w 592394"/>
                <a:gd name="connsiteY33" fmla="*/ 97631 h 187356"/>
                <a:gd name="connsiteX34" fmla="*/ 29891 w 592394"/>
                <a:gd name="connsiteY34" fmla="*/ 92202 h 187356"/>
                <a:gd name="connsiteX35" fmla="*/ 25322 w 592394"/>
                <a:gd name="connsiteY35" fmla="*/ 76867 h 187356"/>
                <a:gd name="connsiteX36" fmla="*/ 13994 w 592394"/>
                <a:gd name="connsiteY36" fmla="*/ 73057 h 187356"/>
                <a:gd name="connsiteX37" fmla="*/ 0 w 592394"/>
                <a:gd name="connsiteY37" fmla="*/ 47339 h 187356"/>
                <a:gd name="connsiteX38" fmla="*/ 21895 w 592394"/>
                <a:gd name="connsiteY38" fmla="*/ 39529 h 187356"/>
                <a:gd name="connsiteX39" fmla="*/ 34556 w 592394"/>
                <a:gd name="connsiteY39" fmla="*/ 31813 h 187356"/>
                <a:gd name="connsiteX40" fmla="*/ 35222 w 592394"/>
                <a:gd name="connsiteY40" fmla="*/ 29146 h 187356"/>
                <a:gd name="connsiteX41" fmla="*/ 31224 w 592394"/>
                <a:gd name="connsiteY41" fmla="*/ 19621 h 187356"/>
                <a:gd name="connsiteX42" fmla="*/ 33032 w 592394"/>
                <a:gd name="connsiteY42" fmla="*/ 10096 h 187356"/>
                <a:gd name="connsiteX43" fmla="*/ 43028 w 592394"/>
                <a:gd name="connsiteY43" fmla="*/ 2191 h 187356"/>
                <a:gd name="connsiteX44" fmla="*/ 58830 w 592394"/>
                <a:gd name="connsiteY44" fmla="*/ 0 h 187356"/>
                <a:gd name="connsiteX45" fmla="*/ 82058 w 592394"/>
                <a:gd name="connsiteY45" fmla="*/ 2000 h 187356"/>
                <a:gd name="connsiteX46" fmla="*/ 92434 w 592394"/>
                <a:gd name="connsiteY46" fmla="*/ 7525 h 187356"/>
                <a:gd name="connsiteX47" fmla="*/ 109950 w 592394"/>
                <a:gd name="connsiteY47" fmla="*/ 9620 h 187356"/>
                <a:gd name="connsiteX48" fmla="*/ 122991 w 592394"/>
                <a:gd name="connsiteY48" fmla="*/ 6953 h 187356"/>
                <a:gd name="connsiteX49" fmla="*/ 134034 w 592394"/>
                <a:gd name="connsiteY49" fmla="*/ 8573 h 187356"/>
                <a:gd name="connsiteX50" fmla="*/ 146219 w 592394"/>
                <a:gd name="connsiteY50" fmla="*/ 6382 h 187356"/>
                <a:gd name="connsiteX51" fmla="*/ 160307 w 592394"/>
                <a:gd name="connsiteY51" fmla="*/ 12287 h 187356"/>
                <a:gd name="connsiteX52" fmla="*/ 165924 w 592394"/>
                <a:gd name="connsiteY52" fmla="*/ 12287 h 187356"/>
                <a:gd name="connsiteX53" fmla="*/ 167542 w 592394"/>
                <a:gd name="connsiteY53" fmla="*/ 9811 h 187356"/>
                <a:gd name="connsiteX54" fmla="*/ 177062 w 592394"/>
                <a:gd name="connsiteY54" fmla="*/ 6953 h 187356"/>
                <a:gd name="connsiteX55" fmla="*/ 192102 w 592394"/>
                <a:gd name="connsiteY55" fmla="*/ 5620 h 187356"/>
                <a:gd name="connsiteX56" fmla="*/ 204573 w 592394"/>
                <a:gd name="connsiteY56" fmla="*/ 8668 h 187356"/>
                <a:gd name="connsiteX57" fmla="*/ 210761 w 592394"/>
                <a:gd name="connsiteY57" fmla="*/ 6763 h 187356"/>
                <a:gd name="connsiteX58" fmla="*/ 221803 w 592394"/>
                <a:gd name="connsiteY58" fmla="*/ 8668 h 187356"/>
                <a:gd name="connsiteX59" fmla="*/ 238748 w 592394"/>
                <a:gd name="connsiteY59" fmla="*/ 12859 h 187356"/>
                <a:gd name="connsiteX60" fmla="*/ 243412 w 592394"/>
                <a:gd name="connsiteY60" fmla="*/ 8382 h 187356"/>
                <a:gd name="connsiteX61" fmla="*/ 256835 w 592394"/>
                <a:gd name="connsiteY61" fmla="*/ 5525 h 187356"/>
                <a:gd name="connsiteX62" fmla="*/ 288629 w 592394"/>
                <a:gd name="connsiteY62" fmla="*/ 12192 h 187356"/>
                <a:gd name="connsiteX63" fmla="*/ 293104 w 592394"/>
                <a:gd name="connsiteY63" fmla="*/ 9239 h 187356"/>
                <a:gd name="connsiteX64" fmla="*/ 308430 w 592394"/>
                <a:gd name="connsiteY64" fmla="*/ 14097 h 187356"/>
                <a:gd name="connsiteX65" fmla="*/ 320139 w 592394"/>
                <a:gd name="connsiteY65" fmla="*/ 12668 h 187356"/>
                <a:gd name="connsiteX66" fmla="*/ 323566 w 592394"/>
                <a:gd name="connsiteY66" fmla="*/ 17431 h 187356"/>
                <a:gd name="connsiteX67" fmla="*/ 329182 w 592394"/>
                <a:gd name="connsiteY67" fmla="*/ 14859 h 187356"/>
                <a:gd name="connsiteX68" fmla="*/ 334132 w 592394"/>
                <a:gd name="connsiteY68" fmla="*/ 11525 h 187356"/>
                <a:gd name="connsiteX69" fmla="*/ 362691 w 592394"/>
                <a:gd name="connsiteY69" fmla="*/ 18478 h 187356"/>
                <a:gd name="connsiteX70" fmla="*/ 365356 w 592394"/>
                <a:gd name="connsiteY70" fmla="*/ 20574 h 187356"/>
                <a:gd name="connsiteX71" fmla="*/ 367641 w 592394"/>
                <a:gd name="connsiteY71" fmla="*/ 20574 h 187356"/>
                <a:gd name="connsiteX72" fmla="*/ 370973 w 592394"/>
                <a:gd name="connsiteY72" fmla="*/ 15145 h 187356"/>
                <a:gd name="connsiteX73" fmla="*/ 391820 w 592394"/>
                <a:gd name="connsiteY73" fmla="*/ 20288 h 187356"/>
                <a:gd name="connsiteX74" fmla="*/ 398960 w 592394"/>
                <a:gd name="connsiteY74" fmla="*/ 17335 h 187356"/>
                <a:gd name="connsiteX75" fmla="*/ 407622 w 592394"/>
                <a:gd name="connsiteY75" fmla="*/ 22860 h 187356"/>
                <a:gd name="connsiteX76" fmla="*/ 420093 w 592394"/>
                <a:gd name="connsiteY76" fmla="*/ 24575 h 187356"/>
                <a:gd name="connsiteX77" fmla="*/ 424853 w 592394"/>
                <a:gd name="connsiteY77" fmla="*/ 29908 h 187356"/>
                <a:gd name="connsiteX78" fmla="*/ 430755 w 592394"/>
                <a:gd name="connsiteY78" fmla="*/ 26765 h 187356"/>
                <a:gd name="connsiteX79" fmla="*/ 441036 w 592394"/>
                <a:gd name="connsiteY79" fmla="*/ 31432 h 187356"/>
                <a:gd name="connsiteX80" fmla="*/ 441036 w 592394"/>
                <a:gd name="connsiteY80" fmla="*/ 36195 h 187356"/>
                <a:gd name="connsiteX81" fmla="*/ 445129 w 592394"/>
                <a:gd name="connsiteY81" fmla="*/ 39243 h 187356"/>
                <a:gd name="connsiteX82" fmla="*/ 451602 w 592394"/>
                <a:gd name="connsiteY82" fmla="*/ 35814 h 187356"/>
                <a:gd name="connsiteX83" fmla="*/ 459313 w 592394"/>
                <a:gd name="connsiteY83" fmla="*/ 43815 h 187356"/>
                <a:gd name="connsiteX84" fmla="*/ 465691 w 592394"/>
                <a:gd name="connsiteY84" fmla="*/ 44767 h 187356"/>
                <a:gd name="connsiteX85" fmla="*/ 469975 w 592394"/>
                <a:gd name="connsiteY85" fmla="*/ 40005 h 187356"/>
                <a:gd name="connsiteX86" fmla="*/ 485301 w 592394"/>
                <a:gd name="connsiteY86" fmla="*/ 35623 h 187356"/>
                <a:gd name="connsiteX87" fmla="*/ 484539 w 592394"/>
                <a:gd name="connsiteY87" fmla="*/ 50387 h 187356"/>
                <a:gd name="connsiteX88" fmla="*/ 480827 w 592394"/>
                <a:gd name="connsiteY88" fmla="*/ 54959 h 187356"/>
                <a:gd name="connsiteX89" fmla="*/ 482445 w 592394"/>
                <a:gd name="connsiteY89" fmla="*/ 57436 h 187356"/>
                <a:gd name="connsiteX90" fmla="*/ 483112 w 592394"/>
                <a:gd name="connsiteY90" fmla="*/ 73342 h 187356"/>
                <a:gd name="connsiteX91" fmla="*/ 487015 w 592394"/>
                <a:gd name="connsiteY91" fmla="*/ 80867 h 187356"/>
                <a:gd name="connsiteX92" fmla="*/ 495106 w 592394"/>
                <a:gd name="connsiteY92" fmla="*/ 90964 h 187356"/>
                <a:gd name="connsiteX93" fmla="*/ 485111 w 592394"/>
                <a:gd name="connsiteY93" fmla="*/ 98869 h 187356"/>
                <a:gd name="connsiteX94" fmla="*/ 477305 w 592394"/>
                <a:gd name="connsiteY94" fmla="*/ 103442 h 187356"/>
                <a:gd name="connsiteX95" fmla="*/ 467785 w 592394"/>
                <a:gd name="connsiteY95" fmla="*/ 101346 h 187356"/>
                <a:gd name="connsiteX96" fmla="*/ 461693 w 592394"/>
                <a:gd name="connsiteY96" fmla="*/ 104013 h 187356"/>
                <a:gd name="connsiteX97" fmla="*/ 449984 w 592394"/>
                <a:gd name="connsiteY97" fmla="*/ 108013 h 187356"/>
                <a:gd name="connsiteX98" fmla="*/ 438846 w 592394"/>
                <a:gd name="connsiteY98" fmla="*/ 121825 h 187356"/>
                <a:gd name="connsiteX99" fmla="*/ 433039 w 592394"/>
                <a:gd name="connsiteY99" fmla="*/ 142875 h 187356"/>
                <a:gd name="connsiteX100" fmla="*/ 423520 w 592394"/>
                <a:gd name="connsiteY100" fmla="*/ 145637 h 187356"/>
                <a:gd name="connsiteX101" fmla="*/ 424662 w 592394"/>
                <a:gd name="connsiteY101" fmla="*/ 148876 h 187356"/>
                <a:gd name="connsiteX102" fmla="*/ 421997 w 592394"/>
                <a:gd name="connsiteY102" fmla="*/ 158401 h 187356"/>
                <a:gd name="connsiteX103" fmla="*/ 413715 w 592394"/>
                <a:gd name="connsiteY103" fmla="*/ 161068 h 187356"/>
                <a:gd name="connsiteX104" fmla="*/ 405338 w 592394"/>
                <a:gd name="connsiteY104" fmla="*/ 166592 h 187356"/>
                <a:gd name="connsiteX105" fmla="*/ 394771 w 592394"/>
                <a:gd name="connsiteY105" fmla="*/ 170402 h 187356"/>
                <a:gd name="connsiteX106" fmla="*/ 375732 w 592394"/>
                <a:gd name="connsiteY106" fmla="*/ 172784 h 187356"/>
                <a:gd name="connsiteX107" fmla="*/ 368117 w 592394"/>
                <a:gd name="connsiteY107" fmla="*/ 168973 h 187356"/>
                <a:gd name="connsiteX108" fmla="*/ 366784 w 592394"/>
                <a:gd name="connsiteY108" fmla="*/ 168973 h 187356"/>
                <a:gd name="connsiteX109" fmla="*/ 358407 w 592394"/>
                <a:gd name="connsiteY109" fmla="*/ 178498 h 187356"/>
                <a:gd name="connsiteX110" fmla="*/ 348887 w 592394"/>
                <a:gd name="connsiteY110" fmla="*/ 173450 h 187356"/>
                <a:gd name="connsiteX111" fmla="*/ 324423 w 592394"/>
                <a:gd name="connsiteY111" fmla="*/ 185928 h 187356"/>
                <a:gd name="connsiteX112" fmla="*/ 318235 w 592394"/>
                <a:gd name="connsiteY112" fmla="*/ 178117 h 187356"/>
                <a:gd name="connsiteX113" fmla="*/ 312333 w 592394"/>
                <a:gd name="connsiteY113" fmla="*/ 174974 h 187356"/>
                <a:gd name="connsiteX114" fmla="*/ 308620 w 592394"/>
                <a:gd name="connsiteY114" fmla="*/ 177355 h 187356"/>
                <a:gd name="connsiteX115" fmla="*/ 99002 w 592394"/>
                <a:gd name="connsiteY115" fmla="*/ 175450 h 187356"/>
                <a:gd name="connsiteX116" fmla="*/ 104143 w 592394"/>
                <a:gd name="connsiteY116" fmla="*/ 176117 h 187356"/>
                <a:gd name="connsiteX117" fmla="*/ 107855 w 592394"/>
                <a:gd name="connsiteY117" fmla="*/ 169354 h 187356"/>
                <a:gd name="connsiteX118" fmla="*/ 121087 w 592394"/>
                <a:gd name="connsiteY118" fmla="*/ 168688 h 187356"/>
                <a:gd name="connsiteX119" fmla="*/ 130607 w 592394"/>
                <a:gd name="connsiteY119" fmla="*/ 169354 h 187356"/>
                <a:gd name="connsiteX120" fmla="*/ 155928 w 592394"/>
                <a:gd name="connsiteY120" fmla="*/ 157639 h 187356"/>
                <a:gd name="connsiteX121" fmla="*/ 164115 w 592394"/>
                <a:gd name="connsiteY121" fmla="*/ 156686 h 187356"/>
                <a:gd name="connsiteX122" fmla="*/ 178680 w 592394"/>
                <a:gd name="connsiteY122" fmla="*/ 164021 h 187356"/>
                <a:gd name="connsiteX123" fmla="*/ 191626 w 592394"/>
                <a:gd name="connsiteY123" fmla="*/ 159067 h 187356"/>
                <a:gd name="connsiteX124" fmla="*/ 204382 w 592394"/>
                <a:gd name="connsiteY124" fmla="*/ 165640 h 187356"/>
                <a:gd name="connsiteX125" fmla="*/ 225991 w 592394"/>
                <a:gd name="connsiteY125" fmla="*/ 158020 h 187356"/>
                <a:gd name="connsiteX126" fmla="*/ 239128 w 592394"/>
                <a:gd name="connsiteY126" fmla="*/ 157067 h 187356"/>
                <a:gd name="connsiteX127" fmla="*/ 259024 w 592394"/>
                <a:gd name="connsiteY127" fmla="*/ 171259 h 187356"/>
                <a:gd name="connsiteX128" fmla="*/ 263974 w 592394"/>
                <a:gd name="connsiteY128" fmla="*/ 164497 h 187356"/>
                <a:gd name="connsiteX129" fmla="*/ 279967 w 592394"/>
                <a:gd name="connsiteY129" fmla="*/ 160115 h 187356"/>
                <a:gd name="connsiteX130" fmla="*/ 290819 w 592394"/>
                <a:gd name="connsiteY130" fmla="*/ 172402 h 187356"/>
                <a:gd name="connsiteX131" fmla="*/ 299101 w 592394"/>
                <a:gd name="connsiteY131" fmla="*/ 175165 h 187356"/>
                <a:gd name="connsiteX132" fmla="*/ 299958 w 592394"/>
                <a:gd name="connsiteY132" fmla="*/ 172021 h 187356"/>
                <a:gd name="connsiteX133" fmla="*/ 311476 w 592394"/>
                <a:gd name="connsiteY133" fmla="*/ 164782 h 187356"/>
                <a:gd name="connsiteX134" fmla="*/ 324613 w 592394"/>
                <a:gd name="connsiteY134" fmla="*/ 172307 h 187356"/>
                <a:gd name="connsiteX135" fmla="*/ 326517 w 592394"/>
                <a:gd name="connsiteY135" fmla="*/ 174784 h 187356"/>
                <a:gd name="connsiteX136" fmla="*/ 348412 w 592394"/>
                <a:gd name="connsiteY136" fmla="*/ 163640 h 187356"/>
                <a:gd name="connsiteX137" fmla="*/ 356218 w 592394"/>
                <a:gd name="connsiteY137" fmla="*/ 167640 h 187356"/>
                <a:gd name="connsiteX138" fmla="*/ 361548 w 592394"/>
                <a:gd name="connsiteY138" fmla="*/ 161925 h 187356"/>
                <a:gd name="connsiteX139" fmla="*/ 368878 w 592394"/>
                <a:gd name="connsiteY139" fmla="*/ 159829 h 187356"/>
                <a:gd name="connsiteX140" fmla="*/ 377351 w 592394"/>
                <a:gd name="connsiteY140" fmla="*/ 163925 h 187356"/>
                <a:gd name="connsiteX141" fmla="*/ 393343 w 592394"/>
                <a:gd name="connsiteY141" fmla="*/ 162020 h 187356"/>
                <a:gd name="connsiteX142" fmla="*/ 401720 w 592394"/>
                <a:gd name="connsiteY142" fmla="*/ 158782 h 187356"/>
                <a:gd name="connsiteX143" fmla="*/ 410478 w 592394"/>
                <a:gd name="connsiteY143" fmla="*/ 153162 h 187356"/>
                <a:gd name="connsiteX144" fmla="*/ 414476 w 592394"/>
                <a:gd name="connsiteY144" fmla="*/ 151828 h 187356"/>
                <a:gd name="connsiteX145" fmla="*/ 414952 w 592394"/>
                <a:gd name="connsiteY145" fmla="*/ 149923 h 187356"/>
                <a:gd name="connsiteX146" fmla="*/ 411525 w 592394"/>
                <a:gd name="connsiteY146" fmla="*/ 140398 h 187356"/>
                <a:gd name="connsiteX147" fmla="*/ 425234 w 592394"/>
                <a:gd name="connsiteY147" fmla="*/ 136303 h 187356"/>
                <a:gd name="connsiteX148" fmla="*/ 430755 w 592394"/>
                <a:gd name="connsiteY148" fmla="*/ 117253 h 187356"/>
                <a:gd name="connsiteX149" fmla="*/ 444177 w 592394"/>
                <a:gd name="connsiteY149" fmla="*/ 100679 h 187356"/>
                <a:gd name="connsiteX150" fmla="*/ 451507 w 592394"/>
                <a:gd name="connsiteY150" fmla="*/ 97822 h 187356"/>
                <a:gd name="connsiteX151" fmla="*/ 458456 w 592394"/>
                <a:gd name="connsiteY151" fmla="*/ 95821 h 187356"/>
                <a:gd name="connsiteX152" fmla="*/ 466738 w 592394"/>
                <a:gd name="connsiteY152" fmla="*/ 92011 h 187356"/>
                <a:gd name="connsiteX153" fmla="*/ 475782 w 592394"/>
                <a:gd name="connsiteY153" fmla="*/ 94012 h 187356"/>
                <a:gd name="connsiteX154" fmla="*/ 481779 w 592394"/>
                <a:gd name="connsiteY154" fmla="*/ 90106 h 187356"/>
                <a:gd name="connsiteX155" fmla="*/ 479114 w 592394"/>
                <a:gd name="connsiteY155" fmla="*/ 86677 h 187356"/>
                <a:gd name="connsiteX156" fmla="*/ 473687 w 592394"/>
                <a:gd name="connsiteY156" fmla="*/ 76486 h 187356"/>
                <a:gd name="connsiteX157" fmla="*/ 472735 w 592394"/>
                <a:gd name="connsiteY157" fmla="*/ 61055 h 187356"/>
                <a:gd name="connsiteX158" fmla="*/ 469023 w 592394"/>
                <a:gd name="connsiteY158" fmla="*/ 55340 h 187356"/>
                <a:gd name="connsiteX159" fmla="*/ 469023 w 592394"/>
                <a:gd name="connsiteY159" fmla="*/ 55340 h 187356"/>
                <a:gd name="connsiteX160" fmla="*/ 454553 w 592394"/>
                <a:gd name="connsiteY160" fmla="*/ 53150 h 187356"/>
                <a:gd name="connsiteX161" fmla="*/ 449603 w 592394"/>
                <a:gd name="connsiteY161" fmla="*/ 48006 h 187356"/>
                <a:gd name="connsiteX162" fmla="*/ 445034 w 592394"/>
                <a:gd name="connsiteY162" fmla="*/ 50482 h 187356"/>
                <a:gd name="connsiteX163" fmla="*/ 440560 w 592394"/>
                <a:gd name="connsiteY163" fmla="*/ 48101 h 187356"/>
                <a:gd name="connsiteX164" fmla="*/ 431040 w 592394"/>
                <a:gd name="connsiteY164" fmla="*/ 41338 h 187356"/>
                <a:gd name="connsiteX165" fmla="*/ 431040 w 592394"/>
                <a:gd name="connsiteY165" fmla="*/ 38005 h 187356"/>
                <a:gd name="connsiteX166" fmla="*/ 430564 w 592394"/>
                <a:gd name="connsiteY166" fmla="*/ 38005 h 187356"/>
                <a:gd name="connsiteX167" fmla="*/ 422283 w 592394"/>
                <a:gd name="connsiteY167" fmla="*/ 42481 h 187356"/>
                <a:gd name="connsiteX168" fmla="*/ 414857 w 592394"/>
                <a:gd name="connsiteY168" fmla="*/ 34195 h 187356"/>
                <a:gd name="connsiteX169" fmla="*/ 402958 w 592394"/>
                <a:gd name="connsiteY169" fmla="*/ 32099 h 187356"/>
                <a:gd name="connsiteX170" fmla="*/ 397627 w 592394"/>
                <a:gd name="connsiteY170" fmla="*/ 28765 h 187356"/>
                <a:gd name="connsiteX171" fmla="*/ 392106 w 592394"/>
                <a:gd name="connsiteY171" fmla="*/ 31051 h 187356"/>
                <a:gd name="connsiteX172" fmla="*/ 374971 w 592394"/>
                <a:gd name="connsiteY172" fmla="*/ 26765 h 187356"/>
                <a:gd name="connsiteX173" fmla="*/ 372781 w 592394"/>
                <a:gd name="connsiteY173" fmla="*/ 30385 h 187356"/>
                <a:gd name="connsiteX174" fmla="*/ 361929 w 592394"/>
                <a:gd name="connsiteY174" fmla="*/ 31147 h 187356"/>
                <a:gd name="connsiteX175" fmla="*/ 357265 w 592394"/>
                <a:gd name="connsiteY175" fmla="*/ 27527 h 187356"/>
                <a:gd name="connsiteX176" fmla="*/ 335370 w 592394"/>
                <a:gd name="connsiteY176" fmla="*/ 22574 h 187356"/>
                <a:gd name="connsiteX177" fmla="*/ 333276 w 592394"/>
                <a:gd name="connsiteY177" fmla="*/ 24003 h 187356"/>
                <a:gd name="connsiteX178" fmla="*/ 319853 w 592394"/>
                <a:gd name="connsiteY178" fmla="*/ 30194 h 187356"/>
                <a:gd name="connsiteX179" fmla="*/ 315094 w 592394"/>
                <a:gd name="connsiteY179" fmla="*/ 23622 h 187356"/>
                <a:gd name="connsiteX180" fmla="*/ 307002 w 592394"/>
                <a:gd name="connsiteY180" fmla="*/ 24670 h 187356"/>
                <a:gd name="connsiteX181" fmla="*/ 294056 w 592394"/>
                <a:gd name="connsiteY181" fmla="*/ 20574 h 187356"/>
                <a:gd name="connsiteX182" fmla="*/ 290057 w 592394"/>
                <a:gd name="connsiteY182" fmla="*/ 23146 h 187356"/>
                <a:gd name="connsiteX183" fmla="*/ 256739 w 592394"/>
                <a:gd name="connsiteY183" fmla="*/ 15907 h 187356"/>
                <a:gd name="connsiteX184" fmla="*/ 247982 w 592394"/>
                <a:gd name="connsiteY184" fmla="*/ 17717 h 187356"/>
                <a:gd name="connsiteX185" fmla="*/ 241413 w 592394"/>
                <a:gd name="connsiteY185" fmla="*/ 24098 h 187356"/>
                <a:gd name="connsiteX186" fmla="*/ 219709 w 592394"/>
                <a:gd name="connsiteY186" fmla="*/ 18574 h 187356"/>
                <a:gd name="connsiteX187" fmla="*/ 211332 w 592394"/>
                <a:gd name="connsiteY187" fmla="*/ 17240 h 187356"/>
                <a:gd name="connsiteX188" fmla="*/ 204763 w 592394"/>
                <a:gd name="connsiteY188" fmla="*/ 19145 h 187356"/>
                <a:gd name="connsiteX189" fmla="*/ 191341 w 592394"/>
                <a:gd name="connsiteY189" fmla="*/ 15907 h 187356"/>
                <a:gd name="connsiteX190" fmla="*/ 178299 w 592394"/>
                <a:gd name="connsiteY190" fmla="*/ 17050 h 187356"/>
                <a:gd name="connsiteX191" fmla="*/ 173634 w 592394"/>
                <a:gd name="connsiteY191" fmla="*/ 18574 h 187356"/>
                <a:gd name="connsiteX192" fmla="*/ 170779 w 592394"/>
                <a:gd name="connsiteY192" fmla="*/ 22860 h 187356"/>
                <a:gd name="connsiteX193" fmla="*/ 157261 w 592394"/>
                <a:gd name="connsiteY193" fmla="*/ 21622 h 187356"/>
                <a:gd name="connsiteX194" fmla="*/ 144981 w 592394"/>
                <a:gd name="connsiteY194" fmla="*/ 16478 h 187356"/>
                <a:gd name="connsiteX195" fmla="*/ 134034 w 592394"/>
                <a:gd name="connsiteY195" fmla="*/ 18098 h 187356"/>
                <a:gd name="connsiteX196" fmla="*/ 123277 w 592394"/>
                <a:gd name="connsiteY196" fmla="*/ 16573 h 187356"/>
                <a:gd name="connsiteX197" fmla="*/ 110330 w 592394"/>
                <a:gd name="connsiteY197" fmla="*/ 19145 h 187356"/>
                <a:gd name="connsiteX198" fmla="*/ 88817 w 592394"/>
                <a:gd name="connsiteY198" fmla="*/ 16288 h 187356"/>
                <a:gd name="connsiteX199" fmla="*/ 78440 w 592394"/>
                <a:gd name="connsiteY199" fmla="*/ 10763 h 187356"/>
                <a:gd name="connsiteX200" fmla="*/ 59401 w 592394"/>
                <a:gd name="connsiteY200" fmla="*/ 9525 h 187356"/>
                <a:gd name="connsiteX201" fmla="*/ 47121 w 592394"/>
                <a:gd name="connsiteY201" fmla="*/ 11144 h 187356"/>
                <a:gd name="connsiteX202" fmla="*/ 41885 w 592394"/>
                <a:gd name="connsiteY202" fmla="*/ 15335 h 187356"/>
                <a:gd name="connsiteX203" fmla="*/ 41314 w 592394"/>
                <a:gd name="connsiteY203" fmla="*/ 18383 h 187356"/>
                <a:gd name="connsiteX204" fmla="*/ 45408 w 592394"/>
                <a:gd name="connsiteY204" fmla="*/ 27908 h 187356"/>
                <a:gd name="connsiteX205" fmla="*/ 43028 w 592394"/>
                <a:gd name="connsiteY205" fmla="*/ 37433 h 187356"/>
                <a:gd name="connsiteX206" fmla="*/ 25322 w 592394"/>
                <a:gd name="connsiteY206" fmla="*/ 48387 h 187356"/>
                <a:gd name="connsiteX207" fmla="*/ 13518 w 592394"/>
                <a:gd name="connsiteY207" fmla="*/ 52673 h 187356"/>
                <a:gd name="connsiteX208" fmla="*/ 20372 w 592394"/>
                <a:gd name="connsiteY208" fmla="*/ 65246 h 187356"/>
                <a:gd name="connsiteX209" fmla="*/ 33032 w 592394"/>
                <a:gd name="connsiteY209" fmla="*/ 69247 h 187356"/>
                <a:gd name="connsiteX210" fmla="*/ 38934 w 592394"/>
                <a:gd name="connsiteY210" fmla="*/ 88297 h 187356"/>
                <a:gd name="connsiteX211" fmla="*/ 46836 w 592394"/>
                <a:gd name="connsiteY211" fmla="*/ 97250 h 187356"/>
                <a:gd name="connsiteX212" fmla="*/ 36174 w 592394"/>
                <a:gd name="connsiteY212" fmla="*/ 111157 h 187356"/>
                <a:gd name="connsiteX213" fmla="*/ 36174 w 592394"/>
                <a:gd name="connsiteY213" fmla="*/ 118110 h 187356"/>
                <a:gd name="connsiteX214" fmla="*/ 37792 w 592394"/>
                <a:gd name="connsiteY214" fmla="*/ 126873 h 187356"/>
                <a:gd name="connsiteX215" fmla="*/ 31509 w 592394"/>
                <a:gd name="connsiteY215" fmla="*/ 136398 h 187356"/>
                <a:gd name="connsiteX216" fmla="*/ 30177 w 592394"/>
                <a:gd name="connsiteY216" fmla="*/ 144971 h 187356"/>
                <a:gd name="connsiteX217" fmla="*/ 41505 w 592394"/>
                <a:gd name="connsiteY217" fmla="*/ 149638 h 187356"/>
                <a:gd name="connsiteX218" fmla="*/ 38078 w 592394"/>
                <a:gd name="connsiteY218" fmla="*/ 160020 h 187356"/>
                <a:gd name="connsiteX219" fmla="*/ 28558 w 592394"/>
                <a:gd name="connsiteY219" fmla="*/ 163163 h 187356"/>
                <a:gd name="connsiteX220" fmla="*/ 27702 w 592394"/>
                <a:gd name="connsiteY220" fmla="*/ 164497 h 187356"/>
                <a:gd name="connsiteX221" fmla="*/ 27702 w 592394"/>
                <a:gd name="connsiteY221" fmla="*/ 168307 h 187356"/>
                <a:gd name="connsiteX222" fmla="*/ 32271 w 592394"/>
                <a:gd name="connsiteY222" fmla="*/ 163640 h 187356"/>
                <a:gd name="connsiteX223" fmla="*/ 40553 w 592394"/>
                <a:gd name="connsiteY223" fmla="*/ 168307 h 187356"/>
                <a:gd name="connsiteX224" fmla="*/ 53499 w 592394"/>
                <a:gd name="connsiteY224" fmla="*/ 170402 h 187356"/>
                <a:gd name="connsiteX225" fmla="*/ 66541 w 592394"/>
                <a:gd name="connsiteY225" fmla="*/ 160877 h 187356"/>
                <a:gd name="connsiteX226" fmla="*/ 72729 w 592394"/>
                <a:gd name="connsiteY226" fmla="*/ 163735 h 187356"/>
                <a:gd name="connsiteX227" fmla="*/ 85199 w 592394"/>
                <a:gd name="connsiteY227" fmla="*/ 162687 h 187356"/>
                <a:gd name="connsiteX228" fmla="*/ 501294 w 592394"/>
                <a:gd name="connsiteY228" fmla="*/ 139732 h 187356"/>
                <a:gd name="connsiteX229" fmla="*/ 491774 w 592394"/>
                <a:gd name="connsiteY229" fmla="*/ 136493 h 187356"/>
                <a:gd name="connsiteX230" fmla="*/ 486348 w 592394"/>
                <a:gd name="connsiteY230" fmla="*/ 130016 h 187356"/>
                <a:gd name="connsiteX231" fmla="*/ 486348 w 592394"/>
                <a:gd name="connsiteY231" fmla="*/ 119253 h 187356"/>
                <a:gd name="connsiteX232" fmla="*/ 525473 w 592394"/>
                <a:gd name="connsiteY232" fmla="*/ 110585 h 187356"/>
                <a:gd name="connsiteX233" fmla="*/ 527282 w 592394"/>
                <a:gd name="connsiteY233" fmla="*/ 107061 h 187356"/>
                <a:gd name="connsiteX234" fmla="*/ 543846 w 592394"/>
                <a:gd name="connsiteY234" fmla="*/ 105537 h 187356"/>
                <a:gd name="connsiteX235" fmla="*/ 568787 w 592394"/>
                <a:gd name="connsiteY235" fmla="*/ 111633 h 187356"/>
                <a:gd name="connsiteX236" fmla="*/ 574117 w 592394"/>
                <a:gd name="connsiteY236" fmla="*/ 109061 h 187356"/>
                <a:gd name="connsiteX237" fmla="*/ 590205 w 592394"/>
                <a:gd name="connsiteY237" fmla="*/ 120586 h 187356"/>
                <a:gd name="connsiteX238" fmla="*/ 556602 w 592394"/>
                <a:gd name="connsiteY238" fmla="*/ 131064 h 187356"/>
                <a:gd name="connsiteX239" fmla="*/ 550700 w 592394"/>
                <a:gd name="connsiteY239" fmla="*/ 128206 h 187356"/>
                <a:gd name="connsiteX240" fmla="*/ 550033 w 592394"/>
                <a:gd name="connsiteY240" fmla="*/ 129159 h 187356"/>
                <a:gd name="connsiteX241" fmla="*/ 527091 w 592394"/>
                <a:gd name="connsiteY241" fmla="*/ 138684 h 187356"/>
                <a:gd name="connsiteX242" fmla="*/ 518334 w 592394"/>
                <a:gd name="connsiteY242" fmla="*/ 135541 h 187356"/>
                <a:gd name="connsiteX243" fmla="*/ 497772 w 592394"/>
                <a:gd name="connsiteY243" fmla="*/ 128397 h 187356"/>
                <a:gd name="connsiteX244" fmla="*/ 501770 w 592394"/>
                <a:gd name="connsiteY244" fmla="*/ 129730 h 187356"/>
                <a:gd name="connsiteX245" fmla="*/ 519666 w 592394"/>
                <a:gd name="connsiteY245" fmla="*/ 125254 h 187356"/>
                <a:gd name="connsiteX246" fmla="*/ 527662 w 592394"/>
                <a:gd name="connsiteY246" fmla="*/ 128111 h 187356"/>
                <a:gd name="connsiteX247" fmla="*/ 544417 w 592394"/>
                <a:gd name="connsiteY247" fmla="*/ 121444 h 187356"/>
                <a:gd name="connsiteX248" fmla="*/ 547939 w 592394"/>
                <a:gd name="connsiteY248" fmla="*/ 116110 h 187356"/>
                <a:gd name="connsiteX249" fmla="*/ 543846 w 592394"/>
                <a:gd name="connsiteY249" fmla="*/ 115157 h 187356"/>
                <a:gd name="connsiteX250" fmla="*/ 534326 w 592394"/>
                <a:gd name="connsiteY250" fmla="*/ 116015 h 187356"/>
                <a:gd name="connsiteX251" fmla="*/ 532803 w 592394"/>
                <a:gd name="connsiteY251" fmla="*/ 118967 h 187356"/>
                <a:gd name="connsiteX252" fmla="*/ 496724 w 592394"/>
                <a:gd name="connsiteY252" fmla="*/ 126873 h 187356"/>
                <a:gd name="connsiteX253" fmla="*/ 549081 w 592394"/>
                <a:gd name="connsiteY253" fmla="*/ 116396 h 187356"/>
                <a:gd name="connsiteX254" fmla="*/ 558125 w 592394"/>
                <a:gd name="connsiteY254" fmla="*/ 120872 h 187356"/>
                <a:gd name="connsiteX255" fmla="*/ 562123 w 592394"/>
                <a:gd name="connsiteY255" fmla="*/ 119634 h 187356"/>
                <a:gd name="connsiteX256" fmla="*/ 575450 w 592394"/>
                <a:gd name="connsiteY256" fmla="*/ 84011 h 187356"/>
                <a:gd name="connsiteX257" fmla="*/ 557649 w 592394"/>
                <a:gd name="connsiteY257" fmla="*/ 64960 h 187356"/>
                <a:gd name="connsiteX258" fmla="*/ 550700 w 592394"/>
                <a:gd name="connsiteY258" fmla="*/ 51435 h 187356"/>
                <a:gd name="connsiteX259" fmla="*/ 561742 w 592394"/>
                <a:gd name="connsiteY259" fmla="*/ 48387 h 187356"/>
                <a:gd name="connsiteX260" fmla="*/ 565455 w 592394"/>
                <a:gd name="connsiteY260" fmla="*/ 52864 h 187356"/>
                <a:gd name="connsiteX261" fmla="*/ 565455 w 592394"/>
                <a:gd name="connsiteY261" fmla="*/ 52864 h 187356"/>
                <a:gd name="connsiteX262" fmla="*/ 580971 w 592394"/>
                <a:gd name="connsiteY262" fmla="*/ 56198 h 187356"/>
                <a:gd name="connsiteX263" fmla="*/ 588587 w 592394"/>
                <a:gd name="connsiteY263" fmla="*/ 60865 h 187356"/>
                <a:gd name="connsiteX264" fmla="*/ 592395 w 592394"/>
                <a:gd name="connsiteY264" fmla="*/ 70390 h 187356"/>
                <a:gd name="connsiteX265" fmla="*/ 580876 w 592394"/>
                <a:gd name="connsiteY265" fmla="*/ 79915 h 187356"/>
                <a:gd name="connsiteX266" fmla="*/ 579068 w 592394"/>
                <a:gd name="connsiteY266" fmla="*/ 78105 h 187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592394" h="187356">
                  <a:moveTo>
                    <a:pt x="305479" y="187357"/>
                  </a:moveTo>
                  <a:lnTo>
                    <a:pt x="285393" y="180594"/>
                  </a:lnTo>
                  <a:lnTo>
                    <a:pt x="276730" y="171069"/>
                  </a:lnTo>
                  <a:lnTo>
                    <a:pt x="269686" y="172974"/>
                  </a:lnTo>
                  <a:lnTo>
                    <a:pt x="261118" y="184785"/>
                  </a:lnTo>
                  <a:lnTo>
                    <a:pt x="236368" y="166973"/>
                  </a:lnTo>
                  <a:lnTo>
                    <a:pt x="227324" y="167640"/>
                  </a:lnTo>
                  <a:lnTo>
                    <a:pt x="203716" y="176213"/>
                  </a:lnTo>
                  <a:lnTo>
                    <a:pt x="191055" y="169640"/>
                  </a:lnTo>
                  <a:lnTo>
                    <a:pt x="178109" y="174688"/>
                  </a:lnTo>
                  <a:lnTo>
                    <a:pt x="162402" y="166688"/>
                  </a:lnTo>
                  <a:lnTo>
                    <a:pt x="157832" y="166688"/>
                  </a:lnTo>
                  <a:lnTo>
                    <a:pt x="132511" y="178689"/>
                  </a:lnTo>
                  <a:lnTo>
                    <a:pt x="120992" y="177927"/>
                  </a:lnTo>
                  <a:lnTo>
                    <a:pt x="113662" y="177927"/>
                  </a:lnTo>
                  <a:lnTo>
                    <a:pt x="108712" y="185642"/>
                  </a:lnTo>
                  <a:lnTo>
                    <a:pt x="94814" y="183928"/>
                  </a:lnTo>
                  <a:lnTo>
                    <a:pt x="81867" y="172117"/>
                  </a:lnTo>
                  <a:lnTo>
                    <a:pt x="71110" y="172974"/>
                  </a:lnTo>
                  <a:lnTo>
                    <a:pt x="67683" y="171450"/>
                  </a:lnTo>
                  <a:lnTo>
                    <a:pt x="55974" y="179832"/>
                  </a:lnTo>
                  <a:lnTo>
                    <a:pt x="36364" y="176308"/>
                  </a:lnTo>
                  <a:lnTo>
                    <a:pt x="39506" y="183832"/>
                  </a:lnTo>
                  <a:lnTo>
                    <a:pt x="26845" y="183832"/>
                  </a:lnTo>
                  <a:lnTo>
                    <a:pt x="18277" y="175260"/>
                  </a:lnTo>
                  <a:lnTo>
                    <a:pt x="18277" y="161639"/>
                  </a:lnTo>
                  <a:lnTo>
                    <a:pt x="22371" y="154972"/>
                  </a:lnTo>
                  <a:lnTo>
                    <a:pt x="26464" y="153638"/>
                  </a:lnTo>
                  <a:lnTo>
                    <a:pt x="19324" y="150686"/>
                  </a:lnTo>
                  <a:lnTo>
                    <a:pt x="22847" y="131636"/>
                  </a:lnTo>
                  <a:lnTo>
                    <a:pt x="27606" y="124396"/>
                  </a:lnTo>
                  <a:lnTo>
                    <a:pt x="26369" y="118396"/>
                  </a:lnTo>
                  <a:lnTo>
                    <a:pt x="26369" y="107156"/>
                  </a:lnTo>
                  <a:lnTo>
                    <a:pt x="34175" y="97631"/>
                  </a:lnTo>
                  <a:lnTo>
                    <a:pt x="29891" y="92202"/>
                  </a:lnTo>
                  <a:lnTo>
                    <a:pt x="25322" y="76867"/>
                  </a:lnTo>
                  <a:lnTo>
                    <a:pt x="13994" y="73057"/>
                  </a:lnTo>
                  <a:lnTo>
                    <a:pt x="0" y="47339"/>
                  </a:lnTo>
                  <a:lnTo>
                    <a:pt x="21895" y="39529"/>
                  </a:lnTo>
                  <a:lnTo>
                    <a:pt x="34556" y="31813"/>
                  </a:lnTo>
                  <a:lnTo>
                    <a:pt x="35222" y="29146"/>
                  </a:lnTo>
                  <a:lnTo>
                    <a:pt x="31224" y="19621"/>
                  </a:lnTo>
                  <a:lnTo>
                    <a:pt x="33032" y="10096"/>
                  </a:lnTo>
                  <a:lnTo>
                    <a:pt x="43028" y="2191"/>
                  </a:lnTo>
                  <a:lnTo>
                    <a:pt x="58830" y="0"/>
                  </a:lnTo>
                  <a:lnTo>
                    <a:pt x="82058" y="2000"/>
                  </a:lnTo>
                  <a:lnTo>
                    <a:pt x="92434" y="7525"/>
                  </a:lnTo>
                  <a:lnTo>
                    <a:pt x="109950" y="9620"/>
                  </a:lnTo>
                  <a:lnTo>
                    <a:pt x="122991" y="6953"/>
                  </a:lnTo>
                  <a:lnTo>
                    <a:pt x="134034" y="8573"/>
                  </a:lnTo>
                  <a:lnTo>
                    <a:pt x="146219" y="6382"/>
                  </a:lnTo>
                  <a:lnTo>
                    <a:pt x="160307" y="12287"/>
                  </a:lnTo>
                  <a:lnTo>
                    <a:pt x="165924" y="12287"/>
                  </a:lnTo>
                  <a:lnTo>
                    <a:pt x="167542" y="9811"/>
                  </a:lnTo>
                  <a:lnTo>
                    <a:pt x="177062" y="6953"/>
                  </a:lnTo>
                  <a:lnTo>
                    <a:pt x="192102" y="5620"/>
                  </a:lnTo>
                  <a:lnTo>
                    <a:pt x="204573" y="8668"/>
                  </a:lnTo>
                  <a:lnTo>
                    <a:pt x="210761" y="6763"/>
                  </a:lnTo>
                  <a:lnTo>
                    <a:pt x="221803" y="8668"/>
                  </a:lnTo>
                  <a:lnTo>
                    <a:pt x="238748" y="12859"/>
                  </a:lnTo>
                  <a:lnTo>
                    <a:pt x="243412" y="8382"/>
                  </a:lnTo>
                  <a:lnTo>
                    <a:pt x="256835" y="5525"/>
                  </a:lnTo>
                  <a:lnTo>
                    <a:pt x="288629" y="12192"/>
                  </a:lnTo>
                  <a:lnTo>
                    <a:pt x="293104" y="9239"/>
                  </a:lnTo>
                  <a:lnTo>
                    <a:pt x="308430" y="14097"/>
                  </a:lnTo>
                  <a:lnTo>
                    <a:pt x="320139" y="12668"/>
                  </a:lnTo>
                  <a:lnTo>
                    <a:pt x="323566" y="17431"/>
                  </a:lnTo>
                  <a:lnTo>
                    <a:pt x="329182" y="14859"/>
                  </a:lnTo>
                  <a:lnTo>
                    <a:pt x="334132" y="11525"/>
                  </a:lnTo>
                  <a:lnTo>
                    <a:pt x="362691" y="18478"/>
                  </a:lnTo>
                  <a:lnTo>
                    <a:pt x="365356" y="20574"/>
                  </a:lnTo>
                  <a:lnTo>
                    <a:pt x="367641" y="20574"/>
                  </a:lnTo>
                  <a:lnTo>
                    <a:pt x="370973" y="15145"/>
                  </a:lnTo>
                  <a:lnTo>
                    <a:pt x="391820" y="20288"/>
                  </a:lnTo>
                  <a:lnTo>
                    <a:pt x="398960" y="17335"/>
                  </a:lnTo>
                  <a:lnTo>
                    <a:pt x="407622" y="22860"/>
                  </a:lnTo>
                  <a:lnTo>
                    <a:pt x="420093" y="24575"/>
                  </a:lnTo>
                  <a:lnTo>
                    <a:pt x="424853" y="29908"/>
                  </a:lnTo>
                  <a:lnTo>
                    <a:pt x="430755" y="26765"/>
                  </a:lnTo>
                  <a:lnTo>
                    <a:pt x="441036" y="31432"/>
                  </a:lnTo>
                  <a:lnTo>
                    <a:pt x="441036" y="36195"/>
                  </a:lnTo>
                  <a:lnTo>
                    <a:pt x="445129" y="39243"/>
                  </a:lnTo>
                  <a:lnTo>
                    <a:pt x="451602" y="35814"/>
                  </a:lnTo>
                  <a:lnTo>
                    <a:pt x="459313" y="43815"/>
                  </a:lnTo>
                  <a:lnTo>
                    <a:pt x="465691" y="44767"/>
                  </a:lnTo>
                  <a:lnTo>
                    <a:pt x="469975" y="40005"/>
                  </a:lnTo>
                  <a:lnTo>
                    <a:pt x="485301" y="35623"/>
                  </a:lnTo>
                  <a:lnTo>
                    <a:pt x="484539" y="50387"/>
                  </a:lnTo>
                  <a:lnTo>
                    <a:pt x="480827" y="54959"/>
                  </a:lnTo>
                  <a:lnTo>
                    <a:pt x="482445" y="57436"/>
                  </a:lnTo>
                  <a:lnTo>
                    <a:pt x="483112" y="73342"/>
                  </a:lnTo>
                  <a:lnTo>
                    <a:pt x="487015" y="80867"/>
                  </a:lnTo>
                  <a:lnTo>
                    <a:pt x="495106" y="90964"/>
                  </a:lnTo>
                  <a:lnTo>
                    <a:pt x="485111" y="98869"/>
                  </a:lnTo>
                  <a:lnTo>
                    <a:pt x="477305" y="103442"/>
                  </a:lnTo>
                  <a:lnTo>
                    <a:pt x="467785" y="101346"/>
                  </a:lnTo>
                  <a:lnTo>
                    <a:pt x="461693" y="104013"/>
                  </a:lnTo>
                  <a:lnTo>
                    <a:pt x="449984" y="108013"/>
                  </a:lnTo>
                  <a:lnTo>
                    <a:pt x="438846" y="121825"/>
                  </a:lnTo>
                  <a:lnTo>
                    <a:pt x="433039" y="142875"/>
                  </a:lnTo>
                  <a:lnTo>
                    <a:pt x="423520" y="145637"/>
                  </a:lnTo>
                  <a:lnTo>
                    <a:pt x="424662" y="148876"/>
                  </a:lnTo>
                  <a:lnTo>
                    <a:pt x="421997" y="158401"/>
                  </a:lnTo>
                  <a:lnTo>
                    <a:pt x="413715" y="161068"/>
                  </a:lnTo>
                  <a:lnTo>
                    <a:pt x="405338" y="166592"/>
                  </a:lnTo>
                  <a:lnTo>
                    <a:pt x="394771" y="170402"/>
                  </a:lnTo>
                  <a:lnTo>
                    <a:pt x="375732" y="172784"/>
                  </a:lnTo>
                  <a:lnTo>
                    <a:pt x="368117" y="168973"/>
                  </a:lnTo>
                  <a:lnTo>
                    <a:pt x="366784" y="168973"/>
                  </a:lnTo>
                  <a:lnTo>
                    <a:pt x="358407" y="178498"/>
                  </a:lnTo>
                  <a:lnTo>
                    <a:pt x="348887" y="173450"/>
                  </a:lnTo>
                  <a:lnTo>
                    <a:pt x="324423" y="185928"/>
                  </a:lnTo>
                  <a:lnTo>
                    <a:pt x="318235" y="178117"/>
                  </a:lnTo>
                  <a:lnTo>
                    <a:pt x="312333" y="174974"/>
                  </a:lnTo>
                  <a:lnTo>
                    <a:pt x="308620" y="177355"/>
                  </a:lnTo>
                  <a:close/>
                  <a:moveTo>
                    <a:pt x="99002" y="175450"/>
                  </a:moveTo>
                  <a:lnTo>
                    <a:pt x="104143" y="176117"/>
                  </a:lnTo>
                  <a:lnTo>
                    <a:pt x="107855" y="169354"/>
                  </a:lnTo>
                  <a:lnTo>
                    <a:pt x="121087" y="168688"/>
                  </a:lnTo>
                  <a:lnTo>
                    <a:pt x="130607" y="169354"/>
                  </a:lnTo>
                  <a:lnTo>
                    <a:pt x="155928" y="157639"/>
                  </a:lnTo>
                  <a:lnTo>
                    <a:pt x="164115" y="156686"/>
                  </a:lnTo>
                  <a:lnTo>
                    <a:pt x="178680" y="164021"/>
                  </a:lnTo>
                  <a:lnTo>
                    <a:pt x="191626" y="159067"/>
                  </a:lnTo>
                  <a:lnTo>
                    <a:pt x="204382" y="165640"/>
                  </a:lnTo>
                  <a:lnTo>
                    <a:pt x="225991" y="158020"/>
                  </a:lnTo>
                  <a:lnTo>
                    <a:pt x="239128" y="157067"/>
                  </a:lnTo>
                  <a:lnTo>
                    <a:pt x="259024" y="171259"/>
                  </a:lnTo>
                  <a:lnTo>
                    <a:pt x="263974" y="164497"/>
                  </a:lnTo>
                  <a:lnTo>
                    <a:pt x="279967" y="160115"/>
                  </a:lnTo>
                  <a:lnTo>
                    <a:pt x="290819" y="172402"/>
                  </a:lnTo>
                  <a:lnTo>
                    <a:pt x="299101" y="175165"/>
                  </a:lnTo>
                  <a:lnTo>
                    <a:pt x="299958" y="172021"/>
                  </a:lnTo>
                  <a:lnTo>
                    <a:pt x="311476" y="164782"/>
                  </a:lnTo>
                  <a:lnTo>
                    <a:pt x="324613" y="172307"/>
                  </a:lnTo>
                  <a:lnTo>
                    <a:pt x="326517" y="174784"/>
                  </a:lnTo>
                  <a:lnTo>
                    <a:pt x="348412" y="163640"/>
                  </a:lnTo>
                  <a:lnTo>
                    <a:pt x="356218" y="167640"/>
                  </a:lnTo>
                  <a:lnTo>
                    <a:pt x="361548" y="161925"/>
                  </a:lnTo>
                  <a:lnTo>
                    <a:pt x="368878" y="159829"/>
                  </a:lnTo>
                  <a:lnTo>
                    <a:pt x="377351" y="163925"/>
                  </a:lnTo>
                  <a:lnTo>
                    <a:pt x="393343" y="162020"/>
                  </a:lnTo>
                  <a:lnTo>
                    <a:pt x="401720" y="158782"/>
                  </a:lnTo>
                  <a:lnTo>
                    <a:pt x="410478" y="153162"/>
                  </a:lnTo>
                  <a:lnTo>
                    <a:pt x="414476" y="151828"/>
                  </a:lnTo>
                  <a:lnTo>
                    <a:pt x="414952" y="149923"/>
                  </a:lnTo>
                  <a:lnTo>
                    <a:pt x="411525" y="140398"/>
                  </a:lnTo>
                  <a:lnTo>
                    <a:pt x="425234" y="136303"/>
                  </a:lnTo>
                  <a:lnTo>
                    <a:pt x="430755" y="117253"/>
                  </a:lnTo>
                  <a:lnTo>
                    <a:pt x="444177" y="100679"/>
                  </a:lnTo>
                  <a:lnTo>
                    <a:pt x="451507" y="97822"/>
                  </a:lnTo>
                  <a:lnTo>
                    <a:pt x="458456" y="95821"/>
                  </a:lnTo>
                  <a:lnTo>
                    <a:pt x="466738" y="92011"/>
                  </a:lnTo>
                  <a:lnTo>
                    <a:pt x="475782" y="94012"/>
                  </a:lnTo>
                  <a:lnTo>
                    <a:pt x="481779" y="90106"/>
                  </a:lnTo>
                  <a:lnTo>
                    <a:pt x="479114" y="86677"/>
                  </a:lnTo>
                  <a:lnTo>
                    <a:pt x="473687" y="76486"/>
                  </a:lnTo>
                  <a:lnTo>
                    <a:pt x="472735" y="61055"/>
                  </a:lnTo>
                  <a:lnTo>
                    <a:pt x="469023" y="55340"/>
                  </a:lnTo>
                  <a:lnTo>
                    <a:pt x="469023" y="55340"/>
                  </a:lnTo>
                  <a:lnTo>
                    <a:pt x="454553" y="53150"/>
                  </a:lnTo>
                  <a:lnTo>
                    <a:pt x="449603" y="48006"/>
                  </a:lnTo>
                  <a:lnTo>
                    <a:pt x="445034" y="50482"/>
                  </a:lnTo>
                  <a:lnTo>
                    <a:pt x="440560" y="48101"/>
                  </a:lnTo>
                  <a:lnTo>
                    <a:pt x="431040" y="41338"/>
                  </a:lnTo>
                  <a:lnTo>
                    <a:pt x="431040" y="38005"/>
                  </a:lnTo>
                  <a:lnTo>
                    <a:pt x="430564" y="38005"/>
                  </a:lnTo>
                  <a:lnTo>
                    <a:pt x="422283" y="42481"/>
                  </a:lnTo>
                  <a:lnTo>
                    <a:pt x="414857" y="34195"/>
                  </a:lnTo>
                  <a:lnTo>
                    <a:pt x="402958" y="32099"/>
                  </a:lnTo>
                  <a:lnTo>
                    <a:pt x="397627" y="28765"/>
                  </a:lnTo>
                  <a:lnTo>
                    <a:pt x="392106" y="31051"/>
                  </a:lnTo>
                  <a:lnTo>
                    <a:pt x="374971" y="26765"/>
                  </a:lnTo>
                  <a:lnTo>
                    <a:pt x="372781" y="30385"/>
                  </a:lnTo>
                  <a:lnTo>
                    <a:pt x="361929" y="31147"/>
                  </a:lnTo>
                  <a:lnTo>
                    <a:pt x="357265" y="27527"/>
                  </a:lnTo>
                  <a:lnTo>
                    <a:pt x="335370" y="22574"/>
                  </a:lnTo>
                  <a:lnTo>
                    <a:pt x="333276" y="24003"/>
                  </a:lnTo>
                  <a:lnTo>
                    <a:pt x="319853" y="30194"/>
                  </a:lnTo>
                  <a:lnTo>
                    <a:pt x="315094" y="23622"/>
                  </a:lnTo>
                  <a:lnTo>
                    <a:pt x="307002" y="24670"/>
                  </a:lnTo>
                  <a:lnTo>
                    <a:pt x="294056" y="20574"/>
                  </a:lnTo>
                  <a:lnTo>
                    <a:pt x="290057" y="23146"/>
                  </a:lnTo>
                  <a:lnTo>
                    <a:pt x="256739" y="15907"/>
                  </a:lnTo>
                  <a:lnTo>
                    <a:pt x="247982" y="17717"/>
                  </a:lnTo>
                  <a:lnTo>
                    <a:pt x="241413" y="24098"/>
                  </a:lnTo>
                  <a:lnTo>
                    <a:pt x="219709" y="18574"/>
                  </a:lnTo>
                  <a:lnTo>
                    <a:pt x="211332" y="17240"/>
                  </a:lnTo>
                  <a:lnTo>
                    <a:pt x="204763" y="19145"/>
                  </a:lnTo>
                  <a:lnTo>
                    <a:pt x="191341" y="15907"/>
                  </a:lnTo>
                  <a:lnTo>
                    <a:pt x="178299" y="17050"/>
                  </a:lnTo>
                  <a:lnTo>
                    <a:pt x="173634" y="18574"/>
                  </a:lnTo>
                  <a:lnTo>
                    <a:pt x="170779" y="22860"/>
                  </a:lnTo>
                  <a:lnTo>
                    <a:pt x="157261" y="21622"/>
                  </a:lnTo>
                  <a:lnTo>
                    <a:pt x="144981" y="16478"/>
                  </a:lnTo>
                  <a:lnTo>
                    <a:pt x="134034" y="18098"/>
                  </a:lnTo>
                  <a:lnTo>
                    <a:pt x="123277" y="16573"/>
                  </a:lnTo>
                  <a:lnTo>
                    <a:pt x="110330" y="19145"/>
                  </a:lnTo>
                  <a:lnTo>
                    <a:pt x="88817" y="16288"/>
                  </a:lnTo>
                  <a:lnTo>
                    <a:pt x="78440" y="10763"/>
                  </a:lnTo>
                  <a:lnTo>
                    <a:pt x="59401" y="9525"/>
                  </a:lnTo>
                  <a:lnTo>
                    <a:pt x="47121" y="11144"/>
                  </a:lnTo>
                  <a:lnTo>
                    <a:pt x="41885" y="15335"/>
                  </a:lnTo>
                  <a:lnTo>
                    <a:pt x="41314" y="18383"/>
                  </a:lnTo>
                  <a:lnTo>
                    <a:pt x="45408" y="27908"/>
                  </a:lnTo>
                  <a:lnTo>
                    <a:pt x="43028" y="37433"/>
                  </a:lnTo>
                  <a:lnTo>
                    <a:pt x="25322" y="48387"/>
                  </a:lnTo>
                  <a:lnTo>
                    <a:pt x="13518" y="52673"/>
                  </a:lnTo>
                  <a:lnTo>
                    <a:pt x="20372" y="65246"/>
                  </a:lnTo>
                  <a:lnTo>
                    <a:pt x="33032" y="69247"/>
                  </a:lnTo>
                  <a:lnTo>
                    <a:pt x="38934" y="88297"/>
                  </a:lnTo>
                  <a:lnTo>
                    <a:pt x="46836" y="97250"/>
                  </a:lnTo>
                  <a:lnTo>
                    <a:pt x="36174" y="111157"/>
                  </a:lnTo>
                  <a:lnTo>
                    <a:pt x="36174" y="118110"/>
                  </a:lnTo>
                  <a:lnTo>
                    <a:pt x="37792" y="126873"/>
                  </a:lnTo>
                  <a:lnTo>
                    <a:pt x="31509" y="136398"/>
                  </a:lnTo>
                  <a:lnTo>
                    <a:pt x="30177" y="144971"/>
                  </a:lnTo>
                  <a:lnTo>
                    <a:pt x="41505" y="149638"/>
                  </a:lnTo>
                  <a:lnTo>
                    <a:pt x="38078" y="160020"/>
                  </a:lnTo>
                  <a:lnTo>
                    <a:pt x="28558" y="163163"/>
                  </a:lnTo>
                  <a:lnTo>
                    <a:pt x="27702" y="164497"/>
                  </a:lnTo>
                  <a:lnTo>
                    <a:pt x="27702" y="168307"/>
                  </a:lnTo>
                  <a:lnTo>
                    <a:pt x="32271" y="163640"/>
                  </a:lnTo>
                  <a:lnTo>
                    <a:pt x="40553" y="168307"/>
                  </a:lnTo>
                  <a:lnTo>
                    <a:pt x="53499" y="170402"/>
                  </a:lnTo>
                  <a:lnTo>
                    <a:pt x="66541" y="160877"/>
                  </a:lnTo>
                  <a:lnTo>
                    <a:pt x="72729" y="163735"/>
                  </a:lnTo>
                  <a:lnTo>
                    <a:pt x="85199" y="162687"/>
                  </a:lnTo>
                  <a:close/>
                  <a:moveTo>
                    <a:pt x="501294" y="139732"/>
                  </a:moveTo>
                  <a:lnTo>
                    <a:pt x="491774" y="136493"/>
                  </a:lnTo>
                  <a:lnTo>
                    <a:pt x="486348" y="130016"/>
                  </a:lnTo>
                  <a:lnTo>
                    <a:pt x="486348" y="119253"/>
                  </a:lnTo>
                  <a:lnTo>
                    <a:pt x="525473" y="110585"/>
                  </a:lnTo>
                  <a:lnTo>
                    <a:pt x="527282" y="107061"/>
                  </a:lnTo>
                  <a:lnTo>
                    <a:pt x="543846" y="105537"/>
                  </a:lnTo>
                  <a:lnTo>
                    <a:pt x="568787" y="111633"/>
                  </a:lnTo>
                  <a:lnTo>
                    <a:pt x="574117" y="109061"/>
                  </a:lnTo>
                  <a:lnTo>
                    <a:pt x="590205" y="120586"/>
                  </a:lnTo>
                  <a:lnTo>
                    <a:pt x="556602" y="131064"/>
                  </a:lnTo>
                  <a:lnTo>
                    <a:pt x="550700" y="128206"/>
                  </a:lnTo>
                  <a:lnTo>
                    <a:pt x="550033" y="129159"/>
                  </a:lnTo>
                  <a:lnTo>
                    <a:pt x="527091" y="138684"/>
                  </a:lnTo>
                  <a:lnTo>
                    <a:pt x="518334" y="135541"/>
                  </a:lnTo>
                  <a:close/>
                  <a:moveTo>
                    <a:pt x="497772" y="128397"/>
                  </a:moveTo>
                  <a:lnTo>
                    <a:pt x="501770" y="129730"/>
                  </a:lnTo>
                  <a:lnTo>
                    <a:pt x="519666" y="125254"/>
                  </a:lnTo>
                  <a:lnTo>
                    <a:pt x="527662" y="128111"/>
                  </a:lnTo>
                  <a:lnTo>
                    <a:pt x="544417" y="121444"/>
                  </a:lnTo>
                  <a:lnTo>
                    <a:pt x="547939" y="116110"/>
                  </a:lnTo>
                  <a:lnTo>
                    <a:pt x="543846" y="115157"/>
                  </a:lnTo>
                  <a:lnTo>
                    <a:pt x="534326" y="116015"/>
                  </a:lnTo>
                  <a:lnTo>
                    <a:pt x="532803" y="118967"/>
                  </a:lnTo>
                  <a:lnTo>
                    <a:pt x="496724" y="126873"/>
                  </a:lnTo>
                  <a:close/>
                  <a:moveTo>
                    <a:pt x="549081" y="116396"/>
                  </a:moveTo>
                  <a:lnTo>
                    <a:pt x="558125" y="120872"/>
                  </a:lnTo>
                  <a:lnTo>
                    <a:pt x="562123" y="119634"/>
                  </a:lnTo>
                  <a:close/>
                  <a:moveTo>
                    <a:pt x="575450" y="84011"/>
                  </a:moveTo>
                  <a:lnTo>
                    <a:pt x="557649" y="64960"/>
                  </a:lnTo>
                  <a:lnTo>
                    <a:pt x="550700" y="51435"/>
                  </a:lnTo>
                  <a:lnTo>
                    <a:pt x="561742" y="48387"/>
                  </a:lnTo>
                  <a:lnTo>
                    <a:pt x="565455" y="52864"/>
                  </a:lnTo>
                  <a:lnTo>
                    <a:pt x="565455" y="52864"/>
                  </a:lnTo>
                  <a:lnTo>
                    <a:pt x="580971" y="56198"/>
                  </a:lnTo>
                  <a:lnTo>
                    <a:pt x="588587" y="60865"/>
                  </a:lnTo>
                  <a:lnTo>
                    <a:pt x="592395" y="70390"/>
                  </a:lnTo>
                  <a:lnTo>
                    <a:pt x="580876" y="79915"/>
                  </a:lnTo>
                  <a:lnTo>
                    <a:pt x="579068" y="78105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solidFill>
                <a:srgbClr val="003F72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02EA7A4-1E55-C841-9820-7A3D0B419800}"/>
                </a:ext>
              </a:extLst>
            </p:cNvPr>
            <p:cNvSpPr/>
            <p:nvPr/>
          </p:nvSpPr>
          <p:spPr>
            <a:xfrm>
              <a:off x="3404907" y="6000679"/>
              <a:ext cx="580400" cy="176498"/>
            </a:xfrm>
            <a:custGeom>
              <a:avLst/>
              <a:gdLst>
                <a:gd name="connsiteX0" fmla="*/ 537658 w 580400"/>
                <a:gd name="connsiteY0" fmla="*/ 106680 h 176498"/>
                <a:gd name="connsiteX1" fmla="*/ 563551 w 580400"/>
                <a:gd name="connsiteY1" fmla="*/ 113062 h 176498"/>
                <a:gd name="connsiteX2" fmla="*/ 567835 w 580400"/>
                <a:gd name="connsiteY2" fmla="*/ 110966 h 176498"/>
                <a:gd name="connsiteX3" fmla="*/ 573832 w 580400"/>
                <a:gd name="connsiteY3" fmla="*/ 115252 h 176498"/>
                <a:gd name="connsiteX4" fmla="*/ 551176 w 580400"/>
                <a:gd name="connsiteY4" fmla="*/ 122396 h 176498"/>
                <a:gd name="connsiteX5" fmla="*/ 543179 w 580400"/>
                <a:gd name="connsiteY5" fmla="*/ 118396 h 176498"/>
                <a:gd name="connsiteX6" fmla="*/ 541085 w 580400"/>
                <a:gd name="connsiteY6" fmla="*/ 121634 h 176498"/>
                <a:gd name="connsiteX7" fmla="*/ 521189 w 580400"/>
                <a:gd name="connsiteY7" fmla="*/ 129635 h 176498"/>
                <a:gd name="connsiteX8" fmla="*/ 512812 w 580400"/>
                <a:gd name="connsiteY8" fmla="*/ 126587 h 176498"/>
                <a:gd name="connsiteX9" fmla="*/ 495011 w 580400"/>
                <a:gd name="connsiteY9" fmla="*/ 131159 h 176498"/>
                <a:gd name="connsiteX10" fmla="*/ 488442 w 580400"/>
                <a:gd name="connsiteY10" fmla="*/ 128873 h 176498"/>
                <a:gd name="connsiteX11" fmla="*/ 485016 w 580400"/>
                <a:gd name="connsiteY11" fmla="*/ 124777 h 176498"/>
                <a:gd name="connsiteX12" fmla="*/ 485016 w 580400"/>
                <a:gd name="connsiteY12" fmla="*/ 119443 h 176498"/>
                <a:gd name="connsiteX13" fmla="*/ 523093 w 580400"/>
                <a:gd name="connsiteY13" fmla="*/ 111157 h 176498"/>
                <a:gd name="connsiteX14" fmla="*/ 524711 w 580400"/>
                <a:gd name="connsiteY14" fmla="*/ 107918 h 176498"/>
                <a:gd name="connsiteX15" fmla="*/ 553460 w 580400"/>
                <a:gd name="connsiteY15" fmla="*/ 49530 h 176498"/>
                <a:gd name="connsiteX16" fmla="*/ 559172 w 580400"/>
                <a:gd name="connsiteY16" fmla="*/ 56293 h 176498"/>
                <a:gd name="connsiteX17" fmla="*/ 561361 w 580400"/>
                <a:gd name="connsiteY17" fmla="*/ 53340 h 176498"/>
                <a:gd name="connsiteX18" fmla="*/ 572309 w 580400"/>
                <a:gd name="connsiteY18" fmla="*/ 55435 h 176498"/>
                <a:gd name="connsiteX19" fmla="*/ 578592 w 580400"/>
                <a:gd name="connsiteY19" fmla="*/ 59341 h 176498"/>
                <a:gd name="connsiteX20" fmla="*/ 580400 w 580400"/>
                <a:gd name="connsiteY20" fmla="*/ 63722 h 176498"/>
                <a:gd name="connsiteX21" fmla="*/ 575069 w 580400"/>
                <a:gd name="connsiteY21" fmla="*/ 67913 h 176498"/>
                <a:gd name="connsiteX22" fmla="*/ 570310 w 580400"/>
                <a:gd name="connsiteY22" fmla="*/ 63055 h 176498"/>
                <a:gd name="connsiteX23" fmla="*/ 563932 w 580400"/>
                <a:gd name="connsiteY23" fmla="*/ 61817 h 176498"/>
                <a:gd name="connsiteX24" fmla="*/ 570024 w 580400"/>
                <a:gd name="connsiteY24" fmla="*/ 67913 h 176498"/>
                <a:gd name="connsiteX25" fmla="*/ 567930 w 580400"/>
                <a:gd name="connsiteY25" fmla="*/ 71628 h 176498"/>
                <a:gd name="connsiteX26" fmla="*/ 555269 w 580400"/>
                <a:gd name="connsiteY26" fmla="*/ 59055 h 176498"/>
                <a:gd name="connsiteX27" fmla="*/ 550985 w 580400"/>
                <a:gd name="connsiteY27" fmla="*/ 50768 h 176498"/>
                <a:gd name="connsiteX28" fmla="*/ 52167 w 580400"/>
                <a:gd name="connsiteY28" fmla="*/ 0 h 176498"/>
                <a:gd name="connsiteX29" fmla="*/ 72919 w 580400"/>
                <a:gd name="connsiteY29" fmla="*/ 1333 h 176498"/>
                <a:gd name="connsiteX30" fmla="*/ 84152 w 580400"/>
                <a:gd name="connsiteY30" fmla="*/ 7334 h 176498"/>
                <a:gd name="connsiteX31" fmla="*/ 103191 w 580400"/>
                <a:gd name="connsiteY31" fmla="*/ 9620 h 176498"/>
                <a:gd name="connsiteX32" fmla="*/ 116137 w 580400"/>
                <a:gd name="connsiteY32" fmla="*/ 6953 h 176498"/>
                <a:gd name="connsiteX33" fmla="*/ 127085 w 580400"/>
                <a:gd name="connsiteY33" fmla="*/ 8572 h 176498"/>
                <a:gd name="connsiteX34" fmla="*/ 138603 w 580400"/>
                <a:gd name="connsiteY34" fmla="*/ 6763 h 176498"/>
                <a:gd name="connsiteX35" fmla="*/ 152216 w 580400"/>
                <a:gd name="connsiteY35" fmla="*/ 12478 h 176498"/>
                <a:gd name="connsiteX36" fmla="*/ 161735 w 580400"/>
                <a:gd name="connsiteY36" fmla="*/ 13144 h 176498"/>
                <a:gd name="connsiteX37" fmla="*/ 164020 w 580400"/>
                <a:gd name="connsiteY37" fmla="*/ 9715 h 176498"/>
                <a:gd name="connsiteX38" fmla="*/ 170779 w 580400"/>
                <a:gd name="connsiteY38" fmla="*/ 7525 h 176498"/>
                <a:gd name="connsiteX39" fmla="*/ 185153 w 580400"/>
                <a:gd name="connsiteY39" fmla="*/ 6382 h 176498"/>
                <a:gd name="connsiteX40" fmla="*/ 198100 w 580400"/>
                <a:gd name="connsiteY40" fmla="*/ 9525 h 176498"/>
                <a:gd name="connsiteX41" fmla="*/ 204478 w 580400"/>
                <a:gd name="connsiteY41" fmla="*/ 7525 h 176498"/>
                <a:gd name="connsiteX42" fmla="*/ 213997 w 580400"/>
                <a:gd name="connsiteY42" fmla="*/ 9239 h 176498"/>
                <a:gd name="connsiteX43" fmla="*/ 233036 w 580400"/>
                <a:gd name="connsiteY43" fmla="*/ 14002 h 176498"/>
                <a:gd name="connsiteX44" fmla="*/ 238557 w 580400"/>
                <a:gd name="connsiteY44" fmla="*/ 8572 h 176498"/>
                <a:gd name="connsiteX45" fmla="*/ 249695 w 580400"/>
                <a:gd name="connsiteY45" fmla="*/ 6286 h 176498"/>
                <a:gd name="connsiteX46" fmla="*/ 282537 w 580400"/>
                <a:gd name="connsiteY46" fmla="*/ 13144 h 176498"/>
                <a:gd name="connsiteX47" fmla="*/ 286725 w 580400"/>
                <a:gd name="connsiteY47" fmla="*/ 10382 h 176498"/>
                <a:gd name="connsiteX48" fmla="*/ 300910 w 580400"/>
                <a:gd name="connsiteY48" fmla="*/ 14859 h 176498"/>
                <a:gd name="connsiteX49" fmla="*/ 310429 w 580400"/>
                <a:gd name="connsiteY49" fmla="*/ 13621 h 176498"/>
                <a:gd name="connsiteX50" fmla="*/ 314617 w 580400"/>
                <a:gd name="connsiteY50" fmla="*/ 19336 h 176498"/>
                <a:gd name="connsiteX51" fmla="*/ 324137 w 580400"/>
                <a:gd name="connsiteY51" fmla="*/ 15049 h 176498"/>
                <a:gd name="connsiteX52" fmla="*/ 328040 w 580400"/>
                <a:gd name="connsiteY52" fmla="*/ 12573 h 176498"/>
                <a:gd name="connsiteX53" fmla="*/ 352790 w 580400"/>
                <a:gd name="connsiteY53" fmla="*/ 18193 h 176498"/>
                <a:gd name="connsiteX54" fmla="*/ 356979 w 580400"/>
                <a:gd name="connsiteY54" fmla="*/ 21336 h 176498"/>
                <a:gd name="connsiteX55" fmla="*/ 363547 w 580400"/>
                <a:gd name="connsiteY55" fmla="*/ 21336 h 176498"/>
                <a:gd name="connsiteX56" fmla="*/ 366308 w 580400"/>
                <a:gd name="connsiteY56" fmla="*/ 16764 h 176498"/>
                <a:gd name="connsiteX57" fmla="*/ 385347 w 580400"/>
                <a:gd name="connsiteY57" fmla="*/ 21526 h 176498"/>
                <a:gd name="connsiteX58" fmla="*/ 391630 w 580400"/>
                <a:gd name="connsiteY58" fmla="*/ 18859 h 176498"/>
                <a:gd name="connsiteX59" fmla="*/ 399150 w 580400"/>
                <a:gd name="connsiteY59" fmla="*/ 23622 h 176498"/>
                <a:gd name="connsiteX60" fmla="*/ 410859 w 580400"/>
                <a:gd name="connsiteY60" fmla="*/ 25241 h 176498"/>
                <a:gd name="connsiteX61" fmla="*/ 416951 w 580400"/>
                <a:gd name="connsiteY61" fmla="*/ 32004 h 176498"/>
                <a:gd name="connsiteX62" fmla="*/ 423996 w 580400"/>
                <a:gd name="connsiteY62" fmla="*/ 28289 h 176498"/>
                <a:gd name="connsiteX63" fmla="*/ 429422 w 580400"/>
                <a:gd name="connsiteY63" fmla="*/ 30670 h 176498"/>
                <a:gd name="connsiteX64" fmla="*/ 429422 w 580400"/>
                <a:gd name="connsiteY64" fmla="*/ 34766 h 176498"/>
                <a:gd name="connsiteX65" fmla="*/ 436086 w 580400"/>
                <a:gd name="connsiteY65" fmla="*/ 39719 h 176498"/>
                <a:gd name="connsiteX66" fmla="*/ 438275 w 580400"/>
                <a:gd name="connsiteY66" fmla="*/ 40862 h 176498"/>
                <a:gd name="connsiteX67" fmla="*/ 443796 w 580400"/>
                <a:gd name="connsiteY67" fmla="*/ 37909 h 176498"/>
                <a:gd name="connsiteX68" fmla="*/ 450174 w 580400"/>
                <a:gd name="connsiteY68" fmla="*/ 44482 h 176498"/>
                <a:gd name="connsiteX69" fmla="*/ 460551 w 580400"/>
                <a:gd name="connsiteY69" fmla="*/ 46006 h 176498"/>
                <a:gd name="connsiteX70" fmla="*/ 465881 w 580400"/>
                <a:gd name="connsiteY70" fmla="*/ 40005 h 176498"/>
                <a:gd name="connsiteX71" fmla="*/ 473497 w 580400"/>
                <a:gd name="connsiteY71" fmla="*/ 37814 h 176498"/>
                <a:gd name="connsiteX72" fmla="*/ 473497 w 580400"/>
                <a:gd name="connsiteY72" fmla="*/ 44386 h 176498"/>
                <a:gd name="connsiteX73" fmla="*/ 468547 w 580400"/>
                <a:gd name="connsiteY73" fmla="*/ 50482 h 176498"/>
                <a:gd name="connsiteX74" fmla="*/ 471403 w 580400"/>
                <a:gd name="connsiteY74" fmla="*/ 54769 h 176498"/>
                <a:gd name="connsiteX75" fmla="*/ 471403 w 580400"/>
                <a:gd name="connsiteY75" fmla="*/ 62960 h 176498"/>
                <a:gd name="connsiteX76" fmla="*/ 471403 w 580400"/>
                <a:gd name="connsiteY76" fmla="*/ 70390 h 176498"/>
                <a:gd name="connsiteX77" fmla="*/ 475877 w 580400"/>
                <a:gd name="connsiteY77" fmla="*/ 78867 h 176498"/>
                <a:gd name="connsiteX78" fmla="*/ 481493 w 580400"/>
                <a:gd name="connsiteY78" fmla="*/ 86011 h 176498"/>
                <a:gd name="connsiteX79" fmla="*/ 475211 w 580400"/>
                <a:gd name="connsiteY79" fmla="*/ 90964 h 176498"/>
                <a:gd name="connsiteX80" fmla="*/ 469594 w 580400"/>
                <a:gd name="connsiteY80" fmla="*/ 94202 h 176498"/>
                <a:gd name="connsiteX81" fmla="*/ 460075 w 580400"/>
                <a:gd name="connsiteY81" fmla="*/ 92107 h 176498"/>
                <a:gd name="connsiteX82" fmla="*/ 452554 w 580400"/>
                <a:gd name="connsiteY82" fmla="*/ 95536 h 176498"/>
                <a:gd name="connsiteX83" fmla="*/ 445986 w 580400"/>
                <a:gd name="connsiteY83" fmla="*/ 97441 h 176498"/>
                <a:gd name="connsiteX84" fmla="*/ 439798 w 580400"/>
                <a:gd name="connsiteY84" fmla="*/ 99822 h 176498"/>
                <a:gd name="connsiteX85" fmla="*/ 427804 w 580400"/>
                <a:gd name="connsiteY85" fmla="*/ 115633 h 176498"/>
                <a:gd name="connsiteX86" fmla="*/ 422473 w 580400"/>
                <a:gd name="connsiteY86" fmla="*/ 134684 h 176498"/>
                <a:gd name="connsiteX87" fmla="*/ 411049 w 580400"/>
                <a:gd name="connsiteY87" fmla="*/ 138113 h 176498"/>
                <a:gd name="connsiteX88" fmla="*/ 413334 w 580400"/>
                <a:gd name="connsiteY88" fmla="*/ 144685 h 176498"/>
                <a:gd name="connsiteX89" fmla="*/ 411716 w 580400"/>
                <a:gd name="connsiteY89" fmla="*/ 150590 h 176498"/>
                <a:gd name="connsiteX90" fmla="*/ 405243 w 580400"/>
                <a:gd name="connsiteY90" fmla="*/ 152686 h 176498"/>
                <a:gd name="connsiteX91" fmla="*/ 397246 w 580400"/>
                <a:gd name="connsiteY91" fmla="*/ 158020 h 176498"/>
                <a:gd name="connsiteX92" fmla="*/ 387727 w 580400"/>
                <a:gd name="connsiteY92" fmla="*/ 161544 h 176498"/>
                <a:gd name="connsiteX93" fmla="*/ 369735 w 580400"/>
                <a:gd name="connsiteY93" fmla="*/ 163735 h 176498"/>
                <a:gd name="connsiteX94" fmla="*/ 361643 w 580400"/>
                <a:gd name="connsiteY94" fmla="*/ 159829 h 176498"/>
                <a:gd name="connsiteX95" fmla="*/ 357360 w 580400"/>
                <a:gd name="connsiteY95" fmla="*/ 161068 h 176498"/>
                <a:gd name="connsiteX96" fmla="*/ 350506 w 580400"/>
                <a:gd name="connsiteY96" fmla="*/ 168402 h 176498"/>
                <a:gd name="connsiteX97" fmla="*/ 341653 w 580400"/>
                <a:gd name="connsiteY97" fmla="*/ 163925 h 176498"/>
                <a:gd name="connsiteX98" fmla="*/ 318520 w 580400"/>
                <a:gd name="connsiteY98" fmla="*/ 175736 h 176498"/>
                <a:gd name="connsiteX99" fmla="*/ 314142 w 580400"/>
                <a:gd name="connsiteY99" fmla="*/ 170212 h 176498"/>
                <a:gd name="connsiteX100" fmla="*/ 304622 w 580400"/>
                <a:gd name="connsiteY100" fmla="*/ 165259 h 176498"/>
                <a:gd name="connsiteX101" fmla="*/ 297007 w 580400"/>
                <a:gd name="connsiteY101" fmla="*/ 170117 h 176498"/>
                <a:gd name="connsiteX102" fmla="*/ 295293 w 580400"/>
                <a:gd name="connsiteY102" fmla="*/ 176213 h 176498"/>
                <a:gd name="connsiteX103" fmla="*/ 281014 w 580400"/>
                <a:gd name="connsiteY103" fmla="*/ 171450 h 176498"/>
                <a:gd name="connsiteX104" fmla="*/ 271494 w 580400"/>
                <a:gd name="connsiteY104" fmla="*/ 160401 h 176498"/>
                <a:gd name="connsiteX105" fmla="*/ 259976 w 580400"/>
                <a:gd name="connsiteY105" fmla="*/ 163640 h 176498"/>
                <a:gd name="connsiteX106" fmla="*/ 253217 w 580400"/>
                <a:gd name="connsiteY106" fmla="*/ 173165 h 176498"/>
                <a:gd name="connsiteX107" fmla="*/ 230942 w 580400"/>
                <a:gd name="connsiteY107" fmla="*/ 157163 h 176498"/>
                <a:gd name="connsiteX108" fmla="*/ 219423 w 580400"/>
                <a:gd name="connsiteY108" fmla="*/ 158020 h 176498"/>
                <a:gd name="connsiteX109" fmla="*/ 197148 w 580400"/>
                <a:gd name="connsiteY109" fmla="*/ 166116 h 176498"/>
                <a:gd name="connsiteX110" fmla="*/ 184487 w 580400"/>
                <a:gd name="connsiteY110" fmla="*/ 159544 h 176498"/>
                <a:gd name="connsiteX111" fmla="*/ 171540 w 580400"/>
                <a:gd name="connsiteY111" fmla="*/ 164497 h 176498"/>
                <a:gd name="connsiteX112" fmla="*/ 156404 w 580400"/>
                <a:gd name="connsiteY112" fmla="*/ 156781 h 176498"/>
                <a:gd name="connsiteX113" fmla="*/ 149646 w 580400"/>
                <a:gd name="connsiteY113" fmla="*/ 157543 h 176498"/>
                <a:gd name="connsiteX114" fmla="*/ 138603 w 580400"/>
                <a:gd name="connsiteY114" fmla="*/ 162687 h 176498"/>
                <a:gd name="connsiteX115" fmla="*/ 124705 w 580400"/>
                <a:gd name="connsiteY115" fmla="*/ 169354 h 176498"/>
                <a:gd name="connsiteX116" fmla="*/ 114519 w 580400"/>
                <a:gd name="connsiteY116" fmla="*/ 168688 h 176498"/>
                <a:gd name="connsiteX117" fmla="*/ 103952 w 580400"/>
                <a:gd name="connsiteY117" fmla="*/ 169259 h 176498"/>
                <a:gd name="connsiteX118" fmla="*/ 101001 w 580400"/>
                <a:gd name="connsiteY118" fmla="*/ 174498 h 176498"/>
                <a:gd name="connsiteX119" fmla="*/ 99669 w 580400"/>
                <a:gd name="connsiteY119" fmla="*/ 176498 h 176498"/>
                <a:gd name="connsiteX120" fmla="*/ 90149 w 580400"/>
                <a:gd name="connsiteY120" fmla="*/ 175260 h 176498"/>
                <a:gd name="connsiteX121" fmla="*/ 76822 w 580400"/>
                <a:gd name="connsiteY121" fmla="*/ 163068 h 176498"/>
                <a:gd name="connsiteX122" fmla="*/ 65208 w 580400"/>
                <a:gd name="connsiteY122" fmla="*/ 164020 h 176498"/>
                <a:gd name="connsiteX123" fmla="*/ 60353 w 580400"/>
                <a:gd name="connsiteY123" fmla="*/ 161830 h 176498"/>
                <a:gd name="connsiteX124" fmla="*/ 48073 w 580400"/>
                <a:gd name="connsiteY124" fmla="*/ 170688 h 176498"/>
                <a:gd name="connsiteX125" fmla="*/ 32271 w 580400"/>
                <a:gd name="connsiteY125" fmla="*/ 168211 h 176498"/>
                <a:gd name="connsiteX126" fmla="*/ 26464 w 580400"/>
                <a:gd name="connsiteY126" fmla="*/ 164973 h 176498"/>
                <a:gd name="connsiteX127" fmla="*/ 22847 w 580400"/>
                <a:gd name="connsiteY127" fmla="*/ 168592 h 176498"/>
                <a:gd name="connsiteX128" fmla="*/ 25512 w 580400"/>
                <a:gd name="connsiteY128" fmla="*/ 174688 h 176498"/>
                <a:gd name="connsiteX129" fmla="*/ 22180 w 580400"/>
                <a:gd name="connsiteY129" fmla="*/ 174688 h 176498"/>
                <a:gd name="connsiteX130" fmla="*/ 16278 w 580400"/>
                <a:gd name="connsiteY130" fmla="*/ 168783 h 176498"/>
                <a:gd name="connsiteX131" fmla="*/ 16278 w 580400"/>
                <a:gd name="connsiteY131" fmla="*/ 158496 h 176498"/>
                <a:gd name="connsiteX132" fmla="*/ 18468 w 580400"/>
                <a:gd name="connsiteY132" fmla="*/ 154305 h 176498"/>
                <a:gd name="connsiteX133" fmla="*/ 27035 w 580400"/>
                <a:gd name="connsiteY133" fmla="*/ 151447 h 176498"/>
                <a:gd name="connsiteX134" fmla="*/ 28368 w 580400"/>
                <a:gd name="connsiteY134" fmla="*/ 147542 h 176498"/>
                <a:gd name="connsiteX135" fmla="*/ 17611 w 580400"/>
                <a:gd name="connsiteY135" fmla="*/ 143065 h 176498"/>
                <a:gd name="connsiteX136" fmla="*/ 19801 w 580400"/>
                <a:gd name="connsiteY136" fmla="*/ 129730 h 176498"/>
                <a:gd name="connsiteX137" fmla="*/ 25512 w 580400"/>
                <a:gd name="connsiteY137" fmla="*/ 120872 h 176498"/>
                <a:gd name="connsiteX138" fmla="*/ 24179 w 580400"/>
                <a:gd name="connsiteY138" fmla="*/ 113538 h 176498"/>
                <a:gd name="connsiteX139" fmla="*/ 24179 w 580400"/>
                <a:gd name="connsiteY139" fmla="*/ 104013 h 176498"/>
                <a:gd name="connsiteX140" fmla="*/ 33699 w 580400"/>
                <a:gd name="connsiteY140" fmla="*/ 92392 h 176498"/>
                <a:gd name="connsiteX141" fmla="*/ 27702 w 580400"/>
                <a:gd name="connsiteY141" fmla="*/ 85725 h 176498"/>
                <a:gd name="connsiteX142" fmla="*/ 22561 w 580400"/>
                <a:gd name="connsiteY142" fmla="*/ 68580 h 176498"/>
                <a:gd name="connsiteX143" fmla="*/ 10471 w 580400"/>
                <a:gd name="connsiteY143" fmla="*/ 64770 h 176498"/>
                <a:gd name="connsiteX144" fmla="*/ 0 w 580400"/>
                <a:gd name="connsiteY144" fmla="*/ 45720 h 176498"/>
                <a:gd name="connsiteX145" fmla="*/ 17040 w 580400"/>
                <a:gd name="connsiteY145" fmla="*/ 39529 h 176498"/>
                <a:gd name="connsiteX146" fmla="*/ 31890 w 580400"/>
                <a:gd name="connsiteY146" fmla="*/ 30575 h 176498"/>
                <a:gd name="connsiteX147" fmla="*/ 33318 w 580400"/>
                <a:gd name="connsiteY147" fmla="*/ 24479 h 176498"/>
                <a:gd name="connsiteX148" fmla="*/ 29320 w 580400"/>
                <a:gd name="connsiteY148" fmla="*/ 14954 h 176498"/>
                <a:gd name="connsiteX149" fmla="*/ 30557 w 580400"/>
                <a:gd name="connsiteY149" fmla="*/ 8763 h 176498"/>
                <a:gd name="connsiteX150" fmla="*/ 38173 w 580400"/>
                <a:gd name="connsiteY150" fmla="*/ 2762 h 17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580400" h="176498">
                  <a:moveTo>
                    <a:pt x="537658" y="106680"/>
                  </a:moveTo>
                  <a:lnTo>
                    <a:pt x="563551" y="113062"/>
                  </a:lnTo>
                  <a:lnTo>
                    <a:pt x="567835" y="110966"/>
                  </a:lnTo>
                  <a:lnTo>
                    <a:pt x="573832" y="115252"/>
                  </a:lnTo>
                  <a:lnTo>
                    <a:pt x="551176" y="122396"/>
                  </a:lnTo>
                  <a:lnTo>
                    <a:pt x="543179" y="118396"/>
                  </a:lnTo>
                  <a:lnTo>
                    <a:pt x="541085" y="121634"/>
                  </a:lnTo>
                  <a:lnTo>
                    <a:pt x="521189" y="129635"/>
                  </a:lnTo>
                  <a:lnTo>
                    <a:pt x="512812" y="126587"/>
                  </a:lnTo>
                  <a:lnTo>
                    <a:pt x="495011" y="131159"/>
                  </a:lnTo>
                  <a:lnTo>
                    <a:pt x="488442" y="128873"/>
                  </a:lnTo>
                  <a:lnTo>
                    <a:pt x="485016" y="124777"/>
                  </a:lnTo>
                  <a:lnTo>
                    <a:pt x="485016" y="119443"/>
                  </a:lnTo>
                  <a:lnTo>
                    <a:pt x="523093" y="111157"/>
                  </a:lnTo>
                  <a:lnTo>
                    <a:pt x="524711" y="107918"/>
                  </a:lnTo>
                  <a:close/>
                  <a:moveTo>
                    <a:pt x="553460" y="49530"/>
                  </a:moveTo>
                  <a:lnTo>
                    <a:pt x="559172" y="56293"/>
                  </a:lnTo>
                  <a:lnTo>
                    <a:pt x="561361" y="53340"/>
                  </a:lnTo>
                  <a:lnTo>
                    <a:pt x="572309" y="55435"/>
                  </a:lnTo>
                  <a:lnTo>
                    <a:pt x="578592" y="59341"/>
                  </a:lnTo>
                  <a:lnTo>
                    <a:pt x="580400" y="63722"/>
                  </a:lnTo>
                  <a:lnTo>
                    <a:pt x="575069" y="67913"/>
                  </a:lnTo>
                  <a:lnTo>
                    <a:pt x="570310" y="63055"/>
                  </a:lnTo>
                  <a:lnTo>
                    <a:pt x="563932" y="61817"/>
                  </a:lnTo>
                  <a:lnTo>
                    <a:pt x="570024" y="67913"/>
                  </a:lnTo>
                  <a:lnTo>
                    <a:pt x="567930" y="71628"/>
                  </a:lnTo>
                  <a:lnTo>
                    <a:pt x="555269" y="59055"/>
                  </a:lnTo>
                  <a:lnTo>
                    <a:pt x="550985" y="50768"/>
                  </a:lnTo>
                  <a:close/>
                  <a:moveTo>
                    <a:pt x="52167" y="0"/>
                  </a:moveTo>
                  <a:lnTo>
                    <a:pt x="72919" y="1333"/>
                  </a:lnTo>
                  <a:lnTo>
                    <a:pt x="84152" y="7334"/>
                  </a:lnTo>
                  <a:lnTo>
                    <a:pt x="103191" y="9620"/>
                  </a:lnTo>
                  <a:lnTo>
                    <a:pt x="116137" y="6953"/>
                  </a:lnTo>
                  <a:lnTo>
                    <a:pt x="127085" y="8572"/>
                  </a:lnTo>
                  <a:lnTo>
                    <a:pt x="138603" y="6763"/>
                  </a:lnTo>
                  <a:lnTo>
                    <a:pt x="152216" y="12478"/>
                  </a:lnTo>
                  <a:lnTo>
                    <a:pt x="161735" y="13144"/>
                  </a:lnTo>
                  <a:lnTo>
                    <a:pt x="164020" y="9715"/>
                  </a:lnTo>
                  <a:lnTo>
                    <a:pt x="170779" y="7525"/>
                  </a:lnTo>
                  <a:lnTo>
                    <a:pt x="185153" y="6382"/>
                  </a:lnTo>
                  <a:lnTo>
                    <a:pt x="198100" y="9525"/>
                  </a:lnTo>
                  <a:lnTo>
                    <a:pt x="204478" y="7525"/>
                  </a:lnTo>
                  <a:lnTo>
                    <a:pt x="213997" y="9239"/>
                  </a:lnTo>
                  <a:lnTo>
                    <a:pt x="233036" y="14002"/>
                  </a:lnTo>
                  <a:lnTo>
                    <a:pt x="238557" y="8572"/>
                  </a:lnTo>
                  <a:lnTo>
                    <a:pt x="249695" y="6286"/>
                  </a:lnTo>
                  <a:lnTo>
                    <a:pt x="282537" y="13144"/>
                  </a:lnTo>
                  <a:lnTo>
                    <a:pt x="286725" y="10382"/>
                  </a:lnTo>
                  <a:lnTo>
                    <a:pt x="300910" y="14859"/>
                  </a:lnTo>
                  <a:lnTo>
                    <a:pt x="310429" y="13621"/>
                  </a:lnTo>
                  <a:lnTo>
                    <a:pt x="314617" y="19336"/>
                  </a:lnTo>
                  <a:lnTo>
                    <a:pt x="324137" y="15049"/>
                  </a:lnTo>
                  <a:lnTo>
                    <a:pt x="328040" y="12573"/>
                  </a:lnTo>
                  <a:lnTo>
                    <a:pt x="352790" y="18193"/>
                  </a:lnTo>
                  <a:lnTo>
                    <a:pt x="356979" y="21336"/>
                  </a:lnTo>
                  <a:lnTo>
                    <a:pt x="363547" y="21336"/>
                  </a:lnTo>
                  <a:lnTo>
                    <a:pt x="366308" y="16764"/>
                  </a:lnTo>
                  <a:lnTo>
                    <a:pt x="385347" y="21526"/>
                  </a:lnTo>
                  <a:lnTo>
                    <a:pt x="391630" y="18859"/>
                  </a:lnTo>
                  <a:lnTo>
                    <a:pt x="399150" y="23622"/>
                  </a:lnTo>
                  <a:lnTo>
                    <a:pt x="410859" y="25241"/>
                  </a:lnTo>
                  <a:lnTo>
                    <a:pt x="416951" y="32004"/>
                  </a:lnTo>
                  <a:lnTo>
                    <a:pt x="423996" y="28289"/>
                  </a:lnTo>
                  <a:lnTo>
                    <a:pt x="429422" y="30670"/>
                  </a:lnTo>
                  <a:lnTo>
                    <a:pt x="429422" y="34766"/>
                  </a:lnTo>
                  <a:lnTo>
                    <a:pt x="436086" y="39719"/>
                  </a:lnTo>
                  <a:lnTo>
                    <a:pt x="438275" y="40862"/>
                  </a:lnTo>
                  <a:lnTo>
                    <a:pt x="443796" y="37909"/>
                  </a:lnTo>
                  <a:lnTo>
                    <a:pt x="450174" y="44482"/>
                  </a:lnTo>
                  <a:lnTo>
                    <a:pt x="460551" y="46006"/>
                  </a:lnTo>
                  <a:lnTo>
                    <a:pt x="465881" y="40005"/>
                  </a:lnTo>
                  <a:lnTo>
                    <a:pt x="473497" y="37814"/>
                  </a:lnTo>
                  <a:lnTo>
                    <a:pt x="473497" y="44386"/>
                  </a:lnTo>
                  <a:lnTo>
                    <a:pt x="468547" y="50482"/>
                  </a:lnTo>
                  <a:lnTo>
                    <a:pt x="471403" y="54769"/>
                  </a:lnTo>
                  <a:lnTo>
                    <a:pt x="471403" y="62960"/>
                  </a:lnTo>
                  <a:lnTo>
                    <a:pt x="471403" y="70390"/>
                  </a:lnTo>
                  <a:lnTo>
                    <a:pt x="475877" y="78867"/>
                  </a:lnTo>
                  <a:lnTo>
                    <a:pt x="481493" y="86011"/>
                  </a:lnTo>
                  <a:lnTo>
                    <a:pt x="475211" y="90964"/>
                  </a:lnTo>
                  <a:lnTo>
                    <a:pt x="469594" y="94202"/>
                  </a:lnTo>
                  <a:lnTo>
                    <a:pt x="460075" y="92107"/>
                  </a:lnTo>
                  <a:lnTo>
                    <a:pt x="452554" y="95536"/>
                  </a:lnTo>
                  <a:lnTo>
                    <a:pt x="445986" y="97441"/>
                  </a:lnTo>
                  <a:lnTo>
                    <a:pt x="439798" y="99822"/>
                  </a:lnTo>
                  <a:lnTo>
                    <a:pt x="427804" y="115633"/>
                  </a:lnTo>
                  <a:lnTo>
                    <a:pt x="422473" y="134684"/>
                  </a:lnTo>
                  <a:lnTo>
                    <a:pt x="411049" y="138113"/>
                  </a:lnTo>
                  <a:lnTo>
                    <a:pt x="413334" y="144685"/>
                  </a:lnTo>
                  <a:lnTo>
                    <a:pt x="411716" y="150590"/>
                  </a:lnTo>
                  <a:lnTo>
                    <a:pt x="405243" y="152686"/>
                  </a:lnTo>
                  <a:lnTo>
                    <a:pt x="397246" y="158020"/>
                  </a:lnTo>
                  <a:lnTo>
                    <a:pt x="387727" y="161544"/>
                  </a:lnTo>
                  <a:lnTo>
                    <a:pt x="369735" y="163735"/>
                  </a:lnTo>
                  <a:lnTo>
                    <a:pt x="361643" y="159829"/>
                  </a:lnTo>
                  <a:lnTo>
                    <a:pt x="357360" y="161068"/>
                  </a:lnTo>
                  <a:lnTo>
                    <a:pt x="350506" y="168402"/>
                  </a:lnTo>
                  <a:lnTo>
                    <a:pt x="341653" y="163925"/>
                  </a:lnTo>
                  <a:lnTo>
                    <a:pt x="318520" y="175736"/>
                  </a:lnTo>
                  <a:lnTo>
                    <a:pt x="314142" y="170212"/>
                  </a:lnTo>
                  <a:lnTo>
                    <a:pt x="304622" y="165259"/>
                  </a:lnTo>
                  <a:lnTo>
                    <a:pt x="297007" y="170117"/>
                  </a:lnTo>
                  <a:lnTo>
                    <a:pt x="295293" y="176213"/>
                  </a:lnTo>
                  <a:lnTo>
                    <a:pt x="281014" y="171450"/>
                  </a:lnTo>
                  <a:lnTo>
                    <a:pt x="271494" y="160401"/>
                  </a:lnTo>
                  <a:lnTo>
                    <a:pt x="259976" y="163640"/>
                  </a:lnTo>
                  <a:lnTo>
                    <a:pt x="253217" y="173165"/>
                  </a:lnTo>
                  <a:lnTo>
                    <a:pt x="230942" y="157163"/>
                  </a:lnTo>
                  <a:lnTo>
                    <a:pt x="219423" y="158020"/>
                  </a:lnTo>
                  <a:lnTo>
                    <a:pt x="197148" y="166116"/>
                  </a:lnTo>
                  <a:lnTo>
                    <a:pt x="184487" y="159544"/>
                  </a:lnTo>
                  <a:lnTo>
                    <a:pt x="171540" y="164497"/>
                  </a:lnTo>
                  <a:lnTo>
                    <a:pt x="156404" y="156781"/>
                  </a:lnTo>
                  <a:lnTo>
                    <a:pt x="149646" y="157543"/>
                  </a:lnTo>
                  <a:lnTo>
                    <a:pt x="138603" y="162687"/>
                  </a:lnTo>
                  <a:lnTo>
                    <a:pt x="124705" y="169354"/>
                  </a:lnTo>
                  <a:lnTo>
                    <a:pt x="114519" y="168688"/>
                  </a:lnTo>
                  <a:lnTo>
                    <a:pt x="103952" y="169259"/>
                  </a:lnTo>
                  <a:lnTo>
                    <a:pt x="101001" y="174498"/>
                  </a:lnTo>
                  <a:lnTo>
                    <a:pt x="99669" y="176498"/>
                  </a:lnTo>
                  <a:lnTo>
                    <a:pt x="90149" y="175260"/>
                  </a:lnTo>
                  <a:lnTo>
                    <a:pt x="76822" y="163068"/>
                  </a:lnTo>
                  <a:lnTo>
                    <a:pt x="65208" y="164020"/>
                  </a:lnTo>
                  <a:lnTo>
                    <a:pt x="60353" y="161830"/>
                  </a:lnTo>
                  <a:lnTo>
                    <a:pt x="48073" y="170688"/>
                  </a:lnTo>
                  <a:lnTo>
                    <a:pt x="32271" y="168211"/>
                  </a:lnTo>
                  <a:lnTo>
                    <a:pt x="26464" y="164973"/>
                  </a:lnTo>
                  <a:lnTo>
                    <a:pt x="22847" y="168592"/>
                  </a:lnTo>
                  <a:lnTo>
                    <a:pt x="25512" y="174688"/>
                  </a:lnTo>
                  <a:lnTo>
                    <a:pt x="22180" y="174688"/>
                  </a:lnTo>
                  <a:lnTo>
                    <a:pt x="16278" y="168783"/>
                  </a:lnTo>
                  <a:lnTo>
                    <a:pt x="16278" y="158496"/>
                  </a:lnTo>
                  <a:lnTo>
                    <a:pt x="18468" y="154305"/>
                  </a:lnTo>
                  <a:lnTo>
                    <a:pt x="27035" y="151447"/>
                  </a:lnTo>
                  <a:lnTo>
                    <a:pt x="28368" y="147542"/>
                  </a:lnTo>
                  <a:lnTo>
                    <a:pt x="17611" y="143065"/>
                  </a:lnTo>
                  <a:lnTo>
                    <a:pt x="19801" y="129730"/>
                  </a:lnTo>
                  <a:lnTo>
                    <a:pt x="25512" y="120872"/>
                  </a:lnTo>
                  <a:lnTo>
                    <a:pt x="24179" y="113538"/>
                  </a:lnTo>
                  <a:lnTo>
                    <a:pt x="24179" y="104013"/>
                  </a:lnTo>
                  <a:lnTo>
                    <a:pt x="33699" y="92392"/>
                  </a:lnTo>
                  <a:lnTo>
                    <a:pt x="27702" y="85725"/>
                  </a:lnTo>
                  <a:lnTo>
                    <a:pt x="22561" y="68580"/>
                  </a:lnTo>
                  <a:lnTo>
                    <a:pt x="10471" y="64770"/>
                  </a:lnTo>
                  <a:lnTo>
                    <a:pt x="0" y="45720"/>
                  </a:lnTo>
                  <a:lnTo>
                    <a:pt x="17040" y="39529"/>
                  </a:lnTo>
                  <a:lnTo>
                    <a:pt x="31890" y="30575"/>
                  </a:lnTo>
                  <a:lnTo>
                    <a:pt x="33318" y="24479"/>
                  </a:lnTo>
                  <a:lnTo>
                    <a:pt x="29320" y="14954"/>
                  </a:lnTo>
                  <a:lnTo>
                    <a:pt x="30557" y="8763"/>
                  </a:lnTo>
                  <a:lnTo>
                    <a:pt x="38173" y="2762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A8A7C8F-4389-8340-A898-C56FB30C33C9}"/>
                </a:ext>
              </a:extLst>
            </p:cNvPr>
            <p:cNvSpPr/>
            <p:nvPr/>
          </p:nvSpPr>
          <p:spPr>
            <a:xfrm>
              <a:off x="5358967" y="5197553"/>
              <a:ext cx="357645" cy="576548"/>
            </a:xfrm>
            <a:custGeom>
              <a:avLst/>
              <a:gdLst>
                <a:gd name="connsiteX0" fmla="*/ 14660 w 357645"/>
                <a:gd name="connsiteY0" fmla="*/ 552164 h 576548"/>
                <a:gd name="connsiteX1" fmla="*/ 21609 w 357645"/>
                <a:gd name="connsiteY1" fmla="*/ 561689 h 576548"/>
                <a:gd name="connsiteX2" fmla="*/ 17325 w 357645"/>
                <a:gd name="connsiteY2" fmla="*/ 568166 h 576548"/>
                <a:gd name="connsiteX3" fmla="*/ 6473 w 357645"/>
                <a:gd name="connsiteY3" fmla="*/ 576548 h 576548"/>
                <a:gd name="connsiteX4" fmla="*/ 0 w 357645"/>
                <a:gd name="connsiteY4" fmla="*/ 575501 h 576548"/>
                <a:gd name="connsiteX5" fmla="*/ 4569 w 357645"/>
                <a:gd name="connsiteY5" fmla="*/ 565976 h 576548"/>
                <a:gd name="connsiteX6" fmla="*/ 1428 w 357645"/>
                <a:gd name="connsiteY6" fmla="*/ 552831 h 576548"/>
                <a:gd name="connsiteX7" fmla="*/ 219994 w 357645"/>
                <a:gd name="connsiteY7" fmla="*/ 259842 h 576548"/>
                <a:gd name="connsiteX8" fmla="*/ 221898 w 357645"/>
                <a:gd name="connsiteY8" fmla="*/ 263271 h 576548"/>
                <a:gd name="connsiteX9" fmla="*/ 226087 w 357645"/>
                <a:gd name="connsiteY9" fmla="*/ 264224 h 576548"/>
                <a:gd name="connsiteX10" fmla="*/ 227515 w 357645"/>
                <a:gd name="connsiteY10" fmla="*/ 260223 h 576548"/>
                <a:gd name="connsiteX11" fmla="*/ 233988 w 357645"/>
                <a:gd name="connsiteY11" fmla="*/ 260223 h 576548"/>
                <a:gd name="connsiteX12" fmla="*/ 233988 w 357645"/>
                <a:gd name="connsiteY12" fmla="*/ 258318 h 576548"/>
                <a:gd name="connsiteX13" fmla="*/ 219614 w 357645"/>
                <a:gd name="connsiteY13" fmla="*/ 253746 h 576548"/>
                <a:gd name="connsiteX14" fmla="*/ 215806 w 357645"/>
                <a:gd name="connsiteY14" fmla="*/ 252698 h 576548"/>
                <a:gd name="connsiteX15" fmla="*/ 215806 w 357645"/>
                <a:gd name="connsiteY15" fmla="*/ 255175 h 576548"/>
                <a:gd name="connsiteX16" fmla="*/ 81011 w 357645"/>
                <a:gd name="connsiteY16" fmla="*/ 430149 h 576548"/>
                <a:gd name="connsiteX17" fmla="*/ 84438 w 357645"/>
                <a:gd name="connsiteY17" fmla="*/ 430149 h 576548"/>
                <a:gd name="connsiteX18" fmla="*/ 89959 w 357645"/>
                <a:gd name="connsiteY18" fmla="*/ 427292 h 576548"/>
                <a:gd name="connsiteX19" fmla="*/ 92053 w 357645"/>
                <a:gd name="connsiteY19" fmla="*/ 420529 h 576548"/>
                <a:gd name="connsiteX20" fmla="*/ 85485 w 357645"/>
                <a:gd name="connsiteY20" fmla="*/ 426339 h 576548"/>
                <a:gd name="connsiteX21" fmla="*/ 79297 w 357645"/>
                <a:gd name="connsiteY21" fmla="*/ 416814 h 576548"/>
                <a:gd name="connsiteX22" fmla="*/ 77393 w 357645"/>
                <a:gd name="connsiteY22" fmla="*/ 412052 h 576548"/>
                <a:gd name="connsiteX23" fmla="*/ 72538 w 357645"/>
                <a:gd name="connsiteY23" fmla="*/ 407956 h 576548"/>
                <a:gd name="connsiteX24" fmla="*/ 81201 w 357645"/>
                <a:gd name="connsiteY24" fmla="*/ 423386 h 576548"/>
                <a:gd name="connsiteX25" fmla="*/ 95671 w 357645"/>
                <a:gd name="connsiteY25" fmla="*/ 479870 h 576548"/>
                <a:gd name="connsiteX26" fmla="*/ 100716 w 357645"/>
                <a:gd name="connsiteY26" fmla="*/ 478727 h 576548"/>
                <a:gd name="connsiteX27" fmla="*/ 98526 w 357645"/>
                <a:gd name="connsiteY27" fmla="*/ 476155 h 576548"/>
                <a:gd name="connsiteX28" fmla="*/ 100049 w 357645"/>
                <a:gd name="connsiteY28" fmla="*/ 466630 h 576548"/>
                <a:gd name="connsiteX29" fmla="*/ 90530 w 357645"/>
                <a:gd name="connsiteY29" fmla="*/ 470440 h 576548"/>
                <a:gd name="connsiteX30" fmla="*/ 80439 w 357645"/>
                <a:gd name="connsiteY30" fmla="*/ 486156 h 576548"/>
                <a:gd name="connsiteX31" fmla="*/ 67969 w 357645"/>
                <a:gd name="connsiteY31" fmla="*/ 493776 h 576548"/>
                <a:gd name="connsiteX32" fmla="*/ 68540 w 357645"/>
                <a:gd name="connsiteY32" fmla="*/ 508445 h 576548"/>
                <a:gd name="connsiteX33" fmla="*/ 66160 w 357645"/>
                <a:gd name="connsiteY33" fmla="*/ 511683 h 576548"/>
                <a:gd name="connsiteX34" fmla="*/ 69587 w 357645"/>
                <a:gd name="connsiteY34" fmla="*/ 518541 h 576548"/>
                <a:gd name="connsiteX35" fmla="*/ 72253 w 357645"/>
                <a:gd name="connsiteY35" fmla="*/ 516541 h 576548"/>
                <a:gd name="connsiteX36" fmla="*/ 74157 w 357645"/>
                <a:gd name="connsiteY36" fmla="*/ 512826 h 576548"/>
                <a:gd name="connsiteX37" fmla="*/ 74157 w 357645"/>
                <a:gd name="connsiteY37" fmla="*/ 509016 h 576548"/>
                <a:gd name="connsiteX38" fmla="*/ 80630 w 357645"/>
                <a:gd name="connsiteY38" fmla="*/ 508159 h 576548"/>
                <a:gd name="connsiteX39" fmla="*/ 87769 w 357645"/>
                <a:gd name="connsiteY39" fmla="*/ 503777 h 576548"/>
                <a:gd name="connsiteX40" fmla="*/ 98431 w 357645"/>
                <a:gd name="connsiteY40" fmla="*/ 494252 h 576548"/>
                <a:gd name="connsiteX41" fmla="*/ 99574 w 357645"/>
                <a:gd name="connsiteY41" fmla="*/ 491204 h 576548"/>
                <a:gd name="connsiteX42" fmla="*/ 99574 w 357645"/>
                <a:gd name="connsiteY42" fmla="*/ 489395 h 576548"/>
                <a:gd name="connsiteX43" fmla="*/ 97860 w 357645"/>
                <a:gd name="connsiteY43" fmla="*/ 487394 h 576548"/>
                <a:gd name="connsiteX44" fmla="*/ 95290 w 357645"/>
                <a:gd name="connsiteY44" fmla="*/ 488252 h 576548"/>
                <a:gd name="connsiteX45" fmla="*/ 93957 w 357645"/>
                <a:gd name="connsiteY45" fmla="*/ 483965 h 576548"/>
                <a:gd name="connsiteX46" fmla="*/ 99097 w 357645"/>
                <a:gd name="connsiteY46" fmla="*/ 381381 h 576548"/>
                <a:gd name="connsiteX47" fmla="*/ 102144 w 357645"/>
                <a:gd name="connsiteY47" fmla="*/ 382334 h 576548"/>
                <a:gd name="connsiteX48" fmla="*/ 102144 w 357645"/>
                <a:gd name="connsiteY48" fmla="*/ 377381 h 576548"/>
                <a:gd name="connsiteX49" fmla="*/ 99669 w 357645"/>
                <a:gd name="connsiteY49" fmla="*/ 378143 h 576548"/>
                <a:gd name="connsiteX50" fmla="*/ 95861 w 357645"/>
                <a:gd name="connsiteY50" fmla="*/ 374999 h 576548"/>
                <a:gd name="connsiteX51" fmla="*/ 93386 w 357645"/>
                <a:gd name="connsiteY51" fmla="*/ 377857 h 576548"/>
                <a:gd name="connsiteX52" fmla="*/ 93386 w 357645"/>
                <a:gd name="connsiteY52" fmla="*/ 379857 h 576548"/>
                <a:gd name="connsiteX53" fmla="*/ 93386 w 357645"/>
                <a:gd name="connsiteY53" fmla="*/ 383953 h 576548"/>
                <a:gd name="connsiteX54" fmla="*/ 97384 w 357645"/>
                <a:gd name="connsiteY54" fmla="*/ 383096 h 576548"/>
                <a:gd name="connsiteX55" fmla="*/ 96432 w 357645"/>
                <a:gd name="connsiteY55" fmla="*/ 460058 h 576548"/>
                <a:gd name="connsiteX56" fmla="*/ 89292 w 357645"/>
                <a:gd name="connsiteY56" fmla="*/ 456057 h 576548"/>
                <a:gd name="connsiteX57" fmla="*/ 93005 w 357645"/>
                <a:gd name="connsiteY57" fmla="*/ 464058 h 576548"/>
                <a:gd name="connsiteX58" fmla="*/ 100811 w 357645"/>
                <a:gd name="connsiteY58" fmla="*/ 461486 h 576548"/>
                <a:gd name="connsiteX59" fmla="*/ 106808 w 357645"/>
                <a:gd name="connsiteY59" fmla="*/ 456629 h 576548"/>
                <a:gd name="connsiteX60" fmla="*/ 106808 w 357645"/>
                <a:gd name="connsiteY60" fmla="*/ 454438 h 576548"/>
                <a:gd name="connsiteX61" fmla="*/ 262641 w 357645"/>
                <a:gd name="connsiteY61" fmla="*/ 259270 h 576548"/>
                <a:gd name="connsiteX62" fmla="*/ 255597 w 357645"/>
                <a:gd name="connsiteY62" fmla="*/ 256794 h 576548"/>
                <a:gd name="connsiteX63" fmla="*/ 247505 w 357645"/>
                <a:gd name="connsiteY63" fmla="*/ 259842 h 576548"/>
                <a:gd name="connsiteX64" fmla="*/ 233988 w 357645"/>
                <a:gd name="connsiteY64" fmla="*/ 263462 h 576548"/>
                <a:gd name="connsiteX65" fmla="*/ 230085 w 357645"/>
                <a:gd name="connsiteY65" fmla="*/ 267938 h 576548"/>
                <a:gd name="connsiteX66" fmla="*/ 215044 w 357645"/>
                <a:gd name="connsiteY66" fmla="*/ 264414 h 576548"/>
                <a:gd name="connsiteX67" fmla="*/ 208000 w 357645"/>
                <a:gd name="connsiteY67" fmla="*/ 267272 h 576548"/>
                <a:gd name="connsiteX68" fmla="*/ 217519 w 357645"/>
                <a:gd name="connsiteY68" fmla="*/ 268700 h 576548"/>
                <a:gd name="connsiteX69" fmla="*/ 221327 w 357645"/>
                <a:gd name="connsiteY69" fmla="*/ 270224 h 576548"/>
                <a:gd name="connsiteX70" fmla="*/ 221898 w 357645"/>
                <a:gd name="connsiteY70" fmla="*/ 271558 h 576548"/>
                <a:gd name="connsiteX71" fmla="*/ 224183 w 357645"/>
                <a:gd name="connsiteY71" fmla="*/ 276892 h 576548"/>
                <a:gd name="connsiteX72" fmla="*/ 229228 w 357645"/>
                <a:gd name="connsiteY72" fmla="*/ 275558 h 576548"/>
                <a:gd name="connsiteX73" fmla="*/ 234178 w 357645"/>
                <a:gd name="connsiteY73" fmla="*/ 278987 h 576548"/>
                <a:gd name="connsiteX74" fmla="*/ 239509 w 357645"/>
                <a:gd name="connsiteY74" fmla="*/ 294894 h 576548"/>
                <a:gd name="connsiteX75" fmla="*/ 241984 w 357645"/>
                <a:gd name="connsiteY75" fmla="*/ 296228 h 576548"/>
                <a:gd name="connsiteX76" fmla="*/ 250837 w 357645"/>
                <a:gd name="connsiteY76" fmla="*/ 294894 h 576548"/>
                <a:gd name="connsiteX77" fmla="*/ 256168 w 357645"/>
                <a:gd name="connsiteY77" fmla="*/ 290132 h 576548"/>
                <a:gd name="connsiteX78" fmla="*/ 253598 w 357645"/>
                <a:gd name="connsiteY78" fmla="*/ 288989 h 576548"/>
                <a:gd name="connsiteX79" fmla="*/ 249885 w 357645"/>
                <a:gd name="connsiteY79" fmla="*/ 285274 h 576548"/>
                <a:gd name="connsiteX80" fmla="*/ 250552 w 357645"/>
                <a:gd name="connsiteY80" fmla="*/ 280702 h 576548"/>
                <a:gd name="connsiteX81" fmla="*/ 259405 w 357645"/>
                <a:gd name="connsiteY81" fmla="*/ 288036 h 576548"/>
                <a:gd name="connsiteX82" fmla="*/ 266830 w 357645"/>
                <a:gd name="connsiteY82" fmla="*/ 275939 h 576548"/>
                <a:gd name="connsiteX83" fmla="*/ 260547 w 357645"/>
                <a:gd name="connsiteY83" fmla="*/ 265843 h 576548"/>
                <a:gd name="connsiteX84" fmla="*/ 222279 w 357645"/>
                <a:gd name="connsiteY84" fmla="*/ 314325 h 576548"/>
                <a:gd name="connsiteX85" fmla="*/ 218281 w 357645"/>
                <a:gd name="connsiteY85" fmla="*/ 316230 h 576548"/>
                <a:gd name="connsiteX86" fmla="*/ 214283 w 357645"/>
                <a:gd name="connsiteY86" fmla="*/ 304990 h 576548"/>
                <a:gd name="connsiteX87" fmla="*/ 216663 w 357645"/>
                <a:gd name="connsiteY87" fmla="*/ 297085 h 576548"/>
                <a:gd name="connsiteX88" fmla="*/ 219518 w 357645"/>
                <a:gd name="connsiteY88" fmla="*/ 295942 h 576548"/>
                <a:gd name="connsiteX89" fmla="*/ 220756 w 357645"/>
                <a:gd name="connsiteY89" fmla="*/ 299371 h 576548"/>
                <a:gd name="connsiteX90" fmla="*/ 223136 w 357645"/>
                <a:gd name="connsiteY90" fmla="*/ 298037 h 576548"/>
                <a:gd name="connsiteX91" fmla="*/ 223136 w 357645"/>
                <a:gd name="connsiteY91" fmla="*/ 288512 h 576548"/>
                <a:gd name="connsiteX92" fmla="*/ 221898 w 357645"/>
                <a:gd name="connsiteY92" fmla="*/ 285941 h 576548"/>
                <a:gd name="connsiteX93" fmla="*/ 209237 w 357645"/>
                <a:gd name="connsiteY93" fmla="*/ 281464 h 576548"/>
                <a:gd name="connsiteX94" fmla="*/ 206477 w 357645"/>
                <a:gd name="connsiteY94" fmla="*/ 276511 h 576548"/>
                <a:gd name="connsiteX95" fmla="*/ 205334 w 357645"/>
                <a:gd name="connsiteY95" fmla="*/ 270605 h 576548"/>
                <a:gd name="connsiteX96" fmla="*/ 204192 w 357645"/>
                <a:gd name="connsiteY96" fmla="*/ 275368 h 576548"/>
                <a:gd name="connsiteX97" fmla="*/ 206858 w 357645"/>
                <a:gd name="connsiteY97" fmla="*/ 282035 h 576548"/>
                <a:gd name="connsiteX98" fmla="*/ 217234 w 357645"/>
                <a:gd name="connsiteY98" fmla="*/ 290989 h 576548"/>
                <a:gd name="connsiteX99" fmla="*/ 214473 w 357645"/>
                <a:gd name="connsiteY99" fmla="*/ 293084 h 576548"/>
                <a:gd name="connsiteX100" fmla="*/ 211713 w 357645"/>
                <a:gd name="connsiteY100" fmla="*/ 294037 h 576548"/>
                <a:gd name="connsiteX101" fmla="*/ 212379 w 357645"/>
                <a:gd name="connsiteY101" fmla="*/ 307467 h 576548"/>
                <a:gd name="connsiteX102" fmla="*/ 208762 w 357645"/>
                <a:gd name="connsiteY102" fmla="*/ 308991 h 576548"/>
                <a:gd name="connsiteX103" fmla="*/ 203716 w 357645"/>
                <a:gd name="connsiteY103" fmla="*/ 311849 h 576548"/>
                <a:gd name="connsiteX104" fmla="*/ 202003 w 357645"/>
                <a:gd name="connsiteY104" fmla="*/ 311849 h 576548"/>
                <a:gd name="connsiteX105" fmla="*/ 193530 w 357645"/>
                <a:gd name="connsiteY105" fmla="*/ 316992 h 576548"/>
                <a:gd name="connsiteX106" fmla="*/ 189342 w 357645"/>
                <a:gd name="connsiteY106" fmla="*/ 328041 h 576548"/>
                <a:gd name="connsiteX107" fmla="*/ 183059 w 357645"/>
                <a:gd name="connsiteY107" fmla="*/ 330994 h 576548"/>
                <a:gd name="connsiteX108" fmla="*/ 182298 w 357645"/>
                <a:gd name="connsiteY108" fmla="*/ 330137 h 576548"/>
                <a:gd name="connsiteX109" fmla="*/ 182869 w 357645"/>
                <a:gd name="connsiteY109" fmla="*/ 326136 h 576548"/>
                <a:gd name="connsiteX110" fmla="*/ 180108 w 357645"/>
                <a:gd name="connsiteY110" fmla="*/ 319564 h 576548"/>
                <a:gd name="connsiteX111" fmla="*/ 183630 w 357645"/>
                <a:gd name="connsiteY111" fmla="*/ 317659 h 576548"/>
                <a:gd name="connsiteX112" fmla="*/ 183630 w 357645"/>
                <a:gd name="connsiteY112" fmla="*/ 313468 h 576548"/>
                <a:gd name="connsiteX113" fmla="*/ 180489 w 357645"/>
                <a:gd name="connsiteY113" fmla="*/ 310134 h 576548"/>
                <a:gd name="connsiteX114" fmla="*/ 172016 w 357645"/>
                <a:gd name="connsiteY114" fmla="*/ 313849 h 576548"/>
                <a:gd name="connsiteX115" fmla="*/ 168113 w 357645"/>
                <a:gd name="connsiteY115" fmla="*/ 320993 h 576548"/>
                <a:gd name="connsiteX116" fmla="*/ 171540 w 357645"/>
                <a:gd name="connsiteY116" fmla="*/ 325088 h 576548"/>
                <a:gd name="connsiteX117" fmla="*/ 169732 w 357645"/>
                <a:gd name="connsiteY117" fmla="*/ 335661 h 576548"/>
                <a:gd name="connsiteX118" fmla="*/ 163354 w 357645"/>
                <a:gd name="connsiteY118" fmla="*/ 331661 h 576548"/>
                <a:gd name="connsiteX119" fmla="*/ 148027 w 357645"/>
                <a:gd name="connsiteY119" fmla="*/ 324326 h 576548"/>
                <a:gd name="connsiteX120" fmla="*/ 149170 w 357645"/>
                <a:gd name="connsiteY120" fmla="*/ 328136 h 576548"/>
                <a:gd name="connsiteX121" fmla="*/ 156309 w 357645"/>
                <a:gd name="connsiteY121" fmla="*/ 334232 h 576548"/>
                <a:gd name="connsiteX122" fmla="*/ 161545 w 357645"/>
                <a:gd name="connsiteY122" fmla="*/ 334232 h 576548"/>
                <a:gd name="connsiteX123" fmla="*/ 164972 w 357645"/>
                <a:gd name="connsiteY123" fmla="*/ 336995 h 576548"/>
                <a:gd name="connsiteX124" fmla="*/ 165448 w 357645"/>
                <a:gd name="connsiteY124" fmla="*/ 345853 h 576548"/>
                <a:gd name="connsiteX125" fmla="*/ 168018 w 357645"/>
                <a:gd name="connsiteY125" fmla="*/ 349282 h 576548"/>
                <a:gd name="connsiteX126" fmla="*/ 177538 w 357645"/>
                <a:gd name="connsiteY126" fmla="*/ 346996 h 576548"/>
                <a:gd name="connsiteX127" fmla="*/ 187057 w 357645"/>
                <a:gd name="connsiteY127" fmla="*/ 335756 h 576548"/>
                <a:gd name="connsiteX128" fmla="*/ 190674 w 357645"/>
                <a:gd name="connsiteY128" fmla="*/ 341281 h 576548"/>
                <a:gd name="connsiteX129" fmla="*/ 204097 w 357645"/>
                <a:gd name="connsiteY129" fmla="*/ 320612 h 576548"/>
                <a:gd name="connsiteX130" fmla="*/ 209618 w 357645"/>
                <a:gd name="connsiteY130" fmla="*/ 316992 h 576548"/>
                <a:gd name="connsiteX131" fmla="*/ 212664 w 357645"/>
                <a:gd name="connsiteY131" fmla="*/ 317564 h 576548"/>
                <a:gd name="connsiteX132" fmla="*/ 214283 w 357645"/>
                <a:gd name="connsiteY132" fmla="*/ 322326 h 576548"/>
                <a:gd name="connsiteX133" fmla="*/ 222470 w 357645"/>
                <a:gd name="connsiteY133" fmla="*/ 329279 h 576548"/>
                <a:gd name="connsiteX134" fmla="*/ 224469 w 357645"/>
                <a:gd name="connsiteY134" fmla="*/ 328613 h 576548"/>
                <a:gd name="connsiteX135" fmla="*/ 224944 w 357645"/>
                <a:gd name="connsiteY135" fmla="*/ 316421 h 576548"/>
                <a:gd name="connsiteX136" fmla="*/ 179156 w 357645"/>
                <a:gd name="connsiteY136" fmla="*/ 402717 h 576548"/>
                <a:gd name="connsiteX137" fmla="*/ 173825 w 357645"/>
                <a:gd name="connsiteY137" fmla="*/ 394811 h 576548"/>
                <a:gd name="connsiteX138" fmla="*/ 177157 w 357645"/>
                <a:gd name="connsiteY138" fmla="*/ 387001 h 576548"/>
                <a:gd name="connsiteX139" fmla="*/ 177157 w 357645"/>
                <a:gd name="connsiteY139" fmla="*/ 381381 h 576548"/>
                <a:gd name="connsiteX140" fmla="*/ 174872 w 357645"/>
                <a:gd name="connsiteY140" fmla="*/ 378428 h 576548"/>
                <a:gd name="connsiteX141" fmla="*/ 173730 w 357645"/>
                <a:gd name="connsiteY141" fmla="*/ 368903 h 576548"/>
                <a:gd name="connsiteX142" fmla="*/ 169541 w 357645"/>
                <a:gd name="connsiteY142" fmla="*/ 376904 h 576548"/>
                <a:gd name="connsiteX143" fmla="*/ 166971 w 357645"/>
                <a:gd name="connsiteY143" fmla="*/ 382429 h 576548"/>
                <a:gd name="connsiteX144" fmla="*/ 169161 w 357645"/>
                <a:gd name="connsiteY144" fmla="*/ 389858 h 576548"/>
                <a:gd name="connsiteX145" fmla="*/ 167447 w 357645"/>
                <a:gd name="connsiteY145" fmla="*/ 391287 h 576548"/>
                <a:gd name="connsiteX146" fmla="*/ 164401 w 357645"/>
                <a:gd name="connsiteY146" fmla="*/ 392239 h 576548"/>
                <a:gd name="connsiteX147" fmla="*/ 160403 w 357645"/>
                <a:gd name="connsiteY147" fmla="*/ 390335 h 576548"/>
                <a:gd name="connsiteX148" fmla="*/ 156595 w 357645"/>
                <a:gd name="connsiteY148" fmla="*/ 390335 h 576548"/>
                <a:gd name="connsiteX149" fmla="*/ 154120 w 357645"/>
                <a:gd name="connsiteY149" fmla="*/ 389001 h 576548"/>
                <a:gd name="connsiteX150" fmla="*/ 155262 w 357645"/>
                <a:gd name="connsiteY150" fmla="*/ 384429 h 576548"/>
                <a:gd name="connsiteX151" fmla="*/ 160307 w 357645"/>
                <a:gd name="connsiteY151" fmla="*/ 381000 h 576548"/>
                <a:gd name="connsiteX152" fmla="*/ 162307 w 357645"/>
                <a:gd name="connsiteY152" fmla="*/ 376619 h 576548"/>
                <a:gd name="connsiteX153" fmla="*/ 156405 w 357645"/>
                <a:gd name="connsiteY153" fmla="*/ 379000 h 576548"/>
                <a:gd name="connsiteX154" fmla="*/ 149836 w 357645"/>
                <a:gd name="connsiteY154" fmla="*/ 381095 h 576548"/>
                <a:gd name="connsiteX155" fmla="*/ 146504 w 357645"/>
                <a:gd name="connsiteY155" fmla="*/ 379095 h 576548"/>
                <a:gd name="connsiteX156" fmla="*/ 145076 w 357645"/>
                <a:gd name="connsiteY156" fmla="*/ 383667 h 576548"/>
                <a:gd name="connsiteX157" fmla="*/ 145838 w 357645"/>
                <a:gd name="connsiteY157" fmla="*/ 386906 h 576548"/>
                <a:gd name="connsiteX158" fmla="*/ 149551 w 357645"/>
                <a:gd name="connsiteY158" fmla="*/ 390335 h 576548"/>
                <a:gd name="connsiteX159" fmla="*/ 147266 w 357645"/>
                <a:gd name="connsiteY159" fmla="*/ 393954 h 576548"/>
                <a:gd name="connsiteX160" fmla="*/ 148122 w 357645"/>
                <a:gd name="connsiteY160" fmla="*/ 397764 h 576548"/>
                <a:gd name="connsiteX161" fmla="*/ 152977 w 357645"/>
                <a:gd name="connsiteY161" fmla="*/ 403098 h 576548"/>
                <a:gd name="connsiteX162" fmla="*/ 158023 w 357645"/>
                <a:gd name="connsiteY162" fmla="*/ 404527 h 576548"/>
                <a:gd name="connsiteX163" fmla="*/ 166781 w 357645"/>
                <a:gd name="connsiteY163" fmla="*/ 401479 h 576548"/>
                <a:gd name="connsiteX164" fmla="*/ 165829 w 357645"/>
                <a:gd name="connsiteY164" fmla="*/ 398907 h 576548"/>
                <a:gd name="connsiteX165" fmla="*/ 170017 w 357645"/>
                <a:gd name="connsiteY165" fmla="*/ 398907 h 576548"/>
                <a:gd name="connsiteX166" fmla="*/ 174206 w 357645"/>
                <a:gd name="connsiteY166" fmla="*/ 406241 h 576548"/>
                <a:gd name="connsiteX167" fmla="*/ 178966 w 357645"/>
                <a:gd name="connsiteY167" fmla="*/ 408146 h 576548"/>
                <a:gd name="connsiteX168" fmla="*/ 357645 w 357645"/>
                <a:gd name="connsiteY168" fmla="*/ 70104 h 576548"/>
                <a:gd name="connsiteX169" fmla="*/ 354123 w 357645"/>
                <a:gd name="connsiteY169" fmla="*/ 47339 h 576548"/>
                <a:gd name="connsiteX170" fmla="*/ 354885 w 357645"/>
                <a:gd name="connsiteY170" fmla="*/ 33623 h 576548"/>
                <a:gd name="connsiteX171" fmla="*/ 354885 w 357645"/>
                <a:gd name="connsiteY171" fmla="*/ 28003 h 576548"/>
                <a:gd name="connsiteX172" fmla="*/ 356313 w 357645"/>
                <a:gd name="connsiteY172" fmla="*/ 20669 h 576548"/>
                <a:gd name="connsiteX173" fmla="*/ 352029 w 357645"/>
                <a:gd name="connsiteY173" fmla="*/ 13907 h 576548"/>
                <a:gd name="connsiteX174" fmla="*/ 346984 w 357645"/>
                <a:gd name="connsiteY174" fmla="*/ 9525 h 576548"/>
                <a:gd name="connsiteX175" fmla="*/ 346984 w 357645"/>
                <a:gd name="connsiteY175" fmla="*/ 4477 h 576548"/>
                <a:gd name="connsiteX176" fmla="*/ 339178 w 357645"/>
                <a:gd name="connsiteY176" fmla="*/ 0 h 576548"/>
                <a:gd name="connsiteX177" fmla="*/ 333466 w 357645"/>
                <a:gd name="connsiteY177" fmla="*/ 5143 h 576548"/>
                <a:gd name="connsiteX178" fmla="*/ 331181 w 357645"/>
                <a:gd name="connsiteY178" fmla="*/ 12763 h 576548"/>
                <a:gd name="connsiteX179" fmla="*/ 337083 w 357645"/>
                <a:gd name="connsiteY179" fmla="*/ 19431 h 576548"/>
                <a:gd name="connsiteX180" fmla="*/ 340701 w 357645"/>
                <a:gd name="connsiteY180" fmla="*/ 27527 h 576548"/>
                <a:gd name="connsiteX181" fmla="*/ 344033 w 357645"/>
                <a:gd name="connsiteY181" fmla="*/ 42958 h 576548"/>
                <a:gd name="connsiteX182" fmla="*/ 346888 w 357645"/>
                <a:gd name="connsiteY182" fmla="*/ 47530 h 576548"/>
                <a:gd name="connsiteX183" fmla="*/ 350125 w 357645"/>
                <a:gd name="connsiteY183" fmla="*/ 51816 h 576548"/>
                <a:gd name="connsiteX184" fmla="*/ 345175 w 357645"/>
                <a:gd name="connsiteY184" fmla="*/ 62103 h 576548"/>
                <a:gd name="connsiteX185" fmla="*/ 330991 w 357645"/>
                <a:gd name="connsiteY185" fmla="*/ 81153 h 576548"/>
                <a:gd name="connsiteX186" fmla="*/ 325660 w 357645"/>
                <a:gd name="connsiteY186" fmla="*/ 82106 h 576548"/>
                <a:gd name="connsiteX187" fmla="*/ 313761 w 357645"/>
                <a:gd name="connsiteY187" fmla="*/ 76772 h 576548"/>
                <a:gd name="connsiteX188" fmla="*/ 303194 w 357645"/>
                <a:gd name="connsiteY188" fmla="*/ 83058 h 576548"/>
                <a:gd name="connsiteX189" fmla="*/ 294912 w 357645"/>
                <a:gd name="connsiteY189" fmla="*/ 92964 h 576548"/>
                <a:gd name="connsiteX190" fmla="*/ 283965 w 357645"/>
                <a:gd name="connsiteY190" fmla="*/ 90678 h 576548"/>
                <a:gd name="connsiteX191" fmla="*/ 280919 w 357645"/>
                <a:gd name="connsiteY191" fmla="*/ 96203 h 576548"/>
                <a:gd name="connsiteX192" fmla="*/ 284441 w 357645"/>
                <a:gd name="connsiteY192" fmla="*/ 108299 h 576548"/>
                <a:gd name="connsiteX193" fmla="*/ 283489 w 357645"/>
                <a:gd name="connsiteY193" fmla="*/ 117824 h 576548"/>
                <a:gd name="connsiteX194" fmla="*/ 276825 w 357645"/>
                <a:gd name="connsiteY194" fmla="*/ 121825 h 576548"/>
                <a:gd name="connsiteX195" fmla="*/ 271780 w 357645"/>
                <a:gd name="connsiteY195" fmla="*/ 119539 h 576548"/>
                <a:gd name="connsiteX196" fmla="*/ 266925 w 357645"/>
                <a:gd name="connsiteY196" fmla="*/ 135350 h 576548"/>
                <a:gd name="connsiteX197" fmla="*/ 257406 w 357645"/>
                <a:gd name="connsiteY197" fmla="*/ 133826 h 576548"/>
                <a:gd name="connsiteX198" fmla="*/ 255883 w 357645"/>
                <a:gd name="connsiteY198" fmla="*/ 135350 h 576548"/>
                <a:gd name="connsiteX199" fmla="*/ 258167 w 357645"/>
                <a:gd name="connsiteY199" fmla="*/ 140684 h 576548"/>
                <a:gd name="connsiteX200" fmla="*/ 256835 w 357645"/>
                <a:gd name="connsiteY200" fmla="*/ 151733 h 576548"/>
                <a:gd name="connsiteX201" fmla="*/ 260071 w 357645"/>
                <a:gd name="connsiteY201" fmla="*/ 155258 h 576548"/>
                <a:gd name="connsiteX202" fmla="*/ 255692 w 357645"/>
                <a:gd name="connsiteY202" fmla="*/ 162116 h 576548"/>
                <a:gd name="connsiteX203" fmla="*/ 245506 w 357645"/>
                <a:gd name="connsiteY203" fmla="*/ 162782 h 576548"/>
                <a:gd name="connsiteX204" fmla="*/ 244364 w 357645"/>
                <a:gd name="connsiteY204" fmla="*/ 167450 h 576548"/>
                <a:gd name="connsiteX205" fmla="*/ 244364 w 357645"/>
                <a:gd name="connsiteY205" fmla="*/ 176022 h 576548"/>
                <a:gd name="connsiteX206" fmla="*/ 242270 w 357645"/>
                <a:gd name="connsiteY206" fmla="*/ 186309 h 576548"/>
                <a:gd name="connsiteX207" fmla="*/ 232750 w 357645"/>
                <a:gd name="connsiteY207" fmla="*/ 194882 h 576548"/>
                <a:gd name="connsiteX208" fmla="*/ 238272 w 357645"/>
                <a:gd name="connsiteY208" fmla="*/ 199263 h 576548"/>
                <a:gd name="connsiteX209" fmla="*/ 243127 w 357645"/>
                <a:gd name="connsiteY209" fmla="*/ 197739 h 576548"/>
                <a:gd name="connsiteX210" fmla="*/ 245602 w 357645"/>
                <a:gd name="connsiteY210" fmla="*/ 199454 h 576548"/>
                <a:gd name="connsiteX211" fmla="*/ 241984 w 357645"/>
                <a:gd name="connsiteY211" fmla="*/ 206026 h 576548"/>
                <a:gd name="connsiteX212" fmla="*/ 262832 w 357645"/>
                <a:gd name="connsiteY212" fmla="*/ 219361 h 576548"/>
                <a:gd name="connsiteX213" fmla="*/ 260166 w 357645"/>
                <a:gd name="connsiteY213" fmla="*/ 226981 h 576548"/>
                <a:gd name="connsiteX214" fmla="*/ 262165 w 357645"/>
                <a:gd name="connsiteY214" fmla="*/ 246031 h 576548"/>
                <a:gd name="connsiteX215" fmla="*/ 259881 w 357645"/>
                <a:gd name="connsiteY215" fmla="*/ 253937 h 576548"/>
                <a:gd name="connsiteX216" fmla="*/ 272066 w 357645"/>
                <a:gd name="connsiteY216" fmla="*/ 258128 h 576548"/>
                <a:gd name="connsiteX217" fmla="*/ 273874 w 357645"/>
                <a:gd name="connsiteY217" fmla="*/ 261938 h 576548"/>
                <a:gd name="connsiteX218" fmla="*/ 278920 w 357645"/>
                <a:gd name="connsiteY218" fmla="*/ 267272 h 576548"/>
                <a:gd name="connsiteX219" fmla="*/ 282252 w 357645"/>
                <a:gd name="connsiteY219" fmla="*/ 271177 h 576548"/>
                <a:gd name="connsiteX220" fmla="*/ 278539 w 357645"/>
                <a:gd name="connsiteY220" fmla="*/ 278797 h 576548"/>
                <a:gd name="connsiteX221" fmla="*/ 284631 w 357645"/>
                <a:gd name="connsiteY221" fmla="*/ 277273 h 576548"/>
                <a:gd name="connsiteX222" fmla="*/ 292437 w 357645"/>
                <a:gd name="connsiteY222" fmla="*/ 275844 h 576548"/>
                <a:gd name="connsiteX223" fmla="*/ 290343 w 357645"/>
                <a:gd name="connsiteY223" fmla="*/ 272606 h 576548"/>
                <a:gd name="connsiteX224" fmla="*/ 284536 w 357645"/>
                <a:gd name="connsiteY224" fmla="*/ 270415 h 576548"/>
                <a:gd name="connsiteX225" fmla="*/ 279872 w 357645"/>
                <a:gd name="connsiteY225" fmla="*/ 260223 h 576548"/>
                <a:gd name="connsiteX226" fmla="*/ 288439 w 357645"/>
                <a:gd name="connsiteY226" fmla="*/ 262033 h 576548"/>
                <a:gd name="connsiteX227" fmla="*/ 297959 w 357645"/>
                <a:gd name="connsiteY227" fmla="*/ 260223 h 576548"/>
                <a:gd name="connsiteX228" fmla="*/ 301957 w 357645"/>
                <a:gd name="connsiteY228" fmla="*/ 254413 h 576548"/>
                <a:gd name="connsiteX229" fmla="*/ 300243 w 357645"/>
                <a:gd name="connsiteY229" fmla="*/ 250984 h 576548"/>
                <a:gd name="connsiteX230" fmla="*/ 302528 w 357645"/>
                <a:gd name="connsiteY230" fmla="*/ 248698 h 576548"/>
                <a:gd name="connsiteX231" fmla="*/ 309382 w 357645"/>
                <a:gd name="connsiteY231" fmla="*/ 248698 h 576548"/>
                <a:gd name="connsiteX232" fmla="*/ 309382 w 357645"/>
                <a:gd name="connsiteY232" fmla="*/ 254889 h 576548"/>
                <a:gd name="connsiteX233" fmla="*/ 308811 w 357645"/>
                <a:gd name="connsiteY233" fmla="*/ 258318 h 576548"/>
                <a:gd name="connsiteX234" fmla="*/ 311857 w 357645"/>
                <a:gd name="connsiteY234" fmla="*/ 262319 h 576548"/>
                <a:gd name="connsiteX235" fmla="*/ 317569 w 357645"/>
                <a:gd name="connsiteY235" fmla="*/ 261366 h 576548"/>
                <a:gd name="connsiteX236" fmla="*/ 318330 w 357645"/>
                <a:gd name="connsiteY236" fmla="*/ 256318 h 576548"/>
                <a:gd name="connsiteX237" fmla="*/ 323280 w 357645"/>
                <a:gd name="connsiteY237" fmla="*/ 253651 h 576548"/>
                <a:gd name="connsiteX238" fmla="*/ 318901 w 357645"/>
                <a:gd name="connsiteY238" fmla="*/ 234601 h 576548"/>
                <a:gd name="connsiteX239" fmla="*/ 320805 w 357645"/>
                <a:gd name="connsiteY239" fmla="*/ 223742 h 576548"/>
                <a:gd name="connsiteX240" fmla="*/ 319853 w 357645"/>
                <a:gd name="connsiteY240" fmla="*/ 207359 h 576548"/>
                <a:gd name="connsiteX241" fmla="*/ 326041 w 357645"/>
                <a:gd name="connsiteY241" fmla="*/ 198787 h 576548"/>
                <a:gd name="connsiteX242" fmla="*/ 331181 w 357645"/>
                <a:gd name="connsiteY242" fmla="*/ 197834 h 576548"/>
                <a:gd name="connsiteX243" fmla="*/ 332705 w 357645"/>
                <a:gd name="connsiteY243" fmla="*/ 192024 h 576548"/>
                <a:gd name="connsiteX244" fmla="*/ 331181 w 357645"/>
                <a:gd name="connsiteY244" fmla="*/ 185357 h 576548"/>
                <a:gd name="connsiteX245" fmla="*/ 335180 w 357645"/>
                <a:gd name="connsiteY245" fmla="*/ 178213 h 576548"/>
                <a:gd name="connsiteX246" fmla="*/ 351363 w 357645"/>
                <a:gd name="connsiteY246" fmla="*/ 165164 h 576548"/>
                <a:gd name="connsiteX247" fmla="*/ 352410 w 357645"/>
                <a:gd name="connsiteY247" fmla="*/ 161258 h 576548"/>
                <a:gd name="connsiteX248" fmla="*/ 348031 w 357645"/>
                <a:gd name="connsiteY248" fmla="*/ 154591 h 576548"/>
                <a:gd name="connsiteX249" fmla="*/ 339654 w 357645"/>
                <a:gd name="connsiteY249" fmla="*/ 149257 h 576548"/>
                <a:gd name="connsiteX250" fmla="*/ 335560 w 357645"/>
                <a:gd name="connsiteY250" fmla="*/ 138970 h 576548"/>
                <a:gd name="connsiteX251" fmla="*/ 342605 w 357645"/>
                <a:gd name="connsiteY251" fmla="*/ 134493 h 576548"/>
                <a:gd name="connsiteX252" fmla="*/ 352124 w 357645"/>
                <a:gd name="connsiteY252" fmla="*/ 124968 h 576548"/>
                <a:gd name="connsiteX253" fmla="*/ 349649 w 357645"/>
                <a:gd name="connsiteY253" fmla="*/ 115443 h 576548"/>
                <a:gd name="connsiteX254" fmla="*/ 351268 w 357645"/>
                <a:gd name="connsiteY254" fmla="*/ 110490 h 576548"/>
                <a:gd name="connsiteX255" fmla="*/ 353933 w 357645"/>
                <a:gd name="connsiteY255" fmla="*/ 96869 h 576548"/>
                <a:gd name="connsiteX256" fmla="*/ 356027 w 357645"/>
                <a:gd name="connsiteY256" fmla="*/ 86678 h 576548"/>
                <a:gd name="connsiteX257" fmla="*/ 161640 w 357645"/>
                <a:gd name="connsiteY257" fmla="*/ 417290 h 576548"/>
                <a:gd name="connsiteX258" fmla="*/ 160879 w 357645"/>
                <a:gd name="connsiteY258" fmla="*/ 423767 h 576548"/>
                <a:gd name="connsiteX259" fmla="*/ 162497 w 357645"/>
                <a:gd name="connsiteY259" fmla="*/ 425101 h 576548"/>
                <a:gd name="connsiteX260" fmla="*/ 167828 w 357645"/>
                <a:gd name="connsiteY260" fmla="*/ 422815 h 576548"/>
                <a:gd name="connsiteX261" fmla="*/ 163163 w 357645"/>
                <a:gd name="connsiteY261" fmla="*/ 420529 h 576548"/>
                <a:gd name="connsiteX262" fmla="*/ 112615 w 357645"/>
                <a:gd name="connsiteY262" fmla="*/ 306229 h 576548"/>
                <a:gd name="connsiteX263" fmla="*/ 107950 w 357645"/>
                <a:gd name="connsiteY263" fmla="*/ 301371 h 576548"/>
                <a:gd name="connsiteX264" fmla="*/ 108807 w 357645"/>
                <a:gd name="connsiteY264" fmla="*/ 307562 h 576548"/>
                <a:gd name="connsiteX265" fmla="*/ 115281 w 357645"/>
                <a:gd name="connsiteY265" fmla="*/ 313182 h 576548"/>
                <a:gd name="connsiteX266" fmla="*/ 120326 w 357645"/>
                <a:gd name="connsiteY266" fmla="*/ 313182 h 576548"/>
                <a:gd name="connsiteX267" fmla="*/ 125181 w 357645"/>
                <a:gd name="connsiteY267" fmla="*/ 313182 h 576548"/>
                <a:gd name="connsiteX268" fmla="*/ 127846 w 357645"/>
                <a:gd name="connsiteY268" fmla="*/ 311563 h 576548"/>
                <a:gd name="connsiteX269" fmla="*/ 114043 w 357645"/>
                <a:gd name="connsiteY269" fmla="*/ 309372 h 576548"/>
                <a:gd name="connsiteX270" fmla="*/ 104524 w 357645"/>
                <a:gd name="connsiteY270" fmla="*/ 433864 h 576548"/>
                <a:gd name="connsiteX271" fmla="*/ 100906 w 357645"/>
                <a:gd name="connsiteY271" fmla="*/ 439007 h 576548"/>
                <a:gd name="connsiteX272" fmla="*/ 94243 w 357645"/>
                <a:gd name="connsiteY272" fmla="*/ 441008 h 576548"/>
                <a:gd name="connsiteX273" fmla="*/ 111473 w 357645"/>
                <a:gd name="connsiteY273" fmla="*/ 439388 h 576548"/>
                <a:gd name="connsiteX274" fmla="*/ 109854 w 357645"/>
                <a:gd name="connsiteY274" fmla="*/ 433673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57645" h="576548">
                  <a:moveTo>
                    <a:pt x="14660" y="552164"/>
                  </a:moveTo>
                  <a:lnTo>
                    <a:pt x="21609" y="561689"/>
                  </a:lnTo>
                  <a:lnTo>
                    <a:pt x="17325" y="568166"/>
                  </a:lnTo>
                  <a:lnTo>
                    <a:pt x="6473" y="576548"/>
                  </a:lnTo>
                  <a:lnTo>
                    <a:pt x="0" y="575501"/>
                  </a:lnTo>
                  <a:lnTo>
                    <a:pt x="4569" y="565976"/>
                  </a:lnTo>
                  <a:lnTo>
                    <a:pt x="1428" y="552831"/>
                  </a:lnTo>
                  <a:close/>
                  <a:moveTo>
                    <a:pt x="219994" y="259842"/>
                  </a:moveTo>
                  <a:lnTo>
                    <a:pt x="221898" y="263271"/>
                  </a:lnTo>
                  <a:lnTo>
                    <a:pt x="226087" y="264224"/>
                  </a:lnTo>
                  <a:lnTo>
                    <a:pt x="227515" y="260223"/>
                  </a:lnTo>
                  <a:lnTo>
                    <a:pt x="233988" y="260223"/>
                  </a:lnTo>
                  <a:lnTo>
                    <a:pt x="233988" y="258318"/>
                  </a:lnTo>
                  <a:lnTo>
                    <a:pt x="219614" y="253746"/>
                  </a:lnTo>
                  <a:lnTo>
                    <a:pt x="215806" y="252698"/>
                  </a:lnTo>
                  <a:lnTo>
                    <a:pt x="215806" y="255175"/>
                  </a:lnTo>
                  <a:close/>
                  <a:moveTo>
                    <a:pt x="81011" y="430149"/>
                  </a:moveTo>
                  <a:lnTo>
                    <a:pt x="84438" y="430149"/>
                  </a:lnTo>
                  <a:lnTo>
                    <a:pt x="89959" y="427292"/>
                  </a:lnTo>
                  <a:lnTo>
                    <a:pt x="92053" y="420529"/>
                  </a:lnTo>
                  <a:lnTo>
                    <a:pt x="85485" y="426339"/>
                  </a:lnTo>
                  <a:lnTo>
                    <a:pt x="79297" y="416814"/>
                  </a:lnTo>
                  <a:lnTo>
                    <a:pt x="77393" y="412052"/>
                  </a:lnTo>
                  <a:lnTo>
                    <a:pt x="72538" y="407956"/>
                  </a:lnTo>
                  <a:lnTo>
                    <a:pt x="81201" y="423386"/>
                  </a:lnTo>
                  <a:close/>
                  <a:moveTo>
                    <a:pt x="95671" y="479870"/>
                  </a:moveTo>
                  <a:lnTo>
                    <a:pt x="100716" y="478727"/>
                  </a:lnTo>
                  <a:lnTo>
                    <a:pt x="98526" y="476155"/>
                  </a:lnTo>
                  <a:lnTo>
                    <a:pt x="100049" y="466630"/>
                  </a:lnTo>
                  <a:lnTo>
                    <a:pt x="90530" y="470440"/>
                  </a:lnTo>
                  <a:lnTo>
                    <a:pt x="80439" y="486156"/>
                  </a:lnTo>
                  <a:lnTo>
                    <a:pt x="67969" y="493776"/>
                  </a:lnTo>
                  <a:lnTo>
                    <a:pt x="68540" y="508445"/>
                  </a:lnTo>
                  <a:lnTo>
                    <a:pt x="66160" y="511683"/>
                  </a:lnTo>
                  <a:lnTo>
                    <a:pt x="69587" y="518541"/>
                  </a:lnTo>
                  <a:lnTo>
                    <a:pt x="72253" y="516541"/>
                  </a:lnTo>
                  <a:lnTo>
                    <a:pt x="74157" y="512826"/>
                  </a:lnTo>
                  <a:lnTo>
                    <a:pt x="74157" y="509016"/>
                  </a:lnTo>
                  <a:lnTo>
                    <a:pt x="80630" y="508159"/>
                  </a:lnTo>
                  <a:lnTo>
                    <a:pt x="87769" y="503777"/>
                  </a:lnTo>
                  <a:lnTo>
                    <a:pt x="98431" y="494252"/>
                  </a:lnTo>
                  <a:lnTo>
                    <a:pt x="99574" y="491204"/>
                  </a:lnTo>
                  <a:lnTo>
                    <a:pt x="99574" y="489395"/>
                  </a:lnTo>
                  <a:lnTo>
                    <a:pt x="97860" y="487394"/>
                  </a:lnTo>
                  <a:lnTo>
                    <a:pt x="95290" y="488252"/>
                  </a:lnTo>
                  <a:lnTo>
                    <a:pt x="93957" y="483965"/>
                  </a:lnTo>
                  <a:close/>
                  <a:moveTo>
                    <a:pt x="99097" y="381381"/>
                  </a:moveTo>
                  <a:lnTo>
                    <a:pt x="102144" y="382334"/>
                  </a:lnTo>
                  <a:lnTo>
                    <a:pt x="102144" y="377381"/>
                  </a:lnTo>
                  <a:lnTo>
                    <a:pt x="99669" y="378143"/>
                  </a:lnTo>
                  <a:lnTo>
                    <a:pt x="95861" y="374999"/>
                  </a:lnTo>
                  <a:lnTo>
                    <a:pt x="93386" y="377857"/>
                  </a:lnTo>
                  <a:lnTo>
                    <a:pt x="93386" y="379857"/>
                  </a:lnTo>
                  <a:lnTo>
                    <a:pt x="93386" y="383953"/>
                  </a:lnTo>
                  <a:lnTo>
                    <a:pt x="97384" y="383096"/>
                  </a:lnTo>
                  <a:close/>
                  <a:moveTo>
                    <a:pt x="96432" y="460058"/>
                  </a:moveTo>
                  <a:lnTo>
                    <a:pt x="89292" y="456057"/>
                  </a:lnTo>
                  <a:lnTo>
                    <a:pt x="93005" y="464058"/>
                  </a:lnTo>
                  <a:lnTo>
                    <a:pt x="100811" y="461486"/>
                  </a:lnTo>
                  <a:lnTo>
                    <a:pt x="106808" y="456629"/>
                  </a:lnTo>
                  <a:lnTo>
                    <a:pt x="106808" y="454438"/>
                  </a:lnTo>
                  <a:close/>
                  <a:moveTo>
                    <a:pt x="262641" y="259270"/>
                  </a:moveTo>
                  <a:lnTo>
                    <a:pt x="255597" y="256794"/>
                  </a:lnTo>
                  <a:lnTo>
                    <a:pt x="247505" y="259842"/>
                  </a:lnTo>
                  <a:lnTo>
                    <a:pt x="233988" y="263462"/>
                  </a:lnTo>
                  <a:lnTo>
                    <a:pt x="230085" y="267938"/>
                  </a:lnTo>
                  <a:lnTo>
                    <a:pt x="215044" y="264414"/>
                  </a:lnTo>
                  <a:lnTo>
                    <a:pt x="208000" y="267272"/>
                  </a:lnTo>
                  <a:lnTo>
                    <a:pt x="217519" y="268700"/>
                  </a:lnTo>
                  <a:lnTo>
                    <a:pt x="221327" y="270224"/>
                  </a:lnTo>
                  <a:lnTo>
                    <a:pt x="221898" y="271558"/>
                  </a:lnTo>
                  <a:lnTo>
                    <a:pt x="224183" y="276892"/>
                  </a:lnTo>
                  <a:lnTo>
                    <a:pt x="229228" y="275558"/>
                  </a:lnTo>
                  <a:lnTo>
                    <a:pt x="234178" y="278987"/>
                  </a:lnTo>
                  <a:lnTo>
                    <a:pt x="239509" y="294894"/>
                  </a:lnTo>
                  <a:lnTo>
                    <a:pt x="241984" y="296228"/>
                  </a:lnTo>
                  <a:lnTo>
                    <a:pt x="250837" y="294894"/>
                  </a:lnTo>
                  <a:lnTo>
                    <a:pt x="256168" y="290132"/>
                  </a:lnTo>
                  <a:lnTo>
                    <a:pt x="253598" y="288989"/>
                  </a:lnTo>
                  <a:lnTo>
                    <a:pt x="249885" y="285274"/>
                  </a:lnTo>
                  <a:lnTo>
                    <a:pt x="250552" y="280702"/>
                  </a:lnTo>
                  <a:lnTo>
                    <a:pt x="259405" y="288036"/>
                  </a:lnTo>
                  <a:lnTo>
                    <a:pt x="266830" y="275939"/>
                  </a:lnTo>
                  <a:lnTo>
                    <a:pt x="260547" y="265843"/>
                  </a:lnTo>
                  <a:close/>
                  <a:moveTo>
                    <a:pt x="222279" y="314325"/>
                  </a:moveTo>
                  <a:lnTo>
                    <a:pt x="218281" y="316230"/>
                  </a:lnTo>
                  <a:lnTo>
                    <a:pt x="214283" y="304990"/>
                  </a:lnTo>
                  <a:lnTo>
                    <a:pt x="216663" y="297085"/>
                  </a:lnTo>
                  <a:lnTo>
                    <a:pt x="219518" y="295942"/>
                  </a:lnTo>
                  <a:lnTo>
                    <a:pt x="220756" y="299371"/>
                  </a:lnTo>
                  <a:lnTo>
                    <a:pt x="223136" y="298037"/>
                  </a:lnTo>
                  <a:lnTo>
                    <a:pt x="223136" y="288512"/>
                  </a:lnTo>
                  <a:lnTo>
                    <a:pt x="221898" y="285941"/>
                  </a:lnTo>
                  <a:lnTo>
                    <a:pt x="209237" y="281464"/>
                  </a:lnTo>
                  <a:lnTo>
                    <a:pt x="206477" y="276511"/>
                  </a:lnTo>
                  <a:lnTo>
                    <a:pt x="205334" y="270605"/>
                  </a:lnTo>
                  <a:lnTo>
                    <a:pt x="204192" y="275368"/>
                  </a:lnTo>
                  <a:lnTo>
                    <a:pt x="206858" y="282035"/>
                  </a:lnTo>
                  <a:lnTo>
                    <a:pt x="217234" y="290989"/>
                  </a:lnTo>
                  <a:lnTo>
                    <a:pt x="214473" y="293084"/>
                  </a:lnTo>
                  <a:lnTo>
                    <a:pt x="211713" y="294037"/>
                  </a:lnTo>
                  <a:lnTo>
                    <a:pt x="212379" y="307467"/>
                  </a:lnTo>
                  <a:lnTo>
                    <a:pt x="208762" y="308991"/>
                  </a:lnTo>
                  <a:lnTo>
                    <a:pt x="203716" y="311849"/>
                  </a:lnTo>
                  <a:lnTo>
                    <a:pt x="202003" y="311849"/>
                  </a:lnTo>
                  <a:lnTo>
                    <a:pt x="193530" y="316992"/>
                  </a:lnTo>
                  <a:lnTo>
                    <a:pt x="189342" y="328041"/>
                  </a:lnTo>
                  <a:lnTo>
                    <a:pt x="183059" y="330994"/>
                  </a:lnTo>
                  <a:lnTo>
                    <a:pt x="182298" y="330137"/>
                  </a:lnTo>
                  <a:lnTo>
                    <a:pt x="182869" y="326136"/>
                  </a:lnTo>
                  <a:lnTo>
                    <a:pt x="180108" y="319564"/>
                  </a:lnTo>
                  <a:lnTo>
                    <a:pt x="183630" y="317659"/>
                  </a:lnTo>
                  <a:lnTo>
                    <a:pt x="183630" y="313468"/>
                  </a:lnTo>
                  <a:lnTo>
                    <a:pt x="180489" y="310134"/>
                  </a:lnTo>
                  <a:lnTo>
                    <a:pt x="172016" y="313849"/>
                  </a:lnTo>
                  <a:lnTo>
                    <a:pt x="168113" y="320993"/>
                  </a:lnTo>
                  <a:lnTo>
                    <a:pt x="171540" y="325088"/>
                  </a:lnTo>
                  <a:lnTo>
                    <a:pt x="169732" y="335661"/>
                  </a:lnTo>
                  <a:lnTo>
                    <a:pt x="163354" y="331661"/>
                  </a:lnTo>
                  <a:lnTo>
                    <a:pt x="148027" y="324326"/>
                  </a:lnTo>
                  <a:lnTo>
                    <a:pt x="149170" y="328136"/>
                  </a:lnTo>
                  <a:lnTo>
                    <a:pt x="156309" y="334232"/>
                  </a:lnTo>
                  <a:lnTo>
                    <a:pt x="161545" y="334232"/>
                  </a:lnTo>
                  <a:lnTo>
                    <a:pt x="164972" y="336995"/>
                  </a:lnTo>
                  <a:lnTo>
                    <a:pt x="165448" y="345853"/>
                  </a:lnTo>
                  <a:lnTo>
                    <a:pt x="168018" y="349282"/>
                  </a:lnTo>
                  <a:lnTo>
                    <a:pt x="177538" y="346996"/>
                  </a:lnTo>
                  <a:lnTo>
                    <a:pt x="187057" y="335756"/>
                  </a:lnTo>
                  <a:lnTo>
                    <a:pt x="190674" y="341281"/>
                  </a:lnTo>
                  <a:lnTo>
                    <a:pt x="204097" y="320612"/>
                  </a:lnTo>
                  <a:lnTo>
                    <a:pt x="209618" y="316992"/>
                  </a:lnTo>
                  <a:lnTo>
                    <a:pt x="212664" y="317564"/>
                  </a:lnTo>
                  <a:lnTo>
                    <a:pt x="214283" y="322326"/>
                  </a:lnTo>
                  <a:lnTo>
                    <a:pt x="222470" y="329279"/>
                  </a:lnTo>
                  <a:lnTo>
                    <a:pt x="224469" y="328613"/>
                  </a:lnTo>
                  <a:lnTo>
                    <a:pt x="224944" y="316421"/>
                  </a:lnTo>
                  <a:close/>
                  <a:moveTo>
                    <a:pt x="179156" y="402717"/>
                  </a:moveTo>
                  <a:lnTo>
                    <a:pt x="173825" y="394811"/>
                  </a:lnTo>
                  <a:lnTo>
                    <a:pt x="177157" y="387001"/>
                  </a:lnTo>
                  <a:lnTo>
                    <a:pt x="177157" y="381381"/>
                  </a:lnTo>
                  <a:lnTo>
                    <a:pt x="174872" y="378428"/>
                  </a:lnTo>
                  <a:lnTo>
                    <a:pt x="173730" y="368903"/>
                  </a:lnTo>
                  <a:lnTo>
                    <a:pt x="169541" y="376904"/>
                  </a:lnTo>
                  <a:lnTo>
                    <a:pt x="166971" y="382429"/>
                  </a:lnTo>
                  <a:lnTo>
                    <a:pt x="169161" y="389858"/>
                  </a:lnTo>
                  <a:lnTo>
                    <a:pt x="167447" y="391287"/>
                  </a:lnTo>
                  <a:lnTo>
                    <a:pt x="164401" y="392239"/>
                  </a:lnTo>
                  <a:lnTo>
                    <a:pt x="160403" y="390335"/>
                  </a:lnTo>
                  <a:lnTo>
                    <a:pt x="156595" y="390335"/>
                  </a:lnTo>
                  <a:lnTo>
                    <a:pt x="154120" y="389001"/>
                  </a:lnTo>
                  <a:lnTo>
                    <a:pt x="155262" y="384429"/>
                  </a:lnTo>
                  <a:lnTo>
                    <a:pt x="160307" y="381000"/>
                  </a:lnTo>
                  <a:lnTo>
                    <a:pt x="162307" y="376619"/>
                  </a:lnTo>
                  <a:lnTo>
                    <a:pt x="156405" y="379000"/>
                  </a:lnTo>
                  <a:lnTo>
                    <a:pt x="149836" y="381095"/>
                  </a:lnTo>
                  <a:lnTo>
                    <a:pt x="146504" y="379095"/>
                  </a:lnTo>
                  <a:lnTo>
                    <a:pt x="145076" y="383667"/>
                  </a:lnTo>
                  <a:lnTo>
                    <a:pt x="145838" y="386906"/>
                  </a:lnTo>
                  <a:lnTo>
                    <a:pt x="149551" y="390335"/>
                  </a:lnTo>
                  <a:lnTo>
                    <a:pt x="147266" y="393954"/>
                  </a:lnTo>
                  <a:lnTo>
                    <a:pt x="148122" y="397764"/>
                  </a:lnTo>
                  <a:lnTo>
                    <a:pt x="152977" y="403098"/>
                  </a:lnTo>
                  <a:lnTo>
                    <a:pt x="158023" y="404527"/>
                  </a:lnTo>
                  <a:lnTo>
                    <a:pt x="166781" y="401479"/>
                  </a:lnTo>
                  <a:lnTo>
                    <a:pt x="165829" y="398907"/>
                  </a:lnTo>
                  <a:lnTo>
                    <a:pt x="170017" y="398907"/>
                  </a:lnTo>
                  <a:lnTo>
                    <a:pt x="174206" y="406241"/>
                  </a:lnTo>
                  <a:lnTo>
                    <a:pt x="178966" y="408146"/>
                  </a:lnTo>
                  <a:close/>
                  <a:moveTo>
                    <a:pt x="357645" y="70104"/>
                  </a:moveTo>
                  <a:lnTo>
                    <a:pt x="354123" y="47339"/>
                  </a:lnTo>
                  <a:lnTo>
                    <a:pt x="354885" y="33623"/>
                  </a:lnTo>
                  <a:lnTo>
                    <a:pt x="354885" y="28003"/>
                  </a:lnTo>
                  <a:lnTo>
                    <a:pt x="356313" y="20669"/>
                  </a:lnTo>
                  <a:lnTo>
                    <a:pt x="352029" y="13907"/>
                  </a:lnTo>
                  <a:lnTo>
                    <a:pt x="346984" y="9525"/>
                  </a:lnTo>
                  <a:lnTo>
                    <a:pt x="346984" y="4477"/>
                  </a:lnTo>
                  <a:lnTo>
                    <a:pt x="339178" y="0"/>
                  </a:lnTo>
                  <a:lnTo>
                    <a:pt x="333466" y="5143"/>
                  </a:lnTo>
                  <a:lnTo>
                    <a:pt x="331181" y="12763"/>
                  </a:lnTo>
                  <a:lnTo>
                    <a:pt x="337083" y="19431"/>
                  </a:lnTo>
                  <a:lnTo>
                    <a:pt x="340701" y="27527"/>
                  </a:lnTo>
                  <a:lnTo>
                    <a:pt x="344033" y="42958"/>
                  </a:lnTo>
                  <a:lnTo>
                    <a:pt x="346888" y="47530"/>
                  </a:lnTo>
                  <a:lnTo>
                    <a:pt x="350125" y="51816"/>
                  </a:lnTo>
                  <a:lnTo>
                    <a:pt x="345175" y="62103"/>
                  </a:lnTo>
                  <a:lnTo>
                    <a:pt x="330991" y="81153"/>
                  </a:lnTo>
                  <a:lnTo>
                    <a:pt x="325660" y="82106"/>
                  </a:lnTo>
                  <a:lnTo>
                    <a:pt x="313761" y="76772"/>
                  </a:lnTo>
                  <a:lnTo>
                    <a:pt x="303194" y="83058"/>
                  </a:lnTo>
                  <a:lnTo>
                    <a:pt x="294912" y="92964"/>
                  </a:lnTo>
                  <a:lnTo>
                    <a:pt x="283965" y="90678"/>
                  </a:lnTo>
                  <a:lnTo>
                    <a:pt x="280919" y="96203"/>
                  </a:lnTo>
                  <a:lnTo>
                    <a:pt x="284441" y="108299"/>
                  </a:lnTo>
                  <a:lnTo>
                    <a:pt x="283489" y="117824"/>
                  </a:lnTo>
                  <a:lnTo>
                    <a:pt x="276825" y="121825"/>
                  </a:lnTo>
                  <a:lnTo>
                    <a:pt x="271780" y="119539"/>
                  </a:lnTo>
                  <a:lnTo>
                    <a:pt x="266925" y="135350"/>
                  </a:lnTo>
                  <a:lnTo>
                    <a:pt x="257406" y="133826"/>
                  </a:lnTo>
                  <a:lnTo>
                    <a:pt x="255883" y="135350"/>
                  </a:lnTo>
                  <a:lnTo>
                    <a:pt x="258167" y="140684"/>
                  </a:lnTo>
                  <a:lnTo>
                    <a:pt x="256835" y="151733"/>
                  </a:lnTo>
                  <a:lnTo>
                    <a:pt x="260071" y="155258"/>
                  </a:lnTo>
                  <a:lnTo>
                    <a:pt x="255692" y="162116"/>
                  </a:lnTo>
                  <a:lnTo>
                    <a:pt x="245506" y="162782"/>
                  </a:lnTo>
                  <a:lnTo>
                    <a:pt x="244364" y="167450"/>
                  </a:lnTo>
                  <a:lnTo>
                    <a:pt x="244364" y="176022"/>
                  </a:lnTo>
                  <a:lnTo>
                    <a:pt x="242270" y="186309"/>
                  </a:lnTo>
                  <a:lnTo>
                    <a:pt x="232750" y="194882"/>
                  </a:lnTo>
                  <a:lnTo>
                    <a:pt x="238272" y="199263"/>
                  </a:lnTo>
                  <a:lnTo>
                    <a:pt x="243127" y="197739"/>
                  </a:lnTo>
                  <a:lnTo>
                    <a:pt x="245602" y="199454"/>
                  </a:lnTo>
                  <a:lnTo>
                    <a:pt x="241984" y="206026"/>
                  </a:lnTo>
                  <a:lnTo>
                    <a:pt x="262832" y="219361"/>
                  </a:lnTo>
                  <a:lnTo>
                    <a:pt x="260166" y="226981"/>
                  </a:lnTo>
                  <a:lnTo>
                    <a:pt x="262165" y="246031"/>
                  </a:lnTo>
                  <a:lnTo>
                    <a:pt x="259881" y="253937"/>
                  </a:lnTo>
                  <a:lnTo>
                    <a:pt x="272066" y="258128"/>
                  </a:lnTo>
                  <a:lnTo>
                    <a:pt x="273874" y="261938"/>
                  </a:lnTo>
                  <a:lnTo>
                    <a:pt x="278920" y="267272"/>
                  </a:lnTo>
                  <a:lnTo>
                    <a:pt x="282252" y="271177"/>
                  </a:lnTo>
                  <a:lnTo>
                    <a:pt x="278539" y="278797"/>
                  </a:lnTo>
                  <a:lnTo>
                    <a:pt x="284631" y="277273"/>
                  </a:lnTo>
                  <a:lnTo>
                    <a:pt x="292437" y="275844"/>
                  </a:lnTo>
                  <a:lnTo>
                    <a:pt x="290343" y="272606"/>
                  </a:lnTo>
                  <a:lnTo>
                    <a:pt x="284536" y="270415"/>
                  </a:lnTo>
                  <a:lnTo>
                    <a:pt x="279872" y="260223"/>
                  </a:lnTo>
                  <a:lnTo>
                    <a:pt x="288439" y="262033"/>
                  </a:lnTo>
                  <a:lnTo>
                    <a:pt x="297959" y="260223"/>
                  </a:lnTo>
                  <a:lnTo>
                    <a:pt x="301957" y="254413"/>
                  </a:lnTo>
                  <a:lnTo>
                    <a:pt x="300243" y="250984"/>
                  </a:lnTo>
                  <a:lnTo>
                    <a:pt x="302528" y="248698"/>
                  </a:lnTo>
                  <a:lnTo>
                    <a:pt x="309382" y="248698"/>
                  </a:lnTo>
                  <a:lnTo>
                    <a:pt x="309382" y="254889"/>
                  </a:lnTo>
                  <a:lnTo>
                    <a:pt x="308811" y="258318"/>
                  </a:lnTo>
                  <a:lnTo>
                    <a:pt x="311857" y="262319"/>
                  </a:lnTo>
                  <a:lnTo>
                    <a:pt x="317569" y="261366"/>
                  </a:lnTo>
                  <a:lnTo>
                    <a:pt x="318330" y="256318"/>
                  </a:lnTo>
                  <a:lnTo>
                    <a:pt x="323280" y="253651"/>
                  </a:lnTo>
                  <a:lnTo>
                    <a:pt x="318901" y="234601"/>
                  </a:lnTo>
                  <a:lnTo>
                    <a:pt x="320805" y="223742"/>
                  </a:lnTo>
                  <a:lnTo>
                    <a:pt x="319853" y="207359"/>
                  </a:lnTo>
                  <a:lnTo>
                    <a:pt x="326041" y="198787"/>
                  </a:lnTo>
                  <a:lnTo>
                    <a:pt x="331181" y="197834"/>
                  </a:lnTo>
                  <a:lnTo>
                    <a:pt x="332705" y="192024"/>
                  </a:lnTo>
                  <a:lnTo>
                    <a:pt x="331181" y="185357"/>
                  </a:lnTo>
                  <a:lnTo>
                    <a:pt x="335180" y="178213"/>
                  </a:lnTo>
                  <a:lnTo>
                    <a:pt x="351363" y="165164"/>
                  </a:lnTo>
                  <a:lnTo>
                    <a:pt x="352410" y="161258"/>
                  </a:lnTo>
                  <a:lnTo>
                    <a:pt x="348031" y="154591"/>
                  </a:lnTo>
                  <a:lnTo>
                    <a:pt x="339654" y="149257"/>
                  </a:lnTo>
                  <a:lnTo>
                    <a:pt x="335560" y="138970"/>
                  </a:lnTo>
                  <a:lnTo>
                    <a:pt x="342605" y="134493"/>
                  </a:lnTo>
                  <a:lnTo>
                    <a:pt x="352124" y="124968"/>
                  </a:lnTo>
                  <a:lnTo>
                    <a:pt x="349649" y="115443"/>
                  </a:lnTo>
                  <a:lnTo>
                    <a:pt x="351268" y="110490"/>
                  </a:lnTo>
                  <a:lnTo>
                    <a:pt x="353933" y="96869"/>
                  </a:lnTo>
                  <a:lnTo>
                    <a:pt x="356027" y="86678"/>
                  </a:lnTo>
                  <a:close/>
                  <a:moveTo>
                    <a:pt x="161640" y="417290"/>
                  </a:moveTo>
                  <a:lnTo>
                    <a:pt x="160879" y="423767"/>
                  </a:lnTo>
                  <a:lnTo>
                    <a:pt x="162497" y="425101"/>
                  </a:lnTo>
                  <a:lnTo>
                    <a:pt x="167828" y="422815"/>
                  </a:lnTo>
                  <a:lnTo>
                    <a:pt x="163163" y="420529"/>
                  </a:lnTo>
                  <a:close/>
                  <a:moveTo>
                    <a:pt x="112615" y="306229"/>
                  </a:moveTo>
                  <a:lnTo>
                    <a:pt x="107950" y="301371"/>
                  </a:lnTo>
                  <a:lnTo>
                    <a:pt x="108807" y="307562"/>
                  </a:lnTo>
                  <a:lnTo>
                    <a:pt x="115281" y="313182"/>
                  </a:lnTo>
                  <a:lnTo>
                    <a:pt x="120326" y="313182"/>
                  </a:lnTo>
                  <a:lnTo>
                    <a:pt x="125181" y="313182"/>
                  </a:lnTo>
                  <a:lnTo>
                    <a:pt x="127846" y="311563"/>
                  </a:lnTo>
                  <a:lnTo>
                    <a:pt x="114043" y="309372"/>
                  </a:lnTo>
                  <a:close/>
                  <a:moveTo>
                    <a:pt x="104524" y="433864"/>
                  </a:moveTo>
                  <a:lnTo>
                    <a:pt x="100906" y="439007"/>
                  </a:lnTo>
                  <a:lnTo>
                    <a:pt x="94243" y="441008"/>
                  </a:lnTo>
                  <a:lnTo>
                    <a:pt x="111473" y="439388"/>
                  </a:lnTo>
                  <a:lnTo>
                    <a:pt x="109854" y="433673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4094013D-5388-2342-97D3-E1DCC6C8EE3C}"/>
                </a:ext>
              </a:extLst>
            </p:cNvPr>
            <p:cNvSpPr/>
            <p:nvPr/>
          </p:nvSpPr>
          <p:spPr>
            <a:xfrm>
              <a:off x="4220685" y="5959721"/>
              <a:ext cx="382110" cy="366712"/>
            </a:xfrm>
            <a:custGeom>
              <a:avLst/>
              <a:gdLst>
                <a:gd name="connsiteX0" fmla="*/ 234083 w 382110"/>
                <a:gd name="connsiteY0" fmla="*/ 339757 h 366712"/>
                <a:gd name="connsiteX1" fmla="*/ 221232 w 382110"/>
                <a:gd name="connsiteY1" fmla="*/ 351377 h 366712"/>
                <a:gd name="connsiteX2" fmla="*/ 203431 w 382110"/>
                <a:gd name="connsiteY2" fmla="*/ 348615 h 366712"/>
                <a:gd name="connsiteX3" fmla="*/ 186391 w 382110"/>
                <a:gd name="connsiteY3" fmla="*/ 351568 h 366712"/>
                <a:gd name="connsiteX4" fmla="*/ 160308 w 382110"/>
                <a:gd name="connsiteY4" fmla="*/ 362236 h 366712"/>
                <a:gd name="connsiteX5" fmla="*/ 151454 w 382110"/>
                <a:gd name="connsiteY5" fmla="*/ 356902 h 366712"/>
                <a:gd name="connsiteX6" fmla="*/ 134415 w 382110"/>
                <a:gd name="connsiteY6" fmla="*/ 356045 h 366712"/>
                <a:gd name="connsiteX7" fmla="*/ 123658 w 382110"/>
                <a:gd name="connsiteY7" fmla="*/ 359188 h 366712"/>
                <a:gd name="connsiteX8" fmla="*/ 113377 w 382110"/>
                <a:gd name="connsiteY8" fmla="*/ 366046 h 366712"/>
                <a:gd name="connsiteX9" fmla="*/ 108902 w 382110"/>
                <a:gd name="connsiteY9" fmla="*/ 366713 h 366712"/>
                <a:gd name="connsiteX10" fmla="*/ 107475 w 382110"/>
                <a:gd name="connsiteY10" fmla="*/ 363569 h 366712"/>
                <a:gd name="connsiteX11" fmla="*/ 107475 w 382110"/>
                <a:gd name="connsiteY11" fmla="*/ 359759 h 366712"/>
                <a:gd name="connsiteX12" fmla="*/ 113472 w 382110"/>
                <a:gd name="connsiteY12" fmla="*/ 354997 h 366712"/>
                <a:gd name="connsiteX13" fmla="*/ 116042 w 382110"/>
                <a:gd name="connsiteY13" fmla="*/ 346520 h 366712"/>
                <a:gd name="connsiteX14" fmla="*/ 119659 w 382110"/>
                <a:gd name="connsiteY14" fmla="*/ 343281 h 366712"/>
                <a:gd name="connsiteX15" fmla="*/ 122039 w 382110"/>
                <a:gd name="connsiteY15" fmla="*/ 334613 h 366712"/>
                <a:gd name="connsiteX16" fmla="*/ 115376 w 382110"/>
                <a:gd name="connsiteY16" fmla="*/ 311563 h 366712"/>
                <a:gd name="connsiteX17" fmla="*/ 115376 w 382110"/>
                <a:gd name="connsiteY17" fmla="*/ 302038 h 366712"/>
                <a:gd name="connsiteX18" fmla="*/ 129179 w 382110"/>
                <a:gd name="connsiteY18" fmla="*/ 286417 h 366712"/>
                <a:gd name="connsiteX19" fmla="*/ 133844 w 382110"/>
                <a:gd name="connsiteY19" fmla="*/ 285750 h 366712"/>
                <a:gd name="connsiteX20" fmla="*/ 157928 w 382110"/>
                <a:gd name="connsiteY20" fmla="*/ 292799 h 366712"/>
                <a:gd name="connsiteX21" fmla="*/ 173825 w 382110"/>
                <a:gd name="connsiteY21" fmla="*/ 288322 h 366712"/>
                <a:gd name="connsiteX22" fmla="*/ 180013 w 382110"/>
                <a:gd name="connsiteY22" fmla="*/ 280321 h 366712"/>
                <a:gd name="connsiteX23" fmla="*/ 190960 w 382110"/>
                <a:gd name="connsiteY23" fmla="*/ 280321 h 366712"/>
                <a:gd name="connsiteX24" fmla="*/ 203240 w 382110"/>
                <a:gd name="connsiteY24" fmla="*/ 274511 h 366712"/>
                <a:gd name="connsiteX25" fmla="*/ 221422 w 382110"/>
                <a:gd name="connsiteY25" fmla="*/ 281178 h 366712"/>
                <a:gd name="connsiteX26" fmla="*/ 229704 w 382110"/>
                <a:gd name="connsiteY26" fmla="*/ 286036 h 366712"/>
                <a:gd name="connsiteX27" fmla="*/ 229704 w 382110"/>
                <a:gd name="connsiteY27" fmla="*/ 277940 h 366712"/>
                <a:gd name="connsiteX28" fmla="*/ 237700 w 382110"/>
                <a:gd name="connsiteY28" fmla="*/ 280702 h 366712"/>
                <a:gd name="connsiteX29" fmla="*/ 241508 w 382110"/>
                <a:gd name="connsiteY29" fmla="*/ 292227 h 366712"/>
                <a:gd name="connsiteX30" fmla="*/ 249124 w 382110"/>
                <a:gd name="connsiteY30" fmla="*/ 294227 h 366712"/>
                <a:gd name="connsiteX31" fmla="*/ 263403 w 382110"/>
                <a:gd name="connsiteY31" fmla="*/ 305086 h 366712"/>
                <a:gd name="connsiteX32" fmla="*/ 279015 w 382110"/>
                <a:gd name="connsiteY32" fmla="*/ 302228 h 366712"/>
                <a:gd name="connsiteX33" fmla="*/ 294437 w 382110"/>
                <a:gd name="connsiteY33" fmla="*/ 294323 h 366712"/>
                <a:gd name="connsiteX34" fmla="*/ 301766 w 382110"/>
                <a:gd name="connsiteY34" fmla="*/ 295370 h 366712"/>
                <a:gd name="connsiteX35" fmla="*/ 308906 w 382110"/>
                <a:gd name="connsiteY35" fmla="*/ 292894 h 366712"/>
                <a:gd name="connsiteX36" fmla="*/ 323852 w 382110"/>
                <a:gd name="connsiteY36" fmla="*/ 296418 h 366712"/>
                <a:gd name="connsiteX37" fmla="*/ 338797 w 382110"/>
                <a:gd name="connsiteY37" fmla="*/ 294132 h 366712"/>
                <a:gd name="connsiteX38" fmla="*/ 345270 w 382110"/>
                <a:gd name="connsiteY38" fmla="*/ 296894 h 366712"/>
                <a:gd name="connsiteX39" fmla="*/ 376970 w 382110"/>
                <a:gd name="connsiteY39" fmla="*/ 296228 h 366712"/>
                <a:gd name="connsiteX40" fmla="*/ 382110 w 382110"/>
                <a:gd name="connsiteY40" fmla="*/ 299942 h 366712"/>
                <a:gd name="connsiteX41" fmla="*/ 375256 w 382110"/>
                <a:gd name="connsiteY41" fmla="*/ 306419 h 366712"/>
                <a:gd name="connsiteX42" fmla="*/ 353171 w 382110"/>
                <a:gd name="connsiteY42" fmla="*/ 307086 h 366712"/>
                <a:gd name="connsiteX43" fmla="*/ 343652 w 382110"/>
                <a:gd name="connsiteY43" fmla="*/ 316611 h 366712"/>
                <a:gd name="connsiteX44" fmla="*/ 321281 w 382110"/>
                <a:gd name="connsiteY44" fmla="*/ 326136 h 366712"/>
                <a:gd name="connsiteX45" fmla="*/ 306241 w 382110"/>
                <a:gd name="connsiteY45" fmla="*/ 328422 h 366712"/>
                <a:gd name="connsiteX46" fmla="*/ 285774 w 382110"/>
                <a:gd name="connsiteY46" fmla="*/ 339185 h 366712"/>
                <a:gd name="connsiteX47" fmla="*/ 266735 w 382110"/>
                <a:gd name="connsiteY47" fmla="*/ 341757 h 366712"/>
                <a:gd name="connsiteX48" fmla="*/ 257215 w 382110"/>
                <a:gd name="connsiteY48" fmla="*/ 345853 h 366712"/>
                <a:gd name="connsiteX49" fmla="*/ 250552 w 382110"/>
                <a:gd name="connsiteY49" fmla="*/ 341948 h 366712"/>
                <a:gd name="connsiteX50" fmla="*/ 241032 w 382110"/>
                <a:gd name="connsiteY50" fmla="*/ 341948 h 366712"/>
                <a:gd name="connsiteX51" fmla="*/ 19991 w 382110"/>
                <a:gd name="connsiteY51" fmla="*/ 32099 h 366712"/>
                <a:gd name="connsiteX52" fmla="*/ 23323 w 382110"/>
                <a:gd name="connsiteY52" fmla="*/ 34100 h 366712"/>
                <a:gd name="connsiteX53" fmla="*/ 34841 w 382110"/>
                <a:gd name="connsiteY53" fmla="*/ 26860 h 366712"/>
                <a:gd name="connsiteX54" fmla="*/ 39696 w 382110"/>
                <a:gd name="connsiteY54" fmla="*/ 26860 h 366712"/>
                <a:gd name="connsiteX55" fmla="*/ 50834 w 382110"/>
                <a:gd name="connsiteY55" fmla="*/ 32861 h 366712"/>
                <a:gd name="connsiteX56" fmla="*/ 55308 w 382110"/>
                <a:gd name="connsiteY56" fmla="*/ 42958 h 366712"/>
                <a:gd name="connsiteX57" fmla="*/ 58259 w 382110"/>
                <a:gd name="connsiteY57" fmla="*/ 40577 h 366712"/>
                <a:gd name="connsiteX58" fmla="*/ 60449 w 382110"/>
                <a:gd name="connsiteY58" fmla="*/ 41815 h 366712"/>
                <a:gd name="connsiteX59" fmla="*/ 61210 w 382110"/>
                <a:gd name="connsiteY59" fmla="*/ 49054 h 366712"/>
                <a:gd name="connsiteX60" fmla="*/ 66731 w 382110"/>
                <a:gd name="connsiteY60" fmla="*/ 46673 h 366712"/>
                <a:gd name="connsiteX61" fmla="*/ 70920 w 382110"/>
                <a:gd name="connsiteY61" fmla="*/ 39338 h 366712"/>
                <a:gd name="connsiteX62" fmla="*/ 89959 w 382110"/>
                <a:gd name="connsiteY62" fmla="*/ 35338 h 366712"/>
                <a:gd name="connsiteX63" fmla="*/ 96242 w 382110"/>
                <a:gd name="connsiteY63" fmla="*/ 39719 h 366712"/>
                <a:gd name="connsiteX64" fmla="*/ 94433 w 382110"/>
                <a:gd name="connsiteY64" fmla="*/ 43339 h 366712"/>
                <a:gd name="connsiteX65" fmla="*/ 95956 w 382110"/>
                <a:gd name="connsiteY65" fmla="*/ 52102 h 366712"/>
                <a:gd name="connsiteX66" fmla="*/ 111473 w 382110"/>
                <a:gd name="connsiteY66" fmla="*/ 60198 h 366712"/>
                <a:gd name="connsiteX67" fmla="*/ 120992 w 382110"/>
                <a:gd name="connsiteY67" fmla="*/ 58579 h 366712"/>
                <a:gd name="connsiteX68" fmla="*/ 132892 w 382110"/>
                <a:gd name="connsiteY68" fmla="*/ 66675 h 366712"/>
                <a:gd name="connsiteX69" fmla="*/ 130702 w 382110"/>
                <a:gd name="connsiteY69" fmla="*/ 58579 h 366712"/>
                <a:gd name="connsiteX70" fmla="*/ 126990 w 382110"/>
                <a:gd name="connsiteY70" fmla="*/ 55817 h 366712"/>
                <a:gd name="connsiteX71" fmla="*/ 138508 w 382110"/>
                <a:gd name="connsiteY71" fmla="*/ 52197 h 366712"/>
                <a:gd name="connsiteX72" fmla="*/ 148599 w 382110"/>
                <a:gd name="connsiteY72" fmla="*/ 53054 h 366712"/>
                <a:gd name="connsiteX73" fmla="*/ 157071 w 382110"/>
                <a:gd name="connsiteY73" fmla="*/ 59531 h 366712"/>
                <a:gd name="connsiteX74" fmla="*/ 157071 w 382110"/>
                <a:gd name="connsiteY74" fmla="*/ 55912 h 366712"/>
                <a:gd name="connsiteX75" fmla="*/ 163354 w 382110"/>
                <a:gd name="connsiteY75" fmla="*/ 54293 h 366712"/>
                <a:gd name="connsiteX76" fmla="*/ 164115 w 382110"/>
                <a:gd name="connsiteY76" fmla="*/ 47530 h 366712"/>
                <a:gd name="connsiteX77" fmla="*/ 151835 w 382110"/>
                <a:gd name="connsiteY77" fmla="*/ 48292 h 366712"/>
                <a:gd name="connsiteX78" fmla="*/ 151074 w 382110"/>
                <a:gd name="connsiteY78" fmla="*/ 46673 h 366712"/>
                <a:gd name="connsiteX79" fmla="*/ 156309 w 382110"/>
                <a:gd name="connsiteY79" fmla="*/ 43434 h 366712"/>
                <a:gd name="connsiteX80" fmla="*/ 155643 w 382110"/>
                <a:gd name="connsiteY80" fmla="*/ 41434 h 366712"/>
                <a:gd name="connsiteX81" fmla="*/ 146695 w 382110"/>
                <a:gd name="connsiteY81" fmla="*/ 36671 h 366712"/>
                <a:gd name="connsiteX82" fmla="*/ 137746 w 382110"/>
                <a:gd name="connsiteY82" fmla="*/ 27146 h 366712"/>
                <a:gd name="connsiteX83" fmla="*/ 101573 w 382110"/>
                <a:gd name="connsiteY83" fmla="*/ 12383 h 366712"/>
                <a:gd name="connsiteX84" fmla="*/ 81106 w 382110"/>
                <a:gd name="connsiteY84" fmla="*/ 0 h 366712"/>
                <a:gd name="connsiteX85" fmla="*/ 94433 w 382110"/>
                <a:gd name="connsiteY85" fmla="*/ 14097 h 366712"/>
                <a:gd name="connsiteX86" fmla="*/ 90816 w 382110"/>
                <a:gd name="connsiteY86" fmla="*/ 20479 h 366712"/>
                <a:gd name="connsiteX87" fmla="*/ 80344 w 382110"/>
                <a:gd name="connsiteY87" fmla="*/ 14383 h 366712"/>
                <a:gd name="connsiteX88" fmla="*/ 73681 w 382110"/>
                <a:gd name="connsiteY88" fmla="*/ 6382 h 366712"/>
                <a:gd name="connsiteX89" fmla="*/ 70730 w 382110"/>
                <a:gd name="connsiteY89" fmla="*/ 10382 h 366712"/>
                <a:gd name="connsiteX90" fmla="*/ 46645 w 382110"/>
                <a:gd name="connsiteY90" fmla="*/ 8858 h 366712"/>
                <a:gd name="connsiteX91" fmla="*/ 39886 w 382110"/>
                <a:gd name="connsiteY91" fmla="*/ 10382 h 366712"/>
                <a:gd name="connsiteX92" fmla="*/ 36555 w 382110"/>
                <a:gd name="connsiteY92" fmla="*/ 17240 h 366712"/>
                <a:gd name="connsiteX93" fmla="*/ 29796 w 382110"/>
                <a:gd name="connsiteY93" fmla="*/ 12859 h 366712"/>
                <a:gd name="connsiteX94" fmla="*/ 26464 w 382110"/>
                <a:gd name="connsiteY94" fmla="*/ 16478 h 366712"/>
                <a:gd name="connsiteX95" fmla="*/ 7425 w 382110"/>
                <a:gd name="connsiteY95" fmla="*/ 19241 h 366712"/>
                <a:gd name="connsiteX96" fmla="*/ 4474 w 382110"/>
                <a:gd name="connsiteY96" fmla="*/ 23717 h 366712"/>
                <a:gd name="connsiteX97" fmla="*/ 0 w 382110"/>
                <a:gd name="connsiteY97" fmla="*/ 25241 h 366712"/>
                <a:gd name="connsiteX98" fmla="*/ 9519 w 382110"/>
                <a:gd name="connsiteY98" fmla="*/ 34766 h 366712"/>
                <a:gd name="connsiteX99" fmla="*/ 69302 w 382110"/>
                <a:gd name="connsiteY99" fmla="*/ 63437 h 366712"/>
                <a:gd name="connsiteX100" fmla="*/ 70825 w 382110"/>
                <a:gd name="connsiteY100" fmla="*/ 53340 h 366712"/>
                <a:gd name="connsiteX101" fmla="*/ 76346 w 382110"/>
                <a:gd name="connsiteY101" fmla="*/ 50959 h 366712"/>
                <a:gd name="connsiteX102" fmla="*/ 80059 w 382110"/>
                <a:gd name="connsiteY102" fmla="*/ 54674 h 366712"/>
                <a:gd name="connsiteX103" fmla="*/ 77108 w 382110"/>
                <a:gd name="connsiteY103" fmla="*/ 44577 h 366712"/>
                <a:gd name="connsiteX104" fmla="*/ 63495 w 382110"/>
                <a:gd name="connsiteY104" fmla="*/ 57817 h 366712"/>
                <a:gd name="connsiteX105" fmla="*/ 66065 w 382110"/>
                <a:gd name="connsiteY105" fmla="*/ 64294 h 366712"/>
                <a:gd name="connsiteX106" fmla="*/ 272351 w 382110"/>
                <a:gd name="connsiteY106" fmla="*/ 69056 h 366712"/>
                <a:gd name="connsiteX107" fmla="*/ 273398 w 382110"/>
                <a:gd name="connsiteY107" fmla="*/ 47530 h 366712"/>
                <a:gd name="connsiteX108" fmla="*/ 272161 w 382110"/>
                <a:gd name="connsiteY108" fmla="*/ 44196 h 366712"/>
                <a:gd name="connsiteX109" fmla="*/ 262642 w 382110"/>
                <a:gd name="connsiteY109" fmla="*/ 36957 h 366712"/>
                <a:gd name="connsiteX110" fmla="*/ 260452 w 382110"/>
                <a:gd name="connsiteY110" fmla="*/ 31623 h 366712"/>
                <a:gd name="connsiteX111" fmla="*/ 261975 w 382110"/>
                <a:gd name="connsiteY111" fmla="*/ 30099 h 366712"/>
                <a:gd name="connsiteX112" fmla="*/ 267496 w 382110"/>
                <a:gd name="connsiteY112" fmla="*/ 35814 h 366712"/>
                <a:gd name="connsiteX113" fmla="*/ 270923 w 382110"/>
                <a:gd name="connsiteY113" fmla="*/ 32195 h 366712"/>
                <a:gd name="connsiteX114" fmla="*/ 272066 w 382110"/>
                <a:gd name="connsiteY114" fmla="*/ 25051 h 366712"/>
                <a:gd name="connsiteX115" fmla="*/ 278634 w 382110"/>
                <a:gd name="connsiteY115" fmla="*/ 23813 h 366712"/>
                <a:gd name="connsiteX116" fmla="*/ 277872 w 382110"/>
                <a:gd name="connsiteY116" fmla="*/ 32195 h 366712"/>
                <a:gd name="connsiteX117" fmla="*/ 288629 w 382110"/>
                <a:gd name="connsiteY117" fmla="*/ 31052 h 366712"/>
                <a:gd name="connsiteX118" fmla="*/ 293485 w 382110"/>
                <a:gd name="connsiteY118" fmla="*/ 35909 h 366712"/>
                <a:gd name="connsiteX119" fmla="*/ 290819 w 382110"/>
                <a:gd name="connsiteY119" fmla="*/ 41910 h 366712"/>
                <a:gd name="connsiteX120" fmla="*/ 295960 w 382110"/>
                <a:gd name="connsiteY120" fmla="*/ 44387 h 366712"/>
                <a:gd name="connsiteX121" fmla="*/ 304242 w 382110"/>
                <a:gd name="connsiteY121" fmla="*/ 34862 h 366712"/>
                <a:gd name="connsiteX122" fmla="*/ 302338 w 382110"/>
                <a:gd name="connsiteY122" fmla="*/ 31623 h 366712"/>
                <a:gd name="connsiteX123" fmla="*/ 297578 w 382110"/>
                <a:gd name="connsiteY123" fmla="*/ 28670 h 366712"/>
                <a:gd name="connsiteX124" fmla="*/ 289391 w 382110"/>
                <a:gd name="connsiteY124" fmla="*/ 28670 h 366712"/>
                <a:gd name="connsiteX125" fmla="*/ 278634 w 382110"/>
                <a:gd name="connsiteY125" fmla="*/ 17335 h 366712"/>
                <a:gd name="connsiteX126" fmla="*/ 270162 w 382110"/>
                <a:gd name="connsiteY126" fmla="*/ 17335 h 366712"/>
                <a:gd name="connsiteX127" fmla="*/ 262070 w 382110"/>
                <a:gd name="connsiteY127" fmla="*/ 12573 h 366712"/>
                <a:gd name="connsiteX128" fmla="*/ 251313 w 382110"/>
                <a:gd name="connsiteY128" fmla="*/ 13335 h 366712"/>
                <a:gd name="connsiteX129" fmla="*/ 243507 w 382110"/>
                <a:gd name="connsiteY129" fmla="*/ 9335 h 366712"/>
                <a:gd name="connsiteX130" fmla="*/ 235130 w 382110"/>
                <a:gd name="connsiteY130" fmla="*/ 8573 h 366712"/>
                <a:gd name="connsiteX131" fmla="*/ 232750 w 382110"/>
                <a:gd name="connsiteY131" fmla="*/ 11335 h 366712"/>
                <a:gd name="connsiteX132" fmla="*/ 238367 w 382110"/>
                <a:gd name="connsiteY132" fmla="*/ 16193 h 366712"/>
                <a:gd name="connsiteX133" fmla="*/ 235035 w 382110"/>
                <a:gd name="connsiteY133" fmla="*/ 21431 h 366712"/>
                <a:gd name="connsiteX134" fmla="*/ 219423 w 382110"/>
                <a:gd name="connsiteY134" fmla="*/ 22574 h 366712"/>
                <a:gd name="connsiteX135" fmla="*/ 207524 w 382110"/>
                <a:gd name="connsiteY135" fmla="*/ 28099 h 366712"/>
                <a:gd name="connsiteX136" fmla="*/ 205049 w 382110"/>
                <a:gd name="connsiteY136" fmla="*/ 24479 h 366712"/>
                <a:gd name="connsiteX137" fmla="*/ 202764 w 382110"/>
                <a:gd name="connsiteY137" fmla="*/ 25718 h 366712"/>
                <a:gd name="connsiteX138" fmla="*/ 202764 w 382110"/>
                <a:gd name="connsiteY138" fmla="*/ 33338 h 366712"/>
                <a:gd name="connsiteX139" fmla="*/ 194577 w 382110"/>
                <a:gd name="connsiteY139" fmla="*/ 37719 h 366712"/>
                <a:gd name="connsiteX140" fmla="*/ 195339 w 382110"/>
                <a:gd name="connsiteY140" fmla="*/ 49721 h 366712"/>
                <a:gd name="connsiteX141" fmla="*/ 206286 w 382110"/>
                <a:gd name="connsiteY141" fmla="*/ 60103 h 366712"/>
                <a:gd name="connsiteX142" fmla="*/ 213331 w 382110"/>
                <a:gd name="connsiteY142" fmla="*/ 53245 h 366712"/>
                <a:gd name="connsiteX143" fmla="*/ 220756 w 382110"/>
                <a:gd name="connsiteY143" fmla="*/ 52102 h 366712"/>
                <a:gd name="connsiteX144" fmla="*/ 224088 w 382110"/>
                <a:gd name="connsiteY144" fmla="*/ 56102 h 366712"/>
                <a:gd name="connsiteX145" fmla="*/ 234845 w 382110"/>
                <a:gd name="connsiteY145" fmla="*/ 49244 h 366712"/>
                <a:gd name="connsiteX146" fmla="*/ 244364 w 382110"/>
                <a:gd name="connsiteY146" fmla="*/ 55817 h 366712"/>
                <a:gd name="connsiteX147" fmla="*/ 253884 w 382110"/>
                <a:gd name="connsiteY147" fmla="*/ 54102 h 366712"/>
                <a:gd name="connsiteX148" fmla="*/ 255407 w 382110"/>
                <a:gd name="connsiteY148" fmla="*/ 60103 h 366712"/>
                <a:gd name="connsiteX149" fmla="*/ 259119 w 382110"/>
                <a:gd name="connsiteY149" fmla="*/ 62865 h 366712"/>
                <a:gd name="connsiteX150" fmla="*/ 267687 w 382110"/>
                <a:gd name="connsiteY150" fmla="*/ 62865 h 366712"/>
                <a:gd name="connsiteX151" fmla="*/ 270638 w 382110"/>
                <a:gd name="connsiteY151" fmla="*/ 71247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82110" h="366712">
                  <a:moveTo>
                    <a:pt x="234083" y="339757"/>
                  </a:moveTo>
                  <a:lnTo>
                    <a:pt x="221232" y="351377"/>
                  </a:lnTo>
                  <a:lnTo>
                    <a:pt x="203431" y="348615"/>
                  </a:lnTo>
                  <a:lnTo>
                    <a:pt x="186391" y="351568"/>
                  </a:lnTo>
                  <a:lnTo>
                    <a:pt x="160308" y="362236"/>
                  </a:lnTo>
                  <a:lnTo>
                    <a:pt x="151454" y="356902"/>
                  </a:lnTo>
                  <a:lnTo>
                    <a:pt x="134415" y="356045"/>
                  </a:lnTo>
                  <a:lnTo>
                    <a:pt x="123658" y="359188"/>
                  </a:lnTo>
                  <a:lnTo>
                    <a:pt x="113377" y="366046"/>
                  </a:lnTo>
                  <a:lnTo>
                    <a:pt x="108902" y="366713"/>
                  </a:lnTo>
                  <a:lnTo>
                    <a:pt x="107475" y="363569"/>
                  </a:lnTo>
                  <a:lnTo>
                    <a:pt x="107475" y="359759"/>
                  </a:lnTo>
                  <a:lnTo>
                    <a:pt x="113472" y="354997"/>
                  </a:lnTo>
                  <a:lnTo>
                    <a:pt x="116042" y="346520"/>
                  </a:lnTo>
                  <a:lnTo>
                    <a:pt x="119659" y="343281"/>
                  </a:lnTo>
                  <a:lnTo>
                    <a:pt x="122039" y="334613"/>
                  </a:lnTo>
                  <a:lnTo>
                    <a:pt x="115376" y="311563"/>
                  </a:lnTo>
                  <a:lnTo>
                    <a:pt x="115376" y="302038"/>
                  </a:lnTo>
                  <a:lnTo>
                    <a:pt x="129179" y="286417"/>
                  </a:lnTo>
                  <a:lnTo>
                    <a:pt x="133844" y="285750"/>
                  </a:lnTo>
                  <a:lnTo>
                    <a:pt x="157928" y="292799"/>
                  </a:lnTo>
                  <a:lnTo>
                    <a:pt x="173825" y="288322"/>
                  </a:lnTo>
                  <a:lnTo>
                    <a:pt x="180013" y="280321"/>
                  </a:lnTo>
                  <a:lnTo>
                    <a:pt x="190960" y="280321"/>
                  </a:lnTo>
                  <a:lnTo>
                    <a:pt x="203240" y="274511"/>
                  </a:lnTo>
                  <a:lnTo>
                    <a:pt x="221422" y="281178"/>
                  </a:lnTo>
                  <a:lnTo>
                    <a:pt x="229704" y="286036"/>
                  </a:lnTo>
                  <a:lnTo>
                    <a:pt x="229704" y="277940"/>
                  </a:lnTo>
                  <a:lnTo>
                    <a:pt x="237700" y="280702"/>
                  </a:lnTo>
                  <a:lnTo>
                    <a:pt x="241508" y="292227"/>
                  </a:lnTo>
                  <a:lnTo>
                    <a:pt x="249124" y="294227"/>
                  </a:lnTo>
                  <a:lnTo>
                    <a:pt x="263403" y="305086"/>
                  </a:lnTo>
                  <a:lnTo>
                    <a:pt x="279015" y="302228"/>
                  </a:lnTo>
                  <a:lnTo>
                    <a:pt x="294437" y="294323"/>
                  </a:lnTo>
                  <a:lnTo>
                    <a:pt x="301766" y="295370"/>
                  </a:lnTo>
                  <a:lnTo>
                    <a:pt x="308906" y="292894"/>
                  </a:lnTo>
                  <a:lnTo>
                    <a:pt x="323852" y="296418"/>
                  </a:lnTo>
                  <a:lnTo>
                    <a:pt x="338797" y="294132"/>
                  </a:lnTo>
                  <a:lnTo>
                    <a:pt x="345270" y="296894"/>
                  </a:lnTo>
                  <a:lnTo>
                    <a:pt x="376970" y="296228"/>
                  </a:lnTo>
                  <a:lnTo>
                    <a:pt x="382110" y="299942"/>
                  </a:lnTo>
                  <a:lnTo>
                    <a:pt x="375256" y="306419"/>
                  </a:lnTo>
                  <a:lnTo>
                    <a:pt x="353171" y="307086"/>
                  </a:lnTo>
                  <a:lnTo>
                    <a:pt x="343652" y="316611"/>
                  </a:lnTo>
                  <a:lnTo>
                    <a:pt x="321281" y="326136"/>
                  </a:lnTo>
                  <a:lnTo>
                    <a:pt x="306241" y="328422"/>
                  </a:lnTo>
                  <a:lnTo>
                    <a:pt x="285774" y="339185"/>
                  </a:lnTo>
                  <a:lnTo>
                    <a:pt x="266735" y="341757"/>
                  </a:lnTo>
                  <a:lnTo>
                    <a:pt x="257215" y="345853"/>
                  </a:lnTo>
                  <a:lnTo>
                    <a:pt x="250552" y="341948"/>
                  </a:lnTo>
                  <a:lnTo>
                    <a:pt x="241032" y="341948"/>
                  </a:lnTo>
                  <a:close/>
                  <a:moveTo>
                    <a:pt x="19991" y="32099"/>
                  </a:moveTo>
                  <a:lnTo>
                    <a:pt x="23323" y="34100"/>
                  </a:lnTo>
                  <a:lnTo>
                    <a:pt x="34841" y="26860"/>
                  </a:lnTo>
                  <a:lnTo>
                    <a:pt x="39696" y="26860"/>
                  </a:lnTo>
                  <a:lnTo>
                    <a:pt x="50834" y="32861"/>
                  </a:lnTo>
                  <a:lnTo>
                    <a:pt x="55308" y="42958"/>
                  </a:lnTo>
                  <a:lnTo>
                    <a:pt x="58259" y="40577"/>
                  </a:lnTo>
                  <a:lnTo>
                    <a:pt x="60449" y="41815"/>
                  </a:lnTo>
                  <a:lnTo>
                    <a:pt x="61210" y="49054"/>
                  </a:lnTo>
                  <a:lnTo>
                    <a:pt x="66731" y="46673"/>
                  </a:lnTo>
                  <a:lnTo>
                    <a:pt x="70920" y="39338"/>
                  </a:lnTo>
                  <a:lnTo>
                    <a:pt x="89959" y="35338"/>
                  </a:lnTo>
                  <a:lnTo>
                    <a:pt x="96242" y="39719"/>
                  </a:lnTo>
                  <a:lnTo>
                    <a:pt x="94433" y="43339"/>
                  </a:lnTo>
                  <a:lnTo>
                    <a:pt x="95956" y="52102"/>
                  </a:lnTo>
                  <a:lnTo>
                    <a:pt x="111473" y="60198"/>
                  </a:lnTo>
                  <a:lnTo>
                    <a:pt x="120992" y="58579"/>
                  </a:lnTo>
                  <a:lnTo>
                    <a:pt x="132892" y="66675"/>
                  </a:lnTo>
                  <a:lnTo>
                    <a:pt x="130702" y="58579"/>
                  </a:lnTo>
                  <a:lnTo>
                    <a:pt x="126990" y="55817"/>
                  </a:lnTo>
                  <a:lnTo>
                    <a:pt x="138508" y="52197"/>
                  </a:lnTo>
                  <a:lnTo>
                    <a:pt x="148599" y="53054"/>
                  </a:lnTo>
                  <a:lnTo>
                    <a:pt x="157071" y="59531"/>
                  </a:lnTo>
                  <a:lnTo>
                    <a:pt x="157071" y="55912"/>
                  </a:lnTo>
                  <a:lnTo>
                    <a:pt x="163354" y="54293"/>
                  </a:lnTo>
                  <a:lnTo>
                    <a:pt x="164115" y="47530"/>
                  </a:lnTo>
                  <a:lnTo>
                    <a:pt x="151835" y="48292"/>
                  </a:lnTo>
                  <a:lnTo>
                    <a:pt x="151074" y="46673"/>
                  </a:lnTo>
                  <a:lnTo>
                    <a:pt x="156309" y="43434"/>
                  </a:lnTo>
                  <a:lnTo>
                    <a:pt x="155643" y="41434"/>
                  </a:lnTo>
                  <a:lnTo>
                    <a:pt x="146695" y="36671"/>
                  </a:lnTo>
                  <a:lnTo>
                    <a:pt x="137746" y="27146"/>
                  </a:lnTo>
                  <a:lnTo>
                    <a:pt x="101573" y="12383"/>
                  </a:lnTo>
                  <a:lnTo>
                    <a:pt x="81106" y="0"/>
                  </a:lnTo>
                  <a:lnTo>
                    <a:pt x="94433" y="14097"/>
                  </a:lnTo>
                  <a:lnTo>
                    <a:pt x="90816" y="20479"/>
                  </a:lnTo>
                  <a:lnTo>
                    <a:pt x="80344" y="14383"/>
                  </a:lnTo>
                  <a:lnTo>
                    <a:pt x="73681" y="6382"/>
                  </a:lnTo>
                  <a:lnTo>
                    <a:pt x="70730" y="10382"/>
                  </a:lnTo>
                  <a:lnTo>
                    <a:pt x="46645" y="8858"/>
                  </a:lnTo>
                  <a:lnTo>
                    <a:pt x="39886" y="10382"/>
                  </a:lnTo>
                  <a:lnTo>
                    <a:pt x="36555" y="17240"/>
                  </a:lnTo>
                  <a:lnTo>
                    <a:pt x="29796" y="12859"/>
                  </a:lnTo>
                  <a:lnTo>
                    <a:pt x="26464" y="16478"/>
                  </a:lnTo>
                  <a:lnTo>
                    <a:pt x="7425" y="19241"/>
                  </a:lnTo>
                  <a:lnTo>
                    <a:pt x="4474" y="23717"/>
                  </a:lnTo>
                  <a:lnTo>
                    <a:pt x="0" y="25241"/>
                  </a:lnTo>
                  <a:lnTo>
                    <a:pt x="9519" y="34766"/>
                  </a:lnTo>
                  <a:close/>
                  <a:moveTo>
                    <a:pt x="69302" y="63437"/>
                  </a:moveTo>
                  <a:lnTo>
                    <a:pt x="70825" y="53340"/>
                  </a:lnTo>
                  <a:lnTo>
                    <a:pt x="76346" y="50959"/>
                  </a:lnTo>
                  <a:lnTo>
                    <a:pt x="80059" y="54674"/>
                  </a:lnTo>
                  <a:lnTo>
                    <a:pt x="77108" y="44577"/>
                  </a:lnTo>
                  <a:lnTo>
                    <a:pt x="63495" y="57817"/>
                  </a:lnTo>
                  <a:lnTo>
                    <a:pt x="66065" y="64294"/>
                  </a:lnTo>
                  <a:close/>
                  <a:moveTo>
                    <a:pt x="272351" y="69056"/>
                  </a:moveTo>
                  <a:lnTo>
                    <a:pt x="273398" y="47530"/>
                  </a:lnTo>
                  <a:lnTo>
                    <a:pt x="272161" y="44196"/>
                  </a:lnTo>
                  <a:lnTo>
                    <a:pt x="262642" y="36957"/>
                  </a:lnTo>
                  <a:lnTo>
                    <a:pt x="260452" y="31623"/>
                  </a:lnTo>
                  <a:lnTo>
                    <a:pt x="261975" y="30099"/>
                  </a:lnTo>
                  <a:lnTo>
                    <a:pt x="267496" y="35814"/>
                  </a:lnTo>
                  <a:lnTo>
                    <a:pt x="270923" y="32195"/>
                  </a:lnTo>
                  <a:lnTo>
                    <a:pt x="272066" y="25051"/>
                  </a:lnTo>
                  <a:lnTo>
                    <a:pt x="278634" y="23813"/>
                  </a:lnTo>
                  <a:lnTo>
                    <a:pt x="277872" y="32195"/>
                  </a:lnTo>
                  <a:lnTo>
                    <a:pt x="288629" y="31052"/>
                  </a:lnTo>
                  <a:lnTo>
                    <a:pt x="293485" y="35909"/>
                  </a:lnTo>
                  <a:lnTo>
                    <a:pt x="290819" y="41910"/>
                  </a:lnTo>
                  <a:lnTo>
                    <a:pt x="295960" y="44387"/>
                  </a:lnTo>
                  <a:lnTo>
                    <a:pt x="304242" y="34862"/>
                  </a:lnTo>
                  <a:lnTo>
                    <a:pt x="302338" y="31623"/>
                  </a:lnTo>
                  <a:lnTo>
                    <a:pt x="297578" y="28670"/>
                  </a:lnTo>
                  <a:lnTo>
                    <a:pt x="289391" y="28670"/>
                  </a:lnTo>
                  <a:lnTo>
                    <a:pt x="278634" y="17335"/>
                  </a:lnTo>
                  <a:lnTo>
                    <a:pt x="270162" y="17335"/>
                  </a:lnTo>
                  <a:lnTo>
                    <a:pt x="262070" y="12573"/>
                  </a:lnTo>
                  <a:lnTo>
                    <a:pt x="251313" y="13335"/>
                  </a:lnTo>
                  <a:lnTo>
                    <a:pt x="243507" y="9335"/>
                  </a:lnTo>
                  <a:lnTo>
                    <a:pt x="235130" y="8573"/>
                  </a:lnTo>
                  <a:lnTo>
                    <a:pt x="232750" y="11335"/>
                  </a:lnTo>
                  <a:lnTo>
                    <a:pt x="238367" y="16193"/>
                  </a:lnTo>
                  <a:lnTo>
                    <a:pt x="235035" y="21431"/>
                  </a:lnTo>
                  <a:lnTo>
                    <a:pt x="219423" y="22574"/>
                  </a:lnTo>
                  <a:lnTo>
                    <a:pt x="207524" y="28099"/>
                  </a:lnTo>
                  <a:lnTo>
                    <a:pt x="205049" y="24479"/>
                  </a:lnTo>
                  <a:lnTo>
                    <a:pt x="202764" y="25718"/>
                  </a:lnTo>
                  <a:lnTo>
                    <a:pt x="202764" y="33338"/>
                  </a:lnTo>
                  <a:lnTo>
                    <a:pt x="194577" y="37719"/>
                  </a:lnTo>
                  <a:lnTo>
                    <a:pt x="195339" y="49721"/>
                  </a:lnTo>
                  <a:lnTo>
                    <a:pt x="206286" y="60103"/>
                  </a:lnTo>
                  <a:lnTo>
                    <a:pt x="213331" y="53245"/>
                  </a:lnTo>
                  <a:lnTo>
                    <a:pt x="220756" y="52102"/>
                  </a:lnTo>
                  <a:lnTo>
                    <a:pt x="224088" y="56102"/>
                  </a:lnTo>
                  <a:lnTo>
                    <a:pt x="234845" y="49244"/>
                  </a:lnTo>
                  <a:lnTo>
                    <a:pt x="244364" y="55817"/>
                  </a:lnTo>
                  <a:lnTo>
                    <a:pt x="253884" y="54102"/>
                  </a:lnTo>
                  <a:lnTo>
                    <a:pt x="255407" y="60103"/>
                  </a:lnTo>
                  <a:lnTo>
                    <a:pt x="259119" y="62865"/>
                  </a:lnTo>
                  <a:lnTo>
                    <a:pt x="267687" y="62865"/>
                  </a:lnTo>
                  <a:lnTo>
                    <a:pt x="270638" y="71247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7DE8E4A8-2208-D446-B25A-8F81F5F48F6C}"/>
                </a:ext>
              </a:extLst>
            </p:cNvPr>
            <p:cNvSpPr/>
            <p:nvPr/>
          </p:nvSpPr>
          <p:spPr>
            <a:xfrm>
              <a:off x="895451" y="5197553"/>
              <a:ext cx="1346429" cy="1237011"/>
            </a:xfrm>
            <a:custGeom>
              <a:avLst/>
              <a:gdLst>
                <a:gd name="connsiteX0" fmla="*/ 538515 w 1346429"/>
                <a:gd name="connsiteY0" fmla="*/ 20955 h 1237011"/>
                <a:gd name="connsiteX1" fmla="*/ 561742 w 1346429"/>
                <a:gd name="connsiteY1" fmla="*/ 65437 h 1237011"/>
                <a:gd name="connsiteX2" fmla="*/ 576021 w 1346429"/>
                <a:gd name="connsiteY2" fmla="*/ 46387 h 1237011"/>
                <a:gd name="connsiteX3" fmla="*/ 630377 w 1346429"/>
                <a:gd name="connsiteY3" fmla="*/ 52292 h 1237011"/>
                <a:gd name="connsiteX4" fmla="*/ 628473 w 1346429"/>
                <a:gd name="connsiteY4" fmla="*/ 74676 h 1237011"/>
                <a:gd name="connsiteX5" fmla="*/ 677689 w 1346429"/>
                <a:gd name="connsiteY5" fmla="*/ 91154 h 1237011"/>
                <a:gd name="connsiteX6" fmla="*/ 710531 w 1346429"/>
                <a:gd name="connsiteY6" fmla="*/ 81629 h 1237011"/>
                <a:gd name="connsiteX7" fmla="*/ 778405 w 1346429"/>
                <a:gd name="connsiteY7" fmla="*/ 111919 h 1237011"/>
                <a:gd name="connsiteX8" fmla="*/ 840281 w 1346429"/>
                <a:gd name="connsiteY8" fmla="*/ 120777 h 1237011"/>
                <a:gd name="connsiteX9" fmla="*/ 865032 w 1346429"/>
                <a:gd name="connsiteY9" fmla="*/ 133064 h 1237011"/>
                <a:gd name="connsiteX10" fmla="*/ 907964 w 1346429"/>
                <a:gd name="connsiteY10" fmla="*/ 117729 h 1237011"/>
                <a:gd name="connsiteX11" fmla="*/ 956704 w 1346429"/>
                <a:gd name="connsiteY11" fmla="*/ 146304 h 1237011"/>
                <a:gd name="connsiteX12" fmla="*/ 991735 w 1346429"/>
                <a:gd name="connsiteY12" fmla="*/ 159353 h 1237011"/>
                <a:gd name="connsiteX13" fmla="*/ 991735 w 1346429"/>
                <a:gd name="connsiteY13" fmla="*/ 159353 h 1237011"/>
                <a:gd name="connsiteX14" fmla="*/ 991735 w 1346429"/>
                <a:gd name="connsiteY14" fmla="*/ 477012 h 1237011"/>
                <a:gd name="connsiteX15" fmla="*/ 991735 w 1346429"/>
                <a:gd name="connsiteY15" fmla="*/ 884111 h 1237011"/>
                <a:gd name="connsiteX16" fmla="*/ 1023530 w 1346429"/>
                <a:gd name="connsiteY16" fmla="*/ 886016 h 1237011"/>
                <a:gd name="connsiteX17" fmla="*/ 1054849 w 1346429"/>
                <a:gd name="connsiteY17" fmla="*/ 903923 h 1237011"/>
                <a:gd name="connsiteX18" fmla="*/ 1077315 w 1346429"/>
                <a:gd name="connsiteY18" fmla="*/ 931926 h 1237011"/>
                <a:gd name="connsiteX19" fmla="*/ 1105873 w 1346429"/>
                <a:gd name="connsiteY19" fmla="*/ 973169 h 1237011"/>
                <a:gd name="connsiteX20" fmla="*/ 1137192 w 1346429"/>
                <a:gd name="connsiteY20" fmla="*/ 938117 h 1237011"/>
                <a:gd name="connsiteX21" fmla="*/ 1169558 w 1346429"/>
                <a:gd name="connsiteY21" fmla="*/ 917543 h 1237011"/>
                <a:gd name="connsiteX22" fmla="*/ 1186598 w 1346429"/>
                <a:gd name="connsiteY22" fmla="*/ 950405 h 1237011"/>
                <a:gd name="connsiteX23" fmla="*/ 1208303 w 1346429"/>
                <a:gd name="connsiteY23" fmla="*/ 976027 h 1237011"/>
                <a:gd name="connsiteX24" fmla="*/ 1237813 w 1346429"/>
                <a:gd name="connsiteY24" fmla="*/ 1003840 h 1237011"/>
                <a:gd name="connsiteX25" fmla="*/ 1257899 w 1346429"/>
                <a:gd name="connsiteY25" fmla="*/ 1047464 h 1237011"/>
                <a:gd name="connsiteX26" fmla="*/ 1290741 w 1346429"/>
                <a:gd name="connsiteY26" fmla="*/ 1114997 h 1237011"/>
                <a:gd name="connsiteX27" fmla="*/ 1345573 w 1346429"/>
                <a:gd name="connsiteY27" fmla="*/ 1151858 h 1237011"/>
                <a:gd name="connsiteX28" fmla="*/ 1346430 w 1346429"/>
                <a:gd name="connsiteY28" fmla="*/ 1187672 h 1237011"/>
                <a:gd name="connsiteX29" fmla="*/ 1327962 w 1346429"/>
                <a:gd name="connsiteY29" fmla="*/ 1214628 h 1237011"/>
                <a:gd name="connsiteX30" fmla="*/ 1310351 w 1346429"/>
                <a:gd name="connsiteY30" fmla="*/ 1193578 h 1237011"/>
                <a:gd name="connsiteX31" fmla="*/ 1281793 w 1346429"/>
                <a:gd name="connsiteY31" fmla="*/ 1175576 h 1237011"/>
                <a:gd name="connsiteX32" fmla="*/ 1272273 w 1346429"/>
                <a:gd name="connsiteY32" fmla="*/ 1125474 h 1237011"/>
                <a:gd name="connsiteX33" fmla="*/ 1230673 w 1346429"/>
                <a:gd name="connsiteY33" fmla="*/ 1077849 h 1237011"/>
                <a:gd name="connsiteX34" fmla="*/ 1213729 w 1346429"/>
                <a:gd name="connsiteY34" fmla="*/ 1021080 h 1237011"/>
                <a:gd name="connsiteX35" fmla="*/ 1182886 w 1346429"/>
                <a:gd name="connsiteY35" fmla="*/ 1017080 h 1237011"/>
                <a:gd name="connsiteX36" fmla="*/ 1131671 w 1346429"/>
                <a:gd name="connsiteY36" fmla="*/ 1015651 h 1237011"/>
                <a:gd name="connsiteX37" fmla="*/ 1093593 w 1346429"/>
                <a:gd name="connsiteY37" fmla="*/ 998030 h 1237011"/>
                <a:gd name="connsiteX38" fmla="*/ 1026957 w 1346429"/>
                <a:gd name="connsiteY38" fmla="*/ 933164 h 1237011"/>
                <a:gd name="connsiteX39" fmla="*/ 996209 w 1346429"/>
                <a:gd name="connsiteY39" fmla="*/ 921068 h 1237011"/>
                <a:gd name="connsiteX40" fmla="*/ 939854 w 1346429"/>
                <a:gd name="connsiteY40" fmla="*/ 898208 h 1237011"/>
                <a:gd name="connsiteX41" fmla="*/ 895303 w 1346429"/>
                <a:gd name="connsiteY41" fmla="*/ 903732 h 1237011"/>
                <a:gd name="connsiteX42" fmla="*/ 832951 w 1346429"/>
                <a:gd name="connsiteY42" fmla="*/ 874205 h 1237011"/>
                <a:gd name="connsiteX43" fmla="*/ 794873 w 1346429"/>
                <a:gd name="connsiteY43" fmla="*/ 846201 h 1237011"/>
                <a:gd name="connsiteX44" fmla="*/ 758699 w 1346429"/>
                <a:gd name="connsiteY44" fmla="*/ 860108 h 1237011"/>
                <a:gd name="connsiteX45" fmla="*/ 765363 w 1346429"/>
                <a:gd name="connsiteY45" fmla="*/ 905256 h 1237011"/>
                <a:gd name="connsiteX46" fmla="*/ 747562 w 1346429"/>
                <a:gd name="connsiteY46" fmla="*/ 909447 h 1237011"/>
                <a:gd name="connsiteX47" fmla="*/ 710341 w 1346429"/>
                <a:gd name="connsiteY47" fmla="*/ 922782 h 1237011"/>
                <a:gd name="connsiteX48" fmla="*/ 681782 w 1346429"/>
                <a:gd name="connsiteY48" fmla="*/ 944118 h 1237011"/>
                <a:gd name="connsiteX49" fmla="*/ 646180 w 1346429"/>
                <a:gd name="connsiteY49" fmla="*/ 957548 h 1237011"/>
                <a:gd name="connsiteX50" fmla="*/ 641515 w 1346429"/>
                <a:gd name="connsiteY50" fmla="*/ 920210 h 1237011"/>
                <a:gd name="connsiteX51" fmla="*/ 655985 w 1346429"/>
                <a:gd name="connsiteY51" fmla="*/ 856679 h 1237011"/>
                <a:gd name="connsiteX52" fmla="*/ 690159 w 1346429"/>
                <a:gd name="connsiteY52" fmla="*/ 836295 h 1237011"/>
                <a:gd name="connsiteX53" fmla="*/ 681306 w 1346429"/>
                <a:gd name="connsiteY53" fmla="*/ 819626 h 1237011"/>
                <a:gd name="connsiteX54" fmla="*/ 640278 w 1346429"/>
                <a:gd name="connsiteY54" fmla="*/ 856583 h 1237011"/>
                <a:gd name="connsiteX55" fmla="*/ 618288 w 1346429"/>
                <a:gd name="connsiteY55" fmla="*/ 899922 h 1237011"/>
                <a:gd name="connsiteX56" fmla="*/ 572214 w 1346429"/>
                <a:gd name="connsiteY56" fmla="*/ 944880 h 1237011"/>
                <a:gd name="connsiteX57" fmla="*/ 595727 w 1346429"/>
                <a:gd name="connsiteY57" fmla="*/ 975360 h 1237011"/>
                <a:gd name="connsiteX58" fmla="*/ 565360 w 1346429"/>
                <a:gd name="connsiteY58" fmla="*/ 1019556 h 1237011"/>
                <a:gd name="connsiteX59" fmla="*/ 530709 w 1346429"/>
                <a:gd name="connsiteY59" fmla="*/ 1044893 h 1237011"/>
                <a:gd name="connsiteX60" fmla="*/ 498533 w 1346429"/>
                <a:gd name="connsiteY60" fmla="*/ 1063181 h 1237011"/>
                <a:gd name="connsiteX61" fmla="*/ 490251 w 1346429"/>
                <a:gd name="connsiteY61" fmla="*/ 1089851 h 1237011"/>
                <a:gd name="connsiteX62" fmla="*/ 439989 w 1346429"/>
                <a:gd name="connsiteY62" fmla="*/ 1120140 h 1237011"/>
                <a:gd name="connsiteX63" fmla="*/ 429803 w 1346429"/>
                <a:gd name="connsiteY63" fmla="*/ 1147286 h 1237011"/>
                <a:gd name="connsiteX64" fmla="*/ 391725 w 1346429"/>
                <a:gd name="connsiteY64" fmla="*/ 1171670 h 1237011"/>
                <a:gd name="connsiteX65" fmla="*/ 369640 w 1346429"/>
                <a:gd name="connsiteY65" fmla="*/ 1167289 h 1237011"/>
                <a:gd name="connsiteX66" fmla="*/ 340225 w 1346429"/>
                <a:gd name="connsiteY66" fmla="*/ 1183005 h 1237011"/>
                <a:gd name="connsiteX67" fmla="*/ 307478 w 1346429"/>
                <a:gd name="connsiteY67" fmla="*/ 1202055 h 1237011"/>
                <a:gd name="connsiteX68" fmla="*/ 280823 w 1346429"/>
                <a:gd name="connsiteY68" fmla="*/ 1221105 h 1237011"/>
                <a:gd name="connsiteX69" fmla="*/ 225516 w 1346429"/>
                <a:gd name="connsiteY69" fmla="*/ 1237012 h 1237011"/>
                <a:gd name="connsiteX70" fmla="*/ 220470 w 1346429"/>
                <a:gd name="connsiteY70" fmla="*/ 1227487 h 1237011"/>
                <a:gd name="connsiteX71" fmla="*/ 255692 w 1346429"/>
                <a:gd name="connsiteY71" fmla="*/ 1201388 h 1237011"/>
                <a:gd name="connsiteX72" fmla="*/ 287202 w 1346429"/>
                <a:gd name="connsiteY72" fmla="*/ 1184053 h 1237011"/>
                <a:gd name="connsiteX73" fmla="*/ 321471 w 1346429"/>
                <a:gd name="connsiteY73" fmla="*/ 1152906 h 1237011"/>
                <a:gd name="connsiteX74" fmla="*/ 361453 w 1346429"/>
                <a:gd name="connsiteY74" fmla="*/ 1146429 h 1237011"/>
                <a:gd name="connsiteX75" fmla="*/ 377255 w 1346429"/>
                <a:gd name="connsiteY75" fmla="*/ 1122712 h 1237011"/>
                <a:gd name="connsiteX76" fmla="*/ 421806 w 1346429"/>
                <a:gd name="connsiteY76" fmla="*/ 1087755 h 1237011"/>
                <a:gd name="connsiteX77" fmla="*/ 428946 w 1346429"/>
                <a:gd name="connsiteY77" fmla="*/ 1075849 h 1237011"/>
                <a:gd name="connsiteX78" fmla="*/ 452745 w 1346429"/>
                <a:gd name="connsiteY78" fmla="*/ 1054799 h 1237011"/>
                <a:gd name="connsiteX79" fmla="*/ 458361 w 1346429"/>
                <a:gd name="connsiteY79" fmla="*/ 1008793 h 1237011"/>
                <a:gd name="connsiteX80" fmla="*/ 474734 w 1346429"/>
                <a:gd name="connsiteY80" fmla="*/ 972312 h 1237011"/>
                <a:gd name="connsiteX81" fmla="*/ 437609 w 1346429"/>
                <a:gd name="connsiteY81" fmla="*/ 991362 h 1237011"/>
                <a:gd name="connsiteX82" fmla="*/ 427232 w 1346429"/>
                <a:gd name="connsiteY82" fmla="*/ 980694 h 1237011"/>
                <a:gd name="connsiteX83" fmla="*/ 409812 w 1346429"/>
                <a:gd name="connsiteY83" fmla="*/ 1003078 h 1237011"/>
                <a:gd name="connsiteX84" fmla="*/ 388869 w 1346429"/>
                <a:gd name="connsiteY84" fmla="*/ 971741 h 1237011"/>
                <a:gd name="connsiteX85" fmla="*/ 380206 w 1346429"/>
                <a:gd name="connsiteY85" fmla="*/ 993934 h 1237011"/>
                <a:gd name="connsiteX86" fmla="*/ 368117 w 1346429"/>
                <a:gd name="connsiteY86" fmla="*/ 962978 h 1237011"/>
                <a:gd name="connsiteX87" fmla="*/ 335941 w 1346429"/>
                <a:gd name="connsiteY87" fmla="*/ 987933 h 1237011"/>
                <a:gd name="connsiteX88" fmla="*/ 316141 w 1346429"/>
                <a:gd name="connsiteY88" fmla="*/ 987933 h 1237011"/>
                <a:gd name="connsiteX89" fmla="*/ 313380 w 1346429"/>
                <a:gd name="connsiteY89" fmla="*/ 950881 h 1237011"/>
                <a:gd name="connsiteX90" fmla="*/ 319187 w 1346429"/>
                <a:gd name="connsiteY90" fmla="*/ 927640 h 1237011"/>
                <a:gd name="connsiteX91" fmla="*/ 298530 w 1346429"/>
                <a:gd name="connsiteY91" fmla="*/ 904875 h 1237011"/>
                <a:gd name="connsiteX92" fmla="*/ 256549 w 1346429"/>
                <a:gd name="connsiteY92" fmla="*/ 916305 h 1237011"/>
                <a:gd name="connsiteX93" fmla="*/ 229419 w 1346429"/>
                <a:gd name="connsiteY93" fmla="*/ 886492 h 1237011"/>
                <a:gd name="connsiteX94" fmla="*/ 207333 w 1346429"/>
                <a:gd name="connsiteY94" fmla="*/ 870776 h 1237011"/>
                <a:gd name="connsiteX95" fmla="*/ 207333 w 1346429"/>
                <a:gd name="connsiteY95" fmla="*/ 833438 h 1237011"/>
                <a:gd name="connsiteX96" fmla="*/ 182488 w 1346429"/>
                <a:gd name="connsiteY96" fmla="*/ 804863 h 1237011"/>
                <a:gd name="connsiteX97" fmla="*/ 195149 w 1346429"/>
                <a:gd name="connsiteY97" fmla="*/ 765810 h 1237011"/>
                <a:gd name="connsiteX98" fmla="*/ 221422 w 1346429"/>
                <a:gd name="connsiteY98" fmla="*/ 727139 h 1237011"/>
                <a:gd name="connsiteX99" fmla="*/ 232845 w 1346429"/>
                <a:gd name="connsiteY99" fmla="*/ 690848 h 1237011"/>
                <a:gd name="connsiteX100" fmla="*/ 258929 w 1346429"/>
                <a:gd name="connsiteY100" fmla="*/ 685610 h 1237011"/>
                <a:gd name="connsiteX101" fmla="*/ 280823 w 1346429"/>
                <a:gd name="connsiteY101" fmla="*/ 697230 h 1237011"/>
                <a:gd name="connsiteX102" fmla="*/ 306812 w 1346429"/>
                <a:gd name="connsiteY102" fmla="*/ 662654 h 1237011"/>
                <a:gd name="connsiteX103" fmla="*/ 330134 w 1346429"/>
                <a:gd name="connsiteY103" fmla="*/ 668845 h 1237011"/>
                <a:gd name="connsiteX104" fmla="*/ 354790 w 1346429"/>
                <a:gd name="connsiteY104" fmla="*/ 646367 h 1237011"/>
                <a:gd name="connsiteX105" fmla="*/ 348792 w 1346429"/>
                <a:gd name="connsiteY105" fmla="*/ 612839 h 1237011"/>
                <a:gd name="connsiteX106" fmla="*/ 330801 w 1346429"/>
                <a:gd name="connsiteY106" fmla="*/ 599408 h 1237011"/>
                <a:gd name="connsiteX107" fmla="*/ 354599 w 1346429"/>
                <a:gd name="connsiteY107" fmla="*/ 570833 h 1237011"/>
                <a:gd name="connsiteX108" fmla="*/ 334799 w 1346429"/>
                <a:gd name="connsiteY108" fmla="*/ 571691 h 1237011"/>
                <a:gd name="connsiteX109" fmla="*/ 300624 w 1346429"/>
                <a:gd name="connsiteY109" fmla="*/ 588074 h 1237011"/>
                <a:gd name="connsiteX110" fmla="*/ 291104 w 1346429"/>
                <a:gd name="connsiteY110" fmla="*/ 604552 h 1237011"/>
                <a:gd name="connsiteX111" fmla="*/ 265688 w 1346429"/>
                <a:gd name="connsiteY111" fmla="*/ 588074 h 1237011"/>
                <a:gd name="connsiteX112" fmla="*/ 220185 w 1346429"/>
                <a:gd name="connsiteY112" fmla="*/ 596456 h 1237011"/>
                <a:gd name="connsiteX113" fmla="*/ 173063 w 1346429"/>
                <a:gd name="connsiteY113" fmla="*/ 578549 h 1237011"/>
                <a:gd name="connsiteX114" fmla="*/ 159451 w 1346429"/>
                <a:gd name="connsiteY114" fmla="*/ 548069 h 1237011"/>
                <a:gd name="connsiteX115" fmla="*/ 118707 w 1346429"/>
                <a:gd name="connsiteY115" fmla="*/ 503206 h 1237011"/>
                <a:gd name="connsiteX116" fmla="*/ 163925 w 1346429"/>
                <a:gd name="connsiteY116" fmla="*/ 470345 h 1237011"/>
                <a:gd name="connsiteX117" fmla="*/ 235225 w 1346429"/>
                <a:gd name="connsiteY117" fmla="*/ 430530 h 1237011"/>
                <a:gd name="connsiteX118" fmla="*/ 261785 w 1346429"/>
                <a:gd name="connsiteY118" fmla="*/ 430530 h 1237011"/>
                <a:gd name="connsiteX119" fmla="*/ 257406 w 1346429"/>
                <a:gd name="connsiteY119" fmla="*/ 470535 h 1237011"/>
                <a:gd name="connsiteX120" fmla="*/ 325374 w 1346429"/>
                <a:gd name="connsiteY120" fmla="*/ 467487 h 1237011"/>
                <a:gd name="connsiteX121" fmla="*/ 299196 w 1346429"/>
                <a:gd name="connsiteY121" fmla="*/ 417576 h 1237011"/>
                <a:gd name="connsiteX122" fmla="*/ 259595 w 1346429"/>
                <a:gd name="connsiteY122" fmla="*/ 386334 h 1237011"/>
                <a:gd name="connsiteX123" fmla="*/ 236653 w 1346429"/>
                <a:gd name="connsiteY123" fmla="*/ 344805 h 1237011"/>
                <a:gd name="connsiteX124" fmla="*/ 205810 w 1346429"/>
                <a:gd name="connsiteY124" fmla="*/ 308420 h 1237011"/>
                <a:gd name="connsiteX125" fmla="*/ 161545 w 1346429"/>
                <a:gd name="connsiteY125" fmla="*/ 280988 h 1237011"/>
                <a:gd name="connsiteX126" fmla="*/ 179537 w 1346429"/>
                <a:gd name="connsiteY126" fmla="*/ 234696 h 1237011"/>
                <a:gd name="connsiteX127" fmla="*/ 236653 w 1346429"/>
                <a:gd name="connsiteY127" fmla="*/ 231839 h 1237011"/>
                <a:gd name="connsiteX128" fmla="*/ 277301 w 1346429"/>
                <a:gd name="connsiteY128" fmla="*/ 190595 h 1237011"/>
                <a:gd name="connsiteX129" fmla="*/ 285012 w 1346429"/>
                <a:gd name="connsiteY129" fmla="*/ 145637 h 1237011"/>
                <a:gd name="connsiteX130" fmla="*/ 317949 w 1346429"/>
                <a:gd name="connsiteY130" fmla="*/ 100584 h 1237011"/>
                <a:gd name="connsiteX131" fmla="*/ 349268 w 1346429"/>
                <a:gd name="connsiteY131" fmla="*/ 89726 h 1237011"/>
                <a:gd name="connsiteX132" fmla="*/ 410383 w 1346429"/>
                <a:gd name="connsiteY132" fmla="*/ 46577 h 1237011"/>
                <a:gd name="connsiteX133" fmla="*/ 439893 w 1346429"/>
                <a:gd name="connsiteY133" fmla="*/ 53054 h 1237011"/>
                <a:gd name="connsiteX134" fmla="*/ 489490 w 1346429"/>
                <a:gd name="connsiteY134" fmla="*/ 0 h 1237011"/>
                <a:gd name="connsiteX135" fmla="*/ 1999 w 1346429"/>
                <a:gd name="connsiteY135" fmla="*/ 645224 h 1237011"/>
                <a:gd name="connsiteX136" fmla="*/ 21800 w 1346429"/>
                <a:gd name="connsiteY136" fmla="*/ 659130 h 1237011"/>
                <a:gd name="connsiteX137" fmla="*/ 41886 w 1346429"/>
                <a:gd name="connsiteY137" fmla="*/ 651701 h 1237011"/>
                <a:gd name="connsiteX138" fmla="*/ 67969 w 1346429"/>
                <a:gd name="connsiteY138" fmla="*/ 670751 h 1237011"/>
                <a:gd name="connsiteX139" fmla="*/ 99954 w 1346429"/>
                <a:gd name="connsiteY139" fmla="*/ 680276 h 1237011"/>
                <a:gd name="connsiteX140" fmla="*/ 97289 w 1346429"/>
                <a:gd name="connsiteY140" fmla="*/ 688086 h 1237011"/>
                <a:gd name="connsiteX141" fmla="*/ 72919 w 1346429"/>
                <a:gd name="connsiteY141" fmla="*/ 703136 h 1237011"/>
                <a:gd name="connsiteX142" fmla="*/ 48454 w 1346429"/>
                <a:gd name="connsiteY142" fmla="*/ 687705 h 1237011"/>
                <a:gd name="connsiteX143" fmla="*/ 36174 w 1346429"/>
                <a:gd name="connsiteY143" fmla="*/ 674656 h 1237011"/>
                <a:gd name="connsiteX144" fmla="*/ 7616 w 1346429"/>
                <a:gd name="connsiteY144" fmla="*/ 678847 h 1237011"/>
                <a:gd name="connsiteX145" fmla="*/ 0 w 1346429"/>
                <a:gd name="connsiteY145" fmla="*/ 672560 h 1237011"/>
                <a:gd name="connsiteX146" fmla="*/ 200099 w 1346429"/>
                <a:gd name="connsiteY146" fmla="*/ 909542 h 1237011"/>
                <a:gd name="connsiteX147" fmla="*/ 180298 w 1346429"/>
                <a:gd name="connsiteY147" fmla="*/ 919067 h 1237011"/>
                <a:gd name="connsiteX148" fmla="*/ 159260 w 1346429"/>
                <a:gd name="connsiteY148" fmla="*/ 907066 h 1237011"/>
                <a:gd name="connsiteX149" fmla="*/ 139745 w 1346429"/>
                <a:gd name="connsiteY149" fmla="*/ 889540 h 1237011"/>
                <a:gd name="connsiteX150" fmla="*/ 171540 w 1346429"/>
                <a:gd name="connsiteY150" fmla="*/ 878491 h 1237011"/>
                <a:gd name="connsiteX151" fmla="*/ 197052 w 1346429"/>
                <a:gd name="connsiteY151" fmla="*/ 884301 h 1237011"/>
                <a:gd name="connsiteX152" fmla="*/ 604484 w 1346429"/>
                <a:gd name="connsiteY152" fmla="*/ 1081754 h 1237011"/>
                <a:gd name="connsiteX153" fmla="*/ 572309 w 1346429"/>
                <a:gd name="connsiteY153" fmla="*/ 1104233 h 1237011"/>
                <a:gd name="connsiteX154" fmla="*/ 555840 w 1346429"/>
                <a:gd name="connsiteY154" fmla="*/ 1089089 h 1237011"/>
                <a:gd name="connsiteX155" fmla="*/ 550890 w 1346429"/>
                <a:gd name="connsiteY155" fmla="*/ 1061276 h 1237011"/>
                <a:gd name="connsiteX156" fmla="*/ 580495 w 1346429"/>
                <a:gd name="connsiteY156" fmla="*/ 1040130 h 1237011"/>
                <a:gd name="connsiteX157" fmla="*/ 597726 w 1346429"/>
                <a:gd name="connsiteY157" fmla="*/ 1030605 h 1237011"/>
                <a:gd name="connsiteX158" fmla="*/ 619049 w 1346429"/>
                <a:gd name="connsiteY158" fmla="*/ 1034701 h 1237011"/>
                <a:gd name="connsiteX159" fmla="*/ 632662 w 1346429"/>
                <a:gd name="connsiteY159" fmla="*/ 1053751 h 123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346429" h="1237011">
                  <a:moveTo>
                    <a:pt x="538515" y="20955"/>
                  </a:moveTo>
                  <a:lnTo>
                    <a:pt x="561742" y="65437"/>
                  </a:lnTo>
                  <a:lnTo>
                    <a:pt x="576021" y="46387"/>
                  </a:lnTo>
                  <a:lnTo>
                    <a:pt x="630377" y="52292"/>
                  </a:lnTo>
                  <a:lnTo>
                    <a:pt x="628473" y="74676"/>
                  </a:lnTo>
                  <a:lnTo>
                    <a:pt x="677689" y="91154"/>
                  </a:lnTo>
                  <a:lnTo>
                    <a:pt x="710531" y="81629"/>
                  </a:lnTo>
                  <a:lnTo>
                    <a:pt x="778405" y="111919"/>
                  </a:lnTo>
                  <a:lnTo>
                    <a:pt x="840281" y="120777"/>
                  </a:lnTo>
                  <a:lnTo>
                    <a:pt x="865032" y="133064"/>
                  </a:lnTo>
                  <a:lnTo>
                    <a:pt x="907964" y="117729"/>
                  </a:lnTo>
                  <a:lnTo>
                    <a:pt x="956704" y="146304"/>
                  </a:lnTo>
                  <a:lnTo>
                    <a:pt x="991735" y="159353"/>
                  </a:lnTo>
                  <a:lnTo>
                    <a:pt x="991735" y="159353"/>
                  </a:lnTo>
                  <a:lnTo>
                    <a:pt x="991735" y="477012"/>
                  </a:lnTo>
                  <a:lnTo>
                    <a:pt x="991735" y="884111"/>
                  </a:lnTo>
                  <a:lnTo>
                    <a:pt x="1023530" y="886016"/>
                  </a:lnTo>
                  <a:lnTo>
                    <a:pt x="1054849" y="903923"/>
                  </a:lnTo>
                  <a:lnTo>
                    <a:pt x="1077315" y="931926"/>
                  </a:lnTo>
                  <a:lnTo>
                    <a:pt x="1105873" y="973169"/>
                  </a:lnTo>
                  <a:lnTo>
                    <a:pt x="1137192" y="938117"/>
                  </a:lnTo>
                  <a:lnTo>
                    <a:pt x="1169558" y="917543"/>
                  </a:lnTo>
                  <a:lnTo>
                    <a:pt x="1186598" y="950405"/>
                  </a:lnTo>
                  <a:lnTo>
                    <a:pt x="1208303" y="976027"/>
                  </a:lnTo>
                  <a:lnTo>
                    <a:pt x="1237813" y="1003840"/>
                  </a:lnTo>
                  <a:lnTo>
                    <a:pt x="1257899" y="1047464"/>
                  </a:lnTo>
                  <a:lnTo>
                    <a:pt x="1290741" y="1114997"/>
                  </a:lnTo>
                  <a:lnTo>
                    <a:pt x="1345573" y="1151858"/>
                  </a:lnTo>
                  <a:lnTo>
                    <a:pt x="1346430" y="1187672"/>
                  </a:lnTo>
                  <a:lnTo>
                    <a:pt x="1327962" y="1214628"/>
                  </a:lnTo>
                  <a:lnTo>
                    <a:pt x="1310351" y="1193578"/>
                  </a:lnTo>
                  <a:lnTo>
                    <a:pt x="1281793" y="1175576"/>
                  </a:lnTo>
                  <a:lnTo>
                    <a:pt x="1272273" y="1125474"/>
                  </a:lnTo>
                  <a:lnTo>
                    <a:pt x="1230673" y="1077849"/>
                  </a:lnTo>
                  <a:lnTo>
                    <a:pt x="1213729" y="1021080"/>
                  </a:lnTo>
                  <a:lnTo>
                    <a:pt x="1182886" y="1017080"/>
                  </a:lnTo>
                  <a:lnTo>
                    <a:pt x="1131671" y="1015651"/>
                  </a:lnTo>
                  <a:lnTo>
                    <a:pt x="1093593" y="998030"/>
                  </a:lnTo>
                  <a:lnTo>
                    <a:pt x="1026957" y="933164"/>
                  </a:lnTo>
                  <a:lnTo>
                    <a:pt x="996209" y="921068"/>
                  </a:lnTo>
                  <a:lnTo>
                    <a:pt x="939854" y="898208"/>
                  </a:lnTo>
                  <a:lnTo>
                    <a:pt x="895303" y="903732"/>
                  </a:lnTo>
                  <a:lnTo>
                    <a:pt x="832951" y="874205"/>
                  </a:lnTo>
                  <a:lnTo>
                    <a:pt x="794873" y="846201"/>
                  </a:lnTo>
                  <a:lnTo>
                    <a:pt x="758699" y="860108"/>
                  </a:lnTo>
                  <a:lnTo>
                    <a:pt x="765363" y="905256"/>
                  </a:lnTo>
                  <a:lnTo>
                    <a:pt x="747562" y="909447"/>
                  </a:lnTo>
                  <a:lnTo>
                    <a:pt x="710341" y="922782"/>
                  </a:lnTo>
                  <a:lnTo>
                    <a:pt x="681782" y="944118"/>
                  </a:lnTo>
                  <a:lnTo>
                    <a:pt x="646180" y="957548"/>
                  </a:lnTo>
                  <a:lnTo>
                    <a:pt x="641515" y="920210"/>
                  </a:lnTo>
                  <a:lnTo>
                    <a:pt x="655985" y="856679"/>
                  </a:lnTo>
                  <a:lnTo>
                    <a:pt x="690159" y="836295"/>
                  </a:lnTo>
                  <a:lnTo>
                    <a:pt x="681306" y="819626"/>
                  </a:lnTo>
                  <a:lnTo>
                    <a:pt x="640278" y="856583"/>
                  </a:lnTo>
                  <a:lnTo>
                    <a:pt x="618288" y="899922"/>
                  </a:lnTo>
                  <a:lnTo>
                    <a:pt x="572214" y="944880"/>
                  </a:lnTo>
                  <a:lnTo>
                    <a:pt x="595727" y="975360"/>
                  </a:lnTo>
                  <a:lnTo>
                    <a:pt x="565360" y="1019556"/>
                  </a:lnTo>
                  <a:lnTo>
                    <a:pt x="530709" y="1044893"/>
                  </a:lnTo>
                  <a:lnTo>
                    <a:pt x="498533" y="1063181"/>
                  </a:lnTo>
                  <a:lnTo>
                    <a:pt x="490251" y="1089851"/>
                  </a:lnTo>
                  <a:lnTo>
                    <a:pt x="439989" y="1120140"/>
                  </a:lnTo>
                  <a:lnTo>
                    <a:pt x="429803" y="1147286"/>
                  </a:lnTo>
                  <a:lnTo>
                    <a:pt x="391725" y="1171670"/>
                  </a:lnTo>
                  <a:lnTo>
                    <a:pt x="369640" y="1167289"/>
                  </a:lnTo>
                  <a:lnTo>
                    <a:pt x="340225" y="1183005"/>
                  </a:lnTo>
                  <a:lnTo>
                    <a:pt x="307478" y="1202055"/>
                  </a:lnTo>
                  <a:lnTo>
                    <a:pt x="280823" y="1221105"/>
                  </a:lnTo>
                  <a:lnTo>
                    <a:pt x="225516" y="1237012"/>
                  </a:lnTo>
                  <a:lnTo>
                    <a:pt x="220470" y="1227487"/>
                  </a:lnTo>
                  <a:lnTo>
                    <a:pt x="255692" y="1201388"/>
                  </a:lnTo>
                  <a:lnTo>
                    <a:pt x="287202" y="1184053"/>
                  </a:lnTo>
                  <a:lnTo>
                    <a:pt x="321471" y="1152906"/>
                  </a:lnTo>
                  <a:lnTo>
                    <a:pt x="361453" y="1146429"/>
                  </a:lnTo>
                  <a:lnTo>
                    <a:pt x="377255" y="1122712"/>
                  </a:lnTo>
                  <a:lnTo>
                    <a:pt x="421806" y="1087755"/>
                  </a:lnTo>
                  <a:lnTo>
                    <a:pt x="428946" y="1075849"/>
                  </a:lnTo>
                  <a:lnTo>
                    <a:pt x="452745" y="1054799"/>
                  </a:lnTo>
                  <a:lnTo>
                    <a:pt x="458361" y="1008793"/>
                  </a:lnTo>
                  <a:lnTo>
                    <a:pt x="474734" y="972312"/>
                  </a:lnTo>
                  <a:lnTo>
                    <a:pt x="437609" y="991362"/>
                  </a:lnTo>
                  <a:lnTo>
                    <a:pt x="427232" y="980694"/>
                  </a:lnTo>
                  <a:lnTo>
                    <a:pt x="409812" y="1003078"/>
                  </a:lnTo>
                  <a:lnTo>
                    <a:pt x="388869" y="971741"/>
                  </a:lnTo>
                  <a:lnTo>
                    <a:pt x="380206" y="993934"/>
                  </a:lnTo>
                  <a:lnTo>
                    <a:pt x="368117" y="962978"/>
                  </a:lnTo>
                  <a:lnTo>
                    <a:pt x="335941" y="987933"/>
                  </a:lnTo>
                  <a:lnTo>
                    <a:pt x="316141" y="987933"/>
                  </a:lnTo>
                  <a:lnTo>
                    <a:pt x="313380" y="950881"/>
                  </a:lnTo>
                  <a:lnTo>
                    <a:pt x="319187" y="927640"/>
                  </a:lnTo>
                  <a:lnTo>
                    <a:pt x="298530" y="904875"/>
                  </a:lnTo>
                  <a:lnTo>
                    <a:pt x="256549" y="916305"/>
                  </a:lnTo>
                  <a:lnTo>
                    <a:pt x="229419" y="886492"/>
                  </a:lnTo>
                  <a:lnTo>
                    <a:pt x="207333" y="870776"/>
                  </a:lnTo>
                  <a:lnTo>
                    <a:pt x="207333" y="833438"/>
                  </a:lnTo>
                  <a:lnTo>
                    <a:pt x="182488" y="804863"/>
                  </a:lnTo>
                  <a:lnTo>
                    <a:pt x="195149" y="765810"/>
                  </a:lnTo>
                  <a:lnTo>
                    <a:pt x="221422" y="727139"/>
                  </a:lnTo>
                  <a:lnTo>
                    <a:pt x="232845" y="690848"/>
                  </a:lnTo>
                  <a:lnTo>
                    <a:pt x="258929" y="685610"/>
                  </a:lnTo>
                  <a:lnTo>
                    <a:pt x="280823" y="697230"/>
                  </a:lnTo>
                  <a:lnTo>
                    <a:pt x="306812" y="662654"/>
                  </a:lnTo>
                  <a:lnTo>
                    <a:pt x="330134" y="668845"/>
                  </a:lnTo>
                  <a:lnTo>
                    <a:pt x="354790" y="646367"/>
                  </a:lnTo>
                  <a:lnTo>
                    <a:pt x="348792" y="612839"/>
                  </a:lnTo>
                  <a:lnTo>
                    <a:pt x="330801" y="599408"/>
                  </a:lnTo>
                  <a:lnTo>
                    <a:pt x="354599" y="570833"/>
                  </a:lnTo>
                  <a:lnTo>
                    <a:pt x="334799" y="571691"/>
                  </a:lnTo>
                  <a:lnTo>
                    <a:pt x="300624" y="588074"/>
                  </a:lnTo>
                  <a:lnTo>
                    <a:pt x="291104" y="604552"/>
                  </a:lnTo>
                  <a:lnTo>
                    <a:pt x="265688" y="588074"/>
                  </a:lnTo>
                  <a:lnTo>
                    <a:pt x="220185" y="596456"/>
                  </a:lnTo>
                  <a:lnTo>
                    <a:pt x="173063" y="578549"/>
                  </a:lnTo>
                  <a:lnTo>
                    <a:pt x="159451" y="548069"/>
                  </a:lnTo>
                  <a:lnTo>
                    <a:pt x="118707" y="503206"/>
                  </a:lnTo>
                  <a:lnTo>
                    <a:pt x="163925" y="470345"/>
                  </a:lnTo>
                  <a:lnTo>
                    <a:pt x="235225" y="430530"/>
                  </a:lnTo>
                  <a:lnTo>
                    <a:pt x="261785" y="430530"/>
                  </a:lnTo>
                  <a:lnTo>
                    <a:pt x="257406" y="470535"/>
                  </a:lnTo>
                  <a:lnTo>
                    <a:pt x="325374" y="467487"/>
                  </a:lnTo>
                  <a:lnTo>
                    <a:pt x="299196" y="417576"/>
                  </a:lnTo>
                  <a:lnTo>
                    <a:pt x="259595" y="386334"/>
                  </a:lnTo>
                  <a:lnTo>
                    <a:pt x="236653" y="344805"/>
                  </a:lnTo>
                  <a:lnTo>
                    <a:pt x="205810" y="308420"/>
                  </a:lnTo>
                  <a:lnTo>
                    <a:pt x="161545" y="280988"/>
                  </a:lnTo>
                  <a:lnTo>
                    <a:pt x="179537" y="234696"/>
                  </a:lnTo>
                  <a:lnTo>
                    <a:pt x="236653" y="231839"/>
                  </a:lnTo>
                  <a:lnTo>
                    <a:pt x="277301" y="190595"/>
                  </a:lnTo>
                  <a:lnTo>
                    <a:pt x="285012" y="145637"/>
                  </a:lnTo>
                  <a:lnTo>
                    <a:pt x="317949" y="100584"/>
                  </a:lnTo>
                  <a:lnTo>
                    <a:pt x="349268" y="89726"/>
                  </a:lnTo>
                  <a:lnTo>
                    <a:pt x="410383" y="46577"/>
                  </a:lnTo>
                  <a:lnTo>
                    <a:pt x="439893" y="53054"/>
                  </a:lnTo>
                  <a:lnTo>
                    <a:pt x="489490" y="0"/>
                  </a:lnTo>
                  <a:close/>
                  <a:moveTo>
                    <a:pt x="1999" y="645224"/>
                  </a:moveTo>
                  <a:lnTo>
                    <a:pt x="21800" y="659130"/>
                  </a:lnTo>
                  <a:lnTo>
                    <a:pt x="41886" y="651701"/>
                  </a:lnTo>
                  <a:lnTo>
                    <a:pt x="67969" y="670751"/>
                  </a:lnTo>
                  <a:lnTo>
                    <a:pt x="99954" y="680276"/>
                  </a:lnTo>
                  <a:lnTo>
                    <a:pt x="97289" y="688086"/>
                  </a:lnTo>
                  <a:lnTo>
                    <a:pt x="72919" y="703136"/>
                  </a:lnTo>
                  <a:lnTo>
                    <a:pt x="48454" y="687705"/>
                  </a:lnTo>
                  <a:lnTo>
                    <a:pt x="36174" y="674656"/>
                  </a:lnTo>
                  <a:lnTo>
                    <a:pt x="7616" y="678847"/>
                  </a:lnTo>
                  <a:lnTo>
                    <a:pt x="0" y="672560"/>
                  </a:lnTo>
                  <a:close/>
                  <a:moveTo>
                    <a:pt x="200099" y="909542"/>
                  </a:moveTo>
                  <a:lnTo>
                    <a:pt x="180298" y="919067"/>
                  </a:lnTo>
                  <a:lnTo>
                    <a:pt x="159260" y="907066"/>
                  </a:lnTo>
                  <a:lnTo>
                    <a:pt x="139745" y="889540"/>
                  </a:lnTo>
                  <a:lnTo>
                    <a:pt x="171540" y="878491"/>
                  </a:lnTo>
                  <a:lnTo>
                    <a:pt x="197052" y="884301"/>
                  </a:lnTo>
                  <a:close/>
                  <a:moveTo>
                    <a:pt x="604484" y="1081754"/>
                  </a:moveTo>
                  <a:lnTo>
                    <a:pt x="572309" y="1104233"/>
                  </a:lnTo>
                  <a:lnTo>
                    <a:pt x="555840" y="1089089"/>
                  </a:lnTo>
                  <a:lnTo>
                    <a:pt x="550890" y="1061276"/>
                  </a:lnTo>
                  <a:lnTo>
                    <a:pt x="580495" y="1040130"/>
                  </a:lnTo>
                  <a:lnTo>
                    <a:pt x="597726" y="1030605"/>
                  </a:lnTo>
                  <a:lnTo>
                    <a:pt x="619049" y="1034701"/>
                  </a:lnTo>
                  <a:lnTo>
                    <a:pt x="632662" y="1053751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15875"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FA04F653-7977-B948-B744-D1792AE19258}"/>
                </a:ext>
              </a:extLst>
            </p:cNvPr>
            <p:cNvSpPr/>
            <p:nvPr/>
          </p:nvSpPr>
          <p:spPr>
            <a:xfrm>
              <a:off x="2465910" y="5597771"/>
              <a:ext cx="9519" cy="771525"/>
            </a:xfrm>
            <a:custGeom>
              <a:avLst/>
              <a:gdLst>
                <a:gd name="connsiteX0" fmla="*/ 0 w 9519"/>
                <a:gd name="connsiteY0" fmla="*/ 0 h 771525"/>
                <a:gd name="connsiteX1" fmla="*/ 9519 w 9519"/>
                <a:gd name="connsiteY1" fmla="*/ 0 h 771525"/>
                <a:gd name="connsiteX2" fmla="*/ 9519 w 9519"/>
                <a:gd name="connsiteY2" fmla="*/ 771525 h 771525"/>
                <a:gd name="connsiteX3" fmla="*/ 0 w 9519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71525">
                  <a:moveTo>
                    <a:pt x="0" y="0"/>
                  </a:moveTo>
                  <a:lnTo>
                    <a:pt x="9519" y="0"/>
                  </a:lnTo>
                  <a:lnTo>
                    <a:pt x="9519" y="771525"/>
                  </a:lnTo>
                  <a:lnTo>
                    <a:pt x="0" y="771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A2B8C2D4-0222-7B4A-BA29-4C1F97BF7309}"/>
                </a:ext>
              </a:extLst>
            </p:cNvPr>
            <p:cNvSpPr/>
            <p:nvPr userDrawn="1"/>
          </p:nvSpPr>
          <p:spPr>
            <a:xfrm>
              <a:off x="3271445" y="5831134"/>
              <a:ext cx="3149887" cy="9525"/>
            </a:xfrm>
            <a:custGeom>
              <a:avLst/>
              <a:gdLst>
                <a:gd name="connsiteX0" fmla="*/ 0 w 3149887"/>
                <a:gd name="connsiteY0" fmla="*/ 0 h 9525"/>
                <a:gd name="connsiteX1" fmla="*/ 3149887 w 3149887"/>
                <a:gd name="connsiteY1" fmla="*/ 0 h 9525"/>
                <a:gd name="connsiteX2" fmla="*/ 3149887 w 3149887"/>
                <a:gd name="connsiteY2" fmla="*/ 9525 h 9525"/>
                <a:gd name="connsiteX3" fmla="*/ 0 w 3149887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9887" h="9525">
                  <a:moveTo>
                    <a:pt x="0" y="0"/>
                  </a:moveTo>
                  <a:lnTo>
                    <a:pt x="3149887" y="0"/>
                  </a:lnTo>
                  <a:lnTo>
                    <a:pt x="3149887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0FC5A2F0-FA1F-EF4D-AA49-66D2142929C6}"/>
                </a:ext>
              </a:extLst>
            </p:cNvPr>
            <p:cNvSpPr/>
            <p:nvPr/>
          </p:nvSpPr>
          <p:spPr>
            <a:xfrm>
              <a:off x="4084310" y="5597771"/>
              <a:ext cx="9519" cy="771525"/>
            </a:xfrm>
            <a:custGeom>
              <a:avLst/>
              <a:gdLst>
                <a:gd name="connsiteX0" fmla="*/ 0 w 9519"/>
                <a:gd name="connsiteY0" fmla="*/ 0 h 771525"/>
                <a:gd name="connsiteX1" fmla="*/ 9519 w 9519"/>
                <a:gd name="connsiteY1" fmla="*/ 0 h 771525"/>
                <a:gd name="connsiteX2" fmla="*/ 9519 w 9519"/>
                <a:gd name="connsiteY2" fmla="*/ 771525 h 771525"/>
                <a:gd name="connsiteX3" fmla="*/ 0 w 9519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71525">
                  <a:moveTo>
                    <a:pt x="0" y="0"/>
                  </a:moveTo>
                  <a:lnTo>
                    <a:pt x="9519" y="0"/>
                  </a:lnTo>
                  <a:lnTo>
                    <a:pt x="9519" y="771525"/>
                  </a:lnTo>
                  <a:lnTo>
                    <a:pt x="0" y="771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AA2CCFDA-185E-9443-93D3-F2FEC08323B1}"/>
                </a:ext>
              </a:extLst>
            </p:cNvPr>
            <p:cNvSpPr/>
            <p:nvPr/>
          </p:nvSpPr>
          <p:spPr>
            <a:xfrm>
              <a:off x="3266685" y="5583007"/>
              <a:ext cx="9519" cy="786288"/>
            </a:xfrm>
            <a:custGeom>
              <a:avLst/>
              <a:gdLst>
                <a:gd name="connsiteX0" fmla="*/ 0 w 9519"/>
                <a:gd name="connsiteY0" fmla="*/ 0 h 786288"/>
                <a:gd name="connsiteX1" fmla="*/ 9519 w 9519"/>
                <a:gd name="connsiteY1" fmla="*/ 0 h 786288"/>
                <a:gd name="connsiteX2" fmla="*/ 9519 w 9519"/>
                <a:gd name="connsiteY2" fmla="*/ 786289 h 786288"/>
                <a:gd name="connsiteX3" fmla="*/ 0 w 9519"/>
                <a:gd name="connsiteY3" fmla="*/ 786289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86288">
                  <a:moveTo>
                    <a:pt x="0" y="0"/>
                  </a:moveTo>
                  <a:lnTo>
                    <a:pt x="9519" y="0"/>
                  </a:lnTo>
                  <a:lnTo>
                    <a:pt x="9519" y="786289"/>
                  </a:lnTo>
                  <a:lnTo>
                    <a:pt x="0" y="786289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33F484D-AE7A-554E-A823-AE1B18C55748}"/>
                </a:ext>
              </a:extLst>
            </p:cNvPr>
            <p:cNvSpPr/>
            <p:nvPr/>
          </p:nvSpPr>
          <p:spPr>
            <a:xfrm>
              <a:off x="4722112" y="5135809"/>
              <a:ext cx="9519" cy="1233487"/>
            </a:xfrm>
            <a:custGeom>
              <a:avLst/>
              <a:gdLst>
                <a:gd name="connsiteX0" fmla="*/ 0 w 9519"/>
                <a:gd name="connsiteY0" fmla="*/ 0 h 1233487"/>
                <a:gd name="connsiteX1" fmla="*/ 9519 w 9519"/>
                <a:gd name="connsiteY1" fmla="*/ 0 h 1233487"/>
                <a:gd name="connsiteX2" fmla="*/ 9519 w 9519"/>
                <a:gd name="connsiteY2" fmla="*/ 1233488 h 1233487"/>
                <a:gd name="connsiteX3" fmla="*/ 0 w 9519"/>
                <a:gd name="connsiteY3" fmla="*/ 1233488 h 12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1233487">
                  <a:moveTo>
                    <a:pt x="0" y="0"/>
                  </a:moveTo>
                  <a:lnTo>
                    <a:pt x="9519" y="0"/>
                  </a:lnTo>
                  <a:lnTo>
                    <a:pt x="9519" y="1233488"/>
                  </a:lnTo>
                  <a:lnTo>
                    <a:pt x="0" y="1233488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35812A11-DF02-0348-9E7A-5DB1490D8166}"/>
                </a:ext>
              </a:extLst>
            </p:cNvPr>
            <p:cNvSpPr/>
            <p:nvPr/>
          </p:nvSpPr>
          <p:spPr>
            <a:xfrm>
              <a:off x="5207604" y="5138285"/>
              <a:ext cx="227895" cy="1231011"/>
            </a:xfrm>
            <a:custGeom>
              <a:avLst/>
              <a:gdLst>
                <a:gd name="connsiteX0" fmla="*/ 9519 w 227895"/>
                <a:gd name="connsiteY0" fmla="*/ 1231011 h 1231011"/>
                <a:gd name="connsiteX1" fmla="*/ 0 w 227895"/>
                <a:gd name="connsiteY1" fmla="*/ 1231011 h 1231011"/>
                <a:gd name="connsiteX2" fmla="*/ 0 w 227895"/>
                <a:gd name="connsiteY2" fmla="*/ 401098 h 1231011"/>
                <a:gd name="connsiteX3" fmla="*/ 219518 w 227895"/>
                <a:gd name="connsiteY3" fmla="*/ 0 h 1231011"/>
                <a:gd name="connsiteX4" fmla="*/ 227895 w 227895"/>
                <a:gd name="connsiteY4" fmla="*/ 4572 h 1231011"/>
                <a:gd name="connsiteX5" fmla="*/ 9519 w 227895"/>
                <a:gd name="connsiteY5" fmla="*/ 403574 h 1231011"/>
                <a:gd name="connsiteX6" fmla="*/ 9519 w 227895"/>
                <a:gd name="connsiteY6" fmla="*/ 1231011 h 123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895" h="1231011">
                  <a:moveTo>
                    <a:pt x="9519" y="1231011"/>
                  </a:moveTo>
                  <a:lnTo>
                    <a:pt x="0" y="1231011"/>
                  </a:lnTo>
                  <a:lnTo>
                    <a:pt x="0" y="401098"/>
                  </a:lnTo>
                  <a:lnTo>
                    <a:pt x="219518" y="0"/>
                  </a:lnTo>
                  <a:lnTo>
                    <a:pt x="227895" y="4572"/>
                  </a:lnTo>
                  <a:lnTo>
                    <a:pt x="9519" y="403574"/>
                  </a:lnTo>
                  <a:lnTo>
                    <a:pt x="9519" y="1231011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BB44B99-375F-724F-AAA4-82A8909B341B}"/>
                </a:ext>
              </a:extLst>
            </p:cNvPr>
            <p:cNvSpPr/>
            <p:nvPr/>
          </p:nvSpPr>
          <p:spPr>
            <a:xfrm>
              <a:off x="5698426" y="5835896"/>
              <a:ext cx="9519" cy="533400"/>
            </a:xfrm>
            <a:custGeom>
              <a:avLst/>
              <a:gdLst>
                <a:gd name="connsiteX0" fmla="*/ 0 w 9519"/>
                <a:gd name="connsiteY0" fmla="*/ 0 h 533400"/>
                <a:gd name="connsiteX1" fmla="*/ 9519 w 9519"/>
                <a:gd name="connsiteY1" fmla="*/ 0 h 533400"/>
                <a:gd name="connsiteX2" fmla="*/ 9519 w 9519"/>
                <a:gd name="connsiteY2" fmla="*/ 533400 h 533400"/>
                <a:gd name="connsiteX3" fmla="*/ 0 w 9519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533400">
                  <a:moveTo>
                    <a:pt x="0" y="0"/>
                  </a:moveTo>
                  <a:lnTo>
                    <a:pt x="9519" y="0"/>
                  </a:lnTo>
                  <a:lnTo>
                    <a:pt x="9519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CAFD0BB2-D330-3D4A-88D7-CF1EFEE3AEC0}"/>
                </a:ext>
              </a:extLst>
            </p:cNvPr>
            <p:cNvSpPr/>
            <p:nvPr userDrawn="1"/>
          </p:nvSpPr>
          <p:spPr>
            <a:xfrm>
              <a:off x="2616659" y="5806274"/>
              <a:ext cx="532898" cy="370903"/>
            </a:xfrm>
            <a:custGeom>
              <a:avLst/>
              <a:gdLst>
                <a:gd name="connsiteX0" fmla="*/ 47407 w 532898"/>
                <a:gd name="connsiteY0" fmla="*/ 28766 h 370903"/>
                <a:gd name="connsiteX1" fmla="*/ 34841 w 532898"/>
                <a:gd name="connsiteY1" fmla="*/ 39910 h 370903"/>
                <a:gd name="connsiteX2" fmla="*/ 19039 w 532898"/>
                <a:gd name="connsiteY2" fmla="*/ 36100 h 370903"/>
                <a:gd name="connsiteX3" fmla="*/ 0 w 532898"/>
                <a:gd name="connsiteY3" fmla="*/ 20860 h 370903"/>
                <a:gd name="connsiteX4" fmla="*/ 6759 w 532898"/>
                <a:gd name="connsiteY4" fmla="*/ 9525 h 370903"/>
                <a:gd name="connsiteX5" fmla="*/ 22466 w 532898"/>
                <a:gd name="connsiteY5" fmla="*/ 0 h 370903"/>
                <a:gd name="connsiteX6" fmla="*/ 46740 w 532898"/>
                <a:gd name="connsiteY6" fmla="*/ 0 h 370903"/>
                <a:gd name="connsiteX7" fmla="*/ 51881 w 532898"/>
                <a:gd name="connsiteY7" fmla="*/ 7525 h 370903"/>
                <a:gd name="connsiteX8" fmla="*/ 221137 w 532898"/>
                <a:gd name="connsiteY8" fmla="*/ 87916 h 370903"/>
                <a:gd name="connsiteX9" fmla="*/ 230656 w 532898"/>
                <a:gd name="connsiteY9" fmla="*/ 105061 h 370903"/>
                <a:gd name="connsiteX10" fmla="*/ 213140 w 532898"/>
                <a:gd name="connsiteY10" fmla="*/ 109538 h 370903"/>
                <a:gd name="connsiteX11" fmla="*/ 202098 w 532898"/>
                <a:gd name="connsiteY11" fmla="*/ 101251 h 370903"/>
                <a:gd name="connsiteX12" fmla="*/ 196100 w 532898"/>
                <a:gd name="connsiteY12" fmla="*/ 102870 h 370903"/>
                <a:gd name="connsiteX13" fmla="*/ 193625 w 532898"/>
                <a:gd name="connsiteY13" fmla="*/ 104108 h 370903"/>
                <a:gd name="connsiteX14" fmla="*/ 179822 w 532898"/>
                <a:gd name="connsiteY14" fmla="*/ 104108 h 370903"/>
                <a:gd name="connsiteX15" fmla="*/ 161640 w 532898"/>
                <a:gd name="connsiteY15" fmla="*/ 73247 h 370903"/>
                <a:gd name="connsiteX16" fmla="*/ 177728 w 532898"/>
                <a:gd name="connsiteY16" fmla="*/ 71533 h 370903"/>
                <a:gd name="connsiteX17" fmla="*/ 194863 w 532898"/>
                <a:gd name="connsiteY17" fmla="*/ 60007 h 370903"/>
                <a:gd name="connsiteX18" fmla="*/ 209142 w 532898"/>
                <a:gd name="connsiteY18" fmla="*/ 86296 h 370903"/>
                <a:gd name="connsiteX19" fmla="*/ 329087 w 532898"/>
                <a:gd name="connsiteY19" fmla="*/ 122492 h 370903"/>
                <a:gd name="connsiteX20" fmla="*/ 313285 w 532898"/>
                <a:gd name="connsiteY20" fmla="*/ 133731 h 370903"/>
                <a:gd name="connsiteX21" fmla="*/ 266354 w 532898"/>
                <a:gd name="connsiteY21" fmla="*/ 127349 h 370903"/>
                <a:gd name="connsiteX22" fmla="*/ 270638 w 532898"/>
                <a:gd name="connsiteY22" fmla="*/ 113919 h 370903"/>
                <a:gd name="connsiteX23" fmla="*/ 342509 w 532898"/>
                <a:gd name="connsiteY23" fmla="*/ 136303 h 370903"/>
                <a:gd name="connsiteX24" fmla="*/ 355837 w 532898"/>
                <a:gd name="connsiteY24" fmla="*/ 149923 h 370903"/>
                <a:gd name="connsiteX25" fmla="*/ 375447 w 532898"/>
                <a:gd name="connsiteY25" fmla="*/ 145733 h 370903"/>
                <a:gd name="connsiteX26" fmla="*/ 403148 w 532898"/>
                <a:gd name="connsiteY26" fmla="*/ 163830 h 370903"/>
                <a:gd name="connsiteX27" fmla="*/ 403719 w 532898"/>
                <a:gd name="connsiteY27" fmla="*/ 172688 h 370903"/>
                <a:gd name="connsiteX28" fmla="*/ 393629 w 532898"/>
                <a:gd name="connsiteY28" fmla="*/ 180689 h 370903"/>
                <a:gd name="connsiteX29" fmla="*/ 361548 w 532898"/>
                <a:gd name="connsiteY29" fmla="*/ 185071 h 370903"/>
                <a:gd name="connsiteX30" fmla="*/ 353933 w 532898"/>
                <a:gd name="connsiteY30" fmla="*/ 162782 h 370903"/>
                <a:gd name="connsiteX31" fmla="*/ 339368 w 532898"/>
                <a:gd name="connsiteY31" fmla="*/ 160401 h 370903"/>
                <a:gd name="connsiteX32" fmla="*/ 330610 w 532898"/>
                <a:gd name="connsiteY32" fmla="*/ 145923 h 370903"/>
                <a:gd name="connsiteX33" fmla="*/ 334989 w 532898"/>
                <a:gd name="connsiteY33" fmla="*/ 137350 h 370903"/>
                <a:gd name="connsiteX34" fmla="*/ 455029 w 532898"/>
                <a:gd name="connsiteY34" fmla="*/ 354521 h 370903"/>
                <a:gd name="connsiteX35" fmla="*/ 445510 w 532898"/>
                <a:gd name="connsiteY35" fmla="*/ 370904 h 370903"/>
                <a:gd name="connsiteX36" fmla="*/ 418094 w 532898"/>
                <a:gd name="connsiteY36" fmla="*/ 358902 h 370903"/>
                <a:gd name="connsiteX37" fmla="*/ 417047 w 532898"/>
                <a:gd name="connsiteY37" fmla="*/ 323755 h 370903"/>
                <a:gd name="connsiteX38" fmla="*/ 399626 w 532898"/>
                <a:gd name="connsiteY38" fmla="*/ 282226 h 370903"/>
                <a:gd name="connsiteX39" fmla="*/ 423996 w 532898"/>
                <a:gd name="connsiteY39" fmla="*/ 252317 h 370903"/>
                <a:gd name="connsiteX40" fmla="*/ 416285 w 532898"/>
                <a:gd name="connsiteY40" fmla="*/ 234887 h 370903"/>
                <a:gd name="connsiteX41" fmla="*/ 418284 w 532898"/>
                <a:gd name="connsiteY41" fmla="*/ 224409 h 370903"/>
                <a:gd name="connsiteX42" fmla="*/ 422758 w 532898"/>
                <a:gd name="connsiteY42" fmla="*/ 222599 h 370903"/>
                <a:gd name="connsiteX43" fmla="*/ 490537 w 532898"/>
                <a:gd name="connsiteY43" fmla="*/ 254508 h 370903"/>
                <a:gd name="connsiteX44" fmla="*/ 502626 w 532898"/>
                <a:gd name="connsiteY44" fmla="*/ 267938 h 370903"/>
                <a:gd name="connsiteX45" fmla="*/ 504816 w 532898"/>
                <a:gd name="connsiteY45" fmla="*/ 282416 h 370903"/>
                <a:gd name="connsiteX46" fmla="*/ 513098 w 532898"/>
                <a:gd name="connsiteY46" fmla="*/ 284226 h 370903"/>
                <a:gd name="connsiteX47" fmla="*/ 517001 w 532898"/>
                <a:gd name="connsiteY47" fmla="*/ 293751 h 370903"/>
                <a:gd name="connsiteX48" fmla="*/ 532898 w 532898"/>
                <a:gd name="connsiteY48" fmla="*/ 307753 h 370903"/>
                <a:gd name="connsiteX49" fmla="*/ 506244 w 532898"/>
                <a:gd name="connsiteY49" fmla="*/ 330898 h 370903"/>
                <a:gd name="connsiteX50" fmla="*/ 478733 w 532898"/>
                <a:gd name="connsiteY50" fmla="*/ 337566 h 3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32898" h="370903">
                  <a:moveTo>
                    <a:pt x="47407" y="28766"/>
                  </a:moveTo>
                  <a:lnTo>
                    <a:pt x="34841" y="39910"/>
                  </a:lnTo>
                  <a:lnTo>
                    <a:pt x="19039" y="36100"/>
                  </a:lnTo>
                  <a:lnTo>
                    <a:pt x="0" y="20860"/>
                  </a:lnTo>
                  <a:lnTo>
                    <a:pt x="6759" y="9525"/>
                  </a:lnTo>
                  <a:lnTo>
                    <a:pt x="22466" y="0"/>
                  </a:lnTo>
                  <a:lnTo>
                    <a:pt x="46740" y="0"/>
                  </a:lnTo>
                  <a:lnTo>
                    <a:pt x="51881" y="7525"/>
                  </a:lnTo>
                  <a:close/>
                  <a:moveTo>
                    <a:pt x="221137" y="87916"/>
                  </a:moveTo>
                  <a:lnTo>
                    <a:pt x="230656" y="105061"/>
                  </a:lnTo>
                  <a:lnTo>
                    <a:pt x="213140" y="109538"/>
                  </a:lnTo>
                  <a:lnTo>
                    <a:pt x="202098" y="101251"/>
                  </a:lnTo>
                  <a:lnTo>
                    <a:pt x="196100" y="102870"/>
                  </a:lnTo>
                  <a:lnTo>
                    <a:pt x="193625" y="104108"/>
                  </a:lnTo>
                  <a:lnTo>
                    <a:pt x="179822" y="104108"/>
                  </a:lnTo>
                  <a:lnTo>
                    <a:pt x="161640" y="73247"/>
                  </a:lnTo>
                  <a:lnTo>
                    <a:pt x="177728" y="71533"/>
                  </a:lnTo>
                  <a:lnTo>
                    <a:pt x="194863" y="60007"/>
                  </a:lnTo>
                  <a:lnTo>
                    <a:pt x="209142" y="86296"/>
                  </a:lnTo>
                  <a:close/>
                  <a:moveTo>
                    <a:pt x="329087" y="122492"/>
                  </a:moveTo>
                  <a:lnTo>
                    <a:pt x="313285" y="133731"/>
                  </a:lnTo>
                  <a:lnTo>
                    <a:pt x="266354" y="127349"/>
                  </a:lnTo>
                  <a:lnTo>
                    <a:pt x="270638" y="113919"/>
                  </a:lnTo>
                  <a:close/>
                  <a:moveTo>
                    <a:pt x="342509" y="136303"/>
                  </a:moveTo>
                  <a:lnTo>
                    <a:pt x="355837" y="149923"/>
                  </a:lnTo>
                  <a:lnTo>
                    <a:pt x="375447" y="145733"/>
                  </a:lnTo>
                  <a:lnTo>
                    <a:pt x="403148" y="163830"/>
                  </a:lnTo>
                  <a:lnTo>
                    <a:pt x="403719" y="172688"/>
                  </a:lnTo>
                  <a:lnTo>
                    <a:pt x="393629" y="180689"/>
                  </a:lnTo>
                  <a:lnTo>
                    <a:pt x="361548" y="185071"/>
                  </a:lnTo>
                  <a:lnTo>
                    <a:pt x="353933" y="162782"/>
                  </a:lnTo>
                  <a:lnTo>
                    <a:pt x="339368" y="160401"/>
                  </a:lnTo>
                  <a:lnTo>
                    <a:pt x="330610" y="145923"/>
                  </a:lnTo>
                  <a:lnTo>
                    <a:pt x="334989" y="137350"/>
                  </a:lnTo>
                  <a:close/>
                  <a:moveTo>
                    <a:pt x="455029" y="354521"/>
                  </a:moveTo>
                  <a:lnTo>
                    <a:pt x="445510" y="370904"/>
                  </a:lnTo>
                  <a:lnTo>
                    <a:pt x="418094" y="358902"/>
                  </a:lnTo>
                  <a:lnTo>
                    <a:pt x="417047" y="323755"/>
                  </a:lnTo>
                  <a:lnTo>
                    <a:pt x="399626" y="282226"/>
                  </a:lnTo>
                  <a:lnTo>
                    <a:pt x="423996" y="252317"/>
                  </a:lnTo>
                  <a:lnTo>
                    <a:pt x="416285" y="234887"/>
                  </a:lnTo>
                  <a:lnTo>
                    <a:pt x="418284" y="224409"/>
                  </a:lnTo>
                  <a:lnTo>
                    <a:pt x="422758" y="222599"/>
                  </a:lnTo>
                  <a:lnTo>
                    <a:pt x="490537" y="254508"/>
                  </a:lnTo>
                  <a:lnTo>
                    <a:pt x="502626" y="267938"/>
                  </a:lnTo>
                  <a:lnTo>
                    <a:pt x="504816" y="282416"/>
                  </a:lnTo>
                  <a:lnTo>
                    <a:pt x="513098" y="284226"/>
                  </a:lnTo>
                  <a:lnTo>
                    <a:pt x="517001" y="293751"/>
                  </a:lnTo>
                  <a:lnTo>
                    <a:pt x="532898" y="307753"/>
                  </a:lnTo>
                  <a:lnTo>
                    <a:pt x="506244" y="330898"/>
                  </a:lnTo>
                  <a:lnTo>
                    <a:pt x="478733" y="337566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EB78796A-6DC5-C446-B3E5-8A2B705EDAD8}"/>
              </a:ext>
            </a:extLst>
          </p:cNvPr>
          <p:cNvSpPr txBox="1"/>
          <p:nvPr userDrawn="1"/>
        </p:nvSpPr>
        <p:spPr>
          <a:xfrm>
            <a:off x="12443254" y="407773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63BDFB-7CEE-3C41-87E5-BFC412DEE0D8}"/>
              </a:ext>
            </a:extLst>
          </p:cNvPr>
          <p:cNvSpPr txBox="1"/>
          <p:nvPr userDrawn="1"/>
        </p:nvSpPr>
        <p:spPr>
          <a:xfrm>
            <a:off x="12356757" y="840259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28770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Us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9109757-636D-924F-93EF-DA6FF5D12ADA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CB2C2-E8DF-834C-B06F-4D9611D5A2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B17C31-6D2D-E046-9FC1-9C40D77920E9}"/>
              </a:ext>
            </a:extLst>
          </p:cNvPr>
          <p:cNvSpPr txBox="1"/>
          <p:nvPr userDrawn="1"/>
        </p:nvSpPr>
        <p:spPr>
          <a:xfrm>
            <a:off x="1054055" y="2481890"/>
            <a:ext cx="258532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USA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35FBE1-6E96-6B48-AA41-5B1F45402BBB}"/>
              </a:ext>
            </a:extLst>
          </p:cNvPr>
          <p:cNvSpPr txBox="1"/>
          <p:nvPr userDrawn="1"/>
        </p:nvSpPr>
        <p:spPr>
          <a:xfrm>
            <a:off x="1054055" y="2797153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315A872-BEAC-9048-8040-59312C71FE3F}"/>
              </a:ext>
            </a:extLst>
          </p:cNvPr>
          <p:cNvSpPr/>
          <p:nvPr userDrawn="1"/>
        </p:nvSpPr>
        <p:spPr>
          <a:xfrm>
            <a:off x="843484" y="2549241"/>
            <a:ext cx="130546" cy="130546"/>
          </a:xfrm>
          <a:prstGeom prst="ellipse">
            <a:avLst/>
          </a:prstGeom>
          <a:solidFill>
            <a:srgbClr val="F47B19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A587FFA-B9CA-1F44-9D49-228E93C43DE1}"/>
              </a:ext>
            </a:extLst>
          </p:cNvPr>
          <p:cNvSpPr/>
          <p:nvPr userDrawn="1"/>
        </p:nvSpPr>
        <p:spPr>
          <a:xfrm>
            <a:off x="843484" y="2864811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EBAA7A-6603-E343-BC64-9D99F4B2E9AF}"/>
              </a:ext>
            </a:extLst>
          </p:cNvPr>
          <p:cNvSpPr txBox="1"/>
          <p:nvPr userDrawn="1"/>
        </p:nvSpPr>
        <p:spPr>
          <a:xfrm>
            <a:off x="1054055" y="3136787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3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B207D8C-DDFE-F94D-9204-67FCE380D4E0}"/>
              </a:ext>
            </a:extLst>
          </p:cNvPr>
          <p:cNvSpPr/>
          <p:nvPr userDrawn="1"/>
        </p:nvSpPr>
        <p:spPr>
          <a:xfrm>
            <a:off x="843484" y="3210013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04AB683-6C80-AC42-9F86-EA2A28196BC0}"/>
              </a:ext>
            </a:extLst>
          </p:cNvPr>
          <p:cNvSpPr txBox="1"/>
          <p:nvPr userDrawn="1"/>
        </p:nvSpPr>
        <p:spPr>
          <a:xfrm>
            <a:off x="1054055" y="3463358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3D0C0DD-408B-F34C-86EB-8EA4F263939F}"/>
              </a:ext>
            </a:extLst>
          </p:cNvPr>
          <p:cNvSpPr/>
          <p:nvPr userDrawn="1"/>
        </p:nvSpPr>
        <p:spPr>
          <a:xfrm>
            <a:off x="843484" y="3536584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4009D11-40E0-5A4B-AA00-97465D57AC4E}"/>
              </a:ext>
            </a:extLst>
          </p:cNvPr>
          <p:cNvSpPr txBox="1"/>
          <p:nvPr userDrawn="1"/>
        </p:nvSpPr>
        <p:spPr>
          <a:xfrm>
            <a:off x="1054055" y="3802991"/>
            <a:ext cx="439287" cy="27699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200" b="0" i="0" dirty="0">
                <a:solidFill>
                  <a:schemeClr val="bg1"/>
                </a:solidFill>
                <a:latin typeface="+mj-lt"/>
                <a:ea typeface="Open Sans" charset="0"/>
                <a:cs typeface="Open Sans" charset="0"/>
              </a:rPr>
              <a:t>State 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085C012-6A32-D546-AD6E-55F472DAD245}"/>
              </a:ext>
            </a:extLst>
          </p:cNvPr>
          <p:cNvSpPr/>
          <p:nvPr userDrawn="1"/>
        </p:nvSpPr>
        <p:spPr>
          <a:xfrm>
            <a:off x="843484" y="3876217"/>
            <a:ext cx="130546" cy="13054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944A6CC-AE65-E749-94A6-CB58E61441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532"/>
            <a:ext cx="3830147" cy="202196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A9F6F61-0AD7-A343-AAD1-678F17E71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8373471" y="4847857"/>
            <a:ext cx="3830147" cy="2021966"/>
          </a:xfrm>
          <a:prstGeom prst="rect">
            <a:avLst/>
          </a:prstGeom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2897C91D-4AD6-4041-A8B1-E927179E443D}"/>
              </a:ext>
            </a:extLst>
          </p:cNvPr>
          <p:cNvGrpSpPr/>
          <p:nvPr userDrawn="1"/>
        </p:nvGrpSpPr>
        <p:grpSpPr>
          <a:xfrm>
            <a:off x="3506341" y="1732652"/>
            <a:ext cx="7842175" cy="4104173"/>
            <a:chOff x="3843499" y="3719582"/>
            <a:chExt cx="16665619" cy="8244192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74" name="Freeform 781">
              <a:extLst>
                <a:ext uri="{FF2B5EF4-FFF2-40B4-BE49-F238E27FC236}">
                  <a16:creationId xmlns:a16="http://schemas.microsoft.com/office/drawing/2014/main" id="{467F1E91-9568-B143-A8D5-FA1DF8D1D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027" y="3757809"/>
              <a:ext cx="85988" cy="38227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76" name="Freeform 403">
              <a:extLst>
                <a:ext uri="{FF2B5EF4-FFF2-40B4-BE49-F238E27FC236}">
                  <a16:creationId xmlns:a16="http://schemas.microsoft.com/office/drawing/2014/main" id="{01FE7EA0-1A56-A848-A862-C8286C2C1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59435" y="9558687"/>
              <a:ext cx="1904460" cy="1423937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77" name="Freeform 404">
              <a:extLst>
                <a:ext uri="{FF2B5EF4-FFF2-40B4-BE49-F238E27FC236}">
                  <a16:creationId xmlns:a16="http://schemas.microsoft.com/office/drawing/2014/main" id="{B5CA3EB0-D6E4-2746-8B10-5CA489247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5927165"/>
              <a:ext cx="372610" cy="563840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78" name="Freeform 405">
              <a:extLst>
                <a:ext uri="{FF2B5EF4-FFF2-40B4-BE49-F238E27FC236}">
                  <a16:creationId xmlns:a16="http://schemas.microsoft.com/office/drawing/2014/main" id="{61AA8212-FA4F-F94A-BA60-02AACFFCF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5337841"/>
              <a:ext cx="503186" cy="245289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79" name="Freeform 406">
              <a:extLst>
                <a:ext uri="{FF2B5EF4-FFF2-40B4-BE49-F238E27FC236}">
                  <a16:creationId xmlns:a16="http://schemas.microsoft.com/office/drawing/2014/main" id="{BCCB40CD-6127-4F44-9DD8-21672D813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4439516"/>
              <a:ext cx="840765" cy="57977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0" name="Freeform 407">
              <a:extLst>
                <a:ext uri="{FF2B5EF4-FFF2-40B4-BE49-F238E27FC236}">
                  <a16:creationId xmlns:a16="http://schemas.microsoft.com/office/drawing/2014/main" id="{E936A536-FBB1-A44D-92DE-62283902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41600" y="4197415"/>
              <a:ext cx="299364" cy="14972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1" name="Freeform 408">
              <a:extLst>
                <a:ext uri="{FF2B5EF4-FFF2-40B4-BE49-F238E27FC236}">
                  <a16:creationId xmlns:a16="http://schemas.microsoft.com/office/drawing/2014/main" id="{8EEB5952-707D-EA4D-90AF-444476609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99561" y="4111405"/>
              <a:ext cx="280256" cy="14972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2" name="Freeform 409">
              <a:extLst>
                <a:ext uri="{FF2B5EF4-FFF2-40B4-BE49-F238E27FC236}">
                  <a16:creationId xmlns:a16="http://schemas.microsoft.com/office/drawing/2014/main" id="{E52F1452-BA6C-9A4D-925B-72FD50EFA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6758" y="4120960"/>
              <a:ext cx="140127" cy="47785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3" name="Freeform 410">
              <a:extLst>
                <a:ext uri="{FF2B5EF4-FFF2-40B4-BE49-F238E27FC236}">
                  <a16:creationId xmlns:a16="http://schemas.microsoft.com/office/drawing/2014/main" id="{EA4831F6-9CCB-2441-8048-533D2AD60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42235" y="3990355"/>
              <a:ext cx="235667" cy="14972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4" name="Freeform 411">
              <a:extLst>
                <a:ext uri="{FF2B5EF4-FFF2-40B4-BE49-F238E27FC236}">
                  <a16:creationId xmlns:a16="http://schemas.microsoft.com/office/drawing/2014/main" id="{9A4CEEE9-CD0E-324C-8700-6E4B6132D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6316" y="4579679"/>
              <a:ext cx="235667" cy="76452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5" name="Freeform 412">
              <a:extLst>
                <a:ext uri="{FF2B5EF4-FFF2-40B4-BE49-F238E27FC236}">
                  <a16:creationId xmlns:a16="http://schemas.microsoft.com/office/drawing/2014/main" id="{3287EE3F-A6CD-0F49-A005-60CE3BE47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26952" y="4729398"/>
              <a:ext cx="197453" cy="76452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6" name="Freeform 413">
              <a:extLst>
                <a:ext uri="{FF2B5EF4-FFF2-40B4-BE49-F238E27FC236}">
                  <a16:creationId xmlns:a16="http://schemas.microsoft.com/office/drawing/2014/main" id="{1E5806D0-4E67-1046-9595-72581C3DE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36507" y="4694361"/>
              <a:ext cx="76432" cy="44598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7" name="Freeform 414">
              <a:extLst>
                <a:ext uri="{FF2B5EF4-FFF2-40B4-BE49-F238E27FC236}">
                  <a16:creationId xmlns:a16="http://schemas.microsoft.com/office/drawing/2014/main" id="{5BBD88EE-1DB6-C047-AE73-035CB65E8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560566"/>
              <a:ext cx="28662" cy="47785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8" name="Freeform 415">
              <a:extLst>
                <a:ext uri="{FF2B5EF4-FFF2-40B4-BE49-F238E27FC236}">
                  <a16:creationId xmlns:a16="http://schemas.microsoft.com/office/drawing/2014/main" id="{15BA25F8-E2A1-1A41-A982-611DC244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32683" y="4700729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89" name="Freeform 416">
              <a:extLst>
                <a:ext uri="{FF2B5EF4-FFF2-40B4-BE49-F238E27FC236}">
                  <a16:creationId xmlns:a16="http://schemas.microsoft.com/office/drawing/2014/main" id="{A9836D02-453F-E54D-8AFA-7DF5801AD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6378" y="4525526"/>
              <a:ext cx="394905" cy="14972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0" name="Freeform 417">
              <a:extLst>
                <a:ext uri="{FF2B5EF4-FFF2-40B4-BE49-F238E27FC236}">
                  <a16:creationId xmlns:a16="http://schemas.microsoft.com/office/drawing/2014/main" id="{8F1D1DD8-5A72-C14E-9526-BC240DB17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5" y="4570124"/>
              <a:ext cx="73248" cy="76452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1" name="Freeform 418">
              <a:extLst>
                <a:ext uri="{FF2B5EF4-FFF2-40B4-BE49-F238E27FC236}">
                  <a16:creationId xmlns:a16="http://schemas.microsoft.com/office/drawing/2014/main" id="{5888B15F-3840-3245-A9C3-C36B655B5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5425" y="5076623"/>
              <a:ext cx="101909" cy="57338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2" name="Freeform 419">
              <a:extLst>
                <a:ext uri="{FF2B5EF4-FFF2-40B4-BE49-F238E27FC236}">
                  <a16:creationId xmlns:a16="http://schemas.microsoft.com/office/drawing/2014/main" id="{FEA419D8-4C26-E14C-9DE4-36ECD9DF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5898496"/>
              <a:ext cx="57323" cy="47785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3" name="Freeform 420">
              <a:extLst>
                <a:ext uri="{FF2B5EF4-FFF2-40B4-BE49-F238E27FC236}">
                  <a16:creationId xmlns:a16="http://schemas.microsoft.com/office/drawing/2014/main" id="{740B5AEB-D5EF-BA4D-97B3-9CC6DD77E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05931" y="6172454"/>
              <a:ext cx="47770" cy="25484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4" name="Freeform 421">
              <a:extLst>
                <a:ext uri="{FF2B5EF4-FFF2-40B4-BE49-F238E27FC236}">
                  <a16:creationId xmlns:a16="http://schemas.microsoft.com/office/drawing/2014/main" id="{B3BB53FF-F4A3-C547-9932-D7A502CBFC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46696" y="6452780"/>
              <a:ext cx="47770" cy="44598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5" name="Freeform 422">
              <a:extLst>
                <a:ext uri="{FF2B5EF4-FFF2-40B4-BE49-F238E27FC236}">
                  <a16:creationId xmlns:a16="http://schemas.microsoft.com/office/drawing/2014/main" id="{84B47F1E-68C1-0245-9294-BDA749E5A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8035" y="6526047"/>
              <a:ext cx="19109" cy="9556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6" name="Freeform 423">
              <a:extLst>
                <a:ext uri="{FF2B5EF4-FFF2-40B4-BE49-F238E27FC236}">
                  <a16:creationId xmlns:a16="http://schemas.microsoft.com/office/drawing/2014/main" id="{39C9D5D0-7A94-A64D-BD69-E825AF5C5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87463" y="6675768"/>
              <a:ext cx="28662" cy="9556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7" name="Freeform 424">
              <a:extLst>
                <a:ext uri="{FF2B5EF4-FFF2-40B4-BE49-F238E27FC236}">
                  <a16:creationId xmlns:a16="http://schemas.microsoft.com/office/drawing/2014/main" id="{BB20C5D6-0DCC-8D45-B79A-CE94CD77B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75996" y="6723551"/>
              <a:ext cx="66879" cy="38227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8" name="Freeform 425">
              <a:extLst>
                <a:ext uri="{FF2B5EF4-FFF2-40B4-BE49-F238E27FC236}">
                  <a16:creationId xmlns:a16="http://schemas.microsoft.com/office/drawing/2014/main" id="{6F5EEF96-955A-F74E-95B2-28C95388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02748" y="6761778"/>
              <a:ext cx="54139" cy="35042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99" name="Freeform 426">
              <a:extLst>
                <a:ext uri="{FF2B5EF4-FFF2-40B4-BE49-F238E27FC236}">
                  <a16:creationId xmlns:a16="http://schemas.microsoft.com/office/drawing/2014/main" id="{DEE0566B-191A-5947-99A4-03959869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4978" y="6790447"/>
              <a:ext cx="47770" cy="44598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0" name="Freeform 427">
              <a:extLst>
                <a:ext uri="{FF2B5EF4-FFF2-40B4-BE49-F238E27FC236}">
                  <a16:creationId xmlns:a16="http://schemas.microsoft.com/office/drawing/2014/main" id="{9E0AC3D7-8CFB-0846-B6C6-3035D4D9D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5422" y="6854158"/>
              <a:ext cx="9553" cy="9556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1" name="Freeform 428">
              <a:extLst>
                <a:ext uri="{FF2B5EF4-FFF2-40B4-BE49-F238E27FC236}">
                  <a16:creationId xmlns:a16="http://schemas.microsoft.com/office/drawing/2014/main" id="{E5DBA85D-EDB8-A14B-9D87-D12BFC72A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7652" y="681593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2" name="Freeform 429">
              <a:extLst>
                <a:ext uri="{FF2B5EF4-FFF2-40B4-BE49-F238E27FC236}">
                  <a16:creationId xmlns:a16="http://schemas.microsoft.com/office/drawing/2014/main" id="{6C617097-8DC2-4248-A2E2-B48D26706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3701" y="7163156"/>
              <a:ext cx="19109" cy="28669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45A2C692-BB88-8C4D-BECB-43CCD76BD5C7}"/>
                </a:ext>
              </a:extLst>
            </p:cNvPr>
            <p:cNvGrpSpPr/>
            <p:nvPr/>
          </p:nvGrpSpPr>
          <p:grpSpPr>
            <a:xfrm>
              <a:off x="17709756" y="6761778"/>
              <a:ext cx="697449" cy="662593"/>
              <a:chOff x="5961121" y="2686387"/>
              <a:chExt cx="288233" cy="273757"/>
            </a:xfrm>
            <a:grpFill/>
          </p:grpSpPr>
          <p:sp>
            <p:nvSpPr>
              <p:cNvPr id="468" name="Freeform 430">
                <a:extLst>
                  <a:ext uri="{FF2B5EF4-FFF2-40B4-BE49-F238E27FC236}">
                    <a16:creationId xmlns:a16="http://schemas.microsoft.com/office/drawing/2014/main" id="{DECC2D2B-7890-6E46-ADDB-E6A7AF7FF3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003F7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900" dirty="0">
                  <a:latin typeface="Open Sans Regular" charset="0"/>
                </a:endParaRPr>
              </a:p>
            </p:txBody>
          </p:sp>
          <p:sp>
            <p:nvSpPr>
              <p:cNvPr id="469" name="Freeform 431">
                <a:extLst>
                  <a:ext uri="{FF2B5EF4-FFF2-40B4-BE49-F238E27FC236}">
                    <a16:creationId xmlns:a16="http://schemas.microsoft.com/office/drawing/2014/main" id="{68E996CF-7CB6-574B-AF8C-4FE77B432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9525" cap="flat">
                <a:solidFill>
                  <a:srgbClr val="003F7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id-ID" sz="900" dirty="0">
                  <a:latin typeface="Open Sans Regular" charset="0"/>
                </a:endParaRPr>
              </a:p>
            </p:txBody>
          </p:sp>
        </p:grpSp>
        <p:sp>
          <p:nvSpPr>
            <p:cNvPr id="104" name="Freeform 432">
              <a:extLst>
                <a:ext uri="{FF2B5EF4-FFF2-40B4-BE49-F238E27FC236}">
                  <a16:creationId xmlns:a16="http://schemas.microsoft.com/office/drawing/2014/main" id="{EF8B0982-8D0C-A74A-A6B1-B87831F11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84911" y="7370216"/>
              <a:ext cx="19109" cy="25484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5" name="Freeform 433">
              <a:extLst>
                <a:ext uri="{FF2B5EF4-FFF2-40B4-BE49-F238E27FC236}">
                  <a16:creationId xmlns:a16="http://schemas.microsoft.com/office/drawing/2014/main" id="{35EB2952-AB2B-BE49-A47A-D6E2B0E75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73446" y="7370216"/>
              <a:ext cx="121018" cy="92380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6" name="Freeform 434">
              <a:extLst>
                <a:ext uri="{FF2B5EF4-FFF2-40B4-BE49-F238E27FC236}">
                  <a16:creationId xmlns:a16="http://schemas.microsoft.com/office/drawing/2014/main" id="{EEDAFED4-3E41-E44E-ACDF-37810CB73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2427" y="7405258"/>
              <a:ext cx="101909" cy="14972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7" name="Freeform 435">
              <a:extLst>
                <a:ext uri="{FF2B5EF4-FFF2-40B4-BE49-F238E27FC236}">
                  <a16:creationId xmlns:a16="http://schemas.microsoft.com/office/drawing/2014/main" id="{2E6E889A-2F45-D440-94B9-0C702986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50518" y="7771599"/>
              <a:ext cx="35033" cy="28669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8" name="Freeform 436">
              <a:extLst>
                <a:ext uri="{FF2B5EF4-FFF2-40B4-BE49-F238E27FC236}">
                  <a16:creationId xmlns:a16="http://schemas.microsoft.com/office/drawing/2014/main" id="{8670FCF9-84EC-C244-98F5-3B793CEBD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33319" y="7679216"/>
              <a:ext cx="19109" cy="15928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09" name="Freeform 437">
              <a:extLst>
                <a:ext uri="{FF2B5EF4-FFF2-40B4-BE49-F238E27FC236}">
                  <a16:creationId xmlns:a16="http://schemas.microsoft.com/office/drawing/2014/main" id="{3EF8AA63-3AE9-C748-B28B-452958C48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7873535"/>
              <a:ext cx="19109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0" name="Freeform 438">
              <a:extLst>
                <a:ext uri="{FF2B5EF4-FFF2-40B4-BE49-F238E27FC236}">
                  <a16:creationId xmlns:a16="http://schemas.microsoft.com/office/drawing/2014/main" id="{4D121B6F-1B34-B840-9C36-5A6FF3D39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03386" y="7838493"/>
              <a:ext cx="111465" cy="156092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1" name="Freeform 439">
              <a:extLst>
                <a:ext uri="{FF2B5EF4-FFF2-40B4-BE49-F238E27FC236}">
                  <a16:creationId xmlns:a16="http://schemas.microsoft.com/office/drawing/2014/main" id="{37EFDDA9-9F71-184B-85D2-DA06FC7B9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2429" y="8099708"/>
              <a:ext cx="130574" cy="92380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2" name="Freeform 440">
              <a:extLst>
                <a:ext uri="{FF2B5EF4-FFF2-40B4-BE49-F238E27FC236}">
                  <a16:creationId xmlns:a16="http://schemas.microsoft.com/office/drawing/2014/main" id="{5B8FC5A4-8FB8-834B-9F3D-D25F628A3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8163419"/>
              <a:ext cx="187897" cy="264400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3" name="Freeform 441">
              <a:extLst>
                <a:ext uri="{FF2B5EF4-FFF2-40B4-BE49-F238E27FC236}">
                  <a16:creationId xmlns:a16="http://schemas.microsoft.com/office/drawing/2014/main" id="{FE5F14E3-F80C-E141-9AC7-23138A745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8389592"/>
              <a:ext cx="57323" cy="73269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4" name="Freeform 442">
              <a:extLst>
                <a:ext uri="{FF2B5EF4-FFF2-40B4-BE49-F238E27FC236}">
                  <a16:creationId xmlns:a16="http://schemas.microsoft.com/office/drawing/2014/main" id="{92F3B779-F1C8-C844-957C-27D6AAB0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81727" y="8453303"/>
              <a:ext cx="92356" cy="124237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5" name="Freeform 443">
              <a:extLst>
                <a:ext uri="{FF2B5EF4-FFF2-40B4-BE49-F238E27FC236}">
                  <a16:creationId xmlns:a16="http://schemas.microsoft.com/office/drawing/2014/main" id="{DC2DDF56-8A87-F84F-A2E5-1BEF1A7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12936" y="8399150"/>
              <a:ext cx="57323" cy="73269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6" name="Freeform 444">
              <a:extLst>
                <a:ext uri="{FF2B5EF4-FFF2-40B4-BE49-F238E27FC236}">
                  <a16:creationId xmlns:a16="http://schemas.microsoft.com/office/drawing/2014/main" id="{AA4F3EB0-62D2-0140-89EC-C487E2A6C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9818" y="8472417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7" name="Freeform 445">
              <a:extLst>
                <a:ext uri="{FF2B5EF4-FFF2-40B4-BE49-F238E27FC236}">
                  <a16:creationId xmlns:a16="http://schemas.microsoft.com/office/drawing/2014/main" id="{D3722174-62F8-9048-96E9-12EA381E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98926" y="8529755"/>
              <a:ext cx="63695" cy="101936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8" name="Freeform 446">
              <a:extLst>
                <a:ext uri="{FF2B5EF4-FFF2-40B4-BE49-F238E27FC236}">
                  <a16:creationId xmlns:a16="http://schemas.microsoft.com/office/drawing/2014/main" id="{CA42D7C9-4175-2245-955E-9F6F40E8A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3063" y="8520200"/>
              <a:ext cx="38217" cy="73269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19" name="Freeform 447">
              <a:extLst>
                <a:ext uri="{FF2B5EF4-FFF2-40B4-BE49-F238E27FC236}">
                  <a16:creationId xmlns:a16="http://schemas.microsoft.com/office/drawing/2014/main" id="{F1978105-D212-0E4A-9722-A970DDA9D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67983"/>
              <a:ext cx="57323" cy="35042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0" name="Freeform 448">
              <a:extLst>
                <a:ext uri="{FF2B5EF4-FFF2-40B4-BE49-F238E27FC236}">
                  <a16:creationId xmlns:a16="http://schemas.microsoft.com/office/drawing/2014/main" id="{5795D19D-2AF9-AC49-BDFD-392D34591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2174" y="8593469"/>
              <a:ext cx="130574" cy="197506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1" name="Freeform 449">
              <a:extLst>
                <a:ext uri="{FF2B5EF4-FFF2-40B4-BE49-F238E27FC236}">
                  <a16:creationId xmlns:a16="http://schemas.microsoft.com/office/drawing/2014/main" id="{BE486DA4-2B58-5642-AA90-F324E330F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9371" y="8631694"/>
              <a:ext cx="111465" cy="95566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2" name="Freeform 450">
              <a:extLst>
                <a:ext uri="{FF2B5EF4-FFF2-40B4-BE49-F238E27FC236}">
                  <a16:creationId xmlns:a16="http://schemas.microsoft.com/office/drawing/2014/main" id="{231BD40B-BBBD-0C4D-8FB4-C738F8A19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3256" y="8539313"/>
              <a:ext cx="111465" cy="111494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3" name="Freeform 451">
              <a:extLst>
                <a:ext uri="{FF2B5EF4-FFF2-40B4-BE49-F238E27FC236}">
                  <a16:creationId xmlns:a16="http://schemas.microsoft.com/office/drawing/2014/main" id="{F908BDF3-D420-2145-A81D-0B5F5B495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1283" y="8399150"/>
              <a:ext cx="19109" cy="9556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4" name="Freeform 452">
              <a:extLst>
                <a:ext uri="{FF2B5EF4-FFF2-40B4-BE49-F238E27FC236}">
                  <a16:creationId xmlns:a16="http://schemas.microsoft.com/office/drawing/2014/main" id="{6D34B7B2-1935-274F-A3BA-442818F3A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7776" y="8781415"/>
              <a:ext cx="522294" cy="544729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5" name="Freeform 453">
              <a:extLst>
                <a:ext uri="{FF2B5EF4-FFF2-40B4-BE49-F238E27FC236}">
                  <a16:creationId xmlns:a16="http://schemas.microsoft.com/office/drawing/2014/main" id="{66EF5A86-3A9E-4344-B35D-6B4DB00F7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30132" y="8978921"/>
              <a:ext cx="47770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6" name="Freeform 454">
              <a:extLst>
                <a:ext uri="{FF2B5EF4-FFF2-40B4-BE49-F238E27FC236}">
                  <a16:creationId xmlns:a16="http://schemas.microsoft.com/office/drawing/2014/main" id="{250BC4DA-AC83-F546-95A6-F4CDD8DD9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97014" y="9090415"/>
              <a:ext cx="44586" cy="47785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7" name="Freeform 455">
              <a:extLst>
                <a:ext uri="{FF2B5EF4-FFF2-40B4-BE49-F238E27FC236}">
                  <a16:creationId xmlns:a16="http://schemas.microsoft.com/office/drawing/2014/main" id="{981491F6-827F-B541-A088-F33EF1DCE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12300" y="9119082"/>
              <a:ext cx="66879" cy="66896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8" name="Freeform 456">
              <a:extLst>
                <a:ext uri="{FF2B5EF4-FFF2-40B4-BE49-F238E27FC236}">
                  <a16:creationId xmlns:a16="http://schemas.microsoft.com/office/drawing/2014/main" id="{D33BC858-062D-1C4A-8FAD-0F456C3F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17396" y="9166867"/>
              <a:ext cx="35033" cy="35042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29" name="Freeform 457">
              <a:extLst>
                <a:ext uri="{FF2B5EF4-FFF2-40B4-BE49-F238E27FC236}">
                  <a16:creationId xmlns:a16="http://schemas.microsoft.com/office/drawing/2014/main" id="{AE8ADC18-478C-3347-8BBE-BF5BC7D1E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1853" y="9326144"/>
              <a:ext cx="429938" cy="1401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0" name="Freeform 458">
              <a:extLst>
                <a:ext uri="{FF2B5EF4-FFF2-40B4-BE49-F238E27FC236}">
                  <a16:creationId xmlns:a16="http://schemas.microsoft.com/office/drawing/2014/main" id="{B4DBF0D7-D26B-8649-BBA9-C923A8B02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40326" y="9361183"/>
              <a:ext cx="73248" cy="28669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1" name="Freeform 459">
              <a:extLst>
                <a:ext uri="{FF2B5EF4-FFF2-40B4-BE49-F238E27FC236}">
                  <a16:creationId xmlns:a16="http://schemas.microsoft.com/office/drawing/2014/main" id="{929BB2EF-8538-3B48-ACA5-9D39E8B10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42236" y="9428080"/>
              <a:ext cx="57323" cy="38227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2" name="Freeform 460">
              <a:extLst>
                <a:ext uri="{FF2B5EF4-FFF2-40B4-BE49-F238E27FC236}">
                  <a16:creationId xmlns:a16="http://schemas.microsoft.com/office/drawing/2014/main" id="{D1CE4F57-5538-4E4A-9BC5-F088D1C1E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99562" y="9437635"/>
              <a:ext cx="44586" cy="28669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3" name="Freeform 461">
              <a:extLst>
                <a:ext uri="{FF2B5EF4-FFF2-40B4-BE49-F238E27FC236}">
                  <a16:creationId xmlns:a16="http://schemas.microsoft.com/office/drawing/2014/main" id="{883E3A33-BB6B-F34D-8B5C-280C94E11D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34592" y="9437635"/>
              <a:ext cx="66879" cy="38227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4" name="Freeform 462">
              <a:extLst>
                <a:ext uri="{FF2B5EF4-FFF2-40B4-BE49-F238E27FC236}">
                  <a16:creationId xmlns:a16="http://schemas.microsoft.com/office/drawing/2014/main" id="{B5BB5D82-ECCD-FA40-A5F2-408EDED61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82363" y="9428080"/>
              <a:ext cx="76432" cy="47785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5" name="Freeform 463">
              <a:extLst>
                <a:ext uri="{FF2B5EF4-FFF2-40B4-BE49-F238E27FC236}">
                  <a16:creationId xmlns:a16="http://schemas.microsoft.com/office/drawing/2014/main" id="{D5F01BA2-3BA9-DE4E-A7E6-BD4FBDA5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84277" y="9437635"/>
              <a:ext cx="114649" cy="38227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6" name="Freeform 464">
              <a:extLst>
                <a:ext uri="{FF2B5EF4-FFF2-40B4-BE49-F238E27FC236}">
                  <a16:creationId xmlns:a16="http://schemas.microsoft.com/office/drawing/2014/main" id="{FA9EDF15-567C-4C47-BFED-5C6456B48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9244" y="9491791"/>
              <a:ext cx="101909" cy="57338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7" name="Freeform 465">
              <a:extLst>
                <a:ext uri="{FF2B5EF4-FFF2-40B4-BE49-F238E27FC236}">
                  <a16:creationId xmlns:a16="http://schemas.microsoft.com/office/drawing/2014/main" id="{F106571B-3A9E-2448-84C2-95028C7DA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74083" y="9192351"/>
              <a:ext cx="57323" cy="38227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8" name="Freeform 466">
              <a:extLst>
                <a:ext uri="{FF2B5EF4-FFF2-40B4-BE49-F238E27FC236}">
                  <a16:creationId xmlns:a16="http://schemas.microsoft.com/office/drawing/2014/main" id="{431D1F54-CAFD-8B4B-9205-BF0521A24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9627" y="9185981"/>
              <a:ext cx="140127" cy="44598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39" name="Freeform 467">
              <a:extLst>
                <a:ext uri="{FF2B5EF4-FFF2-40B4-BE49-F238E27FC236}">
                  <a16:creationId xmlns:a16="http://schemas.microsoft.com/office/drawing/2014/main" id="{5814ABBE-EBAF-0D43-BC10-0FCCC825E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9689" y="8969361"/>
              <a:ext cx="299364" cy="337667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0" name="Freeform 468">
              <a:extLst>
                <a:ext uri="{FF2B5EF4-FFF2-40B4-BE49-F238E27FC236}">
                  <a16:creationId xmlns:a16="http://schemas.microsoft.com/office/drawing/2014/main" id="{1681E8CE-3D90-BA4C-B07A-7609DA847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8950247"/>
              <a:ext cx="73248" cy="1401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1" name="Freeform 469">
              <a:extLst>
                <a:ext uri="{FF2B5EF4-FFF2-40B4-BE49-F238E27FC236}">
                  <a16:creationId xmlns:a16="http://schemas.microsoft.com/office/drawing/2014/main" id="{F7FA0BBF-85E1-A946-8F02-FE36212B8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9182" y="8931136"/>
              <a:ext cx="25477" cy="19114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2" name="Freeform 470">
              <a:extLst>
                <a:ext uri="{FF2B5EF4-FFF2-40B4-BE49-F238E27FC236}">
                  <a16:creationId xmlns:a16="http://schemas.microsoft.com/office/drawing/2014/main" id="{DEFD2290-8C4F-824A-8D50-6686E62D5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1092" y="9052186"/>
              <a:ext cx="44586" cy="19114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3" name="Freeform 471">
              <a:extLst>
                <a:ext uri="{FF2B5EF4-FFF2-40B4-BE49-F238E27FC236}">
                  <a16:creationId xmlns:a16="http://schemas.microsoft.com/office/drawing/2014/main" id="{42B4C1F2-329F-AB41-9DD8-3DDCB8A2F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0647" y="9061741"/>
              <a:ext cx="175160" cy="105124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4" name="Freeform 472">
              <a:extLst>
                <a:ext uri="{FF2B5EF4-FFF2-40B4-BE49-F238E27FC236}">
                  <a16:creationId xmlns:a16="http://schemas.microsoft.com/office/drawing/2014/main" id="{F48D3671-D7A4-A840-9EF6-D72FD5621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21857" y="9240134"/>
              <a:ext cx="194268" cy="111494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5" name="Freeform 473">
              <a:extLst>
                <a:ext uri="{FF2B5EF4-FFF2-40B4-BE49-F238E27FC236}">
                  <a16:creationId xmlns:a16="http://schemas.microsoft.com/office/drawing/2014/main" id="{3089A618-BC9C-3546-A1B4-8EFA7312E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02113" y="9297472"/>
              <a:ext cx="82803" cy="101936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6" name="Freeform 474">
              <a:extLst>
                <a:ext uri="{FF2B5EF4-FFF2-40B4-BE49-F238E27FC236}">
                  <a16:creationId xmlns:a16="http://schemas.microsoft.com/office/drawing/2014/main" id="{E3C5AD8B-FF75-EF45-907D-5B8C4BE7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4149" y="9485423"/>
              <a:ext cx="54139" cy="54153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7" name="Freeform 475">
              <a:extLst>
                <a:ext uri="{FF2B5EF4-FFF2-40B4-BE49-F238E27FC236}">
                  <a16:creationId xmlns:a16="http://schemas.microsoft.com/office/drawing/2014/main" id="{2CDAE595-EC24-EA4F-B3E8-BD8B4365A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6825" y="9399411"/>
              <a:ext cx="85988" cy="57338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8" name="Freeform 476">
              <a:extLst>
                <a:ext uri="{FF2B5EF4-FFF2-40B4-BE49-F238E27FC236}">
                  <a16:creationId xmlns:a16="http://schemas.microsoft.com/office/drawing/2014/main" id="{2B1A6ED1-4558-2340-A2A1-C519826BE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04022" y="9361183"/>
              <a:ext cx="38217" cy="47785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49" name="Freeform 477">
              <a:extLst>
                <a:ext uri="{FF2B5EF4-FFF2-40B4-BE49-F238E27FC236}">
                  <a16:creationId xmlns:a16="http://schemas.microsoft.com/office/drawing/2014/main" id="{153F257E-C118-8A47-BD1F-A5E3003A9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7970" y="10017406"/>
              <a:ext cx="149680" cy="111494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0" name="Freeform 478">
              <a:extLst>
                <a:ext uri="{FF2B5EF4-FFF2-40B4-BE49-F238E27FC236}">
                  <a16:creationId xmlns:a16="http://schemas.microsoft.com/office/drawing/2014/main" id="{51495BD7-EF02-9640-99E4-C9FFC787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49244" y="10727782"/>
              <a:ext cx="105096" cy="130608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1" name="Freeform 479">
              <a:extLst>
                <a:ext uri="{FF2B5EF4-FFF2-40B4-BE49-F238E27FC236}">
                  <a16:creationId xmlns:a16="http://schemas.microsoft.com/office/drawing/2014/main" id="{C2773370-9237-544D-B37C-D4D4A2F0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7908" y="10848834"/>
              <a:ext cx="242036" cy="283514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2" name="Freeform 480">
              <a:extLst>
                <a:ext uri="{FF2B5EF4-FFF2-40B4-BE49-F238E27FC236}">
                  <a16:creationId xmlns:a16="http://schemas.microsoft.com/office/drawing/2014/main" id="{F7607DC6-6D8B-8348-8041-73EE5565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59438" y="11055894"/>
              <a:ext cx="366243" cy="356781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3" name="Freeform 481">
              <a:extLst>
                <a:ext uri="{FF2B5EF4-FFF2-40B4-BE49-F238E27FC236}">
                  <a16:creationId xmlns:a16="http://schemas.microsoft.com/office/drawing/2014/main" id="{4B5AD79D-3D03-F84B-87F8-C7389AA08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16761" y="11412677"/>
              <a:ext cx="19109" cy="19114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4" name="Freeform 482">
              <a:extLst>
                <a:ext uri="{FF2B5EF4-FFF2-40B4-BE49-F238E27FC236}">
                  <a16:creationId xmlns:a16="http://schemas.microsoft.com/office/drawing/2014/main" id="{27565C14-333F-CA49-8A8E-3E4A1087D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3513" y="11065452"/>
              <a:ext cx="178346" cy="168835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5" name="Freeform 483">
              <a:extLst>
                <a:ext uri="{FF2B5EF4-FFF2-40B4-BE49-F238E27FC236}">
                  <a16:creationId xmlns:a16="http://schemas.microsoft.com/office/drawing/2014/main" id="{09632E82-8785-2641-92C5-C2BE07878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3640" y="11017669"/>
              <a:ext cx="28662" cy="47785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6" name="Freeform 484">
              <a:extLst>
                <a:ext uri="{FF2B5EF4-FFF2-40B4-BE49-F238E27FC236}">
                  <a16:creationId xmlns:a16="http://schemas.microsoft.com/office/drawing/2014/main" id="{09D85206-288D-944B-A4F9-38B6F5B44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95742" y="11017669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7" name="Freeform 485">
              <a:extLst>
                <a:ext uri="{FF2B5EF4-FFF2-40B4-BE49-F238E27FC236}">
                  <a16:creationId xmlns:a16="http://schemas.microsoft.com/office/drawing/2014/main" id="{B6D4E41A-483D-C247-9050-13C46AF66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4910" y="8593469"/>
              <a:ext cx="101909" cy="168835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8" name="Freeform 486">
              <a:extLst>
                <a:ext uri="{FF2B5EF4-FFF2-40B4-BE49-F238E27FC236}">
                  <a16:creationId xmlns:a16="http://schemas.microsoft.com/office/drawing/2014/main" id="{E2BA0BA1-D5FD-1B4D-A232-67769B2A2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5165" y="9606473"/>
              <a:ext cx="337579" cy="653035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59" name="Freeform 487">
              <a:extLst>
                <a:ext uri="{FF2B5EF4-FFF2-40B4-BE49-F238E27FC236}">
                  <a16:creationId xmlns:a16="http://schemas.microsoft.com/office/drawing/2014/main" id="{830E270F-EB4C-D24A-8799-EA9E5F1BB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5028840"/>
              <a:ext cx="101909" cy="76452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0" name="Freeform 488">
              <a:extLst>
                <a:ext uri="{FF2B5EF4-FFF2-40B4-BE49-F238E27FC236}">
                  <a16:creationId xmlns:a16="http://schemas.microsoft.com/office/drawing/2014/main" id="{01179A23-34C2-5E4E-B7A0-068A3C6DE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6310" y="5086181"/>
              <a:ext cx="101909" cy="92380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1" name="Freeform 489">
              <a:extLst>
                <a:ext uri="{FF2B5EF4-FFF2-40B4-BE49-F238E27FC236}">
                  <a16:creationId xmlns:a16="http://schemas.microsoft.com/office/drawing/2014/main" id="{189C258E-D03A-5F4E-BC0B-2F8689152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5419" y="4767625"/>
              <a:ext cx="82803" cy="47785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2" name="Freeform 490">
              <a:extLst>
                <a:ext uri="{FF2B5EF4-FFF2-40B4-BE49-F238E27FC236}">
                  <a16:creationId xmlns:a16="http://schemas.microsoft.com/office/drawing/2014/main" id="{14A1641E-312B-B740-8D21-D1D9B289E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1662" y="4675245"/>
              <a:ext cx="92356" cy="44598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3" name="Freeform 491">
              <a:extLst>
                <a:ext uri="{FF2B5EF4-FFF2-40B4-BE49-F238E27FC236}">
                  <a16:creationId xmlns:a16="http://schemas.microsoft.com/office/drawing/2014/main" id="{D577833C-94BA-924D-AB22-2C96E4DF1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8988" y="3999911"/>
              <a:ext cx="57323" cy="19114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4" name="Freeform 492">
              <a:extLst>
                <a:ext uri="{FF2B5EF4-FFF2-40B4-BE49-F238E27FC236}">
                  <a16:creationId xmlns:a16="http://schemas.microsoft.com/office/drawing/2014/main" id="{8FF7C39F-013B-0C4D-B826-E2937554B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46696" y="4805855"/>
              <a:ext cx="54139" cy="38227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5" name="Freeform 493">
              <a:extLst>
                <a:ext uri="{FF2B5EF4-FFF2-40B4-BE49-F238E27FC236}">
                  <a16:creationId xmlns:a16="http://schemas.microsoft.com/office/drawing/2014/main" id="{37EBC1CB-3DFF-4647-AEA8-4927EC641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6892386"/>
              <a:ext cx="54139" cy="101936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6" name="Freeform 494">
              <a:extLst>
                <a:ext uri="{FF2B5EF4-FFF2-40B4-BE49-F238E27FC236}">
                  <a16:creationId xmlns:a16="http://schemas.microsoft.com/office/drawing/2014/main" id="{47B6B1E4-8A9A-8D40-A7A9-A923AC35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6984768"/>
              <a:ext cx="82803" cy="1401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7" name="Freeform 495">
              <a:extLst>
                <a:ext uri="{FF2B5EF4-FFF2-40B4-BE49-F238E27FC236}">
                  <a16:creationId xmlns:a16="http://schemas.microsoft.com/office/drawing/2014/main" id="{40392816-F76C-5A4A-9A2B-6AEA7F6E3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7153601"/>
              <a:ext cx="149680" cy="92380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8" name="Freeform 496">
              <a:extLst>
                <a:ext uri="{FF2B5EF4-FFF2-40B4-BE49-F238E27FC236}">
                  <a16:creationId xmlns:a16="http://schemas.microsoft.com/office/drawing/2014/main" id="{5E8EF2E1-C57E-0F48-8216-F35E21E11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1977" y="7284208"/>
              <a:ext cx="121018" cy="66896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69" name="Freeform 497">
              <a:extLst>
                <a:ext uri="{FF2B5EF4-FFF2-40B4-BE49-F238E27FC236}">
                  <a16:creationId xmlns:a16="http://schemas.microsoft.com/office/drawing/2014/main" id="{AD52DD60-C455-914E-8D51-D2E3077D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5" y="7293764"/>
              <a:ext cx="140127" cy="38227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0" name="Freeform 498">
              <a:extLst>
                <a:ext uri="{FF2B5EF4-FFF2-40B4-BE49-F238E27FC236}">
                  <a16:creationId xmlns:a16="http://schemas.microsoft.com/office/drawing/2014/main" id="{04FCDB58-CC7F-5543-A824-F0AD4E4A3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3826" y="5917609"/>
              <a:ext cx="66879" cy="66896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1" name="Freeform 499">
              <a:extLst>
                <a:ext uri="{FF2B5EF4-FFF2-40B4-BE49-F238E27FC236}">
                  <a16:creationId xmlns:a16="http://schemas.microsoft.com/office/drawing/2014/main" id="{CDC3317F-DB7E-8942-B79C-E9FF41895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3380" y="5892125"/>
              <a:ext cx="47770" cy="25484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2" name="Freeform 500">
              <a:extLst>
                <a:ext uri="{FF2B5EF4-FFF2-40B4-BE49-F238E27FC236}">
                  <a16:creationId xmlns:a16="http://schemas.microsoft.com/office/drawing/2014/main" id="{38DD73AF-1323-8045-8499-D9A8DBEF0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09111" y="5955834"/>
              <a:ext cx="54139" cy="92380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3" name="Freeform 501">
              <a:extLst>
                <a:ext uri="{FF2B5EF4-FFF2-40B4-BE49-F238E27FC236}">
                  <a16:creationId xmlns:a16="http://schemas.microsoft.com/office/drawing/2014/main" id="{3FC46E7E-DCD3-5E43-B203-2CAB7E66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5796557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4" name="Freeform 502">
              <a:extLst>
                <a:ext uri="{FF2B5EF4-FFF2-40B4-BE49-F238E27FC236}">
                  <a16:creationId xmlns:a16="http://schemas.microsoft.com/office/drawing/2014/main" id="{6E8649FD-854B-924E-A1B8-09691E0A7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6086441"/>
              <a:ext cx="54139" cy="86010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5" name="Freeform 503">
              <a:extLst>
                <a:ext uri="{FF2B5EF4-FFF2-40B4-BE49-F238E27FC236}">
                  <a16:creationId xmlns:a16="http://schemas.microsoft.com/office/drawing/2014/main" id="{3F1C6509-4A84-F14F-A47D-E660C7FC8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2426" y="6105555"/>
              <a:ext cx="76432" cy="76452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6" name="Freeform 504">
              <a:extLst>
                <a:ext uri="{FF2B5EF4-FFF2-40B4-BE49-F238E27FC236}">
                  <a16:creationId xmlns:a16="http://schemas.microsoft.com/office/drawing/2014/main" id="{6FCBE327-4B5B-C440-B8F8-B24109F2E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18028" y="7070776"/>
              <a:ext cx="44586" cy="35042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7" name="Freeform 505">
              <a:extLst>
                <a:ext uri="{FF2B5EF4-FFF2-40B4-BE49-F238E27FC236}">
                  <a16:creationId xmlns:a16="http://schemas.microsoft.com/office/drawing/2014/main" id="{A7C128DA-C62E-884B-9051-F346466D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59426" y="5927165"/>
              <a:ext cx="57323" cy="57338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8" name="Freeform 506">
              <a:extLst>
                <a:ext uri="{FF2B5EF4-FFF2-40B4-BE49-F238E27FC236}">
                  <a16:creationId xmlns:a16="http://schemas.microsoft.com/office/drawing/2014/main" id="{1042A2F3-E250-BC43-90E7-ED93FA9B1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88093" y="5994061"/>
              <a:ext cx="28662" cy="28669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79" name="Freeform 507">
              <a:extLst>
                <a:ext uri="{FF2B5EF4-FFF2-40B4-BE49-F238E27FC236}">
                  <a16:creationId xmlns:a16="http://schemas.microsoft.com/office/drawing/2014/main" id="{6483C0DB-E95D-CD49-8BFA-3778E5027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22733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0" name="Freeform 508">
              <a:extLst>
                <a:ext uri="{FF2B5EF4-FFF2-40B4-BE49-F238E27FC236}">
                  <a16:creationId xmlns:a16="http://schemas.microsoft.com/office/drawing/2014/main" id="{32E1DCA9-158D-D749-8E3E-C908CCB4E7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48217"/>
              <a:ext cx="9553" cy="19114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1" name="Freeform 509">
              <a:extLst>
                <a:ext uri="{FF2B5EF4-FFF2-40B4-BE49-F238E27FC236}">
                  <a16:creationId xmlns:a16="http://schemas.microsoft.com/office/drawing/2014/main" id="{1533D177-0488-3C4B-80B9-6A1A645B1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6754" y="6067328"/>
              <a:ext cx="15924" cy="9556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2" name="Freeform 510">
              <a:extLst>
                <a:ext uri="{FF2B5EF4-FFF2-40B4-BE49-F238E27FC236}">
                  <a16:creationId xmlns:a16="http://schemas.microsoft.com/office/drawing/2014/main" id="{F7D5FE5C-165F-1144-B3FE-81AAF00F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90002" y="6207491"/>
              <a:ext cx="9553" cy="1911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3" name="Freeform 511">
              <a:extLst>
                <a:ext uri="{FF2B5EF4-FFF2-40B4-BE49-F238E27FC236}">
                  <a16:creationId xmlns:a16="http://schemas.microsoft.com/office/drawing/2014/main" id="{6C8644F1-3E96-AF4B-BB02-16F457CD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0131" y="5787002"/>
              <a:ext cx="19109" cy="38227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4" name="Freeform 512">
              <a:extLst>
                <a:ext uri="{FF2B5EF4-FFF2-40B4-BE49-F238E27FC236}">
                  <a16:creationId xmlns:a16="http://schemas.microsoft.com/office/drawing/2014/main" id="{4E4DB955-B158-2449-9720-BF084C08D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11747159"/>
              <a:ext cx="111465" cy="57338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5" name="Freeform 513">
              <a:extLst>
                <a:ext uri="{FF2B5EF4-FFF2-40B4-BE49-F238E27FC236}">
                  <a16:creationId xmlns:a16="http://schemas.microsoft.com/office/drawing/2014/main" id="{D0F18FF4-6637-E94A-826D-74F3E7A7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51144" y="11804497"/>
              <a:ext cx="82803" cy="57338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6" name="Freeform 514">
              <a:extLst>
                <a:ext uri="{FF2B5EF4-FFF2-40B4-BE49-F238E27FC236}">
                  <a16:creationId xmlns:a16="http://schemas.microsoft.com/office/drawing/2014/main" id="{36CD9D55-5BAB-3F4B-B171-4A68E3BDA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1731231"/>
              <a:ext cx="73248" cy="44598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7" name="Freeform 515">
              <a:extLst>
                <a:ext uri="{FF2B5EF4-FFF2-40B4-BE49-F238E27FC236}">
                  <a16:creationId xmlns:a16="http://schemas.microsoft.com/office/drawing/2014/main" id="{CD1D1F27-52E1-EE49-A3FD-69006608E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11766272"/>
              <a:ext cx="76432" cy="47785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8" name="Freeform 516">
              <a:extLst>
                <a:ext uri="{FF2B5EF4-FFF2-40B4-BE49-F238E27FC236}">
                  <a16:creationId xmlns:a16="http://schemas.microsoft.com/office/drawing/2014/main" id="{F4968D58-CE17-0948-9238-BCC560F11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702559"/>
              <a:ext cx="28662" cy="28669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89" name="Freeform 517">
              <a:extLst>
                <a:ext uri="{FF2B5EF4-FFF2-40B4-BE49-F238E27FC236}">
                  <a16:creationId xmlns:a16="http://schemas.microsoft.com/office/drawing/2014/main" id="{C4C2D158-97DF-874F-8748-1B4917471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67" y="11626107"/>
              <a:ext cx="66879" cy="66896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0" name="Freeform 518">
              <a:extLst>
                <a:ext uri="{FF2B5EF4-FFF2-40B4-BE49-F238E27FC236}">
                  <a16:creationId xmlns:a16="http://schemas.microsoft.com/office/drawing/2014/main" id="{82F447DA-0E7C-DC48-AA43-E41BCCA0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4712" y="11505057"/>
              <a:ext cx="47770" cy="101936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1" name="Freeform 519">
              <a:extLst>
                <a:ext uri="{FF2B5EF4-FFF2-40B4-BE49-F238E27FC236}">
                  <a16:creationId xmlns:a16="http://schemas.microsoft.com/office/drawing/2014/main" id="{8EED444C-6B16-2E4C-9201-C51C6FEF6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587880"/>
              <a:ext cx="28662" cy="57338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2" name="Freeform 520">
              <a:extLst>
                <a:ext uri="{FF2B5EF4-FFF2-40B4-BE49-F238E27FC236}">
                  <a16:creationId xmlns:a16="http://schemas.microsoft.com/office/drawing/2014/main" id="{34ED39CE-A09F-BF44-9E38-E1FF29162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5159" y="11466830"/>
              <a:ext cx="47770" cy="66896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3" name="Freeform 521">
              <a:extLst>
                <a:ext uri="{FF2B5EF4-FFF2-40B4-BE49-F238E27FC236}">
                  <a16:creationId xmlns:a16="http://schemas.microsoft.com/office/drawing/2014/main" id="{F4ED3843-DAAC-4644-94E8-43C4CF752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2931" y="11282067"/>
              <a:ext cx="47770" cy="44598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4" name="Freeform 522">
              <a:extLst>
                <a:ext uri="{FF2B5EF4-FFF2-40B4-BE49-F238E27FC236}">
                  <a16:creationId xmlns:a16="http://schemas.microsoft.com/office/drawing/2014/main" id="{875D13F0-E1BB-A74E-A368-93B57CD7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2485" y="11113235"/>
              <a:ext cx="57323" cy="101936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5" name="Freeform 523">
              <a:extLst>
                <a:ext uri="{FF2B5EF4-FFF2-40B4-BE49-F238E27FC236}">
                  <a16:creationId xmlns:a16="http://schemas.microsoft.com/office/drawing/2014/main" id="{07659735-A3D1-1643-B751-132359A0B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0382" y="8462859"/>
              <a:ext cx="44586" cy="38227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6" name="Freeform 524">
              <a:extLst>
                <a:ext uri="{FF2B5EF4-FFF2-40B4-BE49-F238E27FC236}">
                  <a16:creationId xmlns:a16="http://schemas.microsoft.com/office/drawing/2014/main" id="{BE981CAB-0A81-484F-84B9-726561F89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1656" y="8520200"/>
              <a:ext cx="54139" cy="73269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7" name="Freeform 525">
              <a:extLst>
                <a:ext uri="{FF2B5EF4-FFF2-40B4-BE49-F238E27FC236}">
                  <a16:creationId xmlns:a16="http://schemas.microsoft.com/office/drawing/2014/main" id="{D2CEBDBE-6F0B-6047-8B30-B1C412879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4397" y="9026702"/>
              <a:ext cx="130574" cy="121050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8" name="Freeform 526">
              <a:extLst>
                <a:ext uri="{FF2B5EF4-FFF2-40B4-BE49-F238E27FC236}">
                  <a16:creationId xmlns:a16="http://schemas.microsoft.com/office/drawing/2014/main" id="{F388C947-A157-C14F-8F64-9C34FF0B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0064" y="8163419"/>
              <a:ext cx="92356" cy="38227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199" name="Freeform 527">
              <a:extLst>
                <a:ext uri="{FF2B5EF4-FFF2-40B4-BE49-F238E27FC236}">
                  <a16:creationId xmlns:a16="http://schemas.microsoft.com/office/drawing/2014/main" id="{32F2DBBD-C7BB-1A48-B1A4-8B62E5A2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8153861"/>
              <a:ext cx="105096" cy="47785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0" name="Freeform 528">
              <a:extLst>
                <a:ext uri="{FF2B5EF4-FFF2-40B4-BE49-F238E27FC236}">
                  <a16:creationId xmlns:a16="http://schemas.microsoft.com/office/drawing/2014/main" id="{734D3957-3C0D-B94F-8B40-E27757F09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7940431"/>
              <a:ext cx="484077" cy="168835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1" name="Freeform 529">
              <a:extLst>
                <a:ext uri="{FF2B5EF4-FFF2-40B4-BE49-F238E27FC236}">
                  <a16:creationId xmlns:a16="http://schemas.microsoft.com/office/drawing/2014/main" id="{A3B39247-2B66-2C41-BAC8-114DAC2A4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4585" y="7838493"/>
              <a:ext cx="38217" cy="35042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2" name="Freeform 530">
              <a:extLst>
                <a:ext uri="{FF2B5EF4-FFF2-40B4-BE49-F238E27FC236}">
                  <a16:creationId xmlns:a16="http://schemas.microsoft.com/office/drawing/2014/main" id="{E460C214-2740-224C-8F62-6CBEE258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0255" y="8032812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3" name="Freeform 531">
              <a:extLst>
                <a:ext uri="{FF2B5EF4-FFF2-40B4-BE49-F238E27FC236}">
                  <a16:creationId xmlns:a16="http://schemas.microsoft.com/office/drawing/2014/main" id="{F73C236E-4AE6-3443-8AE7-2E19C2702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6656657"/>
              <a:ext cx="54139" cy="95566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4" name="Freeform 532">
              <a:extLst>
                <a:ext uri="{FF2B5EF4-FFF2-40B4-BE49-F238E27FC236}">
                  <a16:creationId xmlns:a16="http://schemas.microsoft.com/office/drawing/2014/main" id="{64406224-2023-914A-B176-BDCB29204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6242" y="6704440"/>
              <a:ext cx="66879" cy="38227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5" name="Freeform 533">
              <a:extLst>
                <a:ext uri="{FF2B5EF4-FFF2-40B4-BE49-F238E27FC236}">
                  <a16:creationId xmlns:a16="http://schemas.microsoft.com/office/drawing/2014/main" id="{EA7088B6-D7A8-A64B-B700-9866EEBE7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1526" y="6666212"/>
              <a:ext cx="140127" cy="66896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6" name="Freeform 534">
              <a:extLst>
                <a:ext uri="{FF2B5EF4-FFF2-40B4-BE49-F238E27FC236}">
                  <a16:creationId xmlns:a16="http://schemas.microsoft.com/office/drawing/2014/main" id="{9A7C3128-47C2-BC43-951E-C430D4CEE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0193" y="6481449"/>
              <a:ext cx="146495" cy="73269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7" name="Freeform 535">
              <a:extLst>
                <a:ext uri="{FF2B5EF4-FFF2-40B4-BE49-F238E27FC236}">
                  <a16:creationId xmlns:a16="http://schemas.microsoft.com/office/drawing/2014/main" id="{8CEA2373-89DF-3248-AF1C-038D51AE8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32676" y="6385884"/>
              <a:ext cx="299364" cy="289884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8" name="Freeform 536">
              <a:extLst>
                <a:ext uri="{FF2B5EF4-FFF2-40B4-BE49-F238E27FC236}">
                  <a16:creationId xmlns:a16="http://schemas.microsoft.com/office/drawing/2014/main" id="{62823DE4-E5EE-A64F-898E-B72BCC8E9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4715" y="6592943"/>
              <a:ext cx="76432" cy="92380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09" name="Freeform 537">
              <a:extLst>
                <a:ext uri="{FF2B5EF4-FFF2-40B4-BE49-F238E27FC236}">
                  <a16:creationId xmlns:a16="http://schemas.microsoft.com/office/drawing/2014/main" id="{F552A008-8581-D746-A155-D0AAE3C5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52423" y="5694619"/>
              <a:ext cx="28662" cy="54153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0" name="Freeform 538">
              <a:extLst>
                <a:ext uri="{FF2B5EF4-FFF2-40B4-BE49-F238E27FC236}">
                  <a16:creationId xmlns:a16="http://schemas.microsoft.com/office/drawing/2014/main" id="{D563077B-08CA-1E49-8DEA-6AD59A23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12296" y="5787002"/>
              <a:ext cx="28662" cy="28669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1" name="Freeform 539">
              <a:extLst>
                <a:ext uri="{FF2B5EF4-FFF2-40B4-BE49-F238E27FC236}">
                  <a16:creationId xmlns:a16="http://schemas.microsoft.com/office/drawing/2014/main" id="{5C7A3053-9D7F-1F4D-AC1D-9B441FC99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8981" y="6283948"/>
              <a:ext cx="63695" cy="38227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2" name="Freeform 540">
              <a:extLst>
                <a:ext uri="{FF2B5EF4-FFF2-40B4-BE49-F238E27FC236}">
                  <a16:creationId xmlns:a16="http://schemas.microsoft.com/office/drawing/2014/main" id="{31DC3D6D-F665-5142-88BD-89066FB0E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0890" y="6057775"/>
              <a:ext cx="57323" cy="57338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3" name="Freeform 541">
              <a:extLst>
                <a:ext uri="{FF2B5EF4-FFF2-40B4-BE49-F238E27FC236}">
                  <a16:creationId xmlns:a16="http://schemas.microsoft.com/office/drawing/2014/main" id="{2B6B92AE-FBE6-B547-9CBE-FBE1C5495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2229" y="5656392"/>
              <a:ext cx="57323" cy="66896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4" name="Freeform 542">
              <a:extLst>
                <a:ext uri="{FF2B5EF4-FFF2-40B4-BE49-F238E27FC236}">
                  <a16:creationId xmlns:a16="http://schemas.microsoft.com/office/drawing/2014/main" id="{EB8D47AC-2BA1-4C4A-9A98-07834FF1C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2993" y="5618167"/>
              <a:ext cx="111465" cy="57338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5" name="Freeform 543">
              <a:extLst>
                <a:ext uri="{FF2B5EF4-FFF2-40B4-BE49-F238E27FC236}">
                  <a16:creationId xmlns:a16="http://schemas.microsoft.com/office/drawing/2014/main" id="{C5754199-0916-5A4F-9E3E-D61107B5C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18661" y="5583125"/>
              <a:ext cx="63695" cy="25484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6" name="Freeform 544">
              <a:extLst>
                <a:ext uri="{FF2B5EF4-FFF2-40B4-BE49-F238E27FC236}">
                  <a16:creationId xmlns:a16="http://schemas.microsoft.com/office/drawing/2014/main" id="{1078F419-E743-FE45-AA6C-B6C69F368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3756" y="5395179"/>
              <a:ext cx="318473" cy="222990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7" name="Freeform 545">
              <a:extLst>
                <a:ext uri="{FF2B5EF4-FFF2-40B4-BE49-F238E27FC236}">
                  <a16:creationId xmlns:a16="http://schemas.microsoft.com/office/drawing/2014/main" id="{450D485E-480A-EE4D-A2AA-ABAE1473A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963" y="5376063"/>
              <a:ext cx="63695" cy="47785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8" name="Freeform 546">
              <a:extLst>
                <a:ext uri="{FF2B5EF4-FFF2-40B4-BE49-F238E27FC236}">
                  <a16:creationId xmlns:a16="http://schemas.microsoft.com/office/drawing/2014/main" id="{F9ABFFD3-66EA-E94A-B5DF-919E1E4EC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8852" y="5385621"/>
              <a:ext cx="35033" cy="47785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19" name="Freeform 547">
              <a:extLst>
                <a:ext uri="{FF2B5EF4-FFF2-40B4-BE49-F238E27FC236}">
                  <a16:creationId xmlns:a16="http://schemas.microsoft.com/office/drawing/2014/main" id="{97B495D6-E1F6-B849-8648-5AE6C332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2864" y="5207233"/>
              <a:ext cx="28662" cy="57338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0" name="Freeform 548">
              <a:extLst>
                <a:ext uri="{FF2B5EF4-FFF2-40B4-BE49-F238E27FC236}">
                  <a16:creationId xmlns:a16="http://schemas.microsoft.com/office/drawing/2014/main" id="{70514FD3-A0BF-7B4B-A322-9EBB8C0C0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4719845"/>
              <a:ext cx="1343951" cy="984332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1" name="Freeform 549">
              <a:extLst>
                <a:ext uri="{FF2B5EF4-FFF2-40B4-BE49-F238E27FC236}">
                  <a16:creationId xmlns:a16="http://schemas.microsoft.com/office/drawing/2014/main" id="{FB52F800-74F0-534A-B4FA-EDD0AB2F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5637283"/>
              <a:ext cx="57323" cy="19114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2" name="Freeform 550">
              <a:extLst>
                <a:ext uri="{FF2B5EF4-FFF2-40B4-BE49-F238E27FC236}">
                  <a16:creationId xmlns:a16="http://schemas.microsoft.com/office/drawing/2014/main" id="{3A369212-C759-1F4A-8545-7B0E9962F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3376" y="5226347"/>
              <a:ext cx="76432" cy="19114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3" name="Freeform 551">
              <a:extLst>
                <a:ext uri="{FF2B5EF4-FFF2-40B4-BE49-F238E27FC236}">
                  <a16:creationId xmlns:a16="http://schemas.microsoft.com/office/drawing/2014/main" id="{31F9A7C0-44F3-F44E-BE80-9DDF7AE28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1911" y="5207233"/>
              <a:ext cx="111465" cy="92380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4" name="Freeform 552">
              <a:extLst>
                <a:ext uri="{FF2B5EF4-FFF2-40B4-BE49-F238E27FC236}">
                  <a16:creationId xmlns:a16="http://schemas.microsoft.com/office/drawing/2014/main" id="{E970A1EE-1AFE-3643-BB7B-A04737193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9999" y="5124408"/>
              <a:ext cx="63695" cy="35042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5" name="Freeform 553">
              <a:extLst>
                <a:ext uri="{FF2B5EF4-FFF2-40B4-BE49-F238E27FC236}">
                  <a16:creationId xmlns:a16="http://schemas.microsoft.com/office/drawing/2014/main" id="{05BB0426-83E6-2947-B895-8944C99E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2358" y="5114850"/>
              <a:ext cx="57323" cy="28669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6" name="Freeform 554">
              <a:extLst>
                <a:ext uri="{FF2B5EF4-FFF2-40B4-BE49-F238E27FC236}">
                  <a16:creationId xmlns:a16="http://schemas.microsoft.com/office/drawing/2014/main" id="{31785865-C9F6-8F4C-B7A9-EE4C8F001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8216" y="5095739"/>
              <a:ext cx="44586" cy="1911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7" name="Freeform 555">
              <a:extLst>
                <a:ext uri="{FF2B5EF4-FFF2-40B4-BE49-F238E27FC236}">
                  <a16:creationId xmlns:a16="http://schemas.microsoft.com/office/drawing/2014/main" id="{9B4B7F95-15DA-8447-A975-C1D0F11C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3567" y="4738956"/>
              <a:ext cx="245223" cy="105124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8" name="Freeform 556">
              <a:extLst>
                <a:ext uri="{FF2B5EF4-FFF2-40B4-BE49-F238E27FC236}">
                  <a16:creationId xmlns:a16="http://schemas.microsoft.com/office/drawing/2014/main" id="{26CF6E24-4962-3C47-AEA3-723FB3DC9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9742" y="6433669"/>
              <a:ext cx="270700" cy="178393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29" name="Freeform 557">
              <a:extLst>
                <a:ext uri="{FF2B5EF4-FFF2-40B4-BE49-F238E27FC236}">
                  <a16:creationId xmlns:a16="http://schemas.microsoft.com/office/drawing/2014/main" id="{C6101150-7985-4243-AFE1-A6A2B7286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6368" y="6226607"/>
              <a:ext cx="121018" cy="130608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0" name="Freeform 558">
              <a:extLst>
                <a:ext uri="{FF2B5EF4-FFF2-40B4-BE49-F238E27FC236}">
                  <a16:creationId xmlns:a16="http://schemas.microsoft.com/office/drawing/2014/main" id="{A43A283A-1F35-5441-8F54-08E754BDC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923" y="6076886"/>
              <a:ext cx="38217" cy="38227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1" name="Freeform 559">
              <a:extLst>
                <a:ext uri="{FF2B5EF4-FFF2-40B4-BE49-F238E27FC236}">
                  <a16:creationId xmlns:a16="http://schemas.microsoft.com/office/drawing/2014/main" id="{79717641-13B9-EF47-8E22-3AA7C98D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150" y="6032291"/>
              <a:ext cx="57323" cy="54153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2" name="Freeform 560">
              <a:extLst>
                <a:ext uri="{FF2B5EF4-FFF2-40B4-BE49-F238E27FC236}">
                  <a16:creationId xmlns:a16="http://schemas.microsoft.com/office/drawing/2014/main" id="{EA591086-84F8-7C42-A8B9-BC8D25C07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2673" y="6048217"/>
              <a:ext cx="35033" cy="57338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3" name="Freeform 561">
              <a:extLst>
                <a:ext uri="{FF2B5EF4-FFF2-40B4-BE49-F238E27FC236}">
                  <a16:creationId xmlns:a16="http://schemas.microsoft.com/office/drawing/2014/main" id="{25CE9A2A-64FD-4341-A5B7-895115E0F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5347" y="5994061"/>
              <a:ext cx="47770" cy="101936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4" name="Freeform 562">
              <a:extLst>
                <a:ext uri="{FF2B5EF4-FFF2-40B4-BE49-F238E27FC236}">
                  <a16:creationId xmlns:a16="http://schemas.microsoft.com/office/drawing/2014/main" id="{9F960D88-B187-F24F-B80C-6397D610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7130" y="5955834"/>
              <a:ext cx="66879" cy="66896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5" name="Freeform 563">
              <a:extLst>
                <a:ext uri="{FF2B5EF4-FFF2-40B4-BE49-F238E27FC236}">
                  <a16:creationId xmlns:a16="http://schemas.microsoft.com/office/drawing/2014/main" id="{1ABDA6A3-6FCC-B848-81AC-59AD7AC97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4009" y="5955834"/>
              <a:ext cx="63695" cy="86010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6" name="Freeform 564">
              <a:extLst>
                <a:ext uri="{FF2B5EF4-FFF2-40B4-BE49-F238E27FC236}">
                  <a16:creationId xmlns:a16="http://schemas.microsoft.com/office/drawing/2014/main" id="{B6562986-39BA-4D43-9C2F-1E55C9AA9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900" y="5974948"/>
              <a:ext cx="28662" cy="9556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7" name="Freeform 565">
              <a:extLst>
                <a:ext uri="{FF2B5EF4-FFF2-40B4-BE49-F238E27FC236}">
                  <a16:creationId xmlns:a16="http://schemas.microsoft.com/office/drawing/2014/main" id="{1288A52B-DFC8-2141-9224-B4DD7BC1F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6812" y="5984506"/>
              <a:ext cx="124202" cy="63711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8" name="Freeform 566">
              <a:extLst>
                <a:ext uri="{FF2B5EF4-FFF2-40B4-BE49-F238E27FC236}">
                  <a16:creationId xmlns:a16="http://schemas.microsoft.com/office/drawing/2014/main" id="{843729CD-FCB7-BC47-A5B8-6B7152913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4582" y="5927165"/>
              <a:ext cx="76432" cy="66896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39" name="Freeform 567">
              <a:extLst>
                <a:ext uri="{FF2B5EF4-FFF2-40B4-BE49-F238E27FC236}">
                  <a16:creationId xmlns:a16="http://schemas.microsoft.com/office/drawing/2014/main" id="{9E83936B-3DBB-F548-B593-36A170252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734" y="6182007"/>
              <a:ext cx="92356" cy="35042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0" name="Freeform 568">
              <a:extLst>
                <a:ext uri="{FF2B5EF4-FFF2-40B4-BE49-F238E27FC236}">
                  <a16:creationId xmlns:a16="http://schemas.microsoft.com/office/drawing/2014/main" id="{51A0640B-34C8-214F-A9BB-3C57A331B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269" y="6236163"/>
              <a:ext cx="54139" cy="47785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1" name="Freeform 569">
              <a:extLst>
                <a:ext uri="{FF2B5EF4-FFF2-40B4-BE49-F238E27FC236}">
                  <a16:creationId xmlns:a16="http://schemas.microsoft.com/office/drawing/2014/main" id="{C91DEAED-A2E3-CB46-BE77-082D6F294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6431" y="5076623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2" name="Freeform 570">
              <a:extLst>
                <a:ext uri="{FF2B5EF4-FFF2-40B4-BE49-F238E27FC236}">
                  <a16:creationId xmlns:a16="http://schemas.microsoft.com/office/drawing/2014/main" id="{6170694F-ACDB-4148-BEA7-EA9280A7C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9554" y="5133964"/>
              <a:ext cx="47770" cy="35042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3" name="Freeform 571">
              <a:extLst>
                <a:ext uri="{FF2B5EF4-FFF2-40B4-BE49-F238E27FC236}">
                  <a16:creationId xmlns:a16="http://schemas.microsoft.com/office/drawing/2014/main" id="{0C6DAE45-0380-A54B-B408-612456708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2228" y="5169003"/>
              <a:ext cx="19109" cy="19114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4" name="Freeform 572">
              <a:extLst>
                <a:ext uri="{FF2B5EF4-FFF2-40B4-BE49-F238E27FC236}">
                  <a16:creationId xmlns:a16="http://schemas.microsoft.com/office/drawing/2014/main" id="{85F22BFD-38D5-7247-90C4-4BBB8E4B1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777183"/>
              <a:ext cx="859874" cy="4204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5" name="Freeform 573">
              <a:extLst>
                <a:ext uri="{FF2B5EF4-FFF2-40B4-BE49-F238E27FC236}">
                  <a16:creationId xmlns:a16="http://schemas.microsoft.com/office/drawing/2014/main" id="{670D143A-5FA1-9347-A76C-0F99BADF7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745" y="4738956"/>
              <a:ext cx="130574" cy="86010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6" name="Freeform 574">
              <a:extLst>
                <a:ext uri="{FF2B5EF4-FFF2-40B4-BE49-F238E27FC236}">
                  <a16:creationId xmlns:a16="http://schemas.microsoft.com/office/drawing/2014/main" id="{67F7F197-0AD4-2847-AC5D-9D9C7F59E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700729"/>
              <a:ext cx="296178" cy="273958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7" name="Freeform 575">
              <a:extLst>
                <a:ext uri="{FF2B5EF4-FFF2-40B4-BE49-F238E27FC236}">
                  <a16:creationId xmlns:a16="http://schemas.microsoft.com/office/drawing/2014/main" id="{26864063-B1B3-BD45-9747-C4D7E5F3F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2037" y="4700729"/>
              <a:ext cx="261145" cy="207060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8" name="Freeform 576">
              <a:extLst>
                <a:ext uri="{FF2B5EF4-FFF2-40B4-BE49-F238E27FC236}">
                  <a16:creationId xmlns:a16="http://schemas.microsoft.com/office/drawing/2014/main" id="{5F23B194-184F-3343-BB21-54D26198F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3947" y="4675245"/>
              <a:ext cx="503186" cy="308998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49" name="Freeform 577">
              <a:extLst>
                <a:ext uri="{FF2B5EF4-FFF2-40B4-BE49-F238E27FC236}">
                  <a16:creationId xmlns:a16="http://schemas.microsoft.com/office/drawing/2014/main" id="{921D899A-A6FD-6F44-BB92-5AC7F80D7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1655" y="4589235"/>
              <a:ext cx="66879" cy="38227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0" name="Freeform 578">
              <a:extLst>
                <a:ext uri="{FF2B5EF4-FFF2-40B4-BE49-F238E27FC236}">
                  <a16:creationId xmlns:a16="http://schemas.microsoft.com/office/drawing/2014/main" id="{A27DF725-8637-F445-8737-0D7505274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5221" y="4420403"/>
              <a:ext cx="560509" cy="264400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1" name="Freeform 579">
              <a:extLst>
                <a:ext uri="{FF2B5EF4-FFF2-40B4-BE49-F238E27FC236}">
                  <a16:creationId xmlns:a16="http://schemas.microsoft.com/office/drawing/2014/main" id="{8E9B882B-28D2-3740-BF5C-644E02124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678" y="4525526"/>
              <a:ext cx="95541" cy="63711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2" name="Freeform 580">
              <a:extLst>
                <a:ext uri="{FF2B5EF4-FFF2-40B4-BE49-F238E27FC236}">
                  <a16:creationId xmlns:a16="http://schemas.microsoft.com/office/drawing/2014/main" id="{9B1945EC-84DB-5D40-832B-3FC86C1A8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4074" y="4385363"/>
              <a:ext cx="343950" cy="15927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3" name="Freeform 581">
              <a:extLst>
                <a:ext uri="{FF2B5EF4-FFF2-40B4-BE49-F238E27FC236}">
                  <a16:creationId xmlns:a16="http://schemas.microsoft.com/office/drawing/2014/main" id="{C4CF2FAA-3B28-C141-8842-D1A2B91C2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6686" y="4449069"/>
              <a:ext cx="73248" cy="19114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4" name="Freeform 582">
              <a:extLst>
                <a:ext uri="{FF2B5EF4-FFF2-40B4-BE49-F238E27FC236}">
                  <a16:creationId xmlns:a16="http://schemas.microsoft.com/office/drawing/2014/main" id="{6B05A81F-1EFD-3446-907F-3A6931EE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81" y="4318467"/>
              <a:ext cx="197453" cy="92380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5" name="Freeform 583">
              <a:extLst>
                <a:ext uri="{FF2B5EF4-FFF2-40B4-BE49-F238E27FC236}">
                  <a16:creationId xmlns:a16="http://schemas.microsoft.com/office/drawing/2014/main" id="{18985F5C-FE4B-6C44-AD59-6BE229261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7577" y="4337578"/>
              <a:ext cx="73248" cy="38227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6" name="Freeform 584">
              <a:extLst>
                <a:ext uri="{FF2B5EF4-FFF2-40B4-BE49-F238E27FC236}">
                  <a16:creationId xmlns:a16="http://schemas.microsoft.com/office/drawing/2014/main" id="{E9A7F083-2D23-4B41-9A4C-B5B0D6D91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9489" y="4251568"/>
              <a:ext cx="197453" cy="66896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7" name="Freeform 585">
              <a:extLst>
                <a:ext uri="{FF2B5EF4-FFF2-40B4-BE49-F238E27FC236}">
                  <a16:creationId xmlns:a16="http://schemas.microsoft.com/office/drawing/2014/main" id="{AEF3CC60-5F78-7B49-8D51-648A93C96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7195" y="4449069"/>
              <a:ext cx="261145" cy="178393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8" name="Freeform 586">
              <a:extLst>
                <a:ext uri="{FF2B5EF4-FFF2-40B4-BE49-F238E27FC236}">
                  <a16:creationId xmlns:a16="http://schemas.microsoft.com/office/drawing/2014/main" id="{813607D2-FB53-2F47-8FDF-2487AE75D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534" y="4535082"/>
              <a:ext cx="82803" cy="25484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59" name="Freeform 587">
              <a:extLst>
                <a:ext uri="{FF2B5EF4-FFF2-40B4-BE49-F238E27FC236}">
                  <a16:creationId xmlns:a16="http://schemas.microsoft.com/office/drawing/2014/main" id="{C37E30DD-5E7D-9A45-BBB8-4CA30D11B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425" y="4525526"/>
              <a:ext cx="76432" cy="19114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0" name="Freeform 588">
              <a:extLst>
                <a:ext uri="{FF2B5EF4-FFF2-40B4-BE49-F238E27FC236}">
                  <a16:creationId xmlns:a16="http://schemas.microsoft.com/office/drawing/2014/main" id="{92A4A727-C509-4148-8A18-C69AC3141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1208" y="4496854"/>
              <a:ext cx="95541" cy="47785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1" name="Freeform 589">
              <a:extLst>
                <a:ext uri="{FF2B5EF4-FFF2-40B4-BE49-F238E27FC236}">
                  <a16:creationId xmlns:a16="http://schemas.microsoft.com/office/drawing/2014/main" id="{36C3EE6E-7BF6-694C-B50E-753F9F6170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0763" y="4458630"/>
              <a:ext cx="66879" cy="47785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2" name="Freeform 590">
              <a:extLst>
                <a:ext uri="{FF2B5EF4-FFF2-40B4-BE49-F238E27FC236}">
                  <a16:creationId xmlns:a16="http://schemas.microsoft.com/office/drawing/2014/main" id="{30BC7C80-B4DB-8B44-BC27-E82B50CA3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8407" y="4347133"/>
              <a:ext cx="111465" cy="82827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3" name="Freeform 591">
              <a:extLst>
                <a:ext uri="{FF2B5EF4-FFF2-40B4-BE49-F238E27FC236}">
                  <a16:creationId xmlns:a16="http://schemas.microsoft.com/office/drawing/2014/main" id="{766A6358-C69C-6849-A8E3-514D0BF46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6751" y="4337578"/>
              <a:ext cx="82803" cy="28669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4" name="Freeform 592">
              <a:extLst>
                <a:ext uri="{FF2B5EF4-FFF2-40B4-BE49-F238E27FC236}">
                  <a16:creationId xmlns:a16="http://schemas.microsoft.com/office/drawing/2014/main" id="{6F4EBE56-E173-1D45-98AC-9F8653865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7513" y="4187857"/>
              <a:ext cx="334395" cy="178393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5" name="Freeform 593">
              <a:extLst>
                <a:ext uri="{FF2B5EF4-FFF2-40B4-BE49-F238E27FC236}">
                  <a16:creationId xmlns:a16="http://schemas.microsoft.com/office/drawing/2014/main" id="{96DA6AAE-A03C-CE42-9689-281DDDF60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660" y="4101847"/>
              <a:ext cx="101909" cy="47785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6" name="Freeform 594">
              <a:extLst>
                <a:ext uri="{FF2B5EF4-FFF2-40B4-BE49-F238E27FC236}">
                  <a16:creationId xmlns:a16="http://schemas.microsoft.com/office/drawing/2014/main" id="{25633E0A-992F-0249-B854-8B33D33FF8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1463" y="4251568"/>
              <a:ext cx="187897" cy="105124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7" name="Freeform 595">
              <a:extLst>
                <a:ext uri="{FF2B5EF4-FFF2-40B4-BE49-F238E27FC236}">
                  <a16:creationId xmlns:a16="http://schemas.microsoft.com/office/drawing/2014/main" id="{834CC8A8-289F-404A-891A-5B5A2191B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6560" y="4347133"/>
              <a:ext cx="165604" cy="47785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8" name="Freeform 596">
              <a:extLst>
                <a:ext uri="{FF2B5EF4-FFF2-40B4-BE49-F238E27FC236}">
                  <a16:creationId xmlns:a16="http://schemas.microsoft.com/office/drawing/2014/main" id="{2676CDC0-4D5A-AD46-BCE6-10CED6EBB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4560566"/>
              <a:ext cx="156051" cy="105124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69" name="Freeform 597">
              <a:extLst>
                <a:ext uri="{FF2B5EF4-FFF2-40B4-BE49-F238E27FC236}">
                  <a16:creationId xmlns:a16="http://schemas.microsoft.com/office/drawing/2014/main" id="{1FB9E2B7-56E9-934A-A41A-0AA6E06DB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0254" y="4535082"/>
              <a:ext cx="38217" cy="25484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0" name="Freeform 598">
              <a:extLst>
                <a:ext uri="{FF2B5EF4-FFF2-40B4-BE49-F238E27FC236}">
                  <a16:creationId xmlns:a16="http://schemas.microsoft.com/office/drawing/2014/main" id="{70495CF0-BC9A-674F-A742-53D507EA1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9043" y="4366247"/>
              <a:ext cx="82803" cy="54153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1" name="Freeform 599">
              <a:extLst>
                <a:ext uri="{FF2B5EF4-FFF2-40B4-BE49-F238E27FC236}">
                  <a16:creationId xmlns:a16="http://schemas.microsoft.com/office/drawing/2014/main" id="{2FE7002C-1D14-C240-A26F-47028DA1A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629" y="4449069"/>
              <a:ext cx="28662" cy="38227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2" name="Freeform 600">
              <a:extLst>
                <a:ext uri="{FF2B5EF4-FFF2-40B4-BE49-F238E27FC236}">
                  <a16:creationId xmlns:a16="http://schemas.microsoft.com/office/drawing/2014/main" id="{3CB2E10D-BCB6-7A40-9954-D33C47D1D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7896" y="4420403"/>
              <a:ext cx="831212" cy="254845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3" name="Freeform 601">
              <a:extLst>
                <a:ext uri="{FF2B5EF4-FFF2-40B4-BE49-F238E27FC236}">
                  <a16:creationId xmlns:a16="http://schemas.microsoft.com/office/drawing/2014/main" id="{75852813-EB5E-D447-8D35-40A2A6094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7007" y="3980797"/>
              <a:ext cx="550956" cy="347225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4" name="Freeform 602">
              <a:extLst>
                <a:ext uri="{FF2B5EF4-FFF2-40B4-BE49-F238E27FC236}">
                  <a16:creationId xmlns:a16="http://schemas.microsoft.com/office/drawing/2014/main" id="{BDEE9415-E753-354E-AA6B-F7D72C4364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9934" y="3767367"/>
              <a:ext cx="1455416" cy="758159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5" name="Freeform 604">
              <a:extLst>
                <a:ext uri="{FF2B5EF4-FFF2-40B4-BE49-F238E27FC236}">
                  <a16:creationId xmlns:a16="http://schemas.microsoft.com/office/drawing/2014/main" id="{0BDB7B67-1CA2-FE45-A222-931471C6A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466" y="4187857"/>
              <a:ext cx="130574" cy="47785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6" name="Freeform 605">
              <a:extLst>
                <a:ext uri="{FF2B5EF4-FFF2-40B4-BE49-F238E27FC236}">
                  <a16:creationId xmlns:a16="http://schemas.microsoft.com/office/drawing/2014/main" id="{B34C63DB-BE49-1649-8A4F-3C444B624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738407" y="4226081"/>
              <a:ext cx="54142" cy="19114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7" name="Freeform 606">
              <a:extLst>
                <a:ext uri="{FF2B5EF4-FFF2-40B4-BE49-F238E27FC236}">
                  <a16:creationId xmlns:a16="http://schemas.microsoft.com/office/drawing/2014/main" id="{B80FA372-C485-9946-83DB-AA092C52C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0446" y="4515968"/>
              <a:ext cx="54142" cy="28672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8" name="Freeform 607">
              <a:extLst>
                <a:ext uri="{FF2B5EF4-FFF2-40B4-BE49-F238E27FC236}">
                  <a16:creationId xmlns:a16="http://schemas.microsoft.com/office/drawing/2014/main" id="{4BADD11C-7123-FB46-ABC5-1662D1AAA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282" y="5815671"/>
              <a:ext cx="47770" cy="38227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79" name="Freeform 608">
              <a:extLst>
                <a:ext uri="{FF2B5EF4-FFF2-40B4-BE49-F238E27FC236}">
                  <a16:creationId xmlns:a16="http://schemas.microsoft.com/office/drawing/2014/main" id="{36882F10-0BDA-884D-8778-D95C8D8DB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164" y="5806113"/>
              <a:ext cx="9556" cy="955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0" name="Freeform 609">
              <a:extLst>
                <a:ext uri="{FF2B5EF4-FFF2-40B4-BE49-F238E27FC236}">
                  <a16:creationId xmlns:a16="http://schemas.microsoft.com/office/drawing/2014/main" id="{868E0CC4-5797-DC4D-87A9-2974CF41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931" y="5815671"/>
              <a:ext cx="63695" cy="57338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1" name="Freeform 610">
              <a:extLst>
                <a:ext uri="{FF2B5EF4-FFF2-40B4-BE49-F238E27FC236}">
                  <a16:creationId xmlns:a16="http://schemas.microsoft.com/office/drawing/2014/main" id="{32C33F2A-2611-F841-9052-9E49E7148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1981" y="9138193"/>
              <a:ext cx="19109" cy="955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2" name="Freeform 611">
              <a:extLst>
                <a:ext uri="{FF2B5EF4-FFF2-40B4-BE49-F238E27FC236}">
                  <a16:creationId xmlns:a16="http://schemas.microsoft.com/office/drawing/2014/main" id="{AF353361-91C2-B840-93C3-A564DF5AF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0962" y="9119079"/>
              <a:ext cx="19109" cy="19114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3" name="Freeform 612">
              <a:extLst>
                <a:ext uri="{FF2B5EF4-FFF2-40B4-BE49-F238E27FC236}">
                  <a16:creationId xmlns:a16="http://schemas.microsoft.com/office/drawing/2014/main" id="{092CCC49-1DDE-0845-BF41-C032E0C3B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61345" y="10785121"/>
              <a:ext cx="63695" cy="47785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4" name="Rectangle 613">
              <a:extLst>
                <a:ext uri="{FF2B5EF4-FFF2-40B4-BE49-F238E27FC236}">
                  <a16:creationId xmlns:a16="http://schemas.microsoft.com/office/drawing/2014/main" id="{F51804D3-DFC6-984F-A20F-9369C08E5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51788" y="5197675"/>
              <a:ext cx="3187" cy="3188"/>
            </a:xfrm>
            <a:prstGeom prst="rect">
              <a:avLst/>
            </a:pr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5" name="Freeform 614">
              <a:extLst>
                <a:ext uri="{FF2B5EF4-FFF2-40B4-BE49-F238E27FC236}">
                  <a16:creationId xmlns:a16="http://schemas.microsoft.com/office/drawing/2014/main" id="{02C4759C-0F71-0E41-AEBE-62DCB6FD0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7516" y="10504795"/>
              <a:ext cx="95541" cy="82827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6" name="Freeform 615">
              <a:extLst>
                <a:ext uri="{FF2B5EF4-FFF2-40B4-BE49-F238E27FC236}">
                  <a16:creationId xmlns:a16="http://schemas.microsoft.com/office/drawing/2014/main" id="{A3AA7BA1-719F-1A47-A56D-ACA853115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6733109"/>
              <a:ext cx="66879" cy="28672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7" name="Freeform 616">
              <a:extLst>
                <a:ext uri="{FF2B5EF4-FFF2-40B4-BE49-F238E27FC236}">
                  <a16:creationId xmlns:a16="http://schemas.microsoft.com/office/drawing/2014/main" id="{12BBCDCF-5EF6-D541-8C29-F0E0D9E96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3629" y="11766268"/>
              <a:ext cx="168791" cy="14972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8" name="Freeform 617">
              <a:extLst>
                <a:ext uri="{FF2B5EF4-FFF2-40B4-BE49-F238E27FC236}">
                  <a16:creationId xmlns:a16="http://schemas.microsoft.com/office/drawing/2014/main" id="{2E09500C-E529-4941-B037-75D2C60A2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05288" y="11747159"/>
              <a:ext cx="280256" cy="216615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89" name="Freeform 618">
              <a:extLst>
                <a:ext uri="{FF2B5EF4-FFF2-40B4-BE49-F238E27FC236}">
                  <a16:creationId xmlns:a16="http://schemas.microsoft.com/office/drawing/2014/main" id="{71F54098-7405-474F-A450-6563E4259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699" y="8501084"/>
              <a:ext cx="710194" cy="516057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0" name="Freeform 619">
              <a:extLst>
                <a:ext uri="{FF2B5EF4-FFF2-40B4-BE49-F238E27FC236}">
                  <a16:creationId xmlns:a16="http://schemas.microsoft.com/office/drawing/2014/main" id="{50A0098D-4AF7-C747-893C-F8019FA80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30764" y="8641249"/>
              <a:ext cx="242036" cy="356781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1" name="Freeform 620">
              <a:extLst>
                <a:ext uri="{FF2B5EF4-FFF2-40B4-BE49-F238E27FC236}">
                  <a16:creationId xmlns:a16="http://schemas.microsoft.com/office/drawing/2014/main" id="{5D6763E5-4D8A-7D4A-B9F4-80A3EA581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6815" y="8752743"/>
              <a:ext cx="207006" cy="216615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2" name="Freeform 621">
              <a:extLst>
                <a:ext uri="{FF2B5EF4-FFF2-40B4-BE49-F238E27FC236}">
                  <a16:creationId xmlns:a16="http://schemas.microsoft.com/office/drawing/2014/main" id="{645AE16C-E27F-E046-83FC-1B1C6C543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5606" y="8771859"/>
              <a:ext cx="149682" cy="16883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3" name="Freeform 622">
              <a:extLst>
                <a:ext uri="{FF2B5EF4-FFF2-40B4-BE49-F238E27FC236}">
                  <a16:creationId xmlns:a16="http://schemas.microsoft.com/office/drawing/2014/main" id="{77E168A2-DBF6-E748-81B9-1CCF9D476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1211" y="8453303"/>
              <a:ext cx="754780" cy="786831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4" name="Freeform 623">
              <a:extLst>
                <a:ext uri="{FF2B5EF4-FFF2-40B4-BE49-F238E27FC236}">
                  <a16:creationId xmlns:a16="http://schemas.microsoft.com/office/drawing/2014/main" id="{2D7648D6-CA4C-DA42-BA83-08846EAC0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3120" y="8978916"/>
              <a:ext cx="261145" cy="309000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5" name="Freeform 624">
              <a:extLst>
                <a:ext uri="{FF2B5EF4-FFF2-40B4-BE49-F238E27FC236}">
                  <a16:creationId xmlns:a16="http://schemas.microsoft.com/office/drawing/2014/main" id="{CF8A271E-0209-3D49-8E50-A5993F5E1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458" y="9036257"/>
              <a:ext cx="598727" cy="888769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6" name="Freeform 625">
              <a:extLst>
                <a:ext uri="{FF2B5EF4-FFF2-40B4-BE49-F238E27FC236}">
                  <a16:creationId xmlns:a16="http://schemas.microsoft.com/office/drawing/2014/main" id="{444DC088-C3F6-F04C-8912-65003CF1A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8790" y="9867685"/>
              <a:ext cx="407643" cy="1984597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7" name="Freeform 626">
              <a:extLst>
                <a:ext uri="{FF2B5EF4-FFF2-40B4-BE49-F238E27FC236}">
                  <a16:creationId xmlns:a16="http://schemas.microsoft.com/office/drawing/2014/main" id="{5D7EECB7-2D4D-B64C-BF6F-FCFAF008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35859" y="9485418"/>
              <a:ext cx="598727" cy="653038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8" name="Freeform 627">
              <a:extLst>
                <a:ext uri="{FF2B5EF4-FFF2-40B4-BE49-F238E27FC236}">
                  <a16:creationId xmlns:a16="http://schemas.microsoft.com/office/drawing/2014/main" id="{CA01D49E-9737-6C4D-91A6-B2C5E971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3441" y="9950508"/>
              <a:ext cx="420383" cy="414121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299" name="Freeform 628">
              <a:extLst>
                <a:ext uri="{FF2B5EF4-FFF2-40B4-BE49-F238E27FC236}">
                  <a16:creationId xmlns:a16="http://schemas.microsoft.com/office/drawing/2014/main" id="{C9A83B21-AA3C-0847-AC7D-368C743E9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41593" y="8800526"/>
              <a:ext cx="1856688" cy="1882659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0" name="Freeform 629">
              <a:extLst>
                <a:ext uri="{FF2B5EF4-FFF2-40B4-BE49-F238E27FC236}">
                  <a16:creationId xmlns:a16="http://schemas.microsoft.com/office/drawing/2014/main" id="{1E85E245-684B-AA49-B744-920306C5E7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338" y="10485681"/>
              <a:ext cx="251592" cy="261215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1" name="Freeform 630">
              <a:extLst>
                <a:ext uri="{FF2B5EF4-FFF2-40B4-BE49-F238E27FC236}">
                  <a16:creationId xmlns:a16="http://schemas.microsoft.com/office/drawing/2014/main" id="{72AADD1F-961F-D543-9A73-7E09F72CF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1593" y="10074745"/>
              <a:ext cx="961783" cy="1672412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2" name="Freeform 631">
              <a:extLst>
                <a:ext uri="{FF2B5EF4-FFF2-40B4-BE49-F238E27FC236}">
                  <a16:creationId xmlns:a16="http://schemas.microsoft.com/office/drawing/2014/main" id="{52EAC60F-C1BD-A446-9E25-FE3A5839C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7387" y="8313140"/>
              <a:ext cx="203824" cy="226173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3" name="Freeform 632">
              <a:extLst>
                <a:ext uri="{FF2B5EF4-FFF2-40B4-BE49-F238E27FC236}">
                  <a16:creationId xmlns:a16="http://schemas.microsoft.com/office/drawing/2014/main" id="{D8D709B0-1903-944F-B6AA-18A7C4100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1084" y="8520197"/>
              <a:ext cx="159235" cy="1401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4" name="Freeform 633">
              <a:extLst>
                <a:ext uri="{FF2B5EF4-FFF2-40B4-BE49-F238E27FC236}">
                  <a16:creationId xmlns:a16="http://schemas.microsoft.com/office/drawing/2014/main" id="{E8DE0429-AE12-3944-9EAB-64F6060A5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2737" y="8360921"/>
              <a:ext cx="105096" cy="82827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5" name="Freeform 634">
              <a:extLst>
                <a:ext uri="{FF2B5EF4-FFF2-40B4-BE49-F238E27FC236}">
                  <a16:creationId xmlns:a16="http://schemas.microsoft.com/office/drawing/2014/main" id="{F7513171-5D67-0F47-9B10-A9A5EFD73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1272" y="8192091"/>
              <a:ext cx="187902" cy="216615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6" name="Freeform 635">
              <a:extLst>
                <a:ext uri="{FF2B5EF4-FFF2-40B4-BE49-F238E27FC236}">
                  <a16:creationId xmlns:a16="http://schemas.microsoft.com/office/drawing/2014/main" id="{B8B4D0D4-25F9-5C49-B16C-80D1AA97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4330" y="7453043"/>
              <a:ext cx="1398093" cy="898324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7" name="Freeform 636">
              <a:extLst>
                <a:ext uri="{FF2B5EF4-FFF2-40B4-BE49-F238E27FC236}">
                  <a16:creationId xmlns:a16="http://schemas.microsoft.com/office/drawing/2014/main" id="{FA0D2F03-E4D6-C649-849C-8C73F1E0A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287656"/>
              <a:ext cx="280256" cy="14972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8" name="Freeform 637">
              <a:extLst>
                <a:ext uri="{FF2B5EF4-FFF2-40B4-BE49-F238E27FC236}">
                  <a16:creationId xmlns:a16="http://schemas.microsoft.com/office/drawing/2014/main" id="{A562F952-C4DF-A54E-A2B2-9E66FF1BF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1402" y="8163419"/>
              <a:ext cx="66879" cy="1401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09" name="Freeform 638">
              <a:extLst>
                <a:ext uri="{FF2B5EF4-FFF2-40B4-BE49-F238E27FC236}">
                  <a16:creationId xmlns:a16="http://schemas.microsoft.com/office/drawing/2014/main" id="{E1E83C1A-D4D7-9742-A4C8-95941CD78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035" y="8080592"/>
              <a:ext cx="121018" cy="101936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0" name="Freeform 639">
              <a:extLst>
                <a:ext uri="{FF2B5EF4-FFF2-40B4-BE49-F238E27FC236}">
                  <a16:creationId xmlns:a16="http://schemas.microsoft.com/office/drawing/2014/main" id="{7179F75D-A017-434C-B4F3-37232B77F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3503" y="8080592"/>
              <a:ext cx="168791" cy="1401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1" name="Freeform 640">
              <a:extLst>
                <a:ext uri="{FF2B5EF4-FFF2-40B4-BE49-F238E27FC236}">
                  <a16:creationId xmlns:a16="http://schemas.microsoft.com/office/drawing/2014/main" id="{6E8DC3B5-1733-BB41-B518-20BA33C0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499" y="4965129"/>
              <a:ext cx="1812106" cy="1216878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2" name="Freeform 641">
              <a:extLst>
                <a:ext uri="{FF2B5EF4-FFF2-40B4-BE49-F238E27FC236}">
                  <a16:creationId xmlns:a16="http://schemas.microsoft.com/office/drawing/2014/main" id="{DDE3BE8A-C72C-C449-A54F-90F279BC2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86" y="6516489"/>
              <a:ext cx="2697455" cy="1337930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3" name="Freeform 642">
              <a:extLst>
                <a:ext uri="{FF2B5EF4-FFF2-40B4-BE49-F238E27FC236}">
                  <a16:creationId xmlns:a16="http://schemas.microsoft.com/office/drawing/2014/main" id="{E1364374-2F70-6248-8362-B4F984E721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3309" y="4907791"/>
              <a:ext cx="3984080" cy="2048308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4" name="Freeform 643">
              <a:extLst>
                <a:ext uri="{FF2B5EF4-FFF2-40B4-BE49-F238E27FC236}">
                  <a16:creationId xmlns:a16="http://schemas.microsoft.com/office/drawing/2014/main" id="{B78E1519-E43B-B04D-96C0-00BC095AB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3512" y="9466307"/>
              <a:ext cx="95541" cy="82827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5" name="Freeform 644">
              <a:extLst>
                <a:ext uri="{FF2B5EF4-FFF2-40B4-BE49-F238E27FC236}">
                  <a16:creationId xmlns:a16="http://schemas.microsoft.com/office/drawing/2014/main" id="{2E76E50D-6163-CE4B-BF1A-B97F95ED5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19944" y="9447193"/>
              <a:ext cx="121018" cy="44598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6" name="Freeform 645">
              <a:extLst>
                <a:ext uri="{FF2B5EF4-FFF2-40B4-BE49-F238E27FC236}">
                  <a16:creationId xmlns:a16="http://schemas.microsoft.com/office/drawing/2014/main" id="{04D67C6A-F5F4-5B4E-A9C9-A36D0BB0F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73444" y="6414553"/>
              <a:ext cx="289811" cy="15927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7" name="Freeform 646">
              <a:extLst>
                <a:ext uri="{FF2B5EF4-FFF2-40B4-BE49-F238E27FC236}">
                  <a16:creationId xmlns:a16="http://schemas.microsoft.com/office/drawing/2014/main" id="{599F0C92-B05E-AE42-8209-4993DF2E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42870" y="6545160"/>
              <a:ext cx="347132" cy="14972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8" name="Freeform 647">
              <a:extLst>
                <a:ext uri="{FF2B5EF4-FFF2-40B4-BE49-F238E27FC236}">
                  <a16:creationId xmlns:a16="http://schemas.microsoft.com/office/drawing/2014/main" id="{2FC6B952-9486-1044-AFEA-000461FB9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1850" y="6656654"/>
              <a:ext cx="531848" cy="516057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19" name="Freeform 648">
              <a:extLst>
                <a:ext uri="{FF2B5EF4-FFF2-40B4-BE49-F238E27FC236}">
                  <a16:creationId xmlns:a16="http://schemas.microsoft.com/office/drawing/2014/main" id="{48E03ADA-395E-B34E-8C23-3360499FE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30767" y="6685324"/>
              <a:ext cx="251592" cy="235731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0" name="Freeform 649">
              <a:extLst>
                <a:ext uri="{FF2B5EF4-FFF2-40B4-BE49-F238E27FC236}">
                  <a16:creationId xmlns:a16="http://schemas.microsoft.com/office/drawing/2014/main" id="{5CD52F17-E952-2340-99C4-B54F3088C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0893" y="6414553"/>
              <a:ext cx="617835" cy="531986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1" name="Freeform 650">
              <a:extLst>
                <a:ext uri="{FF2B5EF4-FFF2-40B4-BE49-F238E27FC236}">
                  <a16:creationId xmlns:a16="http://schemas.microsoft.com/office/drawing/2014/main" id="{FF1567D9-4072-CA47-A468-C8BD42482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3632" y="6621615"/>
              <a:ext cx="207006" cy="1401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2" name="Freeform 651">
              <a:extLst>
                <a:ext uri="{FF2B5EF4-FFF2-40B4-BE49-F238E27FC236}">
                  <a16:creationId xmlns:a16="http://schemas.microsoft.com/office/drawing/2014/main" id="{2D3ECFA0-91BF-A749-947A-5A21143B0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8475" y="6395439"/>
              <a:ext cx="194268" cy="121050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3" name="Freeform 652">
              <a:extLst>
                <a:ext uri="{FF2B5EF4-FFF2-40B4-BE49-F238E27FC236}">
                  <a16:creationId xmlns:a16="http://schemas.microsoft.com/office/drawing/2014/main" id="{1631CF87-26A0-3D4D-B5CC-A99A2E5E3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7711" y="6481449"/>
              <a:ext cx="35033" cy="35042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4" name="Freeform 653">
              <a:extLst>
                <a:ext uri="{FF2B5EF4-FFF2-40B4-BE49-F238E27FC236}">
                  <a16:creationId xmlns:a16="http://schemas.microsoft.com/office/drawing/2014/main" id="{97AED05C-042F-5742-A24D-7F583772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3061" y="6264832"/>
              <a:ext cx="187902" cy="16883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5" name="Freeform 654">
              <a:extLst>
                <a:ext uri="{FF2B5EF4-FFF2-40B4-BE49-F238E27FC236}">
                  <a16:creationId xmlns:a16="http://schemas.microsoft.com/office/drawing/2014/main" id="{36B25AE0-400E-5342-80F5-DC94B2FE5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79173" y="5984503"/>
              <a:ext cx="140127" cy="207060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6" name="Freeform 655">
              <a:extLst>
                <a:ext uri="{FF2B5EF4-FFF2-40B4-BE49-F238E27FC236}">
                  <a16:creationId xmlns:a16="http://schemas.microsoft.com/office/drawing/2014/main" id="{4977EDA5-798E-D64C-A400-88CF639AB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7264" y="6172454"/>
              <a:ext cx="417198" cy="484203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7" name="Freeform 656">
              <a:extLst>
                <a:ext uri="{FF2B5EF4-FFF2-40B4-BE49-F238E27FC236}">
                  <a16:creationId xmlns:a16="http://schemas.microsoft.com/office/drawing/2014/main" id="{D94FE2E0-FB3E-C640-9760-7C31DDCA1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322173"/>
              <a:ext cx="831212" cy="493761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8" name="Freeform 657">
              <a:extLst>
                <a:ext uri="{FF2B5EF4-FFF2-40B4-BE49-F238E27FC236}">
                  <a16:creationId xmlns:a16="http://schemas.microsoft.com/office/drawing/2014/main" id="{B189A508-E356-CB4D-B8B0-34011DE1E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51788" y="6506933"/>
              <a:ext cx="280256" cy="114679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29" name="Freeform 658">
              <a:extLst>
                <a:ext uri="{FF2B5EF4-FFF2-40B4-BE49-F238E27FC236}">
                  <a16:creationId xmlns:a16="http://schemas.microsoft.com/office/drawing/2014/main" id="{622AD69B-9C76-7F46-81D7-EA128B050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6086441"/>
              <a:ext cx="439491" cy="328114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0" name="Freeform 659">
              <a:extLst>
                <a:ext uri="{FF2B5EF4-FFF2-40B4-BE49-F238E27FC236}">
                  <a16:creationId xmlns:a16="http://schemas.microsoft.com/office/drawing/2014/main" id="{2975D3A6-4243-454C-8BF1-5234C69D9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6067328"/>
              <a:ext cx="270700" cy="178393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1" name="Freeform 660">
              <a:extLst>
                <a:ext uri="{FF2B5EF4-FFF2-40B4-BE49-F238E27FC236}">
                  <a16:creationId xmlns:a16="http://schemas.microsoft.com/office/drawing/2014/main" id="{9BBA7C93-D6C2-4D4B-B1BA-74D6C20DC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8794" y="5955834"/>
              <a:ext cx="334397" cy="16883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2" name="Freeform 661">
              <a:extLst>
                <a:ext uri="{FF2B5EF4-FFF2-40B4-BE49-F238E27FC236}">
                  <a16:creationId xmlns:a16="http://schemas.microsoft.com/office/drawing/2014/main" id="{DB8D8E26-4CCA-6B42-9C70-7D2485C56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60703" y="5853898"/>
              <a:ext cx="222932" cy="1401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3" name="Freeform 662">
              <a:extLst>
                <a:ext uri="{FF2B5EF4-FFF2-40B4-BE49-F238E27FC236}">
                  <a16:creationId xmlns:a16="http://schemas.microsoft.com/office/drawing/2014/main" id="{E2A170BC-B23E-D648-A9BB-21AC4274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7" y="6143782"/>
              <a:ext cx="149682" cy="73269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4" name="Freeform 663">
              <a:extLst>
                <a:ext uri="{FF2B5EF4-FFF2-40B4-BE49-F238E27FC236}">
                  <a16:creationId xmlns:a16="http://schemas.microsoft.com/office/drawing/2014/main" id="{FDCA5186-2930-D64C-AAC0-295E4D204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6162893"/>
              <a:ext cx="445860" cy="391823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5" name="Freeform 664">
              <a:extLst>
                <a:ext uri="{FF2B5EF4-FFF2-40B4-BE49-F238E27FC236}">
                  <a16:creationId xmlns:a16="http://schemas.microsoft.com/office/drawing/2014/main" id="{EC45B118-A64B-3D47-AAD4-829F19177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573832"/>
              <a:ext cx="429938" cy="2803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6" name="Freeform 665">
              <a:extLst>
                <a:ext uri="{FF2B5EF4-FFF2-40B4-BE49-F238E27FC236}">
                  <a16:creationId xmlns:a16="http://schemas.microsoft.com/office/drawing/2014/main" id="{D6D60613-A153-D745-85E8-2A27C9B67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9494" y="6564274"/>
              <a:ext cx="156051" cy="187951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7" name="Freeform 666">
              <a:extLst>
                <a:ext uri="{FF2B5EF4-FFF2-40B4-BE49-F238E27FC236}">
                  <a16:creationId xmlns:a16="http://schemas.microsoft.com/office/drawing/2014/main" id="{ECECE588-BD74-6F42-96A0-BE223671D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93189" y="6666210"/>
              <a:ext cx="92356" cy="95566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8" name="Freeform 667">
              <a:extLst>
                <a:ext uri="{FF2B5EF4-FFF2-40B4-BE49-F238E27FC236}">
                  <a16:creationId xmlns:a16="http://schemas.microsoft.com/office/drawing/2014/main" id="{7A291562-B00F-834B-9471-3883BCD99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12935" y="6815931"/>
              <a:ext cx="299364" cy="178393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39" name="Freeform 668">
              <a:extLst>
                <a:ext uri="{FF2B5EF4-FFF2-40B4-BE49-F238E27FC236}">
                  <a16:creationId xmlns:a16="http://schemas.microsoft.com/office/drawing/2014/main" id="{DB3FC152-CFD6-714B-A68E-831AF9FDC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23124" y="6771334"/>
              <a:ext cx="168791" cy="1401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0" name="Freeform 669">
              <a:extLst>
                <a:ext uri="{FF2B5EF4-FFF2-40B4-BE49-F238E27FC236}">
                  <a16:creationId xmlns:a16="http://schemas.microsoft.com/office/drawing/2014/main" id="{4848A1F7-3E39-804A-9C29-EAF7B064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44142" y="6704437"/>
              <a:ext cx="207006" cy="251657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1" name="Freeform 670">
              <a:extLst>
                <a:ext uri="{FF2B5EF4-FFF2-40B4-BE49-F238E27FC236}">
                  <a16:creationId xmlns:a16="http://schemas.microsoft.com/office/drawing/2014/main" id="{860DDB72-44F4-8D4F-96C6-80B2D61B2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32679" y="6554719"/>
              <a:ext cx="328029" cy="178393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2" name="Freeform 671">
              <a:extLst>
                <a:ext uri="{FF2B5EF4-FFF2-40B4-BE49-F238E27FC236}">
                  <a16:creationId xmlns:a16="http://schemas.microsoft.com/office/drawing/2014/main" id="{E73FC058-93CD-6A46-87CA-C1AE82274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0574" y="6956097"/>
              <a:ext cx="289811" cy="299442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3" name="Freeform 672">
              <a:extLst>
                <a:ext uri="{FF2B5EF4-FFF2-40B4-BE49-F238E27FC236}">
                  <a16:creationId xmlns:a16="http://schemas.microsoft.com/office/drawing/2014/main" id="{A730F2CE-19B9-5044-A025-6FB98A9E8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81724" y="6940166"/>
              <a:ext cx="140127" cy="92380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4" name="Freeform 673">
              <a:extLst>
                <a:ext uri="{FF2B5EF4-FFF2-40B4-BE49-F238E27FC236}">
                  <a16:creationId xmlns:a16="http://schemas.microsoft.com/office/drawing/2014/main" id="{9F188A1F-F96E-634D-9DC5-F384ED921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82361" y="6911499"/>
              <a:ext cx="82803" cy="16883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5" name="Freeform 674">
              <a:extLst>
                <a:ext uri="{FF2B5EF4-FFF2-40B4-BE49-F238E27FC236}">
                  <a16:creationId xmlns:a16="http://schemas.microsoft.com/office/drawing/2014/main" id="{0237F8A2-FE5C-384D-AB49-A21447A65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0129" y="6930613"/>
              <a:ext cx="121018" cy="82827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6" name="Freeform 675">
              <a:extLst>
                <a:ext uri="{FF2B5EF4-FFF2-40B4-BE49-F238E27FC236}">
                  <a16:creationId xmlns:a16="http://schemas.microsoft.com/office/drawing/2014/main" id="{7BFB2F5B-C5B9-1743-8E4A-C9407D5AC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5610" y="6984764"/>
              <a:ext cx="178346" cy="14972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7" name="Freeform 676">
              <a:extLst>
                <a:ext uri="{FF2B5EF4-FFF2-40B4-BE49-F238E27FC236}">
                  <a16:creationId xmlns:a16="http://schemas.microsoft.com/office/drawing/2014/main" id="{B7EDCCB4-5F14-F444-992D-717B4A628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22489" y="7061218"/>
              <a:ext cx="923568" cy="783643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8" name="Freeform 677">
              <a:extLst>
                <a:ext uri="{FF2B5EF4-FFF2-40B4-BE49-F238E27FC236}">
                  <a16:creationId xmlns:a16="http://schemas.microsoft.com/office/drawing/2014/main" id="{D6C23AA9-20BB-B84E-B9FA-BC1CDF885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41597" y="7070776"/>
              <a:ext cx="73250" cy="54156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49" name="Freeform 678">
              <a:extLst>
                <a:ext uri="{FF2B5EF4-FFF2-40B4-BE49-F238E27FC236}">
                  <a16:creationId xmlns:a16="http://schemas.microsoft.com/office/drawing/2014/main" id="{8C02DAF2-36B4-A84F-B834-D84BEE5E3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5034" y="6844600"/>
              <a:ext cx="328029" cy="16883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0" name="Freeform 679">
              <a:extLst>
                <a:ext uri="{FF2B5EF4-FFF2-40B4-BE49-F238E27FC236}">
                  <a16:creationId xmlns:a16="http://schemas.microsoft.com/office/drawing/2014/main" id="{F6C81F62-4856-8D48-8A24-9CD2A2CE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1153" y="6956097"/>
              <a:ext cx="251592" cy="197506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1" name="Freeform 680">
              <a:extLst>
                <a:ext uri="{FF2B5EF4-FFF2-40B4-BE49-F238E27FC236}">
                  <a16:creationId xmlns:a16="http://schemas.microsoft.com/office/drawing/2014/main" id="{0F7F9E9C-1930-9A4F-9FD9-B98D35F83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33954" y="7574093"/>
              <a:ext cx="82803" cy="95566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2" name="Freeform 681">
              <a:extLst>
                <a:ext uri="{FF2B5EF4-FFF2-40B4-BE49-F238E27FC236}">
                  <a16:creationId xmlns:a16="http://schemas.microsoft.com/office/drawing/2014/main" id="{168A4F8B-DA29-B544-B6F3-6E71545F3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11662" y="7220495"/>
              <a:ext cx="324842" cy="251657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3" name="Freeform 682">
              <a:extLst>
                <a:ext uri="{FF2B5EF4-FFF2-40B4-BE49-F238E27FC236}">
                  <a16:creationId xmlns:a16="http://schemas.microsoft.com/office/drawing/2014/main" id="{13F43A69-63A7-DD4C-9FE2-23D0909A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61341" y="7201383"/>
              <a:ext cx="464969" cy="439605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4" name="Freeform 683">
              <a:extLst>
                <a:ext uri="{FF2B5EF4-FFF2-40B4-BE49-F238E27FC236}">
                  <a16:creationId xmlns:a16="http://schemas.microsoft.com/office/drawing/2014/main" id="{A819EEBE-6177-A04F-8F34-7F5DA8B415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2168" y="6946541"/>
              <a:ext cx="885351" cy="337667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5" name="Freeform 684">
              <a:extLst>
                <a:ext uri="{FF2B5EF4-FFF2-40B4-BE49-F238E27FC236}">
                  <a16:creationId xmlns:a16="http://schemas.microsoft.com/office/drawing/2014/main" id="{878CAE2C-5D4B-BB43-9219-C5F232F82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3442" y="7481712"/>
              <a:ext cx="980892" cy="786831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6" name="Freeform 685">
              <a:extLst>
                <a:ext uri="{FF2B5EF4-FFF2-40B4-BE49-F238E27FC236}">
                  <a16:creationId xmlns:a16="http://schemas.microsoft.com/office/drawing/2014/main" id="{22470C5D-470A-CB48-A9E8-34A7B0A29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24369"/>
              <a:ext cx="194268" cy="207060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7" name="Freeform 686">
              <a:extLst>
                <a:ext uri="{FF2B5EF4-FFF2-40B4-BE49-F238E27FC236}">
                  <a16:creationId xmlns:a16="http://schemas.microsoft.com/office/drawing/2014/main" id="{85021BB5-4A6B-2F46-B839-FF83CE58D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02106" y="7351105"/>
              <a:ext cx="73250" cy="82827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8" name="Freeform 687">
              <a:extLst>
                <a:ext uri="{FF2B5EF4-FFF2-40B4-BE49-F238E27FC236}">
                  <a16:creationId xmlns:a16="http://schemas.microsoft.com/office/drawing/2014/main" id="{56894AC9-9880-EF45-B3DE-DBCC9616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2551" y="7462599"/>
              <a:ext cx="28664" cy="66896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59" name="Freeform 688">
              <a:extLst>
                <a:ext uri="{FF2B5EF4-FFF2-40B4-BE49-F238E27FC236}">
                  <a16:creationId xmlns:a16="http://schemas.microsoft.com/office/drawing/2014/main" id="{217675A9-D436-9E43-B332-5D1102CE2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4336" y="7424369"/>
              <a:ext cx="76432" cy="245289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0" name="Freeform 689">
              <a:extLst>
                <a:ext uri="{FF2B5EF4-FFF2-40B4-BE49-F238E27FC236}">
                  <a16:creationId xmlns:a16="http://schemas.microsoft.com/office/drawing/2014/main" id="{0EECDF17-7832-3340-A60C-E07274181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28220" y="7790708"/>
              <a:ext cx="47770" cy="73269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1" name="Freeform 690">
              <a:extLst>
                <a:ext uri="{FF2B5EF4-FFF2-40B4-BE49-F238E27FC236}">
                  <a16:creationId xmlns:a16="http://schemas.microsoft.com/office/drawing/2014/main" id="{233F496F-6454-C649-9FB6-05D10295E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46057" y="8137935"/>
              <a:ext cx="496815" cy="315371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2" name="Freeform 691">
              <a:extLst>
                <a:ext uri="{FF2B5EF4-FFF2-40B4-BE49-F238E27FC236}">
                  <a16:creationId xmlns:a16="http://schemas.microsoft.com/office/drawing/2014/main" id="{26501602-A9DB-7041-A592-E8645864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85545" y="7790708"/>
              <a:ext cx="382165" cy="458719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3" name="Freeform 692">
              <a:extLst>
                <a:ext uri="{FF2B5EF4-FFF2-40B4-BE49-F238E27FC236}">
                  <a16:creationId xmlns:a16="http://schemas.microsoft.com/office/drawing/2014/main" id="{343FD744-6BDE-CF43-ABAD-AB5C11FA0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7646" y="6892386"/>
              <a:ext cx="512741" cy="222990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4" name="Freeform 693">
              <a:extLst>
                <a:ext uri="{FF2B5EF4-FFF2-40B4-BE49-F238E27FC236}">
                  <a16:creationId xmlns:a16="http://schemas.microsoft.com/office/drawing/2014/main" id="{23D5F424-9F60-F44B-9FAB-49D7FDFA1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73445" y="6752222"/>
              <a:ext cx="831212" cy="487388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5" name="Freeform 694">
              <a:extLst>
                <a:ext uri="{FF2B5EF4-FFF2-40B4-BE49-F238E27FC236}">
                  <a16:creationId xmlns:a16="http://schemas.microsoft.com/office/drawing/2014/main" id="{D39580A0-65F2-AA47-97DA-5A27540B5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25037" y="7293764"/>
              <a:ext cx="0" cy="955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6" name="Freeform 695">
              <a:extLst>
                <a:ext uri="{FF2B5EF4-FFF2-40B4-BE49-F238E27FC236}">
                  <a16:creationId xmlns:a16="http://schemas.microsoft.com/office/drawing/2014/main" id="{4CED47D6-D9D6-4246-A8E5-1101C850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5099" y="6921055"/>
              <a:ext cx="681527" cy="401378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7" name="Freeform 696">
              <a:extLst>
                <a:ext uri="{FF2B5EF4-FFF2-40B4-BE49-F238E27FC236}">
                  <a16:creationId xmlns:a16="http://schemas.microsoft.com/office/drawing/2014/main" id="{76F43388-4489-F649-8130-435A746F0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14846" y="7013435"/>
              <a:ext cx="372610" cy="251657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8" name="Freeform 697">
              <a:extLst>
                <a:ext uri="{FF2B5EF4-FFF2-40B4-BE49-F238E27FC236}">
                  <a16:creationId xmlns:a16="http://schemas.microsoft.com/office/drawing/2014/main" id="{12A70017-980C-AE47-84FD-FBEC8BC74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484" y="7230053"/>
              <a:ext cx="773889" cy="691265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69" name="Freeform 698">
              <a:extLst>
                <a:ext uri="{FF2B5EF4-FFF2-40B4-BE49-F238E27FC236}">
                  <a16:creationId xmlns:a16="http://schemas.microsoft.com/office/drawing/2014/main" id="{2C777B05-4C95-6040-A1AB-7FB655CB8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77266" y="7144043"/>
              <a:ext cx="700638" cy="496944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0" name="Freeform 699">
              <a:extLst>
                <a:ext uri="{FF2B5EF4-FFF2-40B4-BE49-F238E27FC236}">
                  <a16:creationId xmlns:a16="http://schemas.microsoft.com/office/drawing/2014/main" id="{B395F582-E3F0-E148-A9AB-E158265A5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13572" y="6742664"/>
              <a:ext cx="25477" cy="38227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1" name="Freeform 700">
              <a:extLst>
                <a:ext uri="{FF2B5EF4-FFF2-40B4-BE49-F238E27FC236}">
                  <a16:creationId xmlns:a16="http://schemas.microsoft.com/office/drawing/2014/main" id="{AD582678-00E7-F344-B9D5-F760165838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24398" y="6153340"/>
              <a:ext cx="1894907" cy="907882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2" name="Freeform 701">
              <a:extLst>
                <a:ext uri="{FF2B5EF4-FFF2-40B4-BE49-F238E27FC236}">
                  <a16:creationId xmlns:a16="http://schemas.microsoft.com/office/drawing/2014/main" id="{33FC5948-D1D3-2345-9C30-229EBC30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878" y="7284206"/>
              <a:ext cx="1308918" cy="1395268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3" name="Freeform 702">
              <a:extLst>
                <a:ext uri="{FF2B5EF4-FFF2-40B4-BE49-F238E27FC236}">
                  <a16:creationId xmlns:a16="http://schemas.microsoft.com/office/drawing/2014/main" id="{3E63E71A-0129-AE4A-A51F-C6BA61AD6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6311" y="7669658"/>
              <a:ext cx="382165" cy="917438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4" name="Freeform 703">
              <a:extLst>
                <a:ext uri="{FF2B5EF4-FFF2-40B4-BE49-F238E27FC236}">
                  <a16:creationId xmlns:a16="http://schemas.microsoft.com/office/drawing/2014/main" id="{59A69BAE-5F70-9C45-8099-079A428BC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7781150"/>
              <a:ext cx="213379" cy="261215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5" name="Freeform 704">
              <a:extLst>
                <a:ext uri="{FF2B5EF4-FFF2-40B4-BE49-F238E27FC236}">
                  <a16:creationId xmlns:a16="http://schemas.microsoft.com/office/drawing/2014/main" id="{657DB9AA-38BC-A94D-A571-F07099069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9241" y="8071036"/>
              <a:ext cx="391721" cy="719934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6" name="Freeform 705">
              <a:extLst>
                <a:ext uri="{FF2B5EF4-FFF2-40B4-BE49-F238E27FC236}">
                  <a16:creationId xmlns:a16="http://schemas.microsoft.com/office/drawing/2014/main" id="{B8D86CE4-4E7A-5E46-BC52-189EE115F1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62618" y="7921315"/>
              <a:ext cx="356688" cy="72949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7" name="Freeform 706">
              <a:extLst>
                <a:ext uri="{FF2B5EF4-FFF2-40B4-BE49-F238E27FC236}">
                  <a16:creationId xmlns:a16="http://schemas.microsoft.com/office/drawing/2014/main" id="{4BF619C1-0814-2243-9BF5-AAD4F15B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9815" y="7978656"/>
              <a:ext cx="343950" cy="4204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8" name="Freeform 707">
              <a:extLst>
                <a:ext uri="{FF2B5EF4-FFF2-40B4-BE49-F238E27FC236}">
                  <a16:creationId xmlns:a16="http://schemas.microsoft.com/office/drawing/2014/main" id="{962FDA78-41E3-C045-BDEF-85A49023F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54337" y="9119079"/>
              <a:ext cx="420383" cy="356781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79" name="Freeform 708">
              <a:extLst>
                <a:ext uri="{FF2B5EF4-FFF2-40B4-BE49-F238E27FC236}">
                  <a16:creationId xmlns:a16="http://schemas.microsoft.com/office/drawing/2014/main" id="{4622B9E6-85AB-BF43-9E25-7FB0699DA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65166" y="9176423"/>
              <a:ext cx="477708" cy="382265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0" name="Freeform 709">
              <a:extLst>
                <a:ext uri="{FF2B5EF4-FFF2-40B4-BE49-F238E27FC236}">
                  <a16:creationId xmlns:a16="http://schemas.microsoft.com/office/drawing/2014/main" id="{B4FE4B72-E8A9-C643-AED4-05FEA4A1A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1089" y="8829198"/>
              <a:ext cx="477708" cy="4204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1" name="Freeform 710">
              <a:extLst>
                <a:ext uri="{FF2B5EF4-FFF2-40B4-BE49-F238E27FC236}">
                  <a16:creationId xmlns:a16="http://schemas.microsoft.com/office/drawing/2014/main" id="{2BEC78DD-BA83-ED4B-9C13-2688ECC5E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9750" y="8717701"/>
              <a:ext cx="458600" cy="299442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2" name="Freeform 711">
              <a:extLst>
                <a:ext uri="{FF2B5EF4-FFF2-40B4-BE49-F238E27FC236}">
                  <a16:creationId xmlns:a16="http://schemas.microsoft.com/office/drawing/2014/main" id="{B7DB8713-B529-0E4E-BBE5-6FC018AEB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6631" y="7679214"/>
              <a:ext cx="159235" cy="92380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3" name="Freeform 712">
              <a:extLst>
                <a:ext uri="{FF2B5EF4-FFF2-40B4-BE49-F238E27FC236}">
                  <a16:creationId xmlns:a16="http://schemas.microsoft.com/office/drawing/2014/main" id="{35E9741E-B7A8-1A4B-AD02-6E2596098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10388" y="7574093"/>
              <a:ext cx="347132" cy="216615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4" name="Freeform 713">
              <a:extLst>
                <a:ext uri="{FF2B5EF4-FFF2-40B4-BE49-F238E27FC236}">
                  <a16:creationId xmlns:a16="http://schemas.microsoft.com/office/drawing/2014/main" id="{47731193-F8F2-9940-90A6-1BA505524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72171" y="8360921"/>
              <a:ext cx="261145" cy="216615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5" name="Freeform 714">
              <a:extLst>
                <a:ext uri="{FF2B5EF4-FFF2-40B4-BE49-F238E27FC236}">
                  <a16:creationId xmlns:a16="http://schemas.microsoft.com/office/drawing/2014/main" id="{59628F17-B02E-2742-AC52-B635DB8DA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70259" y="8743185"/>
              <a:ext cx="207006" cy="245289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6" name="Freeform 715">
              <a:extLst>
                <a:ext uri="{FF2B5EF4-FFF2-40B4-BE49-F238E27FC236}">
                  <a16:creationId xmlns:a16="http://schemas.microsoft.com/office/drawing/2014/main" id="{A0982CEB-8E0F-6A4E-9963-D8CDDB211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04655" y="6264832"/>
              <a:ext cx="2799367" cy="1825318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7" name="Freeform 716">
              <a:extLst>
                <a:ext uri="{FF2B5EF4-FFF2-40B4-BE49-F238E27FC236}">
                  <a16:creationId xmlns:a16="http://schemas.microsoft.com/office/drawing/2014/main" id="{3C518A2F-03A6-784E-BD83-7A288E3BE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7967" y="6357215"/>
              <a:ext cx="1464969" cy="637107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8" name="Freeform 717">
              <a:extLst>
                <a:ext uri="{FF2B5EF4-FFF2-40B4-BE49-F238E27FC236}">
                  <a16:creationId xmlns:a16="http://schemas.microsoft.com/office/drawing/2014/main" id="{1EE114E8-CD80-DE43-AD1F-5FC0109F7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2" y="5133964"/>
              <a:ext cx="585987" cy="100982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89" name="Freeform 718">
              <a:extLst>
                <a:ext uri="{FF2B5EF4-FFF2-40B4-BE49-F238E27FC236}">
                  <a16:creationId xmlns:a16="http://schemas.microsoft.com/office/drawing/2014/main" id="{1B69B7E5-B09A-7B47-88F4-FA7804AFC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49240" y="5057512"/>
              <a:ext cx="503186" cy="786831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0" name="Freeform 719">
              <a:extLst>
                <a:ext uri="{FF2B5EF4-FFF2-40B4-BE49-F238E27FC236}">
                  <a16:creationId xmlns:a16="http://schemas.microsoft.com/office/drawing/2014/main" id="{21B72CC8-649F-4949-AB2F-F406A909A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9493" y="4965129"/>
              <a:ext cx="1194269" cy="100026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1" name="Freeform 720">
              <a:extLst>
                <a:ext uri="{FF2B5EF4-FFF2-40B4-BE49-F238E27FC236}">
                  <a16:creationId xmlns:a16="http://schemas.microsoft.com/office/drawing/2014/main" id="{89F737E2-780C-044B-9377-C0B46A66AE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945416" y="4366247"/>
              <a:ext cx="7563702" cy="2637633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2" name="Freeform 721">
              <a:extLst>
                <a:ext uri="{FF2B5EF4-FFF2-40B4-BE49-F238E27FC236}">
                  <a16:creationId xmlns:a16="http://schemas.microsoft.com/office/drawing/2014/main" id="{673AD977-F58E-2C43-B802-7EC0532A2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93828" y="6226607"/>
              <a:ext cx="140127" cy="299442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3" name="Freeform 722">
              <a:extLst>
                <a:ext uri="{FF2B5EF4-FFF2-40B4-BE49-F238E27FC236}">
                  <a16:creationId xmlns:a16="http://schemas.microsoft.com/office/drawing/2014/main" id="{12D1DAA3-0623-FE41-B951-01312AB7D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2490" y="6516489"/>
              <a:ext cx="140127" cy="216615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4" name="Freeform 723">
              <a:extLst>
                <a:ext uri="{FF2B5EF4-FFF2-40B4-BE49-F238E27FC236}">
                  <a16:creationId xmlns:a16="http://schemas.microsoft.com/office/drawing/2014/main" id="{B46C8A48-B4CF-AF42-8F3B-D557323C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83637" y="7153601"/>
              <a:ext cx="197453" cy="235731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5" name="Freeform 724">
              <a:extLst>
                <a:ext uri="{FF2B5EF4-FFF2-40B4-BE49-F238E27FC236}">
                  <a16:creationId xmlns:a16="http://schemas.microsoft.com/office/drawing/2014/main" id="{EFC1664A-F553-DC4B-9A60-0EE96DE2C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0836" y="6901941"/>
              <a:ext cx="299364" cy="289887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6" name="Freeform 725">
              <a:extLst>
                <a:ext uri="{FF2B5EF4-FFF2-40B4-BE49-F238E27FC236}">
                  <a16:creationId xmlns:a16="http://schemas.microsoft.com/office/drawing/2014/main" id="{5EB7AC00-B655-D148-9B5F-C978D7CD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9749" y="6162893"/>
              <a:ext cx="222932" cy="232543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7" name="Freeform 726">
              <a:extLst>
                <a:ext uri="{FF2B5EF4-FFF2-40B4-BE49-F238E27FC236}">
                  <a16:creationId xmlns:a16="http://schemas.microsoft.com/office/drawing/2014/main" id="{0287D926-4127-9741-90A0-C1739C78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21211" y="6153340"/>
              <a:ext cx="149682" cy="92380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8" name="Freeform 727">
              <a:extLst>
                <a:ext uri="{FF2B5EF4-FFF2-40B4-BE49-F238E27FC236}">
                  <a16:creationId xmlns:a16="http://schemas.microsoft.com/office/drawing/2014/main" id="{5502C7F7-C039-424D-A7E3-7F540B08A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854158"/>
              <a:ext cx="585987" cy="43005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399" name="Freeform 728">
              <a:extLst>
                <a:ext uri="{FF2B5EF4-FFF2-40B4-BE49-F238E27FC236}">
                  <a16:creationId xmlns:a16="http://schemas.microsoft.com/office/drawing/2014/main" id="{B26E6408-BB73-044C-9BB2-A2DA7881F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7072" y="6946541"/>
              <a:ext cx="149682" cy="283516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0" name="Freeform 729">
              <a:extLst>
                <a:ext uri="{FF2B5EF4-FFF2-40B4-BE49-F238E27FC236}">
                  <a16:creationId xmlns:a16="http://schemas.microsoft.com/office/drawing/2014/main" id="{6EC6EBA6-E1E1-1A48-87C5-B1A13E49E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9510902"/>
              <a:ext cx="493633" cy="825058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1" name="Freeform 730">
              <a:extLst>
                <a:ext uri="{FF2B5EF4-FFF2-40B4-BE49-F238E27FC236}">
                  <a16:creationId xmlns:a16="http://schemas.microsoft.com/office/drawing/2014/main" id="{C43C3039-F5CE-B241-9A7C-3929D7B6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81086" y="9485418"/>
              <a:ext cx="149682" cy="353598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2" name="Freeform 731">
              <a:extLst>
                <a:ext uri="{FF2B5EF4-FFF2-40B4-BE49-F238E27FC236}">
                  <a16:creationId xmlns:a16="http://schemas.microsoft.com/office/drawing/2014/main" id="{AF5583D4-0351-5E40-9905-99B22EBCF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4715" y="9418522"/>
              <a:ext cx="560509" cy="468277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3" name="Freeform 732">
              <a:extLst>
                <a:ext uri="{FF2B5EF4-FFF2-40B4-BE49-F238E27FC236}">
                  <a16:creationId xmlns:a16="http://schemas.microsoft.com/office/drawing/2014/main" id="{AA92BF29-9A6D-9345-9AF1-6B89FAC50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7966" y="9839014"/>
              <a:ext cx="595542" cy="58932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4" name="Freeform 733">
              <a:extLst>
                <a:ext uri="{FF2B5EF4-FFF2-40B4-BE49-F238E27FC236}">
                  <a16:creationId xmlns:a16="http://schemas.microsoft.com/office/drawing/2014/main" id="{BA0B4B07-4DA2-7C49-9D3B-C2E36DD55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8781415"/>
              <a:ext cx="850321" cy="888769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5" name="Freeform 734">
              <a:extLst>
                <a:ext uri="{FF2B5EF4-FFF2-40B4-BE49-F238E27FC236}">
                  <a16:creationId xmlns:a16="http://schemas.microsoft.com/office/drawing/2014/main" id="{74DBC380-8DE7-9C44-85FE-A70D6907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4333" y="9307030"/>
              <a:ext cx="525479" cy="58932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6" name="Freeform 735">
              <a:extLst>
                <a:ext uri="{FF2B5EF4-FFF2-40B4-BE49-F238E27FC236}">
                  <a16:creationId xmlns:a16="http://schemas.microsoft.com/office/drawing/2014/main" id="{94C39C36-C6F9-494F-8F0C-49501702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1915" y="9867685"/>
              <a:ext cx="429938" cy="449163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7" name="Freeform 736">
              <a:extLst>
                <a:ext uri="{FF2B5EF4-FFF2-40B4-BE49-F238E27FC236}">
                  <a16:creationId xmlns:a16="http://schemas.microsoft.com/office/drawing/2014/main" id="{6176D043-1369-8B42-9105-28456FFD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24398" y="9775302"/>
              <a:ext cx="366243" cy="324926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8" name="Freeform 737">
              <a:extLst>
                <a:ext uri="{FF2B5EF4-FFF2-40B4-BE49-F238E27FC236}">
                  <a16:creationId xmlns:a16="http://schemas.microsoft.com/office/drawing/2014/main" id="{ADE3728F-88D9-D24B-ADBA-F95235007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9621" y="10259505"/>
              <a:ext cx="92356" cy="105124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09" name="Freeform 738">
              <a:extLst>
                <a:ext uri="{FF2B5EF4-FFF2-40B4-BE49-F238E27FC236}">
                  <a16:creationId xmlns:a16="http://schemas.microsoft.com/office/drawing/2014/main" id="{FC8BFE10-B9D4-3D47-B160-DFAB46E93E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42232" y="10090673"/>
              <a:ext cx="738853" cy="646665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0" name="Freeform 739">
              <a:extLst>
                <a:ext uri="{FF2B5EF4-FFF2-40B4-BE49-F238E27FC236}">
                  <a16:creationId xmlns:a16="http://schemas.microsoft.com/office/drawing/2014/main" id="{D1112F71-0D24-3B43-8172-793385CC0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19938" y="10399671"/>
              <a:ext cx="121018" cy="124237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1" name="Freeform 740">
              <a:extLst>
                <a:ext uri="{FF2B5EF4-FFF2-40B4-BE49-F238E27FC236}">
                  <a16:creationId xmlns:a16="http://schemas.microsoft.com/office/drawing/2014/main" id="{24292F5D-D519-0146-86E2-01D9E254A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63888" y="9240129"/>
              <a:ext cx="47770" cy="76452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2" name="Freeform 741">
              <a:extLst>
                <a:ext uri="{FF2B5EF4-FFF2-40B4-BE49-F238E27FC236}">
                  <a16:creationId xmlns:a16="http://schemas.microsoft.com/office/drawing/2014/main" id="{F26EF4FB-061C-8C46-AEFF-2BB850489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9300" y="8857867"/>
              <a:ext cx="324842" cy="4204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3" name="Freeform 742">
              <a:extLst>
                <a:ext uri="{FF2B5EF4-FFF2-40B4-BE49-F238E27FC236}">
                  <a16:creationId xmlns:a16="http://schemas.microsoft.com/office/drawing/2014/main" id="{C674748D-0B31-D247-82FD-100F56C9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9429" y="8520197"/>
              <a:ext cx="595542" cy="4204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4" name="Freeform 743">
              <a:extLst>
                <a:ext uri="{FF2B5EF4-FFF2-40B4-BE49-F238E27FC236}">
                  <a16:creationId xmlns:a16="http://schemas.microsoft.com/office/drawing/2014/main" id="{6501BFE2-2365-9046-9A70-01F30A83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08" y="7921315"/>
              <a:ext cx="1092359" cy="767717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5" name="Freeform 744">
              <a:extLst>
                <a:ext uri="{FF2B5EF4-FFF2-40B4-BE49-F238E27FC236}">
                  <a16:creationId xmlns:a16="http://schemas.microsoft.com/office/drawing/2014/main" id="{698D55C1-8487-4D46-B81E-C2736C6EE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4268" y="7940429"/>
              <a:ext cx="767517" cy="946107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6" name="Freeform 745">
              <a:extLst>
                <a:ext uri="{FF2B5EF4-FFF2-40B4-BE49-F238E27FC236}">
                  <a16:creationId xmlns:a16="http://schemas.microsoft.com/office/drawing/2014/main" id="{1CDC665D-1289-8E4C-8D3E-D87B27651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6248" y="8182530"/>
              <a:ext cx="299364" cy="270773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7" name="Freeform 746">
              <a:extLst>
                <a:ext uri="{FF2B5EF4-FFF2-40B4-BE49-F238E27FC236}">
                  <a16:creationId xmlns:a16="http://schemas.microsoft.com/office/drawing/2014/main" id="{E3F0FB47-C66D-2F42-A0B5-E1B79B6E9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0194" y="8313140"/>
              <a:ext cx="691083" cy="573398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8" name="Freeform 747">
              <a:extLst>
                <a:ext uri="{FF2B5EF4-FFF2-40B4-BE49-F238E27FC236}">
                  <a16:creationId xmlns:a16="http://schemas.microsoft.com/office/drawing/2014/main" id="{6854D031-1C4F-3D4E-A82E-0BCB7F566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35227" y="8481973"/>
              <a:ext cx="812103" cy="777272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19" name="Freeform 748">
              <a:extLst>
                <a:ext uri="{FF2B5EF4-FFF2-40B4-BE49-F238E27FC236}">
                  <a16:creationId xmlns:a16="http://schemas.microsoft.com/office/drawing/2014/main" id="{7034D467-61AE-8248-8132-324B6145D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01471" y="8437375"/>
              <a:ext cx="82803" cy="101936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0" name="Freeform 749">
              <a:extLst>
                <a:ext uri="{FF2B5EF4-FFF2-40B4-BE49-F238E27FC236}">
                  <a16:creationId xmlns:a16="http://schemas.microsoft.com/office/drawing/2014/main" id="{E70FBBEF-1769-7746-846B-45CE0CD95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0961" y="8848311"/>
              <a:ext cx="242036" cy="261215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1" name="Freeform 750">
              <a:extLst>
                <a:ext uri="{FF2B5EF4-FFF2-40B4-BE49-F238E27FC236}">
                  <a16:creationId xmlns:a16="http://schemas.microsoft.com/office/drawing/2014/main" id="{A5EB39A8-BA7C-2F42-A7CA-94704736B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147751"/>
              <a:ext cx="92356" cy="92380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2" name="Freeform 751">
              <a:extLst>
                <a:ext uri="{FF2B5EF4-FFF2-40B4-BE49-F238E27FC236}">
                  <a16:creationId xmlns:a16="http://schemas.microsoft.com/office/drawing/2014/main" id="{02B2B79D-2DBD-D746-A3E7-F7CFAFBA8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12297" y="9090413"/>
              <a:ext cx="101909" cy="86010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3" name="Freeform 752">
              <a:extLst>
                <a:ext uri="{FF2B5EF4-FFF2-40B4-BE49-F238E27FC236}">
                  <a16:creationId xmlns:a16="http://schemas.microsoft.com/office/drawing/2014/main" id="{8810BBA3-FAD7-234E-9D0F-E2FFA130A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1406" y="9061741"/>
              <a:ext cx="503186" cy="544729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4" name="Freeform 753">
              <a:extLst>
                <a:ext uri="{FF2B5EF4-FFF2-40B4-BE49-F238E27FC236}">
                  <a16:creationId xmlns:a16="http://schemas.microsoft.com/office/drawing/2014/main" id="{73D7E821-FC84-A94F-ADEC-91E50E753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7393" y="8931134"/>
              <a:ext cx="251592" cy="289887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5" name="Freeform 754">
              <a:extLst>
                <a:ext uri="{FF2B5EF4-FFF2-40B4-BE49-F238E27FC236}">
                  <a16:creationId xmlns:a16="http://schemas.microsoft.com/office/drawing/2014/main" id="{E2FC0EC2-689A-9C44-ADE3-DC6AE3C9C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5" y="8931134"/>
              <a:ext cx="105096" cy="66896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6" name="Freeform 755">
              <a:extLst>
                <a:ext uri="{FF2B5EF4-FFF2-40B4-BE49-F238E27FC236}">
                  <a16:creationId xmlns:a16="http://schemas.microsoft.com/office/drawing/2014/main" id="{0C717715-381F-2D40-85A3-9A57EE42C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98282" y="8427819"/>
              <a:ext cx="343950" cy="531986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7" name="Freeform 756">
              <a:extLst>
                <a:ext uri="{FF2B5EF4-FFF2-40B4-BE49-F238E27FC236}">
                  <a16:creationId xmlns:a16="http://schemas.microsoft.com/office/drawing/2014/main" id="{FD74870B-BF24-BC4B-8898-669F30965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2043" y="8453303"/>
              <a:ext cx="140127" cy="289887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8" name="Freeform 757">
              <a:extLst>
                <a:ext uri="{FF2B5EF4-FFF2-40B4-BE49-F238E27FC236}">
                  <a16:creationId xmlns:a16="http://schemas.microsoft.com/office/drawing/2014/main" id="{C2F23AAB-02AC-3849-956A-C272566FA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7584" y="8380032"/>
              <a:ext cx="550956" cy="477833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29" name="Freeform 758">
              <a:extLst>
                <a:ext uri="{FF2B5EF4-FFF2-40B4-BE49-F238E27FC236}">
                  <a16:creationId xmlns:a16="http://schemas.microsoft.com/office/drawing/2014/main" id="{3BBC80CC-18FD-CA49-ACF1-5EF133B36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32679" y="8322691"/>
              <a:ext cx="394905" cy="2803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0" name="Freeform 759">
              <a:extLst>
                <a:ext uri="{FF2B5EF4-FFF2-40B4-BE49-F238E27FC236}">
                  <a16:creationId xmlns:a16="http://schemas.microsoft.com/office/drawing/2014/main" id="{A63D06E3-3891-1D44-A04D-13D5D3950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7010" y="8529753"/>
              <a:ext cx="92356" cy="222990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1" name="Freeform 760">
              <a:extLst>
                <a:ext uri="{FF2B5EF4-FFF2-40B4-BE49-F238E27FC236}">
                  <a16:creationId xmlns:a16="http://schemas.microsoft.com/office/drawing/2014/main" id="{604374C3-407F-A846-B615-DB0D34D50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4" y="8539311"/>
              <a:ext cx="296178" cy="289887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2" name="Freeform 761">
              <a:extLst>
                <a:ext uri="{FF2B5EF4-FFF2-40B4-BE49-F238E27FC236}">
                  <a16:creationId xmlns:a16="http://schemas.microsoft.com/office/drawing/2014/main" id="{B46E96EF-CF1D-FB44-B739-ADEC114D7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47328" y="8529753"/>
              <a:ext cx="213379" cy="2803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3" name="Freeform 762">
              <a:extLst>
                <a:ext uri="{FF2B5EF4-FFF2-40B4-BE49-F238E27FC236}">
                  <a16:creationId xmlns:a16="http://schemas.microsoft.com/office/drawing/2014/main" id="{32278B24-355A-1242-AC9D-5D53E886F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9175" y="8558422"/>
              <a:ext cx="140127" cy="168835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4" name="Freeform 763">
              <a:extLst>
                <a:ext uri="{FF2B5EF4-FFF2-40B4-BE49-F238E27FC236}">
                  <a16:creationId xmlns:a16="http://schemas.microsoft.com/office/drawing/2014/main" id="{46A4062D-1EC7-4245-B933-1153B01F8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1976" y="8631691"/>
              <a:ext cx="207006" cy="197506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5" name="Freeform 764">
              <a:extLst>
                <a:ext uri="{FF2B5EF4-FFF2-40B4-BE49-F238E27FC236}">
                  <a16:creationId xmlns:a16="http://schemas.microsoft.com/office/drawing/2014/main" id="{FBAA85A7-94DA-A14B-956C-7CA08B453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5478" y="8443745"/>
              <a:ext cx="324842" cy="273958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6" name="Freeform 765">
              <a:extLst>
                <a:ext uri="{FF2B5EF4-FFF2-40B4-BE49-F238E27FC236}">
                  <a16:creationId xmlns:a16="http://schemas.microsoft.com/office/drawing/2014/main" id="{13B11A1F-62C4-0A48-9999-DC53CE9F2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9493" y="8453303"/>
              <a:ext cx="149682" cy="66896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7" name="Freeform 766">
              <a:extLst>
                <a:ext uri="{FF2B5EF4-FFF2-40B4-BE49-F238E27FC236}">
                  <a16:creationId xmlns:a16="http://schemas.microsoft.com/office/drawing/2014/main" id="{15615E2B-B9EB-A648-816E-FBB12BAE6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9937" y="8389590"/>
              <a:ext cx="140127" cy="38227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8" name="Freeform 767">
              <a:extLst>
                <a:ext uri="{FF2B5EF4-FFF2-40B4-BE49-F238E27FC236}">
                  <a16:creationId xmlns:a16="http://schemas.microsoft.com/office/drawing/2014/main" id="{1DA6FAF2-8DFB-764E-BC00-48E658549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7733369"/>
              <a:ext cx="560509" cy="637107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39" name="Freeform 768">
              <a:extLst>
                <a:ext uri="{FF2B5EF4-FFF2-40B4-BE49-F238E27FC236}">
                  <a16:creationId xmlns:a16="http://schemas.microsoft.com/office/drawing/2014/main" id="{FEDC83C8-8D71-8F4F-B18B-1C3B7FDCB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00829" y="8258982"/>
              <a:ext cx="270700" cy="213435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0" name="Freeform 769">
              <a:extLst>
                <a:ext uri="{FF2B5EF4-FFF2-40B4-BE49-F238E27FC236}">
                  <a16:creationId xmlns:a16="http://schemas.microsoft.com/office/drawing/2014/main" id="{4BF4B320-C79F-B849-BD71-30BBEA6D0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6499" y="7838490"/>
              <a:ext cx="783439" cy="72949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1" name="Freeform 770">
              <a:extLst>
                <a:ext uri="{FF2B5EF4-FFF2-40B4-BE49-F238E27FC236}">
                  <a16:creationId xmlns:a16="http://schemas.microsoft.com/office/drawing/2014/main" id="{EB5C7A3F-85B4-AA4E-9D58-C489309B5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14845" y="7500821"/>
              <a:ext cx="515923" cy="503317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2" name="Freeform 771">
              <a:extLst>
                <a:ext uri="{FF2B5EF4-FFF2-40B4-BE49-F238E27FC236}">
                  <a16:creationId xmlns:a16="http://schemas.microsoft.com/office/drawing/2014/main" id="{32BC65AE-3D8A-A84F-942C-9EBF1B520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50511" y="7210939"/>
              <a:ext cx="187902" cy="363153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3" name="Freeform 772">
              <a:extLst>
                <a:ext uri="{FF2B5EF4-FFF2-40B4-BE49-F238E27FC236}">
                  <a16:creationId xmlns:a16="http://schemas.microsoft.com/office/drawing/2014/main" id="{499C560A-B502-714F-A424-E222D1255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3317" y="7424369"/>
              <a:ext cx="710194" cy="684895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4" name="Freeform 773">
              <a:extLst>
                <a:ext uri="{FF2B5EF4-FFF2-40B4-BE49-F238E27FC236}">
                  <a16:creationId xmlns:a16="http://schemas.microsoft.com/office/drawing/2014/main" id="{724904F9-C995-444A-961E-BCB017D55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0384" y="7714256"/>
              <a:ext cx="391721" cy="318556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5" name="Freeform 774">
              <a:extLst>
                <a:ext uri="{FF2B5EF4-FFF2-40B4-BE49-F238E27FC236}">
                  <a16:creationId xmlns:a16="http://schemas.microsoft.com/office/drawing/2014/main" id="{C0BC6560-52E5-1245-8B1C-F44DD27DF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98281" y="7265092"/>
              <a:ext cx="560509" cy="449163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6" name="Freeform 775">
              <a:extLst>
                <a:ext uri="{FF2B5EF4-FFF2-40B4-BE49-F238E27FC236}">
                  <a16:creationId xmlns:a16="http://schemas.microsoft.com/office/drawing/2014/main" id="{874BD908-8F53-AD4C-9541-E35E70F3F2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5736" y="7220495"/>
              <a:ext cx="968154" cy="923808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7" name="Freeform 776">
              <a:extLst>
                <a:ext uri="{FF2B5EF4-FFF2-40B4-BE49-F238E27FC236}">
                  <a16:creationId xmlns:a16="http://schemas.microsoft.com/office/drawing/2014/main" id="{3E0423AF-ED71-4C4F-996C-615409AB5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5732" y="3719582"/>
              <a:ext cx="2850322" cy="2124761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8" name="Freeform 777">
              <a:extLst>
                <a:ext uri="{FF2B5EF4-FFF2-40B4-BE49-F238E27FC236}">
                  <a16:creationId xmlns:a16="http://schemas.microsoft.com/office/drawing/2014/main" id="{0EA0A18B-5B6C-1A41-8415-DEF24CEE4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497" y="5038398"/>
              <a:ext cx="149682" cy="105124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49" name="Freeform 778">
              <a:extLst>
                <a:ext uri="{FF2B5EF4-FFF2-40B4-BE49-F238E27FC236}">
                  <a16:creationId xmlns:a16="http://schemas.microsoft.com/office/drawing/2014/main" id="{D61FE5F5-513B-604B-ADCF-9CCBC530D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4270" y="4965129"/>
              <a:ext cx="38217" cy="19114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0" name="Freeform 779">
              <a:extLst>
                <a:ext uri="{FF2B5EF4-FFF2-40B4-BE49-F238E27FC236}">
                  <a16:creationId xmlns:a16="http://schemas.microsoft.com/office/drawing/2014/main" id="{A735A354-25EB-5340-8AE3-C3C0051C8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2932" y="3859745"/>
              <a:ext cx="101909" cy="57338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1" name="Freeform 780">
              <a:extLst>
                <a:ext uri="{FF2B5EF4-FFF2-40B4-BE49-F238E27FC236}">
                  <a16:creationId xmlns:a16="http://schemas.microsoft.com/office/drawing/2014/main" id="{04E770AF-3CD6-0446-B5E5-D6417BE1C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8218" y="3776918"/>
              <a:ext cx="76432" cy="44598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2" name="Freeform 782">
              <a:extLst>
                <a:ext uri="{FF2B5EF4-FFF2-40B4-BE49-F238E27FC236}">
                  <a16:creationId xmlns:a16="http://schemas.microsoft.com/office/drawing/2014/main" id="{BCFB8F2F-C69E-824E-A545-DB924E036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5225" y="3897972"/>
              <a:ext cx="54142" cy="38227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3" name="Freeform 783">
              <a:extLst>
                <a:ext uri="{FF2B5EF4-FFF2-40B4-BE49-F238E27FC236}">
                  <a16:creationId xmlns:a16="http://schemas.microsoft.com/office/drawing/2014/main" id="{FB55D509-6BBB-F046-93AA-74E0A29CE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3936197"/>
              <a:ext cx="47770" cy="955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4" name="Freeform 784">
              <a:extLst>
                <a:ext uri="{FF2B5EF4-FFF2-40B4-BE49-F238E27FC236}">
                  <a16:creationId xmlns:a16="http://schemas.microsoft.com/office/drawing/2014/main" id="{06A76845-850F-1E40-86A8-84DD8D956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8475" y="4468183"/>
              <a:ext cx="38217" cy="66896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5" name="Freeform 785">
              <a:extLst>
                <a:ext uri="{FF2B5EF4-FFF2-40B4-BE49-F238E27FC236}">
                  <a16:creationId xmlns:a16="http://schemas.microsoft.com/office/drawing/2014/main" id="{62466737-69A1-BC4C-9CEB-335358D3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27583" y="4589232"/>
              <a:ext cx="63695" cy="38227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6" name="Freeform 786">
              <a:extLst>
                <a:ext uri="{FF2B5EF4-FFF2-40B4-BE49-F238E27FC236}">
                  <a16:creationId xmlns:a16="http://schemas.microsoft.com/office/drawing/2014/main" id="{55AD3812-2B0A-0B44-B85E-2493FE309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6434" y="4796294"/>
              <a:ext cx="159235" cy="92380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7" name="Freeform 787">
              <a:extLst>
                <a:ext uri="{FF2B5EF4-FFF2-40B4-BE49-F238E27FC236}">
                  <a16:creationId xmlns:a16="http://schemas.microsoft.com/office/drawing/2014/main" id="{2DF10D7E-119B-F94A-A7D6-E37976588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7774" y="4777183"/>
              <a:ext cx="82803" cy="28672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8" name="Freeform 788">
              <a:extLst>
                <a:ext uri="{FF2B5EF4-FFF2-40B4-BE49-F238E27FC236}">
                  <a16:creationId xmlns:a16="http://schemas.microsoft.com/office/drawing/2014/main" id="{6D0554DB-522B-0349-87CD-8BA583466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7201" y="4974685"/>
              <a:ext cx="121018" cy="63711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59" name="Freeform 789">
              <a:extLst>
                <a:ext uri="{FF2B5EF4-FFF2-40B4-BE49-F238E27FC236}">
                  <a16:creationId xmlns:a16="http://schemas.microsoft.com/office/drawing/2014/main" id="{1ADBDE1E-5357-C648-AEC5-3D0387680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5288" y="5067067"/>
              <a:ext cx="38217" cy="57338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0" name="Freeform 790">
              <a:extLst>
                <a:ext uri="{FF2B5EF4-FFF2-40B4-BE49-F238E27FC236}">
                  <a16:creationId xmlns:a16="http://schemas.microsoft.com/office/drawing/2014/main" id="{795C3ECF-2388-1345-94E9-2854226E1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2485" y="4946016"/>
              <a:ext cx="35033" cy="38227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1" name="Freeform 791">
              <a:extLst>
                <a:ext uri="{FF2B5EF4-FFF2-40B4-BE49-F238E27FC236}">
                  <a16:creationId xmlns:a16="http://schemas.microsoft.com/office/drawing/2014/main" id="{833B9579-FD3C-934B-A25F-B46AA82CA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347133"/>
              <a:ext cx="19109" cy="19114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2" name="Freeform 792">
              <a:extLst>
                <a:ext uri="{FF2B5EF4-FFF2-40B4-BE49-F238E27FC236}">
                  <a16:creationId xmlns:a16="http://schemas.microsoft.com/office/drawing/2014/main" id="{97875C0D-5491-254A-A642-C4AE3BEDF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89366" y="4245195"/>
              <a:ext cx="28664" cy="15928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3" name="Freeform 793">
              <a:extLst>
                <a:ext uri="{FF2B5EF4-FFF2-40B4-BE49-F238E27FC236}">
                  <a16:creationId xmlns:a16="http://schemas.microsoft.com/office/drawing/2014/main" id="{9B4CCE32-218F-A549-AE88-7AE0EDC71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65798" y="4206968"/>
              <a:ext cx="25477" cy="28672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4" name="Freeform 794">
              <a:extLst>
                <a:ext uri="{FF2B5EF4-FFF2-40B4-BE49-F238E27FC236}">
                  <a16:creationId xmlns:a16="http://schemas.microsoft.com/office/drawing/2014/main" id="{A22F0690-3102-6C4E-B34E-F6F5543FB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4841" y="4394916"/>
              <a:ext cx="47770" cy="6370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5" name="Freeform 795">
              <a:extLst>
                <a:ext uri="{FF2B5EF4-FFF2-40B4-BE49-F238E27FC236}">
                  <a16:creationId xmlns:a16="http://schemas.microsoft.com/office/drawing/2014/main" id="{13A76460-3454-904D-8DBB-D3F47C03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64" y="4394916"/>
              <a:ext cx="57323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6" name="Freeform 796">
              <a:extLst>
                <a:ext uri="{FF2B5EF4-FFF2-40B4-BE49-F238E27FC236}">
                  <a16:creationId xmlns:a16="http://schemas.microsoft.com/office/drawing/2014/main" id="{B6E09286-CC12-4341-9316-8E4AE6E2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417" y="3802407"/>
              <a:ext cx="38217" cy="19114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  <p:sp>
          <p:nvSpPr>
            <p:cNvPr id="467" name="Freeform 797">
              <a:extLst>
                <a:ext uri="{FF2B5EF4-FFF2-40B4-BE49-F238E27FC236}">
                  <a16:creationId xmlns:a16="http://schemas.microsoft.com/office/drawing/2014/main" id="{A9AE4A0C-A2D7-6F48-B72D-28D19BCC7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7694" y="6086410"/>
              <a:ext cx="85988" cy="111494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9525" cap="flat">
              <a:solidFill>
                <a:srgbClr val="003F72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 sz="900" dirty="0">
                <a:latin typeface="Open Sans Regular" charset="0"/>
              </a:endParaRPr>
            </a:p>
          </p:txBody>
        </p:sp>
      </p:grpSp>
      <p:sp>
        <p:nvSpPr>
          <p:cNvPr id="55" name="Title 54">
            <a:extLst>
              <a:ext uri="{FF2B5EF4-FFF2-40B4-BE49-F238E27FC236}">
                <a16:creationId xmlns:a16="http://schemas.microsoft.com/office/drawing/2014/main" id="{5E64FA08-4F42-7E4F-94E0-26F84F7410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World Map</a:t>
            </a:r>
          </a:p>
        </p:txBody>
      </p:sp>
    </p:spTree>
    <p:extLst>
      <p:ext uri="{BB962C8B-B14F-4D97-AF65-F5344CB8AC3E}">
        <p14:creationId xmlns:p14="http://schemas.microsoft.com/office/powerpoint/2010/main" val="31233087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Usa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9">
            <a:extLst>
              <a:ext uri="{FF2B5EF4-FFF2-40B4-BE49-F238E27FC236}">
                <a16:creationId xmlns:a16="http://schemas.microsoft.com/office/drawing/2014/main" id="{E273AD50-A799-8E41-913E-0BA22440870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838200" y="1434259"/>
            <a:ext cx="10515600" cy="339798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1082C9"/>
              </a:buClr>
              <a:buSzPct val="70000"/>
              <a:buFont typeface="Arial" panose="020B0604020202020204" pitchFamily="34" charset="0"/>
              <a:buNone/>
              <a:tabLst/>
              <a:defRPr sz="1300">
                <a:solidFill>
                  <a:srgbClr val="0083BE"/>
                </a:solidFill>
              </a:defRPr>
            </a:lvl1pPr>
            <a:lvl2pPr marL="537210" indent="0">
              <a:buNone/>
              <a:defRPr/>
            </a:lvl2pPr>
          </a:lstStyle>
          <a:p>
            <a:pPr marL="0" indent="0">
              <a:buNone/>
            </a:pPr>
            <a:r>
              <a:rPr lang="en-US" sz="1400" b="1" dirty="0"/>
              <a:t>Click to add subtitle</a:t>
            </a:r>
            <a:endParaRPr 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5C0F18-4744-7A40-8082-A5747A37E0EE}"/>
              </a:ext>
            </a:extLst>
          </p:cNvPr>
          <p:cNvSpPr txBox="1"/>
          <p:nvPr userDrawn="1"/>
        </p:nvSpPr>
        <p:spPr>
          <a:xfrm>
            <a:off x="5239062" y="1116767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16B4B323-640C-0443-855C-369A17A209FE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121B56-82F6-0B48-8E44-01DD91C662AD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4715A-9C68-9347-A12C-A9648528E965}"/>
              </a:ext>
            </a:extLst>
          </p:cNvPr>
          <p:cNvGrpSpPr/>
          <p:nvPr userDrawn="1"/>
        </p:nvGrpSpPr>
        <p:grpSpPr>
          <a:xfrm>
            <a:off x="1208365" y="1836716"/>
            <a:ext cx="10145435" cy="4658036"/>
            <a:chOff x="1208365" y="1836716"/>
            <a:chExt cx="10145435" cy="4658036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AA7566A8-DECC-1A4A-A99E-9C39D663B4A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7529" y="4044121"/>
              <a:ext cx="1054090" cy="546459"/>
            </a:xfrm>
            <a:custGeom>
              <a:avLst/>
              <a:gdLst>
                <a:gd name="T0" fmla="*/ 87 w 733"/>
                <a:gd name="T1" fmla="*/ 5 h 380"/>
                <a:gd name="T2" fmla="*/ 0 w 733"/>
                <a:gd name="T3" fmla="*/ 53 h 380"/>
                <a:gd name="T4" fmla="*/ 250 w 733"/>
                <a:gd name="T5" fmla="*/ 274 h 380"/>
                <a:gd name="T6" fmla="*/ 265 w 733"/>
                <a:gd name="T7" fmla="*/ 282 h 380"/>
                <a:gd name="T8" fmla="*/ 281 w 733"/>
                <a:gd name="T9" fmla="*/ 301 h 380"/>
                <a:gd name="T10" fmla="*/ 305 w 733"/>
                <a:gd name="T11" fmla="*/ 294 h 380"/>
                <a:gd name="T12" fmla="*/ 317 w 733"/>
                <a:gd name="T13" fmla="*/ 303 h 380"/>
                <a:gd name="T14" fmla="*/ 322 w 733"/>
                <a:gd name="T15" fmla="*/ 315 h 380"/>
                <a:gd name="T16" fmla="*/ 349 w 733"/>
                <a:gd name="T17" fmla="*/ 322 h 380"/>
                <a:gd name="T18" fmla="*/ 361 w 733"/>
                <a:gd name="T19" fmla="*/ 325 h 380"/>
                <a:gd name="T20" fmla="*/ 370 w 733"/>
                <a:gd name="T21" fmla="*/ 322 h 380"/>
                <a:gd name="T22" fmla="*/ 385 w 733"/>
                <a:gd name="T23" fmla="*/ 334 h 380"/>
                <a:gd name="T24" fmla="*/ 414 w 733"/>
                <a:gd name="T25" fmla="*/ 332 h 380"/>
                <a:gd name="T26" fmla="*/ 423 w 733"/>
                <a:gd name="T27" fmla="*/ 344 h 380"/>
                <a:gd name="T28" fmla="*/ 428 w 733"/>
                <a:gd name="T29" fmla="*/ 356 h 380"/>
                <a:gd name="T30" fmla="*/ 447 w 733"/>
                <a:gd name="T31" fmla="*/ 349 h 380"/>
                <a:gd name="T32" fmla="*/ 476 w 733"/>
                <a:gd name="T33" fmla="*/ 361 h 380"/>
                <a:gd name="T34" fmla="*/ 488 w 733"/>
                <a:gd name="T35" fmla="*/ 356 h 380"/>
                <a:gd name="T36" fmla="*/ 495 w 733"/>
                <a:gd name="T37" fmla="*/ 358 h 380"/>
                <a:gd name="T38" fmla="*/ 498 w 733"/>
                <a:gd name="T39" fmla="*/ 375 h 380"/>
                <a:gd name="T40" fmla="*/ 502 w 733"/>
                <a:gd name="T41" fmla="*/ 366 h 380"/>
                <a:gd name="T42" fmla="*/ 517 w 733"/>
                <a:gd name="T43" fmla="*/ 351 h 380"/>
                <a:gd name="T44" fmla="*/ 522 w 733"/>
                <a:gd name="T45" fmla="*/ 358 h 380"/>
                <a:gd name="T46" fmla="*/ 536 w 733"/>
                <a:gd name="T47" fmla="*/ 361 h 380"/>
                <a:gd name="T48" fmla="*/ 546 w 733"/>
                <a:gd name="T49" fmla="*/ 358 h 380"/>
                <a:gd name="T50" fmla="*/ 548 w 733"/>
                <a:gd name="T51" fmla="*/ 361 h 380"/>
                <a:gd name="T52" fmla="*/ 570 w 733"/>
                <a:gd name="T53" fmla="*/ 375 h 380"/>
                <a:gd name="T54" fmla="*/ 589 w 733"/>
                <a:gd name="T55" fmla="*/ 361 h 380"/>
                <a:gd name="T56" fmla="*/ 625 w 733"/>
                <a:gd name="T57" fmla="*/ 354 h 380"/>
                <a:gd name="T58" fmla="*/ 637 w 733"/>
                <a:gd name="T59" fmla="*/ 354 h 380"/>
                <a:gd name="T60" fmla="*/ 670 w 733"/>
                <a:gd name="T61" fmla="*/ 351 h 380"/>
                <a:gd name="T62" fmla="*/ 716 w 733"/>
                <a:gd name="T63" fmla="*/ 373 h 380"/>
                <a:gd name="T64" fmla="*/ 726 w 733"/>
                <a:gd name="T65" fmla="*/ 378 h 380"/>
                <a:gd name="T66" fmla="*/ 733 w 733"/>
                <a:gd name="T67" fmla="*/ 190 h 380"/>
                <a:gd name="T68" fmla="*/ 716 w 733"/>
                <a:gd name="T69" fmla="*/ 2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33" h="380">
                  <a:moveTo>
                    <a:pt x="716" y="20"/>
                  </a:moveTo>
                  <a:lnTo>
                    <a:pt x="87" y="5"/>
                  </a:lnTo>
                  <a:lnTo>
                    <a:pt x="3" y="0"/>
                  </a:lnTo>
                  <a:lnTo>
                    <a:pt x="0" y="53"/>
                  </a:lnTo>
                  <a:lnTo>
                    <a:pt x="255" y="68"/>
                  </a:lnTo>
                  <a:lnTo>
                    <a:pt x="250" y="274"/>
                  </a:lnTo>
                  <a:lnTo>
                    <a:pt x="257" y="277"/>
                  </a:lnTo>
                  <a:lnTo>
                    <a:pt x="265" y="282"/>
                  </a:lnTo>
                  <a:lnTo>
                    <a:pt x="277" y="296"/>
                  </a:lnTo>
                  <a:lnTo>
                    <a:pt x="281" y="301"/>
                  </a:lnTo>
                  <a:lnTo>
                    <a:pt x="301" y="298"/>
                  </a:lnTo>
                  <a:lnTo>
                    <a:pt x="305" y="294"/>
                  </a:lnTo>
                  <a:lnTo>
                    <a:pt x="315" y="298"/>
                  </a:lnTo>
                  <a:lnTo>
                    <a:pt x="317" y="303"/>
                  </a:lnTo>
                  <a:lnTo>
                    <a:pt x="317" y="308"/>
                  </a:lnTo>
                  <a:lnTo>
                    <a:pt x="322" y="315"/>
                  </a:lnTo>
                  <a:lnTo>
                    <a:pt x="325" y="318"/>
                  </a:lnTo>
                  <a:lnTo>
                    <a:pt x="349" y="322"/>
                  </a:lnTo>
                  <a:lnTo>
                    <a:pt x="356" y="325"/>
                  </a:lnTo>
                  <a:lnTo>
                    <a:pt x="361" y="325"/>
                  </a:lnTo>
                  <a:lnTo>
                    <a:pt x="363" y="325"/>
                  </a:lnTo>
                  <a:lnTo>
                    <a:pt x="370" y="322"/>
                  </a:lnTo>
                  <a:lnTo>
                    <a:pt x="375" y="330"/>
                  </a:lnTo>
                  <a:lnTo>
                    <a:pt x="385" y="334"/>
                  </a:lnTo>
                  <a:lnTo>
                    <a:pt x="392" y="327"/>
                  </a:lnTo>
                  <a:lnTo>
                    <a:pt x="414" y="332"/>
                  </a:lnTo>
                  <a:lnTo>
                    <a:pt x="414" y="334"/>
                  </a:lnTo>
                  <a:lnTo>
                    <a:pt x="423" y="344"/>
                  </a:lnTo>
                  <a:lnTo>
                    <a:pt x="428" y="344"/>
                  </a:lnTo>
                  <a:lnTo>
                    <a:pt x="428" y="356"/>
                  </a:lnTo>
                  <a:lnTo>
                    <a:pt x="445" y="358"/>
                  </a:lnTo>
                  <a:lnTo>
                    <a:pt x="447" y="349"/>
                  </a:lnTo>
                  <a:lnTo>
                    <a:pt x="454" y="346"/>
                  </a:lnTo>
                  <a:lnTo>
                    <a:pt x="476" y="361"/>
                  </a:lnTo>
                  <a:lnTo>
                    <a:pt x="478" y="361"/>
                  </a:lnTo>
                  <a:lnTo>
                    <a:pt x="488" y="356"/>
                  </a:lnTo>
                  <a:lnTo>
                    <a:pt x="495" y="356"/>
                  </a:lnTo>
                  <a:lnTo>
                    <a:pt x="495" y="358"/>
                  </a:lnTo>
                  <a:lnTo>
                    <a:pt x="495" y="368"/>
                  </a:lnTo>
                  <a:lnTo>
                    <a:pt x="498" y="375"/>
                  </a:lnTo>
                  <a:lnTo>
                    <a:pt x="502" y="371"/>
                  </a:lnTo>
                  <a:lnTo>
                    <a:pt x="502" y="366"/>
                  </a:lnTo>
                  <a:lnTo>
                    <a:pt x="510" y="356"/>
                  </a:lnTo>
                  <a:lnTo>
                    <a:pt x="517" y="351"/>
                  </a:lnTo>
                  <a:lnTo>
                    <a:pt x="522" y="351"/>
                  </a:lnTo>
                  <a:lnTo>
                    <a:pt x="522" y="358"/>
                  </a:lnTo>
                  <a:lnTo>
                    <a:pt x="531" y="361"/>
                  </a:lnTo>
                  <a:lnTo>
                    <a:pt x="536" y="361"/>
                  </a:lnTo>
                  <a:lnTo>
                    <a:pt x="541" y="356"/>
                  </a:lnTo>
                  <a:lnTo>
                    <a:pt x="546" y="358"/>
                  </a:lnTo>
                  <a:lnTo>
                    <a:pt x="548" y="358"/>
                  </a:lnTo>
                  <a:lnTo>
                    <a:pt x="548" y="361"/>
                  </a:lnTo>
                  <a:lnTo>
                    <a:pt x="555" y="366"/>
                  </a:lnTo>
                  <a:lnTo>
                    <a:pt x="570" y="375"/>
                  </a:lnTo>
                  <a:lnTo>
                    <a:pt x="584" y="363"/>
                  </a:lnTo>
                  <a:lnTo>
                    <a:pt x="589" y="361"/>
                  </a:lnTo>
                  <a:lnTo>
                    <a:pt x="608" y="361"/>
                  </a:lnTo>
                  <a:lnTo>
                    <a:pt x="625" y="354"/>
                  </a:lnTo>
                  <a:lnTo>
                    <a:pt x="630" y="354"/>
                  </a:lnTo>
                  <a:lnTo>
                    <a:pt x="637" y="354"/>
                  </a:lnTo>
                  <a:lnTo>
                    <a:pt x="656" y="356"/>
                  </a:lnTo>
                  <a:lnTo>
                    <a:pt x="670" y="351"/>
                  </a:lnTo>
                  <a:lnTo>
                    <a:pt x="673" y="349"/>
                  </a:lnTo>
                  <a:lnTo>
                    <a:pt x="716" y="373"/>
                  </a:lnTo>
                  <a:lnTo>
                    <a:pt x="723" y="375"/>
                  </a:lnTo>
                  <a:lnTo>
                    <a:pt x="726" y="378"/>
                  </a:lnTo>
                  <a:lnTo>
                    <a:pt x="731" y="380"/>
                  </a:lnTo>
                  <a:lnTo>
                    <a:pt x="733" y="190"/>
                  </a:lnTo>
                  <a:lnTo>
                    <a:pt x="718" y="72"/>
                  </a:lnTo>
                  <a:lnTo>
                    <a:pt x="716" y="2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88D1B5CB-9576-F440-9259-CEF8EED76F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30354" y="4269895"/>
              <a:ext cx="673007" cy="694577"/>
            </a:xfrm>
            <a:custGeom>
              <a:avLst/>
              <a:gdLst>
                <a:gd name="T0" fmla="*/ 65 w 468"/>
                <a:gd name="T1" fmla="*/ 254 h 483"/>
                <a:gd name="T2" fmla="*/ 74 w 468"/>
                <a:gd name="T3" fmla="*/ 276 h 483"/>
                <a:gd name="T4" fmla="*/ 86 w 468"/>
                <a:gd name="T5" fmla="*/ 288 h 483"/>
                <a:gd name="T6" fmla="*/ 89 w 468"/>
                <a:gd name="T7" fmla="*/ 305 h 483"/>
                <a:gd name="T8" fmla="*/ 93 w 468"/>
                <a:gd name="T9" fmla="*/ 317 h 483"/>
                <a:gd name="T10" fmla="*/ 86 w 468"/>
                <a:gd name="T11" fmla="*/ 343 h 483"/>
                <a:gd name="T12" fmla="*/ 81 w 468"/>
                <a:gd name="T13" fmla="*/ 375 h 483"/>
                <a:gd name="T14" fmla="*/ 91 w 468"/>
                <a:gd name="T15" fmla="*/ 427 h 483"/>
                <a:gd name="T16" fmla="*/ 103 w 468"/>
                <a:gd name="T17" fmla="*/ 449 h 483"/>
                <a:gd name="T18" fmla="*/ 113 w 468"/>
                <a:gd name="T19" fmla="*/ 463 h 483"/>
                <a:gd name="T20" fmla="*/ 117 w 468"/>
                <a:gd name="T21" fmla="*/ 478 h 483"/>
                <a:gd name="T22" fmla="*/ 367 w 468"/>
                <a:gd name="T23" fmla="*/ 475 h 483"/>
                <a:gd name="T24" fmla="*/ 384 w 468"/>
                <a:gd name="T25" fmla="*/ 483 h 483"/>
                <a:gd name="T26" fmla="*/ 379 w 468"/>
                <a:gd name="T27" fmla="*/ 447 h 483"/>
                <a:gd name="T28" fmla="*/ 382 w 468"/>
                <a:gd name="T29" fmla="*/ 432 h 483"/>
                <a:gd name="T30" fmla="*/ 406 w 468"/>
                <a:gd name="T31" fmla="*/ 437 h 483"/>
                <a:gd name="T32" fmla="*/ 430 w 468"/>
                <a:gd name="T33" fmla="*/ 435 h 483"/>
                <a:gd name="T34" fmla="*/ 422 w 468"/>
                <a:gd name="T35" fmla="*/ 408 h 483"/>
                <a:gd name="T36" fmla="*/ 425 w 468"/>
                <a:gd name="T37" fmla="*/ 387 h 483"/>
                <a:gd name="T38" fmla="*/ 439 w 468"/>
                <a:gd name="T39" fmla="*/ 334 h 483"/>
                <a:gd name="T40" fmla="*/ 454 w 468"/>
                <a:gd name="T41" fmla="*/ 305 h 483"/>
                <a:gd name="T42" fmla="*/ 466 w 468"/>
                <a:gd name="T43" fmla="*/ 295 h 483"/>
                <a:gd name="T44" fmla="*/ 461 w 468"/>
                <a:gd name="T45" fmla="*/ 288 h 483"/>
                <a:gd name="T46" fmla="*/ 456 w 468"/>
                <a:gd name="T47" fmla="*/ 286 h 483"/>
                <a:gd name="T48" fmla="*/ 439 w 468"/>
                <a:gd name="T49" fmla="*/ 283 h 483"/>
                <a:gd name="T50" fmla="*/ 432 w 468"/>
                <a:gd name="T51" fmla="*/ 254 h 483"/>
                <a:gd name="T52" fmla="*/ 408 w 468"/>
                <a:gd name="T53" fmla="*/ 235 h 483"/>
                <a:gd name="T54" fmla="*/ 391 w 468"/>
                <a:gd name="T55" fmla="*/ 201 h 483"/>
                <a:gd name="T56" fmla="*/ 382 w 468"/>
                <a:gd name="T57" fmla="*/ 187 h 483"/>
                <a:gd name="T58" fmla="*/ 355 w 468"/>
                <a:gd name="T59" fmla="*/ 170 h 483"/>
                <a:gd name="T60" fmla="*/ 346 w 468"/>
                <a:gd name="T61" fmla="*/ 156 h 483"/>
                <a:gd name="T62" fmla="*/ 336 w 468"/>
                <a:gd name="T63" fmla="*/ 144 h 483"/>
                <a:gd name="T64" fmla="*/ 295 w 468"/>
                <a:gd name="T65" fmla="*/ 113 h 483"/>
                <a:gd name="T66" fmla="*/ 278 w 468"/>
                <a:gd name="T67" fmla="*/ 98 h 483"/>
                <a:gd name="T68" fmla="*/ 259 w 468"/>
                <a:gd name="T69" fmla="*/ 72 h 483"/>
                <a:gd name="T70" fmla="*/ 247 w 468"/>
                <a:gd name="T71" fmla="*/ 57 h 483"/>
                <a:gd name="T72" fmla="*/ 206 w 468"/>
                <a:gd name="T73" fmla="*/ 43 h 483"/>
                <a:gd name="T74" fmla="*/ 206 w 468"/>
                <a:gd name="T75" fmla="*/ 16 h 483"/>
                <a:gd name="T76" fmla="*/ 216 w 468"/>
                <a:gd name="T77" fmla="*/ 7 h 483"/>
                <a:gd name="T78" fmla="*/ 216 w 468"/>
                <a:gd name="T79" fmla="*/ 0 h 483"/>
                <a:gd name="T80" fmla="*/ 0 w 468"/>
                <a:gd name="T81" fmla="*/ 28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68" h="483">
                  <a:moveTo>
                    <a:pt x="0" y="28"/>
                  </a:moveTo>
                  <a:lnTo>
                    <a:pt x="65" y="254"/>
                  </a:lnTo>
                  <a:lnTo>
                    <a:pt x="69" y="262"/>
                  </a:lnTo>
                  <a:lnTo>
                    <a:pt x="74" y="276"/>
                  </a:lnTo>
                  <a:lnTo>
                    <a:pt x="77" y="283"/>
                  </a:lnTo>
                  <a:lnTo>
                    <a:pt x="86" y="288"/>
                  </a:lnTo>
                  <a:lnTo>
                    <a:pt x="91" y="295"/>
                  </a:lnTo>
                  <a:lnTo>
                    <a:pt x="89" y="305"/>
                  </a:lnTo>
                  <a:lnTo>
                    <a:pt x="96" y="314"/>
                  </a:lnTo>
                  <a:lnTo>
                    <a:pt x="93" y="317"/>
                  </a:lnTo>
                  <a:lnTo>
                    <a:pt x="86" y="329"/>
                  </a:lnTo>
                  <a:lnTo>
                    <a:pt x="86" y="343"/>
                  </a:lnTo>
                  <a:lnTo>
                    <a:pt x="81" y="355"/>
                  </a:lnTo>
                  <a:lnTo>
                    <a:pt x="81" y="375"/>
                  </a:lnTo>
                  <a:lnTo>
                    <a:pt x="93" y="399"/>
                  </a:lnTo>
                  <a:lnTo>
                    <a:pt x="91" y="427"/>
                  </a:lnTo>
                  <a:lnTo>
                    <a:pt x="103" y="444"/>
                  </a:lnTo>
                  <a:lnTo>
                    <a:pt x="103" y="449"/>
                  </a:lnTo>
                  <a:lnTo>
                    <a:pt x="105" y="454"/>
                  </a:lnTo>
                  <a:lnTo>
                    <a:pt x="113" y="463"/>
                  </a:lnTo>
                  <a:lnTo>
                    <a:pt x="113" y="471"/>
                  </a:lnTo>
                  <a:lnTo>
                    <a:pt x="117" y="478"/>
                  </a:lnTo>
                  <a:lnTo>
                    <a:pt x="362" y="463"/>
                  </a:lnTo>
                  <a:lnTo>
                    <a:pt x="367" y="475"/>
                  </a:lnTo>
                  <a:lnTo>
                    <a:pt x="370" y="480"/>
                  </a:lnTo>
                  <a:lnTo>
                    <a:pt x="384" y="483"/>
                  </a:lnTo>
                  <a:lnTo>
                    <a:pt x="386" y="468"/>
                  </a:lnTo>
                  <a:lnTo>
                    <a:pt x="379" y="447"/>
                  </a:lnTo>
                  <a:lnTo>
                    <a:pt x="379" y="437"/>
                  </a:lnTo>
                  <a:lnTo>
                    <a:pt x="382" y="432"/>
                  </a:lnTo>
                  <a:lnTo>
                    <a:pt x="389" y="427"/>
                  </a:lnTo>
                  <a:lnTo>
                    <a:pt x="406" y="437"/>
                  </a:lnTo>
                  <a:lnTo>
                    <a:pt x="422" y="437"/>
                  </a:lnTo>
                  <a:lnTo>
                    <a:pt x="430" y="435"/>
                  </a:lnTo>
                  <a:lnTo>
                    <a:pt x="427" y="418"/>
                  </a:lnTo>
                  <a:lnTo>
                    <a:pt x="422" y="408"/>
                  </a:lnTo>
                  <a:lnTo>
                    <a:pt x="422" y="396"/>
                  </a:lnTo>
                  <a:lnTo>
                    <a:pt x="425" y="387"/>
                  </a:lnTo>
                  <a:lnTo>
                    <a:pt x="437" y="350"/>
                  </a:lnTo>
                  <a:lnTo>
                    <a:pt x="439" y="334"/>
                  </a:lnTo>
                  <a:lnTo>
                    <a:pt x="446" y="319"/>
                  </a:lnTo>
                  <a:lnTo>
                    <a:pt x="454" y="305"/>
                  </a:lnTo>
                  <a:lnTo>
                    <a:pt x="461" y="295"/>
                  </a:lnTo>
                  <a:lnTo>
                    <a:pt x="466" y="295"/>
                  </a:lnTo>
                  <a:lnTo>
                    <a:pt x="468" y="290"/>
                  </a:lnTo>
                  <a:lnTo>
                    <a:pt x="461" y="288"/>
                  </a:lnTo>
                  <a:lnTo>
                    <a:pt x="461" y="286"/>
                  </a:lnTo>
                  <a:lnTo>
                    <a:pt x="456" y="286"/>
                  </a:lnTo>
                  <a:lnTo>
                    <a:pt x="444" y="286"/>
                  </a:lnTo>
                  <a:lnTo>
                    <a:pt x="439" y="283"/>
                  </a:lnTo>
                  <a:lnTo>
                    <a:pt x="437" y="276"/>
                  </a:lnTo>
                  <a:lnTo>
                    <a:pt x="432" y="254"/>
                  </a:lnTo>
                  <a:lnTo>
                    <a:pt x="420" y="240"/>
                  </a:lnTo>
                  <a:lnTo>
                    <a:pt x="408" y="235"/>
                  </a:lnTo>
                  <a:lnTo>
                    <a:pt x="401" y="214"/>
                  </a:lnTo>
                  <a:lnTo>
                    <a:pt x="391" y="201"/>
                  </a:lnTo>
                  <a:lnTo>
                    <a:pt x="389" y="189"/>
                  </a:lnTo>
                  <a:lnTo>
                    <a:pt x="382" y="187"/>
                  </a:lnTo>
                  <a:lnTo>
                    <a:pt x="365" y="182"/>
                  </a:lnTo>
                  <a:lnTo>
                    <a:pt x="355" y="170"/>
                  </a:lnTo>
                  <a:lnTo>
                    <a:pt x="346" y="163"/>
                  </a:lnTo>
                  <a:lnTo>
                    <a:pt x="346" y="156"/>
                  </a:lnTo>
                  <a:lnTo>
                    <a:pt x="341" y="146"/>
                  </a:lnTo>
                  <a:lnTo>
                    <a:pt x="336" y="144"/>
                  </a:lnTo>
                  <a:lnTo>
                    <a:pt x="322" y="137"/>
                  </a:lnTo>
                  <a:lnTo>
                    <a:pt x="295" y="113"/>
                  </a:lnTo>
                  <a:lnTo>
                    <a:pt x="283" y="108"/>
                  </a:lnTo>
                  <a:lnTo>
                    <a:pt x="278" y="98"/>
                  </a:lnTo>
                  <a:lnTo>
                    <a:pt x="266" y="89"/>
                  </a:lnTo>
                  <a:lnTo>
                    <a:pt x="259" y="72"/>
                  </a:lnTo>
                  <a:lnTo>
                    <a:pt x="250" y="64"/>
                  </a:lnTo>
                  <a:lnTo>
                    <a:pt x="247" y="57"/>
                  </a:lnTo>
                  <a:lnTo>
                    <a:pt x="230" y="52"/>
                  </a:lnTo>
                  <a:lnTo>
                    <a:pt x="206" y="43"/>
                  </a:lnTo>
                  <a:lnTo>
                    <a:pt x="199" y="36"/>
                  </a:lnTo>
                  <a:lnTo>
                    <a:pt x="206" y="16"/>
                  </a:lnTo>
                  <a:lnTo>
                    <a:pt x="214" y="12"/>
                  </a:lnTo>
                  <a:lnTo>
                    <a:pt x="216" y="7"/>
                  </a:lnTo>
                  <a:lnTo>
                    <a:pt x="218" y="2"/>
                  </a:lnTo>
                  <a:lnTo>
                    <a:pt x="216" y="0"/>
                  </a:lnTo>
                  <a:lnTo>
                    <a:pt x="89" y="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CDC5919-6DE6-E344-AA86-33A15D34778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750375" y="3494786"/>
              <a:ext cx="960617" cy="536392"/>
            </a:xfrm>
            <a:custGeom>
              <a:avLst/>
              <a:gdLst>
                <a:gd name="T0" fmla="*/ 200 w 668"/>
                <a:gd name="T1" fmla="*/ 349 h 373"/>
                <a:gd name="T2" fmla="*/ 164 w 668"/>
                <a:gd name="T3" fmla="*/ 354 h 373"/>
                <a:gd name="T4" fmla="*/ 142 w 668"/>
                <a:gd name="T5" fmla="*/ 356 h 373"/>
                <a:gd name="T6" fmla="*/ 37 w 668"/>
                <a:gd name="T7" fmla="*/ 354 h 373"/>
                <a:gd name="T8" fmla="*/ 56 w 668"/>
                <a:gd name="T9" fmla="*/ 327 h 373"/>
                <a:gd name="T10" fmla="*/ 68 w 668"/>
                <a:gd name="T11" fmla="*/ 308 h 373"/>
                <a:gd name="T12" fmla="*/ 123 w 668"/>
                <a:gd name="T13" fmla="*/ 255 h 373"/>
                <a:gd name="T14" fmla="*/ 137 w 668"/>
                <a:gd name="T15" fmla="*/ 277 h 373"/>
                <a:gd name="T16" fmla="*/ 173 w 668"/>
                <a:gd name="T17" fmla="*/ 277 h 373"/>
                <a:gd name="T18" fmla="*/ 188 w 668"/>
                <a:gd name="T19" fmla="*/ 274 h 373"/>
                <a:gd name="T20" fmla="*/ 219 w 668"/>
                <a:gd name="T21" fmla="*/ 267 h 373"/>
                <a:gd name="T22" fmla="*/ 231 w 668"/>
                <a:gd name="T23" fmla="*/ 257 h 373"/>
                <a:gd name="T24" fmla="*/ 267 w 668"/>
                <a:gd name="T25" fmla="*/ 226 h 373"/>
                <a:gd name="T26" fmla="*/ 279 w 668"/>
                <a:gd name="T27" fmla="*/ 180 h 373"/>
                <a:gd name="T28" fmla="*/ 310 w 668"/>
                <a:gd name="T29" fmla="*/ 116 h 373"/>
                <a:gd name="T30" fmla="*/ 329 w 668"/>
                <a:gd name="T31" fmla="*/ 123 h 373"/>
                <a:gd name="T32" fmla="*/ 349 w 668"/>
                <a:gd name="T33" fmla="*/ 75 h 373"/>
                <a:gd name="T34" fmla="*/ 373 w 668"/>
                <a:gd name="T35" fmla="*/ 60 h 373"/>
                <a:gd name="T36" fmla="*/ 387 w 668"/>
                <a:gd name="T37" fmla="*/ 34 h 373"/>
                <a:gd name="T38" fmla="*/ 387 w 668"/>
                <a:gd name="T39" fmla="*/ 7 h 373"/>
                <a:gd name="T40" fmla="*/ 430 w 668"/>
                <a:gd name="T41" fmla="*/ 27 h 373"/>
                <a:gd name="T42" fmla="*/ 442 w 668"/>
                <a:gd name="T43" fmla="*/ 5 h 373"/>
                <a:gd name="T44" fmla="*/ 464 w 668"/>
                <a:gd name="T45" fmla="*/ 10 h 373"/>
                <a:gd name="T46" fmla="*/ 483 w 668"/>
                <a:gd name="T47" fmla="*/ 29 h 373"/>
                <a:gd name="T48" fmla="*/ 510 w 668"/>
                <a:gd name="T49" fmla="*/ 48 h 373"/>
                <a:gd name="T50" fmla="*/ 490 w 668"/>
                <a:gd name="T51" fmla="*/ 89 h 373"/>
                <a:gd name="T52" fmla="*/ 514 w 668"/>
                <a:gd name="T53" fmla="*/ 96 h 373"/>
                <a:gd name="T54" fmla="*/ 534 w 668"/>
                <a:gd name="T55" fmla="*/ 108 h 373"/>
                <a:gd name="T56" fmla="*/ 548 w 668"/>
                <a:gd name="T57" fmla="*/ 113 h 373"/>
                <a:gd name="T58" fmla="*/ 584 w 668"/>
                <a:gd name="T59" fmla="*/ 128 h 373"/>
                <a:gd name="T60" fmla="*/ 586 w 668"/>
                <a:gd name="T61" fmla="*/ 144 h 373"/>
                <a:gd name="T62" fmla="*/ 582 w 668"/>
                <a:gd name="T63" fmla="*/ 164 h 373"/>
                <a:gd name="T64" fmla="*/ 603 w 668"/>
                <a:gd name="T65" fmla="*/ 183 h 373"/>
                <a:gd name="T66" fmla="*/ 589 w 668"/>
                <a:gd name="T67" fmla="*/ 188 h 373"/>
                <a:gd name="T68" fmla="*/ 594 w 668"/>
                <a:gd name="T69" fmla="*/ 197 h 373"/>
                <a:gd name="T70" fmla="*/ 582 w 668"/>
                <a:gd name="T71" fmla="*/ 202 h 373"/>
                <a:gd name="T72" fmla="*/ 596 w 668"/>
                <a:gd name="T73" fmla="*/ 209 h 373"/>
                <a:gd name="T74" fmla="*/ 598 w 668"/>
                <a:gd name="T75" fmla="*/ 229 h 373"/>
                <a:gd name="T76" fmla="*/ 579 w 668"/>
                <a:gd name="T77" fmla="*/ 229 h 373"/>
                <a:gd name="T78" fmla="*/ 606 w 668"/>
                <a:gd name="T79" fmla="*/ 236 h 373"/>
                <a:gd name="T80" fmla="*/ 637 w 668"/>
                <a:gd name="T81" fmla="*/ 231 h 373"/>
                <a:gd name="T82" fmla="*/ 639 w 668"/>
                <a:gd name="T83" fmla="*/ 267 h 373"/>
                <a:gd name="T84" fmla="*/ 634 w 668"/>
                <a:gd name="T85" fmla="*/ 118 h 373"/>
                <a:gd name="T86" fmla="*/ 637 w 668"/>
                <a:gd name="T87" fmla="*/ 132 h 373"/>
                <a:gd name="T88" fmla="*/ 625 w 668"/>
                <a:gd name="T89" fmla="*/ 164 h 373"/>
                <a:gd name="T90" fmla="*/ 632 w 668"/>
                <a:gd name="T91" fmla="*/ 207 h 373"/>
                <a:gd name="T92" fmla="*/ 649 w 668"/>
                <a:gd name="T93" fmla="*/ 152 h 373"/>
                <a:gd name="T94" fmla="*/ 654 w 668"/>
                <a:gd name="T95" fmla="*/ 118 h 373"/>
                <a:gd name="T96" fmla="*/ 668 w 668"/>
                <a:gd name="T97" fmla="*/ 99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68" h="373">
                  <a:moveTo>
                    <a:pt x="639" y="272"/>
                  </a:moveTo>
                  <a:lnTo>
                    <a:pt x="426" y="313"/>
                  </a:lnTo>
                  <a:lnTo>
                    <a:pt x="200" y="349"/>
                  </a:lnTo>
                  <a:lnTo>
                    <a:pt x="195" y="349"/>
                  </a:lnTo>
                  <a:lnTo>
                    <a:pt x="185" y="351"/>
                  </a:lnTo>
                  <a:lnTo>
                    <a:pt x="164" y="354"/>
                  </a:lnTo>
                  <a:lnTo>
                    <a:pt x="164" y="349"/>
                  </a:lnTo>
                  <a:lnTo>
                    <a:pt x="142" y="354"/>
                  </a:lnTo>
                  <a:lnTo>
                    <a:pt x="142" y="356"/>
                  </a:lnTo>
                  <a:lnTo>
                    <a:pt x="0" y="373"/>
                  </a:lnTo>
                  <a:lnTo>
                    <a:pt x="5" y="368"/>
                  </a:lnTo>
                  <a:lnTo>
                    <a:pt x="37" y="354"/>
                  </a:lnTo>
                  <a:lnTo>
                    <a:pt x="39" y="346"/>
                  </a:lnTo>
                  <a:lnTo>
                    <a:pt x="56" y="334"/>
                  </a:lnTo>
                  <a:lnTo>
                    <a:pt x="56" y="327"/>
                  </a:lnTo>
                  <a:lnTo>
                    <a:pt x="58" y="322"/>
                  </a:lnTo>
                  <a:lnTo>
                    <a:pt x="68" y="317"/>
                  </a:lnTo>
                  <a:lnTo>
                    <a:pt x="68" y="308"/>
                  </a:lnTo>
                  <a:lnTo>
                    <a:pt x="77" y="301"/>
                  </a:lnTo>
                  <a:lnTo>
                    <a:pt x="121" y="262"/>
                  </a:lnTo>
                  <a:lnTo>
                    <a:pt x="123" y="255"/>
                  </a:lnTo>
                  <a:lnTo>
                    <a:pt x="125" y="257"/>
                  </a:lnTo>
                  <a:lnTo>
                    <a:pt x="123" y="265"/>
                  </a:lnTo>
                  <a:lnTo>
                    <a:pt x="137" y="277"/>
                  </a:lnTo>
                  <a:lnTo>
                    <a:pt x="154" y="284"/>
                  </a:lnTo>
                  <a:lnTo>
                    <a:pt x="164" y="286"/>
                  </a:lnTo>
                  <a:lnTo>
                    <a:pt x="173" y="277"/>
                  </a:lnTo>
                  <a:lnTo>
                    <a:pt x="173" y="272"/>
                  </a:lnTo>
                  <a:lnTo>
                    <a:pt x="181" y="267"/>
                  </a:lnTo>
                  <a:lnTo>
                    <a:pt x="188" y="274"/>
                  </a:lnTo>
                  <a:lnTo>
                    <a:pt x="193" y="277"/>
                  </a:lnTo>
                  <a:lnTo>
                    <a:pt x="197" y="274"/>
                  </a:lnTo>
                  <a:lnTo>
                    <a:pt x="219" y="267"/>
                  </a:lnTo>
                  <a:lnTo>
                    <a:pt x="224" y="253"/>
                  </a:lnTo>
                  <a:lnTo>
                    <a:pt x="226" y="253"/>
                  </a:lnTo>
                  <a:lnTo>
                    <a:pt x="231" y="257"/>
                  </a:lnTo>
                  <a:lnTo>
                    <a:pt x="248" y="241"/>
                  </a:lnTo>
                  <a:lnTo>
                    <a:pt x="253" y="245"/>
                  </a:lnTo>
                  <a:lnTo>
                    <a:pt x="267" y="226"/>
                  </a:lnTo>
                  <a:lnTo>
                    <a:pt x="265" y="219"/>
                  </a:lnTo>
                  <a:lnTo>
                    <a:pt x="265" y="207"/>
                  </a:lnTo>
                  <a:lnTo>
                    <a:pt x="279" y="180"/>
                  </a:lnTo>
                  <a:lnTo>
                    <a:pt x="298" y="111"/>
                  </a:lnTo>
                  <a:lnTo>
                    <a:pt x="301" y="108"/>
                  </a:lnTo>
                  <a:lnTo>
                    <a:pt x="310" y="116"/>
                  </a:lnTo>
                  <a:lnTo>
                    <a:pt x="313" y="120"/>
                  </a:lnTo>
                  <a:lnTo>
                    <a:pt x="317" y="125"/>
                  </a:lnTo>
                  <a:lnTo>
                    <a:pt x="329" y="123"/>
                  </a:lnTo>
                  <a:lnTo>
                    <a:pt x="337" y="111"/>
                  </a:lnTo>
                  <a:lnTo>
                    <a:pt x="342" y="84"/>
                  </a:lnTo>
                  <a:lnTo>
                    <a:pt x="349" y="75"/>
                  </a:lnTo>
                  <a:lnTo>
                    <a:pt x="358" y="80"/>
                  </a:lnTo>
                  <a:lnTo>
                    <a:pt x="366" y="63"/>
                  </a:lnTo>
                  <a:lnTo>
                    <a:pt x="373" y="60"/>
                  </a:lnTo>
                  <a:lnTo>
                    <a:pt x="378" y="53"/>
                  </a:lnTo>
                  <a:lnTo>
                    <a:pt x="382" y="39"/>
                  </a:lnTo>
                  <a:lnTo>
                    <a:pt x="387" y="34"/>
                  </a:lnTo>
                  <a:lnTo>
                    <a:pt x="387" y="31"/>
                  </a:lnTo>
                  <a:lnTo>
                    <a:pt x="385" y="29"/>
                  </a:lnTo>
                  <a:lnTo>
                    <a:pt x="387" y="7"/>
                  </a:lnTo>
                  <a:lnTo>
                    <a:pt x="387" y="5"/>
                  </a:lnTo>
                  <a:lnTo>
                    <a:pt x="392" y="0"/>
                  </a:lnTo>
                  <a:lnTo>
                    <a:pt x="430" y="27"/>
                  </a:lnTo>
                  <a:lnTo>
                    <a:pt x="435" y="27"/>
                  </a:lnTo>
                  <a:lnTo>
                    <a:pt x="438" y="27"/>
                  </a:lnTo>
                  <a:lnTo>
                    <a:pt x="442" y="5"/>
                  </a:lnTo>
                  <a:lnTo>
                    <a:pt x="450" y="5"/>
                  </a:lnTo>
                  <a:lnTo>
                    <a:pt x="454" y="7"/>
                  </a:lnTo>
                  <a:lnTo>
                    <a:pt x="464" y="10"/>
                  </a:lnTo>
                  <a:lnTo>
                    <a:pt x="459" y="17"/>
                  </a:lnTo>
                  <a:lnTo>
                    <a:pt x="469" y="29"/>
                  </a:lnTo>
                  <a:lnTo>
                    <a:pt x="483" y="29"/>
                  </a:lnTo>
                  <a:lnTo>
                    <a:pt x="490" y="36"/>
                  </a:lnTo>
                  <a:lnTo>
                    <a:pt x="502" y="41"/>
                  </a:lnTo>
                  <a:lnTo>
                    <a:pt x="510" y="48"/>
                  </a:lnTo>
                  <a:lnTo>
                    <a:pt x="507" y="56"/>
                  </a:lnTo>
                  <a:lnTo>
                    <a:pt x="498" y="72"/>
                  </a:lnTo>
                  <a:lnTo>
                    <a:pt x="490" y="89"/>
                  </a:lnTo>
                  <a:lnTo>
                    <a:pt x="493" y="101"/>
                  </a:lnTo>
                  <a:lnTo>
                    <a:pt x="505" y="101"/>
                  </a:lnTo>
                  <a:lnTo>
                    <a:pt x="514" y="96"/>
                  </a:lnTo>
                  <a:lnTo>
                    <a:pt x="524" y="106"/>
                  </a:lnTo>
                  <a:lnTo>
                    <a:pt x="529" y="108"/>
                  </a:lnTo>
                  <a:lnTo>
                    <a:pt x="534" y="108"/>
                  </a:lnTo>
                  <a:lnTo>
                    <a:pt x="541" y="116"/>
                  </a:lnTo>
                  <a:lnTo>
                    <a:pt x="543" y="116"/>
                  </a:lnTo>
                  <a:lnTo>
                    <a:pt x="548" y="113"/>
                  </a:lnTo>
                  <a:lnTo>
                    <a:pt x="553" y="113"/>
                  </a:lnTo>
                  <a:lnTo>
                    <a:pt x="572" y="123"/>
                  </a:lnTo>
                  <a:lnTo>
                    <a:pt x="584" y="128"/>
                  </a:lnTo>
                  <a:lnTo>
                    <a:pt x="594" y="135"/>
                  </a:lnTo>
                  <a:lnTo>
                    <a:pt x="591" y="140"/>
                  </a:lnTo>
                  <a:lnTo>
                    <a:pt x="586" y="144"/>
                  </a:lnTo>
                  <a:lnTo>
                    <a:pt x="589" y="156"/>
                  </a:lnTo>
                  <a:lnTo>
                    <a:pt x="586" y="161"/>
                  </a:lnTo>
                  <a:lnTo>
                    <a:pt x="582" y="164"/>
                  </a:lnTo>
                  <a:lnTo>
                    <a:pt x="582" y="164"/>
                  </a:lnTo>
                  <a:lnTo>
                    <a:pt x="598" y="171"/>
                  </a:lnTo>
                  <a:lnTo>
                    <a:pt x="603" y="183"/>
                  </a:lnTo>
                  <a:lnTo>
                    <a:pt x="601" y="185"/>
                  </a:lnTo>
                  <a:lnTo>
                    <a:pt x="598" y="190"/>
                  </a:lnTo>
                  <a:lnTo>
                    <a:pt x="589" y="188"/>
                  </a:lnTo>
                  <a:lnTo>
                    <a:pt x="586" y="193"/>
                  </a:lnTo>
                  <a:lnTo>
                    <a:pt x="591" y="197"/>
                  </a:lnTo>
                  <a:lnTo>
                    <a:pt x="594" y="197"/>
                  </a:lnTo>
                  <a:lnTo>
                    <a:pt x="594" y="200"/>
                  </a:lnTo>
                  <a:lnTo>
                    <a:pt x="586" y="202"/>
                  </a:lnTo>
                  <a:lnTo>
                    <a:pt x="582" y="202"/>
                  </a:lnTo>
                  <a:lnTo>
                    <a:pt x="582" y="205"/>
                  </a:lnTo>
                  <a:lnTo>
                    <a:pt x="586" y="209"/>
                  </a:lnTo>
                  <a:lnTo>
                    <a:pt x="596" y="209"/>
                  </a:lnTo>
                  <a:lnTo>
                    <a:pt x="606" y="214"/>
                  </a:lnTo>
                  <a:lnTo>
                    <a:pt x="608" y="219"/>
                  </a:lnTo>
                  <a:lnTo>
                    <a:pt x="598" y="229"/>
                  </a:lnTo>
                  <a:lnTo>
                    <a:pt x="594" y="229"/>
                  </a:lnTo>
                  <a:lnTo>
                    <a:pt x="579" y="224"/>
                  </a:lnTo>
                  <a:lnTo>
                    <a:pt x="579" y="229"/>
                  </a:lnTo>
                  <a:lnTo>
                    <a:pt x="589" y="233"/>
                  </a:lnTo>
                  <a:lnTo>
                    <a:pt x="596" y="241"/>
                  </a:lnTo>
                  <a:lnTo>
                    <a:pt x="606" y="236"/>
                  </a:lnTo>
                  <a:lnTo>
                    <a:pt x="615" y="231"/>
                  </a:lnTo>
                  <a:lnTo>
                    <a:pt x="625" y="231"/>
                  </a:lnTo>
                  <a:lnTo>
                    <a:pt x="637" y="231"/>
                  </a:lnTo>
                  <a:lnTo>
                    <a:pt x="637" y="231"/>
                  </a:lnTo>
                  <a:lnTo>
                    <a:pt x="646" y="260"/>
                  </a:lnTo>
                  <a:lnTo>
                    <a:pt x="639" y="267"/>
                  </a:lnTo>
                  <a:lnTo>
                    <a:pt x="637" y="267"/>
                  </a:lnTo>
                  <a:lnTo>
                    <a:pt x="639" y="272"/>
                  </a:lnTo>
                  <a:close/>
                  <a:moveTo>
                    <a:pt x="634" y="118"/>
                  </a:moveTo>
                  <a:lnTo>
                    <a:pt x="637" y="118"/>
                  </a:lnTo>
                  <a:lnTo>
                    <a:pt x="637" y="128"/>
                  </a:lnTo>
                  <a:lnTo>
                    <a:pt x="637" y="132"/>
                  </a:lnTo>
                  <a:lnTo>
                    <a:pt x="630" y="140"/>
                  </a:lnTo>
                  <a:lnTo>
                    <a:pt x="627" y="147"/>
                  </a:lnTo>
                  <a:lnTo>
                    <a:pt x="625" y="164"/>
                  </a:lnTo>
                  <a:lnTo>
                    <a:pt x="627" y="178"/>
                  </a:lnTo>
                  <a:lnTo>
                    <a:pt x="627" y="195"/>
                  </a:lnTo>
                  <a:lnTo>
                    <a:pt x="632" y="207"/>
                  </a:lnTo>
                  <a:lnTo>
                    <a:pt x="634" y="190"/>
                  </a:lnTo>
                  <a:lnTo>
                    <a:pt x="639" y="173"/>
                  </a:lnTo>
                  <a:lnTo>
                    <a:pt x="649" y="152"/>
                  </a:lnTo>
                  <a:lnTo>
                    <a:pt x="654" y="140"/>
                  </a:lnTo>
                  <a:lnTo>
                    <a:pt x="656" y="132"/>
                  </a:lnTo>
                  <a:lnTo>
                    <a:pt x="654" y="118"/>
                  </a:lnTo>
                  <a:lnTo>
                    <a:pt x="656" y="113"/>
                  </a:lnTo>
                  <a:lnTo>
                    <a:pt x="668" y="104"/>
                  </a:lnTo>
                  <a:lnTo>
                    <a:pt x="668" y="99"/>
                  </a:lnTo>
                  <a:lnTo>
                    <a:pt x="642" y="108"/>
                  </a:lnTo>
                  <a:lnTo>
                    <a:pt x="634" y="11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05538103-A4BF-1D47-A63F-BF2A2B8762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062432" y="2534169"/>
              <a:ext cx="924666" cy="708958"/>
            </a:xfrm>
            <a:custGeom>
              <a:avLst/>
              <a:gdLst>
                <a:gd name="T0" fmla="*/ 492 w 643"/>
                <a:gd name="T1" fmla="*/ 442 h 493"/>
                <a:gd name="T2" fmla="*/ 482 w 643"/>
                <a:gd name="T3" fmla="*/ 459 h 493"/>
                <a:gd name="T4" fmla="*/ 473 w 643"/>
                <a:gd name="T5" fmla="*/ 474 h 493"/>
                <a:gd name="T6" fmla="*/ 470 w 643"/>
                <a:gd name="T7" fmla="*/ 493 h 493"/>
                <a:gd name="T8" fmla="*/ 485 w 643"/>
                <a:gd name="T9" fmla="*/ 476 h 493"/>
                <a:gd name="T10" fmla="*/ 514 w 643"/>
                <a:gd name="T11" fmla="*/ 474 h 493"/>
                <a:gd name="T12" fmla="*/ 547 w 643"/>
                <a:gd name="T13" fmla="*/ 459 h 493"/>
                <a:gd name="T14" fmla="*/ 605 w 643"/>
                <a:gd name="T15" fmla="*/ 418 h 493"/>
                <a:gd name="T16" fmla="*/ 624 w 643"/>
                <a:gd name="T17" fmla="*/ 404 h 493"/>
                <a:gd name="T18" fmla="*/ 641 w 643"/>
                <a:gd name="T19" fmla="*/ 387 h 493"/>
                <a:gd name="T20" fmla="*/ 634 w 643"/>
                <a:gd name="T21" fmla="*/ 389 h 493"/>
                <a:gd name="T22" fmla="*/ 607 w 643"/>
                <a:gd name="T23" fmla="*/ 401 h 493"/>
                <a:gd name="T24" fmla="*/ 593 w 643"/>
                <a:gd name="T25" fmla="*/ 411 h 493"/>
                <a:gd name="T26" fmla="*/ 612 w 643"/>
                <a:gd name="T27" fmla="*/ 382 h 493"/>
                <a:gd name="T28" fmla="*/ 598 w 643"/>
                <a:gd name="T29" fmla="*/ 394 h 493"/>
                <a:gd name="T30" fmla="*/ 542 w 643"/>
                <a:gd name="T31" fmla="*/ 425 h 493"/>
                <a:gd name="T32" fmla="*/ 504 w 643"/>
                <a:gd name="T33" fmla="*/ 452 h 493"/>
                <a:gd name="T34" fmla="*/ 499 w 643"/>
                <a:gd name="T35" fmla="*/ 430 h 493"/>
                <a:gd name="T36" fmla="*/ 511 w 643"/>
                <a:gd name="T37" fmla="*/ 404 h 493"/>
                <a:gd name="T38" fmla="*/ 497 w 643"/>
                <a:gd name="T39" fmla="*/ 313 h 493"/>
                <a:gd name="T40" fmla="*/ 485 w 643"/>
                <a:gd name="T41" fmla="*/ 219 h 493"/>
                <a:gd name="T42" fmla="*/ 475 w 643"/>
                <a:gd name="T43" fmla="*/ 159 h 493"/>
                <a:gd name="T44" fmla="*/ 463 w 643"/>
                <a:gd name="T45" fmla="*/ 149 h 493"/>
                <a:gd name="T46" fmla="*/ 461 w 643"/>
                <a:gd name="T47" fmla="*/ 132 h 493"/>
                <a:gd name="T48" fmla="*/ 451 w 643"/>
                <a:gd name="T49" fmla="*/ 79 h 493"/>
                <a:gd name="T50" fmla="*/ 434 w 643"/>
                <a:gd name="T51" fmla="*/ 22 h 493"/>
                <a:gd name="T52" fmla="*/ 427 w 643"/>
                <a:gd name="T53" fmla="*/ 0 h 493"/>
                <a:gd name="T54" fmla="*/ 324 w 643"/>
                <a:gd name="T55" fmla="*/ 22 h 493"/>
                <a:gd name="T56" fmla="*/ 288 w 643"/>
                <a:gd name="T57" fmla="*/ 53 h 493"/>
                <a:gd name="T58" fmla="*/ 261 w 643"/>
                <a:gd name="T59" fmla="*/ 99 h 493"/>
                <a:gd name="T60" fmla="*/ 228 w 643"/>
                <a:gd name="T61" fmla="*/ 142 h 493"/>
                <a:gd name="T62" fmla="*/ 230 w 643"/>
                <a:gd name="T63" fmla="*/ 159 h 493"/>
                <a:gd name="T64" fmla="*/ 242 w 643"/>
                <a:gd name="T65" fmla="*/ 166 h 493"/>
                <a:gd name="T66" fmla="*/ 247 w 643"/>
                <a:gd name="T67" fmla="*/ 190 h 493"/>
                <a:gd name="T68" fmla="*/ 206 w 643"/>
                <a:gd name="T69" fmla="*/ 238 h 493"/>
                <a:gd name="T70" fmla="*/ 134 w 643"/>
                <a:gd name="T71" fmla="*/ 250 h 493"/>
                <a:gd name="T72" fmla="*/ 79 w 643"/>
                <a:gd name="T73" fmla="*/ 255 h 493"/>
                <a:gd name="T74" fmla="*/ 40 w 643"/>
                <a:gd name="T75" fmla="*/ 284 h 493"/>
                <a:gd name="T76" fmla="*/ 60 w 643"/>
                <a:gd name="T77" fmla="*/ 313 h 493"/>
                <a:gd name="T78" fmla="*/ 52 w 643"/>
                <a:gd name="T79" fmla="*/ 332 h 493"/>
                <a:gd name="T80" fmla="*/ 0 w 643"/>
                <a:gd name="T81" fmla="*/ 389 h 493"/>
                <a:gd name="T82" fmla="*/ 357 w 643"/>
                <a:gd name="T83" fmla="*/ 353 h 493"/>
                <a:gd name="T84" fmla="*/ 365 w 643"/>
                <a:gd name="T85" fmla="*/ 361 h 493"/>
                <a:gd name="T86" fmla="*/ 384 w 643"/>
                <a:gd name="T87" fmla="*/ 385 h 493"/>
                <a:gd name="T88" fmla="*/ 391 w 643"/>
                <a:gd name="T89" fmla="*/ 399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43" h="493">
                  <a:moveTo>
                    <a:pt x="417" y="406"/>
                  </a:moveTo>
                  <a:lnTo>
                    <a:pt x="487" y="430"/>
                  </a:lnTo>
                  <a:lnTo>
                    <a:pt x="492" y="442"/>
                  </a:lnTo>
                  <a:lnTo>
                    <a:pt x="487" y="447"/>
                  </a:lnTo>
                  <a:lnTo>
                    <a:pt x="482" y="452"/>
                  </a:lnTo>
                  <a:lnTo>
                    <a:pt x="482" y="459"/>
                  </a:lnTo>
                  <a:lnTo>
                    <a:pt x="482" y="471"/>
                  </a:lnTo>
                  <a:lnTo>
                    <a:pt x="478" y="471"/>
                  </a:lnTo>
                  <a:lnTo>
                    <a:pt x="473" y="474"/>
                  </a:lnTo>
                  <a:lnTo>
                    <a:pt x="468" y="488"/>
                  </a:lnTo>
                  <a:lnTo>
                    <a:pt x="468" y="493"/>
                  </a:lnTo>
                  <a:lnTo>
                    <a:pt x="470" y="493"/>
                  </a:lnTo>
                  <a:lnTo>
                    <a:pt x="473" y="490"/>
                  </a:lnTo>
                  <a:lnTo>
                    <a:pt x="475" y="488"/>
                  </a:lnTo>
                  <a:lnTo>
                    <a:pt x="485" y="476"/>
                  </a:lnTo>
                  <a:lnTo>
                    <a:pt x="492" y="478"/>
                  </a:lnTo>
                  <a:lnTo>
                    <a:pt x="506" y="478"/>
                  </a:lnTo>
                  <a:lnTo>
                    <a:pt x="514" y="474"/>
                  </a:lnTo>
                  <a:lnTo>
                    <a:pt x="526" y="471"/>
                  </a:lnTo>
                  <a:lnTo>
                    <a:pt x="538" y="464"/>
                  </a:lnTo>
                  <a:lnTo>
                    <a:pt x="547" y="459"/>
                  </a:lnTo>
                  <a:lnTo>
                    <a:pt x="557" y="452"/>
                  </a:lnTo>
                  <a:lnTo>
                    <a:pt x="595" y="425"/>
                  </a:lnTo>
                  <a:lnTo>
                    <a:pt x="605" y="418"/>
                  </a:lnTo>
                  <a:lnTo>
                    <a:pt x="612" y="411"/>
                  </a:lnTo>
                  <a:lnTo>
                    <a:pt x="619" y="409"/>
                  </a:lnTo>
                  <a:lnTo>
                    <a:pt x="624" y="404"/>
                  </a:lnTo>
                  <a:lnTo>
                    <a:pt x="634" y="399"/>
                  </a:lnTo>
                  <a:lnTo>
                    <a:pt x="638" y="397"/>
                  </a:lnTo>
                  <a:lnTo>
                    <a:pt x="641" y="387"/>
                  </a:lnTo>
                  <a:lnTo>
                    <a:pt x="643" y="382"/>
                  </a:lnTo>
                  <a:lnTo>
                    <a:pt x="641" y="382"/>
                  </a:lnTo>
                  <a:lnTo>
                    <a:pt x="634" y="389"/>
                  </a:lnTo>
                  <a:lnTo>
                    <a:pt x="624" y="392"/>
                  </a:lnTo>
                  <a:lnTo>
                    <a:pt x="614" y="397"/>
                  </a:lnTo>
                  <a:lnTo>
                    <a:pt x="607" y="401"/>
                  </a:lnTo>
                  <a:lnTo>
                    <a:pt x="605" y="409"/>
                  </a:lnTo>
                  <a:lnTo>
                    <a:pt x="595" y="413"/>
                  </a:lnTo>
                  <a:lnTo>
                    <a:pt x="593" y="411"/>
                  </a:lnTo>
                  <a:lnTo>
                    <a:pt x="598" y="404"/>
                  </a:lnTo>
                  <a:lnTo>
                    <a:pt x="605" y="397"/>
                  </a:lnTo>
                  <a:lnTo>
                    <a:pt x="612" y="382"/>
                  </a:lnTo>
                  <a:lnTo>
                    <a:pt x="610" y="380"/>
                  </a:lnTo>
                  <a:lnTo>
                    <a:pt x="602" y="387"/>
                  </a:lnTo>
                  <a:lnTo>
                    <a:pt x="598" y="394"/>
                  </a:lnTo>
                  <a:lnTo>
                    <a:pt x="593" y="399"/>
                  </a:lnTo>
                  <a:lnTo>
                    <a:pt x="571" y="411"/>
                  </a:lnTo>
                  <a:lnTo>
                    <a:pt x="542" y="425"/>
                  </a:lnTo>
                  <a:lnTo>
                    <a:pt x="521" y="438"/>
                  </a:lnTo>
                  <a:lnTo>
                    <a:pt x="511" y="440"/>
                  </a:lnTo>
                  <a:lnTo>
                    <a:pt x="504" y="452"/>
                  </a:lnTo>
                  <a:lnTo>
                    <a:pt x="499" y="450"/>
                  </a:lnTo>
                  <a:lnTo>
                    <a:pt x="497" y="440"/>
                  </a:lnTo>
                  <a:lnTo>
                    <a:pt x="499" y="430"/>
                  </a:lnTo>
                  <a:lnTo>
                    <a:pt x="506" y="425"/>
                  </a:lnTo>
                  <a:lnTo>
                    <a:pt x="499" y="416"/>
                  </a:lnTo>
                  <a:lnTo>
                    <a:pt x="511" y="404"/>
                  </a:lnTo>
                  <a:lnTo>
                    <a:pt x="514" y="397"/>
                  </a:lnTo>
                  <a:lnTo>
                    <a:pt x="506" y="389"/>
                  </a:lnTo>
                  <a:lnTo>
                    <a:pt x="497" y="313"/>
                  </a:lnTo>
                  <a:lnTo>
                    <a:pt x="494" y="310"/>
                  </a:lnTo>
                  <a:lnTo>
                    <a:pt x="494" y="236"/>
                  </a:lnTo>
                  <a:lnTo>
                    <a:pt x="485" y="219"/>
                  </a:lnTo>
                  <a:lnTo>
                    <a:pt x="480" y="200"/>
                  </a:lnTo>
                  <a:lnTo>
                    <a:pt x="480" y="185"/>
                  </a:lnTo>
                  <a:lnTo>
                    <a:pt x="475" y="159"/>
                  </a:lnTo>
                  <a:lnTo>
                    <a:pt x="466" y="144"/>
                  </a:lnTo>
                  <a:lnTo>
                    <a:pt x="461" y="144"/>
                  </a:lnTo>
                  <a:lnTo>
                    <a:pt x="463" y="149"/>
                  </a:lnTo>
                  <a:lnTo>
                    <a:pt x="461" y="149"/>
                  </a:lnTo>
                  <a:lnTo>
                    <a:pt x="458" y="144"/>
                  </a:lnTo>
                  <a:lnTo>
                    <a:pt x="461" y="132"/>
                  </a:lnTo>
                  <a:lnTo>
                    <a:pt x="446" y="101"/>
                  </a:lnTo>
                  <a:lnTo>
                    <a:pt x="446" y="89"/>
                  </a:lnTo>
                  <a:lnTo>
                    <a:pt x="451" y="79"/>
                  </a:lnTo>
                  <a:lnTo>
                    <a:pt x="446" y="55"/>
                  </a:lnTo>
                  <a:lnTo>
                    <a:pt x="434" y="24"/>
                  </a:lnTo>
                  <a:lnTo>
                    <a:pt x="434" y="22"/>
                  </a:lnTo>
                  <a:lnTo>
                    <a:pt x="429" y="17"/>
                  </a:lnTo>
                  <a:lnTo>
                    <a:pt x="432" y="12"/>
                  </a:lnTo>
                  <a:lnTo>
                    <a:pt x="427" y="0"/>
                  </a:lnTo>
                  <a:lnTo>
                    <a:pt x="427" y="0"/>
                  </a:lnTo>
                  <a:lnTo>
                    <a:pt x="326" y="27"/>
                  </a:lnTo>
                  <a:lnTo>
                    <a:pt x="324" y="22"/>
                  </a:lnTo>
                  <a:lnTo>
                    <a:pt x="319" y="24"/>
                  </a:lnTo>
                  <a:lnTo>
                    <a:pt x="312" y="29"/>
                  </a:lnTo>
                  <a:lnTo>
                    <a:pt x="288" y="53"/>
                  </a:lnTo>
                  <a:lnTo>
                    <a:pt x="264" y="87"/>
                  </a:lnTo>
                  <a:lnTo>
                    <a:pt x="259" y="94"/>
                  </a:lnTo>
                  <a:lnTo>
                    <a:pt x="261" y="99"/>
                  </a:lnTo>
                  <a:lnTo>
                    <a:pt x="257" y="111"/>
                  </a:lnTo>
                  <a:lnTo>
                    <a:pt x="252" y="118"/>
                  </a:lnTo>
                  <a:lnTo>
                    <a:pt x="228" y="142"/>
                  </a:lnTo>
                  <a:lnTo>
                    <a:pt x="225" y="147"/>
                  </a:lnTo>
                  <a:lnTo>
                    <a:pt x="228" y="156"/>
                  </a:lnTo>
                  <a:lnTo>
                    <a:pt x="230" y="159"/>
                  </a:lnTo>
                  <a:lnTo>
                    <a:pt x="237" y="159"/>
                  </a:lnTo>
                  <a:lnTo>
                    <a:pt x="242" y="161"/>
                  </a:lnTo>
                  <a:lnTo>
                    <a:pt x="242" y="166"/>
                  </a:lnTo>
                  <a:lnTo>
                    <a:pt x="237" y="173"/>
                  </a:lnTo>
                  <a:lnTo>
                    <a:pt x="240" y="180"/>
                  </a:lnTo>
                  <a:lnTo>
                    <a:pt x="247" y="190"/>
                  </a:lnTo>
                  <a:lnTo>
                    <a:pt x="245" y="204"/>
                  </a:lnTo>
                  <a:lnTo>
                    <a:pt x="228" y="212"/>
                  </a:lnTo>
                  <a:lnTo>
                    <a:pt x="206" y="238"/>
                  </a:lnTo>
                  <a:lnTo>
                    <a:pt x="187" y="243"/>
                  </a:lnTo>
                  <a:lnTo>
                    <a:pt x="149" y="255"/>
                  </a:lnTo>
                  <a:lnTo>
                    <a:pt x="134" y="250"/>
                  </a:lnTo>
                  <a:lnTo>
                    <a:pt x="122" y="248"/>
                  </a:lnTo>
                  <a:lnTo>
                    <a:pt x="100" y="250"/>
                  </a:lnTo>
                  <a:lnTo>
                    <a:pt x="79" y="255"/>
                  </a:lnTo>
                  <a:lnTo>
                    <a:pt x="55" y="262"/>
                  </a:lnTo>
                  <a:lnTo>
                    <a:pt x="45" y="272"/>
                  </a:lnTo>
                  <a:lnTo>
                    <a:pt x="40" y="284"/>
                  </a:lnTo>
                  <a:lnTo>
                    <a:pt x="40" y="293"/>
                  </a:lnTo>
                  <a:lnTo>
                    <a:pt x="55" y="310"/>
                  </a:lnTo>
                  <a:lnTo>
                    <a:pt x="60" y="313"/>
                  </a:lnTo>
                  <a:lnTo>
                    <a:pt x="60" y="320"/>
                  </a:lnTo>
                  <a:lnTo>
                    <a:pt x="57" y="327"/>
                  </a:lnTo>
                  <a:lnTo>
                    <a:pt x="52" y="332"/>
                  </a:lnTo>
                  <a:lnTo>
                    <a:pt x="45" y="346"/>
                  </a:lnTo>
                  <a:lnTo>
                    <a:pt x="14" y="380"/>
                  </a:lnTo>
                  <a:lnTo>
                    <a:pt x="0" y="389"/>
                  </a:lnTo>
                  <a:lnTo>
                    <a:pt x="7" y="418"/>
                  </a:lnTo>
                  <a:lnTo>
                    <a:pt x="350" y="349"/>
                  </a:lnTo>
                  <a:lnTo>
                    <a:pt x="357" y="353"/>
                  </a:lnTo>
                  <a:lnTo>
                    <a:pt x="360" y="358"/>
                  </a:lnTo>
                  <a:lnTo>
                    <a:pt x="362" y="361"/>
                  </a:lnTo>
                  <a:lnTo>
                    <a:pt x="365" y="361"/>
                  </a:lnTo>
                  <a:lnTo>
                    <a:pt x="367" y="363"/>
                  </a:lnTo>
                  <a:lnTo>
                    <a:pt x="372" y="365"/>
                  </a:lnTo>
                  <a:lnTo>
                    <a:pt x="384" y="385"/>
                  </a:lnTo>
                  <a:lnTo>
                    <a:pt x="386" y="394"/>
                  </a:lnTo>
                  <a:lnTo>
                    <a:pt x="389" y="397"/>
                  </a:lnTo>
                  <a:lnTo>
                    <a:pt x="391" y="399"/>
                  </a:lnTo>
                  <a:lnTo>
                    <a:pt x="410" y="401"/>
                  </a:lnTo>
                  <a:lnTo>
                    <a:pt x="417" y="40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173C6947-5547-AB40-9294-A392C83773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336217" y="4883941"/>
              <a:ext cx="1115926" cy="847010"/>
            </a:xfrm>
            <a:custGeom>
              <a:avLst/>
              <a:gdLst>
                <a:gd name="T0" fmla="*/ 3 w 776"/>
                <a:gd name="T1" fmla="*/ 51 h 589"/>
                <a:gd name="T2" fmla="*/ 0 w 776"/>
                <a:gd name="T3" fmla="*/ 63 h 589"/>
                <a:gd name="T4" fmla="*/ 15 w 776"/>
                <a:gd name="T5" fmla="*/ 77 h 589"/>
                <a:gd name="T6" fmla="*/ 20 w 776"/>
                <a:gd name="T7" fmla="*/ 97 h 589"/>
                <a:gd name="T8" fmla="*/ 27 w 776"/>
                <a:gd name="T9" fmla="*/ 104 h 589"/>
                <a:gd name="T10" fmla="*/ 22 w 776"/>
                <a:gd name="T11" fmla="*/ 118 h 589"/>
                <a:gd name="T12" fmla="*/ 41 w 776"/>
                <a:gd name="T13" fmla="*/ 111 h 589"/>
                <a:gd name="T14" fmla="*/ 53 w 776"/>
                <a:gd name="T15" fmla="*/ 97 h 589"/>
                <a:gd name="T16" fmla="*/ 65 w 776"/>
                <a:gd name="T17" fmla="*/ 97 h 589"/>
                <a:gd name="T18" fmla="*/ 58 w 776"/>
                <a:gd name="T19" fmla="*/ 109 h 589"/>
                <a:gd name="T20" fmla="*/ 118 w 776"/>
                <a:gd name="T21" fmla="*/ 89 h 589"/>
                <a:gd name="T22" fmla="*/ 118 w 776"/>
                <a:gd name="T23" fmla="*/ 101 h 589"/>
                <a:gd name="T24" fmla="*/ 156 w 776"/>
                <a:gd name="T25" fmla="*/ 111 h 589"/>
                <a:gd name="T26" fmla="*/ 180 w 776"/>
                <a:gd name="T27" fmla="*/ 116 h 589"/>
                <a:gd name="T28" fmla="*/ 200 w 776"/>
                <a:gd name="T29" fmla="*/ 121 h 589"/>
                <a:gd name="T30" fmla="*/ 200 w 776"/>
                <a:gd name="T31" fmla="*/ 125 h 589"/>
                <a:gd name="T32" fmla="*/ 226 w 776"/>
                <a:gd name="T33" fmla="*/ 154 h 589"/>
                <a:gd name="T34" fmla="*/ 219 w 776"/>
                <a:gd name="T35" fmla="*/ 161 h 589"/>
                <a:gd name="T36" fmla="*/ 216 w 776"/>
                <a:gd name="T37" fmla="*/ 166 h 589"/>
                <a:gd name="T38" fmla="*/ 257 w 776"/>
                <a:gd name="T39" fmla="*/ 154 h 589"/>
                <a:gd name="T40" fmla="*/ 313 w 776"/>
                <a:gd name="T41" fmla="*/ 130 h 589"/>
                <a:gd name="T42" fmla="*/ 315 w 776"/>
                <a:gd name="T43" fmla="*/ 111 h 589"/>
                <a:gd name="T44" fmla="*/ 387 w 776"/>
                <a:gd name="T45" fmla="*/ 135 h 589"/>
                <a:gd name="T46" fmla="*/ 435 w 776"/>
                <a:gd name="T47" fmla="*/ 178 h 589"/>
                <a:gd name="T48" fmla="*/ 466 w 776"/>
                <a:gd name="T49" fmla="*/ 190 h 589"/>
                <a:gd name="T50" fmla="*/ 483 w 776"/>
                <a:gd name="T51" fmla="*/ 224 h 589"/>
                <a:gd name="T52" fmla="*/ 481 w 776"/>
                <a:gd name="T53" fmla="*/ 303 h 589"/>
                <a:gd name="T54" fmla="*/ 502 w 776"/>
                <a:gd name="T55" fmla="*/ 344 h 589"/>
                <a:gd name="T56" fmla="*/ 497 w 776"/>
                <a:gd name="T57" fmla="*/ 315 h 589"/>
                <a:gd name="T58" fmla="*/ 514 w 776"/>
                <a:gd name="T59" fmla="*/ 325 h 589"/>
                <a:gd name="T60" fmla="*/ 521 w 776"/>
                <a:gd name="T61" fmla="*/ 315 h 589"/>
                <a:gd name="T62" fmla="*/ 521 w 776"/>
                <a:gd name="T63" fmla="*/ 334 h 589"/>
                <a:gd name="T64" fmla="*/ 507 w 776"/>
                <a:gd name="T65" fmla="*/ 361 h 589"/>
                <a:gd name="T66" fmla="*/ 521 w 776"/>
                <a:gd name="T67" fmla="*/ 385 h 589"/>
                <a:gd name="T68" fmla="*/ 560 w 776"/>
                <a:gd name="T69" fmla="*/ 431 h 589"/>
                <a:gd name="T70" fmla="*/ 574 w 776"/>
                <a:gd name="T71" fmla="*/ 435 h 589"/>
                <a:gd name="T72" fmla="*/ 591 w 776"/>
                <a:gd name="T73" fmla="*/ 467 h 589"/>
                <a:gd name="T74" fmla="*/ 622 w 776"/>
                <a:gd name="T75" fmla="*/ 517 h 589"/>
                <a:gd name="T76" fmla="*/ 680 w 776"/>
                <a:gd name="T77" fmla="*/ 558 h 589"/>
                <a:gd name="T78" fmla="*/ 702 w 776"/>
                <a:gd name="T79" fmla="*/ 570 h 589"/>
                <a:gd name="T80" fmla="*/ 694 w 776"/>
                <a:gd name="T81" fmla="*/ 575 h 589"/>
                <a:gd name="T82" fmla="*/ 687 w 776"/>
                <a:gd name="T83" fmla="*/ 582 h 589"/>
                <a:gd name="T84" fmla="*/ 709 w 776"/>
                <a:gd name="T85" fmla="*/ 584 h 589"/>
                <a:gd name="T86" fmla="*/ 764 w 776"/>
                <a:gd name="T87" fmla="*/ 553 h 589"/>
                <a:gd name="T88" fmla="*/ 762 w 776"/>
                <a:gd name="T89" fmla="*/ 520 h 589"/>
                <a:gd name="T90" fmla="*/ 766 w 776"/>
                <a:gd name="T91" fmla="*/ 467 h 589"/>
                <a:gd name="T92" fmla="*/ 762 w 776"/>
                <a:gd name="T93" fmla="*/ 387 h 589"/>
                <a:gd name="T94" fmla="*/ 714 w 776"/>
                <a:gd name="T95" fmla="*/ 306 h 589"/>
                <a:gd name="T96" fmla="*/ 692 w 776"/>
                <a:gd name="T97" fmla="*/ 267 h 589"/>
                <a:gd name="T98" fmla="*/ 692 w 776"/>
                <a:gd name="T99" fmla="*/ 238 h 589"/>
                <a:gd name="T100" fmla="*/ 651 w 776"/>
                <a:gd name="T101" fmla="*/ 183 h 589"/>
                <a:gd name="T102" fmla="*/ 622 w 776"/>
                <a:gd name="T103" fmla="*/ 149 h 589"/>
                <a:gd name="T104" fmla="*/ 579 w 776"/>
                <a:gd name="T105" fmla="*/ 53 h 589"/>
                <a:gd name="T106" fmla="*/ 569 w 776"/>
                <a:gd name="T107" fmla="*/ 39 h 589"/>
                <a:gd name="T108" fmla="*/ 557 w 776"/>
                <a:gd name="T109" fmla="*/ 10 h 589"/>
                <a:gd name="T110" fmla="*/ 517 w 776"/>
                <a:gd name="T111" fmla="*/ 5 h 589"/>
                <a:gd name="T112" fmla="*/ 521 w 776"/>
                <a:gd name="T113" fmla="*/ 41 h 589"/>
                <a:gd name="T114" fmla="*/ 502 w 776"/>
                <a:gd name="T115" fmla="*/ 48 h 589"/>
                <a:gd name="T116" fmla="*/ 248 w 776"/>
                <a:gd name="T117" fmla="*/ 44 h 589"/>
                <a:gd name="T118" fmla="*/ 238 w 776"/>
                <a:gd name="T119" fmla="*/ 22 h 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6" h="589">
                  <a:moveTo>
                    <a:pt x="238" y="22"/>
                  </a:moveTo>
                  <a:lnTo>
                    <a:pt x="3" y="46"/>
                  </a:lnTo>
                  <a:lnTo>
                    <a:pt x="3" y="51"/>
                  </a:lnTo>
                  <a:lnTo>
                    <a:pt x="3" y="53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8" y="73"/>
                  </a:lnTo>
                  <a:lnTo>
                    <a:pt x="12" y="77"/>
                  </a:lnTo>
                  <a:lnTo>
                    <a:pt x="15" y="77"/>
                  </a:lnTo>
                  <a:lnTo>
                    <a:pt x="22" y="85"/>
                  </a:lnTo>
                  <a:lnTo>
                    <a:pt x="24" y="87"/>
                  </a:lnTo>
                  <a:lnTo>
                    <a:pt x="20" y="97"/>
                  </a:lnTo>
                  <a:lnTo>
                    <a:pt x="20" y="99"/>
                  </a:lnTo>
                  <a:lnTo>
                    <a:pt x="24" y="101"/>
                  </a:lnTo>
                  <a:lnTo>
                    <a:pt x="27" y="104"/>
                  </a:lnTo>
                  <a:lnTo>
                    <a:pt x="27" y="106"/>
                  </a:lnTo>
                  <a:lnTo>
                    <a:pt x="22" y="111"/>
                  </a:lnTo>
                  <a:lnTo>
                    <a:pt x="22" y="118"/>
                  </a:lnTo>
                  <a:lnTo>
                    <a:pt x="24" y="121"/>
                  </a:lnTo>
                  <a:lnTo>
                    <a:pt x="36" y="116"/>
                  </a:lnTo>
                  <a:lnTo>
                    <a:pt x="41" y="111"/>
                  </a:lnTo>
                  <a:lnTo>
                    <a:pt x="46" y="99"/>
                  </a:lnTo>
                  <a:lnTo>
                    <a:pt x="48" y="94"/>
                  </a:lnTo>
                  <a:lnTo>
                    <a:pt x="53" y="97"/>
                  </a:lnTo>
                  <a:lnTo>
                    <a:pt x="60" y="97"/>
                  </a:lnTo>
                  <a:lnTo>
                    <a:pt x="63" y="94"/>
                  </a:lnTo>
                  <a:lnTo>
                    <a:pt x="65" y="97"/>
                  </a:lnTo>
                  <a:lnTo>
                    <a:pt x="65" y="99"/>
                  </a:lnTo>
                  <a:lnTo>
                    <a:pt x="56" y="106"/>
                  </a:lnTo>
                  <a:lnTo>
                    <a:pt x="58" y="109"/>
                  </a:lnTo>
                  <a:lnTo>
                    <a:pt x="65" y="106"/>
                  </a:lnTo>
                  <a:lnTo>
                    <a:pt x="77" y="104"/>
                  </a:lnTo>
                  <a:lnTo>
                    <a:pt x="118" y="89"/>
                  </a:lnTo>
                  <a:lnTo>
                    <a:pt x="125" y="89"/>
                  </a:lnTo>
                  <a:lnTo>
                    <a:pt x="125" y="94"/>
                  </a:lnTo>
                  <a:lnTo>
                    <a:pt x="118" y="101"/>
                  </a:lnTo>
                  <a:lnTo>
                    <a:pt x="120" y="101"/>
                  </a:lnTo>
                  <a:lnTo>
                    <a:pt x="140" y="104"/>
                  </a:lnTo>
                  <a:lnTo>
                    <a:pt x="156" y="111"/>
                  </a:lnTo>
                  <a:lnTo>
                    <a:pt x="176" y="121"/>
                  </a:lnTo>
                  <a:lnTo>
                    <a:pt x="180" y="121"/>
                  </a:lnTo>
                  <a:lnTo>
                    <a:pt x="180" y="116"/>
                  </a:lnTo>
                  <a:lnTo>
                    <a:pt x="185" y="111"/>
                  </a:lnTo>
                  <a:lnTo>
                    <a:pt x="188" y="118"/>
                  </a:lnTo>
                  <a:lnTo>
                    <a:pt x="200" y="121"/>
                  </a:lnTo>
                  <a:lnTo>
                    <a:pt x="202" y="123"/>
                  </a:lnTo>
                  <a:lnTo>
                    <a:pt x="202" y="123"/>
                  </a:lnTo>
                  <a:lnTo>
                    <a:pt x="200" y="125"/>
                  </a:lnTo>
                  <a:lnTo>
                    <a:pt x="200" y="130"/>
                  </a:lnTo>
                  <a:lnTo>
                    <a:pt x="224" y="147"/>
                  </a:lnTo>
                  <a:lnTo>
                    <a:pt x="226" y="154"/>
                  </a:lnTo>
                  <a:lnTo>
                    <a:pt x="224" y="159"/>
                  </a:lnTo>
                  <a:lnTo>
                    <a:pt x="224" y="164"/>
                  </a:lnTo>
                  <a:lnTo>
                    <a:pt x="219" y="161"/>
                  </a:lnTo>
                  <a:lnTo>
                    <a:pt x="219" y="157"/>
                  </a:lnTo>
                  <a:lnTo>
                    <a:pt x="216" y="161"/>
                  </a:lnTo>
                  <a:lnTo>
                    <a:pt x="216" y="166"/>
                  </a:lnTo>
                  <a:lnTo>
                    <a:pt x="221" y="166"/>
                  </a:lnTo>
                  <a:lnTo>
                    <a:pt x="255" y="159"/>
                  </a:lnTo>
                  <a:lnTo>
                    <a:pt x="257" y="154"/>
                  </a:lnTo>
                  <a:lnTo>
                    <a:pt x="269" y="154"/>
                  </a:lnTo>
                  <a:lnTo>
                    <a:pt x="296" y="130"/>
                  </a:lnTo>
                  <a:lnTo>
                    <a:pt x="313" y="130"/>
                  </a:lnTo>
                  <a:lnTo>
                    <a:pt x="313" y="128"/>
                  </a:lnTo>
                  <a:lnTo>
                    <a:pt x="310" y="123"/>
                  </a:lnTo>
                  <a:lnTo>
                    <a:pt x="315" y="111"/>
                  </a:lnTo>
                  <a:lnTo>
                    <a:pt x="344" y="109"/>
                  </a:lnTo>
                  <a:lnTo>
                    <a:pt x="387" y="130"/>
                  </a:lnTo>
                  <a:lnTo>
                    <a:pt x="387" y="135"/>
                  </a:lnTo>
                  <a:lnTo>
                    <a:pt x="399" y="145"/>
                  </a:lnTo>
                  <a:lnTo>
                    <a:pt x="409" y="159"/>
                  </a:lnTo>
                  <a:lnTo>
                    <a:pt x="435" y="178"/>
                  </a:lnTo>
                  <a:lnTo>
                    <a:pt x="437" y="185"/>
                  </a:lnTo>
                  <a:lnTo>
                    <a:pt x="445" y="193"/>
                  </a:lnTo>
                  <a:lnTo>
                    <a:pt x="466" y="190"/>
                  </a:lnTo>
                  <a:lnTo>
                    <a:pt x="481" y="214"/>
                  </a:lnTo>
                  <a:lnTo>
                    <a:pt x="485" y="217"/>
                  </a:lnTo>
                  <a:lnTo>
                    <a:pt x="483" y="224"/>
                  </a:lnTo>
                  <a:lnTo>
                    <a:pt x="490" y="248"/>
                  </a:lnTo>
                  <a:lnTo>
                    <a:pt x="488" y="274"/>
                  </a:lnTo>
                  <a:lnTo>
                    <a:pt x="481" y="303"/>
                  </a:lnTo>
                  <a:lnTo>
                    <a:pt x="483" y="325"/>
                  </a:lnTo>
                  <a:lnTo>
                    <a:pt x="485" y="332"/>
                  </a:lnTo>
                  <a:lnTo>
                    <a:pt x="502" y="344"/>
                  </a:lnTo>
                  <a:lnTo>
                    <a:pt x="507" y="334"/>
                  </a:lnTo>
                  <a:lnTo>
                    <a:pt x="502" y="330"/>
                  </a:lnTo>
                  <a:lnTo>
                    <a:pt x="497" y="315"/>
                  </a:lnTo>
                  <a:lnTo>
                    <a:pt x="497" y="313"/>
                  </a:lnTo>
                  <a:lnTo>
                    <a:pt x="507" y="310"/>
                  </a:lnTo>
                  <a:lnTo>
                    <a:pt x="514" y="325"/>
                  </a:lnTo>
                  <a:lnTo>
                    <a:pt x="519" y="325"/>
                  </a:lnTo>
                  <a:lnTo>
                    <a:pt x="519" y="318"/>
                  </a:lnTo>
                  <a:lnTo>
                    <a:pt x="521" y="315"/>
                  </a:lnTo>
                  <a:lnTo>
                    <a:pt x="526" y="320"/>
                  </a:lnTo>
                  <a:lnTo>
                    <a:pt x="526" y="327"/>
                  </a:lnTo>
                  <a:lnTo>
                    <a:pt x="521" y="334"/>
                  </a:lnTo>
                  <a:lnTo>
                    <a:pt x="517" y="339"/>
                  </a:lnTo>
                  <a:lnTo>
                    <a:pt x="512" y="359"/>
                  </a:lnTo>
                  <a:lnTo>
                    <a:pt x="507" y="361"/>
                  </a:lnTo>
                  <a:lnTo>
                    <a:pt x="507" y="368"/>
                  </a:lnTo>
                  <a:lnTo>
                    <a:pt x="512" y="375"/>
                  </a:lnTo>
                  <a:lnTo>
                    <a:pt x="521" y="385"/>
                  </a:lnTo>
                  <a:lnTo>
                    <a:pt x="536" y="416"/>
                  </a:lnTo>
                  <a:lnTo>
                    <a:pt x="557" y="431"/>
                  </a:lnTo>
                  <a:lnTo>
                    <a:pt x="560" y="431"/>
                  </a:lnTo>
                  <a:lnTo>
                    <a:pt x="562" y="421"/>
                  </a:lnTo>
                  <a:lnTo>
                    <a:pt x="569" y="421"/>
                  </a:lnTo>
                  <a:lnTo>
                    <a:pt x="574" y="435"/>
                  </a:lnTo>
                  <a:lnTo>
                    <a:pt x="574" y="443"/>
                  </a:lnTo>
                  <a:lnTo>
                    <a:pt x="581" y="459"/>
                  </a:lnTo>
                  <a:lnTo>
                    <a:pt x="591" y="467"/>
                  </a:lnTo>
                  <a:lnTo>
                    <a:pt x="601" y="469"/>
                  </a:lnTo>
                  <a:lnTo>
                    <a:pt x="617" y="515"/>
                  </a:lnTo>
                  <a:lnTo>
                    <a:pt x="622" y="517"/>
                  </a:lnTo>
                  <a:lnTo>
                    <a:pt x="644" y="522"/>
                  </a:lnTo>
                  <a:lnTo>
                    <a:pt x="654" y="527"/>
                  </a:lnTo>
                  <a:lnTo>
                    <a:pt x="680" y="558"/>
                  </a:lnTo>
                  <a:lnTo>
                    <a:pt x="690" y="565"/>
                  </a:lnTo>
                  <a:lnTo>
                    <a:pt x="694" y="565"/>
                  </a:lnTo>
                  <a:lnTo>
                    <a:pt x="702" y="570"/>
                  </a:lnTo>
                  <a:lnTo>
                    <a:pt x="704" y="575"/>
                  </a:lnTo>
                  <a:lnTo>
                    <a:pt x="697" y="577"/>
                  </a:lnTo>
                  <a:lnTo>
                    <a:pt x="694" y="575"/>
                  </a:lnTo>
                  <a:lnTo>
                    <a:pt x="692" y="575"/>
                  </a:lnTo>
                  <a:lnTo>
                    <a:pt x="687" y="577"/>
                  </a:lnTo>
                  <a:lnTo>
                    <a:pt x="687" y="582"/>
                  </a:lnTo>
                  <a:lnTo>
                    <a:pt x="690" y="584"/>
                  </a:lnTo>
                  <a:lnTo>
                    <a:pt x="704" y="589"/>
                  </a:lnTo>
                  <a:lnTo>
                    <a:pt x="709" y="584"/>
                  </a:lnTo>
                  <a:lnTo>
                    <a:pt x="721" y="582"/>
                  </a:lnTo>
                  <a:lnTo>
                    <a:pt x="757" y="570"/>
                  </a:lnTo>
                  <a:lnTo>
                    <a:pt x="764" y="553"/>
                  </a:lnTo>
                  <a:lnTo>
                    <a:pt x="766" y="551"/>
                  </a:lnTo>
                  <a:lnTo>
                    <a:pt x="762" y="529"/>
                  </a:lnTo>
                  <a:lnTo>
                    <a:pt x="762" y="520"/>
                  </a:lnTo>
                  <a:lnTo>
                    <a:pt x="769" y="503"/>
                  </a:lnTo>
                  <a:lnTo>
                    <a:pt x="776" y="505"/>
                  </a:lnTo>
                  <a:lnTo>
                    <a:pt x="766" y="467"/>
                  </a:lnTo>
                  <a:lnTo>
                    <a:pt x="769" y="450"/>
                  </a:lnTo>
                  <a:lnTo>
                    <a:pt x="769" y="414"/>
                  </a:lnTo>
                  <a:lnTo>
                    <a:pt x="762" y="387"/>
                  </a:lnTo>
                  <a:lnTo>
                    <a:pt x="757" y="375"/>
                  </a:lnTo>
                  <a:lnTo>
                    <a:pt x="730" y="344"/>
                  </a:lnTo>
                  <a:lnTo>
                    <a:pt x="714" y="306"/>
                  </a:lnTo>
                  <a:lnTo>
                    <a:pt x="694" y="279"/>
                  </a:lnTo>
                  <a:lnTo>
                    <a:pt x="694" y="274"/>
                  </a:lnTo>
                  <a:lnTo>
                    <a:pt x="692" y="267"/>
                  </a:lnTo>
                  <a:lnTo>
                    <a:pt x="687" y="253"/>
                  </a:lnTo>
                  <a:lnTo>
                    <a:pt x="687" y="248"/>
                  </a:lnTo>
                  <a:lnTo>
                    <a:pt x="692" y="238"/>
                  </a:lnTo>
                  <a:lnTo>
                    <a:pt x="692" y="234"/>
                  </a:lnTo>
                  <a:lnTo>
                    <a:pt x="668" y="197"/>
                  </a:lnTo>
                  <a:lnTo>
                    <a:pt x="651" y="183"/>
                  </a:lnTo>
                  <a:lnTo>
                    <a:pt x="642" y="178"/>
                  </a:lnTo>
                  <a:lnTo>
                    <a:pt x="639" y="173"/>
                  </a:lnTo>
                  <a:lnTo>
                    <a:pt x="622" y="149"/>
                  </a:lnTo>
                  <a:lnTo>
                    <a:pt x="601" y="109"/>
                  </a:lnTo>
                  <a:lnTo>
                    <a:pt x="593" y="87"/>
                  </a:lnTo>
                  <a:lnTo>
                    <a:pt x="579" y="53"/>
                  </a:lnTo>
                  <a:lnTo>
                    <a:pt x="579" y="48"/>
                  </a:lnTo>
                  <a:lnTo>
                    <a:pt x="574" y="41"/>
                  </a:lnTo>
                  <a:lnTo>
                    <a:pt x="569" y="39"/>
                  </a:lnTo>
                  <a:lnTo>
                    <a:pt x="567" y="17"/>
                  </a:lnTo>
                  <a:lnTo>
                    <a:pt x="565" y="8"/>
                  </a:lnTo>
                  <a:lnTo>
                    <a:pt x="557" y="10"/>
                  </a:lnTo>
                  <a:lnTo>
                    <a:pt x="541" y="10"/>
                  </a:lnTo>
                  <a:lnTo>
                    <a:pt x="524" y="0"/>
                  </a:lnTo>
                  <a:lnTo>
                    <a:pt x="517" y="5"/>
                  </a:lnTo>
                  <a:lnTo>
                    <a:pt x="514" y="10"/>
                  </a:lnTo>
                  <a:lnTo>
                    <a:pt x="514" y="20"/>
                  </a:lnTo>
                  <a:lnTo>
                    <a:pt x="521" y="41"/>
                  </a:lnTo>
                  <a:lnTo>
                    <a:pt x="519" y="56"/>
                  </a:lnTo>
                  <a:lnTo>
                    <a:pt x="505" y="53"/>
                  </a:lnTo>
                  <a:lnTo>
                    <a:pt x="502" y="48"/>
                  </a:lnTo>
                  <a:lnTo>
                    <a:pt x="497" y="36"/>
                  </a:lnTo>
                  <a:lnTo>
                    <a:pt x="252" y="51"/>
                  </a:lnTo>
                  <a:lnTo>
                    <a:pt x="248" y="44"/>
                  </a:lnTo>
                  <a:lnTo>
                    <a:pt x="248" y="36"/>
                  </a:lnTo>
                  <a:lnTo>
                    <a:pt x="240" y="27"/>
                  </a:lnTo>
                  <a:lnTo>
                    <a:pt x="238" y="22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BD3156D-C1B2-8A41-B579-E3295676230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14766" y="3962152"/>
              <a:ext cx="857077" cy="884400"/>
            </a:xfrm>
            <a:custGeom>
              <a:avLst/>
              <a:gdLst>
                <a:gd name="T0" fmla="*/ 87 w 596"/>
                <a:gd name="T1" fmla="*/ 0 h 615"/>
                <a:gd name="T2" fmla="*/ 0 w 596"/>
                <a:gd name="T3" fmla="*/ 605 h 615"/>
                <a:gd name="T4" fmla="*/ 0 w 596"/>
                <a:gd name="T5" fmla="*/ 608 h 615"/>
                <a:gd name="T6" fmla="*/ 80 w 596"/>
                <a:gd name="T7" fmla="*/ 615 h 615"/>
                <a:gd name="T8" fmla="*/ 84 w 596"/>
                <a:gd name="T9" fmla="*/ 569 h 615"/>
                <a:gd name="T10" fmla="*/ 233 w 596"/>
                <a:gd name="T11" fmla="*/ 586 h 615"/>
                <a:gd name="T12" fmla="*/ 231 w 596"/>
                <a:gd name="T13" fmla="*/ 586 h 615"/>
                <a:gd name="T14" fmla="*/ 226 w 596"/>
                <a:gd name="T15" fmla="*/ 577 h 615"/>
                <a:gd name="T16" fmla="*/ 231 w 596"/>
                <a:gd name="T17" fmla="*/ 569 h 615"/>
                <a:gd name="T18" fmla="*/ 231 w 596"/>
                <a:gd name="T19" fmla="*/ 569 h 615"/>
                <a:gd name="T20" fmla="*/ 226 w 596"/>
                <a:gd name="T21" fmla="*/ 564 h 615"/>
                <a:gd name="T22" fmla="*/ 228 w 596"/>
                <a:gd name="T23" fmla="*/ 562 h 615"/>
                <a:gd name="T24" fmla="*/ 550 w 596"/>
                <a:gd name="T25" fmla="*/ 593 h 615"/>
                <a:gd name="T26" fmla="*/ 589 w 596"/>
                <a:gd name="T27" fmla="*/ 110 h 615"/>
                <a:gd name="T28" fmla="*/ 593 w 596"/>
                <a:gd name="T29" fmla="*/ 110 h 615"/>
                <a:gd name="T30" fmla="*/ 596 w 596"/>
                <a:gd name="T31" fmla="*/ 57 h 615"/>
                <a:gd name="T32" fmla="*/ 87 w 596"/>
                <a:gd name="T33" fmla="*/ 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96" h="615">
                  <a:moveTo>
                    <a:pt x="87" y="0"/>
                  </a:moveTo>
                  <a:lnTo>
                    <a:pt x="0" y="605"/>
                  </a:lnTo>
                  <a:lnTo>
                    <a:pt x="0" y="608"/>
                  </a:lnTo>
                  <a:lnTo>
                    <a:pt x="80" y="615"/>
                  </a:lnTo>
                  <a:lnTo>
                    <a:pt x="84" y="569"/>
                  </a:lnTo>
                  <a:lnTo>
                    <a:pt x="233" y="586"/>
                  </a:lnTo>
                  <a:lnTo>
                    <a:pt x="231" y="586"/>
                  </a:lnTo>
                  <a:lnTo>
                    <a:pt x="226" y="577"/>
                  </a:lnTo>
                  <a:lnTo>
                    <a:pt x="231" y="569"/>
                  </a:lnTo>
                  <a:lnTo>
                    <a:pt x="231" y="569"/>
                  </a:lnTo>
                  <a:lnTo>
                    <a:pt x="226" y="564"/>
                  </a:lnTo>
                  <a:lnTo>
                    <a:pt x="228" y="562"/>
                  </a:lnTo>
                  <a:lnTo>
                    <a:pt x="550" y="593"/>
                  </a:lnTo>
                  <a:lnTo>
                    <a:pt x="589" y="110"/>
                  </a:lnTo>
                  <a:lnTo>
                    <a:pt x="593" y="110"/>
                  </a:lnTo>
                  <a:lnTo>
                    <a:pt x="596" y="57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C29F3AE9-88D5-6B46-9D10-442C90E2C6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65972" y="3395561"/>
              <a:ext cx="559401" cy="268915"/>
            </a:xfrm>
            <a:custGeom>
              <a:avLst/>
              <a:gdLst>
                <a:gd name="T0" fmla="*/ 223 w 389"/>
                <a:gd name="T1" fmla="*/ 12 h 187"/>
                <a:gd name="T2" fmla="*/ 12 w 389"/>
                <a:gd name="T3" fmla="*/ 110 h 187"/>
                <a:gd name="T4" fmla="*/ 21 w 389"/>
                <a:gd name="T5" fmla="*/ 100 h 187"/>
                <a:gd name="T6" fmla="*/ 45 w 389"/>
                <a:gd name="T7" fmla="*/ 79 h 187"/>
                <a:gd name="T8" fmla="*/ 57 w 389"/>
                <a:gd name="T9" fmla="*/ 67 h 187"/>
                <a:gd name="T10" fmla="*/ 67 w 389"/>
                <a:gd name="T11" fmla="*/ 62 h 187"/>
                <a:gd name="T12" fmla="*/ 86 w 389"/>
                <a:gd name="T13" fmla="*/ 60 h 187"/>
                <a:gd name="T14" fmla="*/ 117 w 389"/>
                <a:gd name="T15" fmla="*/ 43 h 187"/>
                <a:gd name="T16" fmla="*/ 129 w 389"/>
                <a:gd name="T17" fmla="*/ 48 h 187"/>
                <a:gd name="T18" fmla="*/ 139 w 389"/>
                <a:gd name="T19" fmla="*/ 55 h 187"/>
                <a:gd name="T20" fmla="*/ 153 w 389"/>
                <a:gd name="T21" fmla="*/ 74 h 187"/>
                <a:gd name="T22" fmla="*/ 161 w 389"/>
                <a:gd name="T23" fmla="*/ 74 h 187"/>
                <a:gd name="T24" fmla="*/ 175 w 389"/>
                <a:gd name="T25" fmla="*/ 79 h 187"/>
                <a:gd name="T26" fmla="*/ 180 w 389"/>
                <a:gd name="T27" fmla="*/ 98 h 187"/>
                <a:gd name="T28" fmla="*/ 201 w 389"/>
                <a:gd name="T29" fmla="*/ 105 h 187"/>
                <a:gd name="T30" fmla="*/ 221 w 389"/>
                <a:gd name="T31" fmla="*/ 117 h 187"/>
                <a:gd name="T32" fmla="*/ 209 w 389"/>
                <a:gd name="T33" fmla="*/ 141 h 187"/>
                <a:gd name="T34" fmla="*/ 204 w 389"/>
                <a:gd name="T35" fmla="*/ 170 h 187"/>
                <a:gd name="T36" fmla="*/ 225 w 389"/>
                <a:gd name="T37" fmla="*/ 165 h 187"/>
                <a:gd name="T38" fmla="*/ 240 w 389"/>
                <a:gd name="T39" fmla="*/ 177 h 187"/>
                <a:gd name="T40" fmla="*/ 252 w 389"/>
                <a:gd name="T41" fmla="*/ 170 h 187"/>
                <a:gd name="T42" fmla="*/ 281 w 389"/>
                <a:gd name="T43" fmla="*/ 177 h 187"/>
                <a:gd name="T44" fmla="*/ 293 w 389"/>
                <a:gd name="T45" fmla="*/ 182 h 187"/>
                <a:gd name="T46" fmla="*/ 290 w 389"/>
                <a:gd name="T47" fmla="*/ 173 h 187"/>
                <a:gd name="T48" fmla="*/ 273 w 389"/>
                <a:gd name="T49" fmla="*/ 161 h 187"/>
                <a:gd name="T50" fmla="*/ 273 w 389"/>
                <a:gd name="T51" fmla="*/ 153 h 187"/>
                <a:gd name="T52" fmla="*/ 281 w 389"/>
                <a:gd name="T53" fmla="*/ 151 h 187"/>
                <a:gd name="T54" fmla="*/ 264 w 389"/>
                <a:gd name="T55" fmla="*/ 137 h 187"/>
                <a:gd name="T56" fmla="*/ 257 w 389"/>
                <a:gd name="T57" fmla="*/ 110 h 187"/>
                <a:gd name="T58" fmla="*/ 259 w 389"/>
                <a:gd name="T59" fmla="*/ 81 h 187"/>
                <a:gd name="T60" fmla="*/ 254 w 389"/>
                <a:gd name="T61" fmla="*/ 72 h 187"/>
                <a:gd name="T62" fmla="*/ 254 w 389"/>
                <a:gd name="T63" fmla="*/ 62 h 187"/>
                <a:gd name="T64" fmla="*/ 259 w 389"/>
                <a:gd name="T65" fmla="*/ 50 h 187"/>
                <a:gd name="T66" fmla="*/ 276 w 389"/>
                <a:gd name="T67" fmla="*/ 38 h 187"/>
                <a:gd name="T68" fmla="*/ 290 w 389"/>
                <a:gd name="T69" fmla="*/ 24 h 187"/>
                <a:gd name="T70" fmla="*/ 288 w 389"/>
                <a:gd name="T71" fmla="*/ 40 h 187"/>
                <a:gd name="T72" fmla="*/ 276 w 389"/>
                <a:gd name="T73" fmla="*/ 55 h 187"/>
                <a:gd name="T74" fmla="*/ 276 w 389"/>
                <a:gd name="T75" fmla="*/ 74 h 187"/>
                <a:gd name="T76" fmla="*/ 288 w 389"/>
                <a:gd name="T77" fmla="*/ 96 h 187"/>
                <a:gd name="T78" fmla="*/ 276 w 389"/>
                <a:gd name="T79" fmla="*/ 108 h 187"/>
                <a:gd name="T80" fmla="*/ 288 w 389"/>
                <a:gd name="T81" fmla="*/ 115 h 187"/>
                <a:gd name="T82" fmla="*/ 288 w 389"/>
                <a:gd name="T83" fmla="*/ 127 h 187"/>
                <a:gd name="T84" fmla="*/ 288 w 389"/>
                <a:gd name="T85" fmla="*/ 137 h 187"/>
                <a:gd name="T86" fmla="*/ 305 w 389"/>
                <a:gd name="T87" fmla="*/ 158 h 187"/>
                <a:gd name="T88" fmla="*/ 314 w 389"/>
                <a:gd name="T89" fmla="*/ 153 h 187"/>
                <a:gd name="T90" fmla="*/ 326 w 389"/>
                <a:gd name="T91" fmla="*/ 156 h 187"/>
                <a:gd name="T92" fmla="*/ 331 w 389"/>
                <a:gd name="T93" fmla="*/ 175 h 187"/>
                <a:gd name="T94" fmla="*/ 336 w 389"/>
                <a:gd name="T95" fmla="*/ 185 h 187"/>
                <a:gd name="T96" fmla="*/ 345 w 389"/>
                <a:gd name="T97" fmla="*/ 187 h 187"/>
                <a:gd name="T98" fmla="*/ 379 w 389"/>
                <a:gd name="T99" fmla="*/ 168 h 187"/>
                <a:gd name="T100" fmla="*/ 382 w 389"/>
                <a:gd name="T101" fmla="*/ 158 h 187"/>
                <a:gd name="T102" fmla="*/ 389 w 389"/>
                <a:gd name="T103" fmla="*/ 120 h 187"/>
                <a:gd name="T104" fmla="*/ 295 w 389"/>
                <a:gd name="T105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187">
                  <a:moveTo>
                    <a:pt x="295" y="0"/>
                  </a:moveTo>
                  <a:lnTo>
                    <a:pt x="223" y="12"/>
                  </a:lnTo>
                  <a:lnTo>
                    <a:pt x="0" y="55"/>
                  </a:lnTo>
                  <a:lnTo>
                    <a:pt x="12" y="110"/>
                  </a:lnTo>
                  <a:lnTo>
                    <a:pt x="16" y="103"/>
                  </a:lnTo>
                  <a:lnTo>
                    <a:pt x="21" y="100"/>
                  </a:lnTo>
                  <a:lnTo>
                    <a:pt x="38" y="81"/>
                  </a:lnTo>
                  <a:lnTo>
                    <a:pt x="45" y="79"/>
                  </a:lnTo>
                  <a:lnTo>
                    <a:pt x="50" y="69"/>
                  </a:lnTo>
                  <a:lnTo>
                    <a:pt x="57" y="67"/>
                  </a:lnTo>
                  <a:lnTo>
                    <a:pt x="62" y="57"/>
                  </a:lnTo>
                  <a:lnTo>
                    <a:pt x="67" y="62"/>
                  </a:lnTo>
                  <a:lnTo>
                    <a:pt x="77" y="64"/>
                  </a:lnTo>
                  <a:lnTo>
                    <a:pt x="86" y="60"/>
                  </a:lnTo>
                  <a:lnTo>
                    <a:pt x="91" y="52"/>
                  </a:lnTo>
                  <a:lnTo>
                    <a:pt x="117" y="43"/>
                  </a:lnTo>
                  <a:lnTo>
                    <a:pt x="122" y="48"/>
                  </a:lnTo>
                  <a:lnTo>
                    <a:pt x="129" y="48"/>
                  </a:lnTo>
                  <a:lnTo>
                    <a:pt x="137" y="45"/>
                  </a:lnTo>
                  <a:lnTo>
                    <a:pt x="139" y="55"/>
                  </a:lnTo>
                  <a:lnTo>
                    <a:pt x="144" y="55"/>
                  </a:lnTo>
                  <a:lnTo>
                    <a:pt x="153" y="74"/>
                  </a:lnTo>
                  <a:lnTo>
                    <a:pt x="153" y="74"/>
                  </a:lnTo>
                  <a:lnTo>
                    <a:pt x="161" y="74"/>
                  </a:lnTo>
                  <a:lnTo>
                    <a:pt x="165" y="76"/>
                  </a:lnTo>
                  <a:lnTo>
                    <a:pt x="175" y="79"/>
                  </a:lnTo>
                  <a:lnTo>
                    <a:pt x="170" y="86"/>
                  </a:lnTo>
                  <a:lnTo>
                    <a:pt x="180" y="98"/>
                  </a:lnTo>
                  <a:lnTo>
                    <a:pt x="194" y="98"/>
                  </a:lnTo>
                  <a:lnTo>
                    <a:pt x="201" y="105"/>
                  </a:lnTo>
                  <a:lnTo>
                    <a:pt x="213" y="110"/>
                  </a:lnTo>
                  <a:lnTo>
                    <a:pt x="221" y="117"/>
                  </a:lnTo>
                  <a:lnTo>
                    <a:pt x="218" y="125"/>
                  </a:lnTo>
                  <a:lnTo>
                    <a:pt x="209" y="141"/>
                  </a:lnTo>
                  <a:lnTo>
                    <a:pt x="201" y="158"/>
                  </a:lnTo>
                  <a:lnTo>
                    <a:pt x="204" y="170"/>
                  </a:lnTo>
                  <a:lnTo>
                    <a:pt x="216" y="170"/>
                  </a:lnTo>
                  <a:lnTo>
                    <a:pt x="225" y="165"/>
                  </a:lnTo>
                  <a:lnTo>
                    <a:pt x="235" y="175"/>
                  </a:lnTo>
                  <a:lnTo>
                    <a:pt x="240" y="177"/>
                  </a:lnTo>
                  <a:lnTo>
                    <a:pt x="240" y="173"/>
                  </a:lnTo>
                  <a:lnTo>
                    <a:pt x="252" y="170"/>
                  </a:lnTo>
                  <a:lnTo>
                    <a:pt x="264" y="173"/>
                  </a:lnTo>
                  <a:lnTo>
                    <a:pt x="281" y="177"/>
                  </a:lnTo>
                  <a:lnTo>
                    <a:pt x="290" y="182"/>
                  </a:lnTo>
                  <a:lnTo>
                    <a:pt x="293" y="182"/>
                  </a:lnTo>
                  <a:lnTo>
                    <a:pt x="293" y="177"/>
                  </a:lnTo>
                  <a:lnTo>
                    <a:pt x="290" y="173"/>
                  </a:lnTo>
                  <a:lnTo>
                    <a:pt x="283" y="161"/>
                  </a:lnTo>
                  <a:lnTo>
                    <a:pt x="273" y="161"/>
                  </a:lnTo>
                  <a:lnTo>
                    <a:pt x="273" y="158"/>
                  </a:lnTo>
                  <a:lnTo>
                    <a:pt x="273" y="153"/>
                  </a:lnTo>
                  <a:lnTo>
                    <a:pt x="276" y="153"/>
                  </a:lnTo>
                  <a:lnTo>
                    <a:pt x="281" y="151"/>
                  </a:lnTo>
                  <a:lnTo>
                    <a:pt x="271" y="146"/>
                  </a:lnTo>
                  <a:lnTo>
                    <a:pt x="264" y="137"/>
                  </a:lnTo>
                  <a:lnTo>
                    <a:pt x="259" y="117"/>
                  </a:lnTo>
                  <a:lnTo>
                    <a:pt x="257" y="110"/>
                  </a:lnTo>
                  <a:lnTo>
                    <a:pt x="254" y="98"/>
                  </a:lnTo>
                  <a:lnTo>
                    <a:pt x="259" y="81"/>
                  </a:lnTo>
                  <a:lnTo>
                    <a:pt x="257" y="74"/>
                  </a:lnTo>
                  <a:lnTo>
                    <a:pt x="254" y="72"/>
                  </a:lnTo>
                  <a:lnTo>
                    <a:pt x="254" y="67"/>
                  </a:lnTo>
                  <a:lnTo>
                    <a:pt x="254" y="62"/>
                  </a:lnTo>
                  <a:lnTo>
                    <a:pt x="257" y="57"/>
                  </a:lnTo>
                  <a:lnTo>
                    <a:pt x="259" y="50"/>
                  </a:lnTo>
                  <a:lnTo>
                    <a:pt x="273" y="40"/>
                  </a:lnTo>
                  <a:lnTo>
                    <a:pt x="276" y="38"/>
                  </a:lnTo>
                  <a:lnTo>
                    <a:pt x="281" y="24"/>
                  </a:lnTo>
                  <a:lnTo>
                    <a:pt x="290" y="24"/>
                  </a:lnTo>
                  <a:lnTo>
                    <a:pt x="293" y="28"/>
                  </a:lnTo>
                  <a:lnTo>
                    <a:pt x="288" y="40"/>
                  </a:lnTo>
                  <a:lnTo>
                    <a:pt x="283" y="48"/>
                  </a:lnTo>
                  <a:lnTo>
                    <a:pt x="276" y="55"/>
                  </a:lnTo>
                  <a:lnTo>
                    <a:pt x="273" y="64"/>
                  </a:lnTo>
                  <a:lnTo>
                    <a:pt x="276" y="74"/>
                  </a:lnTo>
                  <a:lnTo>
                    <a:pt x="283" y="76"/>
                  </a:lnTo>
                  <a:lnTo>
                    <a:pt x="288" y="96"/>
                  </a:lnTo>
                  <a:lnTo>
                    <a:pt x="288" y="100"/>
                  </a:lnTo>
                  <a:lnTo>
                    <a:pt x="276" y="108"/>
                  </a:lnTo>
                  <a:lnTo>
                    <a:pt x="278" y="110"/>
                  </a:lnTo>
                  <a:lnTo>
                    <a:pt x="288" y="115"/>
                  </a:lnTo>
                  <a:lnTo>
                    <a:pt x="290" y="117"/>
                  </a:lnTo>
                  <a:lnTo>
                    <a:pt x="288" y="127"/>
                  </a:lnTo>
                  <a:lnTo>
                    <a:pt x="290" y="132"/>
                  </a:lnTo>
                  <a:lnTo>
                    <a:pt x="288" y="137"/>
                  </a:lnTo>
                  <a:lnTo>
                    <a:pt x="293" y="149"/>
                  </a:lnTo>
                  <a:lnTo>
                    <a:pt x="305" y="158"/>
                  </a:lnTo>
                  <a:lnTo>
                    <a:pt x="312" y="158"/>
                  </a:lnTo>
                  <a:lnTo>
                    <a:pt x="314" y="153"/>
                  </a:lnTo>
                  <a:lnTo>
                    <a:pt x="321" y="153"/>
                  </a:lnTo>
                  <a:lnTo>
                    <a:pt x="326" y="156"/>
                  </a:lnTo>
                  <a:lnTo>
                    <a:pt x="324" y="163"/>
                  </a:lnTo>
                  <a:lnTo>
                    <a:pt x="331" y="175"/>
                  </a:lnTo>
                  <a:lnTo>
                    <a:pt x="331" y="180"/>
                  </a:lnTo>
                  <a:lnTo>
                    <a:pt x="336" y="185"/>
                  </a:lnTo>
                  <a:lnTo>
                    <a:pt x="345" y="185"/>
                  </a:lnTo>
                  <a:lnTo>
                    <a:pt x="345" y="187"/>
                  </a:lnTo>
                  <a:lnTo>
                    <a:pt x="353" y="177"/>
                  </a:lnTo>
                  <a:lnTo>
                    <a:pt x="379" y="168"/>
                  </a:lnTo>
                  <a:lnTo>
                    <a:pt x="382" y="165"/>
                  </a:lnTo>
                  <a:lnTo>
                    <a:pt x="382" y="158"/>
                  </a:lnTo>
                  <a:lnTo>
                    <a:pt x="389" y="122"/>
                  </a:lnTo>
                  <a:lnTo>
                    <a:pt x="389" y="120"/>
                  </a:lnTo>
                  <a:lnTo>
                    <a:pt x="336" y="132"/>
                  </a:lnTo>
                  <a:lnTo>
                    <a:pt x="295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AA97460B-F796-824E-82A3-51B36909B17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39765" y="4120338"/>
              <a:ext cx="1712716" cy="1669574"/>
            </a:xfrm>
            <a:custGeom>
              <a:avLst/>
              <a:gdLst>
                <a:gd name="T0" fmla="*/ 1083 w 1191"/>
                <a:gd name="T1" fmla="*/ 320 h 1161"/>
                <a:gd name="T2" fmla="*/ 1004 w 1191"/>
                <a:gd name="T3" fmla="*/ 301 h 1161"/>
                <a:gd name="T4" fmla="*/ 956 w 1191"/>
                <a:gd name="T5" fmla="*/ 308 h 1161"/>
                <a:gd name="T6" fmla="*/ 915 w 1191"/>
                <a:gd name="T7" fmla="*/ 308 h 1161"/>
                <a:gd name="T8" fmla="*/ 903 w 1191"/>
                <a:gd name="T9" fmla="*/ 308 h 1161"/>
                <a:gd name="T10" fmla="*/ 884 w 1191"/>
                <a:gd name="T11" fmla="*/ 298 h 1161"/>
                <a:gd name="T12" fmla="*/ 865 w 1191"/>
                <a:gd name="T13" fmla="*/ 322 h 1161"/>
                <a:gd name="T14" fmla="*/ 855 w 1191"/>
                <a:gd name="T15" fmla="*/ 303 h 1161"/>
                <a:gd name="T16" fmla="*/ 814 w 1191"/>
                <a:gd name="T17" fmla="*/ 296 h 1161"/>
                <a:gd name="T18" fmla="*/ 790 w 1191"/>
                <a:gd name="T19" fmla="*/ 291 h 1161"/>
                <a:gd name="T20" fmla="*/ 752 w 1191"/>
                <a:gd name="T21" fmla="*/ 281 h 1161"/>
                <a:gd name="T22" fmla="*/ 728 w 1191"/>
                <a:gd name="T23" fmla="*/ 272 h 1161"/>
                <a:gd name="T24" fmla="*/ 689 w 1191"/>
                <a:gd name="T25" fmla="*/ 262 h 1161"/>
                <a:gd name="T26" fmla="*/ 672 w 1191"/>
                <a:gd name="T27" fmla="*/ 241 h 1161"/>
                <a:gd name="T28" fmla="*/ 632 w 1191"/>
                <a:gd name="T29" fmla="*/ 229 h 1161"/>
                <a:gd name="T30" fmla="*/ 367 w 1191"/>
                <a:gd name="T31" fmla="*/ 0 h 1161"/>
                <a:gd name="T32" fmla="*/ 0 w 1191"/>
                <a:gd name="T33" fmla="*/ 454 h 1161"/>
                <a:gd name="T34" fmla="*/ 5 w 1191"/>
                <a:gd name="T35" fmla="*/ 476 h 1161"/>
                <a:gd name="T36" fmla="*/ 34 w 1191"/>
                <a:gd name="T37" fmla="*/ 515 h 1161"/>
                <a:gd name="T38" fmla="*/ 147 w 1191"/>
                <a:gd name="T39" fmla="*/ 623 h 1161"/>
                <a:gd name="T40" fmla="*/ 161 w 1191"/>
                <a:gd name="T41" fmla="*/ 661 h 1161"/>
                <a:gd name="T42" fmla="*/ 240 w 1191"/>
                <a:gd name="T43" fmla="*/ 777 h 1161"/>
                <a:gd name="T44" fmla="*/ 312 w 1191"/>
                <a:gd name="T45" fmla="*/ 789 h 1161"/>
                <a:gd name="T46" fmla="*/ 353 w 1191"/>
                <a:gd name="T47" fmla="*/ 724 h 1161"/>
                <a:gd name="T48" fmla="*/ 377 w 1191"/>
                <a:gd name="T49" fmla="*/ 714 h 1161"/>
                <a:gd name="T50" fmla="*/ 425 w 1191"/>
                <a:gd name="T51" fmla="*/ 731 h 1161"/>
                <a:gd name="T52" fmla="*/ 473 w 1191"/>
                <a:gd name="T53" fmla="*/ 753 h 1161"/>
                <a:gd name="T54" fmla="*/ 490 w 1191"/>
                <a:gd name="T55" fmla="*/ 765 h 1161"/>
                <a:gd name="T56" fmla="*/ 528 w 1191"/>
                <a:gd name="T57" fmla="*/ 817 h 1161"/>
                <a:gd name="T58" fmla="*/ 593 w 1191"/>
                <a:gd name="T59" fmla="*/ 940 h 1161"/>
                <a:gd name="T60" fmla="*/ 632 w 1191"/>
                <a:gd name="T61" fmla="*/ 981 h 1161"/>
                <a:gd name="T62" fmla="*/ 644 w 1191"/>
                <a:gd name="T63" fmla="*/ 1046 h 1161"/>
                <a:gd name="T64" fmla="*/ 701 w 1191"/>
                <a:gd name="T65" fmla="*/ 1111 h 1161"/>
                <a:gd name="T66" fmla="*/ 800 w 1191"/>
                <a:gd name="T67" fmla="*/ 1142 h 1161"/>
                <a:gd name="T68" fmla="*/ 850 w 1191"/>
                <a:gd name="T69" fmla="*/ 1151 h 1161"/>
                <a:gd name="T70" fmla="*/ 848 w 1191"/>
                <a:gd name="T71" fmla="*/ 1137 h 1161"/>
                <a:gd name="T72" fmla="*/ 829 w 1191"/>
                <a:gd name="T73" fmla="*/ 1024 h 1161"/>
                <a:gd name="T74" fmla="*/ 819 w 1191"/>
                <a:gd name="T75" fmla="*/ 1010 h 1161"/>
                <a:gd name="T76" fmla="*/ 843 w 1191"/>
                <a:gd name="T77" fmla="*/ 969 h 1161"/>
                <a:gd name="T78" fmla="*/ 850 w 1191"/>
                <a:gd name="T79" fmla="*/ 952 h 1161"/>
                <a:gd name="T80" fmla="*/ 865 w 1191"/>
                <a:gd name="T81" fmla="*/ 914 h 1161"/>
                <a:gd name="T82" fmla="*/ 881 w 1191"/>
                <a:gd name="T83" fmla="*/ 916 h 1161"/>
                <a:gd name="T84" fmla="*/ 891 w 1191"/>
                <a:gd name="T85" fmla="*/ 899 h 1161"/>
                <a:gd name="T86" fmla="*/ 903 w 1191"/>
                <a:gd name="T87" fmla="*/ 897 h 1161"/>
                <a:gd name="T88" fmla="*/ 927 w 1191"/>
                <a:gd name="T89" fmla="*/ 882 h 1161"/>
                <a:gd name="T90" fmla="*/ 939 w 1191"/>
                <a:gd name="T91" fmla="*/ 861 h 1161"/>
                <a:gd name="T92" fmla="*/ 949 w 1191"/>
                <a:gd name="T93" fmla="*/ 870 h 1161"/>
                <a:gd name="T94" fmla="*/ 1042 w 1191"/>
                <a:gd name="T95" fmla="*/ 822 h 1161"/>
                <a:gd name="T96" fmla="*/ 1059 w 1191"/>
                <a:gd name="T97" fmla="*/ 767 h 1161"/>
                <a:gd name="T98" fmla="*/ 1081 w 1191"/>
                <a:gd name="T99" fmla="*/ 762 h 1161"/>
                <a:gd name="T100" fmla="*/ 1143 w 1191"/>
                <a:gd name="T101" fmla="*/ 753 h 1161"/>
                <a:gd name="T102" fmla="*/ 1162 w 1191"/>
                <a:gd name="T103" fmla="*/ 743 h 1161"/>
                <a:gd name="T104" fmla="*/ 1172 w 1191"/>
                <a:gd name="T105" fmla="*/ 719 h 1161"/>
                <a:gd name="T106" fmla="*/ 1174 w 1191"/>
                <a:gd name="T107" fmla="*/ 673 h 1161"/>
                <a:gd name="T108" fmla="*/ 1189 w 1191"/>
                <a:gd name="T109" fmla="*/ 637 h 1161"/>
                <a:gd name="T110" fmla="*/ 1182 w 1191"/>
                <a:gd name="T111" fmla="*/ 577 h 1161"/>
                <a:gd name="T112" fmla="*/ 1172 w 1191"/>
                <a:gd name="T113" fmla="*/ 553 h 1161"/>
                <a:gd name="T114" fmla="*/ 1160 w 1191"/>
                <a:gd name="T115" fmla="*/ 519 h 1161"/>
                <a:gd name="T116" fmla="*/ 1141 w 1191"/>
                <a:gd name="T117" fmla="*/ 337 h 1161"/>
                <a:gd name="T118" fmla="*/ 1098 w 1191"/>
                <a:gd name="T119" fmla="*/ 327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91" h="1161">
                  <a:moveTo>
                    <a:pt x="1098" y="327"/>
                  </a:moveTo>
                  <a:lnTo>
                    <a:pt x="1093" y="325"/>
                  </a:lnTo>
                  <a:lnTo>
                    <a:pt x="1090" y="322"/>
                  </a:lnTo>
                  <a:lnTo>
                    <a:pt x="1083" y="320"/>
                  </a:lnTo>
                  <a:lnTo>
                    <a:pt x="1040" y="296"/>
                  </a:lnTo>
                  <a:lnTo>
                    <a:pt x="1037" y="298"/>
                  </a:lnTo>
                  <a:lnTo>
                    <a:pt x="1023" y="303"/>
                  </a:lnTo>
                  <a:lnTo>
                    <a:pt x="1004" y="301"/>
                  </a:lnTo>
                  <a:lnTo>
                    <a:pt x="997" y="301"/>
                  </a:lnTo>
                  <a:lnTo>
                    <a:pt x="992" y="301"/>
                  </a:lnTo>
                  <a:lnTo>
                    <a:pt x="975" y="308"/>
                  </a:lnTo>
                  <a:lnTo>
                    <a:pt x="956" y="308"/>
                  </a:lnTo>
                  <a:lnTo>
                    <a:pt x="951" y="310"/>
                  </a:lnTo>
                  <a:lnTo>
                    <a:pt x="937" y="322"/>
                  </a:lnTo>
                  <a:lnTo>
                    <a:pt x="922" y="313"/>
                  </a:lnTo>
                  <a:lnTo>
                    <a:pt x="915" y="308"/>
                  </a:lnTo>
                  <a:lnTo>
                    <a:pt x="915" y="305"/>
                  </a:lnTo>
                  <a:lnTo>
                    <a:pt x="913" y="305"/>
                  </a:lnTo>
                  <a:lnTo>
                    <a:pt x="908" y="303"/>
                  </a:lnTo>
                  <a:lnTo>
                    <a:pt x="903" y="308"/>
                  </a:lnTo>
                  <a:lnTo>
                    <a:pt x="898" y="308"/>
                  </a:lnTo>
                  <a:lnTo>
                    <a:pt x="889" y="305"/>
                  </a:lnTo>
                  <a:lnTo>
                    <a:pt x="889" y="298"/>
                  </a:lnTo>
                  <a:lnTo>
                    <a:pt x="884" y="298"/>
                  </a:lnTo>
                  <a:lnTo>
                    <a:pt x="877" y="303"/>
                  </a:lnTo>
                  <a:lnTo>
                    <a:pt x="869" y="313"/>
                  </a:lnTo>
                  <a:lnTo>
                    <a:pt x="869" y="318"/>
                  </a:lnTo>
                  <a:lnTo>
                    <a:pt x="865" y="322"/>
                  </a:lnTo>
                  <a:lnTo>
                    <a:pt x="862" y="315"/>
                  </a:lnTo>
                  <a:lnTo>
                    <a:pt x="862" y="305"/>
                  </a:lnTo>
                  <a:lnTo>
                    <a:pt x="862" y="303"/>
                  </a:lnTo>
                  <a:lnTo>
                    <a:pt x="855" y="303"/>
                  </a:lnTo>
                  <a:lnTo>
                    <a:pt x="845" y="308"/>
                  </a:lnTo>
                  <a:lnTo>
                    <a:pt x="843" y="308"/>
                  </a:lnTo>
                  <a:lnTo>
                    <a:pt x="821" y="293"/>
                  </a:lnTo>
                  <a:lnTo>
                    <a:pt x="814" y="296"/>
                  </a:lnTo>
                  <a:lnTo>
                    <a:pt x="812" y="305"/>
                  </a:lnTo>
                  <a:lnTo>
                    <a:pt x="795" y="303"/>
                  </a:lnTo>
                  <a:lnTo>
                    <a:pt x="795" y="291"/>
                  </a:lnTo>
                  <a:lnTo>
                    <a:pt x="790" y="291"/>
                  </a:lnTo>
                  <a:lnTo>
                    <a:pt x="781" y="281"/>
                  </a:lnTo>
                  <a:lnTo>
                    <a:pt x="781" y="279"/>
                  </a:lnTo>
                  <a:lnTo>
                    <a:pt x="759" y="274"/>
                  </a:lnTo>
                  <a:lnTo>
                    <a:pt x="752" y="281"/>
                  </a:lnTo>
                  <a:lnTo>
                    <a:pt x="742" y="277"/>
                  </a:lnTo>
                  <a:lnTo>
                    <a:pt x="737" y="269"/>
                  </a:lnTo>
                  <a:lnTo>
                    <a:pt x="730" y="272"/>
                  </a:lnTo>
                  <a:lnTo>
                    <a:pt x="728" y="272"/>
                  </a:lnTo>
                  <a:lnTo>
                    <a:pt x="723" y="272"/>
                  </a:lnTo>
                  <a:lnTo>
                    <a:pt x="716" y="269"/>
                  </a:lnTo>
                  <a:lnTo>
                    <a:pt x="692" y="265"/>
                  </a:lnTo>
                  <a:lnTo>
                    <a:pt x="689" y="262"/>
                  </a:lnTo>
                  <a:lnTo>
                    <a:pt x="684" y="255"/>
                  </a:lnTo>
                  <a:lnTo>
                    <a:pt x="684" y="250"/>
                  </a:lnTo>
                  <a:lnTo>
                    <a:pt x="682" y="245"/>
                  </a:lnTo>
                  <a:lnTo>
                    <a:pt x="672" y="241"/>
                  </a:lnTo>
                  <a:lnTo>
                    <a:pt x="668" y="245"/>
                  </a:lnTo>
                  <a:lnTo>
                    <a:pt x="648" y="248"/>
                  </a:lnTo>
                  <a:lnTo>
                    <a:pt x="644" y="243"/>
                  </a:lnTo>
                  <a:lnTo>
                    <a:pt x="632" y="229"/>
                  </a:lnTo>
                  <a:lnTo>
                    <a:pt x="624" y="224"/>
                  </a:lnTo>
                  <a:lnTo>
                    <a:pt x="617" y="221"/>
                  </a:lnTo>
                  <a:lnTo>
                    <a:pt x="622" y="15"/>
                  </a:lnTo>
                  <a:lnTo>
                    <a:pt x="367" y="0"/>
                  </a:lnTo>
                  <a:lnTo>
                    <a:pt x="363" y="0"/>
                  </a:lnTo>
                  <a:lnTo>
                    <a:pt x="324" y="483"/>
                  </a:lnTo>
                  <a:lnTo>
                    <a:pt x="2" y="452"/>
                  </a:lnTo>
                  <a:lnTo>
                    <a:pt x="0" y="454"/>
                  </a:lnTo>
                  <a:lnTo>
                    <a:pt x="5" y="459"/>
                  </a:lnTo>
                  <a:lnTo>
                    <a:pt x="5" y="459"/>
                  </a:lnTo>
                  <a:lnTo>
                    <a:pt x="0" y="467"/>
                  </a:lnTo>
                  <a:lnTo>
                    <a:pt x="5" y="476"/>
                  </a:lnTo>
                  <a:lnTo>
                    <a:pt x="7" y="476"/>
                  </a:lnTo>
                  <a:lnTo>
                    <a:pt x="24" y="488"/>
                  </a:lnTo>
                  <a:lnTo>
                    <a:pt x="26" y="498"/>
                  </a:lnTo>
                  <a:lnTo>
                    <a:pt x="34" y="515"/>
                  </a:lnTo>
                  <a:lnTo>
                    <a:pt x="50" y="524"/>
                  </a:lnTo>
                  <a:lnTo>
                    <a:pt x="101" y="584"/>
                  </a:lnTo>
                  <a:lnTo>
                    <a:pt x="142" y="618"/>
                  </a:lnTo>
                  <a:lnTo>
                    <a:pt x="147" y="623"/>
                  </a:lnTo>
                  <a:lnTo>
                    <a:pt x="149" y="632"/>
                  </a:lnTo>
                  <a:lnTo>
                    <a:pt x="147" y="640"/>
                  </a:lnTo>
                  <a:lnTo>
                    <a:pt x="151" y="644"/>
                  </a:lnTo>
                  <a:lnTo>
                    <a:pt x="161" y="661"/>
                  </a:lnTo>
                  <a:lnTo>
                    <a:pt x="159" y="695"/>
                  </a:lnTo>
                  <a:lnTo>
                    <a:pt x="161" y="704"/>
                  </a:lnTo>
                  <a:lnTo>
                    <a:pt x="178" y="728"/>
                  </a:lnTo>
                  <a:lnTo>
                    <a:pt x="240" y="777"/>
                  </a:lnTo>
                  <a:lnTo>
                    <a:pt x="283" y="803"/>
                  </a:lnTo>
                  <a:lnTo>
                    <a:pt x="293" y="805"/>
                  </a:lnTo>
                  <a:lnTo>
                    <a:pt x="303" y="801"/>
                  </a:lnTo>
                  <a:lnTo>
                    <a:pt x="312" y="789"/>
                  </a:lnTo>
                  <a:lnTo>
                    <a:pt x="319" y="781"/>
                  </a:lnTo>
                  <a:lnTo>
                    <a:pt x="339" y="741"/>
                  </a:lnTo>
                  <a:lnTo>
                    <a:pt x="346" y="726"/>
                  </a:lnTo>
                  <a:lnTo>
                    <a:pt x="353" y="724"/>
                  </a:lnTo>
                  <a:lnTo>
                    <a:pt x="367" y="728"/>
                  </a:lnTo>
                  <a:lnTo>
                    <a:pt x="372" y="726"/>
                  </a:lnTo>
                  <a:lnTo>
                    <a:pt x="375" y="721"/>
                  </a:lnTo>
                  <a:lnTo>
                    <a:pt x="377" y="714"/>
                  </a:lnTo>
                  <a:lnTo>
                    <a:pt x="387" y="719"/>
                  </a:lnTo>
                  <a:lnTo>
                    <a:pt x="394" y="724"/>
                  </a:lnTo>
                  <a:lnTo>
                    <a:pt x="418" y="726"/>
                  </a:lnTo>
                  <a:lnTo>
                    <a:pt x="425" y="731"/>
                  </a:lnTo>
                  <a:lnTo>
                    <a:pt x="439" y="736"/>
                  </a:lnTo>
                  <a:lnTo>
                    <a:pt x="449" y="731"/>
                  </a:lnTo>
                  <a:lnTo>
                    <a:pt x="468" y="743"/>
                  </a:lnTo>
                  <a:lnTo>
                    <a:pt x="473" y="753"/>
                  </a:lnTo>
                  <a:lnTo>
                    <a:pt x="476" y="755"/>
                  </a:lnTo>
                  <a:lnTo>
                    <a:pt x="478" y="760"/>
                  </a:lnTo>
                  <a:lnTo>
                    <a:pt x="480" y="760"/>
                  </a:lnTo>
                  <a:lnTo>
                    <a:pt x="490" y="765"/>
                  </a:lnTo>
                  <a:lnTo>
                    <a:pt x="500" y="779"/>
                  </a:lnTo>
                  <a:lnTo>
                    <a:pt x="519" y="796"/>
                  </a:lnTo>
                  <a:lnTo>
                    <a:pt x="528" y="810"/>
                  </a:lnTo>
                  <a:lnTo>
                    <a:pt x="528" y="817"/>
                  </a:lnTo>
                  <a:lnTo>
                    <a:pt x="555" y="882"/>
                  </a:lnTo>
                  <a:lnTo>
                    <a:pt x="560" y="897"/>
                  </a:lnTo>
                  <a:lnTo>
                    <a:pt x="591" y="930"/>
                  </a:lnTo>
                  <a:lnTo>
                    <a:pt x="593" y="940"/>
                  </a:lnTo>
                  <a:lnTo>
                    <a:pt x="615" y="962"/>
                  </a:lnTo>
                  <a:lnTo>
                    <a:pt x="620" y="966"/>
                  </a:lnTo>
                  <a:lnTo>
                    <a:pt x="629" y="976"/>
                  </a:lnTo>
                  <a:lnTo>
                    <a:pt x="632" y="981"/>
                  </a:lnTo>
                  <a:lnTo>
                    <a:pt x="629" y="1005"/>
                  </a:lnTo>
                  <a:lnTo>
                    <a:pt x="636" y="1012"/>
                  </a:lnTo>
                  <a:lnTo>
                    <a:pt x="639" y="1039"/>
                  </a:lnTo>
                  <a:lnTo>
                    <a:pt x="644" y="1046"/>
                  </a:lnTo>
                  <a:lnTo>
                    <a:pt x="668" y="1089"/>
                  </a:lnTo>
                  <a:lnTo>
                    <a:pt x="668" y="1101"/>
                  </a:lnTo>
                  <a:lnTo>
                    <a:pt x="684" y="1101"/>
                  </a:lnTo>
                  <a:lnTo>
                    <a:pt x="701" y="1111"/>
                  </a:lnTo>
                  <a:lnTo>
                    <a:pt x="720" y="1118"/>
                  </a:lnTo>
                  <a:lnTo>
                    <a:pt x="752" y="1137"/>
                  </a:lnTo>
                  <a:lnTo>
                    <a:pt x="790" y="1142"/>
                  </a:lnTo>
                  <a:lnTo>
                    <a:pt x="800" y="1142"/>
                  </a:lnTo>
                  <a:lnTo>
                    <a:pt x="821" y="1156"/>
                  </a:lnTo>
                  <a:lnTo>
                    <a:pt x="831" y="1161"/>
                  </a:lnTo>
                  <a:lnTo>
                    <a:pt x="843" y="1149"/>
                  </a:lnTo>
                  <a:lnTo>
                    <a:pt x="850" y="1151"/>
                  </a:lnTo>
                  <a:lnTo>
                    <a:pt x="855" y="1149"/>
                  </a:lnTo>
                  <a:lnTo>
                    <a:pt x="855" y="1142"/>
                  </a:lnTo>
                  <a:lnTo>
                    <a:pt x="845" y="1139"/>
                  </a:lnTo>
                  <a:lnTo>
                    <a:pt x="848" y="1137"/>
                  </a:lnTo>
                  <a:lnTo>
                    <a:pt x="838" y="1125"/>
                  </a:lnTo>
                  <a:lnTo>
                    <a:pt x="824" y="1075"/>
                  </a:lnTo>
                  <a:lnTo>
                    <a:pt x="817" y="1055"/>
                  </a:lnTo>
                  <a:lnTo>
                    <a:pt x="829" y="1024"/>
                  </a:lnTo>
                  <a:lnTo>
                    <a:pt x="826" y="1014"/>
                  </a:lnTo>
                  <a:lnTo>
                    <a:pt x="824" y="1012"/>
                  </a:lnTo>
                  <a:lnTo>
                    <a:pt x="821" y="1012"/>
                  </a:lnTo>
                  <a:lnTo>
                    <a:pt x="819" y="1010"/>
                  </a:lnTo>
                  <a:lnTo>
                    <a:pt x="819" y="1007"/>
                  </a:lnTo>
                  <a:lnTo>
                    <a:pt x="821" y="1005"/>
                  </a:lnTo>
                  <a:lnTo>
                    <a:pt x="833" y="998"/>
                  </a:lnTo>
                  <a:lnTo>
                    <a:pt x="843" y="969"/>
                  </a:lnTo>
                  <a:lnTo>
                    <a:pt x="836" y="966"/>
                  </a:lnTo>
                  <a:lnTo>
                    <a:pt x="833" y="954"/>
                  </a:lnTo>
                  <a:lnTo>
                    <a:pt x="841" y="945"/>
                  </a:lnTo>
                  <a:lnTo>
                    <a:pt x="850" y="952"/>
                  </a:lnTo>
                  <a:lnTo>
                    <a:pt x="865" y="940"/>
                  </a:lnTo>
                  <a:lnTo>
                    <a:pt x="869" y="928"/>
                  </a:lnTo>
                  <a:lnTo>
                    <a:pt x="862" y="921"/>
                  </a:lnTo>
                  <a:lnTo>
                    <a:pt x="865" y="914"/>
                  </a:lnTo>
                  <a:lnTo>
                    <a:pt x="867" y="916"/>
                  </a:lnTo>
                  <a:lnTo>
                    <a:pt x="872" y="916"/>
                  </a:lnTo>
                  <a:lnTo>
                    <a:pt x="877" y="914"/>
                  </a:lnTo>
                  <a:lnTo>
                    <a:pt x="881" y="916"/>
                  </a:lnTo>
                  <a:lnTo>
                    <a:pt x="886" y="916"/>
                  </a:lnTo>
                  <a:lnTo>
                    <a:pt x="891" y="914"/>
                  </a:lnTo>
                  <a:lnTo>
                    <a:pt x="891" y="911"/>
                  </a:lnTo>
                  <a:lnTo>
                    <a:pt x="891" y="899"/>
                  </a:lnTo>
                  <a:lnTo>
                    <a:pt x="893" y="894"/>
                  </a:lnTo>
                  <a:lnTo>
                    <a:pt x="896" y="894"/>
                  </a:lnTo>
                  <a:lnTo>
                    <a:pt x="898" y="897"/>
                  </a:lnTo>
                  <a:lnTo>
                    <a:pt x="903" y="897"/>
                  </a:lnTo>
                  <a:lnTo>
                    <a:pt x="925" y="892"/>
                  </a:lnTo>
                  <a:lnTo>
                    <a:pt x="927" y="890"/>
                  </a:lnTo>
                  <a:lnTo>
                    <a:pt x="929" y="885"/>
                  </a:lnTo>
                  <a:lnTo>
                    <a:pt x="927" y="882"/>
                  </a:lnTo>
                  <a:lnTo>
                    <a:pt x="915" y="878"/>
                  </a:lnTo>
                  <a:lnTo>
                    <a:pt x="915" y="870"/>
                  </a:lnTo>
                  <a:lnTo>
                    <a:pt x="937" y="865"/>
                  </a:lnTo>
                  <a:lnTo>
                    <a:pt x="939" y="861"/>
                  </a:lnTo>
                  <a:lnTo>
                    <a:pt x="946" y="861"/>
                  </a:lnTo>
                  <a:lnTo>
                    <a:pt x="946" y="861"/>
                  </a:lnTo>
                  <a:lnTo>
                    <a:pt x="944" y="863"/>
                  </a:lnTo>
                  <a:lnTo>
                    <a:pt x="949" y="870"/>
                  </a:lnTo>
                  <a:lnTo>
                    <a:pt x="951" y="870"/>
                  </a:lnTo>
                  <a:lnTo>
                    <a:pt x="956" y="865"/>
                  </a:lnTo>
                  <a:lnTo>
                    <a:pt x="987" y="856"/>
                  </a:lnTo>
                  <a:lnTo>
                    <a:pt x="1042" y="822"/>
                  </a:lnTo>
                  <a:lnTo>
                    <a:pt x="1045" y="808"/>
                  </a:lnTo>
                  <a:lnTo>
                    <a:pt x="1071" y="786"/>
                  </a:lnTo>
                  <a:lnTo>
                    <a:pt x="1071" y="781"/>
                  </a:lnTo>
                  <a:lnTo>
                    <a:pt x="1059" y="767"/>
                  </a:lnTo>
                  <a:lnTo>
                    <a:pt x="1061" y="755"/>
                  </a:lnTo>
                  <a:lnTo>
                    <a:pt x="1078" y="748"/>
                  </a:lnTo>
                  <a:lnTo>
                    <a:pt x="1083" y="748"/>
                  </a:lnTo>
                  <a:lnTo>
                    <a:pt x="1081" y="762"/>
                  </a:lnTo>
                  <a:lnTo>
                    <a:pt x="1083" y="767"/>
                  </a:lnTo>
                  <a:lnTo>
                    <a:pt x="1102" y="765"/>
                  </a:lnTo>
                  <a:lnTo>
                    <a:pt x="1105" y="769"/>
                  </a:lnTo>
                  <a:lnTo>
                    <a:pt x="1143" y="753"/>
                  </a:lnTo>
                  <a:lnTo>
                    <a:pt x="1165" y="750"/>
                  </a:lnTo>
                  <a:lnTo>
                    <a:pt x="1167" y="748"/>
                  </a:lnTo>
                  <a:lnTo>
                    <a:pt x="1165" y="745"/>
                  </a:lnTo>
                  <a:lnTo>
                    <a:pt x="1162" y="743"/>
                  </a:lnTo>
                  <a:lnTo>
                    <a:pt x="1160" y="736"/>
                  </a:lnTo>
                  <a:lnTo>
                    <a:pt x="1162" y="731"/>
                  </a:lnTo>
                  <a:lnTo>
                    <a:pt x="1165" y="726"/>
                  </a:lnTo>
                  <a:lnTo>
                    <a:pt x="1172" y="719"/>
                  </a:lnTo>
                  <a:lnTo>
                    <a:pt x="1179" y="695"/>
                  </a:lnTo>
                  <a:lnTo>
                    <a:pt x="1174" y="685"/>
                  </a:lnTo>
                  <a:lnTo>
                    <a:pt x="1174" y="678"/>
                  </a:lnTo>
                  <a:lnTo>
                    <a:pt x="1174" y="673"/>
                  </a:lnTo>
                  <a:lnTo>
                    <a:pt x="1174" y="666"/>
                  </a:lnTo>
                  <a:lnTo>
                    <a:pt x="1177" y="652"/>
                  </a:lnTo>
                  <a:lnTo>
                    <a:pt x="1184" y="647"/>
                  </a:lnTo>
                  <a:lnTo>
                    <a:pt x="1189" y="637"/>
                  </a:lnTo>
                  <a:lnTo>
                    <a:pt x="1191" y="618"/>
                  </a:lnTo>
                  <a:lnTo>
                    <a:pt x="1191" y="606"/>
                  </a:lnTo>
                  <a:lnTo>
                    <a:pt x="1189" y="589"/>
                  </a:lnTo>
                  <a:lnTo>
                    <a:pt x="1182" y="577"/>
                  </a:lnTo>
                  <a:lnTo>
                    <a:pt x="1177" y="575"/>
                  </a:lnTo>
                  <a:lnTo>
                    <a:pt x="1179" y="567"/>
                  </a:lnTo>
                  <a:lnTo>
                    <a:pt x="1177" y="565"/>
                  </a:lnTo>
                  <a:lnTo>
                    <a:pt x="1172" y="553"/>
                  </a:lnTo>
                  <a:lnTo>
                    <a:pt x="1165" y="548"/>
                  </a:lnTo>
                  <a:lnTo>
                    <a:pt x="1162" y="546"/>
                  </a:lnTo>
                  <a:lnTo>
                    <a:pt x="1167" y="534"/>
                  </a:lnTo>
                  <a:lnTo>
                    <a:pt x="1160" y="519"/>
                  </a:lnTo>
                  <a:lnTo>
                    <a:pt x="1146" y="507"/>
                  </a:lnTo>
                  <a:lnTo>
                    <a:pt x="1143" y="500"/>
                  </a:lnTo>
                  <a:lnTo>
                    <a:pt x="1141" y="392"/>
                  </a:lnTo>
                  <a:lnTo>
                    <a:pt x="1141" y="337"/>
                  </a:lnTo>
                  <a:lnTo>
                    <a:pt x="1126" y="332"/>
                  </a:lnTo>
                  <a:lnTo>
                    <a:pt x="1114" y="337"/>
                  </a:lnTo>
                  <a:lnTo>
                    <a:pt x="1110" y="337"/>
                  </a:lnTo>
                  <a:lnTo>
                    <a:pt x="1098" y="327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94F73592-5DB9-FB4F-926C-1C6A60792E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92639" y="3585383"/>
              <a:ext cx="904533" cy="487498"/>
            </a:xfrm>
            <a:custGeom>
              <a:avLst/>
              <a:gdLst>
                <a:gd name="T0" fmla="*/ 19 w 629"/>
                <a:gd name="T1" fmla="*/ 0 h 339"/>
                <a:gd name="T2" fmla="*/ 564 w 629"/>
                <a:gd name="T3" fmla="*/ 12 h 339"/>
                <a:gd name="T4" fmla="*/ 600 w 629"/>
                <a:gd name="T5" fmla="*/ 38 h 339"/>
                <a:gd name="T6" fmla="*/ 588 w 629"/>
                <a:gd name="T7" fmla="*/ 53 h 339"/>
                <a:gd name="T8" fmla="*/ 586 w 629"/>
                <a:gd name="T9" fmla="*/ 67 h 339"/>
                <a:gd name="T10" fmla="*/ 593 w 629"/>
                <a:gd name="T11" fmla="*/ 72 h 339"/>
                <a:gd name="T12" fmla="*/ 603 w 629"/>
                <a:gd name="T13" fmla="*/ 77 h 339"/>
                <a:gd name="T14" fmla="*/ 607 w 629"/>
                <a:gd name="T15" fmla="*/ 96 h 339"/>
                <a:gd name="T16" fmla="*/ 615 w 629"/>
                <a:gd name="T17" fmla="*/ 101 h 339"/>
                <a:gd name="T18" fmla="*/ 624 w 629"/>
                <a:gd name="T19" fmla="*/ 103 h 339"/>
                <a:gd name="T20" fmla="*/ 627 w 629"/>
                <a:gd name="T21" fmla="*/ 105 h 339"/>
                <a:gd name="T22" fmla="*/ 629 w 629"/>
                <a:gd name="T23" fmla="*/ 339 h 339"/>
                <a:gd name="T24" fmla="*/ 0 w 629"/>
                <a:gd name="T25" fmla="*/ 324 h 339"/>
                <a:gd name="T26" fmla="*/ 19 w 629"/>
                <a:gd name="T27" fmla="*/ 0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9" h="339">
                  <a:moveTo>
                    <a:pt x="19" y="0"/>
                  </a:moveTo>
                  <a:lnTo>
                    <a:pt x="564" y="12"/>
                  </a:lnTo>
                  <a:lnTo>
                    <a:pt x="600" y="38"/>
                  </a:lnTo>
                  <a:lnTo>
                    <a:pt x="588" y="53"/>
                  </a:lnTo>
                  <a:lnTo>
                    <a:pt x="586" y="67"/>
                  </a:lnTo>
                  <a:lnTo>
                    <a:pt x="593" y="72"/>
                  </a:lnTo>
                  <a:lnTo>
                    <a:pt x="603" y="77"/>
                  </a:lnTo>
                  <a:lnTo>
                    <a:pt x="607" y="96"/>
                  </a:lnTo>
                  <a:lnTo>
                    <a:pt x="615" y="101"/>
                  </a:lnTo>
                  <a:lnTo>
                    <a:pt x="624" y="103"/>
                  </a:lnTo>
                  <a:lnTo>
                    <a:pt x="627" y="105"/>
                  </a:lnTo>
                  <a:lnTo>
                    <a:pt x="629" y="339"/>
                  </a:lnTo>
                  <a:lnTo>
                    <a:pt x="0" y="324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FED33661-2EA5-2647-802F-75F3B87891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95627" y="3100761"/>
              <a:ext cx="1012386" cy="501879"/>
            </a:xfrm>
            <a:custGeom>
              <a:avLst/>
              <a:gdLst>
                <a:gd name="T0" fmla="*/ 0 w 704"/>
                <a:gd name="T1" fmla="*/ 217 h 349"/>
                <a:gd name="T2" fmla="*/ 19 w 704"/>
                <a:gd name="T3" fmla="*/ 0 h 349"/>
                <a:gd name="T4" fmla="*/ 451 w 704"/>
                <a:gd name="T5" fmla="*/ 24 h 349"/>
                <a:gd name="T6" fmla="*/ 464 w 704"/>
                <a:gd name="T7" fmla="*/ 41 h 349"/>
                <a:gd name="T8" fmla="*/ 478 w 704"/>
                <a:gd name="T9" fmla="*/ 41 h 349"/>
                <a:gd name="T10" fmla="*/ 490 w 704"/>
                <a:gd name="T11" fmla="*/ 39 h 349"/>
                <a:gd name="T12" fmla="*/ 497 w 704"/>
                <a:gd name="T13" fmla="*/ 44 h 349"/>
                <a:gd name="T14" fmla="*/ 504 w 704"/>
                <a:gd name="T15" fmla="*/ 58 h 349"/>
                <a:gd name="T16" fmla="*/ 514 w 704"/>
                <a:gd name="T17" fmla="*/ 60 h 349"/>
                <a:gd name="T18" fmla="*/ 526 w 704"/>
                <a:gd name="T19" fmla="*/ 58 h 349"/>
                <a:gd name="T20" fmla="*/ 538 w 704"/>
                <a:gd name="T21" fmla="*/ 48 h 349"/>
                <a:gd name="T22" fmla="*/ 552 w 704"/>
                <a:gd name="T23" fmla="*/ 48 h 349"/>
                <a:gd name="T24" fmla="*/ 560 w 704"/>
                <a:gd name="T25" fmla="*/ 53 h 349"/>
                <a:gd name="T26" fmla="*/ 596 w 704"/>
                <a:gd name="T27" fmla="*/ 75 h 349"/>
                <a:gd name="T28" fmla="*/ 612 w 704"/>
                <a:gd name="T29" fmla="*/ 87 h 349"/>
                <a:gd name="T30" fmla="*/ 612 w 704"/>
                <a:gd name="T31" fmla="*/ 96 h 349"/>
                <a:gd name="T32" fmla="*/ 622 w 704"/>
                <a:gd name="T33" fmla="*/ 104 h 349"/>
                <a:gd name="T34" fmla="*/ 622 w 704"/>
                <a:gd name="T35" fmla="*/ 111 h 349"/>
                <a:gd name="T36" fmla="*/ 617 w 704"/>
                <a:gd name="T37" fmla="*/ 128 h 349"/>
                <a:gd name="T38" fmla="*/ 627 w 704"/>
                <a:gd name="T39" fmla="*/ 135 h 349"/>
                <a:gd name="T40" fmla="*/ 632 w 704"/>
                <a:gd name="T41" fmla="*/ 152 h 349"/>
                <a:gd name="T42" fmla="*/ 641 w 704"/>
                <a:gd name="T43" fmla="*/ 161 h 349"/>
                <a:gd name="T44" fmla="*/ 636 w 704"/>
                <a:gd name="T45" fmla="*/ 168 h 349"/>
                <a:gd name="T46" fmla="*/ 641 w 704"/>
                <a:gd name="T47" fmla="*/ 178 h 349"/>
                <a:gd name="T48" fmla="*/ 651 w 704"/>
                <a:gd name="T49" fmla="*/ 185 h 349"/>
                <a:gd name="T50" fmla="*/ 656 w 704"/>
                <a:gd name="T51" fmla="*/ 195 h 349"/>
                <a:gd name="T52" fmla="*/ 651 w 704"/>
                <a:gd name="T53" fmla="*/ 205 h 349"/>
                <a:gd name="T54" fmla="*/ 648 w 704"/>
                <a:gd name="T55" fmla="*/ 221 h 349"/>
                <a:gd name="T56" fmla="*/ 660 w 704"/>
                <a:gd name="T57" fmla="*/ 226 h 349"/>
                <a:gd name="T58" fmla="*/ 663 w 704"/>
                <a:gd name="T59" fmla="*/ 236 h 349"/>
                <a:gd name="T60" fmla="*/ 658 w 704"/>
                <a:gd name="T61" fmla="*/ 243 h 349"/>
                <a:gd name="T62" fmla="*/ 660 w 704"/>
                <a:gd name="T63" fmla="*/ 253 h 349"/>
                <a:gd name="T64" fmla="*/ 665 w 704"/>
                <a:gd name="T65" fmla="*/ 260 h 349"/>
                <a:gd name="T66" fmla="*/ 663 w 704"/>
                <a:gd name="T67" fmla="*/ 269 h 349"/>
                <a:gd name="T68" fmla="*/ 665 w 704"/>
                <a:gd name="T69" fmla="*/ 281 h 349"/>
                <a:gd name="T70" fmla="*/ 670 w 704"/>
                <a:gd name="T71" fmla="*/ 286 h 349"/>
                <a:gd name="T72" fmla="*/ 675 w 704"/>
                <a:gd name="T73" fmla="*/ 296 h 349"/>
                <a:gd name="T74" fmla="*/ 684 w 704"/>
                <a:gd name="T75" fmla="*/ 303 h 349"/>
                <a:gd name="T76" fmla="*/ 687 w 704"/>
                <a:gd name="T77" fmla="*/ 317 h 349"/>
                <a:gd name="T78" fmla="*/ 699 w 704"/>
                <a:gd name="T79" fmla="*/ 332 h 349"/>
                <a:gd name="T80" fmla="*/ 704 w 704"/>
                <a:gd name="T81" fmla="*/ 334 h 349"/>
                <a:gd name="T82" fmla="*/ 701 w 704"/>
                <a:gd name="T83" fmla="*/ 346 h 349"/>
                <a:gd name="T84" fmla="*/ 701 w 704"/>
                <a:gd name="T85" fmla="*/ 349 h 349"/>
                <a:gd name="T86" fmla="*/ 156 w 704"/>
                <a:gd name="T87" fmla="*/ 337 h 349"/>
                <a:gd name="T88" fmla="*/ 161 w 704"/>
                <a:gd name="T89" fmla="*/ 229 h 349"/>
                <a:gd name="T90" fmla="*/ 0 w 704"/>
                <a:gd name="T91" fmla="*/ 217 h 349"/>
                <a:gd name="T92" fmla="*/ 0 w 704"/>
                <a:gd name="T93" fmla="*/ 217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04" h="349">
                  <a:moveTo>
                    <a:pt x="0" y="217"/>
                  </a:moveTo>
                  <a:lnTo>
                    <a:pt x="19" y="0"/>
                  </a:lnTo>
                  <a:lnTo>
                    <a:pt x="451" y="24"/>
                  </a:lnTo>
                  <a:lnTo>
                    <a:pt x="464" y="41"/>
                  </a:lnTo>
                  <a:lnTo>
                    <a:pt x="478" y="41"/>
                  </a:lnTo>
                  <a:lnTo>
                    <a:pt x="490" y="39"/>
                  </a:lnTo>
                  <a:lnTo>
                    <a:pt x="497" y="44"/>
                  </a:lnTo>
                  <a:lnTo>
                    <a:pt x="504" y="58"/>
                  </a:lnTo>
                  <a:lnTo>
                    <a:pt x="514" y="60"/>
                  </a:lnTo>
                  <a:lnTo>
                    <a:pt x="526" y="58"/>
                  </a:lnTo>
                  <a:lnTo>
                    <a:pt x="538" y="48"/>
                  </a:lnTo>
                  <a:lnTo>
                    <a:pt x="552" y="48"/>
                  </a:lnTo>
                  <a:lnTo>
                    <a:pt x="560" y="53"/>
                  </a:lnTo>
                  <a:lnTo>
                    <a:pt x="596" y="75"/>
                  </a:lnTo>
                  <a:lnTo>
                    <a:pt x="612" y="87"/>
                  </a:lnTo>
                  <a:lnTo>
                    <a:pt x="612" y="96"/>
                  </a:lnTo>
                  <a:lnTo>
                    <a:pt x="622" y="104"/>
                  </a:lnTo>
                  <a:lnTo>
                    <a:pt x="622" y="111"/>
                  </a:lnTo>
                  <a:lnTo>
                    <a:pt x="617" y="128"/>
                  </a:lnTo>
                  <a:lnTo>
                    <a:pt x="627" y="135"/>
                  </a:lnTo>
                  <a:lnTo>
                    <a:pt x="632" y="152"/>
                  </a:lnTo>
                  <a:lnTo>
                    <a:pt x="641" y="161"/>
                  </a:lnTo>
                  <a:lnTo>
                    <a:pt x="636" y="168"/>
                  </a:lnTo>
                  <a:lnTo>
                    <a:pt x="641" y="178"/>
                  </a:lnTo>
                  <a:lnTo>
                    <a:pt x="651" y="185"/>
                  </a:lnTo>
                  <a:lnTo>
                    <a:pt x="656" y="195"/>
                  </a:lnTo>
                  <a:lnTo>
                    <a:pt x="651" y="205"/>
                  </a:lnTo>
                  <a:lnTo>
                    <a:pt x="648" y="221"/>
                  </a:lnTo>
                  <a:lnTo>
                    <a:pt x="660" y="226"/>
                  </a:lnTo>
                  <a:lnTo>
                    <a:pt x="663" y="236"/>
                  </a:lnTo>
                  <a:lnTo>
                    <a:pt x="658" y="243"/>
                  </a:lnTo>
                  <a:lnTo>
                    <a:pt x="660" y="253"/>
                  </a:lnTo>
                  <a:lnTo>
                    <a:pt x="665" y="260"/>
                  </a:lnTo>
                  <a:lnTo>
                    <a:pt x="663" y="269"/>
                  </a:lnTo>
                  <a:lnTo>
                    <a:pt x="665" y="281"/>
                  </a:lnTo>
                  <a:lnTo>
                    <a:pt x="670" y="286"/>
                  </a:lnTo>
                  <a:lnTo>
                    <a:pt x="675" y="296"/>
                  </a:lnTo>
                  <a:lnTo>
                    <a:pt x="684" y="303"/>
                  </a:lnTo>
                  <a:lnTo>
                    <a:pt x="687" y="317"/>
                  </a:lnTo>
                  <a:lnTo>
                    <a:pt x="699" y="332"/>
                  </a:lnTo>
                  <a:lnTo>
                    <a:pt x="704" y="334"/>
                  </a:lnTo>
                  <a:lnTo>
                    <a:pt x="701" y="346"/>
                  </a:lnTo>
                  <a:lnTo>
                    <a:pt x="701" y="349"/>
                  </a:lnTo>
                  <a:lnTo>
                    <a:pt x="156" y="337"/>
                  </a:lnTo>
                  <a:lnTo>
                    <a:pt x="161" y="229"/>
                  </a:lnTo>
                  <a:lnTo>
                    <a:pt x="0" y="217"/>
                  </a:lnTo>
                  <a:lnTo>
                    <a:pt x="0" y="217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CCEAE12B-4F5F-2C46-BEF6-EB1DDE2826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22949" y="2647776"/>
              <a:ext cx="857077" cy="578096"/>
            </a:xfrm>
            <a:custGeom>
              <a:avLst/>
              <a:gdLst>
                <a:gd name="T0" fmla="*/ 0 w 596"/>
                <a:gd name="T1" fmla="*/ 315 h 402"/>
                <a:gd name="T2" fmla="*/ 17 w 596"/>
                <a:gd name="T3" fmla="*/ 104 h 402"/>
                <a:gd name="T4" fmla="*/ 27 w 596"/>
                <a:gd name="T5" fmla="*/ 0 h 402"/>
                <a:gd name="T6" fmla="*/ 584 w 596"/>
                <a:gd name="T7" fmla="*/ 24 h 402"/>
                <a:gd name="T8" fmla="*/ 586 w 596"/>
                <a:gd name="T9" fmla="*/ 32 h 402"/>
                <a:gd name="T10" fmla="*/ 581 w 596"/>
                <a:gd name="T11" fmla="*/ 44 h 402"/>
                <a:gd name="T12" fmla="*/ 567 w 596"/>
                <a:gd name="T13" fmla="*/ 58 h 402"/>
                <a:gd name="T14" fmla="*/ 567 w 596"/>
                <a:gd name="T15" fmla="*/ 68 h 402"/>
                <a:gd name="T16" fmla="*/ 596 w 596"/>
                <a:gd name="T17" fmla="*/ 94 h 402"/>
                <a:gd name="T18" fmla="*/ 596 w 596"/>
                <a:gd name="T19" fmla="*/ 289 h 402"/>
                <a:gd name="T20" fmla="*/ 591 w 596"/>
                <a:gd name="T21" fmla="*/ 289 h 402"/>
                <a:gd name="T22" fmla="*/ 584 w 596"/>
                <a:gd name="T23" fmla="*/ 289 h 402"/>
                <a:gd name="T24" fmla="*/ 586 w 596"/>
                <a:gd name="T25" fmla="*/ 296 h 402"/>
                <a:gd name="T26" fmla="*/ 591 w 596"/>
                <a:gd name="T27" fmla="*/ 301 h 402"/>
                <a:gd name="T28" fmla="*/ 586 w 596"/>
                <a:gd name="T29" fmla="*/ 313 h 402"/>
                <a:gd name="T30" fmla="*/ 591 w 596"/>
                <a:gd name="T31" fmla="*/ 318 h 402"/>
                <a:gd name="T32" fmla="*/ 596 w 596"/>
                <a:gd name="T33" fmla="*/ 334 h 402"/>
                <a:gd name="T34" fmla="*/ 589 w 596"/>
                <a:gd name="T35" fmla="*/ 339 h 402"/>
                <a:gd name="T36" fmla="*/ 591 w 596"/>
                <a:gd name="T37" fmla="*/ 349 h 402"/>
                <a:gd name="T38" fmla="*/ 581 w 596"/>
                <a:gd name="T39" fmla="*/ 368 h 402"/>
                <a:gd name="T40" fmla="*/ 591 w 596"/>
                <a:gd name="T41" fmla="*/ 387 h 402"/>
                <a:gd name="T42" fmla="*/ 593 w 596"/>
                <a:gd name="T43" fmla="*/ 399 h 402"/>
                <a:gd name="T44" fmla="*/ 593 w 596"/>
                <a:gd name="T45" fmla="*/ 402 h 402"/>
                <a:gd name="T46" fmla="*/ 577 w 596"/>
                <a:gd name="T47" fmla="*/ 390 h 402"/>
                <a:gd name="T48" fmla="*/ 541 w 596"/>
                <a:gd name="T49" fmla="*/ 368 h 402"/>
                <a:gd name="T50" fmla="*/ 533 w 596"/>
                <a:gd name="T51" fmla="*/ 363 h 402"/>
                <a:gd name="T52" fmla="*/ 519 w 596"/>
                <a:gd name="T53" fmla="*/ 363 h 402"/>
                <a:gd name="T54" fmla="*/ 507 w 596"/>
                <a:gd name="T55" fmla="*/ 373 h 402"/>
                <a:gd name="T56" fmla="*/ 495 w 596"/>
                <a:gd name="T57" fmla="*/ 375 h 402"/>
                <a:gd name="T58" fmla="*/ 485 w 596"/>
                <a:gd name="T59" fmla="*/ 373 h 402"/>
                <a:gd name="T60" fmla="*/ 478 w 596"/>
                <a:gd name="T61" fmla="*/ 359 h 402"/>
                <a:gd name="T62" fmla="*/ 471 w 596"/>
                <a:gd name="T63" fmla="*/ 354 h 402"/>
                <a:gd name="T64" fmla="*/ 459 w 596"/>
                <a:gd name="T65" fmla="*/ 356 h 402"/>
                <a:gd name="T66" fmla="*/ 445 w 596"/>
                <a:gd name="T67" fmla="*/ 356 h 402"/>
                <a:gd name="T68" fmla="*/ 432 w 596"/>
                <a:gd name="T69" fmla="*/ 339 h 402"/>
                <a:gd name="T70" fmla="*/ 0 w 596"/>
                <a:gd name="T71" fmla="*/ 315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96" h="402">
                  <a:moveTo>
                    <a:pt x="0" y="315"/>
                  </a:moveTo>
                  <a:lnTo>
                    <a:pt x="17" y="104"/>
                  </a:lnTo>
                  <a:lnTo>
                    <a:pt x="27" y="0"/>
                  </a:lnTo>
                  <a:lnTo>
                    <a:pt x="584" y="24"/>
                  </a:lnTo>
                  <a:lnTo>
                    <a:pt x="586" y="32"/>
                  </a:lnTo>
                  <a:lnTo>
                    <a:pt x="581" y="44"/>
                  </a:lnTo>
                  <a:lnTo>
                    <a:pt x="567" y="58"/>
                  </a:lnTo>
                  <a:lnTo>
                    <a:pt x="567" y="68"/>
                  </a:lnTo>
                  <a:lnTo>
                    <a:pt x="596" y="94"/>
                  </a:lnTo>
                  <a:lnTo>
                    <a:pt x="596" y="289"/>
                  </a:lnTo>
                  <a:lnTo>
                    <a:pt x="591" y="289"/>
                  </a:lnTo>
                  <a:lnTo>
                    <a:pt x="584" y="289"/>
                  </a:lnTo>
                  <a:lnTo>
                    <a:pt x="586" y="296"/>
                  </a:lnTo>
                  <a:lnTo>
                    <a:pt x="591" y="301"/>
                  </a:lnTo>
                  <a:lnTo>
                    <a:pt x="586" y="313"/>
                  </a:lnTo>
                  <a:lnTo>
                    <a:pt x="591" y="318"/>
                  </a:lnTo>
                  <a:lnTo>
                    <a:pt x="596" y="334"/>
                  </a:lnTo>
                  <a:lnTo>
                    <a:pt x="589" y="339"/>
                  </a:lnTo>
                  <a:lnTo>
                    <a:pt x="591" y="349"/>
                  </a:lnTo>
                  <a:lnTo>
                    <a:pt x="581" y="368"/>
                  </a:lnTo>
                  <a:lnTo>
                    <a:pt x="591" y="387"/>
                  </a:lnTo>
                  <a:lnTo>
                    <a:pt x="593" y="399"/>
                  </a:lnTo>
                  <a:lnTo>
                    <a:pt x="593" y="402"/>
                  </a:lnTo>
                  <a:lnTo>
                    <a:pt x="577" y="390"/>
                  </a:lnTo>
                  <a:lnTo>
                    <a:pt x="541" y="368"/>
                  </a:lnTo>
                  <a:lnTo>
                    <a:pt x="533" y="363"/>
                  </a:lnTo>
                  <a:lnTo>
                    <a:pt x="519" y="363"/>
                  </a:lnTo>
                  <a:lnTo>
                    <a:pt x="507" y="373"/>
                  </a:lnTo>
                  <a:lnTo>
                    <a:pt x="495" y="375"/>
                  </a:lnTo>
                  <a:lnTo>
                    <a:pt x="485" y="373"/>
                  </a:lnTo>
                  <a:lnTo>
                    <a:pt x="478" y="359"/>
                  </a:lnTo>
                  <a:lnTo>
                    <a:pt x="471" y="354"/>
                  </a:lnTo>
                  <a:lnTo>
                    <a:pt x="459" y="356"/>
                  </a:lnTo>
                  <a:lnTo>
                    <a:pt x="445" y="356"/>
                  </a:lnTo>
                  <a:lnTo>
                    <a:pt x="432" y="339"/>
                  </a:lnTo>
                  <a:lnTo>
                    <a:pt x="0" y="315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34FC768D-1FB0-6643-94E9-681CB9EB82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361777" y="2178972"/>
              <a:ext cx="803870" cy="503317"/>
            </a:xfrm>
            <a:custGeom>
              <a:avLst/>
              <a:gdLst>
                <a:gd name="T0" fmla="*/ 0 w 559"/>
                <a:gd name="T1" fmla="*/ 326 h 350"/>
                <a:gd name="T2" fmla="*/ 26 w 559"/>
                <a:gd name="T3" fmla="*/ 0 h 350"/>
                <a:gd name="T4" fmla="*/ 170 w 559"/>
                <a:gd name="T5" fmla="*/ 9 h 350"/>
                <a:gd name="T6" fmla="*/ 273 w 559"/>
                <a:gd name="T7" fmla="*/ 19 h 350"/>
                <a:gd name="T8" fmla="*/ 514 w 559"/>
                <a:gd name="T9" fmla="*/ 24 h 350"/>
                <a:gd name="T10" fmla="*/ 516 w 559"/>
                <a:gd name="T11" fmla="*/ 33 h 350"/>
                <a:gd name="T12" fmla="*/ 523 w 559"/>
                <a:gd name="T13" fmla="*/ 57 h 350"/>
                <a:gd name="T14" fmla="*/ 521 w 559"/>
                <a:gd name="T15" fmla="*/ 67 h 350"/>
                <a:gd name="T16" fmla="*/ 518 w 559"/>
                <a:gd name="T17" fmla="*/ 84 h 350"/>
                <a:gd name="T18" fmla="*/ 518 w 559"/>
                <a:gd name="T19" fmla="*/ 112 h 350"/>
                <a:gd name="T20" fmla="*/ 526 w 559"/>
                <a:gd name="T21" fmla="*/ 149 h 350"/>
                <a:gd name="T22" fmla="*/ 535 w 559"/>
                <a:gd name="T23" fmla="*/ 158 h 350"/>
                <a:gd name="T24" fmla="*/ 540 w 559"/>
                <a:gd name="T25" fmla="*/ 189 h 350"/>
                <a:gd name="T26" fmla="*/ 542 w 559"/>
                <a:gd name="T27" fmla="*/ 242 h 350"/>
                <a:gd name="T28" fmla="*/ 545 w 559"/>
                <a:gd name="T29" fmla="*/ 254 h 350"/>
                <a:gd name="T30" fmla="*/ 545 w 559"/>
                <a:gd name="T31" fmla="*/ 274 h 350"/>
                <a:gd name="T32" fmla="*/ 547 w 559"/>
                <a:gd name="T33" fmla="*/ 281 h 350"/>
                <a:gd name="T34" fmla="*/ 559 w 559"/>
                <a:gd name="T35" fmla="*/ 319 h 350"/>
                <a:gd name="T36" fmla="*/ 557 w 559"/>
                <a:gd name="T37" fmla="*/ 334 h 350"/>
                <a:gd name="T38" fmla="*/ 557 w 559"/>
                <a:gd name="T39" fmla="*/ 350 h 350"/>
                <a:gd name="T40" fmla="*/ 0 w 559"/>
                <a:gd name="T41" fmla="*/ 326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9" h="350">
                  <a:moveTo>
                    <a:pt x="0" y="326"/>
                  </a:moveTo>
                  <a:lnTo>
                    <a:pt x="26" y="0"/>
                  </a:lnTo>
                  <a:lnTo>
                    <a:pt x="170" y="9"/>
                  </a:lnTo>
                  <a:lnTo>
                    <a:pt x="273" y="19"/>
                  </a:lnTo>
                  <a:lnTo>
                    <a:pt x="514" y="24"/>
                  </a:lnTo>
                  <a:lnTo>
                    <a:pt x="516" y="33"/>
                  </a:lnTo>
                  <a:lnTo>
                    <a:pt x="523" y="57"/>
                  </a:lnTo>
                  <a:lnTo>
                    <a:pt x="521" y="67"/>
                  </a:lnTo>
                  <a:lnTo>
                    <a:pt x="518" y="84"/>
                  </a:lnTo>
                  <a:lnTo>
                    <a:pt x="518" y="112"/>
                  </a:lnTo>
                  <a:lnTo>
                    <a:pt x="526" y="149"/>
                  </a:lnTo>
                  <a:lnTo>
                    <a:pt x="535" y="158"/>
                  </a:lnTo>
                  <a:lnTo>
                    <a:pt x="540" y="189"/>
                  </a:lnTo>
                  <a:lnTo>
                    <a:pt x="542" y="242"/>
                  </a:lnTo>
                  <a:lnTo>
                    <a:pt x="545" y="254"/>
                  </a:lnTo>
                  <a:lnTo>
                    <a:pt x="545" y="274"/>
                  </a:lnTo>
                  <a:lnTo>
                    <a:pt x="547" y="281"/>
                  </a:lnTo>
                  <a:lnTo>
                    <a:pt x="559" y="319"/>
                  </a:lnTo>
                  <a:lnTo>
                    <a:pt x="557" y="334"/>
                  </a:lnTo>
                  <a:lnTo>
                    <a:pt x="557" y="350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47946A8-248F-3249-B5C9-88A9DC0D84F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9501" y="2004967"/>
              <a:ext cx="1249665" cy="792364"/>
            </a:xfrm>
            <a:custGeom>
              <a:avLst/>
              <a:gdLst>
                <a:gd name="T0" fmla="*/ 305 w 869"/>
                <a:gd name="T1" fmla="*/ 486 h 551"/>
                <a:gd name="T2" fmla="*/ 297 w 869"/>
                <a:gd name="T3" fmla="*/ 541 h 551"/>
                <a:gd name="T4" fmla="*/ 285 w 869"/>
                <a:gd name="T5" fmla="*/ 519 h 551"/>
                <a:gd name="T6" fmla="*/ 266 w 869"/>
                <a:gd name="T7" fmla="*/ 517 h 551"/>
                <a:gd name="T8" fmla="*/ 245 w 869"/>
                <a:gd name="T9" fmla="*/ 524 h 551"/>
                <a:gd name="T10" fmla="*/ 233 w 869"/>
                <a:gd name="T11" fmla="*/ 522 h 551"/>
                <a:gd name="T12" fmla="*/ 209 w 869"/>
                <a:gd name="T13" fmla="*/ 517 h 551"/>
                <a:gd name="T14" fmla="*/ 194 w 869"/>
                <a:gd name="T15" fmla="*/ 524 h 551"/>
                <a:gd name="T16" fmla="*/ 170 w 869"/>
                <a:gd name="T17" fmla="*/ 517 h 551"/>
                <a:gd name="T18" fmla="*/ 161 w 869"/>
                <a:gd name="T19" fmla="*/ 529 h 551"/>
                <a:gd name="T20" fmla="*/ 146 w 869"/>
                <a:gd name="T21" fmla="*/ 512 h 551"/>
                <a:gd name="T22" fmla="*/ 149 w 869"/>
                <a:gd name="T23" fmla="*/ 493 h 551"/>
                <a:gd name="T24" fmla="*/ 139 w 869"/>
                <a:gd name="T25" fmla="*/ 476 h 551"/>
                <a:gd name="T26" fmla="*/ 122 w 869"/>
                <a:gd name="T27" fmla="*/ 462 h 551"/>
                <a:gd name="T28" fmla="*/ 127 w 869"/>
                <a:gd name="T29" fmla="*/ 447 h 551"/>
                <a:gd name="T30" fmla="*/ 113 w 869"/>
                <a:gd name="T31" fmla="*/ 421 h 551"/>
                <a:gd name="T32" fmla="*/ 115 w 869"/>
                <a:gd name="T33" fmla="*/ 385 h 551"/>
                <a:gd name="T34" fmla="*/ 108 w 869"/>
                <a:gd name="T35" fmla="*/ 380 h 551"/>
                <a:gd name="T36" fmla="*/ 103 w 869"/>
                <a:gd name="T37" fmla="*/ 370 h 551"/>
                <a:gd name="T38" fmla="*/ 77 w 869"/>
                <a:gd name="T39" fmla="*/ 390 h 551"/>
                <a:gd name="T40" fmla="*/ 57 w 869"/>
                <a:gd name="T41" fmla="*/ 378 h 551"/>
                <a:gd name="T42" fmla="*/ 60 w 869"/>
                <a:gd name="T43" fmla="*/ 363 h 551"/>
                <a:gd name="T44" fmla="*/ 72 w 869"/>
                <a:gd name="T45" fmla="*/ 344 h 551"/>
                <a:gd name="T46" fmla="*/ 72 w 869"/>
                <a:gd name="T47" fmla="*/ 334 h 551"/>
                <a:gd name="T48" fmla="*/ 79 w 869"/>
                <a:gd name="T49" fmla="*/ 313 h 551"/>
                <a:gd name="T50" fmla="*/ 93 w 869"/>
                <a:gd name="T51" fmla="*/ 272 h 551"/>
                <a:gd name="T52" fmla="*/ 74 w 869"/>
                <a:gd name="T53" fmla="*/ 262 h 551"/>
                <a:gd name="T54" fmla="*/ 60 w 869"/>
                <a:gd name="T55" fmla="*/ 253 h 551"/>
                <a:gd name="T56" fmla="*/ 53 w 869"/>
                <a:gd name="T57" fmla="*/ 226 h 551"/>
                <a:gd name="T58" fmla="*/ 21 w 869"/>
                <a:gd name="T59" fmla="*/ 181 h 551"/>
                <a:gd name="T60" fmla="*/ 7 w 869"/>
                <a:gd name="T61" fmla="*/ 164 h 551"/>
                <a:gd name="T62" fmla="*/ 17 w 869"/>
                <a:gd name="T63" fmla="*/ 147 h 551"/>
                <a:gd name="T64" fmla="*/ 0 w 869"/>
                <a:gd name="T65" fmla="*/ 101 h 551"/>
                <a:gd name="T66" fmla="*/ 98 w 869"/>
                <a:gd name="T67" fmla="*/ 12 h 551"/>
                <a:gd name="T68" fmla="*/ 528 w 869"/>
                <a:gd name="T69" fmla="*/ 87 h 551"/>
                <a:gd name="T70" fmla="*/ 843 w 869"/>
                <a:gd name="T71" fmla="*/ 447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9" h="551">
                  <a:moveTo>
                    <a:pt x="833" y="551"/>
                  </a:moveTo>
                  <a:lnTo>
                    <a:pt x="305" y="486"/>
                  </a:lnTo>
                  <a:lnTo>
                    <a:pt x="297" y="539"/>
                  </a:lnTo>
                  <a:lnTo>
                    <a:pt x="297" y="541"/>
                  </a:lnTo>
                  <a:lnTo>
                    <a:pt x="288" y="532"/>
                  </a:lnTo>
                  <a:lnTo>
                    <a:pt x="285" y="519"/>
                  </a:lnTo>
                  <a:lnTo>
                    <a:pt x="276" y="507"/>
                  </a:lnTo>
                  <a:lnTo>
                    <a:pt x="266" y="517"/>
                  </a:lnTo>
                  <a:lnTo>
                    <a:pt x="266" y="524"/>
                  </a:lnTo>
                  <a:lnTo>
                    <a:pt x="245" y="524"/>
                  </a:lnTo>
                  <a:lnTo>
                    <a:pt x="242" y="527"/>
                  </a:lnTo>
                  <a:lnTo>
                    <a:pt x="233" y="522"/>
                  </a:lnTo>
                  <a:lnTo>
                    <a:pt x="211" y="519"/>
                  </a:lnTo>
                  <a:lnTo>
                    <a:pt x="209" y="517"/>
                  </a:lnTo>
                  <a:lnTo>
                    <a:pt x="201" y="517"/>
                  </a:lnTo>
                  <a:lnTo>
                    <a:pt x="194" y="524"/>
                  </a:lnTo>
                  <a:lnTo>
                    <a:pt x="187" y="522"/>
                  </a:lnTo>
                  <a:lnTo>
                    <a:pt x="170" y="517"/>
                  </a:lnTo>
                  <a:lnTo>
                    <a:pt x="165" y="519"/>
                  </a:lnTo>
                  <a:lnTo>
                    <a:pt x="161" y="529"/>
                  </a:lnTo>
                  <a:lnTo>
                    <a:pt x="151" y="524"/>
                  </a:lnTo>
                  <a:lnTo>
                    <a:pt x="146" y="512"/>
                  </a:lnTo>
                  <a:lnTo>
                    <a:pt x="146" y="507"/>
                  </a:lnTo>
                  <a:lnTo>
                    <a:pt x="149" y="493"/>
                  </a:lnTo>
                  <a:lnTo>
                    <a:pt x="146" y="486"/>
                  </a:lnTo>
                  <a:lnTo>
                    <a:pt x="139" y="476"/>
                  </a:lnTo>
                  <a:lnTo>
                    <a:pt x="129" y="476"/>
                  </a:lnTo>
                  <a:lnTo>
                    <a:pt x="122" y="462"/>
                  </a:lnTo>
                  <a:lnTo>
                    <a:pt x="127" y="455"/>
                  </a:lnTo>
                  <a:lnTo>
                    <a:pt x="127" y="447"/>
                  </a:lnTo>
                  <a:lnTo>
                    <a:pt x="117" y="435"/>
                  </a:lnTo>
                  <a:lnTo>
                    <a:pt x="113" y="421"/>
                  </a:lnTo>
                  <a:lnTo>
                    <a:pt x="113" y="399"/>
                  </a:lnTo>
                  <a:lnTo>
                    <a:pt x="115" y="385"/>
                  </a:lnTo>
                  <a:lnTo>
                    <a:pt x="110" y="383"/>
                  </a:lnTo>
                  <a:lnTo>
                    <a:pt x="108" y="380"/>
                  </a:lnTo>
                  <a:lnTo>
                    <a:pt x="105" y="373"/>
                  </a:lnTo>
                  <a:lnTo>
                    <a:pt x="103" y="370"/>
                  </a:lnTo>
                  <a:lnTo>
                    <a:pt x="101" y="373"/>
                  </a:lnTo>
                  <a:lnTo>
                    <a:pt x="77" y="390"/>
                  </a:lnTo>
                  <a:lnTo>
                    <a:pt x="72" y="392"/>
                  </a:lnTo>
                  <a:lnTo>
                    <a:pt x="57" y="378"/>
                  </a:lnTo>
                  <a:lnTo>
                    <a:pt x="60" y="368"/>
                  </a:lnTo>
                  <a:lnTo>
                    <a:pt x="60" y="363"/>
                  </a:lnTo>
                  <a:lnTo>
                    <a:pt x="60" y="354"/>
                  </a:lnTo>
                  <a:lnTo>
                    <a:pt x="72" y="344"/>
                  </a:lnTo>
                  <a:lnTo>
                    <a:pt x="74" y="334"/>
                  </a:lnTo>
                  <a:lnTo>
                    <a:pt x="72" y="334"/>
                  </a:lnTo>
                  <a:lnTo>
                    <a:pt x="72" y="318"/>
                  </a:lnTo>
                  <a:lnTo>
                    <a:pt x="79" y="313"/>
                  </a:lnTo>
                  <a:lnTo>
                    <a:pt x="77" y="306"/>
                  </a:lnTo>
                  <a:lnTo>
                    <a:pt x="93" y="272"/>
                  </a:lnTo>
                  <a:lnTo>
                    <a:pt x="89" y="265"/>
                  </a:lnTo>
                  <a:lnTo>
                    <a:pt x="74" y="262"/>
                  </a:lnTo>
                  <a:lnTo>
                    <a:pt x="72" y="255"/>
                  </a:lnTo>
                  <a:lnTo>
                    <a:pt x="60" y="253"/>
                  </a:lnTo>
                  <a:lnTo>
                    <a:pt x="55" y="241"/>
                  </a:lnTo>
                  <a:lnTo>
                    <a:pt x="53" y="226"/>
                  </a:lnTo>
                  <a:lnTo>
                    <a:pt x="41" y="197"/>
                  </a:lnTo>
                  <a:lnTo>
                    <a:pt x="21" y="181"/>
                  </a:lnTo>
                  <a:lnTo>
                    <a:pt x="14" y="169"/>
                  </a:lnTo>
                  <a:lnTo>
                    <a:pt x="7" y="164"/>
                  </a:lnTo>
                  <a:lnTo>
                    <a:pt x="12" y="159"/>
                  </a:lnTo>
                  <a:lnTo>
                    <a:pt x="17" y="147"/>
                  </a:lnTo>
                  <a:lnTo>
                    <a:pt x="12" y="130"/>
                  </a:lnTo>
                  <a:lnTo>
                    <a:pt x="0" y="101"/>
                  </a:lnTo>
                  <a:lnTo>
                    <a:pt x="19" y="0"/>
                  </a:lnTo>
                  <a:lnTo>
                    <a:pt x="98" y="12"/>
                  </a:lnTo>
                  <a:lnTo>
                    <a:pt x="312" y="48"/>
                  </a:lnTo>
                  <a:lnTo>
                    <a:pt x="528" y="87"/>
                  </a:lnTo>
                  <a:lnTo>
                    <a:pt x="869" y="121"/>
                  </a:lnTo>
                  <a:lnTo>
                    <a:pt x="843" y="447"/>
                  </a:lnTo>
                  <a:lnTo>
                    <a:pt x="833" y="551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2605B68B-AA33-114B-8379-BF12D54838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94633" y="2703859"/>
              <a:ext cx="852763" cy="708958"/>
            </a:xfrm>
            <a:custGeom>
              <a:avLst/>
              <a:gdLst>
                <a:gd name="T0" fmla="*/ 557 w 593"/>
                <a:gd name="T1" fmla="*/ 493 h 493"/>
                <a:gd name="T2" fmla="*/ 576 w 593"/>
                <a:gd name="T3" fmla="*/ 276 h 493"/>
                <a:gd name="T4" fmla="*/ 593 w 593"/>
                <a:gd name="T5" fmla="*/ 65 h 493"/>
                <a:gd name="T6" fmla="*/ 65 w 593"/>
                <a:gd name="T7" fmla="*/ 0 h 493"/>
                <a:gd name="T8" fmla="*/ 57 w 593"/>
                <a:gd name="T9" fmla="*/ 53 h 493"/>
                <a:gd name="T10" fmla="*/ 19 w 593"/>
                <a:gd name="T11" fmla="*/ 320 h 493"/>
                <a:gd name="T12" fmla="*/ 17 w 593"/>
                <a:gd name="T13" fmla="*/ 320 h 493"/>
                <a:gd name="T14" fmla="*/ 0 w 593"/>
                <a:gd name="T15" fmla="*/ 423 h 493"/>
                <a:gd name="T16" fmla="*/ 158 w 593"/>
                <a:gd name="T17" fmla="*/ 449 h 493"/>
                <a:gd name="T18" fmla="*/ 557 w 593"/>
                <a:gd name="T19" fmla="*/ 493 h 493"/>
                <a:gd name="T20" fmla="*/ 557 w 593"/>
                <a:gd name="T21" fmla="*/ 493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3" h="493">
                  <a:moveTo>
                    <a:pt x="557" y="493"/>
                  </a:moveTo>
                  <a:lnTo>
                    <a:pt x="576" y="276"/>
                  </a:lnTo>
                  <a:lnTo>
                    <a:pt x="593" y="65"/>
                  </a:lnTo>
                  <a:lnTo>
                    <a:pt x="65" y="0"/>
                  </a:lnTo>
                  <a:lnTo>
                    <a:pt x="57" y="53"/>
                  </a:lnTo>
                  <a:lnTo>
                    <a:pt x="19" y="320"/>
                  </a:lnTo>
                  <a:lnTo>
                    <a:pt x="17" y="320"/>
                  </a:lnTo>
                  <a:lnTo>
                    <a:pt x="0" y="423"/>
                  </a:lnTo>
                  <a:lnTo>
                    <a:pt x="158" y="449"/>
                  </a:lnTo>
                  <a:lnTo>
                    <a:pt x="557" y="493"/>
                  </a:lnTo>
                  <a:lnTo>
                    <a:pt x="557" y="493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F428C2C8-DC3D-0443-9E32-D0E110B8C4F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639876" y="3349543"/>
              <a:ext cx="887277" cy="701768"/>
            </a:xfrm>
            <a:custGeom>
              <a:avLst/>
              <a:gdLst>
                <a:gd name="T0" fmla="*/ 0 w 617"/>
                <a:gd name="T1" fmla="*/ 426 h 488"/>
                <a:gd name="T2" fmla="*/ 57 w 617"/>
                <a:gd name="T3" fmla="*/ 0 h 488"/>
                <a:gd name="T4" fmla="*/ 456 w 617"/>
                <a:gd name="T5" fmla="*/ 44 h 488"/>
                <a:gd name="T6" fmla="*/ 617 w 617"/>
                <a:gd name="T7" fmla="*/ 56 h 488"/>
                <a:gd name="T8" fmla="*/ 612 w 617"/>
                <a:gd name="T9" fmla="*/ 164 h 488"/>
                <a:gd name="T10" fmla="*/ 593 w 617"/>
                <a:gd name="T11" fmla="*/ 488 h 488"/>
                <a:gd name="T12" fmla="*/ 509 w 617"/>
                <a:gd name="T13" fmla="*/ 483 h 488"/>
                <a:gd name="T14" fmla="*/ 0 w 617"/>
                <a:gd name="T15" fmla="*/ 426 h 4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7" h="488">
                  <a:moveTo>
                    <a:pt x="0" y="426"/>
                  </a:moveTo>
                  <a:lnTo>
                    <a:pt x="57" y="0"/>
                  </a:lnTo>
                  <a:lnTo>
                    <a:pt x="456" y="44"/>
                  </a:lnTo>
                  <a:lnTo>
                    <a:pt x="617" y="56"/>
                  </a:lnTo>
                  <a:lnTo>
                    <a:pt x="612" y="164"/>
                  </a:lnTo>
                  <a:lnTo>
                    <a:pt x="593" y="488"/>
                  </a:lnTo>
                  <a:lnTo>
                    <a:pt x="509" y="483"/>
                  </a:lnTo>
                  <a:lnTo>
                    <a:pt x="0" y="42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315DAFD-F21E-C547-ACE7-A3E94026C8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1581" y="3105075"/>
              <a:ext cx="690263" cy="857077"/>
            </a:xfrm>
            <a:custGeom>
              <a:avLst/>
              <a:gdLst>
                <a:gd name="T0" fmla="*/ 423 w 480"/>
                <a:gd name="T1" fmla="*/ 596 h 596"/>
                <a:gd name="T2" fmla="*/ 480 w 480"/>
                <a:gd name="T3" fmla="*/ 170 h 596"/>
                <a:gd name="T4" fmla="*/ 322 w 480"/>
                <a:gd name="T5" fmla="*/ 144 h 596"/>
                <a:gd name="T6" fmla="*/ 339 w 480"/>
                <a:gd name="T7" fmla="*/ 41 h 596"/>
                <a:gd name="T8" fmla="*/ 103 w 480"/>
                <a:gd name="T9" fmla="*/ 0 h 596"/>
                <a:gd name="T10" fmla="*/ 0 w 480"/>
                <a:gd name="T11" fmla="*/ 531 h 596"/>
                <a:gd name="T12" fmla="*/ 0 w 480"/>
                <a:gd name="T13" fmla="*/ 531 h 596"/>
                <a:gd name="T14" fmla="*/ 423 w 480"/>
                <a:gd name="T15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0" h="596">
                  <a:moveTo>
                    <a:pt x="423" y="596"/>
                  </a:moveTo>
                  <a:lnTo>
                    <a:pt x="480" y="170"/>
                  </a:lnTo>
                  <a:lnTo>
                    <a:pt x="322" y="144"/>
                  </a:lnTo>
                  <a:lnTo>
                    <a:pt x="339" y="41"/>
                  </a:lnTo>
                  <a:lnTo>
                    <a:pt x="103" y="0"/>
                  </a:lnTo>
                  <a:lnTo>
                    <a:pt x="0" y="531"/>
                  </a:lnTo>
                  <a:lnTo>
                    <a:pt x="0" y="531"/>
                  </a:lnTo>
                  <a:lnTo>
                    <a:pt x="423" y="59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A57224CB-AC27-3648-9506-7A5C8AD039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44635" y="1984835"/>
              <a:ext cx="731967" cy="1179200"/>
            </a:xfrm>
            <a:custGeom>
              <a:avLst/>
              <a:gdLst>
                <a:gd name="T0" fmla="*/ 231 w 509"/>
                <a:gd name="T1" fmla="*/ 14 h 820"/>
                <a:gd name="T2" fmla="*/ 224 w 509"/>
                <a:gd name="T3" fmla="*/ 144 h 820"/>
                <a:gd name="T4" fmla="*/ 224 w 509"/>
                <a:gd name="T5" fmla="*/ 173 h 820"/>
                <a:gd name="T6" fmla="*/ 226 w 509"/>
                <a:gd name="T7" fmla="*/ 183 h 820"/>
                <a:gd name="T8" fmla="*/ 253 w 509"/>
                <a:gd name="T9" fmla="*/ 211 h 820"/>
                <a:gd name="T10" fmla="*/ 267 w 509"/>
                <a:gd name="T11" fmla="*/ 255 h 820"/>
                <a:gd name="T12" fmla="*/ 284 w 509"/>
                <a:gd name="T13" fmla="*/ 269 h 820"/>
                <a:gd name="T14" fmla="*/ 301 w 509"/>
                <a:gd name="T15" fmla="*/ 279 h 820"/>
                <a:gd name="T16" fmla="*/ 289 w 509"/>
                <a:gd name="T17" fmla="*/ 320 h 820"/>
                <a:gd name="T18" fmla="*/ 284 w 509"/>
                <a:gd name="T19" fmla="*/ 332 h 820"/>
                <a:gd name="T20" fmla="*/ 286 w 509"/>
                <a:gd name="T21" fmla="*/ 348 h 820"/>
                <a:gd name="T22" fmla="*/ 272 w 509"/>
                <a:gd name="T23" fmla="*/ 368 h 820"/>
                <a:gd name="T24" fmla="*/ 272 w 509"/>
                <a:gd name="T25" fmla="*/ 382 h 820"/>
                <a:gd name="T26" fmla="*/ 284 w 509"/>
                <a:gd name="T27" fmla="*/ 406 h 820"/>
                <a:gd name="T28" fmla="*/ 313 w 509"/>
                <a:gd name="T29" fmla="*/ 387 h 820"/>
                <a:gd name="T30" fmla="*/ 317 w 509"/>
                <a:gd name="T31" fmla="*/ 387 h 820"/>
                <a:gd name="T32" fmla="*/ 322 w 509"/>
                <a:gd name="T33" fmla="*/ 397 h 820"/>
                <a:gd name="T34" fmla="*/ 325 w 509"/>
                <a:gd name="T35" fmla="*/ 413 h 820"/>
                <a:gd name="T36" fmla="*/ 329 w 509"/>
                <a:gd name="T37" fmla="*/ 449 h 820"/>
                <a:gd name="T38" fmla="*/ 339 w 509"/>
                <a:gd name="T39" fmla="*/ 469 h 820"/>
                <a:gd name="T40" fmla="*/ 341 w 509"/>
                <a:gd name="T41" fmla="*/ 490 h 820"/>
                <a:gd name="T42" fmla="*/ 358 w 509"/>
                <a:gd name="T43" fmla="*/ 500 h 820"/>
                <a:gd name="T44" fmla="*/ 358 w 509"/>
                <a:gd name="T45" fmla="*/ 521 h 820"/>
                <a:gd name="T46" fmla="*/ 363 w 509"/>
                <a:gd name="T47" fmla="*/ 538 h 820"/>
                <a:gd name="T48" fmla="*/ 377 w 509"/>
                <a:gd name="T49" fmla="*/ 533 h 820"/>
                <a:gd name="T50" fmla="*/ 399 w 509"/>
                <a:gd name="T51" fmla="*/ 536 h 820"/>
                <a:gd name="T52" fmla="*/ 413 w 509"/>
                <a:gd name="T53" fmla="*/ 531 h 820"/>
                <a:gd name="T54" fmla="*/ 423 w 509"/>
                <a:gd name="T55" fmla="*/ 533 h 820"/>
                <a:gd name="T56" fmla="*/ 454 w 509"/>
                <a:gd name="T57" fmla="*/ 541 h 820"/>
                <a:gd name="T58" fmla="*/ 478 w 509"/>
                <a:gd name="T59" fmla="*/ 538 h 820"/>
                <a:gd name="T60" fmla="*/ 488 w 509"/>
                <a:gd name="T61" fmla="*/ 521 h 820"/>
                <a:gd name="T62" fmla="*/ 500 w 509"/>
                <a:gd name="T63" fmla="*/ 546 h 820"/>
                <a:gd name="T64" fmla="*/ 509 w 509"/>
                <a:gd name="T65" fmla="*/ 553 h 820"/>
                <a:gd name="T66" fmla="*/ 469 w 509"/>
                <a:gd name="T67" fmla="*/ 820 h 820"/>
                <a:gd name="T68" fmla="*/ 0 w 509"/>
                <a:gd name="T69" fmla="*/ 728 h 820"/>
                <a:gd name="T70" fmla="*/ 53 w 509"/>
                <a:gd name="T71" fmla="*/ 526 h 820"/>
                <a:gd name="T72" fmla="*/ 56 w 509"/>
                <a:gd name="T73" fmla="*/ 512 h 820"/>
                <a:gd name="T74" fmla="*/ 60 w 509"/>
                <a:gd name="T75" fmla="*/ 502 h 820"/>
                <a:gd name="T76" fmla="*/ 44 w 509"/>
                <a:gd name="T77" fmla="*/ 488 h 820"/>
                <a:gd name="T78" fmla="*/ 44 w 509"/>
                <a:gd name="T79" fmla="*/ 469 h 820"/>
                <a:gd name="T80" fmla="*/ 75 w 509"/>
                <a:gd name="T81" fmla="*/ 433 h 820"/>
                <a:gd name="T82" fmla="*/ 82 w 509"/>
                <a:gd name="T83" fmla="*/ 418 h 820"/>
                <a:gd name="T84" fmla="*/ 128 w 509"/>
                <a:gd name="T85" fmla="*/ 353 h 820"/>
                <a:gd name="T86" fmla="*/ 116 w 509"/>
                <a:gd name="T87" fmla="*/ 332 h 820"/>
                <a:gd name="T88" fmla="*/ 104 w 509"/>
                <a:gd name="T89" fmla="*/ 322 h 820"/>
                <a:gd name="T90" fmla="*/ 99 w 509"/>
                <a:gd name="T91" fmla="*/ 298 h 820"/>
                <a:gd name="T92" fmla="*/ 106 w 509"/>
                <a:gd name="T93" fmla="*/ 288 h 820"/>
                <a:gd name="T94" fmla="*/ 99 w 509"/>
                <a:gd name="T95" fmla="*/ 269 h 820"/>
                <a:gd name="T96" fmla="*/ 161 w 509"/>
                <a:gd name="T97" fmla="*/ 0 h 8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09" h="820">
                  <a:moveTo>
                    <a:pt x="161" y="0"/>
                  </a:moveTo>
                  <a:lnTo>
                    <a:pt x="231" y="14"/>
                  </a:lnTo>
                  <a:lnTo>
                    <a:pt x="212" y="115"/>
                  </a:lnTo>
                  <a:lnTo>
                    <a:pt x="224" y="144"/>
                  </a:lnTo>
                  <a:lnTo>
                    <a:pt x="229" y="161"/>
                  </a:lnTo>
                  <a:lnTo>
                    <a:pt x="224" y="173"/>
                  </a:lnTo>
                  <a:lnTo>
                    <a:pt x="219" y="178"/>
                  </a:lnTo>
                  <a:lnTo>
                    <a:pt x="226" y="183"/>
                  </a:lnTo>
                  <a:lnTo>
                    <a:pt x="233" y="195"/>
                  </a:lnTo>
                  <a:lnTo>
                    <a:pt x="253" y="211"/>
                  </a:lnTo>
                  <a:lnTo>
                    <a:pt x="265" y="240"/>
                  </a:lnTo>
                  <a:lnTo>
                    <a:pt x="267" y="255"/>
                  </a:lnTo>
                  <a:lnTo>
                    <a:pt x="272" y="267"/>
                  </a:lnTo>
                  <a:lnTo>
                    <a:pt x="284" y="269"/>
                  </a:lnTo>
                  <a:lnTo>
                    <a:pt x="286" y="276"/>
                  </a:lnTo>
                  <a:lnTo>
                    <a:pt x="301" y="279"/>
                  </a:lnTo>
                  <a:lnTo>
                    <a:pt x="305" y="286"/>
                  </a:lnTo>
                  <a:lnTo>
                    <a:pt x="289" y="320"/>
                  </a:lnTo>
                  <a:lnTo>
                    <a:pt x="291" y="327"/>
                  </a:lnTo>
                  <a:lnTo>
                    <a:pt x="284" y="332"/>
                  </a:lnTo>
                  <a:lnTo>
                    <a:pt x="284" y="348"/>
                  </a:lnTo>
                  <a:lnTo>
                    <a:pt x="286" y="348"/>
                  </a:lnTo>
                  <a:lnTo>
                    <a:pt x="284" y="358"/>
                  </a:lnTo>
                  <a:lnTo>
                    <a:pt x="272" y="368"/>
                  </a:lnTo>
                  <a:lnTo>
                    <a:pt x="272" y="377"/>
                  </a:lnTo>
                  <a:lnTo>
                    <a:pt x="272" y="382"/>
                  </a:lnTo>
                  <a:lnTo>
                    <a:pt x="269" y="392"/>
                  </a:lnTo>
                  <a:lnTo>
                    <a:pt x="284" y="406"/>
                  </a:lnTo>
                  <a:lnTo>
                    <a:pt x="289" y="404"/>
                  </a:lnTo>
                  <a:lnTo>
                    <a:pt x="313" y="387"/>
                  </a:lnTo>
                  <a:lnTo>
                    <a:pt x="315" y="384"/>
                  </a:lnTo>
                  <a:lnTo>
                    <a:pt x="317" y="387"/>
                  </a:lnTo>
                  <a:lnTo>
                    <a:pt x="320" y="394"/>
                  </a:lnTo>
                  <a:lnTo>
                    <a:pt x="322" y="397"/>
                  </a:lnTo>
                  <a:lnTo>
                    <a:pt x="327" y="399"/>
                  </a:lnTo>
                  <a:lnTo>
                    <a:pt x="325" y="413"/>
                  </a:lnTo>
                  <a:lnTo>
                    <a:pt x="325" y="435"/>
                  </a:lnTo>
                  <a:lnTo>
                    <a:pt x="329" y="449"/>
                  </a:lnTo>
                  <a:lnTo>
                    <a:pt x="339" y="461"/>
                  </a:lnTo>
                  <a:lnTo>
                    <a:pt x="339" y="469"/>
                  </a:lnTo>
                  <a:lnTo>
                    <a:pt x="334" y="476"/>
                  </a:lnTo>
                  <a:lnTo>
                    <a:pt x="341" y="490"/>
                  </a:lnTo>
                  <a:lnTo>
                    <a:pt x="351" y="490"/>
                  </a:lnTo>
                  <a:lnTo>
                    <a:pt x="358" y="500"/>
                  </a:lnTo>
                  <a:lnTo>
                    <a:pt x="361" y="507"/>
                  </a:lnTo>
                  <a:lnTo>
                    <a:pt x="358" y="521"/>
                  </a:lnTo>
                  <a:lnTo>
                    <a:pt x="358" y="526"/>
                  </a:lnTo>
                  <a:lnTo>
                    <a:pt x="363" y="538"/>
                  </a:lnTo>
                  <a:lnTo>
                    <a:pt x="373" y="543"/>
                  </a:lnTo>
                  <a:lnTo>
                    <a:pt x="377" y="533"/>
                  </a:lnTo>
                  <a:lnTo>
                    <a:pt x="382" y="531"/>
                  </a:lnTo>
                  <a:lnTo>
                    <a:pt x="399" y="536"/>
                  </a:lnTo>
                  <a:lnTo>
                    <a:pt x="406" y="538"/>
                  </a:lnTo>
                  <a:lnTo>
                    <a:pt x="413" y="531"/>
                  </a:lnTo>
                  <a:lnTo>
                    <a:pt x="421" y="531"/>
                  </a:lnTo>
                  <a:lnTo>
                    <a:pt x="423" y="533"/>
                  </a:lnTo>
                  <a:lnTo>
                    <a:pt x="445" y="536"/>
                  </a:lnTo>
                  <a:lnTo>
                    <a:pt x="454" y="541"/>
                  </a:lnTo>
                  <a:lnTo>
                    <a:pt x="457" y="538"/>
                  </a:lnTo>
                  <a:lnTo>
                    <a:pt x="478" y="538"/>
                  </a:lnTo>
                  <a:lnTo>
                    <a:pt x="478" y="531"/>
                  </a:lnTo>
                  <a:lnTo>
                    <a:pt x="488" y="521"/>
                  </a:lnTo>
                  <a:lnTo>
                    <a:pt x="497" y="533"/>
                  </a:lnTo>
                  <a:lnTo>
                    <a:pt x="500" y="546"/>
                  </a:lnTo>
                  <a:lnTo>
                    <a:pt x="509" y="555"/>
                  </a:lnTo>
                  <a:lnTo>
                    <a:pt x="509" y="553"/>
                  </a:lnTo>
                  <a:lnTo>
                    <a:pt x="471" y="820"/>
                  </a:lnTo>
                  <a:lnTo>
                    <a:pt x="469" y="820"/>
                  </a:lnTo>
                  <a:lnTo>
                    <a:pt x="233" y="779"/>
                  </a:lnTo>
                  <a:lnTo>
                    <a:pt x="0" y="728"/>
                  </a:lnTo>
                  <a:lnTo>
                    <a:pt x="41" y="538"/>
                  </a:lnTo>
                  <a:lnTo>
                    <a:pt x="53" y="526"/>
                  </a:lnTo>
                  <a:lnTo>
                    <a:pt x="53" y="514"/>
                  </a:lnTo>
                  <a:lnTo>
                    <a:pt x="56" y="512"/>
                  </a:lnTo>
                  <a:lnTo>
                    <a:pt x="58" y="507"/>
                  </a:lnTo>
                  <a:lnTo>
                    <a:pt x="60" y="502"/>
                  </a:lnTo>
                  <a:lnTo>
                    <a:pt x="56" y="493"/>
                  </a:lnTo>
                  <a:lnTo>
                    <a:pt x="44" y="488"/>
                  </a:lnTo>
                  <a:lnTo>
                    <a:pt x="41" y="481"/>
                  </a:lnTo>
                  <a:lnTo>
                    <a:pt x="44" y="469"/>
                  </a:lnTo>
                  <a:lnTo>
                    <a:pt x="63" y="440"/>
                  </a:lnTo>
                  <a:lnTo>
                    <a:pt x="75" y="433"/>
                  </a:lnTo>
                  <a:lnTo>
                    <a:pt x="82" y="425"/>
                  </a:lnTo>
                  <a:lnTo>
                    <a:pt x="82" y="418"/>
                  </a:lnTo>
                  <a:lnTo>
                    <a:pt x="89" y="411"/>
                  </a:lnTo>
                  <a:lnTo>
                    <a:pt x="128" y="353"/>
                  </a:lnTo>
                  <a:lnTo>
                    <a:pt x="125" y="339"/>
                  </a:lnTo>
                  <a:lnTo>
                    <a:pt x="116" y="332"/>
                  </a:lnTo>
                  <a:lnTo>
                    <a:pt x="111" y="332"/>
                  </a:lnTo>
                  <a:lnTo>
                    <a:pt x="104" y="322"/>
                  </a:lnTo>
                  <a:lnTo>
                    <a:pt x="101" y="312"/>
                  </a:lnTo>
                  <a:lnTo>
                    <a:pt x="99" y="298"/>
                  </a:lnTo>
                  <a:lnTo>
                    <a:pt x="104" y="293"/>
                  </a:lnTo>
                  <a:lnTo>
                    <a:pt x="106" y="288"/>
                  </a:lnTo>
                  <a:lnTo>
                    <a:pt x="99" y="279"/>
                  </a:lnTo>
                  <a:lnTo>
                    <a:pt x="99" y="269"/>
                  </a:lnTo>
                  <a:lnTo>
                    <a:pt x="104" y="26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FA5D0E59-4776-6042-830F-316085AFC5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04370" y="3868679"/>
              <a:ext cx="835507" cy="967806"/>
            </a:xfrm>
            <a:custGeom>
              <a:avLst/>
              <a:gdLst>
                <a:gd name="T0" fmla="*/ 494 w 581"/>
                <a:gd name="T1" fmla="*/ 670 h 673"/>
                <a:gd name="T2" fmla="*/ 581 w 581"/>
                <a:gd name="T3" fmla="*/ 65 h 673"/>
                <a:gd name="T4" fmla="*/ 158 w 581"/>
                <a:gd name="T5" fmla="*/ 0 h 673"/>
                <a:gd name="T6" fmla="*/ 158 w 581"/>
                <a:gd name="T7" fmla="*/ 0 h 673"/>
                <a:gd name="T8" fmla="*/ 148 w 581"/>
                <a:gd name="T9" fmla="*/ 55 h 673"/>
                <a:gd name="T10" fmla="*/ 132 w 581"/>
                <a:gd name="T11" fmla="*/ 101 h 673"/>
                <a:gd name="T12" fmla="*/ 122 w 581"/>
                <a:gd name="T13" fmla="*/ 101 h 673"/>
                <a:gd name="T14" fmla="*/ 117 w 581"/>
                <a:gd name="T15" fmla="*/ 94 h 673"/>
                <a:gd name="T16" fmla="*/ 117 w 581"/>
                <a:gd name="T17" fmla="*/ 89 h 673"/>
                <a:gd name="T18" fmla="*/ 110 w 581"/>
                <a:gd name="T19" fmla="*/ 82 h 673"/>
                <a:gd name="T20" fmla="*/ 93 w 581"/>
                <a:gd name="T21" fmla="*/ 79 h 673"/>
                <a:gd name="T22" fmla="*/ 81 w 581"/>
                <a:gd name="T23" fmla="*/ 82 h 673"/>
                <a:gd name="T24" fmla="*/ 76 w 581"/>
                <a:gd name="T25" fmla="*/ 86 h 673"/>
                <a:gd name="T26" fmla="*/ 81 w 581"/>
                <a:gd name="T27" fmla="*/ 106 h 673"/>
                <a:gd name="T28" fmla="*/ 76 w 581"/>
                <a:gd name="T29" fmla="*/ 156 h 673"/>
                <a:gd name="T30" fmla="*/ 81 w 581"/>
                <a:gd name="T31" fmla="*/ 166 h 673"/>
                <a:gd name="T32" fmla="*/ 74 w 581"/>
                <a:gd name="T33" fmla="*/ 187 h 673"/>
                <a:gd name="T34" fmla="*/ 69 w 581"/>
                <a:gd name="T35" fmla="*/ 194 h 673"/>
                <a:gd name="T36" fmla="*/ 69 w 581"/>
                <a:gd name="T37" fmla="*/ 199 h 673"/>
                <a:gd name="T38" fmla="*/ 69 w 581"/>
                <a:gd name="T39" fmla="*/ 216 h 673"/>
                <a:gd name="T40" fmla="*/ 69 w 581"/>
                <a:gd name="T41" fmla="*/ 221 h 673"/>
                <a:gd name="T42" fmla="*/ 69 w 581"/>
                <a:gd name="T43" fmla="*/ 226 h 673"/>
                <a:gd name="T44" fmla="*/ 76 w 581"/>
                <a:gd name="T45" fmla="*/ 238 h 673"/>
                <a:gd name="T46" fmla="*/ 76 w 581"/>
                <a:gd name="T47" fmla="*/ 250 h 673"/>
                <a:gd name="T48" fmla="*/ 79 w 581"/>
                <a:gd name="T49" fmla="*/ 257 h 673"/>
                <a:gd name="T50" fmla="*/ 84 w 581"/>
                <a:gd name="T51" fmla="*/ 269 h 673"/>
                <a:gd name="T52" fmla="*/ 88 w 581"/>
                <a:gd name="T53" fmla="*/ 271 h 673"/>
                <a:gd name="T54" fmla="*/ 93 w 581"/>
                <a:gd name="T55" fmla="*/ 279 h 673"/>
                <a:gd name="T56" fmla="*/ 93 w 581"/>
                <a:gd name="T57" fmla="*/ 288 h 673"/>
                <a:gd name="T58" fmla="*/ 93 w 581"/>
                <a:gd name="T59" fmla="*/ 293 h 673"/>
                <a:gd name="T60" fmla="*/ 88 w 581"/>
                <a:gd name="T61" fmla="*/ 291 h 673"/>
                <a:gd name="T62" fmla="*/ 79 w 581"/>
                <a:gd name="T63" fmla="*/ 300 h 673"/>
                <a:gd name="T64" fmla="*/ 67 w 581"/>
                <a:gd name="T65" fmla="*/ 303 h 673"/>
                <a:gd name="T66" fmla="*/ 57 w 581"/>
                <a:gd name="T67" fmla="*/ 315 h 673"/>
                <a:gd name="T68" fmla="*/ 50 w 581"/>
                <a:gd name="T69" fmla="*/ 346 h 673"/>
                <a:gd name="T70" fmla="*/ 33 w 581"/>
                <a:gd name="T71" fmla="*/ 368 h 673"/>
                <a:gd name="T72" fmla="*/ 24 w 581"/>
                <a:gd name="T73" fmla="*/ 368 h 673"/>
                <a:gd name="T74" fmla="*/ 24 w 581"/>
                <a:gd name="T75" fmla="*/ 372 h 673"/>
                <a:gd name="T76" fmla="*/ 26 w 581"/>
                <a:gd name="T77" fmla="*/ 380 h 673"/>
                <a:gd name="T78" fmla="*/ 24 w 581"/>
                <a:gd name="T79" fmla="*/ 387 h 673"/>
                <a:gd name="T80" fmla="*/ 21 w 581"/>
                <a:gd name="T81" fmla="*/ 399 h 673"/>
                <a:gd name="T82" fmla="*/ 24 w 581"/>
                <a:gd name="T83" fmla="*/ 406 h 673"/>
                <a:gd name="T84" fmla="*/ 36 w 581"/>
                <a:gd name="T85" fmla="*/ 416 h 673"/>
                <a:gd name="T86" fmla="*/ 38 w 581"/>
                <a:gd name="T87" fmla="*/ 420 h 673"/>
                <a:gd name="T88" fmla="*/ 33 w 581"/>
                <a:gd name="T89" fmla="*/ 425 h 673"/>
                <a:gd name="T90" fmla="*/ 33 w 581"/>
                <a:gd name="T91" fmla="*/ 432 h 673"/>
                <a:gd name="T92" fmla="*/ 24 w 581"/>
                <a:gd name="T93" fmla="*/ 440 h 673"/>
                <a:gd name="T94" fmla="*/ 21 w 581"/>
                <a:gd name="T95" fmla="*/ 440 h 673"/>
                <a:gd name="T96" fmla="*/ 7 w 581"/>
                <a:gd name="T97" fmla="*/ 437 h 673"/>
                <a:gd name="T98" fmla="*/ 0 w 581"/>
                <a:gd name="T99" fmla="*/ 461 h 673"/>
                <a:gd name="T100" fmla="*/ 312 w 581"/>
                <a:gd name="T101" fmla="*/ 642 h 673"/>
                <a:gd name="T102" fmla="*/ 494 w 581"/>
                <a:gd name="T103" fmla="*/ 673 h 673"/>
                <a:gd name="T104" fmla="*/ 494 w 581"/>
                <a:gd name="T105" fmla="*/ 67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81" h="673">
                  <a:moveTo>
                    <a:pt x="494" y="670"/>
                  </a:moveTo>
                  <a:lnTo>
                    <a:pt x="581" y="65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48" y="55"/>
                  </a:lnTo>
                  <a:lnTo>
                    <a:pt x="132" y="101"/>
                  </a:lnTo>
                  <a:lnTo>
                    <a:pt x="122" y="101"/>
                  </a:lnTo>
                  <a:lnTo>
                    <a:pt x="117" y="94"/>
                  </a:lnTo>
                  <a:lnTo>
                    <a:pt x="117" y="89"/>
                  </a:lnTo>
                  <a:lnTo>
                    <a:pt x="110" y="82"/>
                  </a:lnTo>
                  <a:lnTo>
                    <a:pt x="93" y="79"/>
                  </a:lnTo>
                  <a:lnTo>
                    <a:pt x="81" y="82"/>
                  </a:lnTo>
                  <a:lnTo>
                    <a:pt x="76" y="86"/>
                  </a:lnTo>
                  <a:lnTo>
                    <a:pt x="81" y="106"/>
                  </a:lnTo>
                  <a:lnTo>
                    <a:pt x="76" y="156"/>
                  </a:lnTo>
                  <a:lnTo>
                    <a:pt x="81" y="166"/>
                  </a:lnTo>
                  <a:lnTo>
                    <a:pt x="74" y="187"/>
                  </a:lnTo>
                  <a:lnTo>
                    <a:pt x="69" y="194"/>
                  </a:lnTo>
                  <a:lnTo>
                    <a:pt x="69" y="199"/>
                  </a:lnTo>
                  <a:lnTo>
                    <a:pt x="69" y="216"/>
                  </a:lnTo>
                  <a:lnTo>
                    <a:pt x="69" y="221"/>
                  </a:lnTo>
                  <a:lnTo>
                    <a:pt x="69" y="226"/>
                  </a:lnTo>
                  <a:lnTo>
                    <a:pt x="76" y="238"/>
                  </a:lnTo>
                  <a:lnTo>
                    <a:pt x="76" y="250"/>
                  </a:lnTo>
                  <a:lnTo>
                    <a:pt x="79" y="257"/>
                  </a:lnTo>
                  <a:lnTo>
                    <a:pt x="84" y="269"/>
                  </a:lnTo>
                  <a:lnTo>
                    <a:pt x="88" y="271"/>
                  </a:lnTo>
                  <a:lnTo>
                    <a:pt x="93" y="279"/>
                  </a:lnTo>
                  <a:lnTo>
                    <a:pt x="93" y="288"/>
                  </a:lnTo>
                  <a:lnTo>
                    <a:pt x="93" y="293"/>
                  </a:lnTo>
                  <a:lnTo>
                    <a:pt x="88" y="291"/>
                  </a:lnTo>
                  <a:lnTo>
                    <a:pt x="79" y="300"/>
                  </a:lnTo>
                  <a:lnTo>
                    <a:pt x="67" y="303"/>
                  </a:lnTo>
                  <a:lnTo>
                    <a:pt x="57" y="315"/>
                  </a:lnTo>
                  <a:lnTo>
                    <a:pt x="50" y="346"/>
                  </a:lnTo>
                  <a:lnTo>
                    <a:pt x="33" y="368"/>
                  </a:lnTo>
                  <a:lnTo>
                    <a:pt x="24" y="368"/>
                  </a:lnTo>
                  <a:lnTo>
                    <a:pt x="24" y="372"/>
                  </a:lnTo>
                  <a:lnTo>
                    <a:pt x="26" y="380"/>
                  </a:lnTo>
                  <a:lnTo>
                    <a:pt x="24" y="387"/>
                  </a:lnTo>
                  <a:lnTo>
                    <a:pt x="21" y="399"/>
                  </a:lnTo>
                  <a:lnTo>
                    <a:pt x="24" y="406"/>
                  </a:lnTo>
                  <a:lnTo>
                    <a:pt x="36" y="416"/>
                  </a:lnTo>
                  <a:lnTo>
                    <a:pt x="38" y="420"/>
                  </a:lnTo>
                  <a:lnTo>
                    <a:pt x="33" y="425"/>
                  </a:lnTo>
                  <a:lnTo>
                    <a:pt x="33" y="432"/>
                  </a:lnTo>
                  <a:lnTo>
                    <a:pt x="24" y="440"/>
                  </a:lnTo>
                  <a:lnTo>
                    <a:pt x="21" y="440"/>
                  </a:lnTo>
                  <a:lnTo>
                    <a:pt x="7" y="437"/>
                  </a:lnTo>
                  <a:lnTo>
                    <a:pt x="0" y="461"/>
                  </a:lnTo>
                  <a:lnTo>
                    <a:pt x="312" y="642"/>
                  </a:lnTo>
                  <a:lnTo>
                    <a:pt x="494" y="673"/>
                  </a:lnTo>
                  <a:lnTo>
                    <a:pt x="494" y="67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B62DF65B-DD31-B743-8192-FB29F20120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00278" y="2955518"/>
              <a:ext cx="779422" cy="1199333"/>
            </a:xfrm>
            <a:custGeom>
              <a:avLst/>
              <a:gdLst>
                <a:gd name="T0" fmla="*/ 79 w 542"/>
                <a:gd name="T1" fmla="*/ 0 h 834"/>
                <a:gd name="T2" fmla="*/ 0 w 542"/>
                <a:gd name="T3" fmla="*/ 318 h 834"/>
                <a:gd name="T4" fmla="*/ 350 w 542"/>
                <a:gd name="T5" fmla="*/ 834 h 834"/>
                <a:gd name="T6" fmla="*/ 350 w 542"/>
                <a:gd name="T7" fmla="*/ 829 h 834"/>
                <a:gd name="T8" fmla="*/ 355 w 542"/>
                <a:gd name="T9" fmla="*/ 822 h 834"/>
                <a:gd name="T10" fmla="*/ 362 w 542"/>
                <a:gd name="T11" fmla="*/ 801 h 834"/>
                <a:gd name="T12" fmla="*/ 357 w 542"/>
                <a:gd name="T13" fmla="*/ 791 h 834"/>
                <a:gd name="T14" fmla="*/ 362 w 542"/>
                <a:gd name="T15" fmla="*/ 741 h 834"/>
                <a:gd name="T16" fmla="*/ 357 w 542"/>
                <a:gd name="T17" fmla="*/ 721 h 834"/>
                <a:gd name="T18" fmla="*/ 362 w 542"/>
                <a:gd name="T19" fmla="*/ 717 h 834"/>
                <a:gd name="T20" fmla="*/ 374 w 542"/>
                <a:gd name="T21" fmla="*/ 714 h 834"/>
                <a:gd name="T22" fmla="*/ 391 w 542"/>
                <a:gd name="T23" fmla="*/ 717 h 834"/>
                <a:gd name="T24" fmla="*/ 398 w 542"/>
                <a:gd name="T25" fmla="*/ 724 h 834"/>
                <a:gd name="T26" fmla="*/ 398 w 542"/>
                <a:gd name="T27" fmla="*/ 729 h 834"/>
                <a:gd name="T28" fmla="*/ 403 w 542"/>
                <a:gd name="T29" fmla="*/ 736 h 834"/>
                <a:gd name="T30" fmla="*/ 413 w 542"/>
                <a:gd name="T31" fmla="*/ 736 h 834"/>
                <a:gd name="T32" fmla="*/ 429 w 542"/>
                <a:gd name="T33" fmla="*/ 690 h 834"/>
                <a:gd name="T34" fmla="*/ 439 w 542"/>
                <a:gd name="T35" fmla="*/ 635 h 834"/>
                <a:gd name="T36" fmla="*/ 542 w 542"/>
                <a:gd name="T37" fmla="*/ 104 h 834"/>
                <a:gd name="T38" fmla="*/ 309 w 542"/>
                <a:gd name="T39" fmla="*/ 53 h 834"/>
                <a:gd name="T40" fmla="*/ 79 w 542"/>
                <a:gd name="T41" fmla="*/ 0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42" h="834">
                  <a:moveTo>
                    <a:pt x="79" y="0"/>
                  </a:moveTo>
                  <a:lnTo>
                    <a:pt x="0" y="318"/>
                  </a:lnTo>
                  <a:lnTo>
                    <a:pt x="350" y="834"/>
                  </a:lnTo>
                  <a:lnTo>
                    <a:pt x="350" y="829"/>
                  </a:lnTo>
                  <a:lnTo>
                    <a:pt x="355" y="822"/>
                  </a:lnTo>
                  <a:lnTo>
                    <a:pt x="362" y="801"/>
                  </a:lnTo>
                  <a:lnTo>
                    <a:pt x="357" y="791"/>
                  </a:lnTo>
                  <a:lnTo>
                    <a:pt x="362" y="741"/>
                  </a:lnTo>
                  <a:lnTo>
                    <a:pt x="357" y="721"/>
                  </a:lnTo>
                  <a:lnTo>
                    <a:pt x="362" y="717"/>
                  </a:lnTo>
                  <a:lnTo>
                    <a:pt x="374" y="714"/>
                  </a:lnTo>
                  <a:lnTo>
                    <a:pt x="391" y="717"/>
                  </a:lnTo>
                  <a:lnTo>
                    <a:pt x="398" y="724"/>
                  </a:lnTo>
                  <a:lnTo>
                    <a:pt x="398" y="729"/>
                  </a:lnTo>
                  <a:lnTo>
                    <a:pt x="403" y="736"/>
                  </a:lnTo>
                  <a:lnTo>
                    <a:pt x="413" y="736"/>
                  </a:lnTo>
                  <a:lnTo>
                    <a:pt x="429" y="690"/>
                  </a:lnTo>
                  <a:lnTo>
                    <a:pt x="439" y="635"/>
                  </a:lnTo>
                  <a:lnTo>
                    <a:pt x="542" y="104"/>
                  </a:lnTo>
                  <a:lnTo>
                    <a:pt x="309" y="53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900C25DB-F624-CF4A-B97E-4FFAE841F3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65102" y="1836716"/>
              <a:ext cx="811059" cy="596790"/>
            </a:xfrm>
            <a:custGeom>
              <a:avLst/>
              <a:gdLst>
                <a:gd name="T0" fmla="*/ 507 w 564"/>
                <a:gd name="T1" fmla="*/ 396 h 415"/>
                <a:gd name="T2" fmla="*/ 504 w 564"/>
                <a:gd name="T3" fmla="*/ 415 h 415"/>
                <a:gd name="T4" fmla="*/ 343 w 564"/>
                <a:gd name="T5" fmla="*/ 384 h 415"/>
                <a:gd name="T6" fmla="*/ 329 w 564"/>
                <a:gd name="T7" fmla="*/ 382 h 415"/>
                <a:gd name="T8" fmla="*/ 312 w 564"/>
                <a:gd name="T9" fmla="*/ 379 h 415"/>
                <a:gd name="T10" fmla="*/ 298 w 564"/>
                <a:gd name="T11" fmla="*/ 382 h 415"/>
                <a:gd name="T12" fmla="*/ 276 w 564"/>
                <a:gd name="T13" fmla="*/ 379 h 415"/>
                <a:gd name="T14" fmla="*/ 257 w 564"/>
                <a:gd name="T15" fmla="*/ 384 h 415"/>
                <a:gd name="T16" fmla="*/ 233 w 564"/>
                <a:gd name="T17" fmla="*/ 379 h 415"/>
                <a:gd name="T18" fmla="*/ 187 w 564"/>
                <a:gd name="T19" fmla="*/ 379 h 415"/>
                <a:gd name="T20" fmla="*/ 154 w 564"/>
                <a:gd name="T21" fmla="*/ 363 h 415"/>
                <a:gd name="T22" fmla="*/ 122 w 564"/>
                <a:gd name="T23" fmla="*/ 363 h 415"/>
                <a:gd name="T24" fmla="*/ 74 w 564"/>
                <a:gd name="T25" fmla="*/ 348 h 415"/>
                <a:gd name="T26" fmla="*/ 72 w 564"/>
                <a:gd name="T27" fmla="*/ 312 h 415"/>
                <a:gd name="T28" fmla="*/ 72 w 564"/>
                <a:gd name="T29" fmla="*/ 290 h 415"/>
                <a:gd name="T30" fmla="*/ 43 w 564"/>
                <a:gd name="T31" fmla="*/ 278 h 415"/>
                <a:gd name="T32" fmla="*/ 34 w 564"/>
                <a:gd name="T33" fmla="*/ 269 h 415"/>
                <a:gd name="T34" fmla="*/ 19 w 564"/>
                <a:gd name="T35" fmla="*/ 259 h 415"/>
                <a:gd name="T36" fmla="*/ 2 w 564"/>
                <a:gd name="T37" fmla="*/ 252 h 415"/>
                <a:gd name="T38" fmla="*/ 0 w 564"/>
                <a:gd name="T39" fmla="*/ 245 h 415"/>
                <a:gd name="T40" fmla="*/ 5 w 564"/>
                <a:gd name="T41" fmla="*/ 228 h 415"/>
                <a:gd name="T42" fmla="*/ 5 w 564"/>
                <a:gd name="T43" fmla="*/ 218 h 415"/>
                <a:gd name="T44" fmla="*/ 10 w 564"/>
                <a:gd name="T45" fmla="*/ 218 h 415"/>
                <a:gd name="T46" fmla="*/ 10 w 564"/>
                <a:gd name="T47" fmla="*/ 230 h 415"/>
                <a:gd name="T48" fmla="*/ 10 w 564"/>
                <a:gd name="T49" fmla="*/ 238 h 415"/>
                <a:gd name="T50" fmla="*/ 19 w 564"/>
                <a:gd name="T51" fmla="*/ 223 h 415"/>
                <a:gd name="T52" fmla="*/ 24 w 564"/>
                <a:gd name="T53" fmla="*/ 213 h 415"/>
                <a:gd name="T54" fmla="*/ 14 w 564"/>
                <a:gd name="T55" fmla="*/ 206 h 415"/>
                <a:gd name="T56" fmla="*/ 14 w 564"/>
                <a:gd name="T57" fmla="*/ 187 h 415"/>
                <a:gd name="T58" fmla="*/ 24 w 564"/>
                <a:gd name="T59" fmla="*/ 187 h 415"/>
                <a:gd name="T60" fmla="*/ 26 w 564"/>
                <a:gd name="T61" fmla="*/ 177 h 415"/>
                <a:gd name="T62" fmla="*/ 24 w 564"/>
                <a:gd name="T63" fmla="*/ 173 h 415"/>
                <a:gd name="T64" fmla="*/ 17 w 564"/>
                <a:gd name="T65" fmla="*/ 168 h 415"/>
                <a:gd name="T66" fmla="*/ 19 w 564"/>
                <a:gd name="T67" fmla="*/ 146 h 415"/>
                <a:gd name="T68" fmla="*/ 17 w 564"/>
                <a:gd name="T69" fmla="*/ 127 h 415"/>
                <a:gd name="T70" fmla="*/ 22 w 564"/>
                <a:gd name="T71" fmla="*/ 96 h 415"/>
                <a:gd name="T72" fmla="*/ 12 w 564"/>
                <a:gd name="T73" fmla="*/ 48 h 415"/>
                <a:gd name="T74" fmla="*/ 19 w 564"/>
                <a:gd name="T75" fmla="*/ 21 h 415"/>
                <a:gd name="T76" fmla="*/ 98 w 564"/>
                <a:gd name="T77" fmla="*/ 72 h 415"/>
                <a:gd name="T78" fmla="*/ 132 w 564"/>
                <a:gd name="T79" fmla="*/ 86 h 415"/>
                <a:gd name="T80" fmla="*/ 149 w 564"/>
                <a:gd name="T81" fmla="*/ 89 h 415"/>
                <a:gd name="T82" fmla="*/ 154 w 564"/>
                <a:gd name="T83" fmla="*/ 122 h 415"/>
                <a:gd name="T84" fmla="*/ 144 w 564"/>
                <a:gd name="T85" fmla="*/ 134 h 415"/>
                <a:gd name="T86" fmla="*/ 142 w 564"/>
                <a:gd name="T87" fmla="*/ 156 h 415"/>
                <a:gd name="T88" fmla="*/ 142 w 564"/>
                <a:gd name="T89" fmla="*/ 165 h 415"/>
                <a:gd name="T90" fmla="*/ 137 w 564"/>
                <a:gd name="T91" fmla="*/ 173 h 415"/>
                <a:gd name="T92" fmla="*/ 154 w 564"/>
                <a:gd name="T93" fmla="*/ 173 h 415"/>
                <a:gd name="T94" fmla="*/ 163 w 564"/>
                <a:gd name="T95" fmla="*/ 144 h 415"/>
                <a:gd name="T96" fmla="*/ 182 w 564"/>
                <a:gd name="T97" fmla="*/ 120 h 415"/>
                <a:gd name="T98" fmla="*/ 178 w 564"/>
                <a:gd name="T99" fmla="*/ 91 h 415"/>
                <a:gd name="T100" fmla="*/ 166 w 564"/>
                <a:gd name="T101" fmla="*/ 57 h 415"/>
                <a:gd name="T102" fmla="*/ 175 w 564"/>
                <a:gd name="T103" fmla="*/ 57 h 415"/>
                <a:gd name="T104" fmla="*/ 180 w 564"/>
                <a:gd name="T105" fmla="*/ 28 h 415"/>
                <a:gd name="T106" fmla="*/ 170 w 564"/>
                <a:gd name="T107" fmla="*/ 19 h 415"/>
                <a:gd name="T108" fmla="*/ 283 w 564"/>
                <a:gd name="T109" fmla="*/ 31 h 415"/>
                <a:gd name="T110" fmla="*/ 564 w 564"/>
                <a:gd name="T111" fmla="*/ 103 h 415"/>
                <a:gd name="T112" fmla="*/ 502 w 564"/>
                <a:gd name="T113" fmla="*/ 372 h 415"/>
                <a:gd name="T114" fmla="*/ 509 w 564"/>
                <a:gd name="T115" fmla="*/ 391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64" h="415">
                  <a:moveTo>
                    <a:pt x="509" y="391"/>
                  </a:moveTo>
                  <a:lnTo>
                    <a:pt x="507" y="396"/>
                  </a:lnTo>
                  <a:lnTo>
                    <a:pt x="502" y="401"/>
                  </a:lnTo>
                  <a:lnTo>
                    <a:pt x="504" y="415"/>
                  </a:lnTo>
                  <a:lnTo>
                    <a:pt x="355" y="379"/>
                  </a:lnTo>
                  <a:lnTo>
                    <a:pt x="343" y="384"/>
                  </a:lnTo>
                  <a:lnTo>
                    <a:pt x="336" y="384"/>
                  </a:lnTo>
                  <a:lnTo>
                    <a:pt x="329" y="382"/>
                  </a:lnTo>
                  <a:lnTo>
                    <a:pt x="319" y="382"/>
                  </a:lnTo>
                  <a:lnTo>
                    <a:pt x="312" y="379"/>
                  </a:lnTo>
                  <a:lnTo>
                    <a:pt x="305" y="379"/>
                  </a:lnTo>
                  <a:lnTo>
                    <a:pt x="298" y="382"/>
                  </a:lnTo>
                  <a:lnTo>
                    <a:pt x="286" y="379"/>
                  </a:lnTo>
                  <a:lnTo>
                    <a:pt x="276" y="379"/>
                  </a:lnTo>
                  <a:lnTo>
                    <a:pt x="266" y="384"/>
                  </a:lnTo>
                  <a:lnTo>
                    <a:pt x="257" y="384"/>
                  </a:lnTo>
                  <a:lnTo>
                    <a:pt x="238" y="382"/>
                  </a:lnTo>
                  <a:lnTo>
                    <a:pt x="233" y="379"/>
                  </a:lnTo>
                  <a:lnTo>
                    <a:pt x="223" y="375"/>
                  </a:lnTo>
                  <a:lnTo>
                    <a:pt x="187" y="379"/>
                  </a:lnTo>
                  <a:lnTo>
                    <a:pt x="182" y="370"/>
                  </a:lnTo>
                  <a:lnTo>
                    <a:pt x="154" y="363"/>
                  </a:lnTo>
                  <a:lnTo>
                    <a:pt x="139" y="360"/>
                  </a:lnTo>
                  <a:lnTo>
                    <a:pt x="122" y="363"/>
                  </a:lnTo>
                  <a:lnTo>
                    <a:pt x="96" y="360"/>
                  </a:lnTo>
                  <a:lnTo>
                    <a:pt x="74" y="348"/>
                  </a:lnTo>
                  <a:lnTo>
                    <a:pt x="70" y="341"/>
                  </a:lnTo>
                  <a:lnTo>
                    <a:pt x="72" y="312"/>
                  </a:lnTo>
                  <a:lnTo>
                    <a:pt x="74" y="307"/>
                  </a:lnTo>
                  <a:lnTo>
                    <a:pt x="72" y="290"/>
                  </a:lnTo>
                  <a:lnTo>
                    <a:pt x="55" y="278"/>
                  </a:lnTo>
                  <a:lnTo>
                    <a:pt x="43" y="278"/>
                  </a:lnTo>
                  <a:lnTo>
                    <a:pt x="41" y="274"/>
                  </a:lnTo>
                  <a:lnTo>
                    <a:pt x="34" y="269"/>
                  </a:lnTo>
                  <a:lnTo>
                    <a:pt x="22" y="262"/>
                  </a:lnTo>
                  <a:lnTo>
                    <a:pt x="19" y="259"/>
                  </a:lnTo>
                  <a:lnTo>
                    <a:pt x="7" y="252"/>
                  </a:lnTo>
                  <a:lnTo>
                    <a:pt x="2" y="252"/>
                  </a:lnTo>
                  <a:lnTo>
                    <a:pt x="0" y="250"/>
                  </a:lnTo>
                  <a:lnTo>
                    <a:pt x="0" y="245"/>
                  </a:lnTo>
                  <a:lnTo>
                    <a:pt x="2" y="233"/>
                  </a:lnTo>
                  <a:lnTo>
                    <a:pt x="5" y="228"/>
                  </a:lnTo>
                  <a:lnTo>
                    <a:pt x="5" y="223"/>
                  </a:lnTo>
                  <a:lnTo>
                    <a:pt x="5" y="218"/>
                  </a:lnTo>
                  <a:lnTo>
                    <a:pt x="7" y="218"/>
                  </a:lnTo>
                  <a:lnTo>
                    <a:pt x="10" y="218"/>
                  </a:lnTo>
                  <a:lnTo>
                    <a:pt x="10" y="226"/>
                  </a:lnTo>
                  <a:lnTo>
                    <a:pt x="10" y="230"/>
                  </a:lnTo>
                  <a:lnTo>
                    <a:pt x="10" y="233"/>
                  </a:lnTo>
                  <a:lnTo>
                    <a:pt x="10" y="238"/>
                  </a:lnTo>
                  <a:lnTo>
                    <a:pt x="19" y="228"/>
                  </a:lnTo>
                  <a:lnTo>
                    <a:pt x="19" y="223"/>
                  </a:lnTo>
                  <a:lnTo>
                    <a:pt x="19" y="218"/>
                  </a:lnTo>
                  <a:lnTo>
                    <a:pt x="24" y="213"/>
                  </a:lnTo>
                  <a:lnTo>
                    <a:pt x="19" y="206"/>
                  </a:lnTo>
                  <a:lnTo>
                    <a:pt x="14" y="206"/>
                  </a:lnTo>
                  <a:lnTo>
                    <a:pt x="12" y="189"/>
                  </a:lnTo>
                  <a:lnTo>
                    <a:pt x="14" y="187"/>
                  </a:lnTo>
                  <a:lnTo>
                    <a:pt x="22" y="189"/>
                  </a:lnTo>
                  <a:lnTo>
                    <a:pt x="24" y="187"/>
                  </a:lnTo>
                  <a:lnTo>
                    <a:pt x="34" y="185"/>
                  </a:lnTo>
                  <a:lnTo>
                    <a:pt x="26" y="177"/>
                  </a:lnTo>
                  <a:lnTo>
                    <a:pt x="26" y="175"/>
                  </a:lnTo>
                  <a:lnTo>
                    <a:pt x="24" y="173"/>
                  </a:lnTo>
                  <a:lnTo>
                    <a:pt x="17" y="177"/>
                  </a:lnTo>
                  <a:lnTo>
                    <a:pt x="17" y="168"/>
                  </a:lnTo>
                  <a:lnTo>
                    <a:pt x="17" y="161"/>
                  </a:lnTo>
                  <a:lnTo>
                    <a:pt x="19" y="146"/>
                  </a:lnTo>
                  <a:lnTo>
                    <a:pt x="17" y="137"/>
                  </a:lnTo>
                  <a:lnTo>
                    <a:pt x="17" y="127"/>
                  </a:lnTo>
                  <a:lnTo>
                    <a:pt x="19" y="105"/>
                  </a:lnTo>
                  <a:lnTo>
                    <a:pt x="22" y="96"/>
                  </a:lnTo>
                  <a:lnTo>
                    <a:pt x="12" y="67"/>
                  </a:lnTo>
                  <a:lnTo>
                    <a:pt x="12" y="48"/>
                  </a:lnTo>
                  <a:lnTo>
                    <a:pt x="14" y="36"/>
                  </a:lnTo>
                  <a:lnTo>
                    <a:pt x="19" y="21"/>
                  </a:lnTo>
                  <a:lnTo>
                    <a:pt x="72" y="57"/>
                  </a:lnTo>
                  <a:lnTo>
                    <a:pt x="98" y="72"/>
                  </a:lnTo>
                  <a:lnTo>
                    <a:pt x="120" y="79"/>
                  </a:lnTo>
                  <a:lnTo>
                    <a:pt x="132" y="86"/>
                  </a:lnTo>
                  <a:lnTo>
                    <a:pt x="144" y="86"/>
                  </a:lnTo>
                  <a:lnTo>
                    <a:pt x="149" y="89"/>
                  </a:lnTo>
                  <a:lnTo>
                    <a:pt x="151" y="96"/>
                  </a:lnTo>
                  <a:lnTo>
                    <a:pt x="154" y="122"/>
                  </a:lnTo>
                  <a:lnTo>
                    <a:pt x="151" y="129"/>
                  </a:lnTo>
                  <a:lnTo>
                    <a:pt x="144" y="134"/>
                  </a:lnTo>
                  <a:lnTo>
                    <a:pt x="142" y="146"/>
                  </a:lnTo>
                  <a:lnTo>
                    <a:pt x="142" y="156"/>
                  </a:lnTo>
                  <a:lnTo>
                    <a:pt x="142" y="161"/>
                  </a:lnTo>
                  <a:lnTo>
                    <a:pt x="142" y="165"/>
                  </a:lnTo>
                  <a:lnTo>
                    <a:pt x="137" y="170"/>
                  </a:lnTo>
                  <a:lnTo>
                    <a:pt x="137" y="173"/>
                  </a:lnTo>
                  <a:lnTo>
                    <a:pt x="144" y="177"/>
                  </a:lnTo>
                  <a:lnTo>
                    <a:pt x="154" y="173"/>
                  </a:lnTo>
                  <a:lnTo>
                    <a:pt x="161" y="149"/>
                  </a:lnTo>
                  <a:lnTo>
                    <a:pt x="163" y="144"/>
                  </a:lnTo>
                  <a:lnTo>
                    <a:pt x="168" y="134"/>
                  </a:lnTo>
                  <a:lnTo>
                    <a:pt x="182" y="120"/>
                  </a:lnTo>
                  <a:lnTo>
                    <a:pt x="182" y="113"/>
                  </a:lnTo>
                  <a:lnTo>
                    <a:pt x="178" y="91"/>
                  </a:lnTo>
                  <a:lnTo>
                    <a:pt x="166" y="62"/>
                  </a:lnTo>
                  <a:lnTo>
                    <a:pt x="166" y="57"/>
                  </a:lnTo>
                  <a:lnTo>
                    <a:pt x="168" y="55"/>
                  </a:lnTo>
                  <a:lnTo>
                    <a:pt x="175" y="57"/>
                  </a:lnTo>
                  <a:lnTo>
                    <a:pt x="182" y="45"/>
                  </a:lnTo>
                  <a:lnTo>
                    <a:pt x="180" y="28"/>
                  </a:lnTo>
                  <a:lnTo>
                    <a:pt x="170" y="28"/>
                  </a:lnTo>
                  <a:lnTo>
                    <a:pt x="170" y="19"/>
                  </a:lnTo>
                  <a:lnTo>
                    <a:pt x="170" y="0"/>
                  </a:lnTo>
                  <a:lnTo>
                    <a:pt x="283" y="31"/>
                  </a:lnTo>
                  <a:lnTo>
                    <a:pt x="389" y="60"/>
                  </a:lnTo>
                  <a:lnTo>
                    <a:pt x="564" y="103"/>
                  </a:lnTo>
                  <a:lnTo>
                    <a:pt x="507" y="367"/>
                  </a:lnTo>
                  <a:lnTo>
                    <a:pt x="502" y="372"/>
                  </a:lnTo>
                  <a:lnTo>
                    <a:pt x="502" y="382"/>
                  </a:lnTo>
                  <a:lnTo>
                    <a:pt x="509" y="391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3D30B3D8-DD6D-A94B-8B0C-08F485073E2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961673" y="2831846"/>
              <a:ext cx="976436" cy="1669574"/>
            </a:xfrm>
            <a:custGeom>
              <a:avLst/>
              <a:gdLst>
                <a:gd name="T0" fmla="*/ 670 w 679"/>
                <a:gd name="T1" fmla="*/ 990 h 1161"/>
                <a:gd name="T2" fmla="*/ 662 w 679"/>
                <a:gd name="T3" fmla="*/ 959 h 1161"/>
                <a:gd name="T4" fmla="*/ 655 w 679"/>
                <a:gd name="T5" fmla="*/ 937 h 1161"/>
                <a:gd name="T6" fmla="*/ 384 w 679"/>
                <a:gd name="T7" fmla="*/ 86 h 1161"/>
                <a:gd name="T8" fmla="*/ 57 w 679"/>
                <a:gd name="T9" fmla="*/ 19 h 1161"/>
                <a:gd name="T10" fmla="*/ 52 w 679"/>
                <a:gd name="T11" fmla="*/ 74 h 1161"/>
                <a:gd name="T12" fmla="*/ 43 w 679"/>
                <a:gd name="T13" fmla="*/ 101 h 1161"/>
                <a:gd name="T14" fmla="*/ 2 w 679"/>
                <a:gd name="T15" fmla="*/ 163 h 1161"/>
                <a:gd name="T16" fmla="*/ 4 w 679"/>
                <a:gd name="T17" fmla="*/ 190 h 1161"/>
                <a:gd name="T18" fmla="*/ 14 w 679"/>
                <a:gd name="T19" fmla="*/ 206 h 1161"/>
                <a:gd name="T20" fmla="*/ 24 w 679"/>
                <a:gd name="T21" fmla="*/ 259 h 1161"/>
                <a:gd name="T22" fmla="*/ 12 w 679"/>
                <a:gd name="T23" fmla="*/ 303 h 1161"/>
                <a:gd name="T24" fmla="*/ 19 w 679"/>
                <a:gd name="T25" fmla="*/ 355 h 1161"/>
                <a:gd name="T26" fmla="*/ 43 w 679"/>
                <a:gd name="T27" fmla="*/ 428 h 1161"/>
                <a:gd name="T28" fmla="*/ 62 w 679"/>
                <a:gd name="T29" fmla="*/ 461 h 1161"/>
                <a:gd name="T30" fmla="*/ 76 w 679"/>
                <a:gd name="T31" fmla="*/ 454 h 1161"/>
                <a:gd name="T32" fmla="*/ 86 w 679"/>
                <a:gd name="T33" fmla="*/ 461 h 1161"/>
                <a:gd name="T34" fmla="*/ 93 w 679"/>
                <a:gd name="T35" fmla="*/ 502 h 1161"/>
                <a:gd name="T36" fmla="*/ 76 w 679"/>
                <a:gd name="T37" fmla="*/ 492 h 1161"/>
                <a:gd name="T38" fmla="*/ 69 w 679"/>
                <a:gd name="T39" fmla="*/ 473 h 1161"/>
                <a:gd name="T40" fmla="*/ 64 w 679"/>
                <a:gd name="T41" fmla="*/ 502 h 1161"/>
                <a:gd name="T42" fmla="*/ 67 w 679"/>
                <a:gd name="T43" fmla="*/ 555 h 1161"/>
                <a:gd name="T44" fmla="*/ 98 w 679"/>
                <a:gd name="T45" fmla="*/ 579 h 1161"/>
                <a:gd name="T46" fmla="*/ 84 w 679"/>
                <a:gd name="T47" fmla="*/ 610 h 1161"/>
                <a:gd name="T48" fmla="*/ 96 w 679"/>
                <a:gd name="T49" fmla="*/ 668 h 1161"/>
                <a:gd name="T50" fmla="*/ 103 w 679"/>
                <a:gd name="T51" fmla="*/ 702 h 1161"/>
                <a:gd name="T52" fmla="*/ 139 w 679"/>
                <a:gd name="T53" fmla="*/ 766 h 1161"/>
                <a:gd name="T54" fmla="*/ 134 w 679"/>
                <a:gd name="T55" fmla="*/ 781 h 1161"/>
                <a:gd name="T56" fmla="*/ 146 w 679"/>
                <a:gd name="T57" fmla="*/ 805 h 1161"/>
                <a:gd name="T58" fmla="*/ 134 w 679"/>
                <a:gd name="T59" fmla="*/ 843 h 1161"/>
                <a:gd name="T60" fmla="*/ 158 w 679"/>
                <a:gd name="T61" fmla="*/ 872 h 1161"/>
                <a:gd name="T62" fmla="*/ 223 w 679"/>
                <a:gd name="T63" fmla="*/ 891 h 1161"/>
                <a:gd name="T64" fmla="*/ 261 w 679"/>
                <a:gd name="T65" fmla="*/ 940 h 1161"/>
                <a:gd name="T66" fmla="*/ 302 w 679"/>
                <a:gd name="T67" fmla="*/ 956 h 1161"/>
                <a:gd name="T68" fmla="*/ 302 w 679"/>
                <a:gd name="T69" fmla="*/ 978 h 1161"/>
                <a:gd name="T70" fmla="*/ 341 w 679"/>
                <a:gd name="T71" fmla="*/ 1004 h 1161"/>
                <a:gd name="T72" fmla="*/ 379 w 679"/>
                <a:gd name="T73" fmla="*/ 1067 h 1161"/>
                <a:gd name="T74" fmla="*/ 381 w 679"/>
                <a:gd name="T75" fmla="*/ 1115 h 1161"/>
                <a:gd name="T76" fmla="*/ 384 w 679"/>
                <a:gd name="T77" fmla="*/ 1117 h 1161"/>
                <a:gd name="T78" fmla="*/ 386 w 679"/>
                <a:gd name="T79" fmla="*/ 1137 h 1161"/>
                <a:gd name="T80" fmla="*/ 610 w 679"/>
                <a:gd name="T81" fmla="*/ 1161 h 1161"/>
                <a:gd name="T82" fmla="*/ 624 w 679"/>
                <a:gd name="T83" fmla="*/ 1141 h 1161"/>
                <a:gd name="T84" fmla="*/ 607 w 679"/>
                <a:gd name="T85" fmla="*/ 1120 h 1161"/>
                <a:gd name="T86" fmla="*/ 610 w 679"/>
                <a:gd name="T87" fmla="*/ 1093 h 1161"/>
                <a:gd name="T88" fmla="*/ 636 w 679"/>
                <a:gd name="T89" fmla="*/ 1067 h 1161"/>
                <a:gd name="T90" fmla="*/ 665 w 679"/>
                <a:gd name="T91" fmla="*/ 1021 h 1161"/>
                <a:gd name="T92" fmla="*/ 679 w 679"/>
                <a:gd name="T93" fmla="*/ 1009 h 1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9" h="1161">
                  <a:moveTo>
                    <a:pt x="679" y="1000"/>
                  </a:moveTo>
                  <a:lnTo>
                    <a:pt x="674" y="992"/>
                  </a:lnTo>
                  <a:lnTo>
                    <a:pt x="670" y="990"/>
                  </a:lnTo>
                  <a:lnTo>
                    <a:pt x="665" y="978"/>
                  </a:lnTo>
                  <a:lnTo>
                    <a:pt x="662" y="971"/>
                  </a:lnTo>
                  <a:lnTo>
                    <a:pt x="662" y="959"/>
                  </a:lnTo>
                  <a:lnTo>
                    <a:pt x="655" y="947"/>
                  </a:lnTo>
                  <a:lnTo>
                    <a:pt x="655" y="942"/>
                  </a:lnTo>
                  <a:lnTo>
                    <a:pt x="655" y="937"/>
                  </a:lnTo>
                  <a:lnTo>
                    <a:pt x="655" y="920"/>
                  </a:lnTo>
                  <a:lnTo>
                    <a:pt x="305" y="404"/>
                  </a:lnTo>
                  <a:lnTo>
                    <a:pt x="384" y="86"/>
                  </a:lnTo>
                  <a:lnTo>
                    <a:pt x="67" y="0"/>
                  </a:lnTo>
                  <a:lnTo>
                    <a:pt x="62" y="5"/>
                  </a:lnTo>
                  <a:lnTo>
                    <a:pt x="57" y="19"/>
                  </a:lnTo>
                  <a:lnTo>
                    <a:pt x="62" y="33"/>
                  </a:lnTo>
                  <a:lnTo>
                    <a:pt x="60" y="62"/>
                  </a:lnTo>
                  <a:lnTo>
                    <a:pt x="52" y="74"/>
                  </a:lnTo>
                  <a:lnTo>
                    <a:pt x="45" y="81"/>
                  </a:lnTo>
                  <a:lnTo>
                    <a:pt x="43" y="94"/>
                  </a:lnTo>
                  <a:lnTo>
                    <a:pt x="43" y="101"/>
                  </a:lnTo>
                  <a:lnTo>
                    <a:pt x="12" y="134"/>
                  </a:lnTo>
                  <a:lnTo>
                    <a:pt x="2" y="151"/>
                  </a:lnTo>
                  <a:lnTo>
                    <a:pt x="2" y="163"/>
                  </a:lnTo>
                  <a:lnTo>
                    <a:pt x="0" y="168"/>
                  </a:lnTo>
                  <a:lnTo>
                    <a:pt x="2" y="180"/>
                  </a:lnTo>
                  <a:lnTo>
                    <a:pt x="4" y="190"/>
                  </a:lnTo>
                  <a:lnTo>
                    <a:pt x="9" y="194"/>
                  </a:lnTo>
                  <a:lnTo>
                    <a:pt x="12" y="202"/>
                  </a:lnTo>
                  <a:lnTo>
                    <a:pt x="14" y="206"/>
                  </a:lnTo>
                  <a:lnTo>
                    <a:pt x="24" y="231"/>
                  </a:lnTo>
                  <a:lnTo>
                    <a:pt x="26" y="252"/>
                  </a:lnTo>
                  <a:lnTo>
                    <a:pt x="24" y="259"/>
                  </a:lnTo>
                  <a:lnTo>
                    <a:pt x="16" y="269"/>
                  </a:lnTo>
                  <a:lnTo>
                    <a:pt x="9" y="293"/>
                  </a:lnTo>
                  <a:lnTo>
                    <a:pt x="12" y="303"/>
                  </a:lnTo>
                  <a:lnTo>
                    <a:pt x="14" y="312"/>
                  </a:lnTo>
                  <a:lnTo>
                    <a:pt x="7" y="322"/>
                  </a:lnTo>
                  <a:lnTo>
                    <a:pt x="19" y="355"/>
                  </a:lnTo>
                  <a:lnTo>
                    <a:pt x="26" y="370"/>
                  </a:lnTo>
                  <a:lnTo>
                    <a:pt x="43" y="389"/>
                  </a:lnTo>
                  <a:lnTo>
                    <a:pt x="43" y="428"/>
                  </a:lnTo>
                  <a:lnTo>
                    <a:pt x="36" y="440"/>
                  </a:lnTo>
                  <a:lnTo>
                    <a:pt x="48" y="444"/>
                  </a:lnTo>
                  <a:lnTo>
                    <a:pt x="62" y="461"/>
                  </a:lnTo>
                  <a:lnTo>
                    <a:pt x="74" y="466"/>
                  </a:lnTo>
                  <a:lnTo>
                    <a:pt x="76" y="461"/>
                  </a:lnTo>
                  <a:lnTo>
                    <a:pt x="76" y="454"/>
                  </a:lnTo>
                  <a:lnTo>
                    <a:pt x="86" y="447"/>
                  </a:lnTo>
                  <a:lnTo>
                    <a:pt x="88" y="447"/>
                  </a:lnTo>
                  <a:lnTo>
                    <a:pt x="86" y="461"/>
                  </a:lnTo>
                  <a:lnTo>
                    <a:pt x="88" y="473"/>
                  </a:lnTo>
                  <a:lnTo>
                    <a:pt x="93" y="492"/>
                  </a:lnTo>
                  <a:lnTo>
                    <a:pt x="93" y="502"/>
                  </a:lnTo>
                  <a:lnTo>
                    <a:pt x="91" y="507"/>
                  </a:lnTo>
                  <a:lnTo>
                    <a:pt x="79" y="497"/>
                  </a:lnTo>
                  <a:lnTo>
                    <a:pt x="76" y="492"/>
                  </a:lnTo>
                  <a:lnTo>
                    <a:pt x="76" y="478"/>
                  </a:lnTo>
                  <a:lnTo>
                    <a:pt x="74" y="473"/>
                  </a:lnTo>
                  <a:lnTo>
                    <a:pt x="69" y="473"/>
                  </a:lnTo>
                  <a:lnTo>
                    <a:pt x="67" y="490"/>
                  </a:lnTo>
                  <a:lnTo>
                    <a:pt x="62" y="492"/>
                  </a:lnTo>
                  <a:lnTo>
                    <a:pt x="64" y="502"/>
                  </a:lnTo>
                  <a:lnTo>
                    <a:pt x="62" y="507"/>
                  </a:lnTo>
                  <a:lnTo>
                    <a:pt x="62" y="543"/>
                  </a:lnTo>
                  <a:lnTo>
                    <a:pt x="67" y="555"/>
                  </a:lnTo>
                  <a:lnTo>
                    <a:pt x="79" y="567"/>
                  </a:lnTo>
                  <a:lnTo>
                    <a:pt x="93" y="574"/>
                  </a:lnTo>
                  <a:lnTo>
                    <a:pt x="98" y="579"/>
                  </a:lnTo>
                  <a:lnTo>
                    <a:pt x="98" y="598"/>
                  </a:lnTo>
                  <a:lnTo>
                    <a:pt x="88" y="608"/>
                  </a:lnTo>
                  <a:lnTo>
                    <a:pt x="84" y="610"/>
                  </a:lnTo>
                  <a:lnTo>
                    <a:pt x="79" y="615"/>
                  </a:lnTo>
                  <a:lnTo>
                    <a:pt x="76" y="641"/>
                  </a:lnTo>
                  <a:lnTo>
                    <a:pt x="96" y="668"/>
                  </a:lnTo>
                  <a:lnTo>
                    <a:pt x="96" y="678"/>
                  </a:lnTo>
                  <a:lnTo>
                    <a:pt x="100" y="687"/>
                  </a:lnTo>
                  <a:lnTo>
                    <a:pt x="103" y="702"/>
                  </a:lnTo>
                  <a:lnTo>
                    <a:pt x="129" y="747"/>
                  </a:lnTo>
                  <a:lnTo>
                    <a:pt x="139" y="754"/>
                  </a:lnTo>
                  <a:lnTo>
                    <a:pt x="139" y="766"/>
                  </a:lnTo>
                  <a:lnTo>
                    <a:pt x="136" y="766"/>
                  </a:lnTo>
                  <a:lnTo>
                    <a:pt x="134" y="769"/>
                  </a:lnTo>
                  <a:lnTo>
                    <a:pt x="134" y="781"/>
                  </a:lnTo>
                  <a:lnTo>
                    <a:pt x="144" y="786"/>
                  </a:lnTo>
                  <a:lnTo>
                    <a:pt x="148" y="800"/>
                  </a:lnTo>
                  <a:lnTo>
                    <a:pt x="146" y="805"/>
                  </a:lnTo>
                  <a:lnTo>
                    <a:pt x="144" y="817"/>
                  </a:lnTo>
                  <a:lnTo>
                    <a:pt x="139" y="836"/>
                  </a:lnTo>
                  <a:lnTo>
                    <a:pt x="134" y="843"/>
                  </a:lnTo>
                  <a:lnTo>
                    <a:pt x="134" y="851"/>
                  </a:lnTo>
                  <a:lnTo>
                    <a:pt x="144" y="860"/>
                  </a:lnTo>
                  <a:lnTo>
                    <a:pt x="158" y="872"/>
                  </a:lnTo>
                  <a:lnTo>
                    <a:pt x="172" y="872"/>
                  </a:lnTo>
                  <a:lnTo>
                    <a:pt x="211" y="889"/>
                  </a:lnTo>
                  <a:lnTo>
                    <a:pt x="223" y="891"/>
                  </a:lnTo>
                  <a:lnTo>
                    <a:pt x="237" y="903"/>
                  </a:lnTo>
                  <a:lnTo>
                    <a:pt x="247" y="925"/>
                  </a:lnTo>
                  <a:lnTo>
                    <a:pt x="261" y="940"/>
                  </a:lnTo>
                  <a:lnTo>
                    <a:pt x="273" y="944"/>
                  </a:lnTo>
                  <a:lnTo>
                    <a:pt x="295" y="947"/>
                  </a:lnTo>
                  <a:lnTo>
                    <a:pt x="302" y="956"/>
                  </a:lnTo>
                  <a:lnTo>
                    <a:pt x="302" y="961"/>
                  </a:lnTo>
                  <a:lnTo>
                    <a:pt x="305" y="968"/>
                  </a:lnTo>
                  <a:lnTo>
                    <a:pt x="302" y="978"/>
                  </a:lnTo>
                  <a:lnTo>
                    <a:pt x="307" y="985"/>
                  </a:lnTo>
                  <a:lnTo>
                    <a:pt x="321" y="985"/>
                  </a:lnTo>
                  <a:lnTo>
                    <a:pt x="341" y="1004"/>
                  </a:lnTo>
                  <a:lnTo>
                    <a:pt x="350" y="1019"/>
                  </a:lnTo>
                  <a:lnTo>
                    <a:pt x="360" y="1028"/>
                  </a:lnTo>
                  <a:lnTo>
                    <a:pt x="379" y="1067"/>
                  </a:lnTo>
                  <a:lnTo>
                    <a:pt x="379" y="1101"/>
                  </a:lnTo>
                  <a:lnTo>
                    <a:pt x="379" y="1105"/>
                  </a:lnTo>
                  <a:lnTo>
                    <a:pt x="381" y="1115"/>
                  </a:lnTo>
                  <a:lnTo>
                    <a:pt x="384" y="1115"/>
                  </a:lnTo>
                  <a:lnTo>
                    <a:pt x="386" y="1117"/>
                  </a:lnTo>
                  <a:lnTo>
                    <a:pt x="384" y="1117"/>
                  </a:lnTo>
                  <a:lnTo>
                    <a:pt x="381" y="1125"/>
                  </a:lnTo>
                  <a:lnTo>
                    <a:pt x="384" y="1134"/>
                  </a:lnTo>
                  <a:lnTo>
                    <a:pt x="386" y="1137"/>
                  </a:lnTo>
                  <a:lnTo>
                    <a:pt x="593" y="1158"/>
                  </a:lnTo>
                  <a:lnTo>
                    <a:pt x="607" y="1161"/>
                  </a:lnTo>
                  <a:lnTo>
                    <a:pt x="610" y="1161"/>
                  </a:lnTo>
                  <a:lnTo>
                    <a:pt x="619" y="1153"/>
                  </a:lnTo>
                  <a:lnTo>
                    <a:pt x="619" y="1146"/>
                  </a:lnTo>
                  <a:lnTo>
                    <a:pt x="624" y="1141"/>
                  </a:lnTo>
                  <a:lnTo>
                    <a:pt x="622" y="1137"/>
                  </a:lnTo>
                  <a:lnTo>
                    <a:pt x="610" y="1127"/>
                  </a:lnTo>
                  <a:lnTo>
                    <a:pt x="607" y="1120"/>
                  </a:lnTo>
                  <a:lnTo>
                    <a:pt x="610" y="1108"/>
                  </a:lnTo>
                  <a:lnTo>
                    <a:pt x="612" y="1101"/>
                  </a:lnTo>
                  <a:lnTo>
                    <a:pt x="610" y="1093"/>
                  </a:lnTo>
                  <a:lnTo>
                    <a:pt x="610" y="1089"/>
                  </a:lnTo>
                  <a:lnTo>
                    <a:pt x="619" y="1089"/>
                  </a:lnTo>
                  <a:lnTo>
                    <a:pt x="636" y="1067"/>
                  </a:lnTo>
                  <a:lnTo>
                    <a:pt x="643" y="1036"/>
                  </a:lnTo>
                  <a:lnTo>
                    <a:pt x="653" y="1024"/>
                  </a:lnTo>
                  <a:lnTo>
                    <a:pt x="665" y="1021"/>
                  </a:lnTo>
                  <a:lnTo>
                    <a:pt x="674" y="1012"/>
                  </a:lnTo>
                  <a:lnTo>
                    <a:pt x="679" y="1014"/>
                  </a:lnTo>
                  <a:lnTo>
                    <a:pt x="679" y="1009"/>
                  </a:lnTo>
                  <a:lnTo>
                    <a:pt x="679" y="100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618C072-0DEC-8E4F-91CB-F7EED69ED1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642" y="2213485"/>
              <a:ext cx="985064" cy="818249"/>
            </a:xfrm>
            <a:custGeom>
              <a:avLst/>
              <a:gdLst>
                <a:gd name="T0" fmla="*/ 613 w 685"/>
                <a:gd name="T1" fmla="*/ 353 h 569"/>
                <a:gd name="T2" fmla="*/ 610 w 685"/>
                <a:gd name="T3" fmla="*/ 367 h 569"/>
                <a:gd name="T4" fmla="*/ 557 w 685"/>
                <a:gd name="T5" fmla="*/ 569 h 569"/>
                <a:gd name="T6" fmla="*/ 10 w 685"/>
                <a:gd name="T7" fmla="*/ 430 h 569"/>
                <a:gd name="T8" fmla="*/ 0 w 685"/>
                <a:gd name="T9" fmla="*/ 401 h 569"/>
                <a:gd name="T10" fmla="*/ 5 w 685"/>
                <a:gd name="T11" fmla="*/ 382 h 569"/>
                <a:gd name="T12" fmla="*/ 7 w 685"/>
                <a:gd name="T13" fmla="*/ 331 h 569"/>
                <a:gd name="T14" fmla="*/ 19 w 685"/>
                <a:gd name="T15" fmla="*/ 322 h 569"/>
                <a:gd name="T16" fmla="*/ 27 w 685"/>
                <a:gd name="T17" fmla="*/ 305 h 569"/>
                <a:gd name="T18" fmla="*/ 34 w 685"/>
                <a:gd name="T19" fmla="*/ 286 h 569"/>
                <a:gd name="T20" fmla="*/ 58 w 685"/>
                <a:gd name="T21" fmla="*/ 259 h 569"/>
                <a:gd name="T22" fmla="*/ 84 w 685"/>
                <a:gd name="T23" fmla="*/ 204 h 569"/>
                <a:gd name="T24" fmla="*/ 118 w 685"/>
                <a:gd name="T25" fmla="*/ 120 h 569"/>
                <a:gd name="T26" fmla="*/ 147 w 685"/>
                <a:gd name="T27" fmla="*/ 36 h 569"/>
                <a:gd name="T28" fmla="*/ 154 w 685"/>
                <a:gd name="T29" fmla="*/ 7 h 569"/>
                <a:gd name="T30" fmla="*/ 161 w 685"/>
                <a:gd name="T31" fmla="*/ 0 h 569"/>
                <a:gd name="T32" fmla="*/ 176 w 685"/>
                <a:gd name="T33" fmla="*/ 0 h 569"/>
                <a:gd name="T34" fmla="*/ 195 w 685"/>
                <a:gd name="T35" fmla="*/ 12 h 569"/>
                <a:gd name="T36" fmla="*/ 209 w 685"/>
                <a:gd name="T37" fmla="*/ 16 h 569"/>
                <a:gd name="T38" fmla="*/ 228 w 685"/>
                <a:gd name="T39" fmla="*/ 45 h 569"/>
                <a:gd name="T40" fmla="*/ 224 w 685"/>
                <a:gd name="T41" fmla="*/ 79 h 569"/>
                <a:gd name="T42" fmla="*/ 250 w 685"/>
                <a:gd name="T43" fmla="*/ 98 h 569"/>
                <a:gd name="T44" fmla="*/ 293 w 685"/>
                <a:gd name="T45" fmla="*/ 98 h 569"/>
                <a:gd name="T46" fmla="*/ 336 w 685"/>
                <a:gd name="T47" fmla="*/ 108 h 569"/>
                <a:gd name="T48" fmla="*/ 377 w 685"/>
                <a:gd name="T49" fmla="*/ 113 h 569"/>
                <a:gd name="T50" fmla="*/ 392 w 685"/>
                <a:gd name="T51" fmla="*/ 120 h 569"/>
                <a:gd name="T52" fmla="*/ 420 w 685"/>
                <a:gd name="T53" fmla="*/ 122 h 569"/>
                <a:gd name="T54" fmla="*/ 440 w 685"/>
                <a:gd name="T55" fmla="*/ 117 h 569"/>
                <a:gd name="T56" fmla="*/ 459 w 685"/>
                <a:gd name="T57" fmla="*/ 117 h 569"/>
                <a:gd name="T58" fmla="*/ 473 w 685"/>
                <a:gd name="T59" fmla="*/ 120 h 569"/>
                <a:gd name="T60" fmla="*/ 490 w 685"/>
                <a:gd name="T61" fmla="*/ 122 h 569"/>
                <a:gd name="T62" fmla="*/ 509 w 685"/>
                <a:gd name="T63" fmla="*/ 117 h 569"/>
                <a:gd name="T64" fmla="*/ 661 w 685"/>
                <a:gd name="T65" fmla="*/ 163 h 569"/>
                <a:gd name="T66" fmla="*/ 673 w 685"/>
                <a:gd name="T67" fmla="*/ 173 h 569"/>
                <a:gd name="T68" fmla="*/ 685 w 685"/>
                <a:gd name="T69" fmla="*/ 194 h 569"/>
                <a:gd name="T70" fmla="*/ 639 w 685"/>
                <a:gd name="T71" fmla="*/ 259 h 569"/>
                <a:gd name="T72" fmla="*/ 632 w 685"/>
                <a:gd name="T73" fmla="*/ 274 h 569"/>
                <a:gd name="T74" fmla="*/ 601 w 685"/>
                <a:gd name="T75" fmla="*/ 310 h 569"/>
                <a:gd name="T76" fmla="*/ 601 w 685"/>
                <a:gd name="T77" fmla="*/ 329 h 569"/>
                <a:gd name="T78" fmla="*/ 615 w 685"/>
                <a:gd name="T79" fmla="*/ 348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85" h="569">
                  <a:moveTo>
                    <a:pt x="615" y="348"/>
                  </a:moveTo>
                  <a:lnTo>
                    <a:pt x="613" y="353"/>
                  </a:lnTo>
                  <a:lnTo>
                    <a:pt x="610" y="355"/>
                  </a:lnTo>
                  <a:lnTo>
                    <a:pt x="610" y="367"/>
                  </a:lnTo>
                  <a:lnTo>
                    <a:pt x="598" y="379"/>
                  </a:lnTo>
                  <a:lnTo>
                    <a:pt x="557" y="569"/>
                  </a:lnTo>
                  <a:lnTo>
                    <a:pt x="327" y="516"/>
                  </a:lnTo>
                  <a:lnTo>
                    <a:pt x="10" y="430"/>
                  </a:lnTo>
                  <a:lnTo>
                    <a:pt x="5" y="425"/>
                  </a:lnTo>
                  <a:lnTo>
                    <a:pt x="0" y="401"/>
                  </a:lnTo>
                  <a:lnTo>
                    <a:pt x="5" y="391"/>
                  </a:lnTo>
                  <a:lnTo>
                    <a:pt x="5" y="382"/>
                  </a:lnTo>
                  <a:lnTo>
                    <a:pt x="10" y="365"/>
                  </a:lnTo>
                  <a:lnTo>
                    <a:pt x="7" y="331"/>
                  </a:lnTo>
                  <a:lnTo>
                    <a:pt x="12" y="324"/>
                  </a:lnTo>
                  <a:lnTo>
                    <a:pt x="19" y="322"/>
                  </a:lnTo>
                  <a:lnTo>
                    <a:pt x="24" y="314"/>
                  </a:lnTo>
                  <a:lnTo>
                    <a:pt x="27" y="305"/>
                  </a:lnTo>
                  <a:lnTo>
                    <a:pt x="31" y="300"/>
                  </a:lnTo>
                  <a:lnTo>
                    <a:pt x="34" y="286"/>
                  </a:lnTo>
                  <a:lnTo>
                    <a:pt x="36" y="283"/>
                  </a:lnTo>
                  <a:lnTo>
                    <a:pt x="58" y="259"/>
                  </a:lnTo>
                  <a:lnTo>
                    <a:pt x="67" y="238"/>
                  </a:lnTo>
                  <a:lnTo>
                    <a:pt x="84" y="204"/>
                  </a:lnTo>
                  <a:lnTo>
                    <a:pt x="103" y="144"/>
                  </a:lnTo>
                  <a:lnTo>
                    <a:pt x="118" y="120"/>
                  </a:lnTo>
                  <a:lnTo>
                    <a:pt x="130" y="81"/>
                  </a:lnTo>
                  <a:lnTo>
                    <a:pt x="147" y="36"/>
                  </a:lnTo>
                  <a:lnTo>
                    <a:pt x="152" y="19"/>
                  </a:lnTo>
                  <a:lnTo>
                    <a:pt x="154" y="7"/>
                  </a:lnTo>
                  <a:lnTo>
                    <a:pt x="154" y="2"/>
                  </a:lnTo>
                  <a:lnTo>
                    <a:pt x="161" y="0"/>
                  </a:lnTo>
                  <a:lnTo>
                    <a:pt x="171" y="2"/>
                  </a:lnTo>
                  <a:lnTo>
                    <a:pt x="176" y="0"/>
                  </a:lnTo>
                  <a:lnTo>
                    <a:pt x="188" y="7"/>
                  </a:lnTo>
                  <a:lnTo>
                    <a:pt x="195" y="12"/>
                  </a:lnTo>
                  <a:lnTo>
                    <a:pt x="197" y="16"/>
                  </a:lnTo>
                  <a:lnTo>
                    <a:pt x="209" y="16"/>
                  </a:lnTo>
                  <a:lnTo>
                    <a:pt x="226" y="28"/>
                  </a:lnTo>
                  <a:lnTo>
                    <a:pt x="228" y="45"/>
                  </a:lnTo>
                  <a:lnTo>
                    <a:pt x="226" y="50"/>
                  </a:lnTo>
                  <a:lnTo>
                    <a:pt x="224" y="79"/>
                  </a:lnTo>
                  <a:lnTo>
                    <a:pt x="228" y="86"/>
                  </a:lnTo>
                  <a:lnTo>
                    <a:pt x="250" y="98"/>
                  </a:lnTo>
                  <a:lnTo>
                    <a:pt x="276" y="101"/>
                  </a:lnTo>
                  <a:lnTo>
                    <a:pt x="293" y="98"/>
                  </a:lnTo>
                  <a:lnTo>
                    <a:pt x="308" y="101"/>
                  </a:lnTo>
                  <a:lnTo>
                    <a:pt x="336" y="108"/>
                  </a:lnTo>
                  <a:lnTo>
                    <a:pt x="341" y="117"/>
                  </a:lnTo>
                  <a:lnTo>
                    <a:pt x="377" y="113"/>
                  </a:lnTo>
                  <a:lnTo>
                    <a:pt x="387" y="117"/>
                  </a:lnTo>
                  <a:lnTo>
                    <a:pt x="392" y="120"/>
                  </a:lnTo>
                  <a:lnTo>
                    <a:pt x="411" y="122"/>
                  </a:lnTo>
                  <a:lnTo>
                    <a:pt x="420" y="122"/>
                  </a:lnTo>
                  <a:lnTo>
                    <a:pt x="430" y="117"/>
                  </a:lnTo>
                  <a:lnTo>
                    <a:pt x="440" y="117"/>
                  </a:lnTo>
                  <a:lnTo>
                    <a:pt x="452" y="120"/>
                  </a:lnTo>
                  <a:lnTo>
                    <a:pt x="459" y="117"/>
                  </a:lnTo>
                  <a:lnTo>
                    <a:pt x="466" y="117"/>
                  </a:lnTo>
                  <a:lnTo>
                    <a:pt x="473" y="120"/>
                  </a:lnTo>
                  <a:lnTo>
                    <a:pt x="483" y="120"/>
                  </a:lnTo>
                  <a:lnTo>
                    <a:pt x="490" y="122"/>
                  </a:lnTo>
                  <a:lnTo>
                    <a:pt x="497" y="122"/>
                  </a:lnTo>
                  <a:lnTo>
                    <a:pt x="509" y="117"/>
                  </a:lnTo>
                  <a:lnTo>
                    <a:pt x="658" y="153"/>
                  </a:lnTo>
                  <a:lnTo>
                    <a:pt x="661" y="163"/>
                  </a:lnTo>
                  <a:lnTo>
                    <a:pt x="668" y="173"/>
                  </a:lnTo>
                  <a:lnTo>
                    <a:pt x="673" y="173"/>
                  </a:lnTo>
                  <a:lnTo>
                    <a:pt x="682" y="180"/>
                  </a:lnTo>
                  <a:lnTo>
                    <a:pt x="685" y="194"/>
                  </a:lnTo>
                  <a:lnTo>
                    <a:pt x="646" y="252"/>
                  </a:lnTo>
                  <a:lnTo>
                    <a:pt x="639" y="259"/>
                  </a:lnTo>
                  <a:lnTo>
                    <a:pt x="639" y="266"/>
                  </a:lnTo>
                  <a:lnTo>
                    <a:pt x="632" y="274"/>
                  </a:lnTo>
                  <a:lnTo>
                    <a:pt x="620" y="281"/>
                  </a:lnTo>
                  <a:lnTo>
                    <a:pt x="601" y="310"/>
                  </a:lnTo>
                  <a:lnTo>
                    <a:pt x="598" y="322"/>
                  </a:lnTo>
                  <a:lnTo>
                    <a:pt x="601" y="329"/>
                  </a:lnTo>
                  <a:lnTo>
                    <a:pt x="613" y="334"/>
                  </a:lnTo>
                  <a:lnTo>
                    <a:pt x="615" y="34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60E50E98-0A8C-EA4C-B4B8-CEFCBF7CE86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29913" y="3661600"/>
              <a:ext cx="897342" cy="458737"/>
            </a:xfrm>
            <a:custGeom>
              <a:avLst/>
              <a:gdLst>
                <a:gd name="T0" fmla="*/ 124 w 624"/>
                <a:gd name="T1" fmla="*/ 310 h 319"/>
                <a:gd name="T2" fmla="*/ 120 w 624"/>
                <a:gd name="T3" fmla="*/ 293 h 319"/>
                <a:gd name="T4" fmla="*/ 141 w 624"/>
                <a:gd name="T5" fmla="*/ 295 h 319"/>
                <a:gd name="T6" fmla="*/ 501 w 624"/>
                <a:gd name="T7" fmla="*/ 257 h 319"/>
                <a:gd name="T8" fmla="*/ 538 w 624"/>
                <a:gd name="T9" fmla="*/ 238 h 319"/>
                <a:gd name="T10" fmla="*/ 557 w 624"/>
                <a:gd name="T11" fmla="*/ 218 h 319"/>
                <a:gd name="T12" fmla="*/ 559 w 624"/>
                <a:gd name="T13" fmla="*/ 206 h 319"/>
                <a:gd name="T14" fmla="*/ 569 w 624"/>
                <a:gd name="T15" fmla="*/ 192 h 319"/>
                <a:gd name="T16" fmla="*/ 622 w 624"/>
                <a:gd name="T17" fmla="*/ 146 h 319"/>
                <a:gd name="T18" fmla="*/ 617 w 624"/>
                <a:gd name="T19" fmla="*/ 139 h 319"/>
                <a:gd name="T20" fmla="*/ 610 w 624"/>
                <a:gd name="T21" fmla="*/ 134 h 319"/>
                <a:gd name="T22" fmla="*/ 598 w 624"/>
                <a:gd name="T23" fmla="*/ 127 h 319"/>
                <a:gd name="T24" fmla="*/ 593 w 624"/>
                <a:gd name="T25" fmla="*/ 125 h 319"/>
                <a:gd name="T26" fmla="*/ 564 w 624"/>
                <a:gd name="T27" fmla="*/ 86 h 319"/>
                <a:gd name="T28" fmla="*/ 562 w 624"/>
                <a:gd name="T29" fmla="*/ 74 h 319"/>
                <a:gd name="T30" fmla="*/ 559 w 624"/>
                <a:gd name="T31" fmla="*/ 50 h 319"/>
                <a:gd name="T32" fmla="*/ 547 w 624"/>
                <a:gd name="T33" fmla="*/ 40 h 319"/>
                <a:gd name="T34" fmla="*/ 530 w 624"/>
                <a:gd name="T35" fmla="*/ 26 h 319"/>
                <a:gd name="T36" fmla="*/ 516 w 624"/>
                <a:gd name="T37" fmla="*/ 26 h 319"/>
                <a:gd name="T38" fmla="*/ 506 w 624"/>
                <a:gd name="T39" fmla="*/ 33 h 319"/>
                <a:gd name="T40" fmla="*/ 492 w 624"/>
                <a:gd name="T41" fmla="*/ 38 h 319"/>
                <a:gd name="T42" fmla="*/ 473 w 624"/>
                <a:gd name="T43" fmla="*/ 33 h 319"/>
                <a:gd name="T44" fmla="*/ 449 w 624"/>
                <a:gd name="T45" fmla="*/ 31 h 319"/>
                <a:gd name="T46" fmla="*/ 417 w 624"/>
                <a:gd name="T47" fmla="*/ 26 h 319"/>
                <a:gd name="T48" fmla="*/ 396 w 624"/>
                <a:gd name="T49" fmla="*/ 0 h 319"/>
                <a:gd name="T50" fmla="*/ 381 w 624"/>
                <a:gd name="T51" fmla="*/ 4 h 319"/>
                <a:gd name="T52" fmla="*/ 365 w 624"/>
                <a:gd name="T53" fmla="*/ 0 h 319"/>
                <a:gd name="T54" fmla="*/ 362 w 624"/>
                <a:gd name="T55" fmla="*/ 14 h 319"/>
                <a:gd name="T56" fmla="*/ 365 w 624"/>
                <a:gd name="T57" fmla="*/ 38 h 319"/>
                <a:gd name="T58" fmla="*/ 343 w 624"/>
                <a:gd name="T59" fmla="*/ 50 h 319"/>
                <a:gd name="T60" fmla="*/ 321 w 624"/>
                <a:gd name="T61" fmla="*/ 52 h 319"/>
                <a:gd name="T62" fmla="*/ 288 w 624"/>
                <a:gd name="T63" fmla="*/ 110 h 319"/>
                <a:gd name="T64" fmla="*/ 261 w 624"/>
                <a:gd name="T65" fmla="*/ 132 h 319"/>
                <a:gd name="T66" fmla="*/ 247 w 624"/>
                <a:gd name="T67" fmla="*/ 120 h 319"/>
                <a:gd name="T68" fmla="*/ 235 w 624"/>
                <a:gd name="T69" fmla="*/ 149 h 319"/>
                <a:gd name="T70" fmla="*/ 221 w 624"/>
                <a:gd name="T71" fmla="*/ 149 h 319"/>
                <a:gd name="T72" fmla="*/ 199 w 624"/>
                <a:gd name="T73" fmla="*/ 146 h 319"/>
                <a:gd name="T74" fmla="*/ 189 w 624"/>
                <a:gd name="T75" fmla="*/ 163 h 319"/>
                <a:gd name="T76" fmla="*/ 160 w 624"/>
                <a:gd name="T77" fmla="*/ 151 h 319"/>
                <a:gd name="T78" fmla="*/ 124 w 624"/>
                <a:gd name="T79" fmla="*/ 156 h 319"/>
                <a:gd name="T80" fmla="*/ 124 w 624"/>
                <a:gd name="T81" fmla="*/ 168 h 319"/>
                <a:gd name="T82" fmla="*/ 110 w 624"/>
                <a:gd name="T83" fmla="*/ 170 h 319"/>
                <a:gd name="T84" fmla="*/ 112 w 624"/>
                <a:gd name="T85" fmla="*/ 170 h 319"/>
                <a:gd name="T86" fmla="*/ 108 w 624"/>
                <a:gd name="T87" fmla="*/ 185 h 319"/>
                <a:gd name="T88" fmla="*/ 103 w 624"/>
                <a:gd name="T89" fmla="*/ 189 h 319"/>
                <a:gd name="T90" fmla="*/ 110 w 624"/>
                <a:gd name="T91" fmla="*/ 204 h 319"/>
                <a:gd name="T92" fmla="*/ 76 w 624"/>
                <a:gd name="T93" fmla="*/ 214 h 319"/>
                <a:gd name="T94" fmla="*/ 84 w 624"/>
                <a:gd name="T95" fmla="*/ 247 h 319"/>
                <a:gd name="T96" fmla="*/ 62 w 624"/>
                <a:gd name="T97" fmla="*/ 245 h 319"/>
                <a:gd name="T98" fmla="*/ 36 w 624"/>
                <a:gd name="T99" fmla="*/ 238 h 319"/>
                <a:gd name="T100" fmla="*/ 21 w 624"/>
                <a:gd name="T101" fmla="*/ 262 h 319"/>
                <a:gd name="T102" fmla="*/ 26 w 624"/>
                <a:gd name="T103" fmla="*/ 264 h 319"/>
                <a:gd name="T104" fmla="*/ 33 w 624"/>
                <a:gd name="T105" fmla="*/ 278 h 319"/>
                <a:gd name="T106" fmla="*/ 19 w 624"/>
                <a:gd name="T107" fmla="*/ 310 h 319"/>
                <a:gd name="T108" fmla="*/ 4 w 624"/>
                <a:gd name="T109" fmla="*/ 31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4" h="319">
                  <a:moveTo>
                    <a:pt x="0" y="319"/>
                  </a:moveTo>
                  <a:lnTo>
                    <a:pt x="124" y="310"/>
                  </a:lnTo>
                  <a:lnTo>
                    <a:pt x="124" y="298"/>
                  </a:lnTo>
                  <a:lnTo>
                    <a:pt x="120" y="293"/>
                  </a:lnTo>
                  <a:lnTo>
                    <a:pt x="134" y="290"/>
                  </a:lnTo>
                  <a:lnTo>
                    <a:pt x="141" y="295"/>
                  </a:lnTo>
                  <a:lnTo>
                    <a:pt x="492" y="262"/>
                  </a:lnTo>
                  <a:lnTo>
                    <a:pt x="501" y="257"/>
                  </a:lnTo>
                  <a:lnTo>
                    <a:pt x="506" y="252"/>
                  </a:lnTo>
                  <a:lnTo>
                    <a:pt x="538" y="238"/>
                  </a:lnTo>
                  <a:lnTo>
                    <a:pt x="540" y="230"/>
                  </a:lnTo>
                  <a:lnTo>
                    <a:pt x="557" y="218"/>
                  </a:lnTo>
                  <a:lnTo>
                    <a:pt x="557" y="211"/>
                  </a:lnTo>
                  <a:lnTo>
                    <a:pt x="559" y="206"/>
                  </a:lnTo>
                  <a:lnTo>
                    <a:pt x="569" y="201"/>
                  </a:lnTo>
                  <a:lnTo>
                    <a:pt x="569" y="192"/>
                  </a:lnTo>
                  <a:lnTo>
                    <a:pt x="578" y="185"/>
                  </a:lnTo>
                  <a:lnTo>
                    <a:pt x="622" y="146"/>
                  </a:lnTo>
                  <a:lnTo>
                    <a:pt x="624" y="139"/>
                  </a:lnTo>
                  <a:lnTo>
                    <a:pt x="617" y="139"/>
                  </a:lnTo>
                  <a:lnTo>
                    <a:pt x="612" y="134"/>
                  </a:lnTo>
                  <a:lnTo>
                    <a:pt x="610" y="134"/>
                  </a:lnTo>
                  <a:lnTo>
                    <a:pt x="607" y="132"/>
                  </a:lnTo>
                  <a:lnTo>
                    <a:pt x="598" y="127"/>
                  </a:lnTo>
                  <a:lnTo>
                    <a:pt x="595" y="127"/>
                  </a:lnTo>
                  <a:lnTo>
                    <a:pt x="593" y="125"/>
                  </a:lnTo>
                  <a:lnTo>
                    <a:pt x="581" y="108"/>
                  </a:lnTo>
                  <a:lnTo>
                    <a:pt x="564" y="86"/>
                  </a:lnTo>
                  <a:lnTo>
                    <a:pt x="562" y="81"/>
                  </a:lnTo>
                  <a:lnTo>
                    <a:pt x="562" y="74"/>
                  </a:lnTo>
                  <a:lnTo>
                    <a:pt x="562" y="64"/>
                  </a:lnTo>
                  <a:lnTo>
                    <a:pt x="559" y="50"/>
                  </a:lnTo>
                  <a:lnTo>
                    <a:pt x="557" y="48"/>
                  </a:lnTo>
                  <a:lnTo>
                    <a:pt x="547" y="40"/>
                  </a:lnTo>
                  <a:lnTo>
                    <a:pt x="538" y="38"/>
                  </a:lnTo>
                  <a:lnTo>
                    <a:pt x="530" y="26"/>
                  </a:lnTo>
                  <a:lnTo>
                    <a:pt x="526" y="19"/>
                  </a:lnTo>
                  <a:lnTo>
                    <a:pt x="516" y="26"/>
                  </a:lnTo>
                  <a:lnTo>
                    <a:pt x="513" y="31"/>
                  </a:lnTo>
                  <a:lnTo>
                    <a:pt x="506" y="33"/>
                  </a:lnTo>
                  <a:lnTo>
                    <a:pt x="506" y="36"/>
                  </a:lnTo>
                  <a:lnTo>
                    <a:pt x="492" y="38"/>
                  </a:lnTo>
                  <a:lnTo>
                    <a:pt x="477" y="33"/>
                  </a:lnTo>
                  <a:lnTo>
                    <a:pt x="473" y="33"/>
                  </a:lnTo>
                  <a:lnTo>
                    <a:pt x="465" y="43"/>
                  </a:lnTo>
                  <a:lnTo>
                    <a:pt x="449" y="31"/>
                  </a:lnTo>
                  <a:lnTo>
                    <a:pt x="429" y="31"/>
                  </a:lnTo>
                  <a:lnTo>
                    <a:pt x="417" y="26"/>
                  </a:lnTo>
                  <a:lnTo>
                    <a:pt x="413" y="12"/>
                  </a:lnTo>
                  <a:lnTo>
                    <a:pt x="396" y="0"/>
                  </a:lnTo>
                  <a:lnTo>
                    <a:pt x="386" y="4"/>
                  </a:lnTo>
                  <a:lnTo>
                    <a:pt x="381" y="4"/>
                  </a:lnTo>
                  <a:lnTo>
                    <a:pt x="372" y="0"/>
                  </a:lnTo>
                  <a:lnTo>
                    <a:pt x="365" y="0"/>
                  </a:lnTo>
                  <a:lnTo>
                    <a:pt x="362" y="7"/>
                  </a:lnTo>
                  <a:lnTo>
                    <a:pt x="362" y="14"/>
                  </a:lnTo>
                  <a:lnTo>
                    <a:pt x="367" y="31"/>
                  </a:lnTo>
                  <a:lnTo>
                    <a:pt x="365" y="38"/>
                  </a:lnTo>
                  <a:lnTo>
                    <a:pt x="355" y="40"/>
                  </a:lnTo>
                  <a:lnTo>
                    <a:pt x="343" y="50"/>
                  </a:lnTo>
                  <a:lnTo>
                    <a:pt x="329" y="48"/>
                  </a:lnTo>
                  <a:lnTo>
                    <a:pt x="321" y="52"/>
                  </a:lnTo>
                  <a:lnTo>
                    <a:pt x="321" y="67"/>
                  </a:lnTo>
                  <a:lnTo>
                    <a:pt x="288" y="110"/>
                  </a:lnTo>
                  <a:lnTo>
                    <a:pt x="283" y="132"/>
                  </a:lnTo>
                  <a:lnTo>
                    <a:pt x="261" y="132"/>
                  </a:lnTo>
                  <a:lnTo>
                    <a:pt x="252" y="120"/>
                  </a:lnTo>
                  <a:lnTo>
                    <a:pt x="247" y="120"/>
                  </a:lnTo>
                  <a:lnTo>
                    <a:pt x="242" y="127"/>
                  </a:lnTo>
                  <a:lnTo>
                    <a:pt x="235" y="149"/>
                  </a:lnTo>
                  <a:lnTo>
                    <a:pt x="228" y="153"/>
                  </a:lnTo>
                  <a:lnTo>
                    <a:pt x="221" y="149"/>
                  </a:lnTo>
                  <a:lnTo>
                    <a:pt x="213" y="141"/>
                  </a:lnTo>
                  <a:lnTo>
                    <a:pt x="199" y="146"/>
                  </a:lnTo>
                  <a:lnTo>
                    <a:pt x="194" y="163"/>
                  </a:lnTo>
                  <a:lnTo>
                    <a:pt x="189" y="163"/>
                  </a:lnTo>
                  <a:lnTo>
                    <a:pt x="187" y="161"/>
                  </a:lnTo>
                  <a:lnTo>
                    <a:pt x="160" y="151"/>
                  </a:lnTo>
                  <a:lnTo>
                    <a:pt x="141" y="158"/>
                  </a:lnTo>
                  <a:lnTo>
                    <a:pt x="124" y="156"/>
                  </a:lnTo>
                  <a:lnTo>
                    <a:pt x="122" y="163"/>
                  </a:lnTo>
                  <a:lnTo>
                    <a:pt x="124" y="168"/>
                  </a:lnTo>
                  <a:lnTo>
                    <a:pt x="117" y="170"/>
                  </a:lnTo>
                  <a:lnTo>
                    <a:pt x="110" y="170"/>
                  </a:lnTo>
                  <a:lnTo>
                    <a:pt x="110" y="170"/>
                  </a:lnTo>
                  <a:lnTo>
                    <a:pt x="112" y="170"/>
                  </a:lnTo>
                  <a:lnTo>
                    <a:pt x="108" y="175"/>
                  </a:lnTo>
                  <a:lnTo>
                    <a:pt x="108" y="185"/>
                  </a:lnTo>
                  <a:lnTo>
                    <a:pt x="103" y="187"/>
                  </a:lnTo>
                  <a:lnTo>
                    <a:pt x="103" y="189"/>
                  </a:lnTo>
                  <a:lnTo>
                    <a:pt x="112" y="201"/>
                  </a:lnTo>
                  <a:lnTo>
                    <a:pt x="110" y="204"/>
                  </a:lnTo>
                  <a:lnTo>
                    <a:pt x="84" y="211"/>
                  </a:lnTo>
                  <a:lnTo>
                    <a:pt x="76" y="214"/>
                  </a:lnTo>
                  <a:lnTo>
                    <a:pt x="79" y="226"/>
                  </a:lnTo>
                  <a:lnTo>
                    <a:pt x="84" y="247"/>
                  </a:lnTo>
                  <a:lnTo>
                    <a:pt x="72" y="252"/>
                  </a:lnTo>
                  <a:lnTo>
                    <a:pt x="62" y="245"/>
                  </a:lnTo>
                  <a:lnTo>
                    <a:pt x="50" y="240"/>
                  </a:lnTo>
                  <a:lnTo>
                    <a:pt x="36" y="238"/>
                  </a:lnTo>
                  <a:lnTo>
                    <a:pt x="26" y="242"/>
                  </a:lnTo>
                  <a:lnTo>
                    <a:pt x="21" y="262"/>
                  </a:lnTo>
                  <a:lnTo>
                    <a:pt x="24" y="264"/>
                  </a:lnTo>
                  <a:lnTo>
                    <a:pt x="26" y="264"/>
                  </a:lnTo>
                  <a:lnTo>
                    <a:pt x="31" y="269"/>
                  </a:lnTo>
                  <a:lnTo>
                    <a:pt x="33" y="278"/>
                  </a:lnTo>
                  <a:lnTo>
                    <a:pt x="24" y="305"/>
                  </a:lnTo>
                  <a:lnTo>
                    <a:pt x="19" y="310"/>
                  </a:lnTo>
                  <a:lnTo>
                    <a:pt x="16" y="307"/>
                  </a:lnTo>
                  <a:lnTo>
                    <a:pt x="4" y="312"/>
                  </a:lnTo>
                  <a:lnTo>
                    <a:pt x="0" y="319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7496D030-007A-D449-9C15-54C6D7E20B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05129" y="2043795"/>
              <a:ext cx="448671" cy="719024"/>
            </a:xfrm>
            <a:custGeom>
              <a:avLst/>
              <a:gdLst>
                <a:gd name="T0" fmla="*/ 60 w 312"/>
                <a:gd name="T1" fmla="*/ 449 h 500"/>
                <a:gd name="T2" fmla="*/ 60 w 312"/>
                <a:gd name="T3" fmla="*/ 461 h 500"/>
                <a:gd name="T4" fmla="*/ 76 w 312"/>
                <a:gd name="T5" fmla="*/ 476 h 500"/>
                <a:gd name="T6" fmla="*/ 81 w 312"/>
                <a:gd name="T7" fmla="*/ 483 h 500"/>
                <a:gd name="T8" fmla="*/ 91 w 312"/>
                <a:gd name="T9" fmla="*/ 500 h 500"/>
                <a:gd name="T10" fmla="*/ 93 w 312"/>
                <a:gd name="T11" fmla="*/ 485 h 500"/>
                <a:gd name="T12" fmla="*/ 103 w 312"/>
                <a:gd name="T13" fmla="*/ 459 h 500"/>
                <a:gd name="T14" fmla="*/ 115 w 312"/>
                <a:gd name="T15" fmla="*/ 432 h 500"/>
                <a:gd name="T16" fmla="*/ 110 w 312"/>
                <a:gd name="T17" fmla="*/ 425 h 500"/>
                <a:gd name="T18" fmla="*/ 127 w 312"/>
                <a:gd name="T19" fmla="*/ 394 h 500"/>
                <a:gd name="T20" fmla="*/ 134 w 312"/>
                <a:gd name="T21" fmla="*/ 406 h 500"/>
                <a:gd name="T22" fmla="*/ 139 w 312"/>
                <a:gd name="T23" fmla="*/ 406 h 500"/>
                <a:gd name="T24" fmla="*/ 141 w 312"/>
                <a:gd name="T25" fmla="*/ 392 h 500"/>
                <a:gd name="T26" fmla="*/ 163 w 312"/>
                <a:gd name="T27" fmla="*/ 382 h 500"/>
                <a:gd name="T28" fmla="*/ 165 w 312"/>
                <a:gd name="T29" fmla="*/ 372 h 500"/>
                <a:gd name="T30" fmla="*/ 177 w 312"/>
                <a:gd name="T31" fmla="*/ 370 h 500"/>
                <a:gd name="T32" fmla="*/ 185 w 312"/>
                <a:gd name="T33" fmla="*/ 353 h 500"/>
                <a:gd name="T34" fmla="*/ 192 w 312"/>
                <a:gd name="T35" fmla="*/ 331 h 500"/>
                <a:gd name="T36" fmla="*/ 197 w 312"/>
                <a:gd name="T37" fmla="*/ 324 h 500"/>
                <a:gd name="T38" fmla="*/ 213 w 312"/>
                <a:gd name="T39" fmla="*/ 324 h 500"/>
                <a:gd name="T40" fmla="*/ 221 w 312"/>
                <a:gd name="T41" fmla="*/ 307 h 500"/>
                <a:gd name="T42" fmla="*/ 230 w 312"/>
                <a:gd name="T43" fmla="*/ 295 h 500"/>
                <a:gd name="T44" fmla="*/ 252 w 312"/>
                <a:gd name="T45" fmla="*/ 305 h 500"/>
                <a:gd name="T46" fmla="*/ 273 w 312"/>
                <a:gd name="T47" fmla="*/ 279 h 500"/>
                <a:gd name="T48" fmla="*/ 293 w 312"/>
                <a:gd name="T49" fmla="*/ 257 h 500"/>
                <a:gd name="T50" fmla="*/ 300 w 312"/>
                <a:gd name="T51" fmla="*/ 255 h 500"/>
                <a:gd name="T52" fmla="*/ 312 w 312"/>
                <a:gd name="T53" fmla="*/ 240 h 500"/>
                <a:gd name="T54" fmla="*/ 302 w 312"/>
                <a:gd name="T55" fmla="*/ 231 h 500"/>
                <a:gd name="T56" fmla="*/ 297 w 312"/>
                <a:gd name="T57" fmla="*/ 231 h 500"/>
                <a:gd name="T58" fmla="*/ 302 w 312"/>
                <a:gd name="T59" fmla="*/ 221 h 500"/>
                <a:gd name="T60" fmla="*/ 297 w 312"/>
                <a:gd name="T61" fmla="*/ 202 h 500"/>
                <a:gd name="T62" fmla="*/ 283 w 312"/>
                <a:gd name="T63" fmla="*/ 199 h 500"/>
                <a:gd name="T64" fmla="*/ 273 w 312"/>
                <a:gd name="T65" fmla="*/ 204 h 500"/>
                <a:gd name="T66" fmla="*/ 259 w 312"/>
                <a:gd name="T67" fmla="*/ 173 h 500"/>
                <a:gd name="T68" fmla="*/ 261 w 312"/>
                <a:gd name="T69" fmla="*/ 166 h 500"/>
                <a:gd name="T70" fmla="*/ 252 w 312"/>
                <a:gd name="T71" fmla="*/ 163 h 500"/>
                <a:gd name="T72" fmla="*/ 240 w 312"/>
                <a:gd name="T73" fmla="*/ 161 h 500"/>
                <a:gd name="T74" fmla="*/ 228 w 312"/>
                <a:gd name="T75" fmla="*/ 158 h 500"/>
                <a:gd name="T76" fmla="*/ 223 w 312"/>
                <a:gd name="T77" fmla="*/ 137 h 500"/>
                <a:gd name="T78" fmla="*/ 153 w 312"/>
                <a:gd name="T79" fmla="*/ 0 h 500"/>
                <a:gd name="T80" fmla="*/ 136 w 312"/>
                <a:gd name="T81" fmla="*/ 0 h 500"/>
                <a:gd name="T82" fmla="*/ 132 w 312"/>
                <a:gd name="T83" fmla="*/ 9 h 500"/>
                <a:gd name="T84" fmla="*/ 115 w 312"/>
                <a:gd name="T85" fmla="*/ 17 h 500"/>
                <a:gd name="T86" fmla="*/ 93 w 312"/>
                <a:gd name="T87" fmla="*/ 31 h 500"/>
                <a:gd name="T88" fmla="*/ 88 w 312"/>
                <a:gd name="T89" fmla="*/ 12 h 500"/>
                <a:gd name="T90" fmla="*/ 79 w 312"/>
                <a:gd name="T91" fmla="*/ 7 h 500"/>
                <a:gd name="T92" fmla="*/ 40 w 312"/>
                <a:gd name="T93" fmla="*/ 103 h 500"/>
                <a:gd name="T94" fmla="*/ 43 w 312"/>
                <a:gd name="T95" fmla="*/ 122 h 500"/>
                <a:gd name="T96" fmla="*/ 40 w 312"/>
                <a:gd name="T97" fmla="*/ 139 h 500"/>
                <a:gd name="T98" fmla="*/ 33 w 312"/>
                <a:gd name="T99" fmla="*/ 151 h 500"/>
                <a:gd name="T100" fmla="*/ 38 w 312"/>
                <a:gd name="T101" fmla="*/ 202 h 500"/>
                <a:gd name="T102" fmla="*/ 24 w 312"/>
                <a:gd name="T103" fmla="*/ 228 h 500"/>
                <a:gd name="T104" fmla="*/ 28 w 312"/>
                <a:gd name="T105" fmla="*/ 247 h 500"/>
                <a:gd name="T106" fmla="*/ 19 w 312"/>
                <a:gd name="T107" fmla="*/ 250 h 500"/>
                <a:gd name="T108" fmla="*/ 19 w 312"/>
                <a:gd name="T109" fmla="*/ 264 h 500"/>
                <a:gd name="T110" fmla="*/ 7 w 312"/>
                <a:gd name="T111" fmla="*/ 262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12" h="500">
                  <a:moveTo>
                    <a:pt x="0" y="269"/>
                  </a:moveTo>
                  <a:lnTo>
                    <a:pt x="60" y="449"/>
                  </a:lnTo>
                  <a:lnTo>
                    <a:pt x="62" y="452"/>
                  </a:lnTo>
                  <a:lnTo>
                    <a:pt x="60" y="461"/>
                  </a:lnTo>
                  <a:lnTo>
                    <a:pt x="62" y="464"/>
                  </a:lnTo>
                  <a:lnTo>
                    <a:pt x="76" y="476"/>
                  </a:lnTo>
                  <a:lnTo>
                    <a:pt x="79" y="476"/>
                  </a:lnTo>
                  <a:lnTo>
                    <a:pt x="81" y="483"/>
                  </a:lnTo>
                  <a:lnTo>
                    <a:pt x="81" y="485"/>
                  </a:lnTo>
                  <a:lnTo>
                    <a:pt x="91" y="500"/>
                  </a:lnTo>
                  <a:lnTo>
                    <a:pt x="91" y="497"/>
                  </a:lnTo>
                  <a:lnTo>
                    <a:pt x="93" y="485"/>
                  </a:lnTo>
                  <a:lnTo>
                    <a:pt x="96" y="473"/>
                  </a:lnTo>
                  <a:lnTo>
                    <a:pt x="103" y="459"/>
                  </a:lnTo>
                  <a:lnTo>
                    <a:pt x="105" y="440"/>
                  </a:lnTo>
                  <a:lnTo>
                    <a:pt x="115" y="432"/>
                  </a:lnTo>
                  <a:lnTo>
                    <a:pt x="115" y="428"/>
                  </a:lnTo>
                  <a:lnTo>
                    <a:pt x="110" y="425"/>
                  </a:lnTo>
                  <a:lnTo>
                    <a:pt x="108" y="413"/>
                  </a:lnTo>
                  <a:lnTo>
                    <a:pt x="127" y="394"/>
                  </a:lnTo>
                  <a:lnTo>
                    <a:pt x="129" y="396"/>
                  </a:lnTo>
                  <a:lnTo>
                    <a:pt x="134" y="406"/>
                  </a:lnTo>
                  <a:lnTo>
                    <a:pt x="136" y="408"/>
                  </a:lnTo>
                  <a:lnTo>
                    <a:pt x="139" y="406"/>
                  </a:lnTo>
                  <a:lnTo>
                    <a:pt x="139" y="396"/>
                  </a:lnTo>
                  <a:lnTo>
                    <a:pt x="141" y="392"/>
                  </a:lnTo>
                  <a:lnTo>
                    <a:pt x="156" y="389"/>
                  </a:lnTo>
                  <a:lnTo>
                    <a:pt x="163" y="382"/>
                  </a:lnTo>
                  <a:lnTo>
                    <a:pt x="163" y="375"/>
                  </a:lnTo>
                  <a:lnTo>
                    <a:pt x="165" y="372"/>
                  </a:lnTo>
                  <a:lnTo>
                    <a:pt x="172" y="372"/>
                  </a:lnTo>
                  <a:lnTo>
                    <a:pt x="177" y="370"/>
                  </a:lnTo>
                  <a:lnTo>
                    <a:pt x="180" y="365"/>
                  </a:lnTo>
                  <a:lnTo>
                    <a:pt x="185" y="353"/>
                  </a:lnTo>
                  <a:lnTo>
                    <a:pt x="182" y="341"/>
                  </a:lnTo>
                  <a:lnTo>
                    <a:pt x="192" y="331"/>
                  </a:lnTo>
                  <a:lnTo>
                    <a:pt x="192" y="324"/>
                  </a:lnTo>
                  <a:lnTo>
                    <a:pt x="197" y="324"/>
                  </a:lnTo>
                  <a:lnTo>
                    <a:pt x="209" y="327"/>
                  </a:lnTo>
                  <a:lnTo>
                    <a:pt x="213" y="324"/>
                  </a:lnTo>
                  <a:lnTo>
                    <a:pt x="216" y="317"/>
                  </a:lnTo>
                  <a:lnTo>
                    <a:pt x="221" y="307"/>
                  </a:lnTo>
                  <a:lnTo>
                    <a:pt x="225" y="307"/>
                  </a:lnTo>
                  <a:lnTo>
                    <a:pt x="230" y="295"/>
                  </a:lnTo>
                  <a:lnTo>
                    <a:pt x="242" y="295"/>
                  </a:lnTo>
                  <a:lnTo>
                    <a:pt x="252" y="305"/>
                  </a:lnTo>
                  <a:lnTo>
                    <a:pt x="264" y="283"/>
                  </a:lnTo>
                  <a:lnTo>
                    <a:pt x="273" y="279"/>
                  </a:lnTo>
                  <a:lnTo>
                    <a:pt x="288" y="264"/>
                  </a:lnTo>
                  <a:lnTo>
                    <a:pt x="293" y="257"/>
                  </a:lnTo>
                  <a:lnTo>
                    <a:pt x="295" y="255"/>
                  </a:lnTo>
                  <a:lnTo>
                    <a:pt x="300" y="255"/>
                  </a:lnTo>
                  <a:lnTo>
                    <a:pt x="307" y="250"/>
                  </a:lnTo>
                  <a:lnTo>
                    <a:pt x="312" y="240"/>
                  </a:lnTo>
                  <a:lnTo>
                    <a:pt x="309" y="235"/>
                  </a:lnTo>
                  <a:lnTo>
                    <a:pt x="302" y="231"/>
                  </a:lnTo>
                  <a:lnTo>
                    <a:pt x="302" y="233"/>
                  </a:lnTo>
                  <a:lnTo>
                    <a:pt x="297" y="231"/>
                  </a:lnTo>
                  <a:lnTo>
                    <a:pt x="300" y="223"/>
                  </a:lnTo>
                  <a:lnTo>
                    <a:pt x="302" y="221"/>
                  </a:lnTo>
                  <a:lnTo>
                    <a:pt x="302" y="216"/>
                  </a:lnTo>
                  <a:lnTo>
                    <a:pt x="297" y="202"/>
                  </a:lnTo>
                  <a:lnTo>
                    <a:pt x="288" y="197"/>
                  </a:lnTo>
                  <a:lnTo>
                    <a:pt x="283" y="199"/>
                  </a:lnTo>
                  <a:lnTo>
                    <a:pt x="281" y="202"/>
                  </a:lnTo>
                  <a:lnTo>
                    <a:pt x="273" y="204"/>
                  </a:lnTo>
                  <a:lnTo>
                    <a:pt x="266" y="202"/>
                  </a:lnTo>
                  <a:lnTo>
                    <a:pt x="259" y="173"/>
                  </a:lnTo>
                  <a:lnTo>
                    <a:pt x="261" y="170"/>
                  </a:lnTo>
                  <a:lnTo>
                    <a:pt x="261" y="166"/>
                  </a:lnTo>
                  <a:lnTo>
                    <a:pt x="259" y="163"/>
                  </a:lnTo>
                  <a:lnTo>
                    <a:pt x="252" y="163"/>
                  </a:lnTo>
                  <a:lnTo>
                    <a:pt x="249" y="166"/>
                  </a:lnTo>
                  <a:lnTo>
                    <a:pt x="240" y="161"/>
                  </a:lnTo>
                  <a:lnTo>
                    <a:pt x="233" y="161"/>
                  </a:lnTo>
                  <a:lnTo>
                    <a:pt x="228" y="158"/>
                  </a:lnTo>
                  <a:lnTo>
                    <a:pt x="223" y="142"/>
                  </a:lnTo>
                  <a:lnTo>
                    <a:pt x="223" y="137"/>
                  </a:lnTo>
                  <a:lnTo>
                    <a:pt x="187" y="21"/>
                  </a:lnTo>
                  <a:lnTo>
                    <a:pt x="153" y="0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34" y="5"/>
                  </a:lnTo>
                  <a:lnTo>
                    <a:pt x="132" y="9"/>
                  </a:lnTo>
                  <a:lnTo>
                    <a:pt x="127" y="9"/>
                  </a:lnTo>
                  <a:lnTo>
                    <a:pt x="115" y="17"/>
                  </a:lnTo>
                  <a:lnTo>
                    <a:pt x="98" y="29"/>
                  </a:lnTo>
                  <a:lnTo>
                    <a:pt x="93" y="31"/>
                  </a:lnTo>
                  <a:lnTo>
                    <a:pt x="86" y="24"/>
                  </a:lnTo>
                  <a:lnTo>
                    <a:pt x="88" y="12"/>
                  </a:lnTo>
                  <a:lnTo>
                    <a:pt x="86" y="7"/>
                  </a:lnTo>
                  <a:lnTo>
                    <a:pt x="79" y="7"/>
                  </a:lnTo>
                  <a:lnTo>
                    <a:pt x="67" y="12"/>
                  </a:lnTo>
                  <a:lnTo>
                    <a:pt x="40" y="103"/>
                  </a:lnTo>
                  <a:lnTo>
                    <a:pt x="38" y="115"/>
                  </a:lnTo>
                  <a:lnTo>
                    <a:pt x="43" y="122"/>
                  </a:lnTo>
                  <a:lnTo>
                    <a:pt x="45" y="132"/>
                  </a:lnTo>
                  <a:lnTo>
                    <a:pt x="40" y="139"/>
                  </a:lnTo>
                  <a:lnTo>
                    <a:pt x="38" y="144"/>
                  </a:lnTo>
                  <a:lnTo>
                    <a:pt x="33" y="151"/>
                  </a:lnTo>
                  <a:lnTo>
                    <a:pt x="43" y="190"/>
                  </a:lnTo>
                  <a:lnTo>
                    <a:pt x="38" y="202"/>
                  </a:lnTo>
                  <a:lnTo>
                    <a:pt x="38" y="211"/>
                  </a:lnTo>
                  <a:lnTo>
                    <a:pt x="24" y="228"/>
                  </a:lnTo>
                  <a:lnTo>
                    <a:pt x="24" y="235"/>
                  </a:lnTo>
                  <a:lnTo>
                    <a:pt x="28" y="247"/>
                  </a:lnTo>
                  <a:lnTo>
                    <a:pt x="26" y="250"/>
                  </a:lnTo>
                  <a:lnTo>
                    <a:pt x="19" y="250"/>
                  </a:lnTo>
                  <a:lnTo>
                    <a:pt x="21" y="259"/>
                  </a:lnTo>
                  <a:lnTo>
                    <a:pt x="19" y="264"/>
                  </a:lnTo>
                  <a:lnTo>
                    <a:pt x="14" y="264"/>
                  </a:lnTo>
                  <a:lnTo>
                    <a:pt x="7" y="262"/>
                  </a:lnTo>
                  <a:lnTo>
                    <a:pt x="0" y="269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DBAE7389-BF3B-1B4D-9B7F-6F3CE6B0CA8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986215" y="3036049"/>
              <a:ext cx="717587" cy="463052"/>
            </a:xfrm>
            <a:custGeom>
              <a:avLst/>
              <a:gdLst>
                <a:gd name="T0" fmla="*/ 125 w 499"/>
                <a:gd name="T1" fmla="*/ 305 h 322"/>
                <a:gd name="T2" fmla="*/ 348 w 499"/>
                <a:gd name="T3" fmla="*/ 262 h 322"/>
                <a:gd name="T4" fmla="*/ 420 w 499"/>
                <a:gd name="T5" fmla="*/ 250 h 322"/>
                <a:gd name="T6" fmla="*/ 420 w 499"/>
                <a:gd name="T7" fmla="*/ 247 h 322"/>
                <a:gd name="T8" fmla="*/ 425 w 499"/>
                <a:gd name="T9" fmla="*/ 247 h 322"/>
                <a:gd name="T10" fmla="*/ 425 w 499"/>
                <a:gd name="T11" fmla="*/ 240 h 322"/>
                <a:gd name="T12" fmla="*/ 432 w 499"/>
                <a:gd name="T13" fmla="*/ 233 h 322"/>
                <a:gd name="T14" fmla="*/ 442 w 499"/>
                <a:gd name="T15" fmla="*/ 230 h 322"/>
                <a:gd name="T16" fmla="*/ 449 w 499"/>
                <a:gd name="T17" fmla="*/ 233 h 322"/>
                <a:gd name="T18" fmla="*/ 468 w 499"/>
                <a:gd name="T19" fmla="*/ 218 h 322"/>
                <a:gd name="T20" fmla="*/ 470 w 499"/>
                <a:gd name="T21" fmla="*/ 206 h 322"/>
                <a:gd name="T22" fmla="*/ 485 w 499"/>
                <a:gd name="T23" fmla="*/ 194 h 322"/>
                <a:gd name="T24" fmla="*/ 497 w 499"/>
                <a:gd name="T25" fmla="*/ 187 h 322"/>
                <a:gd name="T26" fmla="*/ 499 w 499"/>
                <a:gd name="T27" fmla="*/ 185 h 322"/>
                <a:gd name="T28" fmla="*/ 487 w 499"/>
                <a:gd name="T29" fmla="*/ 175 h 322"/>
                <a:gd name="T30" fmla="*/ 482 w 499"/>
                <a:gd name="T31" fmla="*/ 170 h 322"/>
                <a:gd name="T32" fmla="*/ 475 w 499"/>
                <a:gd name="T33" fmla="*/ 168 h 322"/>
                <a:gd name="T34" fmla="*/ 473 w 499"/>
                <a:gd name="T35" fmla="*/ 165 h 322"/>
                <a:gd name="T36" fmla="*/ 466 w 499"/>
                <a:gd name="T37" fmla="*/ 161 h 322"/>
                <a:gd name="T38" fmla="*/ 461 w 499"/>
                <a:gd name="T39" fmla="*/ 149 h 322"/>
                <a:gd name="T40" fmla="*/ 451 w 499"/>
                <a:gd name="T41" fmla="*/ 149 h 322"/>
                <a:gd name="T42" fmla="*/ 449 w 499"/>
                <a:gd name="T43" fmla="*/ 146 h 322"/>
                <a:gd name="T44" fmla="*/ 449 w 499"/>
                <a:gd name="T45" fmla="*/ 127 h 322"/>
                <a:gd name="T46" fmla="*/ 454 w 499"/>
                <a:gd name="T47" fmla="*/ 122 h 322"/>
                <a:gd name="T48" fmla="*/ 451 w 499"/>
                <a:gd name="T49" fmla="*/ 113 h 322"/>
                <a:gd name="T50" fmla="*/ 446 w 499"/>
                <a:gd name="T51" fmla="*/ 105 h 322"/>
                <a:gd name="T52" fmla="*/ 446 w 499"/>
                <a:gd name="T53" fmla="*/ 103 h 322"/>
                <a:gd name="T54" fmla="*/ 446 w 499"/>
                <a:gd name="T55" fmla="*/ 98 h 322"/>
                <a:gd name="T56" fmla="*/ 456 w 499"/>
                <a:gd name="T57" fmla="*/ 89 h 322"/>
                <a:gd name="T58" fmla="*/ 461 w 499"/>
                <a:gd name="T59" fmla="*/ 74 h 322"/>
                <a:gd name="T60" fmla="*/ 461 w 499"/>
                <a:gd name="T61" fmla="*/ 69 h 322"/>
                <a:gd name="T62" fmla="*/ 466 w 499"/>
                <a:gd name="T63" fmla="*/ 60 h 322"/>
                <a:gd name="T64" fmla="*/ 470 w 499"/>
                <a:gd name="T65" fmla="*/ 57 h 322"/>
                <a:gd name="T66" fmla="*/ 463 w 499"/>
                <a:gd name="T67" fmla="*/ 52 h 322"/>
                <a:gd name="T68" fmla="*/ 444 w 499"/>
                <a:gd name="T69" fmla="*/ 50 h 322"/>
                <a:gd name="T70" fmla="*/ 442 w 499"/>
                <a:gd name="T71" fmla="*/ 48 h 322"/>
                <a:gd name="T72" fmla="*/ 439 w 499"/>
                <a:gd name="T73" fmla="*/ 45 h 322"/>
                <a:gd name="T74" fmla="*/ 437 w 499"/>
                <a:gd name="T75" fmla="*/ 36 h 322"/>
                <a:gd name="T76" fmla="*/ 425 w 499"/>
                <a:gd name="T77" fmla="*/ 16 h 322"/>
                <a:gd name="T78" fmla="*/ 420 w 499"/>
                <a:gd name="T79" fmla="*/ 14 h 322"/>
                <a:gd name="T80" fmla="*/ 418 w 499"/>
                <a:gd name="T81" fmla="*/ 12 h 322"/>
                <a:gd name="T82" fmla="*/ 415 w 499"/>
                <a:gd name="T83" fmla="*/ 12 h 322"/>
                <a:gd name="T84" fmla="*/ 413 w 499"/>
                <a:gd name="T85" fmla="*/ 9 h 322"/>
                <a:gd name="T86" fmla="*/ 410 w 499"/>
                <a:gd name="T87" fmla="*/ 4 h 322"/>
                <a:gd name="T88" fmla="*/ 403 w 499"/>
                <a:gd name="T89" fmla="*/ 0 h 322"/>
                <a:gd name="T90" fmla="*/ 60 w 499"/>
                <a:gd name="T91" fmla="*/ 69 h 322"/>
                <a:gd name="T92" fmla="*/ 53 w 499"/>
                <a:gd name="T93" fmla="*/ 40 h 322"/>
                <a:gd name="T94" fmla="*/ 36 w 499"/>
                <a:gd name="T95" fmla="*/ 57 h 322"/>
                <a:gd name="T96" fmla="*/ 31 w 499"/>
                <a:gd name="T97" fmla="*/ 60 h 322"/>
                <a:gd name="T98" fmla="*/ 29 w 499"/>
                <a:gd name="T99" fmla="*/ 57 h 322"/>
                <a:gd name="T100" fmla="*/ 26 w 499"/>
                <a:gd name="T101" fmla="*/ 57 h 322"/>
                <a:gd name="T102" fmla="*/ 21 w 499"/>
                <a:gd name="T103" fmla="*/ 67 h 322"/>
                <a:gd name="T104" fmla="*/ 7 w 499"/>
                <a:gd name="T105" fmla="*/ 81 h 322"/>
                <a:gd name="T106" fmla="*/ 0 w 499"/>
                <a:gd name="T107" fmla="*/ 86 h 322"/>
                <a:gd name="T108" fmla="*/ 26 w 499"/>
                <a:gd name="T109" fmla="*/ 226 h 322"/>
                <a:gd name="T110" fmla="*/ 41 w 499"/>
                <a:gd name="T111" fmla="*/ 322 h 322"/>
                <a:gd name="T112" fmla="*/ 125 w 499"/>
                <a:gd name="T113" fmla="*/ 30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9" h="322">
                  <a:moveTo>
                    <a:pt x="125" y="305"/>
                  </a:moveTo>
                  <a:lnTo>
                    <a:pt x="348" y="262"/>
                  </a:lnTo>
                  <a:lnTo>
                    <a:pt x="420" y="250"/>
                  </a:lnTo>
                  <a:lnTo>
                    <a:pt x="420" y="247"/>
                  </a:lnTo>
                  <a:lnTo>
                    <a:pt x="425" y="247"/>
                  </a:lnTo>
                  <a:lnTo>
                    <a:pt x="425" y="240"/>
                  </a:lnTo>
                  <a:lnTo>
                    <a:pt x="432" y="233"/>
                  </a:lnTo>
                  <a:lnTo>
                    <a:pt x="442" y="230"/>
                  </a:lnTo>
                  <a:lnTo>
                    <a:pt x="449" y="233"/>
                  </a:lnTo>
                  <a:lnTo>
                    <a:pt x="468" y="218"/>
                  </a:lnTo>
                  <a:lnTo>
                    <a:pt x="470" y="206"/>
                  </a:lnTo>
                  <a:lnTo>
                    <a:pt x="485" y="194"/>
                  </a:lnTo>
                  <a:lnTo>
                    <a:pt x="497" y="187"/>
                  </a:lnTo>
                  <a:lnTo>
                    <a:pt x="499" y="185"/>
                  </a:lnTo>
                  <a:lnTo>
                    <a:pt x="487" y="175"/>
                  </a:lnTo>
                  <a:lnTo>
                    <a:pt x="482" y="170"/>
                  </a:lnTo>
                  <a:lnTo>
                    <a:pt x="475" y="168"/>
                  </a:lnTo>
                  <a:lnTo>
                    <a:pt x="473" y="165"/>
                  </a:lnTo>
                  <a:lnTo>
                    <a:pt x="466" y="161"/>
                  </a:lnTo>
                  <a:lnTo>
                    <a:pt x="461" y="149"/>
                  </a:lnTo>
                  <a:lnTo>
                    <a:pt x="451" y="149"/>
                  </a:lnTo>
                  <a:lnTo>
                    <a:pt x="449" y="146"/>
                  </a:lnTo>
                  <a:lnTo>
                    <a:pt x="449" y="127"/>
                  </a:lnTo>
                  <a:lnTo>
                    <a:pt x="454" y="122"/>
                  </a:lnTo>
                  <a:lnTo>
                    <a:pt x="451" y="113"/>
                  </a:lnTo>
                  <a:lnTo>
                    <a:pt x="446" y="105"/>
                  </a:lnTo>
                  <a:lnTo>
                    <a:pt x="446" y="103"/>
                  </a:lnTo>
                  <a:lnTo>
                    <a:pt x="446" y="98"/>
                  </a:lnTo>
                  <a:lnTo>
                    <a:pt x="456" y="89"/>
                  </a:lnTo>
                  <a:lnTo>
                    <a:pt x="461" y="74"/>
                  </a:lnTo>
                  <a:lnTo>
                    <a:pt x="461" y="69"/>
                  </a:lnTo>
                  <a:lnTo>
                    <a:pt x="466" y="60"/>
                  </a:lnTo>
                  <a:lnTo>
                    <a:pt x="470" y="57"/>
                  </a:lnTo>
                  <a:lnTo>
                    <a:pt x="463" y="52"/>
                  </a:lnTo>
                  <a:lnTo>
                    <a:pt x="444" y="50"/>
                  </a:lnTo>
                  <a:lnTo>
                    <a:pt x="442" y="48"/>
                  </a:lnTo>
                  <a:lnTo>
                    <a:pt x="439" y="45"/>
                  </a:lnTo>
                  <a:lnTo>
                    <a:pt x="437" y="36"/>
                  </a:lnTo>
                  <a:lnTo>
                    <a:pt x="425" y="16"/>
                  </a:lnTo>
                  <a:lnTo>
                    <a:pt x="420" y="14"/>
                  </a:lnTo>
                  <a:lnTo>
                    <a:pt x="418" y="12"/>
                  </a:lnTo>
                  <a:lnTo>
                    <a:pt x="415" y="12"/>
                  </a:lnTo>
                  <a:lnTo>
                    <a:pt x="413" y="9"/>
                  </a:lnTo>
                  <a:lnTo>
                    <a:pt x="410" y="4"/>
                  </a:lnTo>
                  <a:lnTo>
                    <a:pt x="403" y="0"/>
                  </a:lnTo>
                  <a:lnTo>
                    <a:pt x="60" y="69"/>
                  </a:lnTo>
                  <a:lnTo>
                    <a:pt x="53" y="40"/>
                  </a:lnTo>
                  <a:lnTo>
                    <a:pt x="36" y="57"/>
                  </a:lnTo>
                  <a:lnTo>
                    <a:pt x="31" y="60"/>
                  </a:lnTo>
                  <a:lnTo>
                    <a:pt x="29" y="57"/>
                  </a:lnTo>
                  <a:lnTo>
                    <a:pt x="26" y="57"/>
                  </a:lnTo>
                  <a:lnTo>
                    <a:pt x="21" y="67"/>
                  </a:lnTo>
                  <a:lnTo>
                    <a:pt x="7" y="81"/>
                  </a:lnTo>
                  <a:lnTo>
                    <a:pt x="0" y="86"/>
                  </a:lnTo>
                  <a:lnTo>
                    <a:pt x="26" y="226"/>
                  </a:lnTo>
                  <a:lnTo>
                    <a:pt x="41" y="322"/>
                  </a:lnTo>
                  <a:lnTo>
                    <a:pt x="125" y="305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BBEC4758-7D49-9A46-816B-D01D3752FC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71505" y="2630519"/>
              <a:ext cx="475995" cy="654312"/>
            </a:xfrm>
            <a:custGeom>
              <a:avLst/>
              <a:gdLst>
                <a:gd name="T0" fmla="*/ 165 w 331"/>
                <a:gd name="T1" fmla="*/ 433 h 455"/>
                <a:gd name="T2" fmla="*/ 269 w 331"/>
                <a:gd name="T3" fmla="*/ 423 h 455"/>
                <a:gd name="T4" fmla="*/ 283 w 331"/>
                <a:gd name="T5" fmla="*/ 395 h 455"/>
                <a:gd name="T6" fmla="*/ 288 w 331"/>
                <a:gd name="T7" fmla="*/ 371 h 455"/>
                <a:gd name="T8" fmla="*/ 305 w 331"/>
                <a:gd name="T9" fmla="*/ 346 h 455"/>
                <a:gd name="T10" fmla="*/ 307 w 331"/>
                <a:gd name="T11" fmla="*/ 330 h 455"/>
                <a:gd name="T12" fmla="*/ 317 w 331"/>
                <a:gd name="T13" fmla="*/ 315 h 455"/>
                <a:gd name="T14" fmla="*/ 321 w 331"/>
                <a:gd name="T15" fmla="*/ 322 h 455"/>
                <a:gd name="T16" fmla="*/ 329 w 331"/>
                <a:gd name="T17" fmla="*/ 318 h 455"/>
                <a:gd name="T18" fmla="*/ 329 w 331"/>
                <a:gd name="T19" fmla="*/ 296 h 455"/>
                <a:gd name="T20" fmla="*/ 324 w 331"/>
                <a:gd name="T21" fmla="*/ 265 h 455"/>
                <a:gd name="T22" fmla="*/ 297 w 331"/>
                <a:gd name="T23" fmla="*/ 178 h 455"/>
                <a:gd name="T24" fmla="*/ 266 w 331"/>
                <a:gd name="T25" fmla="*/ 176 h 455"/>
                <a:gd name="T26" fmla="*/ 228 w 331"/>
                <a:gd name="T27" fmla="*/ 229 h 455"/>
                <a:gd name="T28" fmla="*/ 221 w 331"/>
                <a:gd name="T29" fmla="*/ 226 h 455"/>
                <a:gd name="T30" fmla="*/ 209 w 331"/>
                <a:gd name="T31" fmla="*/ 219 h 455"/>
                <a:gd name="T32" fmla="*/ 206 w 331"/>
                <a:gd name="T33" fmla="*/ 193 h 455"/>
                <a:gd name="T34" fmla="*/ 225 w 331"/>
                <a:gd name="T35" fmla="*/ 176 h 455"/>
                <a:gd name="T36" fmla="*/ 230 w 331"/>
                <a:gd name="T37" fmla="*/ 164 h 455"/>
                <a:gd name="T38" fmla="*/ 237 w 331"/>
                <a:gd name="T39" fmla="*/ 152 h 455"/>
                <a:gd name="T40" fmla="*/ 245 w 331"/>
                <a:gd name="T41" fmla="*/ 111 h 455"/>
                <a:gd name="T42" fmla="*/ 235 w 331"/>
                <a:gd name="T43" fmla="*/ 92 h 455"/>
                <a:gd name="T44" fmla="*/ 223 w 331"/>
                <a:gd name="T45" fmla="*/ 75 h 455"/>
                <a:gd name="T46" fmla="*/ 235 w 331"/>
                <a:gd name="T47" fmla="*/ 65 h 455"/>
                <a:gd name="T48" fmla="*/ 225 w 331"/>
                <a:gd name="T49" fmla="*/ 44 h 455"/>
                <a:gd name="T50" fmla="*/ 189 w 331"/>
                <a:gd name="T51" fmla="*/ 27 h 455"/>
                <a:gd name="T52" fmla="*/ 163 w 331"/>
                <a:gd name="T53" fmla="*/ 17 h 455"/>
                <a:gd name="T54" fmla="*/ 132 w 331"/>
                <a:gd name="T55" fmla="*/ 8 h 455"/>
                <a:gd name="T56" fmla="*/ 113 w 331"/>
                <a:gd name="T57" fmla="*/ 5 h 455"/>
                <a:gd name="T58" fmla="*/ 96 w 331"/>
                <a:gd name="T59" fmla="*/ 24 h 455"/>
                <a:gd name="T60" fmla="*/ 98 w 331"/>
                <a:gd name="T61" fmla="*/ 41 h 455"/>
                <a:gd name="T62" fmla="*/ 103 w 331"/>
                <a:gd name="T63" fmla="*/ 46 h 455"/>
                <a:gd name="T64" fmla="*/ 93 w 331"/>
                <a:gd name="T65" fmla="*/ 51 h 455"/>
                <a:gd name="T66" fmla="*/ 81 w 331"/>
                <a:gd name="T67" fmla="*/ 63 h 455"/>
                <a:gd name="T68" fmla="*/ 79 w 331"/>
                <a:gd name="T69" fmla="*/ 84 h 455"/>
                <a:gd name="T70" fmla="*/ 74 w 331"/>
                <a:gd name="T71" fmla="*/ 109 h 455"/>
                <a:gd name="T72" fmla="*/ 62 w 331"/>
                <a:gd name="T73" fmla="*/ 104 h 455"/>
                <a:gd name="T74" fmla="*/ 62 w 331"/>
                <a:gd name="T75" fmla="*/ 82 h 455"/>
                <a:gd name="T76" fmla="*/ 62 w 331"/>
                <a:gd name="T77" fmla="*/ 75 h 455"/>
                <a:gd name="T78" fmla="*/ 55 w 331"/>
                <a:gd name="T79" fmla="*/ 84 h 455"/>
                <a:gd name="T80" fmla="*/ 48 w 331"/>
                <a:gd name="T81" fmla="*/ 101 h 455"/>
                <a:gd name="T82" fmla="*/ 33 w 331"/>
                <a:gd name="T83" fmla="*/ 109 h 455"/>
                <a:gd name="T84" fmla="*/ 28 w 331"/>
                <a:gd name="T85" fmla="*/ 123 h 455"/>
                <a:gd name="T86" fmla="*/ 19 w 331"/>
                <a:gd name="T87" fmla="*/ 149 h 455"/>
                <a:gd name="T88" fmla="*/ 16 w 331"/>
                <a:gd name="T89" fmla="*/ 181 h 455"/>
                <a:gd name="T90" fmla="*/ 4 w 331"/>
                <a:gd name="T91" fmla="*/ 202 h 455"/>
                <a:gd name="T92" fmla="*/ 12 w 331"/>
                <a:gd name="T93" fmla="*/ 236 h 455"/>
                <a:gd name="T94" fmla="*/ 14 w 331"/>
                <a:gd name="T95" fmla="*/ 262 h 455"/>
                <a:gd name="T96" fmla="*/ 41 w 331"/>
                <a:gd name="T97" fmla="*/ 320 h 455"/>
                <a:gd name="T98" fmla="*/ 45 w 331"/>
                <a:gd name="T99" fmla="*/ 346 h 455"/>
                <a:gd name="T100" fmla="*/ 43 w 331"/>
                <a:gd name="T101" fmla="*/ 354 h 455"/>
                <a:gd name="T102" fmla="*/ 36 w 331"/>
                <a:gd name="T103" fmla="*/ 392 h 455"/>
                <a:gd name="T104" fmla="*/ 16 w 331"/>
                <a:gd name="T105" fmla="*/ 440 h 455"/>
                <a:gd name="T106" fmla="*/ 0 w 331"/>
                <a:gd name="T107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31" h="455">
                  <a:moveTo>
                    <a:pt x="0" y="455"/>
                  </a:moveTo>
                  <a:lnTo>
                    <a:pt x="165" y="433"/>
                  </a:lnTo>
                  <a:lnTo>
                    <a:pt x="165" y="438"/>
                  </a:lnTo>
                  <a:lnTo>
                    <a:pt x="269" y="423"/>
                  </a:lnTo>
                  <a:lnTo>
                    <a:pt x="271" y="419"/>
                  </a:lnTo>
                  <a:lnTo>
                    <a:pt x="283" y="395"/>
                  </a:lnTo>
                  <a:lnTo>
                    <a:pt x="288" y="387"/>
                  </a:lnTo>
                  <a:lnTo>
                    <a:pt x="288" y="371"/>
                  </a:lnTo>
                  <a:lnTo>
                    <a:pt x="293" y="356"/>
                  </a:lnTo>
                  <a:lnTo>
                    <a:pt x="305" y="346"/>
                  </a:lnTo>
                  <a:lnTo>
                    <a:pt x="305" y="332"/>
                  </a:lnTo>
                  <a:lnTo>
                    <a:pt x="307" y="330"/>
                  </a:lnTo>
                  <a:lnTo>
                    <a:pt x="307" y="322"/>
                  </a:lnTo>
                  <a:lnTo>
                    <a:pt x="317" y="315"/>
                  </a:lnTo>
                  <a:lnTo>
                    <a:pt x="319" y="322"/>
                  </a:lnTo>
                  <a:lnTo>
                    <a:pt x="321" y="322"/>
                  </a:lnTo>
                  <a:lnTo>
                    <a:pt x="326" y="320"/>
                  </a:lnTo>
                  <a:lnTo>
                    <a:pt x="329" y="318"/>
                  </a:lnTo>
                  <a:lnTo>
                    <a:pt x="331" y="310"/>
                  </a:lnTo>
                  <a:lnTo>
                    <a:pt x="329" y="296"/>
                  </a:lnTo>
                  <a:lnTo>
                    <a:pt x="331" y="277"/>
                  </a:lnTo>
                  <a:lnTo>
                    <a:pt x="324" y="265"/>
                  </a:lnTo>
                  <a:lnTo>
                    <a:pt x="321" y="238"/>
                  </a:lnTo>
                  <a:lnTo>
                    <a:pt x="297" y="178"/>
                  </a:lnTo>
                  <a:lnTo>
                    <a:pt x="273" y="171"/>
                  </a:lnTo>
                  <a:lnTo>
                    <a:pt x="266" y="176"/>
                  </a:lnTo>
                  <a:lnTo>
                    <a:pt x="254" y="188"/>
                  </a:lnTo>
                  <a:lnTo>
                    <a:pt x="228" y="229"/>
                  </a:lnTo>
                  <a:lnTo>
                    <a:pt x="223" y="229"/>
                  </a:lnTo>
                  <a:lnTo>
                    <a:pt x="221" y="226"/>
                  </a:lnTo>
                  <a:lnTo>
                    <a:pt x="211" y="221"/>
                  </a:lnTo>
                  <a:lnTo>
                    <a:pt x="209" y="219"/>
                  </a:lnTo>
                  <a:lnTo>
                    <a:pt x="204" y="209"/>
                  </a:lnTo>
                  <a:lnTo>
                    <a:pt x="206" y="193"/>
                  </a:lnTo>
                  <a:lnTo>
                    <a:pt x="211" y="185"/>
                  </a:lnTo>
                  <a:lnTo>
                    <a:pt x="225" y="176"/>
                  </a:lnTo>
                  <a:lnTo>
                    <a:pt x="228" y="169"/>
                  </a:lnTo>
                  <a:lnTo>
                    <a:pt x="230" y="164"/>
                  </a:lnTo>
                  <a:lnTo>
                    <a:pt x="230" y="157"/>
                  </a:lnTo>
                  <a:lnTo>
                    <a:pt x="237" y="152"/>
                  </a:lnTo>
                  <a:lnTo>
                    <a:pt x="245" y="140"/>
                  </a:lnTo>
                  <a:lnTo>
                    <a:pt x="245" y="111"/>
                  </a:lnTo>
                  <a:lnTo>
                    <a:pt x="240" y="99"/>
                  </a:lnTo>
                  <a:lnTo>
                    <a:pt x="235" y="92"/>
                  </a:lnTo>
                  <a:lnTo>
                    <a:pt x="228" y="82"/>
                  </a:lnTo>
                  <a:lnTo>
                    <a:pt x="223" y="75"/>
                  </a:lnTo>
                  <a:lnTo>
                    <a:pt x="225" y="70"/>
                  </a:lnTo>
                  <a:lnTo>
                    <a:pt x="235" y="65"/>
                  </a:lnTo>
                  <a:lnTo>
                    <a:pt x="237" y="63"/>
                  </a:lnTo>
                  <a:lnTo>
                    <a:pt x="225" y="44"/>
                  </a:lnTo>
                  <a:lnTo>
                    <a:pt x="216" y="39"/>
                  </a:lnTo>
                  <a:lnTo>
                    <a:pt x="189" y="27"/>
                  </a:lnTo>
                  <a:lnTo>
                    <a:pt x="168" y="24"/>
                  </a:lnTo>
                  <a:lnTo>
                    <a:pt x="163" y="17"/>
                  </a:lnTo>
                  <a:lnTo>
                    <a:pt x="146" y="12"/>
                  </a:lnTo>
                  <a:lnTo>
                    <a:pt x="132" y="8"/>
                  </a:lnTo>
                  <a:lnTo>
                    <a:pt x="120" y="0"/>
                  </a:lnTo>
                  <a:lnTo>
                    <a:pt x="113" y="5"/>
                  </a:lnTo>
                  <a:lnTo>
                    <a:pt x="105" y="10"/>
                  </a:lnTo>
                  <a:lnTo>
                    <a:pt x="96" y="24"/>
                  </a:lnTo>
                  <a:lnTo>
                    <a:pt x="96" y="36"/>
                  </a:lnTo>
                  <a:lnTo>
                    <a:pt x="98" y="41"/>
                  </a:lnTo>
                  <a:lnTo>
                    <a:pt x="101" y="41"/>
                  </a:lnTo>
                  <a:lnTo>
                    <a:pt x="103" y="46"/>
                  </a:lnTo>
                  <a:lnTo>
                    <a:pt x="101" y="48"/>
                  </a:lnTo>
                  <a:lnTo>
                    <a:pt x="93" y="51"/>
                  </a:lnTo>
                  <a:lnTo>
                    <a:pt x="89" y="56"/>
                  </a:lnTo>
                  <a:lnTo>
                    <a:pt x="81" y="63"/>
                  </a:lnTo>
                  <a:lnTo>
                    <a:pt x="77" y="72"/>
                  </a:lnTo>
                  <a:lnTo>
                    <a:pt x="79" y="84"/>
                  </a:lnTo>
                  <a:lnTo>
                    <a:pt x="79" y="97"/>
                  </a:lnTo>
                  <a:lnTo>
                    <a:pt x="74" y="109"/>
                  </a:lnTo>
                  <a:lnTo>
                    <a:pt x="65" y="113"/>
                  </a:lnTo>
                  <a:lnTo>
                    <a:pt x="62" y="104"/>
                  </a:lnTo>
                  <a:lnTo>
                    <a:pt x="67" y="94"/>
                  </a:lnTo>
                  <a:lnTo>
                    <a:pt x="62" y="82"/>
                  </a:lnTo>
                  <a:lnTo>
                    <a:pt x="65" y="77"/>
                  </a:lnTo>
                  <a:lnTo>
                    <a:pt x="62" y="75"/>
                  </a:lnTo>
                  <a:lnTo>
                    <a:pt x="60" y="77"/>
                  </a:lnTo>
                  <a:lnTo>
                    <a:pt x="55" y="84"/>
                  </a:lnTo>
                  <a:lnTo>
                    <a:pt x="53" y="94"/>
                  </a:lnTo>
                  <a:lnTo>
                    <a:pt x="48" y="101"/>
                  </a:lnTo>
                  <a:lnTo>
                    <a:pt x="43" y="101"/>
                  </a:lnTo>
                  <a:lnTo>
                    <a:pt x="33" y="109"/>
                  </a:lnTo>
                  <a:lnTo>
                    <a:pt x="28" y="118"/>
                  </a:lnTo>
                  <a:lnTo>
                    <a:pt x="28" y="123"/>
                  </a:lnTo>
                  <a:lnTo>
                    <a:pt x="19" y="133"/>
                  </a:lnTo>
                  <a:lnTo>
                    <a:pt x="19" y="149"/>
                  </a:lnTo>
                  <a:lnTo>
                    <a:pt x="19" y="169"/>
                  </a:lnTo>
                  <a:lnTo>
                    <a:pt x="16" y="181"/>
                  </a:lnTo>
                  <a:lnTo>
                    <a:pt x="9" y="195"/>
                  </a:lnTo>
                  <a:lnTo>
                    <a:pt x="4" y="202"/>
                  </a:lnTo>
                  <a:lnTo>
                    <a:pt x="4" y="212"/>
                  </a:lnTo>
                  <a:lnTo>
                    <a:pt x="12" y="236"/>
                  </a:lnTo>
                  <a:lnTo>
                    <a:pt x="9" y="250"/>
                  </a:lnTo>
                  <a:lnTo>
                    <a:pt x="14" y="262"/>
                  </a:lnTo>
                  <a:lnTo>
                    <a:pt x="28" y="294"/>
                  </a:lnTo>
                  <a:lnTo>
                    <a:pt x="41" y="320"/>
                  </a:lnTo>
                  <a:lnTo>
                    <a:pt x="41" y="342"/>
                  </a:lnTo>
                  <a:lnTo>
                    <a:pt x="45" y="346"/>
                  </a:lnTo>
                  <a:lnTo>
                    <a:pt x="45" y="351"/>
                  </a:lnTo>
                  <a:lnTo>
                    <a:pt x="43" y="354"/>
                  </a:lnTo>
                  <a:lnTo>
                    <a:pt x="41" y="375"/>
                  </a:lnTo>
                  <a:lnTo>
                    <a:pt x="36" y="392"/>
                  </a:lnTo>
                  <a:lnTo>
                    <a:pt x="28" y="409"/>
                  </a:lnTo>
                  <a:lnTo>
                    <a:pt x="16" y="440"/>
                  </a:lnTo>
                  <a:lnTo>
                    <a:pt x="4" y="450"/>
                  </a:lnTo>
                  <a:lnTo>
                    <a:pt x="0" y="455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603D9330-C97A-A14C-BB89-B426C15B36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25710" y="2410497"/>
              <a:ext cx="742033" cy="365264"/>
            </a:xfrm>
            <a:custGeom>
              <a:avLst/>
              <a:gdLst>
                <a:gd name="T0" fmla="*/ 21 w 516"/>
                <a:gd name="T1" fmla="*/ 98 h 254"/>
                <a:gd name="T2" fmla="*/ 48 w 516"/>
                <a:gd name="T3" fmla="*/ 79 h 254"/>
                <a:gd name="T4" fmla="*/ 120 w 516"/>
                <a:gd name="T5" fmla="*/ 33 h 254"/>
                <a:gd name="T6" fmla="*/ 161 w 516"/>
                <a:gd name="T7" fmla="*/ 2 h 254"/>
                <a:gd name="T8" fmla="*/ 190 w 516"/>
                <a:gd name="T9" fmla="*/ 2 h 254"/>
                <a:gd name="T10" fmla="*/ 170 w 516"/>
                <a:gd name="T11" fmla="*/ 21 h 254"/>
                <a:gd name="T12" fmla="*/ 142 w 516"/>
                <a:gd name="T13" fmla="*/ 52 h 254"/>
                <a:gd name="T14" fmla="*/ 144 w 516"/>
                <a:gd name="T15" fmla="*/ 72 h 254"/>
                <a:gd name="T16" fmla="*/ 173 w 516"/>
                <a:gd name="T17" fmla="*/ 60 h 254"/>
                <a:gd name="T18" fmla="*/ 245 w 516"/>
                <a:gd name="T19" fmla="*/ 96 h 254"/>
                <a:gd name="T20" fmla="*/ 266 w 516"/>
                <a:gd name="T21" fmla="*/ 101 h 254"/>
                <a:gd name="T22" fmla="*/ 276 w 516"/>
                <a:gd name="T23" fmla="*/ 105 h 254"/>
                <a:gd name="T24" fmla="*/ 302 w 516"/>
                <a:gd name="T25" fmla="*/ 81 h 254"/>
                <a:gd name="T26" fmla="*/ 396 w 516"/>
                <a:gd name="T27" fmla="*/ 50 h 254"/>
                <a:gd name="T28" fmla="*/ 394 w 516"/>
                <a:gd name="T29" fmla="*/ 69 h 254"/>
                <a:gd name="T30" fmla="*/ 411 w 516"/>
                <a:gd name="T31" fmla="*/ 86 h 254"/>
                <a:gd name="T32" fmla="*/ 449 w 516"/>
                <a:gd name="T33" fmla="*/ 81 h 254"/>
                <a:gd name="T34" fmla="*/ 473 w 516"/>
                <a:gd name="T35" fmla="*/ 110 h 254"/>
                <a:gd name="T36" fmla="*/ 511 w 516"/>
                <a:gd name="T37" fmla="*/ 115 h 254"/>
                <a:gd name="T38" fmla="*/ 509 w 516"/>
                <a:gd name="T39" fmla="*/ 132 h 254"/>
                <a:gd name="T40" fmla="*/ 492 w 516"/>
                <a:gd name="T41" fmla="*/ 127 h 254"/>
                <a:gd name="T42" fmla="*/ 471 w 516"/>
                <a:gd name="T43" fmla="*/ 132 h 254"/>
                <a:gd name="T44" fmla="*/ 435 w 516"/>
                <a:gd name="T45" fmla="*/ 132 h 254"/>
                <a:gd name="T46" fmla="*/ 430 w 516"/>
                <a:gd name="T47" fmla="*/ 149 h 254"/>
                <a:gd name="T48" fmla="*/ 387 w 516"/>
                <a:gd name="T49" fmla="*/ 132 h 254"/>
                <a:gd name="T50" fmla="*/ 353 w 516"/>
                <a:gd name="T51" fmla="*/ 144 h 254"/>
                <a:gd name="T52" fmla="*/ 338 w 516"/>
                <a:gd name="T53" fmla="*/ 153 h 254"/>
                <a:gd name="T54" fmla="*/ 312 w 516"/>
                <a:gd name="T55" fmla="*/ 153 h 254"/>
                <a:gd name="T56" fmla="*/ 286 w 516"/>
                <a:gd name="T57" fmla="*/ 189 h 254"/>
                <a:gd name="T58" fmla="*/ 288 w 516"/>
                <a:gd name="T59" fmla="*/ 170 h 254"/>
                <a:gd name="T60" fmla="*/ 271 w 516"/>
                <a:gd name="T61" fmla="*/ 177 h 254"/>
                <a:gd name="T62" fmla="*/ 259 w 516"/>
                <a:gd name="T63" fmla="*/ 165 h 254"/>
                <a:gd name="T64" fmla="*/ 245 w 516"/>
                <a:gd name="T65" fmla="*/ 197 h 254"/>
                <a:gd name="T66" fmla="*/ 226 w 516"/>
                <a:gd name="T67" fmla="*/ 237 h 254"/>
                <a:gd name="T68" fmla="*/ 211 w 516"/>
                <a:gd name="T69" fmla="*/ 247 h 254"/>
                <a:gd name="T70" fmla="*/ 214 w 516"/>
                <a:gd name="T71" fmla="*/ 225 h 254"/>
                <a:gd name="T72" fmla="*/ 197 w 516"/>
                <a:gd name="T73" fmla="*/ 225 h 254"/>
                <a:gd name="T74" fmla="*/ 185 w 516"/>
                <a:gd name="T75" fmla="*/ 180 h 254"/>
                <a:gd name="T76" fmla="*/ 175 w 516"/>
                <a:gd name="T77" fmla="*/ 173 h 254"/>
                <a:gd name="T78" fmla="*/ 144 w 516"/>
                <a:gd name="T79" fmla="*/ 161 h 254"/>
                <a:gd name="T80" fmla="*/ 132 w 516"/>
                <a:gd name="T81" fmla="*/ 161 h 254"/>
                <a:gd name="T82" fmla="*/ 98 w 516"/>
                <a:gd name="T83" fmla="*/ 149 h 254"/>
                <a:gd name="T84" fmla="*/ 19 w 516"/>
                <a:gd name="T85" fmla="*/ 120 h 254"/>
                <a:gd name="T86" fmla="*/ 0 w 516"/>
                <a:gd name="T87" fmla="*/ 10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16" h="254">
                  <a:moveTo>
                    <a:pt x="0" y="108"/>
                  </a:moveTo>
                  <a:lnTo>
                    <a:pt x="14" y="103"/>
                  </a:lnTo>
                  <a:lnTo>
                    <a:pt x="21" y="98"/>
                  </a:lnTo>
                  <a:lnTo>
                    <a:pt x="38" y="88"/>
                  </a:lnTo>
                  <a:lnTo>
                    <a:pt x="41" y="81"/>
                  </a:lnTo>
                  <a:lnTo>
                    <a:pt x="48" y="79"/>
                  </a:lnTo>
                  <a:lnTo>
                    <a:pt x="77" y="69"/>
                  </a:lnTo>
                  <a:lnTo>
                    <a:pt x="96" y="57"/>
                  </a:lnTo>
                  <a:lnTo>
                    <a:pt x="120" y="33"/>
                  </a:lnTo>
                  <a:lnTo>
                    <a:pt x="127" y="31"/>
                  </a:lnTo>
                  <a:lnTo>
                    <a:pt x="146" y="9"/>
                  </a:lnTo>
                  <a:lnTo>
                    <a:pt x="161" y="2"/>
                  </a:lnTo>
                  <a:lnTo>
                    <a:pt x="182" y="0"/>
                  </a:lnTo>
                  <a:lnTo>
                    <a:pt x="190" y="0"/>
                  </a:lnTo>
                  <a:lnTo>
                    <a:pt x="190" y="2"/>
                  </a:lnTo>
                  <a:lnTo>
                    <a:pt x="178" y="12"/>
                  </a:lnTo>
                  <a:lnTo>
                    <a:pt x="175" y="12"/>
                  </a:lnTo>
                  <a:lnTo>
                    <a:pt x="170" y="21"/>
                  </a:lnTo>
                  <a:lnTo>
                    <a:pt x="154" y="40"/>
                  </a:lnTo>
                  <a:lnTo>
                    <a:pt x="146" y="48"/>
                  </a:lnTo>
                  <a:lnTo>
                    <a:pt x="142" y="52"/>
                  </a:lnTo>
                  <a:lnTo>
                    <a:pt x="139" y="67"/>
                  </a:lnTo>
                  <a:lnTo>
                    <a:pt x="142" y="79"/>
                  </a:lnTo>
                  <a:lnTo>
                    <a:pt x="144" y="72"/>
                  </a:lnTo>
                  <a:lnTo>
                    <a:pt x="158" y="62"/>
                  </a:lnTo>
                  <a:lnTo>
                    <a:pt x="166" y="62"/>
                  </a:lnTo>
                  <a:lnTo>
                    <a:pt x="173" y="60"/>
                  </a:lnTo>
                  <a:lnTo>
                    <a:pt x="202" y="72"/>
                  </a:lnTo>
                  <a:lnTo>
                    <a:pt x="226" y="98"/>
                  </a:lnTo>
                  <a:lnTo>
                    <a:pt x="245" y="96"/>
                  </a:lnTo>
                  <a:lnTo>
                    <a:pt x="252" y="98"/>
                  </a:lnTo>
                  <a:lnTo>
                    <a:pt x="259" y="101"/>
                  </a:lnTo>
                  <a:lnTo>
                    <a:pt x="266" y="101"/>
                  </a:lnTo>
                  <a:lnTo>
                    <a:pt x="269" y="101"/>
                  </a:lnTo>
                  <a:lnTo>
                    <a:pt x="276" y="103"/>
                  </a:lnTo>
                  <a:lnTo>
                    <a:pt x="276" y="105"/>
                  </a:lnTo>
                  <a:lnTo>
                    <a:pt x="278" y="103"/>
                  </a:lnTo>
                  <a:lnTo>
                    <a:pt x="283" y="96"/>
                  </a:lnTo>
                  <a:lnTo>
                    <a:pt x="302" y="81"/>
                  </a:lnTo>
                  <a:lnTo>
                    <a:pt x="370" y="64"/>
                  </a:lnTo>
                  <a:lnTo>
                    <a:pt x="389" y="52"/>
                  </a:lnTo>
                  <a:lnTo>
                    <a:pt x="396" y="50"/>
                  </a:lnTo>
                  <a:lnTo>
                    <a:pt x="401" y="55"/>
                  </a:lnTo>
                  <a:lnTo>
                    <a:pt x="394" y="64"/>
                  </a:lnTo>
                  <a:lnTo>
                    <a:pt x="394" y="69"/>
                  </a:lnTo>
                  <a:lnTo>
                    <a:pt x="403" y="86"/>
                  </a:lnTo>
                  <a:lnTo>
                    <a:pt x="408" y="88"/>
                  </a:lnTo>
                  <a:lnTo>
                    <a:pt x="411" y="86"/>
                  </a:lnTo>
                  <a:lnTo>
                    <a:pt x="423" y="86"/>
                  </a:lnTo>
                  <a:lnTo>
                    <a:pt x="427" y="84"/>
                  </a:lnTo>
                  <a:lnTo>
                    <a:pt x="449" y="81"/>
                  </a:lnTo>
                  <a:lnTo>
                    <a:pt x="459" y="86"/>
                  </a:lnTo>
                  <a:lnTo>
                    <a:pt x="468" y="103"/>
                  </a:lnTo>
                  <a:lnTo>
                    <a:pt x="473" y="110"/>
                  </a:lnTo>
                  <a:lnTo>
                    <a:pt x="490" y="117"/>
                  </a:lnTo>
                  <a:lnTo>
                    <a:pt x="507" y="115"/>
                  </a:lnTo>
                  <a:lnTo>
                    <a:pt x="511" y="115"/>
                  </a:lnTo>
                  <a:lnTo>
                    <a:pt x="516" y="117"/>
                  </a:lnTo>
                  <a:lnTo>
                    <a:pt x="516" y="125"/>
                  </a:lnTo>
                  <a:lnTo>
                    <a:pt x="509" y="132"/>
                  </a:lnTo>
                  <a:lnTo>
                    <a:pt x="499" y="132"/>
                  </a:lnTo>
                  <a:lnTo>
                    <a:pt x="492" y="132"/>
                  </a:lnTo>
                  <a:lnTo>
                    <a:pt x="492" y="127"/>
                  </a:lnTo>
                  <a:lnTo>
                    <a:pt x="487" y="127"/>
                  </a:lnTo>
                  <a:lnTo>
                    <a:pt x="478" y="134"/>
                  </a:lnTo>
                  <a:lnTo>
                    <a:pt x="471" y="132"/>
                  </a:lnTo>
                  <a:lnTo>
                    <a:pt x="463" y="129"/>
                  </a:lnTo>
                  <a:lnTo>
                    <a:pt x="444" y="134"/>
                  </a:lnTo>
                  <a:lnTo>
                    <a:pt x="435" y="132"/>
                  </a:lnTo>
                  <a:lnTo>
                    <a:pt x="430" y="134"/>
                  </a:lnTo>
                  <a:lnTo>
                    <a:pt x="432" y="144"/>
                  </a:lnTo>
                  <a:lnTo>
                    <a:pt x="430" y="149"/>
                  </a:lnTo>
                  <a:lnTo>
                    <a:pt x="425" y="146"/>
                  </a:lnTo>
                  <a:lnTo>
                    <a:pt x="413" y="137"/>
                  </a:lnTo>
                  <a:lnTo>
                    <a:pt x="387" y="132"/>
                  </a:lnTo>
                  <a:lnTo>
                    <a:pt x="379" y="134"/>
                  </a:lnTo>
                  <a:lnTo>
                    <a:pt x="372" y="132"/>
                  </a:lnTo>
                  <a:lnTo>
                    <a:pt x="353" y="144"/>
                  </a:lnTo>
                  <a:lnTo>
                    <a:pt x="351" y="144"/>
                  </a:lnTo>
                  <a:lnTo>
                    <a:pt x="341" y="149"/>
                  </a:lnTo>
                  <a:lnTo>
                    <a:pt x="338" y="153"/>
                  </a:lnTo>
                  <a:lnTo>
                    <a:pt x="336" y="153"/>
                  </a:lnTo>
                  <a:lnTo>
                    <a:pt x="324" y="151"/>
                  </a:lnTo>
                  <a:lnTo>
                    <a:pt x="312" y="153"/>
                  </a:lnTo>
                  <a:lnTo>
                    <a:pt x="312" y="163"/>
                  </a:lnTo>
                  <a:lnTo>
                    <a:pt x="310" y="168"/>
                  </a:lnTo>
                  <a:lnTo>
                    <a:pt x="286" y="189"/>
                  </a:lnTo>
                  <a:lnTo>
                    <a:pt x="281" y="187"/>
                  </a:lnTo>
                  <a:lnTo>
                    <a:pt x="278" y="185"/>
                  </a:lnTo>
                  <a:lnTo>
                    <a:pt x="288" y="170"/>
                  </a:lnTo>
                  <a:lnTo>
                    <a:pt x="288" y="165"/>
                  </a:lnTo>
                  <a:lnTo>
                    <a:pt x="276" y="165"/>
                  </a:lnTo>
                  <a:lnTo>
                    <a:pt x="271" y="177"/>
                  </a:lnTo>
                  <a:lnTo>
                    <a:pt x="266" y="182"/>
                  </a:lnTo>
                  <a:lnTo>
                    <a:pt x="262" y="177"/>
                  </a:lnTo>
                  <a:lnTo>
                    <a:pt x="259" y="165"/>
                  </a:lnTo>
                  <a:lnTo>
                    <a:pt x="257" y="168"/>
                  </a:lnTo>
                  <a:lnTo>
                    <a:pt x="254" y="182"/>
                  </a:lnTo>
                  <a:lnTo>
                    <a:pt x="245" y="197"/>
                  </a:lnTo>
                  <a:lnTo>
                    <a:pt x="240" y="211"/>
                  </a:lnTo>
                  <a:lnTo>
                    <a:pt x="235" y="221"/>
                  </a:lnTo>
                  <a:lnTo>
                    <a:pt x="226" y="237"/>
                  </a:lnTo>
                  <a:lnTo>
                    <a:pt x="226" y="250"/>
                  </a:lnTo>
                  <a:lnTo>
                    <a:pt x="223" y="254"/>
                  </a:lnTo>
                  <a:lnTo>
                    <a:pt x="211" y="247"/>
                  </a:lnTo>
                  <a:lnTo>
                    <a:pt x="209" y="235"/>
                  </a:lnTo>
                  <a:lnTo>
                    <a:pt x="211" y="230"/>
                  </a:lnTo>
                  <a:lnTo>
                    <a:pt x="214" y="225"/>
                  </a:lnTo>
                  <a:lnTo>
                    <a:pt x="211" y="223"/>
                  </a:lnTo>
                  <a:lnTo>
                    <a:pt x="199" y="225"/>
                  </a:lnTo>
                  <a:lnTo>
                    <a:pt x="197" y="225"/>
                  </a:lnTo>
                  <a:lnTo>
                    <a:pt x="199" y="197"/>
                  </a:lnTo>
                  <a:lnTo>
                    <a:pt x="199" y="187"/>
                  </a:lnTo>
                  <a:lnTo>
                    <a:pt x="185" y="180"/>
                  </a:lnTo>
                  <a:lnTo>
                    <a:pt x="173" y="177"/>
                  </a:lnTo>
                  <a:lnTo>
                    <a:pt x="175" y="175"/>
                  </a:lnTo>
                  <a:lnTo>
                    <a:pt x="175" y="173"/>
                  </a:lnTo>
                  <a:lnTo>
                    <a:pt x="173" y="168"/>
                  </a:lnTo>
                  <a:lnTo>
                    <a:pt x="161" y="165"/>
                  </a:lnTo>
                  <a:lnTo>
                    <a:pt x="144" y="161"/>
                  </a:lnTo>
                  <a:lnTo>
                    <a:pt x="139" y="161"/>
                  </a:lnTo>
                  <a:lnTo>
                    <a:pt x="134" y="165"/>
                  </a:lnTo>
                  <a:lnTo>
                    <a:pt x="132" y="161"/>
                  </a:lnTo>
                  <a:lnTo>
                    <a:pt x="122" y="161"/>
                  </a:lnTo>
                  <a:lnTo>
                    <a:pt x="106" y="149"/>
                  </a:lnTo>
                  <a:lnTo>
                    <a:pt x="98" y="149"/>
                  </a:lnTo>
                  <a:lnTo>
                    <a:pt x="26" y="134"/>
                  </a:lnTo>
                  <a:lnTo>
                    <a:pt x="21" y="132"/>
                  </a:lnTo>
                  <a:lnTo>
                    <a:pt x="19" y="120"/>
                  </a:lnTo>
                  <a:lnTo>
                    <a:pt x="14" y="115"/>
                  </a:lnTo>
                  <a:lnTo>
                    <a:pt x="2" y="113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14E643F6-EB17-2E48-BCE5-CC78C8BBA9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2828" y="2782952"/>
              <a:ext cx="404092" cy="211393"/>
            </a:xfrm>
            <a:custGeom>
              <a:avLst/>
              <a:gdLst>
                <a:gd name="T0" fmla="*/ 58 w 281"/>
                <a:gd name="T1" fmla="*/ 51 h 147"/>
                <a:gd name="T2" fmla="*/ 149 w 281"/>
                <a:gd name="T3" fmla="*/ 24 h 147"/>
                <a:gd name="T4" fmla="*/ 156 w 281"/>
                <a:gd name="T5" fmla="*/ 24 h 147"/>
                <a:gd name="T6" fmla="*/ 156 w 281"/>
                <a:gd name="T7" fmla="*/ 17 h 147"/>
                <a:gd name="T8" fmla="*/ 168 w 281"/>
                <a:gd name="T9" fmla="*/ 3 h 147"/>
                <a:gd name="T10" fmla="*/ 180 w 281"/>
                <a:gd name="T11" fmla="*/ 3 h 147"/>
                <a:gd name="T12" fmla="*/ 195 w 281"/>
                <a:gd name="T13" fmla="*/ 24 h 147"/>
                <a:gd name="T14" fmla="*/ 195 w 281"/>
                <a:gd name="T15" fmla="*/ 34 h 147"/>
                <a:gd name="T16" fmla="*/ 185 w 281"/>
                <a:gd name="T17" fmla="*/ 46 h 147"/>
                <a:gd name="T18" fmla="*/ 183 w 281"/>
                <a:gd name="T19" fmla="*/ 63 h 147"/>
                <a:gd name="T20" fmla="*/ 204 w 281"/>
                <a:gd name="T21" fmla="*/ 70 h 147"/>
                <a:gd name="T22" fmla="*/ 226 w 281"/>
                <a:gd name="T23" fmla="*/ 96 h 147"/>
                <a:gd name="T24" fmla="*/ 252 w 281"/>
                <a:gd name="T25" fmla="*/ 106 h 147"/>
                <a:gd name="T26" fmla="*/ 272 w 281"/>
                <a:gd name="T27" fmla="*/ 89 h 147"/>
                <a:gd name="T28" fmla="*/ 260 w 281"/>
                <a:gd name="T29" fmla="*/ 79 h 147"/>
                <a:gd name="T30" fmla="*/ 250 w 281"/>
                <a:gd name="T31" fmla="*/ 70 h 147"/>
                <a:gd name="T32" fmla="*/ 262 w 281"/>
                <a:gd name="T33" fmla="*/ 70 h 147"/>
                <a:gd name="T34" fmla="*/ 281 w 281"/>
                <a:gd name="T35" fmla="*/ 106 h 147"/>
                <a:gd name="T36" fmla="*/ 274 w 281"/>
                <a:gd name="T37" fmla="*/ 111 h 147"/>
                <a:gd name="T38" fmla="*/ 250 w 281"/>
                <a:gd name="T39" fmla="*/ 123 h 147"/>
                <a:gd name="T40" fmla="*/ 233 w 281"/>
                <a:gd name="T41" fmla="*/ 135 h 147"/>
                <a:gd name="T42" fmla="*/ 231 w 281"/>
                <a:gd name="T43" fmla="*/ 128 h 147"/>
                <a:gd name="T44" fmla="*/ 226 w 281"/>
                <a:gd name="T45" fmla="*/ 118 h 147"/>
                <a:gd name="T46" fmla="*/ 209 w 281"/>
                <a:gd name="T47" fmla="*/ 144 h 147"/>
                <a:gd name="T48" fmla="*/ 200 w 281"/>
                <a:gd name="T49" fmla="*/ 140 h 147"/>
                <a:gd name="T50" fmla="*/ 195 w 281"/>
                <a:gd name="T51" fmla="*/ 137 h 147"/>
                <a:gd name="T52" fmla="*/ 188 w 281"/>
                <a:gd name="T53" fmla="*/ 130 h 147"/>
                <a:gd name="T54" fmla="*/ 173 w 281"/>
                <a:gd name="T55" fmla="*/ 123 h 147"/>
                <a:gd name="T56" fmla="*/ 164 w 281"/>
                <a:gd name="T57" fmla="*/ 111 h 147"/>
                <a:gd name="T58" fmla="*/ 130 w 281"/>
                <a:gd name="T59" fmla="*/ 108 h 147"/>
                <a:gd name="T60" fmla="*/ 58 w 281"/>
                <a:gd name="T61" fmla="*/ 130 h 147"/>
                <a:gd name="T62" fmla="*/ 51 w 281"/>
                <a:gd name="T63" fmla="*/ 128 h 147"/>
                <a:gd name="T64" fmla="*/ 0 w 281"/>
                <a:gd name="T65" fmla="*/ 13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81" h="147">
                  <a:moveTo>
                    <a:pt x="0" y="63"/>
                  </a:moveTo>
                  <a:lnTo>
                    <a:pt x="58" y="51"/>
                  </a:lnTo>
                  <a:lnTo>
                    <a:pt x="149" y="29"/>
                  </a:lnTo>
                  <a:lnTo>
                    <a:pt x="149" y="24"/>
                  </a:lnTo>
                  <a:lnTo>
                    <a:pt x="152" y="22"/>
                  </a:lnTo>
                  <a:lnTo>
                    <a:pt x="156" y="24"/>
                  </a:lnTo>
                  <a:lnTo>
                    <a:pt x="156" y="22"/>
                  </a:lnTo>
                  <a:lnTo>
                    <a:pt x="156" y="17"/>
                  </a:lnTo>
                  <a:lnTo>
                    <a:pt x="164" y="15"/>
                  </a:lnTo>
                  <a:lnTo>
                    <a:pt x="168" y="3"/>
                  </a:lnTo>
                  <a:lnTo>
                    <a:pt x="176" y="0"/>
                  </a:lnTo>
                  <a:lnTo>
                    <a:pt x="180" y="3"/>
                  </a:lnTo>
                  <a:lnTo>
                    <a:pt x="183" y="17"/>
                  </a:lnTo>
                  <a:lnTo>
                    <a:pt x="195" y="24"/>
                  </a:lnTo>
                  <a:lnTo>
                    <a:pt x="197" y="29"/>
                  </a:lnTo>
                  <a:lnTo>
                    <a:pt x="195" y="34"/>
                  </a:lnTo>
                  <a:lnTo>
                    <a:pt x="190" y="36"/>
                  </a:lnTo>
                  <a:lnTo>
                    <a:pt x="185" y="46"/>
                  </a:lnTo>
                  <a:lnTo>
                    <a:pt x="183" y="58"/>
                  </a:lnTo>
                  <a:lnTo>
                    <a:pt x="183" y="63"/>
                  </a:lnTo>
                  <a:lnTo>
                    <a:pt x="195" y="63"/>
                  </a:lnTo>
                  <a:lnTo>
                    <a:pt x="204" y="70"/>
                  </a:lnTo>
                  <a:lnTo>
                    <a:pt x="221" y="87"/>
                  </a:lnTo>
                  <a:lnTo>
                    <a:pt x="226" y="96"/>
                  </a:lnTo>
                  <a:lnTo>
                    <a:pt x="233" y="106"/>
                  </a:lnTo>
                  <a:lnTo>
                    <a:pt x="252" y="106"/>
                  </a:lnTo>
                  <a:lnTo>
                    <a:pt x="264" y="101"/>
                  </a:lnTo>
                  <a:lnTo>
                    <a:pt x="272" y="89"/>
                  </a:lnTo>
                  <a:lnTo>
                    <a:pt x="267" y="87"/>
                  </a:lnTo>
                  <a:lnTo>
                    <a:pt x="260" y="79"/>
                  </a:lnTo>
                  <a:lnTo>
                    <a:pt x="250" y="75"/>
                  </a:lnTo>
                  <a:lnTo>
                    <a:pt x="250" y="70"/>
                  </a:lnTo>
                  <a:lnTo>
                    <a:pt x="257" y="70"/>
                  </a:lnTo>
                  <a:lnTo>
                    <a:pt x="262" y="70"/>
                  </a:lnTo>
                  <a:lnTo>
                    <a:pt x="274" y="89"/>
                  </a:lnTo>
                  <a:lnTo>
                    <a:pt x="281" y="106"/>
                  </a:lnTo>
                  <a:lnTo>
                    <a:pt x="281" y="115"/>
                  </a:lnTo>
                  <a:lnTo>
                    <a:pt x="274" y="111"/>
                  </a:lnTo>
                  <a:lnTo>
                    <a:pt x="264" y="118"/>
                  </a:lnTo>
                  <a:lnTo>
                    <a:pt x="250" y="123"/>
                  </a:lnTo>
                  <a:lnTo>
                    <a:pt x="238" y="135"/>
                  </a:lnTo>
                  <a:lnTo>
                    <a:pt x="233" y="135"/>
                  </a:lnTo>
                  <a:lnTo>
                    <a:pt x="231" y="132"/>
                  </a:lnTo>
                  <a:lnTo>
                    <a:pt x="231" y="128"/>
                  </a:lnTo>
                  <a:lnTo>
                    <a:pt x="228" y="118"/>
                  </a:lnTo>
                  <a:lnTo>
                    <a:pt x="226" y="118"/>
                  </a:lnTo>
                  <a:lnTo>
                    <a:pt x="219" y="132"/>
                  </a:lnTo>
                  <a:lnTo>
                    <a:pt x="209" y="144"/>
                  </a:lnTo>
                  <a:lnTo>
                    <a:pt x="204" y="147"/>
                  </a:lnTo>
                  <a:lnTo>
                    <a:pt x="200" y="140"/>
                  </a:lnTo>
                  <a:lnTo>
                    <a:pt x="200" y="137"/>
                  </a:lnTo>
                  <a:lnTo>
                    <a:pt x="195" y="137"/>
                  </a:lnTo>
                  <a:lnTo>
                    <a:pt x="195" y="135"/>
                  </a:lnTo>
                  <a:lnTo>
                    <a:pt x="188" y="130"/>
                  </a:lnTo>
                  <a:lnTo>
                    <a:pt x="188" y="128"/>
                  </a:lnTo>
                  <a:lnTo>
                    <a:pt x="173" y="123"/>
                  </a:lnTo>
                  <a:lnTo>
                    <a:pt x="168" y="113"/>
                  </a:lnTo>
                  <a:lnTo>
                    <a:pt x="164" y="111"/>
                  </a:lnTo>
                  <a:lnTo>
                    <a:pt x="161" y="101"/>
                  </a:lnTo>
                  <a:lnTo>
                    <a:pt x="130" y="108"/>
                  </a:lnTo>
                  <a:lnTo>
                    <a:pt x="58" y="128"/>
                  </a:lnTo>
                  <a:lnTo>
                    <a:pt x="58" y="130"/>
                  </a:lnTo>
                  <a:lnTo>
                    <a:pt x="56" y="132"/>
                  </a:lnTo>
                  <a:lnTo>
                    <a:pt x="51" y="128"/>
                  </a:lnTo>
                  <a:lnTo>
                    <a:pt x="3" y="140"/>
                  </a:lnTo>
                  <a:lnTo>
                    <a:pt x="0" y="1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DAD2CABA-5EE0-044B-A379-2AF24906D0E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959775" y="2928195"/>
              <a:ext cx="106416" cy="117920"/>
            </a:xfrm>
            <a:custGeom>
              <a:avLst/>
              <a:gdLst>
                <a:gd name="T0" fmla="*/ 0 w 74"/>
                <a:gd name="T1" fmla="*/ 7 h 82"/>
                <a:gd name="T2" fmla="*/ 19 w 74"/>
                <a:gd name="T3" fmla="*/ 67 h 82"/>
                <a:gd name="T4" fmla="*/ 17 w 74"/>
                <a:gd name="T5" fmla="*/ 72 h 82"/>
                <a:gd name="T6" fmla="*/ 14 w 74"/>
                <a:gd name="T7" fmla="*/ 77 h 82"/>
                <a:gd name="T8" fmla="*/ 14 w 74"/>
                <a:gd name="T9" fmla="*/ 79 h 82"/>
                <a:gd name="T10" fmla="*/ 17 w 74"/>
                <a:gd name="T11" fmla="*/ 82 h 82"/>
                <a:gd name="T12" fmla="*/ 19 w 74"/>
                <a:gd name="T13" fmla="*/ 82 h 82"/>
                <a:gd name="T14" fmla="*/ 36 w 74"/>
                <a:gd name="T15" fmla="*/ 72 h 82"/>
                <a:gd name="T16" fmla="*/ 46 w 74"/>
                <a:gd name="T17" fmla="*/ 63 h 82"/>
                <a:gd name="T18" fmla="*/ 46 w 74"/>
                <a:gd name="T19" fmla="*/ 58 h 82"/>
                <a:gd name="T20" fmla="*/ 41 w 74"/>
                <a:gd name="T21" fmla="*/ 53 h 82"/>
                <a:gd name="T22" fmla="*/ 41 w 74"/>
                <a:gd name="T23" fmla="*/ 43 h 82"/>
                <a:gd name="T24" fmla="*/ 48 w 74"/>
                <a:gd name="T25" fmla="*/ 36 h 82"/>
                <a:gd name="T26" fmla="*/ 50 w 74"/>
                <a:gd name="T27" fmla="*/ 39 h 82"/>
                <a:gd name="T28" fmla="*/ 50 w 74"/>
                <a:gd name="T29" fmla="*/ 43 h 82"/>
                <a:gd name="T30" fmla="*/ 50 w 74"/>
                <a:gd name="T31" fmla="*/ 58 h 82"/>
                <a:gd name="T32" fmla="*/ 53 w 74"/>
                <a:gd name="T33" fmla="*/ 60 h 82"/>
                <a:gd name="T34" fmla="*/ 58 w 74"/>
                <a:gd name="T35" fmla="*/ 60 h 82"/>
                <a:gd name="T36" fmla="*/ 58 w 74"/>
                <a:gd name="T37" fmla="*/ 53 h 82"/>
                <a:gd name="T38" fmla="*/ 62 w 74"/>
                <a:gd name="T39" fmla="*/ 53 h 82"/>
                <a:gd name="T40" fmla="*/ 67 w 74"/>
                <a:gd name="T41" fmla="*/ 48 h 82"/>
                <a:gd name="T42" fmla="*/ 74 w 74"/>
                <a:gd name="T43" fmla="*/ 46 h 82"/>
                <a:gd name="T44" fmla="*/ 74 w 74"/>
                <a:gd name="T45" fmla="*/ 46 h 82"/>
                <a:gd name="T46" fmla="*/ 70 w 74"/>
                <a:gd name="T47" fmla="*/ 39 h 82"/>
                <a:gd name="T48" fmla="*/ 70 w 74"/>
                <a:gd name="T49" fmla="*/ 36 h 82"/>
                <a:gd name="T50" fmla="*/ 65 w 74"/>
                <a:gd name="T51" fmla="*/ 36 h 82"/>
                <a:gd name="T52" fmla="*/ 65 w 74"/>
                <a:gd name="T53" fmla="*/ 34 h 82"/>
                <a:gd name="T54" fmla="*/ 58 w 74"/>
                <a:gd name="T55" fmla="*/ 29 h 82"/>
                <a:gd name="T56" fmla="*/ 58 w 74"/>
                <a:gd name="T57" fmla="*/ 27 h 82"/>
                <a:gd name="T58" fmla="*/ 43 w 74"/>
                <a:gd name="T59" fmla="*/ 22 h 82"/>
                <a:gd name="T60" fmla="*/ 38 w 74"/>
                <a:gd name="T61" fmla="*/ 12 h 82"/>
                <a:gd name="T62" fmla="*/ 34 w 74"/>
                <a:gd name="T63" fmla="*/ 10 h 82"/>
                <a:gd name="T64" fmla="*/ 31 w 74"/>
                <a:gd name="T65" fmla="*/ 0 h 82"/>
                <a:gd name="T66" fmla="*/ 0 w 74"/>
                <a:gd name="T67" fmla="*/ 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74" h="82">
                  <a:moveTo>
                    <a:pt x="0" y="7"/>
                  </a:moveTo>
                  <a:lnTo>
                    <a:pt x="19" y="67"/>
                  </a:lnTo>
                  <a:lnTo>
                    <a:pt x="17" y="72"/>
                  </a:lnTo>
                  <a:lnTo>
                    <a:pt x="14" y="77"/>
                  </a:lnTo>
                  <a:lnTo>
                    <a:pt x="14" y="79"/>
                  </a:lnTo>
                  <a:lnTo>
                    <a:pt x="17" y="82"/>
                  </a:lnTo>
                  <a:lnTo>
                    <a:pt x="19" y="82"/>
                  </a:lnTo>
                  <a:lnTo>
                    <a:pt x="36" y="72"/>
                  </a:lnTo>
                  <a:lnTo>
                    <a:pt x="46" y="63"/>
                  </a:lnTo>
                  <a:lnTo>
                    <a:pt x="46" y="58"/>
                  </a:lnTo>
                  <a:lnTo>
                    <a:pt x="41" y="53"/>
                  </a:lnTo>
                  <a:lnTo>
                    <a:pt x="41" y="43"/>
                  </a:lnTo>
                  <a:lnTo>
                    <a:pt x="48" y="36"/>
                  </a:lnTo>
                  <a:lnTo>
                    <a:pt x="50" y="39"/>
                  </a:lnTo>
                  <a:lnTo>
                    <a:pt x="50" y="43"/>
                  </a:lnTo>
                  <a:lnTo>
                    <a:pt x="50" y="58"/>
                  </a:lnTo>
                  <a:lnTo>
                    <a:pt x="53" y="60"/>
                  </a:lnTo>
                  <a:lnTo>
                    <a:pt x="58" y="60"/>
                  </a:lnTo>
                  <a:lnTo>
                    <a:pt x="58" y="53"/>
                  </a:lnTo>
                  <a:lnTo>
                    <a:pt x="62" y="53"/>
                  </a:lnTo>
                  <a:lnTo>
                    <a:pt x="67" y="48"/>
                  </a:lnTo>
                  <a:lnTo>
                    <a:pt x="74" y="46"/>
                  </a:lnTo>
                  <a:lnTo>
                    <a:pt x="74" y="46"/>
                  </a:lnTo>
                  <a:lnTo>
                    <a:pt x="70" y="39"/>
                  </a:lnTo>
                  <a:lnTo>
                    <a:pt x="70" y="36"/>
                  </a:lnTo>
                  <a:lnTo>
                    <a:pt x="65" y="36"/>
                  </a:lnTo>
                  <a:lnTo>
                    <a:pt x="65" y="34"/>
                  </a:lnTo>
                  <a:lnTo>
                    <a:pt x="58" y="29"/>
                  </a:lnTo>
                  <a:lnTo>
                    <a:pt x="58" y="27"/>
                  </a:lnTo>
                  <a:lnTo>
                    <a:pt x="43" y="22"/>
                  </a:lnTo>
                  <a:lnTo>
                    <a:pt x="38" y="12"/>
                  </a:lnTo>
                  <a:lnTo>
                    <a:pt x="34" y="10"/>
                  </a:lnTo>
                  <a:lnTo>
                    <a:pt x="3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0B802642-BAFB-E948-A5FE-2A2E8C149A3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77142" y="2938261"/>
              <a:ext cx="209955" cy="207079"/>
            </a:xfrm>
            <a:custGeom>
              <a:avLst/>
              <a:gdLst>
                <a:gd name="T0" fmla="*/ 0 w 146"/>
                <a:gd name="T1" fmla="*/ 32 h 144"/>
                <a:gd name="T2" fmla="*/ 48 w 146"/>
                <a:gd name="T3" fmla="*/ 20 h 144"/>
                <a:gd name="T4" fmla="*/ 53 w 146"/>
                <a:gd name="T5" fmla="*/ 24 h 144"/>
                <a:gd name="T6" fmla="*/ 55 w 146"/>
                <a:gd name="T7" fmla="*/ 22 h 144"/>
                <a:gd name="T8" fmla="*/ 55 w 146"/>
                <a:gd name="T9" fmla="*/ 20 h 144"/>
                <a:gd name="T10" fmla="*/ 127 w 146"/>
                <a:gd name="T11" fmla="*/ 0 h 144"/>
                <a:gd name="T12" fmla="*/ 146 w 146"/>
                <a:gd name="T13" fmla="*/ 60 h 144"/>
                <a:gd name="T14" fmla="*/ 144 w 146"/>
                <a:gd name="T15" fmla="*/ 65 h 144"/>
                <a:gd name="T16" fmla="*/ 141 w 146"/>
                <a:gd name="T17" fmla="*/ 70 h 144"/>
                <a:gd name="T18" fmla="*/ 141 w 146"/>
                <a:gd name="T19" fmla="*/ 72 h 144"/>
                <a:gd name="T20" fmla="*/ 144 w 146"/>
                <a:gd name="T21" fmla="*/ 75 h 144"/>
                <a:gd name="T22" fmla="*/ 134 w 146"/>
                <a:gd name="T23" fmla="*/ 77 h 144"/>
                <a:gd name="T24" fmla="*/ 110 w 146"/>
                <a:gd name="T25" fmla="*/ 87 h 144"/>
                <a:gd name="T26" fmla="*/ 103 w 146"/>
                <a:gd name="T27" fmla="*/ 84 h 144"/>
                <a:gd name="T28" fmla="*/ 101 w 146"/>
                <a:gd name="T29" fmla="*/ 87 h 144"/>
                <a:gd name="T30" fmla="*/ 101 w 146"/>
                <a:gd name="T31" fmla="*/ 92 h 144"/>
                <a:gd name="T32" fmla="*/ 98 w 146"/>
                <a:gd name="T33" fmla="*/ 94 h 144"/>
                <a:gd name="T34" fmla="*/ 84 w 146"/>
                <a:gd name="T35" fmla="*/ 96 h 144"/>
                <a:gd name="T36" fmla="*/ 62 w 146"/>
                <a:gd name="T37" fmla="*/ 104 h 144"/>
                <a:gd name="T38" fmla="*/ 60 w 146"/>
                <a:gd name="T39" fmla="*/ 101 h 144"/>
                <a:gd name="T40" fmla="*/ 50 w 146"/>
                <a:gd name="T41" fmla="*/ 116 h 144"/>
                <a:gd name="T42" fmla="*/ 21 w 146"/>
                <a:gd name="T43" fmla="*/ 137 h 144"/>
                <a:gd name="T44" fmla="*/ 9 w 146"/>
                <a:gd name="T45" fmla="*/ 144 h 144"/>
                <a:gd name="T46" fmla="*/ 2 w 146"/>
                <a:gd name="T47" fmla="*/ 135 h 144"/>
                <a:gd name="T48" fmla="*/ 14 w 146"/>
                <a:gd name="T49" fmla="*/ 123 h 144"/>
                <a:gd name="T50" fmla="*/ 17 w 146"/>
                <a:gd name="T51" fmla="*/ 116 h 144"/>
                <a:gd name="T52" fmla="*/ 9 w 146"/>
                <a:gd name="T53" fmla="*/ 108 h 144"/>
                <a:gd name="T54" fmla="*/ 0 w 146"/>
                <a:gd name="T55" fmla="*/ 3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6" h="144">
                  <a:moveTo>
                    <a:pt x="0" y="32"/>
                  </a:moveTo>
                  <a:lnTo>
                    <a:pt x="48" y="20"/>
                  </a:lnTo>
                  <a:lnTo>
                    <a:pt x="53" y="24"/>
                  </a:lnTo>
                  <a:lnTo>
                    <a:pt x="55" y="22"/>
                  </a:lnTo>
                  <a:lnTo>
                    <a:pt x="55" y="20"/>
                  </a:lnTo>
                  <a:lnTo>
                    <a:pt x="127" y="0"/>
                  </a:lnTo>
                  <a:lnTo>
                    <a:pt x="146" y="60"/>
                  </a:lnTo>
                  <a:lnTo>
                    <a:pt x="144" y="65"/>
                  </a:lnTo>
                  <a:lnTo>
                    <a:pt x="141" y="70"/>
                  </a:lnTo>
                  <a:lnTo>
                    <a:pt x="141" y="72"/>
                  </a:lnTo>
                  <a:lnTo>
                    <a:pt x="144" y="75"/>
                  </a:lnTo>
                  <a:lnTo>
                    <a:pt x="134" y="77"/>
                  </a:lnTo>
                  <a:lnTo>
                    <a:pt x="110" y="87"/>
                  </a:lnTo>
                  <a:lnTo>
                    <a:pt x="103" y="84"/>
                  </a:lnTo>
                  <a:lnTo>
                    <a:pt x="101" y="87"/>
                  </a:lnTo>
                  <a:lnTo>
                    <a:pt x="101" y="92"/>
                  </a:lnTo>
                  <a:lnTo>
                    <a:pt x="98" y="94"/>
                  </a:lnTo>
                  <a:lnTo>
                    <a:pt x="84" y="96"/>
                  </a:lnTo>
                  <a:lnTo>
                    <a:pt x="62" y="104"/>
                  </a:lnTo>
                  <a:lnTo>
                    <a:pt x="60" y="101"/>
                  </a:lnTo>
                  <a:lnTo>
                    <a:pt x="50" y="116"/>
                  </a:lnTo>
                  <a:lnTo>
                    <a:pt x="21" y="137"/>
                  </a:lnTo>
                  <a:lnTo>
                    <a:pt x="9" y="144"/>
                  </a:lnTo>
                  <a:lnTo>
                    <a:pt x="2" y="135"/>
                  </a:lnTo>
                  <a:lnTo>
                    <a:pt x="14" y="123"/>
                  </a:lnTo>
                  <a:lnTo>
                    <a:pt x="17" y="116"/>
                  </a:lnTo>
                  <a:lnTo>
                    <a:pt x="9" y="10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0A3E5652-050C-5D47-AB5E-63E00D7AF8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33782" y="3361048"/>
              <a:ext cx="552211" cy="545020"/>
            </a:xfrm>
            <a:custGeom>
              <a:avLst/>
              <a:gdLst>
                <a:gd name="T0" fmla="*/ 127 w 384"/>
                <a:gd name="T1" fmla="*/ 0 h 379"/>
                <a:gd name="T2" fmla="*/ 127 w 384"/>
                <a:gd name="T3" fmla="*/ 16 h 379"/>
                <a:gd name="T4" fmla="*/ 132 w 384"/>
                <a:gd name="T5" fmla="*/ 33 h 379"/>
                <a:gd name="T6" fmla="*/ 123 w 384"/>
                <a:gd name="T7" fmla="*/ 81 h 379"/>
                <a:gd name="T8" fmla="*/ 123 w 384"/>
                <a:gd name="T9" fmla="*/ 96 h 379"/>
                <a:gd name="T10" fmla="*/ 115 w 384"/>
                <a:gd name="T11" fmla="*/ 117 h 379"/>
                <a:gd name="T12" fmla="*/ 96 w 384"/>
                <a:gd name="T13" fmla="*/ 136 h 379"/>
                <a:gd name="T14" fmla="*/ 84 w 384"/>
                <a:gd name="T15" fmla="*/ 144 h 379"/>
                <a:gd name="T16" fmla="*/ 72 w 384"/>
                <a:gd name="T17" fmla="*/ 149 h 379"/>
                <a:gd name="T18" fmla="*/ 63 w 384"/>
                <a:gd name="T19" fmla="*/ 161 h 379"/>
                <a:gd name="T20" fmla="*/ 58 w 384"/>
                <a:gd name="T21" fmla="*/ 192 h 379"/>
                <a:gd name="T22" fmla="*/ 41 w 384"/>
                <a:gd name="T23" fmla="*/ 189 h 379"/>
                <a:gd name="T24" fmla="*/ 27 w 384"/>
                <a:gd name="T25" fmla="*/ 216 h 379"/>
                <a:gd name="T26" fmla="*/ 27 w 384"/>
                <a:gd name="T27" fmla="*/ 240 h 379"/>
                <a:gd name="T28" fmla="*/ 12 w 384"/>
                <a:gd name="T29" fmla="*/ 259 h 379"/>
                <a:gd name="T30" fmla="*/ 3 w 384"/>
                <a:gd name="T31" fmla="*/ 273 h 379"/>
                <a:gd name="T32" fmla="*/ 3 w 384"/>
                <a:gd name="T33" fmla="*/ 290 h 379"/>
                <a:gd name="T34" fmla="*/ 22 w 384"/>
                <a:gd name="T35" fmla="*/ 317 h 379"/>
                <a:gd name="T36" fmla="*/ 36 w 384"/>
                <a:gd name="T37" fmla="*/ 336 h 379"/>
                <a:gd name="T38" fmla="*/ 48 w 384"/>
                <a:gd name="T39" fmla="*/ 341 h 379"/>
                <a:gd name="T40" fmla="*/ 53 w 384"/>
                <a:gd name="T41" fmla="*/ 343 h 379"/>
                <a:gd name="T42" fmla="*/ 65 w 384"/>
                <a:gd name="T43" fmla="*/ 348 h 379"/>
                <a:gd name="T44" fmla="*/ 65 w 384"/>
                <a:gd name="T45" fmla="*/ 358 h 379"/>
                <a:gd name="T46" fmla="*/ 96 w 384"/>
                <a:gd name="T47" fmla="*/ 377 h 379"/>
                <a:gd name="T48" fmla="*/ 115 w 384"/>
                <a:gd name="T49" fmla="*/ 370 h 379"/>
                <a:gd name="T50" fmla="*/ 123 w 384"/>
                <a:gd name="T51" fmla="*/ 360 h 379"/>
                <a:gd name="T52" fmla="*/ 135 w 384"/>
                <a:gd name="T53" fmla="*/ 370 h 379"/>
                <a:gd name="T54" fmla="*/ 161 w 384"/>
                <a:gd name="T55" fmla="*/ 360 h 379"/>
                <a:gd name="T56" fmla="*/ 168 w 384"/>
                <a:gd name="T57" fmla="*/ 346 h 379"/>
                <a:gd name="T58" fmla="*/ 190 w 384"/>
                <a:gd name="T59" fmla="*/ 334 h 379"/>
                <a:gd name="T60" fmla="*/ 209 w 384"/>
                <a:gd name="T61" fmla="*/ 319 h 379"/>
                <a:gd name="T62" fmla="*/ 207 w 384"/>
                <a:gd name="T63" fmla="*/ 300 h 379"/>
                <a:gd name="T64" fmla="*/ 240 w 384"/>
                <a:gd name="T65" fmla="*/ 204 h 379"/>
                <a:gd name="T66" fmla="*/ 252 w 384"/>
                <a:gd name="T67" fmla="*/ 209 h 379"/>
                <a:gd name="T68" fmla="*/ 259 w 384"/>
                <a:gd name="T69" fmla="*/ 218 h 379"/>
                <a:gd name="T70" fmla="*/ 279 w 384"/>
                <a:gd name="T71" fmla="*/ 204 h 379"/>
                <a:gd name="T72" fmla="*/ 291 w 384"/>
                <a:gd name="T73" fmla="*/ 168 h 379"/>
                <a:gd name="T74" fmla="*/ 308 w 384"/>
                <a:gd name="T75" fmla="*/ 156 h 379"/>
                <a:gd name="T76" fmla="*/ 320 w 384"/>
                <a:gd name="T77" fmla="*/ 146 h 379"/>
                <a:gd name="T78" fmla="*/ 329 w 384"/>
                <a:gd name="T79" fmla="*/ 127 h 379"/>
                <a:gd name="T80" fmla="*/ 327 w 384"/>
                <a:gd name="T81" fmla="*/ 122 h 379"/>
                <a:gd name="T82" fmla="*/ 329 w 384"/>
                <a:gd name="T83" fmla="*/ 98 h 379"/>
                <a:gd name="T84" fmla="*/ 372 w 384"/>
                <a:gd name="T85" fmla="*/ 120 h 379"/>
                <a:gd name="T86" fmla="*/ 380 w 384"/>
                <a:gd name="T87" fmla="*/ 120 h 379"/>
                <a:gd name="T88" fmla="*/ 384 w 384"/>
                <a:gd name="T89" fmla="*/ 98 h 379"/>
                <a:gd name="T90" fmla="*/ 370 w 384"/>
                <a:gd name="T91" fmla="*/ 79 h 379"/>
                <a:gd name="T92" fmla="*/ 360 w 384"/>
                <a:gd name="T93" fmla="*/ 72 h 379"/>
                <a:gd name="T94" fmla="*/ 348 w 384"/>
                <a:gd name="T95" fmla="*/ 67 h 379"/>
                <a:gd name="T96" fmla="*/ 317 w 384"/>
                <a:gd name="T97" fmla="*/ 84 h 379"/>
                <a:gd name="T98" fmla="*/ 298 w 384"/>
                <a:gd name="T99" fmla="*/ 86 h 379"/>
                <a:gd name="T100" fmla="*/ 288 w 384"/>
                <a:gd name="T101" fmla="*/ 91 h 379"/>
                <a:gd name="T102" fmla="*/ 276 w 384"/>
                <a:gd name="T103" fmla="*/ 103 h 379"/>
                <a:gd name="T104" fmla="*/ 252 w 384"/>
                <a:gd name="T105" fmla="*/ 124 h 379"/>
                <a:gd name="T106" fmla="*/ 243 w 384"/>
                <a:gd name="T107" fmla="*/ 134 h 379"/>
                <a:gd name="T108" fmla="*/ 147 w 384"/>
                <a:gd name="T109" fmla="*/ 96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4" h="379">
                  <a:moveTo>
                    <a:pt x="132" y="0"/>
                  </a:moveTo>
                  <a:lnTo>
                    <a:pt x="127" y="0"/>
                  </a:lnTo>
                  <a:lnTo>
                    <a:pt x="123" y="4"/>
                  </a:lnTo>
                  <a:lnTo>
                    <a:pt x="127" y="16"/>
                  </a:lnTo>
                  <a:lnTo>
                    <a:pt x="115" y="26"/>
                  </a:lnTo>
                  <a:lnTo>
                    <a:pt x="132" y="33"/>
                  </a:lnTo>
                  <a:lnTo>
                    <a:pt x="125" y="72"/>
                  </a:lnTo>
                  <a:lnTo>
                    <a:pt x="123" y="81"/>
                  </a:lnTo>
                  <a:lnTo>
                    <a:pt x="123" y="91"/>
                  </a:lnTo>
                  <a:lnTo>
                    <a:pt x="123" y="96"/>
                  </a:lnTo>
                  <a:lnTo>
                    <a:pt x="125" y="108"/>
                  </a:lnTo>
                  <a:lnTo>
                    <a:pt x="115" y="117"/>
                  </a:lnTo>
                  <a:lnTo>
                    <a:pt x="111" y="117"/>
                  </a:lnTo>
                  <a:lnTo>
                    <a:pt x="96" y="136"/>
                  </a:lnTo>
                  <a:lnTo>
                    <a:pt x="96" y="141"/>
                  </a:lnTo>
                  <a:lnTo>
                    <a:pt x="84" y="144"/>
                  </a:lnTo>
                  <a:lnTo>
                    <a:pt x="79" y="141"/>
                  </a:lnTo>
                  <a:lnTo>
                    <a:pt x="72" y="149"/>
                  </a:lnTo>
                  <a:lnTo>
                    <a:pt x="70" y="153"/>
                  </a:lnTo>
                  <a:lnTo>
                    <a:pt x="63" y="161"/>
                  </a:lnTo>
                  <a:lnTo>
                    <a:pt x="55" y="177"/>
                  </a:lnTo>
                  <a:lnTo>
                    <a:pt x="58" y="192"/>
                  </a:lnTo>
                  <a:lnTo>
                    <a:pt x="48" y="204"/>
                  </a:lnTo>
                  <a:lnTo>
                    <a:pt x="41" y="189"/>
                  </a:lnTo>
                  <a:lnTo>
                    <a:pt x="34" y="189"/>
                  </a:lnTo>
                  <a:lnTo>
                    <a:pt x="27" y="216"/>
                  </a:lnTo>
                  <a:lnTo>
                    <a:pt x="29" y="228"/>
                  </a:lnTo>
                  <a:lnTo>
                    <a:pt x="27" y="240"/>
                  </a:lnTo>
                  <a:lnTo>
                    <a:pt x="19" y="245"/>
                  </a:lnTo>
                  <a:lnTo>
                    <a:pt x="12" y="259"/>
                  </a:lnTo>
                  <a:lnTo>
                    <a:pt x="0" y="259"/>
                  </a:lnTo>
                  <a:lnTo>
                    <a:pt x="3" y="273"/>
                  </a:lnTo>
                  <a:lnTo>
                    <a:pt x="3" y="283"/>
                  </a:lnTo>
                  <a:lnTo>
                    <a:pt x="3" y="290"/>
                  </a:lnTo>
                  <a:lnTo>
                    <a:pt x="5" y="295"/>
                  </a:lnTo>
                  <a:lnTo>
                    <a:pt x="22" y="317"/>
                  </a:lnTo>
                  <a:lnTo>
                    <a:pt x="34" y="334"/>
                  </a:lnTo>
                  <a:lnTo>
                    <a:pt x="36" y="336"/>
                  </a:lnTo>
                  <a:lnTo>
                    <a:pt x="39" y="336"/>
                  </a:lnTo>
                  <a:lnTo>
                    <a:pt x="48" y="341"/>
                  </a:lnTo>
                  <a:lnTo>
                    <a:pt x="51" y="343"/>
                  </a:lnTo>
                  <a:lnTo>
                    <a:pt x="53" y="343"/>
                  </a:lnTo>
                  <a:lnTo>
                    <a:pt x="58" y="348"/>
                  </a:lnTo>
                  <a:lnTo>
                    <a:pt x="65" y="348"/>
                  </a:lnTo>
                  <a:lnTo>
                    <a:pt x="67" y="350"/>
                  </a:lnTo>
                  <a:lnTo>
                    <a:pt x="65" y="358"/>
                  </a:lnTo>
                  <a:lnTo>
                    <a:pt x="79" y="370"/>
                  </a:lnTo>
                  <a:lnTo>
                    <a:pt x="96" y="377"/>
                  </a:lnTo>
                  <a:lnTo>
                    <a:pt x="106" y="379"/>
                  </a:lnTo>
                  <a:lnTo>
                    <a:pt x="115" y="370"/>
                  </a:lnTo>
                  <a:lnTo>
                    <a:pt x="115" y="365"/>
                  </a:lnTo>
                  <a:lnTo>
                    <a:pt x="123" y="360"/>
                  </a:lnTo>
                  <a:lnTo>
                    <a:pt x="130" y="367"/>
                  </a:lnTo>
                  <a:lnTo>
                    <a:pt x="135" y="370"/>
                  </a:lnTo>
                  <a:lnTo>
                    <a:pt x="139" y="367"/>
                  </a:lnTo>
                  <a:lnTo>
                    <a:pt x="161" y="360"/>
                  </a:lnTo>
                  <a:lnTo>
                    <a:pt x="166" y="346"/>
                  </a:lnTo>
                  <a:lnTo>
                    <a:pt x="168" y="346"/>
                  </a:lnTo>
                  <a:lnTo>
                    <a:pt x="173" y="350"/>
                  </a:lnTo>
                  <a:lnTo>
                    <a:pt x="190" y="334"/>
                  </a:lnTo>
                  <a:lnTo>
                    <a:pt x="195" y="338"/>
                  </a:lnTo>
                  <a:lnTo>
                    <a:pt x="209" y="319"/>
                  </a:lnTo>
                  <a:lnTo>
                    <a:pt x="207" y="312"/>
                  </a:lnTo>
                  <a:lnTo>
                    <a:pt x="207" y="300"/>
                  </a:lnTo>
                  <a:lnTo>
                    <a:pt x="221" y="273"/>
                  </a:lnTo>
                  <a:lnTo>
                    <a:pt x="240" y="204"/>
                  </a:lnTo>
                  <a:lnTo>
                    <a:pt x="243" y="201"/>
                  </a:lnTo>
                  <a:lnTo>
                    <a:pt x="252" y="209"/>
                  </a:lnTo>
                  <a:lnTo>
                    <a:pt x="255" y="213"/>
                  </a:lnTo>
                  <a:lnTo>
                    <a:pt x="259" y="218"/>
                  </a:lnTo>
                  <a:lnTo>
                    <a:pt x="271" y="216"/>
                  </a:lnTo>
                  <a:lnTo>
                    <a:pt x="279" y="204"/>
                  </a:lnTo>
                  <a:lnTo>
                    <a:pt x="284" y="177"/>
                  </a:lnTo>
                  <a:lnTo>
                    <a:pt x="291" y="168"/>
                  </a:lnTo>
                  <a:lnTo>
                    <a:pt x="300" y="173"/>
                  </a:lnTo>
                  <a:lnTo>
                    <a:pt x="308" y="156"/>
                  </a:lnTo>
                  <a:lnTo>
                    <a:pt x="315" y="153"/>
                  </a:lnTo>
                  <a:lnTo>
                    <a:pt x="320" y="146"/>
                  </a:lnTo>
                  <a:lnTo>
                    <a:pt x="324" y="132"/>
                  </a:lnTo>
                  <a:lnTo>
                    <a:pt x="329" y="127"/>
                  </a:lnTo>
                  <a:lnTo>
                    <a:pt x="329" y="124"/>
                  </a:lnTo>
                  <a:lnTo>
                    <a:pt x="327" y="122"/>
                  </a:lnTo>
                  <a:lnTo>
                    <a:pt x="329" y="100"/>
                  </a:lnTo>
                  <a:lnTo>
                    <a:pt x="329" y="98"/>
                  </a:lnTo>
                  <a:lnTo>
                    <a:pt x="334" y="93"/>
                  </a:lnTo>
                  <a:lnTo>
                    <a:pt x="372" y="120"/>
                  </a:lnTo>
                  <a:lnTo>
                    <a:pt x="377" y="120"/>
                  </a:lnTo>
                  <a:lnTo>
                    <a:pt x="380" y="120"/>
                  </a:lnTo>
                  <a:lnTo>
                    <a:pt x="384" y="98"/>
                  </a:lnTo>
                  <a:lnTo>
                    <a:pt x="384" y="98"/>
                  </a:lnTo>
                  <a:lnTo>
                    <a:pt x="375" y="79"/>
                  </a:lnTo>
                  <a:lnTo>
                    <a:pt x="370" y="79"/>
                  </a:lnTo>
                  <a:lnTo>
                    <a:pt x="368" y="69"/>
                  </a:lnTo>
                  <a:lnTo>
                    <a:pt x="360" y="72"/>
                  </a:lnTo>
                  <a:lnTo>
                    <a:pt x="353" y="72"/>
                  </a:lnTo>
                  <a:lnTo>
                    <a:pt x="348" y="67"/>
                  </a:lnTo>
                  <a:lnTo>
                    <a:pt x="322" y="76"/>
                  </a:lnTo>
                  <a:lnTo>
                    <a:pt x="317" y="84"/>
                  </a:lnTo>
                  <a:lnTo>
                    <a:pt x="308" y="88"/>
                  </a:lnTo>
                  <a:lnTo>
                    <a:pt x="298" y="86"/>
                  </a:lnTo>
                  <a:lnTo>
                    <a:pt x="293" y="81"/>
                  </a:lnTo>
                  <a:lnTo>
                    <a:pt x="288" y="91"/>
                  </a:lnTo>
                  <a:lnTo>
                    <a:pt x="281" y="93"/>
                  </a:lnTo>
                  <a:lnTo>
                    <a:pt x="276" y="103"/>
                  </a:lnTo>
                  <a:lnTo>
                    <a:pt x="269" y="105"/>
                  </a:lnTo>
                  <a:lnTo>
                    <a:pt x="252" y="124"/>
                  </a:lnTo>
                  <a:lnTo>
                    <a:pt x="247" y="127"/>
                  </a:lnTo>
                  <a:lnTo>
                    <a:pt x="243" y="134"/>
                  </a:lnTo>
                  <a:lnTo>
                    <a:pt x="231" y="79"/>
                  </a:lnTo>
                  <a:lnTo>
                    <a:pt x="147" y="96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3887FA94-C13F-DB4B-ABE3-92A1583FE0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08783" y="3159721"/>
              <a:ext cx="514821" cy="573781"/>
            </a:xfrm>
            <a:custGeom>
              <a:avLst/>
              <a:gdLst>
                <a:gd name="T0" fmla="*/ 32 w 358"/>
                <a:gd name="T1" fmla="*/ 349 h 399"/>
                <a:gd name="T2" fmla="*/ 48 w 358"/>
                <a:gd name="T3" fmla="*/ 353 h 399"/>
                <a:gd name="T4" fmla="*/ 63 w 358"/>
                <a:gd name="T5" fmla="*/ 349 h 399"/>
                <a:gd name="T6" fmla="*/ 84 w 358"/>
                <a:gd name="T7" fmla="*/ 375 h 399"/>
                <a:gd name="T8" fmla="*/ 116 w 358"/>
                <a:gd name="T9" fmla="*/ 380 h 399"/>
                <a:gd name="T10" fmla="*/ 140 w 358"/>
                <a:gd name="T11" fmla="*/ 382 h 399"/>
                <a:gd name="T12" fmla="*/ 159 w 358"/>
                <a:gd name="T13" fmla="*/ 387 h 399"/>
                <a:gd name="T14" fmla="*/ 173 w 358"/>
                <a:gd name="T15" fmla="*/ 382 h 399"/>
                <a:gd name="T16" fmla="*/ 183 w 358"/>
                <a:gd name="T17" fmla="*/ 375 h 399"/>
                <a:gd name="T18" fmla="*/ 197 w 358"/>
                <a:gd name="T19" fmla="*/ 375 h 399"/>
                <a:gd name="T20" fmla="*/ 214 w 358"/>
                <a:gd name="T21" fmla="*/ 389 h 399"/>
                <a:gd name="T22" fmla="*/ 226 w 358"/>
                <a:gd name="T23" fmla="*/ 399 h 399"/>
                <a:gd name="T24" fmla="*/ 245 w 358"/>
                <a:gd name="T25" fmla="*/ 385 h 399"/>
                <a:gd name="T26" fmla="*/ 255 w 358"/>
                <a:gd name="T27" fmla="*/ 368 h 399"/>
                <a:gd name="T28" fmla="*/ 260 w 358"/>
                <a:gd name="T29" fmla="*/ 329 h 399"/>
                <a:gd name="T30" fmla="*/ 274 w 358"/>
                <a:gd name="T31" fmla="*/ 344 h 399"/>
                <a:gd name="T32" fmla="*/ 281 w 358"/>
                <a:gd name="T33" fmla="*/ 317 h 399"/>
                <a:gd name="T34" fmla="*/ 296 w 358"/>
                <a:gd name="T35" fmla="*/ 293 h 399"/>
                <a:gd name="T36" fmla="*/ 305 w 358"/>
                <a:gd name="T37" fmla="*/ 281 h 399"/>
                <a:gd name="T38" fmla="*/ 322 w 358"/>
                <a:gd name="T39" fmla="*/ 281 h 399"/>
                <a:gd name="T40" fmla="*/ 337 w 358"/>
                <a:gd name="T41" fmla="*/ 257 h 399"/>
                <a:gd name="T42" fmla="*/ 351 w 358"/>
                <a:gd name="T43" fmla="*/ 248 h 399"/>
                <a:gd name="T44" fmla="*/ 349 w 358"/>
                <a:gd name="T45" fmla="*/ 231 h 399"/>
                <a:gd name="T46" fmla="*/ 351 w 358"/>
                <a:gd name="T47" fmla="*/ 212 h 399"/>
                <a:gd name="T48" fmla="*/ 341 w 358"/>
                <a:gd name="T49" fmla="*/ 166 h 399"/>
                <a:gd name="T50" fmla="*/ 349 w 358"/>
                <a:gd name="T51" fmla="*/ 144 h 399"/>
                <a:gd name="T52" fmla="*/ 358 w 358"/>
                <a:gd name="T53" fmla="*/ 140 h 399"/>
                <a:gd name="T54" fmla="*/ 291 w 358"/>
                <a:gd name="T55" fmla="*/ 19 h 399"/>
                <a:gd name="T56" fmla="*/ 267 w 358"/>
                <a:gd name="T57" fmla="*/ 36 h 399"/>
                <a:gd name="T58" fmla="*/ 238 w 358"/>
                <a:gd name="T59" fmla="*/ 65 h 399"/>
                <a:gd name="T60" fmla="*/ 217 w 358"/>
                <a:gd name="T61" fmla="*/ 65 h 399"/>
                <a:gd name="T62" fmla="*/ 190 w 358"/>
                <a:gd name="T63" fmla="*/ 84 h 399"/>
                <a:gd name="T64" fmla="*/ 168 w 358"/>
                <a:gd name="T65" fmla="*/ 77 h 399"/>
                <a:gd name="T66" fmla="*/ 156 w 358"/>
                <a:gd name="T67" fmla="*/ 77 h 399"/>
                <a:gd name="T68" fmla="*/ 159 w 358"/>
                <a:gd name="T69" fmla="*/ 70 h 399"/>
                <a:gd name="T70" fmla="*/ 120 w 358"/>
                <a:gd name="T71" fmla="*/ 60 h 399"/>
                <a:gd name="T72" fmla="*/ 104 w 358"/>
                <a:gd name="T73" fmla="*/ 60 h 399"/>
                <a:gd name="T74" fmla="*/ 0 w 358"/>
                <a:gd name="T75" fmla="*/ 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58" h="399">
                  <a:moveTo>
                    <a:pt x="0" y="70"/>
                  </a:moveTo>
                  <a:lnTo>
                    <a:pt x="32" y="349"/>
                  </a:lnTo>
                  <a:lnTo>
                    <a:pt x="39" y="349"/>
                  </a:lnTo>
                  <a:lnTo>
                    <a:pt x="48" y="353"/>
                  </a:lnTo>
                  <a:lnTo>
                    <a:pt x="53" y="353"/>
                  </a:lnTo>
                  <a:lnTo>
                    <a:pt x="63" y="349"/>
                  </a:lnTo>
                  <a:lnTo>
                    <a:pt x="80" y="361"/>
                  </a:lnTo>
                  <a:lnTo>
                    <a:pt x="84" y="375"/>
                  </a:lnTo>
                  <a:lnTo>
                    <a:pt x="96" y="380"/>
                  </a:lnTo>
                  <a:lnTo>
                    <a:pt x="116" y="380"/>
                  </a:lnTo>
                  <a:lnTo>
                    <a:pt x="132" y="392"/>
                  </a:lnTo>
                  <a:lnTo>
                    <a:pt x="140" y="382"/>
                  </a:lnTo>
                  <a:lnTo>
                    <a:pt x="144" y="382"/>
                  </a:lnTo>
                  <a:lnTo>
                    <a:pt x="159" y="387"/>
                  </a:lnTo>
                  <a:lnTo>
                    <a:pt x="173" y="385"/>
                  </a:lnTo>
                  <a:lnTo>
                    <a:pt x="173" y="382"/>
                  </a:lnTo>
                  <a:lnTo>
                    <a:pt x="180" y="380"/>
                  </a:lnTo>
                  <a:lnTo>
                    <a:pt x="183" y="375"/>
                  </a:lnTo>
                  <a:lnTo>
                    <a:pt x="193" y="368"/>
                  </a:lnTo>
                  <a:lnTo>
                    <a:pt x="197" y="375"/>
                  </a:lnTo>
                  <a:lnTo>
                    <a:pt x="205" y="387"/>
                  </a:lnTo>
                  <a:lnTo>
                    <a:pt x="214" y="389"/>
                  </a:lnTo>
                  <a:lnTo>
                    <a:pt x="224" y="397"/>
                  </a:lnTo>
                  <a:lnTo>
                    <a:pt x="226" y="399"/>
                  </a:lnTo>
                  <a:lnTo>
                    <a:pt x="238" y="399"/>
                  </a:lnTo>
                  <a:lnTo>
                    <a:pt x="245" y="385"/>
                  </a:lnTo>
                  <a:lnTo>
                    <a:pt x="253" y="380"/>
                  </a:lnTo>
                  <a:lnTo>
                    <a:pt x="255" y="368"/>
                  </a:lnTo>
                  <a:lnTo>
                    <a:pt x="253" y="356"/>
                  </a:lnTo>
                  <a:lnTo>
                    <a:pt x="260" y="329"/>
                  </a:lnTo>
                  <a:lnTo>
                    <a:pt x="267" y="329"/>
                  </a:lnTo>
                  <a:lnTo>
                    <a:pt x="274" y="344"/>
                  </a:lnTo>
                  <a:lnTo>
                    <a:pt x="284" y="332"/>
                  </a:lnTo>
                  <a:lnTo>
                    <a:pt x="281" y="317"/>
                  </a:lnTo>
                  <a:lnTo>
                    <a:pt x="289" y="301"/>
                  </a:lnTo>
                  <a:lnTo>
                    <a:pt x="296" y="293"/>
                  </a:lnTo>
                  <a:lnTo>
                    <a:pt x="298" y="289"/>
                  </a:lnTo>
                  <a:lnTo>
                    <a:pt x="305" y="281"/>
                  </a:lnTo>
                  <a:lnTo>
                    <a:pt x="310" y="284"/>
                  </a:lnTo>
                  <a:lnTo>
                    <a:pt x="322" y="281"/>
                  </a:lnTo>
                  <a:lnTo>
                    <a:pt x="322" y="276"/>
                  </a:lnTo>
                  <a:lnTo>
                    <a:pt x="337" y="257"/>
                  </a:lnTo>
                  <a:lnTo>
                    <a:pt x="341" y="257"/>
                  </a:lnTo>
                  <a:lnTo>
                    <a:pt x="351" y="248"/>
                  </a:lnTo>
                  <a:lnTo>
                    <a:pt x="349" y="236"/>
                  </a:lnTo>
                  <a:lnTo>
                    <a:pt x="349" y="231"/>
                  </a:lnTo>
                  <a:lnTo>
                    <a:pt x="349" y="221"/>
                  </a:lnTo>
                  <a:lnTo>
                    <a:pt x="351" y="212"/>
                  </a:lnTo>
                  <a:lnTo>
                    <a:pt x="358" y="173"/>
                  </a:lnTo>
                  <a:lnTo>
                    <a:pt x="341" y="166"/>
                  </a:lnTo>
                  <a:lnTo>
                    <a:pt x="353" y="156"/>
                  </a:lnTo>
                  <a:lnTo>
                    <a:pt x="349" y="144"/>
                  </a:lnTo>
                  <a:lnTo>
                    <a:pt x="353" y="140"/>
                  </a:lnTo>
                  <a:lnTo>
                    <a:pt x="358" y="140"/>
                  </a:lnTo>
                  <a:lnTo>
                    <a:pt x="332" y="0"/>
                  </a:lnTo>
                  <a:lnTo>
                    <a:pt x="291" y="19"/>
                  </a:lnTo>
                  <a:lnTo>
                    <a:pt x="274" y="31"/>
                  </a:lnTo>
                  <a:lnTo>
                    <a:pt x="267" y="36"/>
                  </a:lnTo>
                  <a:lnTo>
                    <a:pt x="243" y="63"/>
                  </a:lnTo>
                  <a:lnTo>
                    <a:pt x="238" y="65"/>
                  </a:lnTo>
                  <a:lnTo>
                    <a:pt x="231" y="65"/>
                  </a:lnTo>
                  <a:lnTo>
                    <a:pt x="217" y="65"/>
                  </a:lnTo>
                  <a:lnTo>
                    <a:pt x="209" y="67"/>
                  </a:lnTo>
                  <a:lnTo>
                    <a:pt x="190" y="84"/>
                  </a:lnTo>
                  <a:lnTo>
                    <a:pt x="183" y="82"/>
                  </a:lnTo>
                  <a:lnTo>
                    <a:pt x="168" y="77"/>
                  </a:lnTo>
                  <a:lnTo>
                    <a:pt x="164" y="79"/>
                  </a:lnTo>
                  <a:lnTo>
                    <a:pt x="156" y="77"/>
                  </a:lnTo>
                  <a:lnTo>
                    <a:pt x="161" y="70"/>
                  </a:lnTo>
                  <a:lnTo>
                    <a:pt x="159" y="70"/>
                  </a:lnTo>
                  <a:lnTo>
                    <a:pt x="147" y="67"/>
                  </a:lnTo>
                  <a:lnTo>
                    <a:pt x="120" y="60"/>
                  </a:lnTo>
                  <a:lnTo>
                    <a:pt x="116" y="58"/>
                  </a:lnTo>
                  <a:lnTo>
                    <a:pt x="104" y="60"/>
                  </a:lnTo>
                  <a:lnTo>
                    <a:pt x="104" y="55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6DDFB1E1-03A7-6442-A4B3-2131243C0F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188099" y="3253194"/>
              <a:ext cx="369579" cy="652874"/>
            </a:xfrm>
            <a:custGeom>
              <a:avLst/>
              <a:gdLst>
                <a:gd name="T0" fmla="*/ 7 w 257"/>
                <a:gd name="T1" fmla="*/ 26 h 454"/>
                <a:gd name="T2" fmla="*/ 29 w 257"/>
                <a:gd name="T3" fmla="*/ 281 h 454"/>
                <a:gd name="T4" fmla="*/ 26 w 257"/>
                <a:gd name="T5" fmla="*/ 286 h 454"/>
                <a:gd name="T6" fmla="*/ 26 w 257"/>
                <a:gd name="T7" fmla="*/ 296 h 454"/>
                <a:gd name="T8" fmla="*/ 24 w 257"/>
                <a:gd name="T9" fmla="*/ 308 h 454"/>
                <a:gd name="T10" fmla="*/ 34 w 257"/>
                <a:gd name="T11" fmla="*/ 329 h 454"/>
                <a:gd name="T12" fmla="*/ 36 w 257"/>
                <a:gd name="T13" fmla="*/ 351 h 454"/>
                <a:gd name="T14" fmla="*/ 26 w 257"/>
                <a:gd name="T15" fmla="*/ 373 h 454"/>
                <a:gd name="T16" fmla="*/ 24 w 257"/>
                <a:gd name="T17" fmla="*/ 380 h 454"/>
                <a:gd name="T18" fmla="*/ 17 w 257"/>
                <a:gd name="T19" fmla="*/ 397 h 454"/>
                <a:gd name="T20" fmla="*/ 2 w 257"/>
                <a:gd name="T21" fmla="*/ 409 h 454"/>
                <a:gd name="T22" fmla="*/ 2 w 257"/>
                <a:gd name="T23" fmla="*/ 425 h 454"/>
                <a:gd name="T24" fmla="*/ 0 w 257"/>
                <a:gd name="T25" fmla="*/ 445 h 454"/>
                <a:gd name="T26" fmla="*/ 0 w 257"/>
                <a:gd name="T27" fmla="*/ 449 h 454"/>
                <a:gd name="T28" fmla="*/ 0 w 257"/>
                <a:gd name="T29" fmla="*/ 454 h 454"/>
                <a:gd name="T30" fmla="*/ 0 w 257"/>
                <a:gd name="T31" fmla="*/ 454 h 454"/>
                <a:gd name="T32" fmla="*/ 7 w 257"/>
                <a:gd name="T33" fmla="*/ 454 h 454"/>
                <a:gd name="T34" fmla="*/ 14 w 257"/>
                <a:gd name="T35" fmla="*/ 452 h 454"/>
                <a:gd name="T36" fmla="*/ 12 w 257"/>
                <a:gd name="T37" fmla="*/ 447 h 454"/>
                <a:gd name="T38" fmla="*/ 14 w 257"/>
                <a:gd name="T39" fmla="*/ 440 h 454"/>
                <a:gd name="T40" fmla="*/ 31 w 257"/>
                <a:gd name="T41" fmla="*/ 442 h 454"/>
                <a:gd name="T42" fmla="*/ 50 w 257"/>
                <a:gd name="T43" fmla="*/ 435 h 454"/>
                <a:gd name="T44" fmla="*/ 77 w 257"/>
                <a:gd name="T45" fmla="*/ 445 h 454"/>
                <a:gd name="T46" fmla="*/ 79 w 257"/>
                <a:gd name="T47" fmla="*/ 447 h 454"/>
                <a:gd name="T48" fmla="*/ 84 w 257"/>
                <a:gd name="T49" fmla="*/ 447 h 454"/>
                <a:gd name="T50" fmla="*/ 89 w 257"/>
                <a:gd name="T51" fmla="*/ 430 h 454"/>
                <a:gd name="T52" fmla="*/ 103 w 257"/>
                <a:gd name="T53" fmla="*/ 425 h 454"/>
                <a:gd name="T54" fmla="*/ 111 w 257"/>
                <a:gd name="T55" fmla="*/ 433 h 454"/>
                <a:gd name="T56" fmla="*/ 118 w 257"/>
                <a:gd name="T57" fmla="*/ 437 h 454"/>
                <a:gd name="T58" fmla="*/ 125 w 257"/>
                <a:gd name="T59" fmla="*/ 433 h 454"/>
                <a:gd name="T60" fmla="*/ 132 w 257"/>
                <a:gd name="T61" fmla="*/ 411 h 454"/>
                <a:gd name="T62" fmla="*/ 137 w 257"/>
                <a:gd name="T63" fmla="*/ 404 h 454"/>
                <a:gd name="T64" fmla="*/ 142 w 257"/>
                <a:gd name="T65" fmla="*/ 404 h 454"/>
                <a:gd name="T66" fmla="*/ 151 w 257"/>
                <a:gd name="T67" fmla="*/ 416 h 454"/>
                <a:gd name="T68" fmla="*/ 173 w 257"/>
                <a:gd name="T69" fmla="*/ 416 h 454"/>
                <a:gd name="T70" fmla="*/ 178 w 257"/>
                <a:gd name="T71" fmla="*/ 394 h 454"/>
                <a:gd name="T72" fmla="*/ 211 w 257"/>
                <a:gd name="T73" fmla="*/ 351 h 454"/>
                <a:gd name="T74" fmla="*/ 211 w 257"/>
                <a:gd name="T75" fmla="*/ 336 h 454"/>
                <a:gd name="T76" fmla="*/ 219 w 257"/>
                <a:gd name="T77" fmla="*/ 332 h 454"/>
                <a:gd name="T78" fmla="*/ 233 w 257"/>
                <a:gd name="T79" fmla="*/ 334 h 454"/>
                <a:gd name="T80" fmla="*/ 245 w 257"/>
                <a:gd name="T81" fmla="*/ 324 h 454"/>
                <a:gd name="T82" fmla="*/ 255 w 257"/>
                <a:gd name="T83" fmla="*/ 322 h 454"/>
                <a:gd name="T84" fmla="*/ 257 w 257"/>
                <a:gd name="T85" fmla="*/ 315 h 454"/>
                <a:gd name="T86" fmla="*/ 252 w 257"/>
                <a:gd name="T87" fmla="*/ 298 h 454"/>
                <a:gd name="T88" fmla="*/ 252 w 257"/>
                <a:gd name="T89" fmla="*/ 291 h 454"/>
                <a:gd name="T90" fmla="*/ 255 w 257"/>
                <a:gd name="T91" fmla="*/ 284 h 454"/>
                <a:gd name="T92" fmla="*/ 223 w 257"/>
                <a:gd name="T93" fmla="*/ 5 h 454"/>
                <a:gd name="T94" fmla="*/ 223 w 257"/>
                <a:gd name="T95" fmla="*/ 0 h 454"/>
                <a:gd name="T96" fmla="*/ 58 w 257"/>
                <a:gd name="T97" fmla="*/ 22 h 454"/>
                <a:gd name="T98" fmla="*/ 53 w 257"/>
                <a:gd name="T99" fmla="*/ 24 h 454"/>
                <a:gd name="T100" fmla="*/ 41 w 257"/>
                <a:gd name="T101" fmla="*/ 29 h 454"/>
                <a:gd name="T102" fmla="*/ 34 w 257"/>
                <a:gd name="T103" fmla="*/ 34 h 454"/>
                <a:gd name="T104" fmla="*/ 19 w 257"/>
                <a:gd name="T105" fmla="*/ 36 h 454"/>
                <a:gd name="T106" fmla="*/ 7 w 257"/>
                <a:gd name="T107" fmla="*/ 2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57" h="454">
                  <a:moveTo>
                    <a:pt x="7" y="26"/>
                  </a:moveTo>
                  <a:lnTo>
                    <a:pt x="29" y="281"/>
                  </a:lnTo>
                  <a:lnTo>
                    <a:pt x="26" y="286"/>
                  </a:lnTo>
                  <a:lnTo>
                    <a:pt x="26" y="296"/>
                  </a:lnTo>
                  <a:lnTo>
                    <a:pt x="24" y="308"/>
                  </a:lnTo>
                  <a:lnTo>
                    <a:pt x="34" y="329"/>
                  </a:lnTo>
                  <a:lnTo>
                    <a:pt x="36" y="351"/>
                  </a:lnTo>
                  <a:lnTo>
                    <a:pt x="26" y="373"/>
                  </a:lnTo>
                  <a:lnTo>
                    <a:pt x="24" y="380"/>
                  </a:lnTo>
                  <a:lnTo>
                    <a:pt x="17" y="397"/>
                  </a:lnTo>
                  <a:lnTo>
                    <a:pt x="2" y="409"/>
                  </a:lnTo>
                  <a:lnTo>
                    <a:pt x="2" y="425"/>
                  </a:lnTo>
                  <a:lnTo>
                    <a:pt x="0" y="445"/>
                  </a:lnTo>
                  <a:lnTo>
                    <a:pt x="0" y="449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7" y="454"/>
                  </a:lnTo>
                  <a:lnTo>
                    <a:pt x="14" y="452"/>
                  </a:lnTo>
                  <a:lnTo>
                    <a:pt x="12" y="447"/>
                  </a:lnTo>
                  <a:lnTo>
                    <a:pt x="14" y="440"/>
                  </a:lnTo>
                  <a:lnTo>
                    <a:pt x="31" y="442"/>
                  </a:lnTo>
                  <a:lnTo>
                    <a:pt x="50" y="435"/>
                  </a:lnTo>
                  <a:lnTo>
                    <a:pt x="77" y="445"/>
                  </a:lnTo>
                  <a:lnTo>
                    <a:pt x="79" y="447"/>
                  </a:lnTo>
                  <a:lnTo>
                    <a:pt x="84" y="447"/>
                  </a:lnTo>
                  <a:lnTo>
                    <a:pt x="89" y="430"/>
                  </a:lnTo>
                  <a:lnTo>
                    <a:pt x="103" y="425"/>
                  </a:lnTo>
                  <a:lnTo>
                    <a:pt x="111" y="433"/>
                  </a:lnTo>
                  <a:lnTo>
                    <a:pt x="118" y="437"/>
                  </a:lnTo>
                  <a:lnTo>
                    <a:pt x="125" y="433"/>
                  </a:lnTo>
                  <a:lnTo>
                    <a:pt x="132" y="411"/>
                  </a:lnTo>
                  <a:lnTo>
                    <a:pt x="137" y="404"/>
                  </a:lnTo>
                  <a:lnTo>
                    <a:pt x="142" y="404"/>
                  </a:lnTo>
                  <a:lnTo>
                    <a:pt x="151" y="416"/>
                  </a:lnTo>
                  <a:lnTo>
                    <a:pt x="173" y="416"/>
                  </a:lnTo>
                  <a:lnTo>
                    <a:pt x="178" y="394"/>
                  </a:lnTo>
                  <a:lnTo>
                    <a:pt x="211" y="351"/>
                  </a:lnTo>
                  <a:lnTo>
                    <a:pt x="211" y="336"/>
                  </a:lnTo>
                  <a:lnTo>
                    <a:pt x="219" y="332"/>
                  </a:lnTo>
                  <a:lnTo>
                    <a:pt x="233" y="334"/>
                  </a:lnTo>
                  <a:lnTo>
                    <a:pt x="245" y="324"/>
                  </a:lnTo>
                  <a:lnTo>
                    <a:pt x="255" y="322"/>
                  </a:lnTo>
                  <a:lnTo>
                    <a:pt x="257" y="315"/>
                  </a:lnTo>
                  <a:lnTo>
                    <a:pt x="252" y="298"/>
                  </a:lnTo>
                  <a:lnTo>
                    <a:pt x="252" y="291"/>
                  </a:lnTo>
                  <a:lnTo>
                    <a:pt x="255" y="284"/>
                  </a:lnTo>
                  <a:lnTo>
                    <a:pt x="223" y="5"/>
                  </a:lnTo>
                  <a:lnTo>
                    <a:pt x="223" y="0"/>
                  </a:lnTo>
                  <a:lnTo>
                    <a:pt x="58" y="22"/>
                  </a:lnTo>
                  <a:lnTo>
                    <a:pt x="53" y="24"/>
                  </a:lnTo>
                  <a:lnTo>
                    <a:pt x="41" y="29"/>
                  </a:lnTo>
                  <a:lnTo>
                    <a:pt x="34" y="34"/>
                  </a:lnTo>
                  <a:lnTo>
                    <a:pt x="19" y="36"/>
                  </a:lnTo>
                  <a:lnTo>
                    <a:pt x="7" y="2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CF997802-F1D8-7144-9C8E-7B5748EAB5A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752369" y="3176978"/>
              <a:ext cx="487499" cy="864267"/>
            </a:xfrm>
            <a:custGeom>
              <a:avLst/>
              <a:gdLst>
                <a:gd name="T0" fmla="*/ 58 w 339"/>
                <a:gd name="T1" fmla="*/ 15 h 601"/>
                <a:gd name="T2" fmla="*/ 77 w 339"/>
                <a:gd name="T3" fmla="*/ 31 h 601"/>
                <a:gd name="T4" fmla="*/ 94 w 339"/>
                <a:gd name="T5" fmla="*/ 51 h 601"/>
                <a:gd name="T6" fmla="*/ 99 w 339"/>
                <a:gd name="T7" fmla="*/ 77 h 601"/>
                <a:gd name="T8" fmla="*/ 89 w 339"/>
                <a:gd name="T9" fmla="*/ 94 h 601"/>
                <a:gd name="T10" fmla="*/ 75 w 339"/>
                <a:gd name="T11" fmla="*/ 120 h 601"/>
                <a:gd name="T12" fmla="*/ 58 w 339"/>
                <a:gd name="T13" fmla="*/ 128 h 601"/>
                <a:gd name="T14" fmla="*/ 34 w 339"/>
                <a:gd name="T15" fmla="*/ 132 h 601"/>
                <a:gd name="T16" fmla="*/ 29 w 339"/>
                <a:gd name="T17" fmla="*/ 154 h 601"/>
                <a:gd name="T18" fmla="*/ 41 w 339"/>
                <a:gd name="T19" fmla="*/ 171 h 601"/>
                <a:gd name="T20" fmla="*/ 27 w 339"/>
                <a:gd name="T21" fmla="*/ 212 h 601"/>
                <a:gd name="T22" fmla="*/ 10 w 339"/>
                <a:gd name="T23" fmla="*/ 228 h 601"/>
                <a:gd name="T24" fmla="*/ 5 w 339"/>
                <a:gd name="T25" fmla="*/ 248 h 601"/>
                <a:gd name="T26" fmla="*/ 0 w 339"/>
                <a:gd name="T27" fmla="*/ 262 h 601"/>
                <a:gd name="T28" fmla="*/ 8 w 339"/>
                <a:gd name="T29" fmla="*/ 301 h 601"/>
                <a:gd name="T30" fmla="*/ 34 w 339"/>
                <a:gd name="T31" fmla="*/ 337 h 601"/>
                <a:gd name="T32" fmla="*/ 65 w 339"/>
                <a:gd name="T33" fmla="*/ 363 h 601"/>
                <a:gd name="T34" fmla="*/ 85 w 339"/>
                <a:gd name="T35" fmla="*/ 404 h 601"/>
                <a:gd name="T36" fmla="*/ 99 w 339"/>
                <a:gd name="T37" fmla="*/ 394 h 601"/>
                <a:gd name="T38" fmla="*/ 123 w 339"/>
                <a:gd name="T39" fmla="*/ 411 h 601"/>
                <a:gd name="T40" fmla="*/ 121 w 339"/>
                <a:gd name="T41" fmla="*/ 440 h 601"/>
                <a:gd name="T42" fmla="*/ 101 w 339"/>
                <a:gd name="T43" fmla="*/ 464 h 601"/>
                <a:gd name="T44" fmla="*/ 121 w 339"/>
                <a:gd name="T45" fmla="*/ 490 h 601"/>
                <a:gd name="T46" fmla="*/ 157 w 339"/>
                <a:gd name="T47" fmla="*/ 510 h 601"/>
                <a:gd name="T48" fmla="*/ 185 w 339"/>
                <a:gd name="T49" fmla="*/ 548 h 601"/>
                <a:gd name="T50" fmla="*/ 193 w 339"/>
                <a:gd name="T51" fmla="*/ 563 h 601"/>
                <a:gd name="T52" fmla="*/ 185 w 339"/>
                <a:gd name="T53" fmla="*/ 572 h 601"/>
                <a:gd name="T54" fmla="*/ 207 w 339"/>
                <a:gd name="T55" fmla="*/ 601 h 601"/>
                <a:gd name="T56" fmla="*/ 212 w 339"/>
                <a:gd name="T57" fmla="*/ 596 h 601"/>
                <a:gd name="T58" fmla="*/ 219 w 339"/>
                <a:gd name="T59" fmla="*/ 579 h 601"/>
                <a:gd name="T60" fmla="*/ 243 w 339"/>
                <a:gd name="T61" fmla="*/ 577 h 601"/>
                <a:gd name="T62" fmla="*/ 265 w 339"/>
                <a:gd name="T63" fmla="*/ 589 h 601"/>
                <a:gd name="T64" fmla="*/ 272 w 339"/>
                <a:gd name="T65" fmla="*/ 563 h 601"/>
                <a:gd name="T66" fmla="*/ 277 w 339"/>
                <a:gd name="T67" fmla="*/ 548 h 601"/>
                <a:gd name="T68" fmla="*/ 305 w 339"/>
                <a:gd name="T69" fmla="*/ 538 h 601"/>
                <a:gd name="T70" fmla="*/ 296 w 339"/>
                <a:gd name="T71" fmla="*/ 524 h 601"/>
                <a:gd name="T72" fmla="*/ 301 w 339"/>
                <a:gd name="T73" fmla="*/ 512 h 601"/>
                <a:gd name="T74" fmla="*/ 303 w 339"/>
                <a:gd name="T75" fmla="*/ 507 h 601"/>
                <a:gd name="T76" fmla="*/ 303 w 339"/>
                <a:gd name="T77" fmla="*/ 498 h 601"/>
                <a:gd name="T78" fmla="*/ 305 w 339"/>
                <a:gd name="T79" fmla="*/ 462 h 601"/>
                <a:gd name="T80" fmla="*/ 327 w 339"/>
                <a:gd name="T81" fmla="*/ 433 h 601"/>
                <a:gd name="T82" fmla="*/ 339 w 339"/>
                <a:gd name="T83" fmla="*/ 404 h 601"/>
                <a:gd name="T84" fmla="*/ 327 w 339"/>
                <a:gd name="T85" fmla="*/ 361 h 601"/>
                <a:gd name="T86" fmla="*/ 329 w 339"/>
                <a:gd name="T87" fmla="*/ 339 h 601"/>
                <a:gd name="T88" fmla="*/ 310 w 339"/>
                <a:gd name="T89" fmla="*/ 79 h 601"/>
                <a:gd name="T90" fmla="*/ 303 w 339"/>
                <a:gd name="T91" fmla="*/ 72 h 601"/>
                <a:gd name="T92" fmla="*/ 296 w 339"/>
                <a:gd name="T93" fmla="*/ 41 h 601"/>
                <a:gd name="T94" fmla="*/ 279 w 339"/>
                <a:gd name="T95" fmla="*/ 19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39" h="601">
                  <a:moveTo>
                    <a:pt x="279" y="0"/>
                  </a:moveTo>
                  <a:lnTo>
                    <a:pt x="58" y="15"/>
                  </a:lnTo>
                  <a:lnTo>
                    <a:pt x="60" y="19"/>
                  </a:lnTo>
                  <a:lnTo>
                    <a:pt x="77" y="31"/>
                  </a:lnTo>
                  <a:lnTo>
                    <a:pt x="80" y="41"/>
                  </a:lnTo>
                  <a:lnTo>
                    <a:pt x="94" y="51"/>
                  </a:lnTo>
                  <a:lnTo>
                    <a:pt x="101" y="70"/>
                  </a:lnTo>
                  <a:lnTo>
                    <a:pt x="99" y="77"/>
                  </a:lnTo>
                  <a:lnTo>
                    <a:pt x="94" y="89"/>
                  </a:lnTo>
                  <a:lnTo>
                    <a:pt x="89" y="94"/>
                  </a:lnTo>
                  <a:lnTo>
                    <a:pt x="89" y="103"/>
                  </a:lnTo>
                  <a:lnTo>
                    <a:pt x="75" y="120"/>
                  </a:lnTo>
                  <a:lnTo>
                    <a:pt x="60" y="123"/>
                  </a:lnTo>
                  <a:lnTo>
                    <a:pt x="58" y="128"/>
                  </a:lnTo>
                  <a:lnTo>
                    <a:pt x="41" y="128"/>
                  </a:lnTo>
                  <a:lnTo>
                    <a:pt x="34" y="132"/>
                  </a:lnTo>
                  <a:lnTo>
                    <a:pt x="27" y="144"/>
                  </a:lnTo>
                  <a:lnTo>
                    <a:pt x="29" y="154"/>
                  </a:lnTo>
                  <a:lnTo>
                    <a:pt x="39" y="164"/>
                  </a:lnTo>
                  <a:lnTo>
                    <a:pt x="41" y="171"/>
                  </a:lnTo>
                  <a:lnTo>
                    <a:pt x="39" y="185"/>
                  </a:lnTo>
                  <a:lnTo>
                    <a:pt x="27" y="212"/>
                  </a:lnTo>
                  <a:lnTo>
                    <a:pt x="15" y="221"/>
                  </a:lnTo>
                  <a:lnTo>
                    <a:pt x="10" y="228"/>
                  </a:lnTo>
                  <a:lnTo>
                    <a:pt x="10" y="238"/>
                  </a:lnTo>
                  <a:lnTo>
                    <a:pt x="5" y="248"/>
                  </a:lnTo>
                  <a:lnTo>
                    <a:pt x="5" y="250"/>
                  </a:lnTo>
                  <a:lnTo>
                    <a:pt x="0" y="262"/>
                  </a:lnTo>
                  <a:lnTo>
                    <a:pt x="3" y="284"/>
                  </a:lnTo>
                  <a:lnTo>
                    <a:pt x="8" y="301"/>
                  </a:lnTo>
                  <a:lnTo>
                    <a:pt x="10" y="308"/>
                  </a:lnTo>
                  <a:lnTo>
                    <a:pt x="34" y="337"/>
                  </a:lnTo>
                  <a:lnTo>
                    <a:pt x="58" y="356"/>
                  </a:lnTo>
                  <a:lnTo>
                    <a:pt x="65" y="363"/>
                  </a:lnTo>
                  <a:lnTo>
                    <a:pt x="80" y="401"/>
                  </a:lnTo>
                  <a:lnTo>
                    <a:pt x="85" y="404"/>
                  </a:lnTo>
                  <a:lnTo>
                    <a:pt x="92" y="397"/>
                  </a:lnTo>
                  <a:lnTo>
                    <a:pt x="99" y="394"/>
                  </a:lnTo>
                  <a:lnTo>
                    <a:pt x="118" y="404"/>
                  </a:lnTo>
                  <a:lnTo>
                    <a:pt x="123" y="411"/>
                  </a:lnTo>
                  <a:lnTo>
                    <a:pt x="118" y="423"/>
                  </a:lnTo>
                  <a:lnTo>
                    <a:pt x="121" y="440"/>
                  </a:lnTo>
                  <a:lnTo>
                    <a:pt x="104" y="457"/>
                  </a:lnTo>
                  <a:lnTo>
                    <a:pt x="101" y="464"/>
                  </a:lnTo>
                  <a:lnTo>
                    <a:pt x="106" y="476"/>
                  </a:lnTo>
                  <a:lnTo>
                    <a:pt x="121" y="490"/>
                  </a:lnTo>
                  <a:lnTo>
                    <a:pt x="145" y="505"/>
                  </a:lnTo>
                  <a:lnTo>
                    <a:pt x="157" y="510"/>
                  </a:lnTo>
                  <a:lnTo>
                    <a:pt x="181" y="529"/>
                  </a:lnTo>
                  <a:lnTo>
                    <a:pt x="185" y="548"/>
                  </a:lnTo>
                  <a:lnTo>
                    <a:pt x="193" y="558"/>
                  </a:lnTo>
                  <a:lnTo>
                    <a:pt x="193" y="563"/>
                  </a:lnTo>
                  <a:lnTo>
                    <a:pt x="185" y="567"/>
                  </a:lnTo>
                  <a:lnTo>
                    <a:pt x="185" y="572"/>
                  </a:lnTo>
                  <a:lnTo>
                    <a:pt x="202" y="601"/>
                  </a:lnTo>
                  <a:lnTo>
                    <a:pt x="207" y="601"/>
                  </a:lnTo>
                  <a:lnTo>
                    <a:pt x="207" y="596"/>
                  </a:lnTo>
                  <a:lnTo>
                    <a:pt x="212" y="596"/>
                  </a:lnTo>
                  <a:lnTo>
                    <a:pt x="214" y="599"/>
                  </a:lnTo>
                  <a:lnTo>
                    <a:pt x="219" y="579"/>
                  </a:lnTo>
                  <a:lnTo>
                    <a:pt x="229" y="575"/>
                  </a:lnTo>
                  <a:lnTo>
                    <a:pt x="243" y="577"/>
                  </a:lnTo>
                  <a:lnTo>
                    <a:pt x="255" y="582"/>
                  </a:lnTo>
                  <a:lnTo>
                    <a:pt x="265" y="589"/>
                  </a:lnTo>
                  <a:lnTo>
                    <a:pt x="277" y="584"/>
                  </a:lnTo>
                  <a:lnTo>
                    <a:pt x="272" y="563"/>
                  </a:lnTo>
                  <a:lnTo>
                    <a:pt x="269" y="551"/>
                  </a:lnTo>
                  <a:lnTo>
                    <a:pt x="277" y="548"/>
                  </a:lnTo>
                  <a:lnTo>
                    <a:pt x="303" y="541"/>
                  </a:lnTo>
                  <a:lnTo>
                    <a:pt x="305" y="538"/>
                  </a:lnTo>
                  <a:lnTo>
                    <a:pt x="296" y="526"/>
                  </a:lnTo>
                  <a:lnTo>
                    <a:pt x="296" y="524"/>
                  </a:lnTo>
                  <a:lnTo>
                    <a:pt x="301" y="522"/>
                  </a:lnTo>
                  <a:lnTo>
                    <a:pt x="301" y="512"/>
                  </a:lnTo>
                  <a:lnTo>
                    <a:pt x="305" y="507"/>
                  </a:lnTo>
                  <a:lnTo>
                    <a:pt x="303" y="507"/>
                  </a:lnTo>
                  <a:lnTo>
                    <a:pt x="303" y="502"/>
                  </a:lnTo>
                  <a:lnTo>
                    <a:pt x="303" y="498"/>
                  </a:lnTo>
                  <a:lnTo>
                    <a:pt x="305" y="478"/>
                  </a:lnTo>
                  <a:lnTo>
                    <a:pt x="305" y="462"/>
                  </a:lnTo>
                  <a:lnTo>
                    <a:pt x="320" y="450"/>
                  </a:lnTo>
                  <a:lnTo>
                    <a:pt x="327" y="433"/>
                  </a:lnTo>
                  <a:lnTo>
                    <a:pt x="329" y="426"/>
                  </a:lnTo>
                  <a:lnTo>
                    <a:pt x="339" y="404"/>
                  </a:lnTo>
                  <a:lnTo>
                    <a:pt x="337" y="382"/>
                  </a:lnTo>
                  <a:lnTo>
                    <a:pt x="327" y="361"/>
                  </a:lnTo>
                  <a:lnTo>
                    <a:pt x="329" y="349"/>
                  </a:lnTo>
                  <a:lnTo>
                    <a:pt x="329" y="339"/>
                  </a:lnTo>
                  <a:lnTo>
                    <a:pt x="332" y="334"/>
                  </a:lnTo>
                  <a:lnTo>
                    <a:pt x="310" y="79"/>
                  </a:lnTo>
                  <a:lnTo>
                    <a:pt x="305" y="77"/>
                  </a:lnTo>
                  <a:lnTo>
                    <a:pt x="303" y="72"/>
                  </a:lnTo>
                  <a:lnTo>
                    <a:pt x="298" y="48"/>
                  </a:lnTo>
                  <a:lnTo>
                    <a:pt x="296" y="41"/>
                  </a:lnTo>
                  <a:lnTo>
                    <a:pt x="286" y="34"/>
                  </a:lnTo>
                  <a:lnTo>
                    <a:pt x="279" y="1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4771A493-4A5E-3948-9C57-785FE44DD8B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658340" y="3885935"/>
              <a:ext cx="1074223" cy="465928"/>
            </a:xfrm>
            <a:custGeom>
              <a:avLst/>
              <a:gdLst>
                <a:gd name="T0" fmla="*/ 9 w 747"/>
                <a:gd name="T1" fmla="*/ 262 h 324"/>
                <a:gd name="T2" fmla="*/ 19 w 747"/>
                <a:gd name="T3" fmla="*/ 247 h 324"/>
                <a:gd name="T4" fmla="*/ 28 w 747"/>
                <a:gd name="T5" fmla="*/ 228 h 324"/>
                <a:gd name="T6" fmla="*/ 86 w 747"/>
                <a:gd name="T7" fmla="*/ 197 h 324"/>
                <a:gd name="T8" fmla="*/ 110 w 747"/>
                <a:gd name="T9" fmla="*/ 173 h 324"/>
                <a:gd name="T10" fmla="*/ 120 w 747"/>
                <a:gd name="T11" fmla="*/ 168 h 324"/>
                <a:gd name="T12" fmla="*/ 132 w 747"/>
                <a:gd name="T13" fmla="*/ 158 h 324"/>
                <a:gd name="T14" fmla="*/ 144 w 747"/>
                <a:gd name="T15" fmla="*/ 156 h 324"/>
                <a:gd name="T16" fmla="*/ 175 w 747"/>
                <a:gd name="T17" fmla="*/ 144 h 324"/>
                <a:gd name="T18" fmla="*/ 204 w 747"/>
                <a:gd name="T19" fmla="*/ 106 h 324"/>
                <a:gd name="T20" fmla="*/ 206 w 747"/>
                <a:gd name="T21" fmla="*/ 84 h 324"/>
                <a:gd name="T22" fmla="*/ 228 w 747"/>
                <a:gd name="T23" fmla="*/ 82 h 324"/>
                <a:gd name="T24" fmla="*/ 264 w 747"/>
                <a:gd name="T25" fmla="*/ 77 h 324"/>
                <a:gd name="T26" fmla="*/ 706 w 747"/>
                <a:gd name="T27" fmla="*/ 5 h 324"/>
                <a:gd name="T28" fmla="*/ 718 w 747"/>
                <a:gd name="T29" fmla="*/ 12 h 324"/>
                <a:gd name="T30" fmla="*/ 730 w 747"/>
                <a:gd name="T31" fmla="*/ 31 h 324"/>
                <a:gd name="T32" fmla="*/ 725 w 747"/>
                <a:gd name="T33" fmla="*/ 36 h 324"/>
                <a:gd name="T34" fmla="*/ 713 w 747"/>
                <a:gd name="T35" fmla="*/ 33 h 324"/>
                <a:gd name="T36" fmla="*/ 708 w 747"/>
                <a:gd name="T37" fmla="*/ 36 h 324"/>
                <a:gd name="T38" fmla="*/ 682 w 747"/>
                <a:gd name="T39" fmla="*/ 53 h 324"/>
                <a:gd name="T40" fmla="*/ 660 w 747"/>
                <a:gd name="T41" fmla="*/ 70 h 324"/>
                <a:gd name="T42" fmla="*/ 667 w 747"/>
                <a:gd name="T43" fmla="*/ 72 h 324"/>
                <a:gd name="T44" fmla="*/ 701 w 747"/>
                <a:gd name="T45" fmla="*/ 58 h 324"/>
                <a:gd name="T46" fmla="*/ 713 w 747"/>
                <a:gd name="T47" fmla="*/ 67 h 324"/>
                <a:gd name="T48" fmla="*/ 725 w 747"/>
                <a:gd name="T49" fmla="*/ 72 h 324"/>
                <a:gd name="T50" fmla="*/ 739 w 747"/>
                <a:gd name="T51" fmla="*/ 58 h 324"/>
                <a:gd name="T52" fmla="*/ 747 w 747"/>
                <a:gd name="T53" fmla="*/ 91 h 324"/>
                <a:gd name="T54" fmla="*/ 735 w 747"/>
                <a:gd name="T55" fmla="*/ 108 h 324"/>
                <a:gd name="T56" fmla="*/ 718 w 747"/>
                <a:gd name="T57" fmla="*/ 122 h 324"/>
                <a:gd name="T58" fmla="*/ 691 w 747"/>
                <a:gd name="T59" fmla="*/ 125 h 324"/>
                <a:gd name="T60" fmla="*/ 686 w 747"/>
                <a:gd name="T61" fmla="*/ 120 h 324"/>
                <a:gd name="T62" fmla="*/ 679 w 747"/>
                <a:gd name="T63" fmla="*/ 113 h 324"/>
                <a:gd name="T64" fmla="*/ 677 w 747"/>
                <a:gd name="T65" fmla="*/ 132 h 324"/>
                <a:gd name="T66" fmla="*/ 686 w 747"/>
                <a:gd name="T67" fmla="*/ 137 h 324"/>
                <a:gd name="T68" fmla="*/ 691 w 747"/>
                <a:gd name="T69" fmla="*/ 156 h 324"/>
                <a:gd name="T70" fmla="*/ 660 w 747"/>
                <a:gd name="T71" fmla="*/ 173 h 324"/>
                <a:gd name="T72" fmla="*/ 658 w 747"/>
                <a:gd name="T73" fmla="*/ 180 h 324"/>
                <a:gd name="T74" fmla="*/ 703 w 747"/>
                <a:gd name="T75" fmla="*/ 168 h 324"/>
                <a:gd name="T76" fmla="*/ 715 w 747"/>
                <a:gd name="T77" fmla="*/ 170 h 324"/>
                <a:gd name="T78" fmla="*/ 682 w 747"/>
                <a:gd name="T79" fmla="*/ 199 h 324"/>
                <a:gd name="T80" fmla="*/ 643 w 747"/>
                <a:gd name="T81" fmla="*/ 231 h 324"/>
                <a:gd name="T82" fmla="*/ 638 w 747"/>
                <a:gd name="T83" fmla="*/ 235 h 324"/>
                <a:gd name="T84" fmla="*/ 602 w 747"/>
                <a:gd name="T85" fmla="*/ 279 h 324"/>
                <a:gd name="T86" fmla="*/ 586 w 747"/>
                <a:gd name="T87" fmla="*/ 315 h 324"/>
                <a:gd name="T88" fmla="*/ 432 w 747"/>
                <a:gd name="T89" fmla="*/ 245 h 324"/>
                <a:gd name="T90" fmla="*/ 314 w 747"/>
                <a:gd name="T91" fmla="*/ 231 h 324"/>
                <a:gd name="T92" fmla="*/ 305 w 747"/>
                <a:gd name="T93" fmla="*/ 226 h 324"/>
                <a:gd name="T94" fmla="*/ 187 w 747"/>
                <a:gd name="T95" fmla="*/ 238 h 324"/>
                <a:gd name="T96" fmla="*/ 161 w 747"/>
                <a:gd name="T97" fmla="*/ 255 h 324"/>
                <a:gd name="T98" fmla="*/ 0 w 747"/>
                <a:gd name="T99" fmla="*/ 286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47" h="324">
                  <a:moveTo>
                    <a:pt x="0" y="286"/>
                  </a:moveTo>
                  <a:lnTo>
                    <a:pt x="2" y="262"/>
                  </a:lnTo>
                  <a:lnTo>
                    <a:pt x="9" y="262"/>
                  </a:lnTo>
                  <a:lnTo>
                    <a:pt x="12" y="259"/>
                  </a:lnTo>
                  <a:lnTo>
                    <a:pt x="19" y="255"/>
                  </a:lnTo>
                  <a:lnTo>
                    <a:pt x="19" y="247"/>
                  </a:lnTo>
                  <a:lnTo>
                    <a:pt x="19" y="243"/>
                  </a:lnTo>
                  <a:lnTo>
                    <a:pt x="21" y="238"/>
                  </a:lnTo>
                  <a:lnTo>
                    <a:pt x="28" y="228"/>
                  </a:lnTo>
                  <a:lnTo>
                    <a:pt x="45" y="221"/>
                  </a:lnTo>
                  <a:lnTo>
                    <a:pt x="67" y="216"/>
                  </a:lnTo>
                  <a:lnTo>
                    <a:pt x="86" y="197"/>
                  </a:lnTo>
                  <a:lnTo>
                    <a:pt x="93" y="194"/>
                  </a:lnTo>
                  <a:lnTo>
                    <a:pt x="105" y="182"/>
                  </a:lnTo>
                  <a:lnTo>
                    <a:pt x="110" y="173"/>
                  </a:lnTo>
                  <a:lnTo>
                    <a:pt x="110" y="173"/>
                  </a:lnTo>
                  <a:lnTo>
                    <a:pt x="117" y="173"/>
                  </a:lnTo>
                  <a:lnTo>
                    <a:pt x="120" y="168"/>
                  </a:lnTo>
                  <a:lnTo>
                    <a:pt x="122" y="166"/>
                  </a:lnTo>
                  <a:lnTo>
                    <a:pt x="127" y="158"/>
                  </a:lnTo>
                  <a:lnTo>
                    <a:pt x="132" y="158"/>
                  </a:lnTo>
                  <a:lnTo>
                    <a:pt x="137" y="163"/>
                  </a:lnTo>
                  <a:lnTo>
                    <a:pt x="144" y="158"/>
                  </a:lnTo>
                  <a:lnTo>
                    <a:pt x="144" y="156"/>
                  </a:lnTo>
                  <a:lnTo>
                    <a:pt x="156" y="149"/>
                  </a:lnTo>
                  <a:lnTo>
                    <a:pt x="163" y="144"/>
                  </a:lnTo>
                  <a:lnTo>
                    <a:pt x="175" y="144"/>
                  </a:lnTo>
                  <a:lnTo>
                    <a:pt x="189" y="120"/>
                  </a:lnTo>
                  <a:lnTo>
                    <a:pt x="201" y="113"/>
                  </a:lnTo>
                  <a:lnTo>
                    <a:pt x="204" y="106"/>
                  </a:lnTo>
                  <a:lnTo>
                    <a:pt x="204" y="98"/>
                  </a:lnTo>
                  <a:lnTo>
                    <a:pt x="204" y="91"/>
                  </a:lnTo>
                  <a:lnTo>
                    <a:pt x="206" y="84"/>
                  </a:lnTo>
                  <a:lnTo>
                    <a:pt x="206" y="82"/>
                  </a:lnTo>
                  <a:lnTo>
                    <a:pt x="228" y="77"/>
                  </a:lnTo>
                  <a:lnTo>
                    <a:pt x="228" y="82"/>
                  </a:lnTo>
                  <a:lnTo>
                    <a:pt x="249" y="79"/>
                  </a:lnTo>
                  <a:lnTo>
                    <a:pt x="259" y="77"/>
                  </a:lnTo>
                  <a:lnTo>
                    <a:pt x="264" y="77"/>
                  </a:lnTo>
                  <a:lnTo>
                    <a:pt x="490" y="41"/>
                  </a:lnTo>
                  <a:lnTo>
                    <a:pt x="703" y="0"/>
                  </a:lnTo>
                  <a:lnTo>
                    <a:pt x="706" y="5"/>
                  </a:lnTo>
                  <a:lnTo>
                    <a:pt x="708" y="7"/>
                  </a:lnTo>
                  <a:lnTo>
                    <a:pt x="713" y="12"/>
                  </a:lnTo>
                  <a:lnTo>
                    <a:pt x="718" y="12"/>
                  </a:lnTo>
                  <a:lnTo>
                    <a:pt x="722" y="17"/>
                  </a:lnTo>
                  <a:lnTo>
                    <a:pt x="725" y="21"/>
                  </a:lnTo>
                  <a:lnTo>
                    <a:pt x="730" y="31"/>
                  </a:lnTo>
                  <a:lnTo>
                    <a:pt x="727" y="33"/>
                  </a:lnTo>
                  <a:lnTo>
                    <a:pt x="727" y="36"/>
                  </a:lnTo>
                  <a:lnTo>
                    <a:pt x="725" y="36"/>
                  </a:lnTo>
                  <a:lnTo>
                    <a:pt x="725" y="31"/>
                  </a:lnTo>
                  <a:lnTo>
                    <a:pt x="718" y="33"/>
                  </a:lnTo>
                  <a:lnTo>
                    <a:pt x="713" y="33"/>
                  </a:lnTo>
                  <a:lnTo>
                    <a:pt x="708" y="31"/>
                  </a:lnTo>
                  <a:lnTo>
                    <a:pt x="706" y="33"/>
                  </a:lnTo>
                  <a:lnTo>
                    <a:pt x="708" y="36"/>
                  </a:lnTo>
                  <a:lnTo>
                    <a:pt x="708" y="38"/>
                  </a:lnTo>
                  <a:lnTo>
                    <a:pt x="686" y="48"/>
                  </a:lnTo>
                  <a:lnTo>
                    <a:pt x="682" y="53"/>
                  </a:lnTo>
                  <a:lnTo>
                    <a:pt x="674" y="60"/>
                  </a:lnTo>
                  <a:lnTo>
                    <a:pt x="662" y="62"/>
                  </a:lnTo>
                  <a:lnTo>
                    <a:pt x="660" y="70"/>
                  </a:lnTo>
                  <a:lnTo>
                    <a:pt x="660" y="72"/>
                  </a:lnTo>
                  <a:lnTo>
                    <a:pt x="662" y="74"/>
                  </a:lnTo>
                  <a:lnTo>
                    <a:pt x="667" y="72"/>
                  </a:lnTo>
                  <a:lnTo>
                    <a:pt x="679" y="67"/>
                  </a:lnTo>
                  <a:lnTo>
                    <a:pt x="694" y="62"/>
                  </a:lnTo>
                  <a:lnTo>
                    <a:pt x="701" y="58"/>
                  </a:lnTo>
                  <a:lnTo>
                    <a:pt x="713" y="58"/>
                  </a:lnTo>
                  <a:lnTo>
                    <a:pt x="715" y="60"/>
                  </a:lnTo>
                  <a:lnTo>
                    <a:pt x="713" y="67"/>
                  </a:lnTo>
                  <a:lnTo>
                    <a:pt x="715" y="72"/>
                  </a:lnTo>
                  <a:lnTo>
                    <a:pt x="718" y="74"/>
                  </a:lnTo>
                  <a:lnTo>
                    <a:pt x="725" y="72"/>
                  </a:lnTo>
                  <a:lnTo>
                    <a:pt x="725" y="67"/>
                  </a:lnTo>
                  <a:lnTo>
                    <a:pt x="732" y="58"/>
                  </a:lnTo>
                  <a:lnTo>
                    <a:pt x="739" y="58"/>
                  </a:lnTo>
                  <a:lnTo>
                    <a:pt x="744" y="70"/>
                  </a:lnTo>
                  <a:lnTo>
                    <a:pt x="747" y="86"/>
                  </a:lnTo>
                  <a:lnTo>
                    <a:pt x="747" y="91"/>
                  </a:lnTo>
                  <a:lnTo>
                    <a:pt x="747" y="94"/>
                  </a:lnTo>
                  <a:lnTo>
                    <a:pt x="737" y="103"/>
                  </a:lnTo>
                  <a:lnTo>
                    <a:pt x="735" y="108"/>
                  </a:lnTo>
                  <a:lnTo>
                    <a:pt x="732" y="113"/>
                  </a:lnTo>
                  <a:lnTo>
                    <a:pt x="725" y="120"/>
                  </a:lnTo>
                  <a:lnTo>
                    <a:pt x="718" y="122"/>
                  </a:lnTo>
                  <a:lnTo>
                    <a:pt x="710" y="127"/>
                  </a:lnTo>
                  <a:lnTo>
                    <a:pt x="696" y="125"/>
                  </a:lnTo>
                  <a:lnTo>
                    <a:pt x="691" y="125"/>
                  </a:lnTo>
                  <a:lnTo>
                    <a:pt x="691" y="125"/>
                  </a:lnTo>
                  <a:lnTo>
                    <a:pt x="689" y="125"/>
                  </a:lnTo>
                  <a:lnTo>
                    <a:pt x="686" y="120"/>
                  </a:lnTo>
                  <a:lnTo>
                    <a:pt x="686" y="115"/>
                  </a:lnTo>
                  <a:lnTo>
                    <a:pt x="684" y="113"/>
                  </a:lnTo>
                  <a:lnTo>
                    <a:pt x="679" y="113"/>
                  </a:lnTo>
                  <a:lnTo>
                    <a:pt x="677" y="115"/>
                  </a:lnTo>
                  <a:lnTo>
                    <a:pt x="679" y="127"/>
                  </a:lnTo>
                  <a:lnTo>
                    <a:pt x="677" y="132"/>
                  </a:lnTo>
                  <a:lnTo>
                    <a:pt x="677" y="130"/>
                  </a:lnTo>
                  <a:lnTo>
                    <a:pt x="679" y="137"/>
                  </a:lnTo>
                  <a:lnTo>
                    <a:pt x="686" y="137"/>
                  </a:lnTo>
                  <a:lnTo>
                    <a:pt x="691" y="144"/>
                  </a:lnTo>
                  <a:lnTo>
                    <a:pt x="689" y="151"/>
                  </a:lnTo>
                  <a:lnTo>
                    <a:pt x="691" y="156"/>
                  </a:lnTo>
                  <a:lnTo>
                    <a:pt x="674" y="175"/>
                  </a:lnTo>
                  <a:lnTo>
                    <a:pt x="670" y="175"/>
                  </a:lnTo>
                  <a:lnTo>
                    <a:pt x="660" y="173"/>
                  </a:lnTo>
                  <a:lnTo>
                    <a:pt x="653" y="173"/>
                  </a:lnTo>
                  <a:lnTo>
                    <a:pt x="653" y="175"/>
                  </a:lnTo>
                  <a:lnTo>
                    <a:pt x="658" y="180"/>
                  </a:lnTo>
                  <a:lnTo>
                    <a:pt x="677" y="180"/>
                  </a:lnTo>
                  <a:lnTo>
                    <a:pt x="686" y="175"/>
                  </a:lnTo>
                  <a:lnTo>
                    <a:pt x="703" y="168"/>
                  </a:lnTo>
                  <a:lnTo>
                    <a:pt x="706" y="163"/>
                  </a:lnTo>
                  <a:lnTo>
                    <a:pt x="708" y="163"/>
                  </a:lnTo>
                  <a:lnTo>
                    <a:pt x="715" y="170"/>
                  </a:lnTo>
                  <a:lnTo>
                    <a:pt x="708" y="182"/>
                  </a:lnTo>
                  <a:lnTo>
                    <a:pt x="696" y="197"/>
                  </a:lnTo>
                  <a:lnTo>
                    <a:pt x="682" y="199"/>
                  </a:lnTo>
                  <a:lnTo>
                    <a:pt x="674" y="204"/>
                  </a:lnTo>
                  <a:lnTo>
                    <a:pt x="658" y="207"/>
                  </a:lnTo>
                  <a:lnTo>
                    <a:pt x="643" y="231"/>
                  </a:lnTo>
                  <a:lnTo>
                    <a:pt x="636" y="231"/>
                  </a:lnTo>
                  <a:lnTo>
                    <a:pt x="636" y="233"/>
                  </a:lnTo>
                  <a:lnTo>
                    <a:pt x="638" y="235"/>
                  </a:lnTo>
                  <a:lnTo>
                    <a:pt x="622" y="245"/>
                  </a:lnTo>
                  <a:lnTo>
                    <a:pt x="612" y="257"/>
                  </a:lnTo>
                  <a:lnTo>
                    <a:pt x="602" y="279"/>
                  </a:lnTo>
                  <a:lnTo>
                    <a:pt x="598" y="303"/>
                  </a:lnTo>
                  <a:lnTo>
                    <a:pt x="593" y="310"/>
                  </a:lnTo>
                  <a:lnTo>
                    <a:pt x="586" y="315"/>
                  </a:lnTo>
                  <a:lnTo>
                    <a:pt x="550" y="319"/>
                  </a:lnTo>
                  <a:lnTo>
                    <a:pt x="545" y="324"/>
                  </a:lnTo>
                  <a:lnTo>
                    <a:pt x="432" y="245"/>
                  </a:lnTo>
                  <a:lnTo>
                    <a:pt x="333" y="257"/>
                  </a:lnTo>
                  <a:lnTo>
                    <a:pt x="331" y="243"/>
                  </a:lnTo>
                  <a:lnTo>
                    <a:pt x="314" y="231"/>
                  </a:lnTo>
                  <a:lnTo>
                    <a:pt x="307" y="233"/>
                  </a:lnTo>
                  <a:lnTo>
                    <a:pt x="302" y="231"/>
                  </a:lnTo>
                  <a:lnTo>
                    <a:pt x="305" y="226"/>
                  </a:lnTo>
                  <a:lnTo>
                    <a:pt x="302" y="223"/>
                  </a:lnTo>
                  <a:lnTo>
                    <a:pt x="189" y="238"/>
                  </a:lnTo>
                  <a:lnTo>
                    <a:pt x="187" y="238"/>
                  </a:lnTo>
                  <a:lnTo>
                    <a:pt x="185" y="240"/>
                  </a:lnTo>
                  <a:lnTo>
                    <a:pt x="161" y="250"/>
                  </a:lnTo>
                  <a:lnTo>
                    <a:pt x="161" y="255"/>
                  </a:lnTo>
                  <a:lnTo>
                    <a:pt x="153" y="255"/>
                  </a:lnTo>
                  <a:lnTo>
                    <a:pt x="127" y="267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15DACF34-D5C8-DA4B-A0D0-58E7BE16A4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49383" y="4006731"/>
              <a:ext cx="1005197" cy="352322"/>
            </a:xfrm>
            <a:custGeom>
              <a:avLst/>
              <a:gdLst>
                <a:gd name="T0" fmla="*/ 699 w 699"/>
                <a:gd name="T1" fmla="*/ 0 h 245"/>
                <a:gd name="T2" fmla="*/ 557 w 699"/>
                <a:gd name="T3" fmla="*/ 17 h 245"/>
                <a:gd name="T4" fmla="*/ 548 w 699"/>
                <a:gd name="T5" fmla="*/ 22 h 245"/>
                <a:gd name="T6" fmla="*/ 197 w 699"/>
                <a:gd name="T7" fmla="*/ 55 h 245"/>
                <a:gd name="T8" fmla="*/ 190 w 699"/>
                <a:gd name="T9" fmla="*/ 50 h 245"/>
                <a:gd name="T10" fmla="*/ 176 w 699"/>
                <a:gd name="T11" fmla="*/ 53 h 245"/>
                <a:gd name="T12" fmla="*/ 180 w 699"/>
                <a:gd name="T13" fmla="*/ 58 h 245"/>
                <a:gd name="T14" fmla="*/ 180 w 699"/>
                <a:gd name="T15" fmla="*/ 70 h 245"/>
                <a:gd name="T16" fmla="*/ 56 w 699"/>
                <a:gd name="T17" fmla="*/ 79 h 245"/>
                <a:gd name="T18" fmla="*/ 48 w 699"/>
                <a:gd name="T19" fmla="*/ 94 h 245"/>
                <a:gd name="T20" fmla="*/ 44 w 699"/>
                <a:gd name="T21" fmla="*/ 113 h 245"/>
                <a:gd name="T22" fmla="*/ 46 w 699"/>
                <a:gd name="T23" fmla="*/ 118 h 245"/>
                <a:gd name="T24" fmla="*/ 41 w 699"/>
                <a:gd name="T25" fmla="*/ 135 h 245"/>
                <a:gd name="T26" fmla="*/ 39 w 699"/>
                <a:gd name="T27" fmla="*/ 139 h 245"/>
                <a:gd name="T28" fmla="*/ 41 w 699"/>
                <a:gd name="T29" fmla="*/ 144 h 245"/>
                <a:gd name="T30" fmla="*/ 36 w 699"/>
                <a:gd name="T31" fmla="*/ 154 h 245"/>
                <a:gd name="T32" fmla="*/ 27 w 699"/>
                <a:gd name="T33" fmla="*/ 166 h 245"/>
                <a:gd name="T34" fmla="*/ 22 w 699"/>
                <a:gd name="T35" fmla="*/ 187 h 245"/>
                <a:gd name="T36" fmla="*/ 10 w 699"/>
                <a:gd name="T37" fmla="*/ 202 h 245"/>
                <a:gd name="T38" fmla="*/ 12 w 699"/>
                <a:gd name="T39" fmla="*/ 216 h 245"/>
                <a:gd name="T40" fmla="*/ 12 w 699"/>
                <a:gd name="T41" fmla="*/ 235 h 245"/>
                <a:gd name="T42" fmla="*/ 8 w 699"/>
                <a:gd name="T43" fmla="*/ 235 h 245"/>
                <a:gd name="T44" fmla="*/ 0 w 699"/>
                <a:gd name="T45" fmla="*/ 245 h 245"/>
                <a:gd name="T46" fmla="*/ 180 w 699"/>
                <a:gd name="T47" fmla="*/ 233 h 245"/>
                <a:gd name="T48" fmla="*/ 404 w 699"/>
                <a:gd name="T49" fmla="*/ 211 h 245"/>
                <a:gd name="T50" fmla="*/ 493 w 699"/>
                <a:gd name="T51" fmla="*/ 202 h 245"/>
                <a:gd name="T52" fmla="*/ 495 w 699"/>
                <a:gd name="T53" fmla="*/ 178 h 245"/>
                <a:gd name="T54" fmla="*/ 502 w 699"/>
                <a:gd name="T55" fmla="*/ 178 h 245"/>
                <a:gd name="T56" fmla="*/ 505 w 699"/>
                <a:gd name="T57" fmla="*/ 175 h 245"/>
                <a:gd name="T58" fmla="*/ 512 w 699"/>
                <a:gd name="T59" fmla="*/ 171 h 245"/>
                <a:gd name="T60" fmla="*/ 512 w 699"/>
                <a:gd name="T61" fmla="*/ 163 h 245"/>
                <a:gd name="T62" fmla="*/ 512 w 699"/>
                <a:gd name="T63" fmla="*/ 159 h 245"/>
                <a:gd name="T64" fmla="*/ 514 w 699"/>
                <a:gd name="T65" fmla="*/ 154 h 245"/>
                <a:gd name="T66" fmla="*/ 521 w 699"/>
                <a:gd name="T67" fmla="*/ 144 h 245"/>
                <a:gd name="T68" fmla="*/ 538 w 699"/>
                <a:gd name="T69" fmla="*/ 137 h 245"/>
                <a:gd name="T70" fmla="*/ 560 w 699"/>
                <a:gd name="T71" fmla="*/ 132 h 245"/>
                <a:gd name="T72" fmla="*/ 579 w 699"/>
                <a:gd name="T73" fmla="*/ 113 h 245"/>
                <a:gd name="T74" fmla="*/ 586 w 699"/>
                <a:gd name="T75" fmla="*/ 110 h 245"/>
                <a:gd name="T76" fmla="*/ 598 w 699"/>
                <a:gd name="T77" fmla="*/ 98 h 245"/>
                <a:gd name="T78" fmla="*/ 603 w 699"/>
                <a:gd name="T79" fmla="*/ 89 h 245"/>
                <a:gd name="T80" fmla="*/ 603 w 699"/>
                <a:gd name="T81" fmla="*/ 89 h 245"/>
                <a:gd name="T82" fmla="*/ 610 w 699"/>
                <a:gd name="T83" fmla="*/ 89 h 245"/>
                <a:gd name="T84" fmla="*/ 613 w 699"/>
                <a:gd name="T85" fmla="*/ 84 h 245"/>
                <a:gd name="T86" fmla="*/ 615 w 699"/>
                <a:gd name="T87" fmla="*/ 82 h 245"/>
                <a:gd name="T88" fmla="*/ 620 w 699"/>
                <a:gd name="T89" fmla="*/ 74 h 245"/>
                <a:gd name="T90" fmla="*/ 625 w 699"/>
                <a:gd name="T91" fmla="*/ 74 h 245"/>
                <a:gd name="T92" fmla="*/ 630 w 699"/>
                <a:gd name="T93" fmla="*/ 79 h 245"/>
                <a:gd name="T94" fmla="*/ 637 w 699"/>
                <a:gd name="T95" fmla="*/ 74 h 245"/>
                <a:gd name="T96" fmla="*/ 637 w 699"/>
                <a:gd name="T97" fmla="*/ 72 h 245"/>
                <a:gd name="T98" fmla="*/ 649 w 699"/>
                <a:gd name="T99" fmla="*/ 65 h 245"/>
                <a:gd name="T100" fmla="*/ 656 w 699"/>
                <a:gd name="T101" fmla="*/ 60 h 245"/>
                <a:gd name="T102" fmla="*/ 668 w 699"/>
                <a:gd name="T103" fmla="*/ 60 h 245"/>
                <a:gd name="T104" fmla="*/ 682 w 699"/>
                <a:gd name="T105" fmla="*/ 36 h 245"/>
                <a:gd name="T106" fmla="*/ 694 w 699"/>
                <a:gd name="T107" fmla="*/ 29 h 245"/>
                <a:gd name="T108" fmla="*/ 697 w 699"/>
                <a:gd name="T109" fmla="*/ 22 h 245"/>
                <a:gd name="T110" fmla="*/ 697 w 699"/>
                <a:gd name="T111" fmla="*/ 14 h 245"/>
                <a:gd name="T112" fmla="*/ 697 w 699"/>
                <a:gd name="T113" fmla="*/ 7 h 245"/>
                <a:gd name="T114" fmla="*/ 699 w 699"/>
                <a:gd name="T115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99" h="245">
                  <a:moveTo>
                    <a:pt x="699" y="0"/>
                  </a:moveTo>
                  <a:lnTo>
                    <a:pt x="557" y="17"/>
                  </a:lnTo>
                  <a:lnTo>
                    <a:pt x="548" y="22"/>
                  </a:lnTo>
                  <a:lnTo>
                    <a:pt x="197" y="55"/>
                  </a:lnTo>
                  <a:lnTo>
                    <a:pt x="190" y="50"/>
                  </a:lnTo>
                  <a:lnTo>
                    <a:pt x="176" y="53"/>
                  </a:lnTo>
                  <a:lnTo>
                    <a:pt x="180" y="58"/>
                  </a:lnTo>
                  <a:lnTo>
                    <a:pt x="180" y="70"/>
                  </a:lnTo>
                  <a:lnTo>
                    <a:pt x="56" y="79"/>
                  </a:lnTo>
                  <a:lnTo>
                    <a:pt x="48" y="94"/>
                  </a:lnTo>
                  <a:lnTo>
                    <a:pt x="44" y="113"/>
                  </a:lnTo>
                  <a:lnTo>
                    <a:pt x="46" y="118"/>
                  </a:lnTo>
                  <a:lnTo>
                    <a:pt x="41" y="135"/>
                  </a:lnTo>
                  <a:lnTo>
                    <a:pt x="39" y="139"/>
                  </a:lnTo>
                  <a:lnTo>
                    <a:pt x="41" y="144"/>
                  </a:lnTo>
                  <a:lnTo>
                    <a:pt x="36" y="154"/>
                  </a:lnTo>
                  <a:lnTo>
                    <a:pt x="27" y="166"/>
                  </a:lnTo>
                  <a:lnTo>
                    <a:pt x="22" y="187"/>
                  </a:lnTo>
                  <a:lnTo>
                    <a:pt x="10" y="202"/>
                  </a:lnTo>
                  <a:lnTo>
                    <a:pt x="12" y="216"/>
                  </a:lnTo>
                  <a:lnTo>
                    <a:pt x="12" y="235"/>
                  </a:lnTo>
                  <a:lnTo>
                    <a:pt x="8" y="235"/>
                  </a:lnTo>
                  <a:lnTo>
                    <a:pt x="0" y="245"/>
                  </a:lnTo>
                  <a:lnTo>
                    <a:pt x="180" y="233"/>
                  </a:lnTo>
                  <a:lnTo>
                    <a:pt x="404" y="211"/>
                  </a:lnTo>
                  <a:lnTo>
                    <a:pt x="493" y="202"/>
                  </a:lnTo>
                  <a:lnTo>
                    <a:pt x="495" y="178"/>
                  </a:lnTo>
                  <a:lnTo>
                    <a:pt x="502" y="178"/>
                  </a:lnTo>
                  <a:lnTo>
                    <a:pt x="505" y="175"/>
                  </a:lnTo>
                  <a:lnTo>
                    <a:pt x="512" y="171"/>
                  </a:lnTo>
                  <a:lnTo>
                    <a:pt x="512" y="163"/>
                  </a:lnTo>
                  <a:lnTo>
                    <a:pt x="512" y="159"/>
                  </a:lnTo>
                  <a:lnTo>
                    <a:pt x="514" y="154"/>
                  </a:lnTo>
                  <a:lnTo>
                    <a:pt x="521" y="144"/>
                  </a:lnTo>
                  <a:lnTo>
                    <a:pt x="538" y="137"/>
                  </a:lnTo>
                  <a:lnTo>
                    <a:pt x="560" y="132"/>
                  </a:lnTo>
                  <a:lnTo>
                    <a:pt x="579" y="113"/>
                  </a:lnTo>
                  <a:lnTo>
                    <a:pt x="586" y="110"/>
                  </a:lnTo>
                  <a:lnTo>
                    <a:pt x="598" y="98"/>
                  </a:lnTo>
                  <a:lnTo>
                    <a:pt x="603" y="89"/>
                  </a:lnTo>
                  <a:lnTo>
                    <a:pt x="603" y="89"/>
                  </a:lnTo>
                  <a:lnTo>
                    <a:pt x="610" y="89"/>
                  </a:lnTo>
                  <a:lnTo>
                    <a:pt x="613" y="84"/>
                  </a:lnTo>
                  <a:lnTo>
                    <a:pt x="615" y="82"/>
                  </a:lnTo>
                  <a:lnTo>
                    <a:pt x="620" y="74"/>
                  </a:lnTo>
                  <a:lnTo>
                    <a:pt x="625" y="74"/>
                  </a:lnTo>
                  <a:lnTo>
                    <a:pt x="630" y="79"/>
                  </a:lnTo>
                  <a:lnTo>
                    <a:pt x="637" y="74"/>
                  </a:lnTo>
                  <a:lnTo>
                    <a:pt x="637" y="72"/>
                  </a:lnTo>
                  <a:lnTo>
                    <a:pt x="649" y="65"/>
                  </a:lnTo>
                  <a:lnTo>
                    <a:pt x="656" y="60"/>
                  </a:lnTo>
                  <a:lnTo>
                    <a:pt x="668" y="60"/>
                  </a:lnTo>
                  <a:lnTo>
                    <a:pt x="682" y="36"/>
                  </a:lnTo>
                  <a:lnTo>
                    <a:pt x="694" y="29"/>
                  </a:lnTo>
                  <a:lnTo>
                    <a:pt x="697" y="22"/>
                  </a:lnTo>
                  <a:lnTo>
                    <a:pt x="697" y="14"/>
                  </a:lnTo>
                  <a:lnTo>
                    <a:pt x="697" y="7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D2157FD9-7C6D-8F42-B51A-4103ED06A5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816525" y="4206621"/>
              <a:ext cx="625552" cy="474556"/>
            </a:xfrm>
            <a:custGeom>
              <a:avLst/>
              <a:gdLst>
                <a:gd name="T0" fmla="*/ 257 w 435"/>
                <a:gd name="T1" fmla="*/ 330 h 330"/>
                <a:gd name="T2" fmla="*/ 240 w 435"/>
                <a:gd name="T3" fmla="*/ 327 h 330"/>
                <a:gd name="T4" fmla="*/ 233 w 435"/>
                <a:gd name="T5" fmla="*/ 298 h 330"/>
                <a:gd name="T6" fmla="*/ 209 w 435"/>
                <a:gd name="T7" fmla="*/ 279 h 330"/>
                <a:gd name="T8" fmla="*/ 192 w 435"/>
                <a:gd name="T9" fmla="*/ 245 h 330"/>
                <a:gd name="T10" fmla="*/ 183 w 435"/>
                <a:gd name="T11" fmla="*/ 231 h 330"/>
                <a:gd name="T12" fmla="*/ 156 w 435"/>
                <a:gd name="T13" fmla="*/ 214 h 330"/>
                <a:gd name="T14" fmla="*/ 147 w 435"/>
                <a:gd name="T15" fmla="*/ 200 h 330"/>
                <a:gd name="T16" fmla="*/ 137 w 435"/>
                <a:gd name="T17" fmla="*/ 188 h 330"/>
                <a:gd name="T18" fmla="*/ 96 w 435"/>
                <a:gd name="T19" fmla="*/ 157 h 330"/>
                <a:gd name="T20" fmla="*/ 79 w 435"/>
                <a:gd name="T21" fmla="*/ 142 h 330"/>
                <a:gd name="T22" fmla="*/ 60 w 435"/>
                <a:gd name="T23" fmla="*/ 116 h 330"/>
                <a:gd name="T24" fmla="*/ 48 w 435"/>
                <a:gd name="T25" fmla="*/ 101 h 330"/>
                <a:gd name="T26" fmla="*/ 7 w 435"/>
                <a:gd name="T27" fmla="*/ 87 h 330"/>
                <a:gd name="T28" fmla="*/ 7 w 435"/>
                <a:gd name="T29" fmla="*/ 60 h 330"/>
                <a:gd name="T30" fmla="*/ 17 w 435"/>
                <a:gd name="T31" fmla="*/ 51 h 330"/>
                <a:gd name="T32" fmla="*/ 17 w 435"/>
                <a:gd name="T33" fmla="*/ 44 h 330"/>
                <a:gd name="T34" fmla="*/ 51 w 435"/>
                <a:gd name="T35" fmla="*/ 32 h 330"/>
                <a:gd name="T36" fmla="*/ 75 w 435"/>
                <a:gd name="T37" fmla="*/ 17 h 330"/>
                <a:gd name="T38" fmla="*/ 79 w 435"/>
                <a:gd name="T39" fmla="*/ 15 h 330"/>
                <a:gd name="T40" fmla="*/ 195 w 435"/>
                <a:gd name="T41" fmla="*/ 3 h 330"/>
                <a:gd name="T42" fmla="*/ 197 w 435"/>
                <a:gd name="T43" fmla="*/ 10 h 330"/>
                <a:gd name="T44" fmla="*/ 221 w 435"/>
                <a:gd name="T45" fmla="*/ 20 h 330"/>
                <a:gd name="T46" fmla="*/ 322 w 435"/>
                <a:gd name="T47" fmla="*/ 22 h 330"/>
                <a:gd name="T48" fmla="*/ 432 w 435"/>
                <a:gd name="T49" fmla="*/ 104 h 330"/>
                <a:gd name="T50" fmla="*/ 416 w 435"/>
                <a:gd name="T51" fmla="*/ 121 h 330"/>
                <a:gd name="T52" fmla="*/ 396 w 435"/>
                <a:gd name="T53" fmla="*/ 149 h 330"/>
                <a:gd name="T54" fmla="*/ 392 w 435"/>
                <a:gd name="T55" fmla="*/ 173 h 330"/>
                <a:gd name="T56" fmla="*/ 389 w 435"/>
                <a:gd name="T57" fmla="*/ 188 h 330"/>
                <a:gd name="T58" fmla="*/ 380 w 435"/>
                <a:gd name="T59" fmla="*/ 193 h 330"/>
                <a:gd name="T60" fmla="*/ 370 w 435"/>
                <a:gd name="T61" fmla="*/ 205 h 330"/>
                <a:gd name="T62" fmla="*/ 358 w 435"/>
                <a:gd name="T63" fmla="*/ 221 h 330"/>
                <a:gd name="T64" fmla="*/ 336 w 435"/>
                <a:gd name="T65" fmla="*/ 245 h 330"/>
                <a:gd name="T66" fmla="*/ 320 w 435"/>
                <a:gd name="T67" fmla="*/ 260 h 330"/>
                <a:gd name="T68" fmla="*/ 308 w 435"/>
                <a:gd name="T69" fmla="*/ 270 h 330"/>
                <a:gd name="T70" fmla="*/ 293 w 435"/>
                <a:gd name="T71" fmla="*/ 277 h 330"/>
                <a:gd name="T72" fmla="*/ 291 w 435"/>
                <a:gd name="T73" fmla="*/ 282 h 330"/>
                <a:gd name="T74" fmla="*/ 286 w 435"/>
                <a:gd name="T75" fmla="*/ 294 h 330"/>
                <a:gd name="T76" fmla="*/ 271 w 435"/>
                <a:gd name="T77" fmla="*/ 298 h 330"/>
                <a:gd name="T78" fmla="*/ 269 w 435"/>
                <a:gd name="T79" fmla="*/ 303 h 330"/>
                <a:gd name="T80" fmla="*/ 274 w 435"/>
                <a:gd name="T81" fmla="*/ 306 h 330"/>
                <a:gd name="T82" fmla="*/ 276 w 435"/>
                <a:gd name="T83" fmla="*/ 313 h 330"/>
                <a:gd name="T84" fmla="*/ 264 w 435"/>
                <a:gd name="T85" fmla="*/ 322 h 330"/>
                <a:gd name="T86" fmla="*/ 262 w 435"/>
                <a:gd name="T87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35" h="330">
                  <a:moveTo>
                    <a:pt x="262" y="330"/>
                  </a:moveTo>
                  <a:lnTo>
                    <a:pt x="257" y="330"/>
                  </a:lnTo>
                  <a:lnTo>
                    <a:pt x="245" y="330"/>
                  </a:lnTo>
                  <a:lnTo>
                    <a:pt x="240" y="327"/>
                  </a:lnTo>
                  <a:lnTo>
                    <a:pt x="238" y="320"/>
                  </a:lnTo>
                  <a:lnTo>
                    <a:pt x="233" y="298"/>
                  </a:lnTo>
                  <a:lnTo>
                    <a:pt x="221" y="284"/>
                  </a:lnTo>
                  <a:lnTo>
                    <a:pt x="209" y="279"/>
                  </a:lnTo>
                  <a:lnTo>
                    <a:pt x="202" y="258"/>
                  </a:lnTo>
                  <a:lnTo>
                    <a:pt x="192" y="245"/>
                  </a:lnTo>
                  <a:lnTo>
                    <a:pt x="190" y="233"/>
                  </a:lnTo>
                  <a:lnTo>
                    <a:pt x="183" y="231"/>
                  </a:lnTo>
                  <a:lnTo>
                    <a:pt x="166" y="226"/>
                  </a:lnTo>
                  <a:lnTo>
                    <a:pt x="156" y="214"/>
                  </a:lnTo>
                  <a:lnTo>
                    <a:pt x="147" y="207"/>
                  </a:lnTo>
                  <a:lnTo>
                    <a:pt x="147" y="200"/>
                  </a:lnTo>
                  <a:lnTo>
                    <a:pt x="142" y="190"/>
                  </a:lnTo>
                  <a:lnTo>
                    <a:pt x="137" y="188"/>
                  </a:lnTo>
                  <a:lnTo>
                    <a:pt x="123" y="181"/>
                  </a:lnTo>
                  <a:lnTo>
                    <a:pt x="96" y="157"/>
                  </a:lnTo>
                  <a:lnTo>
                    <a:pt x="84" y="152"/>
                  </a:lnTo>
                  <a:lnTo>
                    <a:pt x="79" y="142"/>
                  </a:lnTo>
                  <a:lnTo>
                    <a:pt x="67" y="133"/>
                  </a:lnTo>
                  <a:lnTo>
                    <a:pt x="60" y="116"/>
                  </a:lnTo>
                  <a:lnTo>
                    <a:pt x="51" y="108"/>
                  </a:lnTo>
                  <a:lnTo>
                    <a:pt x="48" y="101"/>
                  </a:lnTo>
                  <a:lnTo>
                    <a:pt x="31" y="96"/>
                  </a:lnTo>
                  <a:lnTo>
                    <a:pt x="7" y="87"/>
                  </a:lnTo>
                  <a:lnTo>
                    <a:pt x="0" y="80"/>
                  </a:lnTo>
                  <a:lnTo>
                    <a:pt x="7" y="60"/>
                  </a:lnTo>
                  <a:lnTo>
                    <a:pt x="15" y="56"/>
                  </a:lnTo>
                  <a:lnTo>
                    <a:pt x="17" y="51"/>
                  </a:lnTo>
                  <a:lnTo>
                    <a:pt x="19" y="46"/>
                  </a:lnTo>
                  <a:lnTo>
                    <a:pt x="17" y="44"/>
                  </a:lnTo>
                  <a:lnTo>
                    <a:pt x="43" y="32"/>
                  </a:lnTo>
                  <a:lnTo>
                    <a:pt x="51" y="32"/>
                  </a:lnTo>
                  <a:lnTo>
                    <a:pt x="51" y="27"/>
                  </a:lnTo>
                  <a:lnTo>
                    <a:pt x="75" y="17"/>
                  </a:lnTo>
                  <a:lnTo>
                    <a:pt x="77" y="15"/>
                  </a:lnTo>
                  <a:lnTo>
                    <a:pt x="79" y="15"/>
                  </a:lnTo>
                  <a:lnTo>
                    <a:pt x="192" y="0"/>
                  </a:lnTo>
                  <a:lnTo>
                    <a:pt x="195" y="3"/>
                  </a:lnTo>
                  <a:lnTo>
                    <a:pt x="192" y="8"/>
                  </a:lnTo>
                  <a:lnTo>
                    <a:pt x="197" y="10"/>
                  </a:lnTo>
                  <a:lnTo>
                    <a:pt x="204" y="8"/>
                  </a:lnTo>
                  <a:lnTo>
                    <a:pt x="221" y="20"/>
                  </a:lnTo>
                  <a:lnTo>
                    <a:pt x="223" y="34"/>
                  </a:lnTo>
                  <a:lnTo>
                    <a:pt x="322" y="22"/>
                  </a:lnTo>
                  <a:lnTo>
                    <a:pt x="435" y="101"/>
                  </a:lnTo>
                  <a:lnTo>
                    <a:pt x="432" y="104"/>
                  </a:lnTo>
                  <a:lnTo>
                    <a:pt x="423" y="108"/>
                  </a:lnTo>
                  <a:lnTo>
                    <a:pt x="416" y="121"/>
                  </a:lnTo>
                  <a:lnTo>
                    <a:pt x="404" y="135"/>
                  </a:lnTo>
                  <a:lnTo>
                    <a:pt x="396" y="149"/>
                  </a:lnTo>
                  <a:lnTo>
                    <a:pt x="392" y="161"/>
                  </a:lnTo>
                  <a:lnTo>
                    <a:pt x="392" y="173"/>
                  </a:lnTo>
                  <a:lnTo>
                    <a:pt x="392" y="183"/>
                  </a:lnTo>
                  <a:lnTo>
                    <a:pt x="389" y="188"/>
                  </a:lnTo>
                  <a:lnTo>
                    <a:pt x="387" y="193"/>
                  </a:lnTo>
                  <a:lnTo>
                    <a:pt x="380" y="193"/>
                  </a:lnTo>
                  <a:lnTo>
                    <a:pt x="375" y="197"/>
                  </a:lnTo>
                  <a:lnTo>
                    <a:pt x="370" y="205"/>
                  </a:lnTo>
                  <a:lnTo>
                    <a:pt x="363" y="214"/>
                  </a:lnTo>
                  <a:lnTo>
                    <a:pt x="358" y="221"/>
                  </a:lnTo>
                  <a:lnTo>
                    <a:pt x="344" y="231"/>
                  </a:lnTo>
                  <a:lnTo>
                    <a:pt x="336" y="245"/>
                  </a:lnTo>
                  <a:lnTo>
                    <a:pt x="329" y="250"/>
                  </a:lnTo>
                  <a:lnTo>
                    <a:pt x="320" y="260"/>
                  </a:lnTo>
                  <a:lnTo>
                    <a:pt x="312" y="265"/>
                  </a:lnTo>
                  <a:lnTo>
                    <a:pt x="308" y="270"/>
                  </a:lnTo>
                  <a:lnTo>
                    <a:pt x="298" y="274"/>
                  </a:lnTo>
                  <a:lnTo>
                    <a:pt x="293" y="277"/>
                  </a:lnTo>
                  <a:lnTo>
                    <a:pt x="291" y="279"/>
                  </a:lnTo>
                  <a:lnTo>
                    <a:pt x="291" y="282"/>
                  </a:lnTo>
                  <a:lnTo>
                    <a:pt x="291" y="284"/>
                  </a:lnTo>
                  <a:lnTo>
                    <a:pt x="286" y="294"/>
                  </a:lnTo>
                  <a:lnTo>
                    <a:pt x="279" y="298"/>
                  </a:lnTo>
                  <a:lnTo>
                    <a:pt x="271" y="298"/>
                  </a:lnTo>
                  <a:lnTo>
                    <a:pt x="271" y="301"/>
                  </a:lnTo>
                  <a:lnTo>
                    <a:pt x="269" y="303"/>
                  </a:lnTo>
                  <a:lnTo>
                    <a:pt x="271" y="306"/>
                  </a:lnTo>
                  <a:lnTo>
                    <a:pt x="274" y="306"/>
                  </a:lnTo>
                  <a:lnTo>
                    <a:pt x="276" y="308"/>
                  </a:lnTo>
                  <a:lnTo>
                    <a:pt x="276" y="313"/>
                  </a:lnTo>
                  <a:lnTo>
                    <a:pt x="271" y="315"/>
                  </a:lnTo>
                  <a:lnTo>
                    <a:pt x="264" y="322"/>
                  </a:lnTo>
                  <a:lnTo>
                    <a:pt x="262" y="327"/>
                  </a:lnTo>
                  <a:lnTo>
                    <a:pt x="262" y="33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5">
              <a:extLst>
                <a:ext uri="{FF2B5EF4-FFF2-40B4-BE49-F238E27FC236}">
                  <a16:creationId xmlns:a16="http://schemas.microsoft.com/office/drawing/2014/main" id="{39EC87D7-64A9-B24F-9895-9253C563661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08231" y="4310160"/>
              <a:ext cx="470242" cy="753538"/>
            </a:xfrm>
            <a:custGeom>
              <a:avLst/>
              <a:gdLst>
                <a:gd name="T0" fmla="*/ 0 w 327"/>
                <a:gd name="T1" fmla="*/ 22 h 524"/>
                <a:gd name="T2" fmla="*/ 8 w 327"/>
                <a:gd name="T3" fmla="*/ 32 h 524"/>
                <a:gd name="T4" fmla="*/ 0 w 327"/>
                <a:gd name="T5" fmla="*/ 347 h 524"/>
                <a:gd name="T6" fmla="*/ 3 w 327"/>
                <a:gd name="T7" fmla="*/ 361 h 524"/>
                <a:gd name="T8" fmla="*/ 22 w 327"/>
                <a:gd name="T9" fmla="*/ 522 h 524"/>
                <a:gd name="T10" fmla="*/ 27 w 327"/>
                <a:gd name="T11" fmla="*/ 517 h 524"/>
                <a:gd name="T12" fmla="*/ 32 w 327"/>
                <a:gd name="T13" fmla="*/ 515 h 524"/>
                <a:gd name="T14" fmla="*/ 46 w 327"/>
                <a:gd name="T15" fmla="*/ 520 h 524"/>
                <a:gd name="T16" fmla="*/ 48 w 327"/>
                <a:gd name="T17" fmla="*/ 512 h 524"/>
                <a:gd name="T18" fmla="*/ 51 w 327"/>
                <a:gd name="T19" fmla="*/ 491 h 524"/>
                <a:gd name="T20" fmla="*/ 58 w 327"/>
                <a:gd name="T21" fmla="*/ 474 h 524"/>
                <a:gd name="T22" fmla="*/ 68 w 327"/>
                <a:gd name="T23" fmla="*/ 491 h 524"/>
                <a:gd name="T24" fmla="*/ 65 w 327"/>
                <a:gd name="T25" fmla="*/ 496 h 524"/>
                <a:gd name="T26" fmla="*/ 70 w 327"/>
                <a:gd name="T27" fmla="*/ 508 h 524"/>
                <a:gd name="T28" fmla="*/ 80 w 327"/>
                <a:gd name="T29" fmla="*/ 522 h 524"/>
                <a:gd name="T30" fmla="*/ 89 w 327"/>
                <a:gd name="T31" fmla="*/ 524 h 524"/>
                <a:gd name="T32" fmla="*/ 97 w 327"/>
                <a:gd name="T33" fmla="*/ 522 h 524"/>
                <a:gd name="T34" fmla="*/ 109 w 327"/>
                <a:gd name="T35" fmla="*/ 510 h 524"/>
                <a:gd name="T36" fmla="*/ 111 w 327"/>
                <a:gd name="T37" fmla="*/ 510 h 524"/>
                <a:gd name="T38" fmla="*/ 116 w 327"/>
                <a:gd name="T39" fmla="*/ 505 h 524"/>
                <a:gd name="T40" fmla="*/ 116 w 327"/>
                <a:gd name="T41" fmla="*/ 503 h 524"/>
                <a:gd name="T42" fmla="*/ 113 w 327"/>
                <a:gd name="T43" fmla="*/ 500 h 524"/>
                <a:gd name="T44" fmla="*/ 109 w 327"/>
                <a:gd name="T45" fmla="*/ 498 h 524"/>
                <a:gd name="T46" fmla="*/ 109 w 327"/>
                <a:gd name="T47" fmla="*/ 496 h 524"/>
                <a:gd name="T48" fmla="*/ 113 w 327"/>
                <a:gd name="T49" fmla="*/ 486 h 524"/>
                <a:gd name="T50" fmla="*/ 111 w 327"/>
                <a:gd name="T51" fmla="*/ 484 h 524"/>
                <a:gd name="T52" fmla="*/ 104 w 327"/>
                <a:gd name="T53" fmla="*/ 476 h 524"/>
                <a:gd name="T54" fmla="*/ 101 w 327"/>
                <a:gd name="T55" fmla="*/ 476 h 524"/>
                <a:gd name="T56" fmla="*/ 97 w 327"/>
                <a:gd name="T57" fmla="*/ 472 h 524"/>
                <a:gd name="T58" fmla="*/ 89 w 327"/>
                <a:gd name="T59" fmla="*/ 462 h 524"/>
                <a:gd name="T60" fmla="*/ 89 w 327"/>
                <a:gd name="T61" fmla="*/ 455 h 524"/>
                <a:gd name="T62" fmla="*/ 92 w 327"/>
                <a:gd name="T63" fmla="*/ 452 h 524"/>
                <a:gd name="T64" fmla="*/ 92 w 327"/>
                <a:gd name="T65" fmla="*/ 450 h 524"/>
                <a:gd name="T66" fmla="*/ 92 w 327"/>
                <a:gd name="T67" fmla="*/ 445 h 524"/>
                <a:gd name="T68" fmla="*/ 327 w 327"/>
                <a:gd name="T69" fmla="*/ 421 h 524"/>
                <a:gd name="T70" fmla="*/ 327 w 327"/>
                <a:gd name="T71" fmla="*/ 416 h 524"/>
                <a:gd name="T72" fmla="*/ 315 w 327"/>
                <a:gd name="T73" fmla="*/ 399 h 524"/>
                <a:gd name="T74" fmla="*/ 317 w 327"/>
                <a:gd name="T75" fmla="*/ 371 h 524"/>
                <a:gd name="T76" fmla="*/ 305 w 327"/>
                <a:gd name="T77" fmla="*/ 347 h 524"/>
                <a:gd name="T78" fmla="*/ 305 w 327"/>
                <a:gd name="T79" fmla="*/ 327 h 524"/>
                <a:gd name="T80" fmla="*/ 310 w 327"/>
                <a:gd name="T81" fmla="*/ 315 h 524"/>
                <a:gd name="T82" fmla="*/ 310 w 327"/>
                <a:gd name="T83" fmla="*/ 301 h 524"/>
                <a:gd name="T84" fmla="*/ 317 w 327"/>
                <a:gd name="T85" fmla="*/ 289 h 524"/>
                <a:gd name="T86" fmla="*/ 320 w 327"/>
                <a:gd name="T87" fmla="*/ 286 h 524"/>
                <a:gd name="T88" fmla="*/ 313 w 327"/>
                <a:gd name="T89" fmla="*/ 277 h 524"/>
                <a:gd name="T90" fmla="*/ 315 w 327"/>
                <a:gd name="T91" fmla="*/ 267 h 524"/>
                <a:gd name="T92" fmla="*/ 310 w 327"/>
                <a:gd name="T93" fmla="*/ 260 h 524"/>
                <a:gd name="T94" fmla="*/ 301 w 327"/>
                <a:gd name="T95" fmla="*/ 255 h 524"/>
                <a:gd name="T96" fmla="*/ 298 w 327"/>
                <a:gd name="T97" fmla="*/ 248 h 524"/>
                <a:gd name="T98" fmla="*/ 293 w 327"/>
                <a:gd name="T99" fmla="*/ 234 h 524"/>
                <a:gd name="T100" fmla="*/ 289 w 327"/>
                <a:gd name="T101" fmla="*/ 226 h 524"/>
                <a:gd name="T102" fmla="*/ 224 w 327"/>
                <a:gd name="T103" fmla="*/ 0 h 524"/>
                <a:gd name="T104" fmla="*/ 0 w 327"/>
                <a:gd name="T105" fmla="*/ 22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7" h="524">
                  <a:moveTo>
                    <a:pt x="0" y="22"/>
                  </a:moveTo>
                  <a:lnTo>
                    <a:pt x="8" y="32"/>
                  </a:lnTo>
                  <a:lnTo>
                    <a:pt x="0" y="347"/>
                  </a:lnTo>
                  <a:lnTo>
                    <a:pt x="3" y="361"/>
                  </a:lnTo>
                  <a:lnTo>
                    <a:pt x="22" y="522"/>
                  </a:lnTo>
                  <a:lnTo>
                    <a:pt x="27" y="517"/>
                  </a:lnTo>
                  <a:lnTo>
                    <a:pt x="32" y="515"/>
                  </a:lnTo>
                  <a:lnTo>
                    <a:pt x="46" y="520"/>
                  </a:lnTo>
                  <a:lnTo>
                    <a:pt x="48" y="512"/>
                  </a:lnTo>
                  <a:lnTo>
                    <a:pt x="51" y="491"/>
                  </a:lnTo>
                  <a:lnTo>
                    <a:pt x="58" y="474"/>
                  </a:lnTo>
                  <a:lnTo>
                    <a:pt x="68" y="491"/>
                  </a:lnTo>
                  <a:lnTo>
                    <a:pt x="65" y="496"/>
                  </a:lnTo>
                  <a:lnTo>
                    <a:pt x="70" y="508"/>
                  </a:lnTo>
                  <a:lnTo>
                    <a:pt x="80" y="522"/>
                  </a:lnTo>
                  <a:lnTo>
                    <a:pt x="89" y="524"/>
                  </a:lnTo>
                  <a:lnTo>
                    <a:pt x="97" y="522"/>
                  </a:lnTo>
                  <a:lnTo>
                    <a:pt x="109" y="510"/>
                  </a:lnTo>
                  <a:lnTo>
                    <a:pt x="111" y="510"/>
                  </a:lnTo>
                  <a:lnTo>
                    <a:pt x="116" y="505"/>
                  </a:lnTo>
                  <a:lnTo>
                    <a:pt x="116" y="503"/>
                  </a:lnTo>
                  <a:lnTo>
                    <a:pt x="113" y="500"/>
                  </a:lnTo>
                  <a:lnTo>
                    <a:pt x="109" y="498"/>
                  </a:lnTo>
                  <a:lnTo>
                    <a:pt x="109" y="496"/>
                  </a:lnTo>
                  <a:lnTo>
                    <a:pt x="113" y="486"/>
                  </a:lnTo>
                  <a:lnTo>
                    <a:pt x="111" y="484"/>
                  </a:lnTo>
                  <a:lnTo>
                    <a:pt x="104" y="476"/>
                  </a:lnTo>
                  <a:lnTo>
                    <a:pt x="101" y="476"/>
                  </a:lnTo>
                  <a:lnTo>
                    <a:pt x="97" y="472"/>
                  </a:lnTo>
                  <a:lnTo>
                    <a:pt x="89" y="462"/>
                  </a:lnTo>
                  <a:lnTo>
                    <a:pt x="89" y="455"/>
                  </a:lnTo>
                  <a:lnTo>
                    <a:pt x="92" y="452"/>
                  </a:lnTo>
                  <a:lnTo>
                    <a:pt x="92" y="450"/>
                  </a:lnTo>
                  <a:lnTo>
                    <a:pt x="92" y="445"/>
                  </a:lnTo>
                  <a:lnTo>
                    <a:pt x="327" y="421"/>
                  </a:lnTo>
                  <a:lnTo>
                    <a:pt x="327" y="416"/>
                  </a:lnTo>
                  <a:lnTo>
                    <a:pt x="315" y="399"/>
                  </a:lnTo>
                  <a:lnTo>
                    <a:pt x="317" y="371"/>
                  </a:lnTo>
                  <a:lnTo>
                    <a:pt x="305" y="347"/>
                  </a:lnTo>
                  <a:lnTo>
                    <a:pt x="305" y="327"/>
                  </a:lnTo>
                  <a:lnTo>
                    <a:pt x="310" y="315"/>
                  </a:lnTo>
                  <a:lnTo>
                    <a:pt x="310" y="301"/>
                  </a:lnTo>
                  <a:lnTo>
                    <a:pt x="317" y="289"/>
                  </a:lnTo>
                  <a:lnTo>
                    <a:pt x="320" y="286"/>
                  </a:lnTo>
                  <a:lnTo>
                    <a:pt x="313" y="277"/>
                  </a:lnTo>
                  <a:lnTo>
                    <a:pt x="315" y="267"/>
                  </a:lnTo>
                  <a:lnTo>
                    <a:pt x="310" y="260"/>
                  </a:lnTo>
                  <a:lnTo>
                    <a:pt x="301" y="255"/>
                  </a:lnTo>
                  <a:lnTo>
                    <a:pt x="298" y="248"/>
                  </a:lnTo>
                  <a:lnTo>
                    <a:pt x="293" y="234"/>
                  </a:lnTo>
                  <a:lnTo>
                    <a:pt x="289" y="226"/>
                  </a:lnTo>
                  <a:lnTo>
                    <a:pt x="224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6">
              <a:extLst>
                <a:ext uri="{FF2B5EF4-FFF2-40B4-BE49-F238E27FC236}">
                  <a16:creationId xmlns:a16="http://schemas.microsoft.com/office/drawing/2014/main" id="{1CC8846B-72EF-DC49-ABAA-05C950BBB9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08454" y="4341797"/>
              <a:ext cx="431415" cy="753538"/>
            </a:xfrm>
            <a:custGeom>
              <a:avLst/>
              <a:gdLst>
                <a:gd name="T0" fmla="*/ 278 w 300"/>
                <a:gd name="T1" fmla="*/ 0 h 524"/>
                <a:gd name="T2" fmla="*/ 98 w 300"/>
                <a:gd name="T3" fmla="*/ 12 h 524"/>
                <a:gd name="T4" fmla="*/ 96 w 300"/>
                <a:gd name="T5" fmla="*/ 17 h 524"/>
                <a:gd name="T6" fmla="*/ 79 w 300"/>
                <a:gd name="T7" fmla="*/ 34 h 524"/>
                <a:gd name="T8" fmla="*/ 74 w 300"/>
                <a:gd name="T9" fmla="*/ 48 h 524"/>
                <a:gd name="T10" fmla="*/ 74 w 300"/>
                <a:gd name="T11" fmla="*/ 67 h 524"/>
                <a:gd name="T12" fmla="*/ 72 w 300"/>
                <a:gd name="T13" fmla="*/ 77 h 524"/>
                <a:gd name="T14" fmla="*/ 58 w 300"/>
                <a:gd name="T15" fmla="*/ 87 h 524"/>
                <a:gd name="T16" fmla="*/ 46 w 300"/>
                <a:gd name="T17" fmla="*/ 101 h 524"/>
                <a:gd name="T18" fmla="*/ 43 w 300"/>
                <a:gd name="T19" fmla="*/ 106 h 524"/>
                <a:gd name="T20" fmla="*/ 43 w 300"/>
                <a:gd name="T21" fmla="*/ 120 h 524"/>
                <a:gd name="T22" fmla="*/ 33 w 300"/>
                <a:gd name="T23" fmla="*/ 130 h 524"/>
                <a:gd name="T24" fmla="*/ 33 w 300"/>
                <a:gd name="T25" fmla="*/ 139 h 524"/>
                <a:gd name="T26" fmla="*/ 29 w 300"/>
                <a:gd name="T27" fmla="*/ 154 h 524"/>
                <a:gd name="T28" fmla="*/ 19 w 300"/>
                <a:gd name="T29" fmla="*/ 168 h 524"/>
                <a:gd name="T30" fmla="*/ 24 w 300"/>
                <a:gd name="T31" fmla="*/ 185 h 524"/>
                <a:gd name="T32" fmla="*/ 31 w 300"/>
                <a:gd name="T33" fmla="*/ 195 h 524"/>
                <a:gd name="T34" fmla="*/ 33 w 300"/>
                <a:gd name="T35" fmla="*/ 204 h 524"/>
                <a:gd name="T36" fmla="*/ 36 w 300"/>
                <a:gd name="T37" fmla="*/ 209 h 524"/>
                <a:gd name="T38" fmla="*/ 36 w 300"/>
                <a:gd name="T39" fmla="*/ 212 h 524"/>
                <a:gd name="T40" fmla="*/ 31 w 300"/>
                <a:gd name="T41" fmla="*/ 216 h 524"/>
                <a:gd name="T42" fmla="*/ 29 w 300"/>
                <a:gd name="T43" fmla="*/ 226 h 524"/>
                <a:gd name="T44" fmla="*/ 29 w 300"/>
                <a:gd name="T45" fmla="*/ 231 h 524"/>
                <a:gd name="T46" fmla="*/ 29 w 300"/>
                <a:gd name="T47" fmla="*/ 240 h 524"/>
                <a:gd name="T48" fmla="*/ 41 w 300"/>
                <a:gd name="T49" fmla="*/ 262 h 524"/>
                <a:gd name="T50" fmla="*/ 43 w 300"/>
                <a:gd name="T51" fmla="*/ 281 h 524"/>
                <a:gd name="T52" fmla="*/ 48 w 300"/>
                <a:gd name="T53" fmla="*/ 293 h 524"/>
                <a:gd name="T54" fmla="*/ 53 w 300"/>
                <a:gd name="T55" fmla="*/ 298 h 524"/>
                <a:gd name="T56" fmla="*/ 53 w 300"/>
                <a:gd name="T57" fmla="*/ 310 h 524"/>
                <a:gd name="T58" fmla="*/ 43 w 300"/>
                <a:gd name="T59" fmla="*/ 315 h 524"/>
                <a:gd name="T60" fmla="*/ 38 w 300"/>
                <a:gd name="T61" fmla="*/ 320 h 524"/>
                <a:gd name="T62" fmla="*/ 33 w 300"/>
                <a:gd name="T63" fmla="*/ 341 h 524"/>
                <a:gd name="T64" fmla="*/ 17 w 300"/>
                <a:gd name="T65" fmla="*/ 368 h 524"/>
                <a:gd name="T66" fmla="*/ 2 w 300"/>
                <a:gd name="T67" fmla="*/ 413 h 524"/>
                <a:gd name="T68" fmla="*/ 0 w 300"/>
                <a:gd name="T69" fmla="*/ 447 h 524"/>
                <a:gd name="T70" fmla="*/ 168 w 300"/>
                <a:gd name="T71" fmla="*/ 440 h 524"/>
                <a:gd name="T72" fmla="*/ 173 w 300"/>
                <a:gd name="T73" fmla="*/ 445 h 524"/>
                <a:gd name="T74" fmla="*/ 168 w 300"/>
                <a:gd name="T75" fmla="*/ 462 h 524"/>
                <a:gd name="T76" fmla="*/ 168 w 300"/>
                <a:gd name="T77" fmla="*/ 486 h 524"/>
                <a:gd name="T78" fmla="*/ 187 w 300"/>
                <a:gd name="T79" fmla="*/ 502 h 524"/>
                <a:gd name="T80" fmla="*/ 190 w 300"/>
                <a:gd name="T81" fmla="*/ 522 h 524"/>
                <a:gd name="T82" fmla="*/ 202 w 300"/>
                <a:gd name="T83" fmla="*/ 524 h 524"/>
                <a:gd name="T84" fmla="*/ 221 w 300"/>
                <a:gd name="T85" fmla="*/ 507 h 524"/>
                <a:gd name="T86" fmla="*/ 262 w 300"/>
                <a:gd name="T87" fmla="*/ 495 h 524"/>
                <a:gd name="T88" fmla="*/ 271 w 300"/>
                <a:gd name="T89" fmla="*/ 500 h 524"/>
                <a:gd name="T90" fmla="*/ 286 w 300"/>
                <a:gd name="T91" fmla="*/ 495 h 524"/>
                <a:gd name="T92" fmla="*/ 288 w 300"/>
                <a:gd name="T93" fmla="*/ 498 h 524"/>
                <a:gd name="T94" fmla="*/ 298 w 300"/>
                <a:gd name="T95" fmla="*/ 500 h 524"/>
                <a:gd name="T96" fmla="*/ 300 w 300"/>
                <a:gd name="T97" fmla="*/ 500 h 524"/>
                <a:gd name="T98" fmla="*/ 281 w 300"/>
                <a:gd name="T99" fmla="*/ 339 h 524"/>
                <a:gd name="T100" fmla="*/ 278 w 300"/>
                <a:gd name="T101" fmla="*/ 325 h 524"/>
                <a:gd name="T102" fmla="*/ 286 w 300"/>
                <a:gd name="T103" fmla="*/ 10 h 524"/>
                <a:gd name="T104" fmla="*/ 278 w 300"/>
                <a:gd name="T10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00" h="524">
                  <a:moveTo>
                    <a:pt x="278" y="0"/>
                  </a:moveTo>
                  <a:lnTo>
                    <a:pt x="98" y="12"/>
                  </a:lnTo>
                  <a:lnTo>
                    <a:pt x="96" y="17"/>
                  </a:lnTo>
                  <a:lnTo>
                    <a:pt x="79" y="34"/>
                  </a:lnTo>
                  <a:lnTo>
                    <a:pt x="74" y="48"/>
                  </a:lnTo>
                  <a:lnTo>
                    <a:pt x="74" y="67"/>
                  </a:lnTo>
                  <a:lnTo>
                    <a:pt x="72" y="77"/>
                  </a:lnTo>
                  <a:lnTo>
                    <a:pt x="58" y="87"/>
                  </a:lnTo>
                  <a:lnTo>
                    <a:pt x="46" y="101"/>
                  </a:lnTo>
                  <a:lnTo>
                    <a:pt x="43" y="106"/>
                  </a:lnTo>
                  <a:lnTo>
                    <a:pt x="43" y="120"/>
                  </a:lnTo>
                  <a:lnTo>
                    <a:pt x="33" y="130"/>
                  </a:lnTo>
                  <a:lnTo>
                    <a:pt x="33" y="139"/>
                  </a:lnTo>
                  <a:lnTo>
                    <a:pt x="29" y="154"/>
                  </a:lnTo>
                  <a:lnTo>
                    <a:pt x="19" y="168"/>
                  </a:lnTo>
                  <a:lnTo>
                    <a:pt x="24" y="185"/>
                  </a:lnTo>
                  <a:lnTo>
                    <a:pt x="31" y="195"/>
                  </a:lnTo>
                  <a:lnTo>
                    <a:pt x="33" y="204"/>
                  </a:lnTo>
                  <a:lnTo>
                    <a:pt x="36" y="209"/>
                  </a:lnTo>
                  <a:lnTo>
                    <a:pt x="36" y="212"/>
                  </a:lnTo>
                  <a:lnTo>
                    <a:pt x="31" y="216"/>
                  </a:lnTo>
                  <a:lnTo>
                    <a:pt x="29" y="226"/>
                  </a:lnTo>
                  <a:lnTo>
                    <a:pt x="29" y="231"/>
                  </a:lnTo>
                  <a:lnTo>
                    <a:pt x="29" y="240"/>
                  </a:lnTo>
                  <a:lnTo>
                    <a:pt x="41" y="262"/>
                  </a:lnTo>
                  <a:lnTo>
                    <a:pt x="43" y="281"/>
                  </a:lnTo>
                  <a:lnTo>
                    <a:pt x="48" y="293"/>
                  </a:lnTo>
                  <a:lnTo>
                    <a:pt x="53" y="298"/>
                  </a:lnTo>
                  <a:lnTo>
                    <a:pt x="53" y="310"/>
                  </a:lnTo>
                  <a:lnTo>
                    <a:pt x="43" y="315"/>
                  </a:lnTo>
                  <a:lnTo>
                    <a:pt x="38" y="320"/>
                  </a:lnTo>
                  <a:lnTo>
                    <a:pt x="33" y="341"/>
                  </a:lnTo>
                  <a:lnTo>
                    <a:pt x="17" y="368"/>
                  </a:lnTo>
                  <a:lnTo>
                    <a:pt x="2" y="413"/>
                  </a:lnTo>
                  <a:lnTo>
                    <a:pt x="0" y="447"/>
                  </a:lnTo>
                  <a:lnTo>
                    <a:pt x="168" y="440"/>
                  </a:lnTo>
                  <a:lnTo>
                    <a:pt x="173" y="445"/>
                  </a:lnTo>
                  <a:lnTo>
                    <a:pt x="168" y="462"/>
                  </a:lnTo>
                  <a:lnTo>
                    <a:pt x="168" y="486"/>
                  </a:lnTo>
                  <a:lnTo>
                    <a:pt x="187" y="502"/>
                  </a:lnTo>
                  <a:lnTo>
                    <a:pt x="190" y="522"/>
                  </a:lnTo>
                  <a:lnTo>
                    <a:pt x="202" y="524"/>
                  </a:lnTo>
                  <a:lnTo>
                    <a:pt x="221" y="507"/>
                  </a:lnTo>
                  <a:lnTo>
                    <a:pt x="262" y="495"/>
                  </a:lnTo>
                  <a:lnTo>
                    <a:pt x="271" y="500"/>
                  </a:lnTo>
                  <a:lnTo>
                    <a:pt x="286" y="495"/>
                  </a:lnTo>
                  <a:lnTo>
                    <a:pt x="288" y="498"/>
                  </a:lnTo>
                  <a:lnTo>
                    <a:pt x="298" y="500"/>
                  </a:lnTo>
                  <a:lnTo>
                    <a:pt x="300" y="500"/>
                  </a:lnTo>
                  <a:lnTo>
                    <a:pt x="281" y="339"/>
                  </a:lnTo>
                  <a:lnTo>
                    <a:pt x="278" y="325"/>
                  </a:lnTo>
                  <a:lnTo>
                    <a:pt x="286" y="10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7">
              <a:extLst>
                <a:ext uri="{FF2B5EF4-FFF2-40B4-BE49-F238E27FC236}">
                  <a16:creationId xmlns:a16="http://schemas.microsoft.com/office/drawing/2014/main" id="{765F9603-3E4D-B344-A8AB-6EC151E32C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00048" y="4124651"/>
              <a:ext cx="608295" cy="559401"/>
            </a:xfrm>
            <a:custGeom>
              <a:avLst/>
              <a:gdLst>
                <a:gd name="T0" fmla="*/ 0 w 423"/>
                <a:gd name="T1" fmla="*/ 16 h 389"/>
                <a:gd name="T2" fmla="*/ 380 w 423"/>
                <a:gd name="T3" fmla="*/ 0 h 389"/>
                <a:gd name="T4" fmla="*/ 380 w 423"/>
                <a:gd name="T5" fmla="*/ 4 h 389"/>
                <a:gd name="T6" fmla="*/ 387 w 423"/>
                <a:gd name="T7" fmla="*/ 9 h 389"/>
                <a:gd name="T8" fmla="*/ 390 w 423"/>
                <a:gd name="T9" fmla="*/ 19 h 389"/>
                <a:gd name="T10" fmla="*/ 390 w 423"/>
                <a:gd name="T11" fmla="*/ 28 h 389"/>
                <a:gd name="T12" fmla="*/ 378 w 423"/>
                <a:gd name="T13" fmla="*/ 38 h 389"/>
                <a:gd name="T14" fmla="*/ 368 w 423"/>
                <a:gd name="T15" fmla="*/ 48 h 389"/>
                <a:gd name="T16" fmla="*/ 366 w 423"/>
                <a:gd name="T17" fmla="*/ 57 h 389"/>
                <a:gd name="T18" fmla="*/ 423 w 423"/>
                <a:gd name="T19" fmla="*/ 53 h 389"/>
                <a:gd name="T20" fmla="*/ 421 w 423"/>
                <a:gd name="T21" fmla="*/ 57 h 389"/>
                <a:gd name="T22" fmla="*/ 423 w 423"/>
                <a:gd name="T23" fmla="*/ 62 h 389"/>
                <a:gd name="T24" fmla="*/ 418 w 423"/>
                <a:gd name="T25" fmla="*/ 72 h 389"/>
                <a:gd name="T26" fmla="*/ 409 w 423"/>
                <a:gd name="T27" fmla="*/ 84 h 389"/>
                <a:gd name="T28" fmla="*/ 404 w 423"/>
                <a:gd name="T29" fmla="*/ 105 h 389"/>
                <a:gd name="T30" fmla="*/ 392 w 423"/>
                <a:gd name="T31" fmla="*/ 120 h 389"/>
                <a:gd name="T32" fmla="*/ 394 w 423"/>
                <a:gd name="T33" fmla="*/ 134 h 389"/>
                <a:gd name="T34" fmla="*/ 394 w 423"/>
                <a:gd name="T35" fmla="*/ 153 h 389"/>
                <a:gd name="T36" fmla="*/ 390 w 423"/>
                <a:gd name="T37" fmla="*/ 153 h 389"/>
                <a:gd name="T38" fmla="*/ 382 w 423"/>
                <a:gd name="T39" fmla="*/ 163 h 389"/>
                <a:gd name="T40" fmla="*/ 380 w 423"/>
                <a:gd name="T41" fmla="*/ 168 h 389"/>
                <a:gd name="T42" fmla="*/ 363 w 423"/>
                <a:gd name="T43" fmla="*/ 185 h 389"/>
                <a:gd name="T44" fmla="*/ 358 w 423"/>
                <a:gd name="T45" fmla="*/ 199 h 389"/>
                <a:gd name="T46" fmla="*/ 358 w 423"/>
                <a:gd name="T47" fmla="*/ 218 h 389"/>
                <a:gd name="T48" fmla="*/ 356 w 423"/>
                <a:gd name="T49" fmla="*/ 228 h 389"/>
                <a:gd name="T50" fmla="*/ 342 w 423"/>
                <a:gd name="T51" fmla="*/ 238 h 389"/>
                <a:gd name="T52" fmla="*/ 330 w 423"/>
                <a:gd name="T53" fmla="*/ 252 h 389"/>
                <a:gd name="T54" fmla="*/ 327 w 423"/>
                <a:gd name="T55" fmla="*/ 257 h 389"/>
                <a:gd name="T56" fmla="*/ 327 w 423"/>
                <a:gd name="T57" fmla="*/ 271 h 389"/>
                <a:gd name="T58" fmla="*/ 317 w 423"/>
                <a:gd name="T59" fmla="*/ 281 h 389"/>
                <a:gd name="T60" fmla="*/ 317 w 423"/>
                <a:gd name="T61" fmla="*/ 290 h 389"/>
                <a:gd name="T62" fmla="*/ 313 w 423"/>
                <a:gd name="T63" fmla="*/ 305 h 389"/>
                <a:gd name="T64" fmla="*/ 303 w 423"/>
                <a:gd name="T65" fmla="*/ 319 h 389"/>
                <a:gd name="T66" fmla="*/ 308 w 423"/>
                <a:gd name="T67" fmla="*/ 336 h 389"/>
                <a:gd name="T68" fmla="*/ 315 w 423"/>
                <a:gd name="T69" fmla="*/ 346 h 389"/>
                <a:gd name="T70" fmla="*/ 317 w 423"/>
                <a:gd name="T71" fmla="*/ 355 h 389"/>
                <a:gd name="T72" fmla="*/ 320 w 423"/>
                <a:gd name="T73" fmla="*/ 360 h 389"/>
                <a:gd name="T74" fmla="*/ 320 w 423"/>
                <a:gd name="T75" fmla="*/ 363 h 389"/>
                <a:gd name="T76" fmla="*/ 315 w 423"/>
                <a:gd name="T77" fmla="*/ 367 h 389"/>
                <a:gd name="T78" fmla="*/ 313 w 423"/>
                <a:gd name="T79" fmla="*/ 377 h 389"/>
                <a:gd name="T80" fmla="*/ 313 w 423"/>
                <a:gd name="T81" fmla="*/ 382 h 389"/>
                <a:gd name="T82" fmla="*/ 56 w 423"/>
                <a:gd name="T83" fmla="*/ 389 h 389"/>
                <a:gd name="T84" fmla="*/ 56 w 423"/>
                <a:gd name="T85" fmla="*/ 334 h 389"/>
                <a:gd name="T86" fmla="*/ 41 w 423"/>
                <a:gd name="T87" fmla="*/ 329 h 389"/>
                <a:gd name="T88" fmla="*/ 29 w 423"/>
                <a:gd name="T89" fmla="*/ 334 h 389"/>
                <a:gd name="T90" fmla="*/ 25 w 423"/>
                <a:gd name="T91" fmla="*/ 334 h 389"/>
                <a:gd name="T92" fmla="*/ 13 w 423"/>
                <a:gd name="T93" fmla="*/ 324 h 389"/>
                <a:gd name="T94" fmla="*/ 15 w 423"/>
                <a:gd name="T95" fmla="*/ 134 h 389"/>
                <a:gd name="T96" fmla="*/ 0 w 423"/>
                <a:gd name="T97" fmla="*/ 16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23" h="389">
                  <a:moveTo>
                    <a:pt x="0" y="16"/>
                  </a:moveTo>
                  <a:lnTo>
                    <a:pt x="380" y="0"/>
                  </a:lnTo>
                  <a:lnTo>
                    <a:pt x="380" y="4"/>
                  </a:lnTo>
                  <a:lnTo>
                    <a:pt x="387" y="9"/>
                  </a:lnTo>
                  <a:lnTo>
                    <a:pt x="390" y="19"/>
                  </a:lnTo>
                  <a:lnTo>
                    <a:pt x="390" y="28"/>
                  </a:lnTo>
                  <a:lnTo>
                    <a:pt x="378" y="38"/>
                  </a:lnTo>
                  <a:lnTo>
                    <a:pt x="368" y="48"/>
                  </a:lnTo>
                  <a:lnTo>
                    <a:pt x="366" y="57"/>
                  </a:lnTo>
                  <a:lnTo>
                    <a:pt x="423" y="53"/>
                  </a:lnTo>
                  <a:lnTo>
                    <a:pt x="421" y="57"/>
                  </a:lnTo>
                  <a:lnTo>
                    <a:pt x="423" y="62"/>
                  </a:lnTo>
                  <a:lnTo>
                    <a:pt x="418" y="72"/>
                  </a:lnTo>
                  <a:lnTo>
                    <a:pt x="409" y="84"/>
                  </a:lnTo>
                  <a:lnTo>
                    <a:pt x="404" y="105"/>
                  </a:lnTo>
                  <a:lnTo>
                    <a:pt x="392" y="120"/>
                  </a:lnTo>
                  <a:lnTo>
                    <a:pt x="394" y="134"/>
                  </a:lnTo>
                  <a:lnTo>
                    <a:pt x="394" y="153"/>
                  </a:lnTo>
                  <a:lnTo>
                    <a:pt x="390" y="153"/>
                  </a:lnTo>
                  <a:lnTo>
                    <a:pt x="382" y="163"/>
                  </a:lnTo>
                  <a:lnTo>
                    <a:pt x="380" y="168"/>
                  </a:lnTo>
                  <a:lnTo>
                    <a:pt x="363" y="185"/>
                  </a:lnTo>
                  <a:lnTo>
                    <a:pt x="358" y="199"/>
                  </a:lnTo>
                  <a:lnTo>
                    <a:pt x="358" y="218"/>
                  </a:lnTo>
                  <a:lnTo>
                    <a:pt x="356" y="228"/>
                  </a:lnTo>
                  <a:lnTo>
                    <a:pt x="342" y="238"/>
                  </a:lnTo>
                  <a:lnTo>
                    <a:pt x="330" y="252"/>
                  </a:lnTo>
                  <a:lnTo>
                    <a:pt x="327" y="257"/>
                  </a:lnTo>
                  <a:lnTo>
                    <a:pt x="327" y="271"/>
                  </a:lnTo>
                  <a:lnTo>
                    <a:pt x="317" y="281"/>
                  </a:lnTo>
                  <a:lnTo>
                    <a:pt x="317" y="290"/>
                  </a:lnTo>
                  <a:lnTo>
                    <a:pt x="313" y="305"/>
                  </a:lnTo>
                  <a:lnTo>
                    <a:pt x="303" y="319"/>
                  </a:lnTo>
                  <a:lnTo>
                    <a:pt x="308" y="336"/>
                  </a:lnTo>
                  <a:lnTo>
                    <a:pt x="315" y="346"/>
                  </a:lnTo>
                  <a:lnTo>
                    <a:pt x="317" y="355"/>
                  </a:lnTo>
                  <a:lnTo>
                    <a:pt x="320" y="360"/>
                  </a:lnTo>
                  <a:lnTo>
                    <a:pt x="320" y="363"/>
                  </a:lnTo>
                  <a:lnTo>
                    <a:pt x="315" y="367"/>
                  </a:lnTo>
                  <a:lnTo>
                    <a:pt x="313" y="377"/>
                  </a:lnTo>
                  <a:lnTo>
                    <a:pt x="313" y="382"/>
                  </a:lnTo>
                  <a:lnTo>
                    <a:pt x="56" y="389"/>
                  </a:lnTo>
                  <a:lnTo>
                    <a:pt x="56" y="334"/>
                  </a:lnTo>
                  <a:lnTo>
                    <a:pt x="41" y="329"/>
                  </a:lnTo>
                  <a:lnTo>
                    <a:pt x="29" y="334"/>
                  </a:lnTo>
                  <a:lnTo>
                    <a:pt x="25" y="334"/>
                  </a:lnTo>
                  <a:lnTo>
                    <a:pt x="13" y="324"/>
                  </a:lnTo>
                  <a:lnTo>
                    <a:pt x="15" y="13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8">
              <a:extLst>
                <a:ext uri="{FF2B5EF4-FFF2-40B4-BE49-F238E27FC236}">
                  <a16:creationId xmlns:a16="http://schemas.microsoft.com/office/drawing/2014/main" id="{9EC5DB8B-B8DB-6440-90AF-27245C92EF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480579" y="4673986"/>
              <a:ext cx="693139" cy="603981"/>
            </a:xfrm>
            <a:custGeom>
              <a:avLst/>
              <a:gdLst>
                <a:gd name="T0" fmla="*/ 257 w 482"/>
                <a:gd name="T1" fmla="*/ 9 h 420"/>
                <a:gd name="T2" fmla="*/ 276 w 482"/>
                <a:gd name="T3" fmla="*/ 62 h 420"/>
                <a:gd name="T4" fmla="*/ 271 w 482"/>
                <a:gd name="T5" fmla="*/ 84 h 420"/>
                <a:gd name="T6" fmla="*/ 245 w 482"/>
                <a:gd name="T7" fmla="*/ 137 h 420"/>
                <a:gd name="T8" fmla="*/ 396 w 482"/>
                <a:gd name="T9" fmla="*/ 209 h 420"/>
                <a:gd name="T10" fmla="*/ 396 w 482"/>
                <a:gd name="T11" fmla="*/ 255 h 420"/>
                <a:gd name="T12" fmla="*/ 394 w 482"/>
                <a:gd name="T13" fmla="*/ 286 h 420"/>
                <a:gd name="T14" fmla="*/ 360 w 482"/>
                <a:gd name="T15" fmla="*/ 279 h 420"/>
                <a:gd name="T16" fmla="*/ 350 w 482"/>
                <a:gd name="T17" fmla="*/ 310 h 420"/>
                <a:gd name="T18" fmla="*/ 386 w 482"/>
                <a:gd name="T19" fmla="*/ 303 h 420"/>
                <a:gd name="T20" fmla="*/ 410 w 482"/>
                <a:gd name="T21" fmla="*/ 300 h 420"/>
                <a:gd name="T22" fmla="*/ 401 w 482"/>
                <a:gd name="T23" fmla="*/ 312 h 420"/>
                <a:gd name="T24" fmla="*/ 415 w 482"/>
                <a:gd name="T25" fmla="*/ 324 h 420"/>
                <a:gd name="T26" fmla="*/ 446 w 482"/>
                <a:gd name="T27" fmla="*/ 300 h 420"/>
                <a:gd name="T28" fmla="*/ 461 w 482"/>
                <a:gd name="T29" fmla="*/ 303 h 420"/>
                <a:gd name="T30" fmla="*/ 458 w 482"/>
                <a:gd name="T31" fmla="*/ 319 h 420"/>
                <a:gd name="T32" fmla="*/ 422 w 482"/>
                <a:gd name="T33" fmla="*/ 353 h 420"/>
                <a:gd name="T34" fmla="*/ 446 w 482"/>
                <a:gd name="T35" fmla="*/ 382 h 420"/>
                <a:gd name="T36" fmla="*/ 480 w 482"/>
                <a:gd name="T37" fmla="*/ 408 h 420"/>
                <a:gd name="T38" fmla="*/ 446 w 482"/>
                <a:gd name="T39" fmla="*/ 401 h 420"/>
                <a:gd name="T40" fmla="*/ 401 w 482"/>
                <a:gd name="T41" fmla="*/ 375 h 420"/>
                <a:gd name="T42" fmla="*/ 384 w 482"/>
                <a:gd name="T43" fmla="*/ 394 h 420"/>
                <a:gd name="T44" fmla="*/ 372 w 482"/>
                <a:gd name="T45" fmla="*/ 411 h 420"/>
                <a:gd name="T46" fmla="*/ 355 w 482"/>
                <a:gd name="T47" fmla="*/ 396 h 420"/>
                <a:gd name="T48" fmla="*/ 336 w 482"/>
                <a:gd name="T49" fmla="*/ 396 h 420"/>
                <a:gd name="T50" fmla="*/ 305 w 482"/>
                <a:gd name="T51" fmla="*/ 408 h 420"/>
                <a:gd name="T52" fmla="*/ 254 w 482"/>
                <a:gd name="T53" fmla="*/ 375 h 420"/>
                <a:gd name="T54" fmla="*/ 233 w 482"/>
                <a:gd name="T55" fmla="*/ 360 h 420"/>
                <a:gd name="T56" fmla="*/ 233 w 482"/>
                <a:gd name="T57" fmla="*/ 353 h 420"/>
                <a:gd name="T58" fmla="*/ 213 w 482"/>
                <a:gd name="T59" fmla="*/ 351 h 420"/>
                <a:gd name="T60" fmla="*/ 204 w 482"/>
                <a:gd name="T61" fmla="*/ 341 h 420"/>
                <a:gd name="T62" fmla="*/ 192 w 482"/>
                <a:gd name="T63" fmla="*/ 370 h 420"/>
                <a:gd name="T64" fmla="*/ 89 w 482"/>
                <a:gd name="T65" fmla="*/ 353 h 420"/>
                <a:gd name="T66" fmla="*/ 19 w 482"/>
                <a:gd name="T67" fmla="*/ 351 h 420"/>
                <a:gd name="T68" fmla="*/ 31 w 482"/>
                <a:gd name="T69" fmla="*/ 334 h 420"/>
                <a:gd name="T70" fmla="*/ 33 w 482"/>
                <a:gd name="T71" fmla="*/ 293 h 420"/>
                <a:gd name="T72" fmla="*/ 36 w 482"/>
                <a:gd name="T73" fmla="*/ 267 h 420"/>
                <a:gd name="T74" fmla="*/ 50 w 482"/>
                <a:gd name="T75" fmla="*/ 233 h 420"/>
                <a:gd name="T76" fmla="*/ 41 w 482"/>
                <a:gd name="T77" fmla="*/ 192 h 420"/>
                <a:gd name="T78" fmla="*/ 36 w 482"/>
                <a:gd name="T79" fmla="*/ 180 h 420"/>
                <a:gd name="T80" fmla="*/ 21 w 482"/>
                <a:gd name="T81" fmla="*/ 161 h 420"/>
                <a:gd name="T82" fmla="*/ 5 w 482"/>
                <a:gd name="T83" fmla="*/ 122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2" h="420">
                  <a:moveTo>
                    <a:pt x="0" y="7"/>
                  </a:moveTo>
                  <a:lnTo>
                    <a:pt x="257" y="0"/>
                  </a:lnTo>
                  <a:lnTo>
                    <a:pt x="257" y="9"/>
                  </a:lnTo>
                  <a:lnTo>
                    <a:pt x="269" y="31"/>
                  </a:lnTo>
                  <a:lnTo>
                    <a:pt x="271" y="50"/>
                  </a:lnTo>
                  <a:lnTo>
                    <a:pt x="276" y="62"/>
                  </a:lnTo>
                  <a:lnTo>
                    <a:pt x="281" y="67"/>
                  </a:lnTo>
                  <a:lnTo>
                    <a:pt x="281" y="79"/>
                  </a:lnTo>
                  <a:lnTo>
                    <a:pt x="271" y="84"/>
                  </a:lnTo>
                  <a:lnTo>
                    <a:pt x="266" y="89"/>
                  </a:lnTo>
                  <a:lnTo>
                    <a:pt x="261" y="110"/>
                  </a:lnTo>
                  <a:lnTo>
                    <a:pt x="245" y="137"/>
                  </a:lnTo>
                  <a:lnTo>
                    <a:pt x="230" y="182"/>
                  </a:lnTo>
                  <a:lnTo>
                    <a:pt x="228" y="216"/>
                  </a:lnTo>
                  <a:lnTo>
                    <a:pt x="396" y="209"/>
                  </a:lnTo>
                  <a:lnTo>
                    <a:pt x="401" y="214"/>
                  </a:lnTo>
                  <a:lnTo>
                    <a:pt x="396" y="231"/>
                  </a:lnTo>
                  <a:lnTo>
                    <a:pt x="396" y="255"/>
                  </a:lnTo>
                  <a:lnTo>
                    <a:pt x="415" y="271"/>
                  </a:lnTo>
                  <a:lnTo>
                    <a:pt x="418" y="291"/>
                  </a:lnTo>
                  <a:lnTo>
                    <a:pt x="394" y="286"/>
                  </a:lnTo>
                  <a:lnTo>
                    <a:pt x="372" y="276"/>
                  </a:lnTo>
                  <a:lnTo>
                    <a:pt x="367" y="276"/>
                  </a:lnTo>
                  <a:lnTo>
                    <a:pt x="360" y="279"/>
                  </a:lnTo>
                  <a:lnTo>
                    <a:pt x="346" y="293"/>
                  </a:lnTo>
                  <a:lnTo>
                    <a:pt x="343" y="300"/>
                  </a:lnTo>
                  <a:lnTo>
                    <a:pt x="350" y="310"/>
                  </a:lnTo>
                  <a:lnTo>
                    <a:pt x="360" y="312"/>
                  </a:lnTo>
                  <a:lnTo>
                    <a:pt x="377" y="310"/>
                  </a:lnTo>
                  <a:lnTo>
                    <a:pt x="386" y="303"/>
                  </a:lnTo>
                  <a:lnTo>
                    <a:pt x="394" y="300"/>
                  </a:lnTo>
                  <a:lnTo>
                    <a:pt x="406" y="300"/>
                  </a:lnTo>
                  <a:lnTo>
                    <a:pt x="410" y="300"/>
                  </a:lnTo>
                  <a:lnTo>
                    <a:pt x="410" y="303"/>
                  </a:lnTo>
                  <a:lnTo>
                    <a:pt x="408" y="307"/>
                  </a:lnTo>
                  <a:lnTo>
                    <a:pt x="401" y="312"/>
                  </a:lnTo>
                  <a:lnTo>
                    <a:pt x="403" y="319"/>
                  </a:lnTo>
                  <a:lnTo>
                    <a:pt x="410" y="324"/>
                  </a:lnTo>
                  <a:lnTo>
                    <a:pt x="415" y="324"/>
                  </a:lnTo>
                  <a:lnTo>
                    <a:pt x="420" y="322"/>
                  </a:lnTo>
                  <a:lnTo>
                    <a:pt x="427" y="307"/>
                  </a:lnTo>
                  <a:lnTo>
                    <a:pt x="446" y="300"/>
                  </a:lnTo>
                  <a:lnTo>
                    <a:pt x="451" y="298"/>
                  </a:lnTo>
                  <a:lnTo>
                    <a:pt x="456" y="298"/>
                  </a:lnTo>
                  <a:lnTo>
                    <a:pt x="461" y="303"/>
                  </a:lnTo>
                  <a:lnTo>
                    <a:pt x="458" y="310"/>
                  </a:lnTo>
                  <a:lnTo>
                    <a:pt x="461" y="315"/>
                  </a:lnTo>
                  <a:lnTo>
                    <a:pt x="458" y="319"/>
                  </a:lnTo>
                  <a:lnTo>
                    <a:pt x="451" y="327"/>
                  </a:lnTo>
                  <a:lnTo>
                    <a:pt x="437" y="343"/>
                  </a:lnTo>
                  <a:lnTo>
                    <a:pt x="422" y="353"/>
                  </a:lnTo>
                  <a:lnTo>
                    <a:pt x="422" y="363"/>
                  </a:lnTo>
                  <a:lnTo>
                    <a:pt x="427" y="372"/>
                  </a:lnTo>
                  <a:lnTo>
                    <a:pt x="446" y="382"/>
                  </a:lnTo>
                  <a:lnTo>
                    <a:pt x="478" y="394"/>
                  </a:lnTo>
                  <a:lnTo>
                    <a:pt x="482" y="401"/>
                  </a:lnTo>
                  <a:lnTo>
                    <a:pt x="480" y="408"/>
                  </a:lnTo>
                  <a:lnTo>
                    <a:pt x="473" y="411"/>
                  </a:lnTo>
                  <a:lnTo>
                    <a:pt x="449" y="420"/>
                  </a:lnTo>
                  <a:lnTo>
                    <a:pt x="446" y="401"/>
                  </a:lnTo>
                  <a:lnTo>
                    <a:pt x="432" y="394"/>
                  </a:lnTo>
                  <a:lnTo>
                    <a:pt x="403" y="382"/>
                  </a:lnTo>
                  <a:lnTo>
                    <a:pt x="401" y="375"/>
                  </a:lnTo>
                  <a:lnTo>
                    <a:pt x="396" y="370"/>
                  </a:lnTo>
                  <a:lnTo>
                    <a:pt x="386" y="375"/>
                  </a:lnTo>
                  <a:lnTo>
                    <a:pt x="384" y="394"/>
                  </a:lnTo>
                  <a:lnTo>
                    <a:pt x="386" y="396"/>
                  </a:lnTo>
                  <a:lnTo>
                    <a:pt x="386" y="401"/>
                  </a:lnTo>
                  <a:lnTo>
                    <a:pt x="372" y="411"/>
                  </a:lnTo>
                  <a:lnTo>
                    <a:pt x="367" y="408"/>
                  </a:lnTo>
                  <a:lnTo>
                    <a:pt x="360" y="399"/>
                  </a:lnTo>
                  <a:lnTo>
                    <a:pt x="355" y="396"/>
                  </a:lnTo>
                  <a:lnTo>
                    <a:pt x="346" y="401"/>
                  </a:lnTo>
                  <a:lnTo>
                    <a:pt x="341" y="396"/>
                  </a:lnTo>
                  <a:lnTo>
                    <a:pt x="336" y="396"/>
                  </a:lnTo>
                  <a:lnTo>
                    <a:pt x="324" y="411"/>
                  </a:lnTo>
                  <a:lnTo>
                    <a:pt x="310" y="411"/>
                  </a:lnTo>
                  <a:lnTo>
                    <a:pt x="305" y="408"/>
                  </a:lnTo>
                  <a:lnTo>
                    <a:pt x="290" y="406"/>
                  </a:lnTo>
                  <a:lnTo>
                    <a:pt x="266" y="377"/>
                  </a:lnTo>
                  <a:lnTo>
                    <a:pt x="254" y="375"/>
                  </a:lnTo>
                  <a:lnTo>
                    <a:pt x="242" y="370"/>
                  </a:lnTo>
                  <a:lnTo>
                    <a:pt x="237" y="360"/>
                  </a:lnTo>
                  <a:lnTo>
                    <a:pt x="233" y="360"/>
                  </a:lnTo>
                  <a:lnTo>
                    <a:pt x="233" y="358"/>
                  </a:lnTo>
                  <a:lnTo>
                    <a:pt x="230" y="358"/>
                  </a:lnTo>
                  <a:lnTo>
                    <a:pt x="233" y="353"/>
                  </a:lnTo>
                  <a:lnTo>
                    <a:pt x="228" y="351"/>
                  </a:lnTo>
                  <a:lnTo>
                    <a:pt x="223" y="353"/>
                  </a:lnTo>
                  <a:lnTo>
                    <a:pt x="213" y="351"/>
                  </a:lnTo>
                  <a:lnTo>
                    <a:pt x="211" y="348"/>
                  </a:lnTo>
                  <a:lnTo>
                    <a:pt x="209" y="341"/>
                  </a:lnTo>
                  <a:lnTo>
                    <a:pt x="204" y="341"/>
                  </a:lnTo>
                  <a:lnTo>
                    <a:pt x="187" y="358"/>
                  </a:lnTo>
                  <a:lnTo>
                    <a:pt x="194" y="368"/>
                  </a:lnTo>
                  <a:lnTo>
                    <a:pt x="192" y="370"/>
                  </a:lnTo>
                  <a:lnTo>
                    <a:pt x="163" y="372"/>
                  </a:lnTo>
                  <a:lnTo>
                    <a:pt x="115" y="363"/>
                  </a:lnTo>
                  <a:lnTo>
                    <a:pt x="89" y="353"/>
                  </a:lnTo>
                  <a:lnTo>
                    <a:pt x="24" y="360"/>
                  </a:lnTo>
                  <a:lnTo>
                    <a:pt x="21" y="358"/>
                  </a:lnTo>
                  <a:lnTo>
                    <a:pt x="19" y="351"/>
                  </a:lnTo>
                  <a:lnTo>
                    <a:pt x="21" y="346"/>
                  </a:lnTo>
                  <a:lnTo>
                    <a:pt x="24" y="341"/>
                  </a:lnTo>
                  <a:lnTo>
                    <a:pt x="31" y="334"/>
                  </a:lnTo>
                  <a:lnTo>
                    <a:pt x="38" y="310"/>
                  </a:lnTo>
                  <a:lnTo>
                    <a:pt x="33" y="300"/>
                  </a:lnTo>
                  <a:lnTo>
                    <a:pt x="33" y="293"/>
                  </a:lnTo>
                  <a:lnTo>
                    <a:pt x="33" y="288"/>
                  </a:lnTo>
                  <a:lnTo>
                    <a:pt x="33" y="281"/>
                  </a:lnTo>
                  <a:lnTo>
                    <a:pt x="36" y="267"/>
                  </a:lnTo>
                  <a:lnTo>
                    <a:pt x="43" y="262"/>
                  </a:lnTo>
                  <a:lnTo>
                    <a:pt x="48" y="252"/>
                  </a:lnTo>
                  <a:lnTo>
                    <a:pt x="50" y="233"/>
                  </a:lnTo>
                  <a:lnTo>
                    <a:pt x="50" y="221"/>
                  </a:lnTo>
                  <a:lnTo>
                    <a:pt x="48" y="204"/>
                  </a:lnTo>
                  <a:lnTo>
                    <a:pt x="41" y="192"/>
                  </a:lnTo>
                  <a:lnTo>
                    <a:pt x="36" y="190"/>
                  </a:lnTo>
                  <a:lnTo>
                    <a:pt x="38" y="182"/>
                  </a:lnTo>
                  <a:lnTo>
                    <a:pt x="36" y="180"/>
                  </a:lnTo>
                  <a:lnTo>
                    <a:pt x="31" y="168"/>
                  </a:lnTo>
                  <a:lnTo>
                    <a:pt x="24" y="163"/>
                  </a:lnTo>
                  <a:lnTo>
                    <a:pt x="21" y="161"/>
                  </a:lnTo>
                  <a:lnTo>
                    <a:pt x="26" y="149"/>
                  </a:lnTo>
                  <a:lnTo>
                    <a:pt x="19" y="134"/>
                  </a:lnTo>
                  <a:lnTo>
                    <a:pt x="5" y="122"/>
                  </a:lnTo>
                  <a:lnTo>
                    <a:pt x="2" y="1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9">
              <a:extLst>
                <a:ext uri="{FF2B5EF4-FFF2-40B4-BE49-F238E27FC236}">
                  <a16:creationId xmlns:a16="http://schemas.microsoft.com/office/drawing/2014/main" id="{1B76E41A-9A4A-5C46-A0E1-E2F356FFF86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59119" y="3494786"/>
              <a:ext cx="818250" cy="711834"/>
            </a:xfrm>
            <a:custGeom>
              <a:avLst/>
              <a:gdLst>
                <a:gd name="T0" fmla="*/ 478 w 569"/>
                <a:gd name="T1" fmla="*/ 438 h 495"/>
                <a:gd name="T2" fmla="*/ 485 w 569"/>
                <a:gd name="T3" fmla="*/ 447 h 495"/>
                <a:gd name="T4" fmla="*/ 488 w 569"/>
                <a:gd name="T5" fmla="*/ 466 h 495"/>
                <a:gd name="T6" fmla="*/ 466 w 569"/>
                <a:gd name="T7" fmla="*/ 486 h 495"/>
                <a:gd name="T8" fmla="*/ 521 w 569"/>
                <a:gd name="T9" fmla="*/ 491 h 495"/>
                <a:gd name="T10" fmla="*/ 524 w 569"/>
                <a:gd name="T11" fmla="*/ 469 h 495"/>
                <a:gd name="T12" fmla="*/ 536 w 569"/>
                <a:gd name="T13" fmla="*/ 435 h 495"/>
                <a:gd name="T14" fmla="*/ 552 w 569"/>
                <a:gd name="T15" fmla="*/ 423 h 495"/>
                <a:gd name="T16" fmla="*/ 560 w 569"/>
                <a:gd name="T17" fmla="*/ 421 h 495"/>
                <a:gd name="T18" fmla="*/ 567 w 569"/>
                <a:gd name="T19" fmla="*/ 385 h 495"/>
                <a:gd name="T20" fmla="*/ 560 w 569"/>
                <a:gd name="T21" fmla="*/ 380 h 495"/>
                <a:gd name="T22" fmla="*/ 555 w 569"/>
                <a:gd name="T23" fmla="*/ 375 h 495"/>
                <a:gd name="T24" fmla="*/ 550 w 569"/>
                <a:gd name="T25" fmla="*/ 380 h 495"/>
                <a:gd name="T26" fmla="*/ 528 w 569"/>
                <a:gd name="T27" fmla="*/ 351 h 495"/>
                <a:gd name="T28" fmla="*/ 536 w 569"/>
                <a:gd name="T29" fmla="*/ 342 h 495"/>
                <a:gd name="T30" fmla="*/ 528 w 569"/>
                <a:gd name="T31" fmla="*/ 327 h 495"/>
                <a:gd name="T32" fmla="*/ 500 w 569"/>
                <a:gd name="T33" fmla="*/ 289 h 495"/>
                <a:gd name="T34" fmla="*/ 464 w 569"/>
                <a:gd name="T35" fmla="*/ 269 h 495"/>
                <a:gd name="T36" fmla="*/ 444 w 569"/>
                <a:gd name="T37" fmla="*/ 243 h 495"/>
                <a:gd name="T38" fmla="*/ 464 w 569"/>
                <a:gd name="T39" fmla="*/ 219 h 495"/>
                <a:gd name="T40" fmla="*/ 466 w 569"/>
                <a:gd name="T41" fmla="*/ 190 h 495"/>
                <a:gd name="T42" fmla="*/ 442 w 569"/>
                <a:gd name="T43" fmla="*/ 173 h 495"/>
                <a:gd name="T44" fmla="*/ 428 w 569"/>
                <a:gd name="T45" fmla="*/ 183 h 495"/>
                <a:gd name="T46" fmla="*/ 408 w 569"/>
                <a:gd name="T47" fmla="*/ 142 h 495"/>
                <a:gd name="T48" fmla="*/ 377 w 569"/>
                <a:gd name="T49" fmla="*/ 116 h 495"/>
                <a:gd name="T50" fmla="*/ 351 w 569"/>
                <a:gd name="T51" fmla="*/ 80 h 495"/>
                <a:gd name="T52" fmla="*/ 343 w 569"/>
                <a:gd name="T53" fmla="*/ 41 h 495"/>
                <a:gd name="T54" fmla="*/ 348 w 569"/>
                <a:gd name="T55" fmla="*/ 27 h 495"/>
                <a:gd name="T56" fmla="*/ 0 w 569"/>
                <a:gd name="T57" fmla="*/ 12 h 495"/>
                <a:gd name="T58" fmla="*/ 14 w 569"/>
                <a:gd name="T59" fmla="*/ 29 h 495"/>
                <a:gd name="T60" fmla="*/ 29 w 569"/>
                <a:gd name="T61" fmla="*/ 58 h 495"/>
                <a:gd name="T62" fmla="*/ 31 w 569"/>
                <a:gd name="T63" fmla="*/ 72 h 495"/>
                <a:gd name="T64" fmla="*/ 67 w 569"/>
                <a:gd name="T65" fmla="*/ 101 h 495"/>
                <a:gd name="T66" fmla="*/ 53 w 569"/>
                <a:gd name="T67" fmla="*/ 130 h 495"/>
                <a:gd name="T68" fmla="*/ 70 w 569"/>
                <a:gd name="T69" fmla="*/ 140 h 495"/>
                <a:gd name="T70" fmla="*/ 82 w 569"/>
                <a:gd name="T71" fmla="*/ 164 h 495"/>
                <a:gd name="T72" fmla="*/ 94 w 569"/>
                <a:gd name="T73" fmla="*/ 168 h 495"/>
                <a:gd name="T74" fmla="*/ 98 w 569"/>
                <a:gd name="T75" fmla="*/ 454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9" h="495">
                  <a:moveTo>
                    <a:pt x="98" y="454"/>
                  </a:moveTo>
                  <a:lnTo>
                    <a:pt x="478" y="438"/>
                  </a:lnTo>
                  <a:lnTo>
                    <a:pt x="478" y="442"/>
                  </a:lnTo>
                  <a:lnTo>
                    <a:pt x="485" y="447"/>
                  </a:lnTo>
                  <a:lnTo>
                    <a:pt x="488" y="457"/>
                  </a:lnTo>
                  <a:lnTo>
                    <a:pt x="488" y="466"/>
                  </a:lnTo>
                  <a:lnTo>
                    <a:pt x="476" y="476"/>
                  </a:lnTo>
                  <a:lnTo>
                    <a:pt x="466" y="486"/>
                  </a:lnTo>
                  <a:lnTo>
                    <a:pt x="464" y="495"/>
                  </a:lnTo>
                  <a:lnTo>
                    <a:pt x="521" y="491"/>
                  </a:lnTo>
                  <a:lnTo>
                    <a:pt x="526" y="474"/>
                  </a:lnTo>
                  <a:lnTo>
                    <a:pt x="524" y="469"/>
                  </a:lnTo>
                  <a:lnTo>
                    <a:pt x="528" y="450"/>
                  </a:lnTo>
                  <a:lnTo>
                    <a:pt x="536" y="435"/>
                  </a:lnTo>
                  <a:lnTo>
                    <a:pt x="540" y="428"/>
                  </a:lnTo>
                  <a:lnTo>
                    <a:pt x="552" y="423"/>
                  </a:lnTo>
                  <a:lnTo>
                    <a:pt x="555" y="426"/>
                  </a:lnTo>
                  <a:lnTo>
                    <a:pt x="560" y="421"/>
                  </a:lnTo>
                  <a:lnTo>
                    <a:pt x="569" y="394"/>
                  </a:lnTo>
                  <a:lnTo>
                    <a:pt x="567" y="385"/>
                  </a:lnTo>
                  <a:lnTo>
                    <a:pt x="562" y="380"/>
                  </a:lnTo>
                  <a:lnTo>
                    <a:pt x="560" y="380"/>
                  </a:lnTo>
                  <a:lnTo>
                    <a:pt x="557" y="378"/>
                  </a:lnTo>
                  <a:lnTo>
                    <a:pt x="555" y="375"/>
                  </a:lnTo>
                  <a:lnTo>
                    <a:pt x="550" y="375"/>
                  </a:lnTo>
                  <a:lnTo>
                    <a:pt x="550" y="380"/>
                  </a:lnTo>
                  <a:lnTo>
                    <a:pt x="545" y="380"/>
                  </a:lnTo>
                  <a:lnTo>
                    <a:pt x="528" y="351"/>
                  </a:lnTo>
                  <a:lnTo>
                    <a:pt x="528" y="346"/>
                  </a:lnTo>
                  <a:lnTo>
                    <a:pt x="536" y="342"/>
                  </a:lnTo>
                  <a:lnTo>
                    <a:pt x="536" y="337"/>
                  </a:lnTo>
                  <a:lnTo>
                    <a:pt x="528" y="327"/>
                  </a:lnTo>
                  <a:lnTo>
                    <a:pt x="524" y="308"/>
                  </a:lnTo>
                  <a:lnTo>
                    <a:pt x="500" y="289"/>
                  </a:lnTo>
                  <a:lnTo>
                    <a:pt x="488" y="284"/>
                  </a:lnTo>
                  <a:lnTo>
                    <a:pt x="464" y="269"/>
                  </a:lnTo>
                  <a:lnTo>
                    <a:pt x="449" y="255"/>
                  </a:lnTo>
                  <a:lnTo>
                    <a:pt x="444" y="243"/>
                  </a:lnTo>
                  <a:lnTo>
                    <a:pt x="447" y="236"/>
                  </a:lnTo>
                  <a:lnTo>
                    <a:pt x="464" y="219"/>
                  </a:lnTo>
                  <a:lnTo>
                    <a:pt x="461" y="202"/>
                  </a:lnTo>
                  <a:lnTo>
                    <a:pt x="466" y="190"/>
                  </a:lnTo>
                  <a:lnTo>
                    <a:pt x="461" y="183"/>
                  </a:lnTo>
                  <a:lnTo>
                    <a:pt x="442" y="173"/>
                  </a:lnTo>
                  <a:lnTo>
                    <a:pt x="435" y="176"/>
                  </a:lnTo>
                  <a:lnTo>
                    <a:pt x="428" y="183"/>
                  </a:lnTo>
                  <a:lnTo>
                    <a:pt x="423" y="180"/>
                  </a:lnTo>
                  <a:lnTo>
                    <a:pt x="408" y="142"/>
                  </a:lnTo>
                  <a:lnTo>
                    <a:pt x="401" y="135"/>
                  </a:lnTo>
                  <a:lnTo>
                    <a:pt x="377" y="116"/>
                  </a:lnTo>
                  <a:lnTo>
                    <a:pt x="353" y="87"/>
                  </a:lnTo>
                  <a:lnTo>
                    <a:pt x="351" y="80"/>
                  </a:lnTo>
                  <a:lnTo>
                    <a:pt x="346" y="63"/>
                  </a:lnTo>
                  <a:lnTo>
                    <a:pt x="343" y="41"/>
                  </a:lnTo>
                  <a:lnTo>
                    <a:pt x="348" y="29"/>
                  </a:lnTo>
                  <a:lnTo>
                    <a:pt x="348" y="27"/>
                  </a:lnTo>
                  <a:lnTo>
                    <a:pt x="324" y="0"/>
                  </a:lnTo>
                  <a:lnTo>
                    <a:pt x="0" y="12"/>
                  </a:lnTo>
                  <a:lnTo>
                    <a:pt x="5" y="22"/>
                  </a:lnTo>
                  <a:lnTo>
                    <a:pt x="14" y="29"/>
                  </a:lnTo>
                  <a:lnTo>
                    <a:pt x="17" y="43"/>
                  </a:lnTo>
                  <a:lnTo>
                    <a:pt x="29" y="58"/>
                  </a:lnTo>
                  <a:lnTo>
                    <a:pt x="34" y="60"/>
                  </a:lnTo>
                  <a:lnTo>
                    <a:pt x="31" y="72"/>
                  </a:lnTo>
                  <a:lnTo>
                    <a:pt x="31" y="75"/>
                  </a:lnTo>
                  <a:lnTo>
                    <a:pt x="67" y="101"/>
                  </a:lnTo>
                  <a:lnTo>
                    <a:pt x="55" y="116"/>
                  </a:lnTo>
                  <a:lnTo>
                    <a:pt x="53" y="130"/>
                  </a:lnTo>
                  <a:lnTo>
                    <a:pt x="60" y="135"/>
                  </a:lnTo>
                  <a:lnTo>
                    <a:pt x="70" y="140"/>
                  </a:lnTo>
                  <a:lnTo>
                    <a:pt x="74" y="159"/>
                  </a:lnTo>
                  <a:lnTo>
                    <a:pt x="82" y="164"/>
                  </a:lnTo>
                  <a:lnTo>
                    <a:pt x="91" y="166"/>
                  </a:lnTo>
                  <a:lnTo>
                    <a:pt x="94" y="168"/>
                  </a:lnTo>
                  <a:lnTo>
                    <a:pt x="96" y="402"/>
                  </a:lnTo>
                  <a:lnTo>
                    <a:pt x="98" y="454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50">
              <a:extLst>
                <a:ext uri="{FF2B5EF4-FFF2-40B4-BE49-F238E27FC236}">
                  <a16:creationId xmlns:a16="http://schemas.microsoft.com/office/drawing/2014/main" id="{ACDC43C9-C398-4643-A188-AF2161F9BC9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58456" y="3041801"/>
              <a:ext cx="739157" cy="491813"/>
            </a:xfrm>
            <a:custGeom>
              <a:avLst/>
              <a:gdLst>
                <a:gd name="T0" fmla="*/ 418 w 514"/>
                <a:gd name="T1" fmla="*/ 0 h 342"/>
                <a:gd name="T2" fmla="*/ 430 w 514"/>
                <a:gd name="T3" fmla="*/ 24 h 342"/>
                <a:gd name="T4" fmla="*/ 423 w 514"/>
                <a:gd name="T5" fmla="*/ 41 h 342"/>
                <a:gd name="T6" fmla="*/ 435 w 514"/>
                <a:gd name="T7" fmla="*/ 82 h 342"/>
                <a:gd name="T8" fmla="*/ 469 w 514"/>
                <a:gd name="T9" fmla="*/ 99 h 342"/>
                <a:gd name="T10" fmla="*/ 473 w 514"/>
                <a:gd name="T11" fmla="*/ 113 h 342"/>
                <a:gd name="T12" fmla="*/ 493 w 514"/>
                <a:gd name="T13" fmla="*/ 135 h 342"/>
                <a:gd name="T14" fmla="*/ 514 w 514"/>
                <a:gd name="T15" fmla="*/ 164 h 342"/>
                <a:gd name="T16" fmla="*/ 507 w 514"/>
                <a:gd name="T17" fmla="*/ 183 h 342"/>
                <a:gd name="T18" fmla="*/ 502 w 514"/>
                <a:gd name="T19" fmla="*/ 197 h 342"/>
                <a:gd name="T20" fmla="*/ 473 w 514"/>
                <a:gd name="T21" fmla="*/ 217 h 342"/>
                <a:gd name="T22" fmla="*/ 454 w 514"/>
                <a:gd name="T23" fmla="*/ 222 h 342"/>
                <a:gd name="T24" fmla="*/ 440 w 514"/>
                <a:gd name="T25" fmla="*/ 238 h 342"/>
                <a:gd name="T26" fmla="*/ 452 w 514"/>
                <a:gd name="T27" fmla="*/ 258 h 342"/>
                <a:gd name="T28" fmla="*/ 452 w 514"/>
                <a:gd name="T29" fmla="*/ 279 h 342"/>
                <a:gd name="T30" fmla="*/ 428 w 514"/>
                <a:gd name="T31" fmla="*/ 315 h 342"/>
                <a:gd name="T32" fmla="*/ 423 w 514"/>
                <a:gd name="T33" fmla="*/ 332 h 342"/>
                <a:gd name="T34" fmla="*/ 394 w 514"/>
                <a:gd name="T35" fmla="*/ 315 h 342"/>
                <a:gd name="T36" fmla="*/ 65 w 514"/>
                <a:gd name="T37" fmla="*/ 322 h 342"/>
                <a:gd name="T38" fmla="*/ 65 w 514"/>
                <a:gd name="T39" fmla="*/ 301 h 342"/>
                <a:gd name="T40" fmla="*/ 58 w 514"/>
                <a:gd name="T41" fmla="*/ 284 h 342"/>
                <a:gd name="T42" fmla="*/ 60 w 514"/>
                <a:gd name="T43" fmla="*/ 267 h 342"/>
                <a:gd name="T44" fmla="*/ 51 w 514"/>
                <a:gd name="T45" fmla="*/ 246 h 342"/>
                <a:gd name="T46" fmla="*/ 51 w 514"/>
                <a:gd name="T47" fmla="*/ 226 h 342"/>
                <a:gd name="T48" fmla="*/ 36 w 514"/>
                <a:gd name="T49" fmla="*/ 209 h 342"/>
                <a:gd name="T50" fmla="*/ 32 w 514"/>
                <a:gd name="T51" fmla="*/ 193 h 342"/>
                <a:gd name="T52" fmla="*/ 17 w 514"/>
                <a:gd name="T53" fmla="*/ 169 h 342"/>
                <a:gd name="T54" fmla="*/ 22 w 514"/>
                <a:gd name="T55" fmla="*/ 145 h 342"/>
                <a:gd name="T56" fmla="*/ 12 w 514"/>
                <a:gd name="T57" fmla="*/ 128 h 342"/>
                <a:gd name="T58" fmla="*/ 10 w 514"/>
                <a:gd name="T59" fmla="*/ 113 h 342"/>
                <a:gd name="T60" fmla="*/ 10 w 514"/>
                <a:gd name="T61" fmla="*/ 75 h 342"/>
                <a:gd name="T62" fmla="*/ 15 w 514"/>
                <a:gd name="T63" fmla="*/ 60 h 342"/>
                <a:gd name="T64" fmla="*/ 5 w 514"/>
                <a:gd name="T65" fmla="*/ 39 h 342"/>
                <a:gd name="T66" fmla="*/ 5 w 514"/>
                <a:gd name="T67" fmla="*/ 22 h 342"/>
                <a:gd name="T68" fmla="*/ 10 w 514"/>
                <a:gd name="T69" fmla="*/ 15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4" h="342">
                  <a:moveTo>
                    <a:pt x="15" y="15"/>
                  </a:moveTo>
                  <a:lnTo>
                    <a:pt x="418" y="0"/>
                  </a:lnTo>
                  <a:lnTo>
                    <a:pt x="421" y="15"/>
                  </a:lnTo>
                  <a:lnTo>
                    <a:pt x="430" y="24"/>
                  </a:lnTo>
                  <a:lnTo>
                    <a:pt x="430" y="29"/>
                  </a:lnTo>
                  <a:lnTo>
                    <a:pt x="423" y="41"/>
                  </a:lnTo>
                  <a:lnTo>
                    <a:pt x="428" y="53"/>
                  </a:lnTo>
                  <a:lnTo>
                    <a:pt x="435" y="82"/>
                  </a:lnTo>
                  <a:lnTo>
                    <a:pt x="461" y="92"/>
                  </a:lnTo>
                  <a:lnTo>
                    <a:pt x="469" y="99"/>
                  </a:lnTo>
                  <a:lnTo>
                    <a:pt x="471" y="109"/>
                  </a:lnTo>
                  <a:lnTo>
                    <a:pt x="473" y="113"/>
                  </a:lnTo>
                  <a:lnTo>
                    <a:pt x="490" y="125"/>
                  </a:lnTo>
                  <a:lnTo>
                    <a:pt x="493" y="135"/>
                  </a:lnTo>
                  <a:lnTo>
                    <a:pt x="507" y="145"/>
                  </a:lnTo>
                  <a:lnTo>
                    <a:pt x="514" y="164"/>
                  </a:lnTo>
                  <a:lnTo>
                    <a:pt x="512" y="171"/>
                  </a:lnTo>
                  <a:lnTo>
                    <a:pt x="507" y="183"/>
                  </a:lnTo>
                  <a:lnTo>
                    <a:pt x="502" y="188"/>
                  </a:lnTo>
                  <a:lnTo>
                    <a:pt x="502" y="197"/>
                  </a:lnTo>
                  <a:lnTo>
                    <a:pt x="488" y="214"/>
                  </a:lnTo>
                  <a:lnTo>
                    <a:pt x="473" y="217"/>
                  </a:lnTo>
                  <a:lnTo>
                    <a:pt x="471" y="222"/>
                  </a:lnTo>
                  <a:lnTo>
                    <a:pt x="454" y="222"/>
                  </a:lnTo>
                  <a:lnTo>
                    <a:pt x="447" y="226"/>
                  </a:lnTo>
                  <a:lnTo>
                    <a:pt x="440" y="238"/>
                  </a:lnTo>
                  <a:lnTo>
                    <a:pt x="442" y="248"/>
                  </a:lnTo>
                  <a:lnTo>
                    <a:pt x="452" y="258"/>
                  </a:lnTo>
                  <a:lnTo>
                    <a:pt x="454" y="265"/>
                  </a:lnTo>
                  <a:lnTo>
                    <a:pt x="452" y="279"/>
                  </a:lnTo>
                  <a:lnTo>
                    <a:pt x="440" y="306"/>
                  </a:lnTo>
                  <a:lnTo>
                    <a:pt x="428" y="315"/>
                  </a:lnTo>
                  <a:lnTo>
                    <a:pt x="423" y="322"/>
                  </a:lnTo>
                  <a:lnTo>
                    <a:pt x="423" y="332"/>
                  </a:lnTo>
                  <a:lnTo>
                    <a:pt x="418" y="342"/>
                  </a:lnTo>
                  <a:lnTo>
                    <a:pt x="394" y="315"/>
                  </a:lnTo>
                  <a:lnTo>
                    <a:pt x="70" y="327"/>
                  </a:lnTo>
                  <a:lnTo>
                    <a:pt x="65" y="322"/>
                  </a:lnTo>
                  <a:lnTo>
                    <a:pt x="63" y="310"/>
                  </a:lnTo>
                  <a:lnTo>
                    <a:pt x="65" y="301"/>
                  </a:lnTo>
                  <a:lnTo>
                    <a:pt x="60" y="294"/>
                  </a:lnTo>
                  <a:lnTo>
                    <a:pt x="58" y="284"/>
                  </a:lnTo>
                  <a:lnTo>
                    <a:pt x="63" y="277"/>
                  </a:lnTo>
                  <a:lnTo>
                    <a:pt x="60" y="267"/>
                  </a:lnTo>
                  <a:lnTo>
                    <a:pt x="48" y="262"/>
                  </a:lnTo>
                  <a:lnTo>
                    <a:pt x="51" y="246"/>
                  </a:lnTo>
                  <a:lnTo>
                    <a:pt x="56" y="236"/>
                  </a:lnTo>
                  <a:lnTo>
                    <a:pt x="51" y="226"/>
                  </a:lnTo>
                  <a:lnTo>
                    <a:pt x="41" y="219"/>
                  </a:lnTo>
                  <a:lnTo>
                    <a:pt x="36" y="209"/>
                  </a:lnTo>
                  <a:lnTo>
                    <a:pt x="41" y="202"/>
                  </a:lnTo>
                  <a:lnTo>
                    <a:pt x="32" y="193"/>
                  </a:lnTo>
                  <a:lnTo>
                    <a:pt x="27" y="176"/>
                  </a:lnTo>
                  <a:lnTo>
                    <a:pt x="17" y="169"/>
                  </a:lnTo>
                  <a:lnTo>
                    <a:pt x="22" y="152"/>
                  </a:lnTo>
                  <a:lnTo>
                    <a:pt x="22" y="145"/>
                  </a:lnTo>
                  <a:lnTo>
                    <a:pt x="12" y="137"/>
                  </a:lnTo>
                  <a:lnTo>
                    <a:pt x="12" y="128"/>
                  </a:lnTo>
                  <a:lnTo>
                    <a:pt x="12" y="125"/>
                  </a:lnTo>
                  <a:lnTo>
                    <a:pt x="10" y="113"/>
                  </a:lnTo>
                  <a:lnTo>
                    <a:pt x="0" y="94"/>
                  </a:lnTo>
                  <a:lnTo>
                    <a:pt x="10" y="75"/>
                  </a:lnTo>
                  <a:lnTo>
                    <a:pt x="8" y="65"/>
                  </a:lnTo>
                  <a:lnTo>
                    <a:pt x="15" y="60"/>
                  </a:lnTo>
                  <a:lnTo>
                    <a:pt x="10" y="44"/>
                  </a:lnTo>
                  <a:lnTo>
                    <a:pt x="5" y="39"/>
                  </a:lnTo>
                  <a:lnTo>
                    <a:pt x="10" y="27"/>
                  </a:lnTo>
                  <a:lnTo>
                    <a:pt x="5" y="22"/>
                  </a:lnTo>
                  <a:lnTo>
                    <a:pt x="3" y="15"/>
                  </a:lnTo>
                  <a:lnTo>
                    <a:pt x="10" y="15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51">
              <a:extLst>
                <a:ext uri="{FF2B5EF4-FFF2-40B4-BE49-F238E27FC236}">
                  <a16:creationId xmlns:a16="http://schemas.microsoft.com/office/drawing/2014/main" id="{3AB08447-5FDE-5B44-8469-5B4BC150534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00934" y="2157400"/>
              <a:ext cx="803870" cy="905971"/>
            </a:xfrm>
            <a:custGeom>
              <a:avLst/>
              <a:gdLst>
                <a:gd name="T0" fmla="*/ 55 w 559"/>
                <a:gd name="T1" fmla="*/ 435 h 630"/>
                <a:gd name="T2" fmla="*/ 26 w 559"/>
                <a:gd name="T3" fmla="*/ 399 h 630"/>
                <a:gd name="T4" fmla="*/ 45 w 559"/>
                <a:gd name="T5" fmla="*/ 373 h 630"/>
                <a:gd name="T6" fmla="*/ 43 w 559"/>
                <a:gd name="T7" fmla="*/ 349 h 630"/>
                <a:gd name="T8" fmla="*/ 33 w 559"/>
                <a:gd name="T9" fmla="*/ 296 h 630"/>
                <a:gd name="T10" fmla="*/ 31 w 559"/>
                <a:gd name="T11" fmla="*/ 269 h 630"/>
                <a:gd name="T12" fmla="*/ 26 w 559"/>
                <a:gd name="T13" fmla="*/ 204 h 630"/>
                <a:gd name="T14" fmla="*/ 12 w 559"/>
                <a:gd name="T15" fmla="*/ 164 h 630"/>
                <a:gd name="T16" fmla="*/ 4 w 559"/>
                <a:gd name="T17" fmla="*/ 99 h 630"/>
                <a:gd name="T18" fmla="*/ 9 w 559"/>
                <a:gd name="T19" fmla="*/ 72 h 630"/>
                <a:gd name="T20" fmla="*/ 0 w 559"/>
                <a:gd name="T21" fmla="*/ 39 h 630"/>
                <a:gd name="T22" fmla="*/ 146 w 559"/>
                <a:gd name="T23" fmla="*/ 15 h 630"/>
                <a:gd name="T24" fmla="*/ 158 w 559"/>
                <a:gd name="T25" fmla="*/ 0 h 630"/>
                <a:gd name="T26" fmla="*/ 175 w 559"/>
                <a:gd name="T27" fmla="*/ 29 h 630"/>
                <a:gd name="T28" fmla="*/ 180 w 559"/>
                <a:gd name="T29" fmla="*/ 60 h 630"/>
                <a:gd name="T30" fmla="*/ 201 w 559"/>
                <a:gd name="T31" fmla="*/ 70 h 630"/>
                <a:gd name="T32" fmla="*/ 216 w 559"/>
                <a:gd name="T33" fmla="*/ 77 h 630"/>
                <a:gd name="T34" fmla="*/ 242 w 559"/>
                <a:gd name="T35" fmla="*/ 77 h 630"/>
                <a:gd name="T36" fmla="*/ 247 w 559"/>
                <a:gd name="T37" fmla="*/ 87 h 630"/>
                <a:gd name="T38" fmla="*/ 273 w 559"/>
                <a:gd name="T39" fmla="*/ 77 h 630"/>
                <a:gd name="T40" fmla="*/ 324 w 559"/>
                <a:gd name="T41" fmla="*/ 82 h 630"/>
                <a:gd name="T42" fmla="*/ 326 w 559"/>
                <a:gd name="T43" fmla="*/ 89 h 630"/>
                <a:gd name="T44" fmla="*/ 336 w 559"/>
                <a:gd name="T45" fmla="*/ 91 h 630"/>
                <a:gd name="T46" fmla="*/ 343 w 559"/>
                <a:gd name="T47" fmla="*/ 111 h 630"/>
                <a:gd name="T48" fmla="*/ 360 w 559"/>
                <a:gd name="T49" fmla="*/ 103 h 630"/>
                <a:gd name="T50" fmla="*/ 372 w 559"/>
                <a:gd name="T51" fmla="*/ 103 h 630"/>
                <a:gd name="T52" fmla="*/ 393 w 559"/>
                <a:gd name="T53" fmla="*/ 118 h 630"/>
                <a:gd name="T54" fmla="*/ 405 w 559"/>
                <a:gd name="T55" fmla="*/ 132 h 630"/>
                <a:gd name="T56" fmla="*/ 427 w 559"/>
                <a:gd name="T57" fmla="*/ 127 h 630"/>
                <a:gd name="T58" fmla="*/ 461 w 559"/>
                <a:gd name="T59" fmla="*/ 111 h 630"/>
                <a:gd name="T60" fmla="*/ 509 w 559"/>
                <a:gd name="T61" fmla="*/ 120 h 630"/>
                <a:gd name="T62" fmla="*/ 521 w 559"/>
                <a:gd name="T63" fmla="*/ 125 h 630"/>
                <a:gd name="T64" fmla="*/ 542 w 559"/>
                <a:gd name="T65" fmla="*/ 127 h 630"/>
                <a:gd name="T66" fmla="*/ 550 w 559"/>
                <a:gd name="T67" fmla="*/ 137 h 630"/>
                <a:gd name="T68" fmla="*/ 511 w 559"/>
                <a:gd name="T69" fmla="*/ 156 h 630"/>
                <a:gd name="T70" fmla="*/ 489 w 559"/>
                <a:gd name="T71" fmla="*/ 171 h 630"/>
                <a:gd name="T72" fmla="*/ 458 w 559"/>
                <a:gd name="T73" fmla="*/ 188 h 630"/>
                <a:gd name="T74" fmla="*/ 374 w 559"/>
                <a:gd name="T75" fmla="*/ 272 h 630"/>
                <a:gd name="T76" fmla="*/ 362 w 559"/>
                <a:gd name="T77" fmla="*/ 284 h 630"/>
                <a:gd name="T78" fmla="*/ 357 w 559"/>
                <a:gd name="T79" fmla="*/ 349 h 630"/>
                <a:gd name="T80" fmla="*/ 331 w 559"/>
                <a:gd name="T81" fmla="*/ 370 h 630"/>
                <a:gd name="T82" fmla="*/ 326 w 559"/>
                <a:gd name="T83" fmla="*/ 382 h 630"/>
                <a:gd name="T84" fmla="*/ 333 w 559"/>
                <a:gd name="T85" fmla="*/ 404 h 630"/>
                <a:gd name="T86" fmla="*/ 333 w 559"/>
                <a:gd name="T87" fmla="*/ 430 h 630"/>
                <a:gd name="T88" fmla="*/ 333 w 559"/>
                <a:gd name="T89" fmla="*/ 459 h 630"/>
                <a:gd name="T90" fmla="*/ 336 w 559"/>
                <a:gd name="T91" fmla="*/ 493 h 630"/>
                <a:gd name="T92" fmla="*/ 348 w 559"/>
                <a:gd name="T93" fmla="*/ 505 h 630"/>
                <a:gd name="T94" fmla="*/ 369 w 559"/>
                <a:gd name="T95" fmla="*/ 510 h 630"/>
                <a:gd name="T96" fmla="*/ 377 w 559"/>
                <a:gd name="T97" fmla="*/ 519 h 630"/>
                <a:gd name="T98" fmla="*/ 408 w 559"/>
                <a:gd name="T99" fmla="*/ 546 h 630"/>
                <a:gd name="T100" fmla="*/ 453 w 559"/>
                <a:gd name="T101" fmla="*/ 577 h 630"/>
                <a:gd name="T102" fmla="*/ 456 w 559"/>
                <a:gd name="T103" fmla="*/ 596 h 630"/>
                <a:gd name="T104" fmla="*/ 55 w 559"/>
                <a:gd name="T105" fmla="*/ 63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59" h="630">
                  <a:moveTo>
                    <a:pt x="55" y="630"/>
                  </a:moveTo>
                  <a:lnTo>
                    <a:pt x="55" y="435"/>
                  </a:lnTo>
                  <a:lnTo>
                    <a:pt x="26" y="409"/>
                  </a:lnTo>
                  <a:lnTo>
                    <a:pt x="26" y="399"/>
                  </a:lnTo>
                  <a:lnTo>
                    <a:pt x="40" y="385"/>
                  </a:lnTo>
                  <a:lnTo>
                    <a:pt x="45" y="373"/>
                  </a:lnTo>
                  <a:lnTo>
                    <a:pt x="43" y="365"/>
                  </a:lnTo>
                  <a:lnTo>
                    <a:pt x="43" y="349"/>
                  </a:lnTo>
                  <a:lnTo>
                    <a:pt x="45" y="334"/>
                  </a:lnTo>
                  <a:lnTo>
                    <a:pt x="33" y="296"/>
                  </a:lnTo>
                  <a:lnTo>
                    <a:pt x="31" y="289"/>
                  </a:lnTo>
                  <a:lnTo>
                    <a:pt x="31" y="269"/>
                  </a:lnTo>
                  <a:lnTo>
                    <a:pt x="28" y="257"/>
                  </a:lnTo>
                  <a:lnTo>
                    <a:pt x="26" y="204"/>
                  </a:lnTo>
                  <a:lnTo>
                    <a:pt x="21" y="173"/>
                  </a:lnTo>
                  <a:lnTo>
                    <a:pt x="12" y="164"/>
                  </a:lnTo>
                  <a:lnTo>
                    <a:pt x="4" y="127"/>
                  </a:lnTo>
                  <a:lnTo>
                    <a:pt x="4" y="99"/>
                  </a:lnTo>
                  <a:lnTo>
                    <a:pt x="7" y="82"/>
                  </a:lnTo>
                  <a:lnTo>
                    <a:pt x="9" y="72"/>
                  </a:lnTo>
                  <a:lnTo>
                    <a:pt x="2" y="48"/>
                  </a:lnTo>
                  <a:lnTo>
                    <a:pt x="0" y="39"/>
                  </a:lnTo>
                  <a:lnTo>
                    <a:pt x="146" y="39"/>
                  </a:lnTo>
                  <a:lnTo>
                    <a:pt x="146" y="15"/>
                  </a:lnTo>
                  <a:lnTo>
                    <a:pt x="148" y="0"/>
                  </a:lnTo>
                  <a:lnTo>
                    <a:pt x="158" y="0"/>
                  </a:lnTo>
                  <a:lnTo>
                    <a:pt x="175" y="5"/>
                  </a:lnTo>
                  <a:lnTo>
                    <a:pt x="175" y="29"/>
                  </a:lnTo>
                  <a:lnTo>
                    <a:pt x="180" y="46"/>
                  </a:lnTo>
                  <a:lnTo>
                    <a:pt x="180" y="60"/>
                  </a:lnTo>
                  <a:lnTo>
                    <a:pt x="194" y="72"/>
                  </a:lnTo>
                  <a:lnTo>
                    <a:pt x="201" y="70"/>
                  </a:lnTo>
                  <a:lnTo>
                    <a:pt x="211" y="72"/>
                  </a:lnTo>
                  <a:lnTo>
                    <a:pt x="216" y="77"/>
                  </a:lnTo>
                  <a:lnTo>
                    <a:pt x="230" y="75"/>
                  </a:lnTo>
                  <a:lnTo>
                    <a:pt x="242" y="77"/>
                  </a:lnTo>
                  <a:lnTo>
                    <a:pt x="247" y="84"/>
                  </a:lnTo>
                  <a:lnTo>
                    <a:pt x="247" y="87"/>
                  </a:lnTo>
                  <a:lnTo>
                    <a:pt x="266" y="87"/>
                  </a:lnTo>
                  <a:lnTo>
                    <a:pt x="273" y="77"/>
                  </a:lnTo>
                  <a:lnTo>
                    <a:pt x="305" y="77"/>
                  </a:lnTo>
                  <a:lnTo>
                    <a:pt x="324" y="82"/>
                  </a:lnTo>
                  <a:lnTo>
                    <a:pt x="331" y="82"/>
                  </a:lnTo>
                  <a:lnTo>
                    <a:pt x="326" y="89"/>
                  </a:lnTo>
                  <a:lnTo>
                    <a:pt x="333" y="94"/>
                  </a:lnTo>
                  <a:lnTo>
                    <a:pt x="336" y="91"/>
                  </a:lnTo>
                  <a:lnTo>
                    <a:pt x="341" y="96"/>
                  </a:lnTo>
                  <a:lnTo>
                    <a:pt x="343" y="111"/>
                  </a:lnTo>
                  <a:lnTo>
                    <a:pt x="350" y="115"/>
                  </a:lnTo>
                  <a:lnTo>
                    <a:pt x="360" y="103"/>
                  </a:lnTo>
                  <a:lnTo>
                    <a:pt x="365" y="101"/>
                  </a:lnTo>
                  <a:lnTo>
                    <a:pt x="372" y="103"/>
                  </a:lnTo>
                  <a:lnTo>
                    <a:pt x="377" y="115"/>
                  </a:lnTo>
                  <a:lnTo>
                    <a:pt x="393" y="118"/>
                  </a:lnTo>
                  <a:lnTo>
                    <a:pt x="398" y="125"/>
                  </a:lnTo>
                  <a:lnTo>
                    <a:pt x="405" y="132"/>
                  </a:lnTo>
                  <a:lnTo>
                    <a:pt x="417" y="132"/>
                  </a:lnTo>
                  <a:lnTo>
                    <a:pt x="427" y="127"/>
                  </a:lnTo>
                  <a:lnTo>
                    <a:pt x="456" y="108"/>
                  </a:lnTo>
                  <a:lnTo>
                    <a:pt x="461" y="111"/>
                  </a:lnTo>
                  <a:lnTo>
                    <a:pt x="468" y="120"/>
                  </a:lnTo>
                  <a:lnTo>
                    <a:pt x="509" y="120"/>
                  </a:lnTo>
                  <a:lnTo>
                    <a:pt x="516" y="123"/>
                  </a:lnTo>
                  <a:lnTo>
                    <a:pt x="521" y="125"/>
                  </a:lnTo>
                  <a:lnTo>
                    <a:pt x="533" y="132"/>
                  </a:lnTo>
                  <a:lnTo>
                    <a:pt x="542" y="127"/>
                  </a:lnTo>
                  <a:lnTo>
                    <a:pt x="559" y="127"/>
                  </a:lnTo>
                  <a:lnTo>
                    <a:pt x="550" y="137"/>
                  </a:lnTo>
                  <a:lnTo>
                    <a:pt x="525" y="152"/>
                  </a:lnTo>
                  <a:lnTo>
                    <a:pt x="511" y="156"/>
                  </a:lnTo>
                  <a:lnTo>
                    <a:pt x="501" y="159"/>
                  </a:lnTo>
                  <a:lnTo>
                    <a:pt x="489" y="171"/>
                  </a:lnTo>
                  <a:lnTo>
                    <a:pt x="468" y="180"/>
                  </a:lnTo>
                  <a:lnTo>
                    <a:pt x="458" y="188"/>
                  </a:lnTo>
                  <a:lnTo>
                    <a:pt x="425" y="226"/>
                  </a:lnTo>
                  <a:lnTo>
                    <a:pt x="374" y="272"/>
                  </a:lnTo>
                  <a:lnTo>
                    <a:pt x="367" y="279"/>
                  </a:lnTo>
                  <a:lnTo>
                    <a:pt x="362" y="284"/>
                  </a:lnTo>
                  <a:lnTo>
                    <a:pt x="365" y="344"/>
                  </a:lnTo>
                  <a:lnTo>
                    <a:pt x="357" y="349"/>
                  </a:lnTo>
                  <a:lnTo>
                    <a:pt x="353" y="353"/>
                  </a:lnTo>
                  <a:lnTo>
                    <a:pt x="331" y="370"/>
                  </a:lnTo>
                  <a:lnTo>
                    <a:pt x="329" y="380"/>
                  </a:lnTo>
                  <a:lnTo>
                    <a:pt x="326" y="382"/>
                  </a:lnTo>
                  <a:lnTo>
                    <a:pt x="321" y="399"/>
                  </a:lnTo>
                  <a:lnTo>
                    <a:pt x="333" y="404"/>
                  </a:lnTo>
                  <a:lnTo>
                    <a:pt x="341" y="418"/>
                  </a:lnTo>
                  <a:lnTo>
                    <a:pt x="333" y="430"/>
                  </a:lnTo>
                  <a:lnTo>
                    <a:pt x="333" y="440"/>
                  </a:lnTo>
                  <a:lnTo>
                    <a:pt x="333" y="459"/>
                  </a:lnTo>
                  <a:lnTo>
                    <a:pt x="333" y="488"/>
                  </a:lnTo>
                  <a:lnTo>
                    <a:pt x="336" y="493"/>
                  </a:lnTo>
                  <a:lnTo>
                    <a:pt x="345" y="500"/>
                  </a:lnTo>
                  <a:lnTo>
                    <a:pt x="348" y="505"/>
                  </a:lnTo>
                  <a:lnTo>
                    <a:pt x="367" y="507"/>
                  </a:lnTo>
                  <a:lnTo>
                    <a:pt x="369" y="510"/>
                  </a:lnTo>
                  <a:lnTo>
                    <a:pt x="372" y="514"/>
                  </a:lnTo>
                  <a:lnTo>
                    <a:pt x="377" y="519"/>
                  </a:lnTo>
                  <a:lnTo>
                    <a:pt x="401" y="529"/>
                  </a:lnTo>
                  <a:lnTo>
                    <a:pt x="408" y="546"/>
                  </a:lnTo>
                  <a:lnTo>
                    <a:pt x="427" y="560"/>
                  </a:lnTo>
                  <a:lnTo>
                    <a:pt x="453" y="577"/>
                  </a:lnTo>
                  <a:lnTo>
                    <a:pt x="456" y="584"/>
                  </a:lnTo>
                  <a:lnTo>
                    <a:pt x="456" y="596"/>
                  </a:lnTo>
                  <a:lnTo>
                    <a:pt x="458" y="615"/>
                  </a:lnTo>
                  <a:lnTo>
                    <a:pt x="55" y="63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52">
              <a:extLst>
                <a:ext uri="{FF2B5EF4-FFF2-40B4-BE49-F238E27FC236}">
                  <a16:creationId xmlns:a16="http://schemas.microsoft.com/office/drawing/2014/main" id="{80C7938E-A433-6C47-8FD4-7D25F25F70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62547" y="2509723"/>
              <a:ext cx="645684" cy="688825"/>
            </a:xfrm>
            <a:custGeom>
              <a:avLst/>
              <a:gdLst>
                <a:gd name="T0" fmla="*/ 188 w 449"/>
                <a:gd name="T1" fmla="*/ 469 h 479"/>
                <a:gd name="T2" fmla="*/ 154 w 449"/>
                <a:gd name="T3" fmla="*/ 452 h 479"/>
                <a:gd name="T4" fmla="*/ 142 w 449"/>
                <a:gd name="T5" fmla="*/ 411 h 479"/>
                <a:gd name="T6" fmla="*/ 149 w 449"/>
                <a:gd name="T7" fmla="*/ 394 h 479"/>
                <a:gd name="T8" fmla="*/ 137 w 449"/>
                <a:gd name="T9" fmla="*/ 370 h 479"/>
                <a:gd name="T10" fmla="*/ 135 w 449"/>
                <a:gd name="T11" fmla="*/ 339 h 479"/>
                <a:gd name="T12" fmla="*/ 106 w 449"/>
                <a:gd name="T13" fmla="*/ 315 h 479"/>
                <a:gd name="T14" fmla="*/ 80 w 449"/>
                <a:gd name="T15" fmla="*/ 284 h 479"/>
                <a:gd name="T16" fmla="*/ 51 w 449"/>
                <a:gd name="T17" fmla="*/ 269 h 479"/>
                <a:gd name="T18" fmla="*/ 46 w 449"/>
                <a:gd name="T19" fmla="*/ 262 h 479"/>
                <a:gd name="T20" fmla="*/ 24 w 449"/>
                <a:gd name="T21" fmla="*/ 255 h 479"/>
                <a:gd name="T22" fmla="*/ 12 w 449"/>
                <a:gd name="T23" fmla="*/ 243 h 479"/>
                <a:gd name="T24" fmla="*/ 12 w 449"/>
                <a:gd name="T25" fmla="*/ 195 h 479"/>
                <a:gd name="T26" fmla="*/ 20 w 449"/>
                <a:gd name="T27" fmla="*/ 173 h 479"/>
                <a:gd name="T28" fmla="*/ 0 w 449"/>
                <a:gd name="T29" fmla="*/ 154 h 479"/>
                <a:gd name="T30" fmla="*/ 8 w 449"/>
                <a:gd name="T31" fmla="*/ 135 h 479"/>
                <a:gd name="T32" fmla="*/ 32 w 449"/>
                <a:gd name="T33" fmla="*/ 108 h 479"/>
                <a:gd name="T34" fmla="*/ 44 w 449"/>
                <a:gd name="T35" fmla="*/ 99 h 479"/>
                <a:gd name="T36" fmla="*/ 46 w 449"/>
                <a:gd name="T37" fmla="*/ 34 h 479"/>
                <a:gd name="T38" fmla="*/ 60 w 449"/>
                <a:gd name="T39" fmla="*/ 32 h 479"/>
                <a:gd name="T40" fmla="*/ 82 w 449"/>
                <a:gd name="T41" fmla="*/ 32 h 479"/>
                <a:gd name="T42" fmla="*/ 140 w 449"/>
                <a:gd name="T43" fmla="*/ 0 h 479"/>
                <a:gd name="T44" fmla="*/ 149 w 449"/>
                <a:gd name="T45" fmla="*/ 5 h 479"/>
                <a:gd name="T46" fmla="*/ 147 w 449"/>
                <a:gd name="T47" fmla="*/ 17 h 479"/>
                <a:gd name="T48" fmla="*/ 142 w 449"/>
                <a:gd name="T49" fmla="*/ 39 h 479"/>
                <a:gd name="T50" fmla="*/ 164 w 449"/>
                <a:gd name="T51" fmla="*/ 32 h 479"/>
                <a:gd name="T52" fmla="*/ 183 w 449"/>
                <a:gd name="T53" fmla="*/ 39 h 479"/>
                <a:gd name="T54" fmla="*/ 197 w 449"/>
                <a:gd name="T55" fmla="*/ 46 h 479"/>
                <a:gd name="T56" fmla="*/ 204 w 449"/>
                <a:gd name="T57" fmla="*/ 63 h 479"/>
                <a:gd name="T58" fmla="*/ 281 w 449"/>
                <a:gd name="T59" fmla="*/ 80 h 479"/>
                <a:gd name="T60" fmla="*/ 305 w 449"/>
                <a:gd name="T61" fmla="*/ 92 h 479"/>
                <a:gd name="T62" fmla="*/ 317 w 449"/>
                <a:gd name="T63" fmla="*/ 96 h 479"/>
                <a:gd name="T64" fmla="*/ 327 w 449"/>
                <a:gd name="T65" fmla="*/ 92 h 479"/>
                <a:gd name="T66" fmla="*/ 356 w 449"/>
                <a:gd name="T67" fmla="*/ 99 h 479"/>
                <a:gd name="T68" fmla="*/ 358 w 449"/>
                <a:gd name="T69" fmla="*/ 106 h 479"/>
                <a:gd name="T70" fmla="*/ 368 w 449"/>
                <a:gd name="T71" fmla="*/ 111 h 479"/>
                <a:gd name="T72" fmla="*/ 382 w 449"/>
                <a:gd name="T73" fmla="*/ 128 h 479"/>
                <a:gd name="T74" fmla="*/ 382 w 449"/>
                <a:gd name="T75" fmla="*/ 156 h 479"/>
                <a:gd name="T76" fmla="*/ 397 w 449"/>
                <a:gd name="T77" fmla="*/ 156 h 479"/>
                <a:gd name="T78" fmla="*/ 392 w 449"/>
                <a:gd name="T79" fmla="*/ 166 h 479"/>
                <a:gd name="T80" fmla="*/ 406 w 449"/>
                <a:gd name="T81" fmla="*/ 185 h 479"/>
                <a:gd name="T82" fmla="*/ 389 w 449"/>
                <a:gd name="T83" fmla="*/ 202 h 479"/>
                <a:gd name="T84" fmla="*/ 375 w 449"/>
                <a:gd name="T85" fmla="*/ 238 h 479"/>
                <a:gd name="T86" fmla="*/ 377 w 449"/>
                <a:gd name="T87" fmla="*/ 245 h 479"/>
                <a:gd name="T88" fmla="*/ 401 w 449"/>
                <a:gd name="T89" fmla="*/ 217 h 479"/>
                <a:gd name="T90" fmla="*/ 421 w 449"/>
                <a:gd name="T91" fmla="*/ 202 h 479"/>
                <a:gd name="T92" fmla="*/ 428 w 449"/>
                <a:gd name="T93" fmla="*/ 193 h 479"/>
                <a:gd name="T94" fmla="*/ 430 w 449"/>
                <a:gd name="T95" fmla="*/ 178 h 479"/>
                <a:gd name="T96" fmla="*/ 435 w 449"/>
                <a:gd name="T97" fmla="*/ 168 h 479"/>
                <a:gd name="T98" fmla="*/ 442 w 449"/>
                <a:gd name="T99" fmla="*/ 159 h 479"/>
                <a:gd name="T100" fmla="*/ 449 w 449"/>
                <a:gd name="T101" fmla="*/ 161 h 479"/>
                <a:gd name="T102" fmla="*/ 435 w 449"/>
                <a:gd name="T103" fmla="*/ 202 h 479"/>
                <a:gd name="T104" fmla="*/ 428 w 449"/>
                <a:gd name="T105" fmla="*/ 219 h 479"/>
                <a:gd name="T106" fmla="*/ 418 w 449"/>
                <a:gd name="T107" fmla="*/ 248 h 479"/>
                <a:gd name="T108" fmla="*/ 418 w 449"/>
                <a:gd name="T109" fmla="*/ 279 h 479"/>
                <a:gd name="T110" fmla="*/ 406 w 449"/>
                <a:gd name="T111" fmla="*/ 296 h 479"/>
                <a:gd name="T112" fmla="*/ 409 w 449"/>
                <a:gd name="T113" fmla="*/ 337 h 479"/>
                <a:gd name="T114" fmla="*/ 397 w 449"/>
                <a:gd name="T115" fmla="*/ 370 h 479"/>
                <a:gd name="T116" fmla="*/ 413 w 449"/>
                <a:gd name="T117" fmla="*/ 438 h 479"/>
                <a:gd name="T118" fmla="*/ 411 w 449"/>
                <a:gd name="T119" fmla="*/ 447 h 479"/>
                <a:gd name="T120" fmla="*/ 411 w 449"/>
                <a:gd name="T121" fmla="*/ 464 h 4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9" h="479">
                  <a:moveTo>
                    <a:pt x="190" y="479"/>
                  </a:moveTo>
                  <a:lnTo>
                    <a:pt x="188" y="469"/>
                  </a:lnTo>
                  <a:lnTo>
                    <a:pt x="180" y="462"/>
                  </a:lnTo>
                  <a:lnTo>
                    <a:pt x="154" y="452"/>
                  </a:lnTo>
                  <a:lnTo>
                    <a:pt x="147" y="423"/>
                  </a:lnTo>
                  <a:lnTo>
                    <a:pt x="142" y="411"/>
                  </a:lnTo>
                  <a:lnTo>
                    <a:pt x="149" y="399"/>
                  </a:lnTo>
                  <a:lnTo>
                    <a:pt x="149" y="394"/>
                  </a:lnTo>
                  <a:lnTo>
                    <a:pt x="140" y="385"/>
                  </a:lnTo>
                  <a:lnTo>
                    <a:pt x="137" y="370"/>
                  </a:lnTo>
                  <a:lnTo>
                    <a:pt x="135" y="351"/>
                  </a:lnTo>
                  <a:lnTo>
                    <a:pt x="135" y="339"/>
                  </a:lnTo>
                  <a:lnTo>
                    <a:pt x="132" y="332"/>
                  </a:lnTo>
                  <a:lnTo>
                    <a:pt x="106" y="315"/>
                  </a:lnTo>
                  <a:lnTo>
                    <a:pt x="87" y="301"/>
                  </a:lnTo>
                  <a:lnTo>
                    <a:pt x="80" y="284"/>
                  </a:lnTo>
                  <a:lnTo>
                    <a:pt x="56" y="274"/>
                  </a:lnTo>
                  <a:lnTo>
                    <a:pt x="51" y="269"/>
                  </a:lnTo>
                  <a:lnTo>
                    <a:pt x="48" y="265"/>
                  </a:lnTo>
                  <a:lnTo>
                    <a:pt x="46" y="262"/>
                  </a:lnTo>
                  <a:lnTo>
                    <a:pt x="27" y="260"/>
                  </a:lnTo>
                  <a:lnTo>
                    <a:pt x="24" y="255"/>
                  </a:lnTo>
                  <a:lnTo>
                    <a:pt x="15" y="248"/>
                  </a:lnTo>
                  <a:lnTo>
                    <a:pt x="12" y="243"/>
                  </a:lnTo>
                  <a:lnTo>
                    <a:pt x="12" y="214"/>
                  </a:lnTo>
                  <a:lnTo>
                    <a:pt x="12" y="195"/>
                  </a:lnTo>
                  <a:lnTo>
                    <a:pt x="12" y="185"/>
                  </a:lnTo>
                  <a:lnTo>
                    <a:pt x="20" y="173"/>
                  </a:lnTo>
                  <a:lnTo>
                    <a:pt x="12" y="159"/>
                  </a:lnTo>
                  <a:lnTo>
                    <a:pt x="0" y="154"/>
                  </a:lnTo>
                  <a:lnTo>
                    <a:pt x="5" y="137"/>
                  </a:lnTo>
                  <a:lnTo>
                    <a:pt x="8" y="135"/>
                  </a:lnTo>
                  <a:lnTo>
                    <a:pt x="10" y="125"/>
                  </a:lnTo>
                  <a:lnTo>
                    <a:pt x="32" y="108"/>
                  </a:lnTo>
                  <a:lnTo>
                    <a:pt x="36" y="104"/>
                  </a:lnTo>
                  <a:lnTo>
                    <a:pt x="44" y="99"/>
                  </a:lnTo>
                  <a:lnTo>
                    <a:pt x="41" y="39"/>
                  </a:lnTo>
                  <a:lnTo>
                    <a:pt x="46" y="34"/>
                  </a:lnTo>
                  <a:lnTo>
                    <a:pt x="53" y="27"/>
                  </a:lnTo>
                  <a:lnTo>
                    <a:pt x="60" y="32"/>
                  </a:lnTo>
                  <a:lnTo>
                    <a:pt x="70" y="34"/>
                  </a:lnTo>
                  <a:lnTo>
                    <a:pt x="82" y="32"/>
                  </a:lnTo>
                  <a:lnTo>
                    <a:pt x="104" y="19"/>
                  </a:lnTo>
                  <a:lnTo>
                    <a:pt x="140" y="0"/>
                  </a:lnTo>
                  <a:lnTo>
                    <a:pt x="147" y="0"/>
                  </a:lnTo>
                  <a:lnTo>
                    <a:pt x="149" y="5"/>
                  </a:lnTo>
                  <a:lnTo>
                    <a:pt x="149" y="12"/>
                  </a:lnTo>
                  <a:lnTo>
                    <a:pt x="147" y="17"/>
                  </a:lnTo>
                  <a:lnTo>
                    <a:pt x="147" y="22"/>
                  </a:lnTo>
                  <a:lnTo>
                    <a:pt x="142" y="39"/>
                  </a:lnTo>
                  <a:lnTo>
                    <a:pt x="156" y="32"/>
                  </a:lnTo>
                  <a:lnTo>
                    <a:pt x="164" y="32"/>
                  </a:lnTo>
                  <a:lnTo>
                    <a:pt x="173" y="39"/>
                  </a:lnTo>
                  <a:lnTo>
                    <a:pt x="183" y="39"/>
                  </a:lnTo>
                  <a:lnTo>
                    <a:pt x="185" y="44"/>
                  </a:lnTo>
                  <a:lnTo>
                    <a:pt x="197" y="46"/>
                  </a:lnTo>
                  <a:lnTo>
                    <a:pt x="202" y="51"/>
                  </a:lnTo>
                  <a:lnTo>
                    <a:pt x="204" y="63"/>
                  </a:lnTo>
                  <a:lnTo>
                    <a:pt x="209" y="65"/>
                  </a:lnTo>
                  <a:lnTo>
                    <a:pt x="281" y="80"/>
                  </a:lnTo>
                  <a:lnTo>
                    <a:pt x="289" y="80"/>
                  </a:lnTo>
                  <a:lnTo>
                    <a:pt x="305" y="92"/>
                  </a:lnTo>
                  <a:lnTo>
                    <a:pt x="315" y="92"/>
                  </a:lnTo>
                  <a:lnTo>
                    <a:pt x="317" y="96"/>
                  </a:lnTo>
                  <a:lnTo>
                    <a:pt x="322" y="92"/>
                  </a:lnTo>
                  <a:lnTo>
                    <a:pt x="327" y="92"/>
                  </a:lnTo>
                  <a:lnTo>
                    <a:pt x="344" y="96"/>
                  </a:lnTo>
                  <a:lnTo>
                    <a:pt x="356" y="99"/>
                  </a:lnTo>
                  <a:lnTo>
                    <a:pt x="358" y="104"/>
                  </a:lnTo>
                  <a:lnTo>
                    <a:pt x="358" y="106"/>
                  </a:lnTo>
                  <a:lnTo>
                    <a:pt x="356" y="108"/>
                  </a:lnTo>
                  <a:lnTo>
                    <a:pt x="368" y="111"/>
                  </a:lnTo>
                  <a:lnTo>
                    <a:pt x="382" y="118"/>
                  </a:lnTo>
                  <a:lnTo>
                    <a:pt x="382" y="128"/>
                  </a:lnTo>
                  <a:lnTo>
                    <a:pt x="380" y="156"/>
                  </a:lnTo>
                  <a:lnTo>
                    <a:pt x="382" y="156"/>
                  </a:lnTo>
                  <a:lnTo>
                    <a:pt x="394" y="154"/>
                  </a:lnTo>
                  <a:lnTo>
                    <a:pt x="397" y="156"/>
                  </a:lnTo>
                  <a:lnTo>
                    <a:pt x="394" y="161"/>
                  </a:lnTo>
                  <a:lnTo>
                    <a:pt x="392" y="166"/>
                  </a:lnTo>
                  <a:lnTo>
                    <a:pt x="394" y="178"/>
                  </a:lnTo>
                  <a:lnTo>
                    <a:pt x="406" y="185"/>
                  </a:lnTo>
                  <a:lnTo>
                    <a:pt x="404" y="188"/>
                  </a:lnTo>
                  <a:lnTo>
                    <a:pt x="389" y="202"/>
                  </a:lnTo>
                  <a:lnTo>
                    <a:pt x="377" y="224"/>
                  </a:lnTo>
                  <a:lnTo>
                    <a:pt x="375" y="238"/>
                  </a:lnTo>
                  <a:lnTo>
                    <a:pt x="373" y="243"/>
                  </a:lnTo>
                  <a:lnTo>
                    <a:pt x="377" y="245"/>
                  </a:lnTo>
                  <a:lnTo>
                    <a:pt x="389" y="241"/>
                  </a:lnTo>
                  <a:lnTo>
                    <a:pt x="401" y="217"/>
                  </a:lnTo>
                  <a:lnTo>
                    <a:pt x="413" y="207"/>
                  </a:lnTo>
                  <a:lnTo>
                    <a:pt x="421" y="202"/>
                  </a:lnTo>
                  <a:lnTo>
                    <a:pt x="423" y="197"/>
                  </a:lnTo>
                  <a:lnTo>
                    <a:pt x="428" y="193"/>
                  </a:lnTo>
                  <a:lnTo>
                    <a:pt x="433" y="185"/>
                  </a:lnTo>
                  <a:lnTo>
                    <a:pt x="430" y="178"/>
                  </a:lnTo>
                  <a:lnTo>
                    <a:pt x="433" y="171"/>
                  </a:lnTo>
                  <a:lnTo>
                    <a:pt x="435" y="168"/>
                  </a:lnTo>
                  <a:lnTo>
                    <a:pt x="437" y="161"/>
                  </a:lnTo>
                  <a:lnTo>
                    <a:pt x="442" y="159"/>
                  </a:lnTo>
                  <a:lnTo>
                    <a:pt x="447" y="159"/>
                  </a:lnTo>
                  <a:lnTo>
                    <a:pt x="449" y="161"/>
                  </a:lnTo>
                  <a:lnTo>
                    <a:pt x="447" y="176"/>
                  </a:lnTo>
                  <a:lnTo>
                    <a:pt x="435" y="202"/>
                  </a:lnTo>
                  <a:lnTo>
                    <a:pt x="430" y="209"/>
                  </a:lnTo>
                  <a:lnTo>
                    <a:pt x="428" y="219"/>
                  </a:lnTo>
                  <a:lnTo>
                    <a:pt x="428" y="226"/>
                  </a:lnTo>
                  <a:lnTo>
                    <a:pt x="418" y="248"/>
                  </a:lnTo>
                  <a:lnTo>
                    <a:pt x="418" y="267"/>
                  </a:lnTo>
                  <a:lnTo>
                    <a:pt x="418" y="279"/>
                  </a:lnTo>
                  <a:lnTo>
                    <a:pt x="409" y="291"/>
                  </a:lnTo>
                  <a:lnTo>
                    <a:pt x="406" y="296"/>
                  </a:lnTo>
                  <a:lnTo>
                    <a:pt x="409" y="313"/>
                  </a:lnTo>
                  <a:lnTo>
                    <a:pt x="409" y="337"/>
                  </a:lnTo>
                  <a:lnTo>
                    <a:pt x="406" y="344"/>
                  </a:lnTo>
                  <a:lnTo>
                    <a:pt x="397" y="370"/>
                  </a:lnTo>
                  <a:lnTo>
                    <a:pt x="401" y="411"/>
                  </a:lnTo>
                  <a:lnTo>
                    <a:pt x="413" y="438"/>
                  </a:lnTo>
                  <a:lnTo>
                    <a:pt x="411" y="440"/>
                  </a:lnTo>
                  <a:lnTo>
                    <a:pt x="411" y="447"/>
                  </a:lnTo>
                  <a:lnTo>
                    <a:pt x="411" y="452"/>
                  </a:lnTo>
                  <a:lnTo>
                    <a:pt x="411" y="464"/>
                  </a:lnTo>
                  <a:lnTo>
                    <a:pt x="190" y="479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3">
              <a:extLst>
                <a:ext uri="{FF2B5EF4-FFF2-40B4-BE49-F238E27FC236}">
                  <a16:creationId xmlns:a16="http://schemas.microsoft.com/office/drawing/2014/main" id="{E3AE3BB9-C88F-E541-87B7-A96DE18A26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24709" y="3118017"/>
              <a:ext cx="165376" cy="376769"/>
            </a:xfrm>
            <a:custGeom>
              <a:avLst/>
              <a:gdLst>
                <a:gd name="T0" fmla="*/ 0 w 115"/>
                <a:gd name="T1" fmla="*/ 195 h 262"/>
                <a:gd name="T2" fmla="*/ 2 w 115"/>
                <a:gd name="T3" fmla="*/ 197 h 262"/>
                <a:gd name="T4" fmla="*/ 14 w 115"/>
                <a:gd name="T5" fmla="*/ 214 h 262"/>
                <a:gd name="T6" fmla="*/ 38 w 115"/>
                <a:gd name="T7" fmla="*/ 231 h 262"/>
                <a:gd name="T8" fmla="*/ 58 w 115"/>
                <a:gd name="T9" fmla="*/ 236 h 262"/>
                <a:gd name="T10" fmla="*/ 65 w 115"/>
                <a:gd name="T11" fmla="*/ 250 h 262"/>
                <a:gd name="T12" fmla="*/ 70 w 115"/>
                <a:gd name="T13" fmla="*/ 262 h 262"/>
                <a:gd name="T14" fmla="*/ 79 w 115"/>
                <a:gd name="T15" fmla="*/ 243 h 262"/>
                <a:gd name="T16" fmla="*/ 89 w 115"/>
                <a:gd name="T17" fmla="*/ 217 h 262"/>
                <a:gd name="T18" fmla="*/ 96 w 115"/>
                <a:gd name="T19" fmla="*/ 161 h 262"/>
                <a:gd name="T20" fmla="*/ 115 w 115"/>
                <a:gd name="T21" fmla="*/ 164 h 262"/>
                <a:gd name="T22" fmla="*/ 113 w 115"/>
                <a:gd name="T23" fmla="*/ 118 h 262"/>
                <a:gd name="T24" fmla="*/ 103 w 115"/>
                <a:gd name="T25" fmla="*/ 82 h 262"/>
                <a:gd name="T26" fmla="*/ 89 w 115"/>
                <a:gd name="T27" fmla="*/ 89 h 262"/>
                <a:gd name="T28" fmla="*/ 82 w 115"/>
                <a:gd name="T29" fmla="*/ 84 h 262"/>
                <a:gd name="T30" fmla="*/ 77 w 115"/>
                <a:gd name="T31" fmla="*/ 87 h 262"/>
                <a:gd name="T32" fmla="*/ 82 w 115"/>
                <a:gd name="T33" fmla="*/ 68 h 262"/>
                <a:gd name="T34" fmla="*/ 91 w 115"/>
                <a:gd name="T35" fmla="*/ 65 h 262"/>
                <a:gd name="T36" fmla="*/ 91 w 115"/>
                <a:gd name="T37" fmla="*/ 46 h 262"/>
                <a:gd name="T38" fmla="*/ 101 w 115"/>
                <a:gd name="T39" fmla="*/ 36 h 262"/>
                <a:gd name="T40" fmla="*/ 26 w 115"/>
                <a:gd name="T41" fmla="*/ 0 h 262"/>
                <a:gd name="T42" fmla="*/ 17 w 115"/>
                <a:gd name="T43" fmla="*/ 12 h 262"/>
                <a:gd name="T44" fmla="*/ 12 w 115"/>
                <a:gd name="T45" fmla="*/ 32 h 262"/>
                <a:gd name="T46" fmla="*/ 2 w 115"/>
                <a:gd name="T47" fmla="*/ 46 h 262"/>
                <a:gd name="T48" fmla="*/ 7 w 115"/>
                <a:gd name="T49" fmla="*/ 56 h 262"/>
                <a:gd name="T50" fmla="*/ 5 w 115"/>
                <a:gd name="T51" fmla="*/ 70 h 262"/>
                <a:gd name="T52" fmla="*/ 7 w 115"/>
                <a:gd name="T53" fmla="*/ 92 h 262"/>
                <a:gd name="T54" fmla="*/ 22 w 115"/>
                <a:gd name="T55" fmla="*/ 104 h 262"/>
                <a:gd name="T56" fmla="*/ 31 w 115"/>
                <a:gd name="T57" fmla="*/ 111 h 262"/>
                <a:gd name="T58" fmla="*/ 43 w 115"/>
                <a:gd name="T59" fmla="*/ 118 h 262"/>
                <a:gd name="T60" fmla="*/ 53 w 115"/>
                <a:gd name="T61" fmla="*/ 130 h 262"/>
                <a:gd name="T62" fmla="*/ 26 w 115"/>
                <a:gd name="T63" fmla="*/ 149 h 262"/>
                <a:gd name="T64" fmla="*/ 5 w 115"/>
                <a:gd name="T65" fmla="*/ 17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15" h="262">
                  <a:moveTo>
                    <a:pt x="5" y="176"/>
                  </a:moveTo>
                  <a:lnTo>
                    <a:pt x="0" y="195"/>
                  </a:lnTo>
                  <a:lnTo>
                    <a:pt x="0" y="200"/>
                  </a:lnTo>
                  <a:lnTo>
                    <a:pt x="2" y="197"/>
                  </a:lnTo>
                  <a:lnTo>
                    <a:pt x="7" y="207"/>
                  </a:lnTo>
                  <a:lnTo>
                    <a:pt x="14" y="214"/>
                  </a:lnTo>
                  <a:lnTo>
                    <a:pt x="19" y="221"/>
                  </a:lnTo>
                  <a:lnTo>
                    <a:pt x="38" y="231"/>
                  </a:lnTo>
                  <a:lnTo>
                    <a:pt x="46" y="233"/>
                  </a:lnTo>
                  <a:lnTo>
                    <a:pt x="58" y="236"/>
                  </a:lnTo>
                  <a:lnTo>
                    <a:pt x="63" y="236"/>
                  </a:lnTo>
                  <a:lnTo>
                    <a:pt x="65" y="250"/>
                  </a:lnTo>
                  <a:lnTo>
                    <a:pt x="63" y="257"/>
                  </a:lnTo>
                  <a:lnTo>
                    <a:pt x="70" y="262"/>
                  </a:lnTo>
                  <a:lnTo>
                    <a:pt x="75" y="255"/>
                  </a:lnTo>
                  <a:lnTo>
                    <a:pt x="79" y="243"/>
                  </a:lnTo>
                  <a:lnTo>
                    <a:pt x="79" y="231"/>
                  </a:lnTo>
                  <a:lnTo>
                    <a:pt x="89" y="217"/>
                  </a:lnTo>
                  <a:lnTo>
                    <a:pt x="94" y="205"/>
                  </a:lnTo>
                  <a:lnTo>
                    <a:pt x="96" y="161"/>
                  </a:lnTo>
                  <a:lnTo>
                    <a:pt x="111" y="173"/>
                  </a:lnTo>
                  <a:lnTo>
                    <a:pt x="115" y="164"/>
                  </a:lnTo>
                  <a:lnTo>
                    <a:pt x="115" y="154"/>
                  </a:lnTo>
                  <a:lnTo>
                    <a:pt x="113" y="118"/>
                  </a:lnTo>
                  <a:lnTo>
                    <a:pt x="111" y="92"/>
                  </a:lnTo>
                  <a:lnTo>
                    <a:pt x="103" y="82"/>
                  </a:lnTo>
                  <a:lnTo>
                    <a:pt x="91" y="84"/>
                  </a:lnTo>
                  <a:lnTo>
                    <a:pt x="89" y="89"/>
                  </a:lnTo>
                  <a:lnTo>
                    <a:pt x="84" y="87"/>
                  </a:lnTo>
                  <a:lnTo>
                    <a:pt x="82" y="84"/>
                  </a:lnTo>
                  <a:lnTo>
                    <a:pt x="79" y="87"/>
                  </a:lnTo>
                  <a:lnTo>
                    <a:pt x="77" y="87"/>
                  </a:lnTo>
                  <a:lnTo>
                    <a:pt x="77" y="82"/>
                  </a:lnTo>
                  <a:lnTo>
                    <a:pt x="82" y="68"/>
                  </a:lnTo>
                  <a:lnTo>
                    <a:pt x="87" y="65"/>
                  </a:lnTo>
                  <a:lnTo>
                    <a:pt x="91" y="65"/>
                  </a:lnTo>
                  <a:lnTo>
                    <a:pt x="91" y="53"/>
                  </a:lnTo>
                  <a:lnTo>
                    <a:pt x="91" y="46"/>
                  </a:lnTo>
                  <a:lnTo>
                    <a:pt x="96" y="41"/>
                  </a:lnTo>
                  <a:lnTo>
                    <a:pt x="101" y="36"/>
                  </a:lnTo>
                  <a:lnTo>
                    <a:pt x="96" y="24"/>
                  </a:lnTo>
                  <a:lnTo>
                    <a:pt x="26" y="0"/>
                  </a:lnTo>
                  <a:lnTo>
                    <a:pt x="22" y="3"/>
                  </a:lnTo>
                  <a:lnTo>
                    <a:pt x="17" y="12"/>
                  </a:lnTo>
                  <a:lnTo>
                    <a:pt x="17" y="17"/>
                  </a:lnTo>
                  <a:lnTo>
                    <a:pt x="12" y="32"/>
                  </a:lnTo>
                  <a:lnTo>
                    <a:pt x="2" y="41"/>
                  </a:lnTo>
                  <a:lnTo>
                    <a:pt x="2" y="46"/>
                  </a:lnTo>
                  <a:lnTo>
                    <a:pt x="2" y="48"/>
                  </a:lnTo>
                  <a:lnTo>
                    <a:pt x="7" y="56"/>
                  </a:lnTo>
                  <a:lnTo>
                    <a:pt x="10" y="65"/>
                  </a:lnTo>
                  <a:lnTo>
                    <a:pt x="5" y="70"/>
                  </a:lnTo>
                  <a:lnTo>
                    <a:pt x="5" y="89"/>
                  </a:lnTo>
                  <a:lnTo>
                    <a:pt x="7" y="92"/>
                  </a:lnTo>
                  <a:lnTo>
                    <a:pt x="17" y="92"/>
                  </a:lnTo>
                  <a:lnTo>
                    <a:pt x="22" y="104"/>
                  </a:lnTo>
                  <a:lnTo>
                    <a:pt x="29" y="108"/>
                  </a:lnTo>
                  <a:lnTo>
                    <a:pt x="31" y="111"/>
                  </a:lnTo>
                  <a:lnTo>
                    <a:pt x="38" y="113"/>
                  </a:lnTo>
                  <a:lnTo>
                    <a:pt x="43" y="118"/>
                  </a:lnTo>
                  <a:lnTo>
                    <a:pt x="55" y="128"/>
                  </a:lnTo>
                  <a:lnTo>
                    <a:pt x="53" y="130"/>
                  </a:lnTo>
                  <a:lnTo>
                    <a:pt x="41" y="137"/>
                  </a:lnTo>
                  <a:lnTo>
                    <a:pt x="26" y="149"/>
                  </a:lnTo>
                  <a:lnTo>
                    <a:pt x="24" y="161"/>
                  </a:lnTo>
                  <a:lnTo>
                    <a:pt x="5" y="17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4">
              <a:extLst>
                <a:ext uri="{FF2B5EF4-FFF2-40B4-BE49-F238E27FC236}">
                  <a16:creationId xmlns:a16="http://schemas.microsoft.com/office/drawing/2014/main" id="{86A97D97-BB12-9B46-AD21-937BB22987D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676479" y="2485276"/>
              <a:ext cx="211394" cy="388273"/>
            </a:xfrm>
            <a:custGeom>
              <a:avLst/>
              <a:gdLst>
                <a:gd name="T0" fmla="*/ 0 w 147"/>
                <a:gd name="T1" fmla="*/ 34 h 270"/>
                <a:gd name="T2" fmla="*/ 5 w 147"/>
                <a:gd name="T3" fmla="*/ 46 h 270"/>
                <a:gd name="T4" fmla="*/ 2 w 147"/>
                <a:gd name="T5" fmla="*/ 51 h 270"/>
                <a:gd name="T6" fmla="*/ 7 w 147"/>
                <a:gd name="T7" fmla="*/ 56 h 270"/>
                <a:gd name="T8" fmla="*/ 7 w 147"/>
                <a:gd name="T9" fmla="*/ 58 h 270"/>
                <a:gd name="T10" fmla="*/ 19 w 147"/>
                <a:gd name="T11" fmla="*/ 89 h 270"/>
                <a:gd name="T12" fmla="*/ 24 w 147"/>
                <a:gd name="T13" fmla="*/ 113 h 270"/>
                <a:gd name="T14" fmla="*/ 19 w 147"/>
                <a:gd name="T15" fmla="*/ 123 h 270"/>
                <a:gd name="T16" fmla="*/ 19 w 147"/>
                <a:gd name="T17" fmla="*/ 135 h 270"/>
                <a:gd name="T18" fmla="*/ 34 w 147"/>
                <a:gd name="T19" fmla="*/ 166 h 270"/>
                <a:gd name="T20" fmla="*/ 31 w 147"/>
                <a:gd name="T21" fmla="*/ 178 h 270"/>
                <a:gd name="T22" fmla="*/ 34 w 147"/>
                <a:gd name="T23" fmla="*/ 183 h 270"/>
                <a:gd name="T24" fmla="*/ 36 w 147"/>
                <a:gd name="T25" fmla="*/ 183 h 270"/>
                <a:gd name="T26" fmla="*/ 34 w 147"/>
                <a:gd name="T27" fmla="*/ 178 h 270"/>
                <a:gd name="T28" fmla="*/ 39 w 147"/>
                <a:gd name="T29" fmla="*/ 178 h 270"/>
                <a:gd name="T30" fmla="*/ 48 w 147"/>
                <a:gd name="T31" fmla="*/ 193 h 270"/>
                <a:gd name="T32" fmla="*/ 53 w 147"/>
                <a:gd name="T33" fmla="*/ 219 h 270"/>
                <a:gd name="T34" fmla="*/ 53 w 147"/>
                <a:gd name="T35" fmla="*/ 234 h 270"/>
                <a:gd name="T36" fmla="*/ 58 w 147"/>
                <a:gd name="T37" fmla="*/ 253 h 270"/>
                <a:gd name="T38" fmla="*/ 67 w 147"/>
                <a:gd name="T39" fmla="*/ 270 h 270"/>
                <a:gd name="T40" fmla="*/ 125 w 147"/>
                <a:gd name="T41" fmla="*/ 258 h 270"/>
                <a:gd name="T42" fmla="*/ 123 w 147"/>
                <a:gd name="T43" fmla="*/ 250 h 270"/>
                <a:gd name="T44" fmla="*/ 115 w 147"/>
                <a:gd name="T45" fmla="*/ 243 h 270"/>
                <a:gd name="T46" fmla="*/ 118 w 147"/>
                <a:gd name="T47" fmla="*/ 234 h 270"/>
                <a:gd name="T48" fmla="*/ 120 w 147"/>
                <a:gd name="T49" fmla="*/ 229 h 270"/>
                <a:gd name="T50" fmla="*/ 115 w 147"/>
                <a:gd name="T51" fmla="*/ 219 h 270"/>
                <a:gd name="T52" fmla="*/ 113 w 147"/>
                <a:gd name="T53" fmla="*/ 176 h 270"/>
                <a:gd name="T54" fmla="*/ 113 w 147"/>
                <a:gd name="T55" fmla="*/ 161 h 270"/>
                <a:gd name="T56" fmla="*/ 118 w 147"/>
                <a:gd name="T57" fmla="*/ 137 h 270"/>
                <a:gd name="T58" fmla="*/ 123 w 147"/>
                <a:gd name="T59" fmla="*/ 121 h 270"/>
                <a:gd name="T60" fmla="*/ 123 w 147"/>
                <a:gd name="T61" fmla="*/ 109 h 270"/>
                <a:gd name="T62" fmla="*/ 118 w 147"/>
                <a:gd name="T63" fmla="*/ 99 h 270"/>
                <a:gd name="T64" fmla="*/ 118 w 147"/>
                <a:gd name="T65" fmla="*/ 89 h 270"/>
                <a:gd name="T66" fmla="*/ 123 w 147"/>
                <a:gd name="T67" fmla="*/ 82 h 270"/>
                <a:gd name="T68" fmla="*/ 139 w 147"/>
                <a:gd name="T69" fmla="*/ 68 h 270"/>
                <a:gd name="T70" fmla="*/ 147 w 147"/>
                <a:gd name="T71" fmla="*/ 46 h 270"/>
                <a:gd name="T72" fmla="*/ 139 w 147"/>
                <a:gd name="T73" fmla="*/ 32 h 270"/>
                <a:gd name="T74" fmla="*/ 137 w 147"/>
                <a:gd name="T75" fmla="*/ 24 h 270"/>
                <a:gd name="T76" fmla="*/ 139 w 147"/>
                <a:gd name="T77" fmla="*/ 22 h 270"/>
                <a:gd name="T78" fmla="*/ 139 w 147"/>
                <a:gd name="T79" fmla="*/ 17 h 270"/>
                <a:gd name="T80" fmla="*/ 137 w 147"/>
                <a:gd name="T81" fmla="*/ 0 h 270"/>
                <a:gd name="T82" fmla="*/ 0 w 147"/>
                <a:gd name="T83" fmla="*/ 34 h 270"/>
                <a:gd name="T84" fmla="*/ 0 w 147"/>
                <a:gd name="T85" fmla="*/ 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7" h="270">
                  <a:moveTo>
                    <a:pt x="0" y="34"/>
                  </a:moveTo>
                  <a:lnTo>
                    <a:pt x="5" y="46"/>
                  </a:lnTo>
                  <a:lnTo>
                    <a:pt x="2" y="51"/>
                  </a:lnTo>
                  <a:lnTo>
                    <a:pt x="7" y="56"/>
                  </a:lnTo>
                  <a:lnTo>
                    <a:pt x="7" y="58"/>
                  </a:lnTo>
                  <a:lnTo>
                    <a:pt x="19" y="89"/>
                  </a:lnTo>
                  <a:lnTo>
                    <a:pt x="24" y="113"/>
                  </a:lnTo>
                  <a:lnTo>
                    <a:pt x="19" y="123"/>
                  </a:lnTo>
                  <a:lnTo>
                    <a:pt x="19" y="135"/>
                  </a:lnTo>
                  <a:lnTo>
                    <a:pt x="34" y="166"/>
                  </a:lnTo>
                  <a:lnTo>
                    <a:pt x="31" y="178"/>
                  </a:lnTo>
                  <a:lnTo>
                    <a:pt x="34" y="183"/>
                  </a:lnTo>
                  <a:lnTo>
                    <a:pt x="36" y="183"/>
                  </a:lnTo>
                  <a:lnTo>
                    <a:pt x="34" y="178"/>
                  </a:lnTo>
                  <a:lnTo>
                    <a:pt x="39" y="178"/>
                  </a:lnTo>
                  <a:lnTo>
                    <a:pt x="48" y="193"/>
                  </a:lnTo>
                  <a:lnTo>
                    <a:pt x="53" y="219"/>
                  </a:lnTo>
                  <a:lnTo>
                    <a:pt x="53" y="234"/>
                  </a:lnTo>
                  <a:lnTo>
                    <a:pt x="58" y="253"/>
                  </a:lnTo>
                  <a:lnTo>
                    <a:pt x="67" y="270"/>
                  </a:lnTo>
                  <a:lnTo>
                    <a:pt x="125" y="258"/>
                  </a:lnTo>
                  <a:lnTo>
                    <a:pt x="123" y="250"/>
                  </a:lnTo>
                  <a:lnTo>
                    <a:pt x="115" y="243"/>
                  </a:lnTo>
                  <a:lnTo>
                    <a:pt x="118" y="234"/>
                  </a:lnTo>
                  <a:lnTo>
                    <a:pt x="120" y="229"/>
                  </a:lnTo>
                  <a:lnTo>
                    <a:pt x="115" y="219"/>
                  </a:lnTo>
                  <a:lnTo>
                    <a:pt x="113" y="176"/>
                  </a:lnTo>
                  <a:lnTo>
                    <a:pt x="113" y="161"/>
                  </a:lnTo>
                  <a:lnTo>
                    <a:pt x="118" y="137"/>
                  </a:lnTo>
                  <a:lnTo>
                    <a:pt x="123" y="121"/>
                  </a:lnTo>
                  <a:lnTo>
                    <a:pt x="123" y="109"/>
                  </a:lnTo>
                  <a:lnTo>
                    <a:pt x="118" y="99"/>
                  </a:lnTo>
                  <a:lnTo>
                    <a:pt x="118" y="89"/>
                  </a:lnTo>
                  <a:lnTo>
                    <a:pt x="123" y="82"/>
                  </a:lnTo>
                  <a:lnTo>
                    <a:pt x="139" y="68"/>
                  </a:lnTo>
                  <a:lnTo>
                    <a:pt x="147" y="46"/>
                  </a:lnTo>
                  <a:lnTo>
                    <a:pt x="139" y="32"/>
                  </a:lnTo>
                  <a:lnTo>
                    <a:pt x="137" y="24"/>
                  </a:lnTo>
                  <a:lnTo>
                    <a:pt x="139" y="22"/>
                  </a:lnTo>
                  <a:lnTo>
                    <a:pt x="139" y="17"/>
                  </a:lnTo>
                  <a:lnTo>
                    <a:pt x="137" y="0"/>
                  </a:lnTo>
                  <a:lnTo>
                    <a:pt x="0" y="34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55">
              <a:extLst>
                <a:ext uri="{FF2B5EF4-FFF2-40B4-BE49-F238E27FC236}">
                  <a16:creationId xmlns:a16="http://schemas.microsoft.com/office/drawing/2014/main" id="{885C3C03-0B1B-CD47-93CD-B00ED028D2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38979" y="2430630"/>
              <a:ext cx="197013" cy="425662"/>
            </a:xfrm>
            <a:custGeom>
              <a:avLst/>
              <a:gdLst>
                <a:gd name="T0" fmla="*/ 134 w 137"/>
                <a:gd name="T1" fmla="*/ 248 h 296"/>
                <a:gd name="T2" fmla="*/ 130 w 137"/>
                <a:gd name="T3" fmla="*/ 245 h 296"/>
                <a:gd name="T4" fmla="*/ 122 w 137"/>
                <a:gd name="T5" fmla="*/ 248 h 296"/>
                <a:gd name="T6" fmla="*/ 118 w 137"/>
                <a:gd name="T7" fmla="*/ 260 h 296"/>
                <a:gd name="T8" fmla="*/ 110 w 137"/>
                <a:gd name="T9" fmla="*/ 262 h 296"/>
                <a:gd name="T10" fmla="*/ 110 w 137"/>
                <a:gd name="T11" fmla="*/ 267 h 296"/>
                <a:gd name="T12" fmla="*/ 110 w 137"/>
                <a:gd name="T13" fmla="*/ 269 h 296"/>
                <a:gd name="T14" fmla="*/ 106 w 137"/>
                <a:gd name="T15" fmla="*/ 267 h 296"/>
                <a:gd name="T16" fmla="*/ 103 w 137"/>
                <a:gd name="T17" fmla="*/ 269 h 296"/>
                <a:gd name="T18" fmla="*/ 103 w 137"/>
                <a:gd name="T19" fmla="*/ 274 h 296"/>
                <a:gd name="T20" fmla="*/ 12 w 137"/>
                <a:gd name="T21" fmla="*/ 296 h 296"/>
                <a:gd name="T22" fmla="*/ 10 w 137"/>
                <a:gd name="T23" fmla="*/ 288 h 296"/>
                <a:gd name="T24" fmla="*/ 2 w 137"/>
                <a:gd name="T25" fmla="*/ 281 h 296"/>
                <a:gd name="T26" fmla="*/ 5 w 137"/>
                <a:gd name="T27" fmla="*/ 272 h 296"/>
                <a:gd name="T28" fmla="*/ 7 w 137"/>
                <a:gd name="T29" fmla="*/ 267 h 296"/>
                <a:gd name="T30" fmla="*/ 2 w 137"/>
                <a:gd name="T31" fmla="*/ 257 h 296"/>
                <a:gd name="T32" fmla="*/ 0 w 137"/>
                <a:gd name="T33" fmla="*/ 214 h 296"/>
                <a:gd name="T34" fmla="*/ 0 w 137"/>
                <a:gd name="T35" fmla="*/ 199 h 296"/>
                <a:gd name="T36" fmla="*/ 5 w 137"/>
                <a:gd name="T37" fmla="*/ 175 h 296"/>
                <a:gd name="T38" fmla="*/ 10 w 137"/>
                <a:gd name="T39" fmla="*/ 159 h 296"/>
                <a:gd name="T40" fmla="*/ 10 w 137"/>
                <a:gd name="T41" fmla="*/ 147 h 296"/>
                <a:gd name="T42" fmla="*/ 5 w 137"/>
                <a:gd name="T43" fmla="*/ 137 h 296"/>
                <a:gd name="T44" fmla="*/ 5 w 137"/>
                <a:gd name="T45" fmla="*/ 127 h 296"/>
                <a:gd name="T46" fmla="*/ 10 w 137"/>
                <a:gd name="T47" fmla="*/ 120 h 296"/>
                <a:gd name="T48" fmla="*/ 26 w 137"/>
                <a:gd name="T49" fmla="*/ 106 h 296"/>
                <a:gd name="T50" fmla="*/ 34 w 137"/>
                <a:gd name="T51" fmla="*/ 84 h 296"/>
                <a:gd name="T52" fmla="*/ 26 w 137"/>
                <a:gd name="T53" fmla="*/ 70 h 296"/>
                <a:gd name="T54" fmla="*/ 24 w 137"/>
                <a:gd name="T55" fmla="*/ 62 h 296"/>
                <a:gd name="T56" fmla="*/ 26 w 137"/>
                <a:gd name="T57" fmla="*/ 60 h 296"/>
                <a:gd name="T58" fmla="*/ 26 w 137"/>
                <a:gd name="T59" fmla="*/ 55 h 296"/>
                <a:gd name="T60" fmla="*/ 24 w 137"/>
                <a:gd name="T61" fmla="*/ 38 h 296"/>
                <a:gd name="T62" fmla="*/ 26 w 137"/>
                <a:gd name="T63" fmla="*/ 19 h 296"/>
                <a:gd name="T64" fmla="*/ 22 w 137"/>
                <a:gd name="T65" fmla="*/ 12 h 296"/>
                <a:gd name="T66" fmla="*/ 24 w 137"/>
                <a:gd name="T67" fmla="*/ 10 h 296"/>
                <a:gd name="T68" fmla="*/ 29 w 137"/>
                <a:gd name="T69" fmla="*/ 10 h 296"/>
                <a:gd name="T70" fmla="*/ 31 w 137"/>
                <a:gd name="T71" fmla="*/ 2 h 296"/>
                <a:gd name="T72" fmla="*/ 36 w 137"/>
                <a:gd name="T73" fmla="*/ 5 h 296"/>
                <a:gd name="T74" fmla="*/ 43 w 137"/>
                <a:gd name="T75" fmla="*/ 2 h 296"/>
                <a:gd name="T76" fmla="*/ 46 w 137"/>
                <a:gd name="T77" fmla="*/ 0 h 296"/>
                <a:gd name="T78" fmla="*/ 106 w 137"/>
                <a:gd name="T79" fmla="*/ 180 h 296"/>
                <a:gd name="T80" fmla="*/ 108 w 137"/>
                <a:gd name="T81" fmla="*/ 183 h 296"/>
                <a:gd name="T82" fmla="*/ 106 w 137"/>
                <a:gd name="T83" fmla="*/ 192 h 296"/>
                <a:gd name="T84" fmla="*/ 108 w 137"/>
                <a:gd name="T85" fmla="*/ 195 h 296"/>
                <a:gd name="T86" fmla="*/ 122 w 137"/>
                <a:gd name="T87" fmla="*/ 207 h 296"/>
                <a:gd name="T88" fmla="*/ 125 w 137"/>
                <a:gd name="T89" fmla="*/ 207 h 296"/>
                <a:gd name="T90" fmla="*/ 127 w 137"/>
                <a:gd name="T91" fmla="*/ 214 h 296"/>
                <a:gd name="T92" fmla="*/ 127 w 137"/>
                <a:gd name="T93" fmla="*/ 216 h 296"/>
                <a:gd name="T94" fmla="*/ 137 w 137"/>
                <a:gd name="T95" fmla="*/ 231 h 296"/>
                <a:gd name="T96" fmla="*/ 134 w 137"/>
                <a:gd name="T97" fmla="*/ 233 h 296"/>
                <a:gd name="T98" fmla="*/ 134 w 137"/>
                <a:gd name="T99" fmla="*/ 243 h 296"/>
                <a:gd name="T100" fmla="*/ 134 w 137"/>
                <a:gd name="T101" fmla="*/ 248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7" h="296">
                  <a:moveTo>
                    <a:pt x="134" y="248"/>
                  </a:moveTo>
                  <a:lnTo>
                    <a:pt x="130" y="245"/>
                  </a:lnTo>
                  <a:lnTo>
                    <a:pt x="122" y="248"/>
                  </a:lnTo>
                  <a:lnTo>
                    <a:pt x="118" y="260"/>
                  </a:lnTo>
                  <a:lnTo>
                    <a:pt x="110" y="262"/>
                  </a:lnTo>
                  <a:lnTo>
                    <a:pt x="110" y="267"/>
                  </a:lnTo>
                  <a:lnTo>
                    <a:pt x="110" y="269"/>
                  </a:lnTo>
                  <a:lnTo>
                    <a:pt x="106" y="267"/>
                  </a:lnTo>
                  <a:lnTo>
                    <a:pt x="103" y="269"/>
                  </a:lnTo>
                  <a:lnTo>
                    <a:pt x="103" y="274"/>
                  </a:lnTo>
                  <a:lnTo>
                    <a:pt x="12" y="296"/>
                  </a:lnTo>
                  <a:lnTo>
                    <a:pt x="10" y="288"/>
                  </a:lnTo>
                  <a:lnTo>
                    <a:pt x="2" y="281"/>
                  </a:lnTo>
                  <a:lnTo>
                    <a:pt x="5" y="272"/>
                  </a:lnTo>
                  <a:lnTo>
                    <a:pt x="7" y="267"/>
                  </a:lnTo>
                  <a:lnTo>
                    <a:pt x="2" y="257"/>
                  </a:lnTo>
                  <a:lnTo>
                    <a:pt x="0" y="214"/>
                  </a:lnTo>
                  <a:lnTo>
                    <a:pt x="0" y="199"/>
                  </a:lnTo>
                  <a:lnTo>
                    <a:pt x="5" y="175"/>
                  </a:lnTo>
                  <a:lnTo>
                    <a:pt x="10" y="159"/>
                  </a:lnTo>
                  <a:lnTo>
                    <a:pt x="10" y="147"/>
                  </a:lnTo>
                  <a:lnTo>
                    <a:pt x="5" y="137"/>
                  </a:lnTo>
                  <a:lnTo>
                    <a:pt x="5" y="127"/>
                  </a:lnTo>
                  <a:lnTo>
                    <a:pt x="10" y="120"/>
                  </a:lnTo>
                  <a:lnTo>
                    <a:pt x="26" y="106"/>
                  </a:lnTo>
                  <a:lnTo>
                    <a:pt x="34" y="84"/>
                  </a:lnTo>
                  <a:lnTo>
                    <a:pt x="26" y="70"/>
                  </a:lnTo>
                  <a:lnTo>
                    <a:pt x="24" y="62"/>
                  </a:lnTo>
                  <a:lnTo>
                    <a:pt x="26" y="60"/>
                  </a:lnTo>
                  <a:lnTo>
                    <a:pt x="26" y="55"/>
                  </a:lnTo>
                  <a:lnTo>
                    <a:pt x="24" y="38"/>
                  </a:lnTo>
                  <a:lnTo>
                    <a:pt x="26" y="19"/>
                  </a:lnTo>
                  <a:lnTo>
                    <a:pt x="22" y="12"/>
                  </a:lnTo>
                  <a:lnTo>
                    <a:pt x="24" y="10"/>
                  </a:lnTo>
                  <a:lnTo>
                    <a:pt x="29" y="10"/>
                  </a:lnTo>
                  <a:lnTo>
                    <a:pt x="31" y="2"/>
                  </a:lnTo>
                  <a:lnTo>
                    <a:pt x="36" y="5"/>
                  </a:lnTo>
                  <a:lnTo>
                    <a:pt x="43" y="2"/>
                  </a:lnTo>
                  <a:lnTo>
                    <a:pt x="46" y="0"/>
                  </a:lnTo>
                  <a:lnTo>
                    <a:pt x="106" y="180"/>
                  </a:lnTo>
                  <a:lnTo>
                    <a:pt x="108" y="183"/>
                  </a:lnTo>
                  <a:lnTo>
                    <a:pt x="106" y="192"/>
                  </a:lnTo>
                  <a:lnTo>
                    <a:pt x="108" y="195"/>
                  </a:lnTo>
                  <a:lnTo>
                    <a:pt x="122" y="207"/>
                  </a:lnTo>
                  <a:lnTo>
                    <a:pt x="125" y="207"/>
                  </a:lnTo>
                  <a:lnTo>
                    <a:pt x="127" y="214"/>
                  </a:lnTo>
                  <a:lnTo>
                    <a:pt x="127" y="216"/>
                  </a:lnTo>
                  <a:lnTo>
                    <a:pt x="137" y="231"/>
                  </a:lnTo>
                  <a:lnTo>
                    <a:pt x="134" y="233"/>
                  </a:lnTo>
                  <a:lnTo>
                    <a:pt x="134" y="243"/>
                  </a:lnTo>
                  <a:lnTo>
                    <a:pt x="134" y="24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6">
              <a:extLst>
                <a:ext uri="{FF2B5EF4-FFF2-40B4-BE49-F238E27FC236}">
                  <a16:creationId xmlns:a16="http://schemas.microsoft.com/office/drawing/2014/main" id="{6E4DD8DC-CA4A-A143-9CA1-D33C2017F4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90196" y="3366800"/>
              <a:ext cx="135177" cy="218583"/>
            </a:xfrm>
            <a:custGeom>
              <a:avLst/>
              <a:gdLst>
                <a:gd name="T0" fmla="*/ 94 w 94"/>
                <a:gd name="T1" fmla="*/ 140 h 152"/>
                <a:gd name="T2" fmla="*/ 91 w 94"/>
                <a:gd name="T3" fmla="*/ 130 h 152"/>
                <a:gd name="T4" fmla="*/ 87 w 94"/>
                <a:gd name="T5" fmla="*/ 113 h 152"/>
                <a:gd name="T6" fmla="*/ 77 w 94"/>
                <a:gd name="T7" fmla="*/ 104 h 152"/>
                <a:gd name="T8" fmla="*/ 60 w 94"/>
                <a:gd name="T9" fmla="*/ 94 h 152"/>
                <a:gd name="T10" fmla="*/ 55 w 94"/>
                <a:gd name="T11" fmla="*/ 87 h 152"/>
                <a:gd name="T12" fmla="*/ 53 w 94"/>
                <a:gd name="T13" fmla="*/ 80 h 152"/>
                <a:gd name="T14" fmla="*/ 41 w 94"/>
                <a:gd name="T15" fmla="*/ 60 h 152"/>
                <a:gd name="T16" fmla="*/ 36 w 94"/>
                <a:gd name="T17" fmla="*/ 51 h 152"/>
                <a:gd name="T18" fmla="*/ 26 w 94"/>
                <a:gd name="T19" fmla="*/ 41 h 152"/>
                <a:gd name="T20" fmla="*/ 24 w 94"/>
                <a:gd name="T21" fmla="*/ 34 h 152"/>
                <a:gd name="T22" fmla="*/ 22 w 94"/>
                <a:gd name="T23" fmla="*/ 27 h 152"/>
                <a:gd name="T24" fmla="*/ 24 w 94"/>
                <a:gd name="T25" fmla="*/ 27 h 152"/>
                <a:gd name="T26" fmla="*/ 24 w 94"/>
                <a:gd name="T27" fmla="*/ 22 h 152"/>
                <a:gd name="T28" fmla="*/ 29 w 94"/>
                <a:gd name="T29" fmla="*/ 3 h 152"/>
                <a:gd name="T30" fmla="*/ 22 w 94"/>
                <a:gd name="T31" fmla="*/ 0 h 152"/>
                <a:gd name="T32" fmla="*/ 12 w 94"/>
                <a:gd name="T33" fmla="*/ 3 h 152"/>
                <a:gd name="T34" fmla="*/ 5 w 94"/>
                <a:gd name="T35" fmla="*/ 10 h 152"/>
                <a:gd name="T36" fmla="*/ 5 w 94"/>
                <a:gd name="T37" fmla="*/ 17 h 152"/>
                <a:gd name="T38" fmla="*/ 0 w 94"/>
                <a:gd name="T39" fmla="*/ 17 h 152"/>
                <a:gd name="T40" fmla="*/ 0 w 94"/>
                <a:gd name="T41" fmla="*/ 20 h 152"/>
                <a:gd name="T42" fmla="*/ 41 w 94"/>
                <a:gd name="T43" fmla="*/ 152 h 152"/>
                <a:gd name="T44" fmla="*/ 94 w 94"/>
                <a:gd name="T45" fmla="*/ 14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4" h="152">
                  <a:moveTo>
                    <a:pt x="94" y="140"/>
                  </a:moveTo>
                  <a:lnTo>
                    <a:pt x="91" y="130"/>
                  </a:lnTo>
                  <a:lnTo>
                    <a:pt x="87" y="113"/>
                  </a:lnTo>
                  <a:lnTo>
                    <a:pt x="77" y="104"/>
                  </a:lnTo>
                  <a:lnTo>
                    <a:pt x="60" y="94"/>
                  </a:lnTo>
                  <a:lnTo>
                    <a:pt x="55" y="87"/>
                  </a:lnTo>
                  <a:lnTo>
                    <a:pt x="53" y="80"/>
                  </a:lnTo>
                  <a:lnTo>
                    <a:pt x="41" y="60"/>
                  </a:lnTo>
                  <a:lnTo>
                    <a:pt x="36" y="51"/>
                  </a:lnTo>
                  <a:lnTo>
                    <a:pt x="26" y="41"/>
                  </a:lnTo>
                  <a:lnTo>
                    <a:pt x="24" y="34"/>
                  </a:lnTo>
                  <a:lnTo>
                    <a:pt x="22" y="27"/>
                  </a:lnTo>
                  <a:lnTo>
                    <a:pt x="24" y="27"/>
                  </a:lnTo>
                  <a:lnTo>
                    <a:pt x="24" y="22"/>
                  </a:lnTo>
                  <a:lnTo>
                    <a:pt x="29" y="3"/>
                  </a:lnTo>
                  <a:lnTo>
                    <a:pt x="22" y="0"/>
                  </a:lnTo>
                  <a:lnTo>
                    <a:pt x="12" y="3"/>
                  </a:lnTo>
                  <a:lnTo>
                    <a:pt x="5" y="10"/>
                  </a:lnTo>
                  <a:lnTo>
                    <a:pt x="5" y="17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41" y="152"/>
                  </a:lnTo>
                  <a:lnTo>
                    <a:pt x="94" y="14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7">
              <a:extLst>
                <a:ext uri="{FF2B5EF4-FFF2-40B4-BE49-F238E27FC236}">
                  <a16:creationId xmlns:a16="http://schemas.microsoft.com/office/drawing/2014/main" id="{44009765-4E83-E54F-BA44-CC3A2359867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455019" y="3536490"/>
              <a:ext cx="41704" cy="48894"/>
            </a:xfrm>
            <a:custGeom>
              <a:avLst/>
              <a:gdLst>
                <a:gd name="T0" fmla="*/ 0 w 29"/>
                <a:gd name="T1" fmla="*/ 12 h 34"/>
                <a:gd name="T2" fmla="*/ 15 w 29"/>
                <a:gd name="T3" fmla="*/ 0 h 34"/>
                <a:gd name="T4" fmla="*/ 29 w 29"/>
                <a:gd name="T5" fmla="*/ 22 h 34"/>
                <a:gd name="T6" fmla="*/ 12 w 29"/>
                <a:gd name="T7" fmla="*/ 34 h 34"/>
                <a:gd name="T8" fmla="*/ 0 w 29"/>
                <a:gd name="T9" fmla="*/ 1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4">
                  <a:moveTo>
                    <a:pt x="0" y="12"/>
                  </a:moveTo>
                  <a:lnTo>
                    <a:pt x="15" y="0"/>
                  </a:lnTo>
                  <a:lnTo>
                    <a:pt x="29" y="22"/>
                  </a:lnTo>
                  <a:lnTo>
                    <a:pt x="12" y="34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E18D52C-70D8-7243-B56F-6085827FA1DF}"/>
                </a:ext>
              </a:extLst>
            </p:cNvPr>
            <p:cNvSpPr/>
            <p:nvPr userDrawn="1"/>
          </p:nvSpPr>
          <p:spPr>
            <a:xfrm>
              <a:off x="5226953" y="3957611"/>
              <a:ext cx="97436" cy="97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B68295B-474F-124B-BC34-D1BE262DEDCA}"/>
                </a:ext>
              </a:extLst>
            </p:cNvPr>
            <p:cNvSpPr/>
            <p:nvPr userDrawn="1"/>
          </p:nvSpPr>
          <p:spPr>
            <a:xfrm>
              <a:off x="5543900" y="4303145"/>
              <a:ext cx="97436" cy="97436"/>
            </a:xfrm>
            <a:prstGeom prst="ellipse">
              <a:avLst/>
            </a:prstGeom>
            <a:solidFill>
              <a:srgbClr val="003F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8E5D2A9-3AA6-FC44-84D5-5B602C3DBB19}"/>
                </a:ext>
              </a:extLst>
            </p:cNvPr>
            <p:cNvSpPr/>
            <p:nvPr userDrawn="1"/>
          </p:nvSpPr>
          <p:spPr>
            <a:xfrm>
              <a:off x="8158456" y="3294353"/>
              <a:ext cx="97436" cy="97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D7939B3-2D85-5946-A2E9-99E09C7D5574}"/>
                </a:ext>
              </a:extLst>
            </p:cNvPr>
            <p:cNvSpPr/>
            <p:nvPr userDrawn="1"/>
          </p:nvSpPr>
          <p:spPr>
            <a:xfrm>
              <a:off x="9323377" y="3544874"/>
              <a:ext cx="97436" cy="97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750B4096-92A2-CB40-8485-2CAE69CE43E0}"/>
                </a:ext>
              </a:extLst>
            </p:cNvPr>
            <p:cNvSpPr/>
            <p:nvPr userDrawn="1"/>
          </p:nvSpPr>
          <p:spPr>
            <a:xfrm>
              <a:off x="10613558" y="3482243"/>
              <a:ext cx="97436" cy="9743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D888EBA-00F4-DD41-BAF8-CCCA908CC394}"/>
                </a:ext>
              </a:extLst>
            </p:cNvPr>
            <p:cNvSpPr/>
            <p:nvPr userDrawn="1"/>
          </p:nvSpPr>
          <p:spPr>
            <a:xfrm>
              <a:off x="8844739" y="5063066"/>
              <a:ext cx="97436" cy="97436"/>
            </a:xfrm>
            <a:prstGeom prst="ellipse">
              <a:avLst/>
            </a:prstGeom>
            <a:solidFill>
              <a:srgbClr val="003F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D3ADEAC1-7220-B943-B898-1F7B178E69FA}"/>
                </a:ext>
              </a:extLst>
            </p:cNvPr>
            <p:cNvSpPr/>
            <p:nvPr userDrawn="1"/>
          </p:nvSpPr>
          <p:spPr>
            <a:xfrm>
              <a:off x="9994755" y="5118518"/>
              <a:ext cx="97436" cy="97436"/>
            </a:xfrm>
            <a:prstGeom prst="ellipse">
              <a:avLst/>
            </a:prstGeom>
            <a:solidFill>
              <a:srgbClr val="003F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B94DD78-7F51-4840-B9CC-8BA45643E4AC}"/>
                </a:ext>
              </a:extLst>
            </p:cNvPr>
            <p:cNvSpPr/>
            <p:nvPr userDrawn="1"/>
          </p:nvSpPr>
          <p:spPr>
            <a:xfrm>
              <a:off x="8412361" y="2762444"/>
              <a:ext cx="97436" cy="97436"/>
            </a:xfrm>
            <a:prstGeom prst="ellipse">
              <a:avLst/>
            </a:prstGeom>
            <a:solidFill>
              <a:srgbClr val="003F7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90D32AD7-AF68-414E-81F5-62F307D77248}"/>
                </a:ext>
              </a:extLst>
            </p:cNvPr>
            <p:cNvSpPr/>
            <p:nvPr userDrawn="1"/>
          </p:nvSpPr>
          <p:spPr>
            <a:xfrm>
              <a:off x="3789693" y="5747875"/>
              <a:ext cx="467499" cy="71723"/>
            </a:xfrm>
            <a:custGeom>
              <a:avLst/>
              <a:gdLst>
                <a:gd name="connsiteX0" fmla="*/ 31700 w 467499"/>
                <a:gd name="connsiteY0" fmla="*/ 67247 h 71723"/>
                <a:gd name="connsiteX1" fmla="*/ 23799 w 467499"/>
                <a:gd name="connsiteY1" fmla="*/ 62674 h 71723"/>
                <a:gd name="connsiteX2" fmla="*/ 21514 w 467499"/>
                <a:gd name="connsiteY2" fmla="*/ 52197 h 71723"/>
                <a:gd name="connsiteX3" fmla="*/ 17040 w 467499"/>
                <a:gd name="connsiteY3" fmla="*/ 52197 h 71723"/>
                <a:gd name="connsiteX4" fmla="*/ 14851 w 467499"/>
                <a:gd name="connsiteY4" fmla="*/ 49721 h 71723"/>
                <a:gd name="connsiteX5" fmla="*/ 10471 w 467499"/>
                <a:gd name="connsiteY5" fmla="*/ 52673 h 71723"/>
                <a:gd name="connsiteX6" fmla="*/ 0 w 467499"/>
                <a:gd name="connsiteY6" fmla="*/ 48578 h 71723"/>
                <a:gd name="connsiteX7" fmla="*/ 1618 w 467499"/>
                <a:gd name="connsiteY7" fmla="*/ 43339 h 71723"/>
                <a:gd name="connsiteX8" fmla="*/ 7997 w 467499"/>
                <a:gd name="connsiteY8" fmla="*/ 37719 h 71723"/>
                <a:gd name="connsiteX9" fmla="*/ 12661 w 467499"/>
                <a:gd name="connsiteY9" fmla="*/ 37052 h 71723"/>
                <a:gd name="connsiteX10" fmla="*/ 13422 w 467499"/>
                <a:gd name="connsiteY10" fmla="*/ 33338 h 71723"/>
                <a:gd name="connsiteX11" fmla="*/ 19515 w 467499"/>
                <a:gd name="connsiteY11" fmla="*/ 30766 h 71723"/>
                <a:gd name="connsiteX12" fmla="*/ 29986 w 467499"/>
                <a:gd name="connsiteY12" fmla="*/ 32861 h 71723"/>
                <a:gd name="connsiteX13" fmla="*/ 35888 w 467499"/>
                <a:gd name="connsiteY13" fmla="*/ 30575 h 71723"/>
                <a:gd name="connsiteX14" fmla="*/ 40077 w 467499"/>
                <a:gd name="connsiteY14" fmla="*/ 34576 h 71723"/>
                <a:gd name="connsiteX15" fmla="*/ 52833 w 467499"/>
                <a:gd name="connsiteY15" fmla="*/ 28099 h 71723"/>
                <a:gd name="connsiteX16" fmla="*/ 62353 w 467499"/>
                <a:gd name="connsiteY16" fmla="*/ 17526 h 71723"/>
                <a:gd name="connsiteX17" fmla="*/ 75299 w 467499"/>
                <a:gd name="connsiteY17" fmla="*/ 10001 h 71723"/>
                <a:gd name="connsiteX18" fmla="*/ 78250 w 467499"/>
                <a:gd name="connsiteY18" fmla="*/ 4858 h 71723"/>
                <a:gd name="connsiteX19" fmla="*/ 77488 w 467499"/>
                <a:gd name="connsiteY19" fmla="*/ 13145 h 71723"/>
                <a:gd name="connsiteX20" fmla="*/ 91577 w 467499"/>
                <a:gd name="connsiteY20" fmla="*/ 11621 h 71723"/>
                <a:gd name="connsiteX21" fmla="*/ 117756 w 467499"/>
                <a:gd name="connsiteY21" fmla="*/ 16574 h 71723"/>
                <a:gd name="connsiteX22" fmla="*/ 120326 w 467499"/>
                <a:gd name="connsiteY22" fmla="*/ 11525 h 71723"/>
                <a:gd name="connsiteX23" fmla="*/ 127561 w 467499"/>
                <a:gd name="connsiteY23" fmla="*/ 11525 h 71723"/>
                <a:gd name="connsiteX24" fmla="*/ 126418 w 467499"/>
                <a:gd name="connsiteY24" fmla="*/ 21050 h 71723"/>
                <a:gd name="connsiteX25" fmla="*/ 113186 w 467499"/>
                <a:gd name="connsiteY25" fmla="*/ 29147 h 71723"/>
                <a:gd name="connsiteX26" fmla="*/ 108427 w 467499"/>
                <a:gd name="connsiteY26" fmla="*/ 29147 h 71723"/>
                <a:gd name="connsiteX27" fmla="*/ 107855 w 467499"/>
                <a:gd name="connsiteY27" fmla="*/ 24956 h 71723"/>
                <a:gd name="connsiteX28" fmla="*/ 100716 w 467499"/>
                <a:gd name="connsiteY28" fmla="*/ 22670 h 71723"/>
                <a:gd name="connsiteX29" fmla="*/ 96146 w 467499"/>
                <a:gd name="connsiteY29" fmla="*/ 28956 h 71723"/>
                <a:gd name="connsiteX30" fmla="*/ 83676 w 467499"/>
                <a:gd name="connsiteY30" fmla="*/ 33052 h 71723"/>
                <a:gd name="connsiteX31" fmla="*/ 79868 w 467499"/>
                <a:gd name="connsiteY31" fmla="*/ 29147 h 71723"/>
                <a:gd name="connsiteX32" fmla="*/ 81201 w 467499"/>
                <a:gd name="connsiteY32" fmla="*/ 26194 h 71723"/>
                <a:gd name="connsiteX33" fmla="*/ 79297 w 467499"/>
                <a:gd name="connsiteY33" fmla="*/ 21527 h 71723"/>
                <a:gd name="connsiteX34" fmla="*/ 69778 w 467499"/>
                <a:gd name="connsiteY34" fmla="*/ 24384 h 71723"/>
                <a:gd name="connsiteX35" fmla="*/ 74157 w 467499"/>
                <a:gd name="connsiteY35" fmla="*/ 29337 h 71723"/>
                <a:gd name="connsiteX36" fmla="*/ 74157 w 467499"/>
                <a:gd name="connsiteY36" fmla="*/ 32957 h 71723"/>
                <a:gd name="connsiteX37" fmla="*/ 62828 w 467499"/>
                <a:gd name="connsiteY37" fmla="*/ 45244 h 71723"/>
                <a:gd name="connsiteX38" fmla="*/ 58259 w 467499"/>
                <a:gd name="connsiteY38" fmla="*/ 46292 h 71723"/>
                <a:gd name="connsiteX39" fmla="*/ 46265 w 467499"/>
                <a:gd name="connsiteY39" fmla="*/ 65913 h 71723"/>
                <a:gd name="connsiteX40" fmla="*/ 40458 w 467499"/>
                <a:gd name="connsiteY40" fmla="*/ 64484 h 71723"/>
                <a:gd name="connsiteX41" fmla="*/ 36555 w 467499"/>
                <a:gd name="connsiteY41" fmla="*/ 71723 h 71723"/>
                <a:gd name="connsiteX42" fmla="*/ 129560 w 467499"/>
                <a:gd name="connsiteY42" fmla="*/ 25813 h 71723"/>
                <a:gd name="connsiteX43" fmla="*/ 134319 w 467499"/>
                <a:gd name="connsiteY43" fmla="*/ 28670 h 71723"/>
                <a:gd name="connsiteX44" fmla="*/ 131368 w 467499"/>
                <a:gd name="connsiteY44" fmla="*/ 30956 h 71723"/>
                <a:gd name="connsiteX45" fmla="*/ 127465 w 467499"/>
                <a:gd name="connsiteY45" fmla="*/ 29147 h 71723"/>
                <a:gd name="connsiteX46" fmla="*/ 349554 w 467499"/>
                <a:gd name="connsiteY46" fmla="*/ 286 h 71723"/>
                <a:gd name="connsiteX47" fmla="*/ 368593 w 467499"/>
                <a:gd name="connsiteY47" fmla="*/ 6001 h 71723"/>
                <a:gd name="connsiteX48" fmla="*/ 351172 w 467499"/>
                <a:gd name="connsiteY48" fmla="*/ 14573 h 71723"/>
                <a:gd name="connsiteX49" fmla="*/ 345841 w 467499"/>
                <a:gd name="connsiteY49" fmla="*/ 1524 h 71723"/>
                <a:gd name="connsiteX50" fmla="*/ 370116 w 467499"/>
                <a:gd name="connsiteY50" fmla="*/ 5144 h 71723"/>
                <a:gd name="connsiteX51" fmla="*/ 376684 w 467499"/>
                <a:gd name="connsiteY51" fmla="*/ 0 h 71723"/>
                <a:gd name="connsiteX52" fmla="*/ 380778 w 467499"/>
                <a:gd name="connsiteY52" fmla="*/ 10287 h 71723"/>
                <a:gd name="connsiteX53" fmla="*/ 378588 w 467499"/>
                <a:gd name="connsiteY53" fmla="*/ 15431 h 71723"/>
                <a:gd name="connsiteX54" fmla="*/ 427709 w 467499"/>
                <a:gd name="connsiteY54" fmla="*/ 26480 h 71723"/>
                <a:gd name="connsiteX55" fmla="*/ 432563 w 467499"/>
                <a:gd name="connsiteY55" fmla="*/ 29813 h 71723"/>
                <a:gd name="connsiteX56" fmla="*/ 439989 w 467499"/>
                <a:gd name="connsiteY56" fmla="*/ 27242 h 71723"/>
                <a:gd name="connsiteX57" fmla="*/ 443701 w 467499"/>
                <a:gd name="connsiteY57" fmla="*/ 28384 h 71723"/>
                <a:gd name="connsiteX58" fmla="*/ 447604 w 467499"/>
                <a:gd name="connsiteY58" fmla="*/ 25051 h 71723"/>
                <a:gd name="connsiteX59" fmla="*/ 452173 w 467499"/>
                <a:gd name="connsiteY59" fmla="*/ 26956 h 71723"/>
                <a:gd name="connsiteX60" fmla="*/ 463882 w 467499"/>
                <a:gd name="connsiteY60" fmla="*/ 26099 h 71723"/>
                <a:gd name="connsiteX61" fmla="*/ 467500 w 467499"/>
                <a:gd name="connsiteY61" fmla="*/ 29528 h 71723"/>
                <a:gd name="connsiteX62" fmla="*/ 464168 w 467499"/>
                <a:gd name="connsiteY62" fmla="*/ 37433 h 71723"/>
                <a:gd name="connsiteX63" fmla="*/ 464168 w 467499"/>
                <a:gd name="connsiteY63" fmla="*/ 46958 h 71723"/>
                <a:gd name="connsiteX64" fmla="*/ 445796 w 467499"/>
                <a:gd name="connsiteY64" fmla="*/ 44672 h 71723"/>
                <a:gd name="connsiteX65" fmla="*/ 436276 w 467499"/>
                <a:gd name="connsiteY65" fmla="*/ 54197 h 71723"/>
                <a:gd name="connsiteX66" fmla="*/ 430850 w 467499"/>
                <a:gd name="connsiteY66" fmla="*/ 50959 h 71723"/>
                <a:gd name="connsiteX67" fmla="*/ 427518 w 467499"/>
                <a:gd name="connsiteY67" fmla="*/ 40672 h 71723"/>
                <a:gd name="connsiteX68" fmla="*/ 419617 w 467499"/>
                <a:gd name="connsiteY68" fmla="*/ 32195 h 7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67499" h="71723">
                  <a:moveTo>
                    <a:pt x="31700" y="67247"/>
                  </a:moveTo>
                  <a:lnTo>
                    <a:pt x="23799" y="62674"/>
                  </a:lnTo>
                  <a:lnTo>
                    <a:pt x="21514" y="52197"/>
                  </a:lnTo>
                  <a:lnTo>
                    <a:pt x="17040" y="52197"/>
                  </a:lnTo>
                  <a:lnTo>
                    <a:pt x="14851" y="49721"/>
                  </a:lnTo>
                  <a:lnTo>
                    <a:pt x="10471" y="52673"/>
                  </a:lnTo>
                  <a:lnTo>
                    <a:pt x="0" y="48578"/>
                  </a:lnTo>
                  <a:lnTo>
                    <a:pt x="1618" y="43339"/>
                  </a:lnTo>
                  <a:lnTo>
                    <a:pt x="7997" y="37719"/>
                  </a:lnTo>
                  <a:lnTo>
                    <a:pt x="12661" y="37052"/>
                  </a:lnTo>
                  <a:lnTo>
                    <a:pt x="13422" y="33338"/>
                  </a:lnTo>
                  <a:lnTo>
                    <a:pt x="19515" y="30766"/>
                  </a:lnTo>
                  <a:lnTo>
                    <a:pt x="29986" y="32861"/>
                  </a:lnTo>
                  <a:lnTo>
                    <a:pt x="35888" y="30575"/>
                  </a:lnTo>
                  <a:lnTo>
                    <a:pt x="40077" y="34576"/>
                  </a:lnTo>
                  <a:lnTo>
                    <a:pt x="52833" y="28099"/>
                  </a:lnTo>
                  <a:lnTo>
                    <a:pt x="62353" y="17526"/>
                  </a:lnTo>
                  <a:lnTo>
                    <a:pt x="75299" y="10001"/>
                  </a:lnTo>
                  <a:lnTo>
                    <a:pt x="78250" y="4858"/>
                  </a:lnTo>
                  <a:lnTo>
                    <a:pt x="77488" y="13145"/>
                  </a:lnTo>
                  <a:lnTo>
                    <a:pt x="91577" y="11621"/>
                  </a:lnTo>
                  <a:lnTo>
                    <a:pt x="117756" y="16574"/>
                  </a:lnTo>
                  <a:lnTo>
                    <a:pt x="120326" y="11525"/>
                  </a:lnTo>
                  <a:lnTo>
                    <a:pt x="127561" y="11525"/>
                  </a:lnTo>
                  <a:lnTo>
                    <a:pt x="126418" y="21050"/>
                  </a:lnTo>
                  <a:lnTo>
                    <a:pt x="113186" y="29147"/>
                  </a:lnTo>
                  <a:lnTo>
                    <a:pt x="108427" y="29147"/>
                  </a:lnTo>
                  <a:lnTo>
                    <a:pt x="107855" y="24956"/>
                  </a:lnTo>
                  <a:lnTo>
                    <a:pt x="100716" y="22670"/>
                  </a:lnTo>
                  <a:lnTo>
                    <a:pt x="96146" y="28956"/>
                  </a:lnTo>
                  <a:lnTo>
                    <a:pt x="83676" y="33052"/>
                  </a:lnTo>
                  <a:lnTo>
                    <a:pt x="79868" y="29147"/>
                  </a:lnTo>
                  <a:lnTo>
                    <a:pt x="81201" y="26194"/>
                  </a:lnTo>
                  <a:lnTo>
                    <a:pt x="79297" y="21527"/>
                  </a:lnTo>
                  <a:lnTo>
                    <a:pt x="69778" y="24384"/>
                  </a:lnTo>
                  <a:lnTo>
                    <a:pt x="74157" y="29337"/>
                  </a:lnTo>
                  <a:lnTo>
                    <a:pt x="74157" y="32957"/>
                  </a:lnTo>
                  <a:lnTo>
                    <a:pt x="62828" y="45244"/>
                  </a:lnTo>
                  <a:lnTo>
                    <a:pt x="58259" y="46292"/>
                  </a:lnTo>
                  <a:lnTo>
                    <a:pt x="46265" y="65913"/>
                  </a:lnTo>
                  <a:lnTo>
                    <a:pt x="40458" y="64484"/>
                  </a:lnTo>
                  <a:lnTo>
                    <a:pt x="36555" y="71723"/>
                  </a:lnTo>
                  <a:close/>
                  <a:moveTo>
                    <a:pt x="129560" y="25813"/>
                  </a:moveTo>
                  <a:lnTo>
                    <a:pt x="134319" y="28670"/>
                  </a:lnTo>
                  <a:lnTo>
                    <a:pt x="131368" y="30956"/>
                  </a:lnTo>
                  <a:lnTo>
                    <a:pt x="127465" y="29147"/>
                  </a:lnTo>
                  <a:close/>
                  <a:moveTo>
                    <a:pt x="349554" y="286"/>
                  </a:moveTo>
                  <a:lnTo>
                    <a:pt x="368593" y="6001"/>
                  </a:lnTo>
                  <a:lnTo>
                    <a:pt x="351172" y="14573"/>
                  </a:lnTo>
                  <a:lnTo>
                    <a:pt x="345841" y="1524"/>
                  </a:lnTo>
                  <a:close/>
                  <a:moveTo>
                    <a:pt x="370116" y="5144"/>
                  </a:moveTo>
                  <a:lnTo>
                    <a:pt x="376684" y="0"/>
                  </a:lnTo>
                  <a:lnTo>
                    <a:pt x="380778" y="10287"/>
                  </a:lnTo>
                  <a:lnTo>
                    <a:pt x="378588" y="15431"/>
                  </a:lnTo>
                  <a:close/>
                  <a:moveTo>
                    <a:pt x="427709" y="26480"/>
                  </a:moveTo>
                  <a:lnTo>
                    <a:pt x="432563" y="29813"/>
                  </a:lnTo>
                  <a:lnTo>
                    <a:pt x="439989" y="27242"/>
                  </a:lnTo>
                  <a:lnTo>
                    <a:pt x="443701" y="28384"/>
                  </a:lnTo>
                  <a:lnTo>
                    <a:pt x="447604" y="25051"/>
                  </a:lnTo>
                  <a:lnTo>
                    <a:pt x="452173" y="26956"/>
                  </a:lnTo>
                  <a:lnTo>
                    <a:pt x="463882" y="26099"/>
                  </a:lnTo>
                  <a:lnTo>
                    <a:pt x="467500" y="29528"/>
                  </a:lnTo>
                  <a:lnTo>
                    <a:pt x="464168" y="37433"/>
                  </a:lnTo>
                  <a:lnTo>
                    <a:pt x="464168" y="46958"/>
                  </a:lnTo>
                  <a:lnTo>
                    <a:pt x="445796" y="44672"/>
                  </a:lnTo>
                  <a:lnTo>
                    <a:pt x="436276" y="54197"/>
                  </a:lnTo>
                  <a:lnTo>
                    <a:pt x="430850" y="50959"/>
                  </a:lnTo>
                  <a:lnTo>
                    <a:pt x="427518" y="40672"/>
                  </a:lnTo>
                  <a:lnTo>
                    <a:pt x="419617" y="32195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34286137-8DB4-B749-82BB-DBDBD6FA8F66}"/>
                </a:ext>
              </a:extLst>
            </p:cNvPr>
            <p:cNvSpPr/>
            <p:nvPr userDrawn="1"/>
          </p:nvSpPr>
          <p:spPr>
            <a:xfrm>
              <a:off x="5569638" y="6006029"/>
              <a:ext cx="348982" cy="310895"/>
            </a:xfrm>
            <a:custGeom>
              <a:avLst/>
              <a:gdLst>
                <a:gd name="connsiteX0" fmla="*/ 285012 w 348982"/>
                <a:gd name="connsiteY0" fmla="*/ 197644 h 310895"/>
                <a:gd name="connsiteX1" fmla="*/ 285012 w 348982"/>
                <a:gd name="connsiteY1" fmla="*/ 200311 h 310895"/>
                <a:gd name="connsiteX2" fmla="*/ 289867 w 348982"/>
                <a:gd name="connsiteY2" fmla="*/ 205264 h 310895"/>
                <a:gd name="connsiteX3" fmla="*/ 289867 w 348982"/>
                <a:gd name="connsiteY3" fmla="*/ 214027 h 310895"/>
                <a:gd name="connsiteX4" fmla="*/ 299958 w 348982"/>
                <a:gd name="connsiteY4" fmla="*/ 221361 h 310895"/>
                <a:gd name="connsiteX5" fmla="*/ 306145 w 348982"/>
                <a:gd name="connsiteY5" fmla="*/ 222123 h 310895"/>
                <a:gd name="connsiteX6" fmla="*/ 311952 w 348982"/>
                <a:gd name="connsiteY6" fmla="*/ 230600 h 310895"/>
                <a:gd name="connsiteX7" fmla="*/ 317854 w 348982"/>
                <a:gd name="connsiteY7" fmla="*/ 227648 h 310895"/>
                <a:gd name="connsiteX8" fmla="*/ 319092 w 348982"/>
                <a:gd name="connsiteY8" fmla="*/ 221171 h 310895"/>
                <a:gd name="connsiteX9" fmla="*/ 324899 w 348982"/>
                <a:gd name="connsiteY9" fmla="*/ 217932 h 310895"/>
                <a:gd name="connsiteX10" fmla="*/ 326041 w 348982"/>
                <a:gd name="connsiteY10" fmla="*/ 214122 h 310895"/>
                <a:gd name="connsiteX11" fmla="*/ 343747 w 348982"/>
                <a:gd name="connsiteY11" fmla="*/ 217361 h 310895"/>
                <a:gd name="connsiteX12" fmla="*/ 343747 w 348982"/>
                <a:gd name="connsiteY12" fmla="*/ 221837 h 310895"/>
                <a:gd name="connsiteX13" fmla="*/ 347460 w 348982"/>
                <a:gd name="connsiteY13" fmla="*/ 228029 h 310895"/>
                <a:gd name="connsiteX14" fmla="*/ 343462 w 348982"/>
                <a:gd name="connsiteY14" fmla="*/ 230791 h 310895"/>
                <a:gd name="connsiteX15" fmla="*/ 341938 w 348982"/>
                <a:gd name="connsiteY15" fmla="*/ 235744 h 310895"/>
                <a:gd name="connsiteX16" fmla="*/ 336512 w 348982"/>
                <a:gd name="connsiteY16" fmla="*/ 238696 h 310895"/>
                <a:gd name="connsiteX17" fmla="*/ 332038 w 348982"/>
                <a:gd name="connsiteY17" fmla="*/ 233458 h 310895"/>
                <a:gd name="connsiteX18" fmla="*/ 326041 w 348982"/>
                <a:gd name="connsiteY18" fmla="*/ 233458 h 310895"/>
                <a:gd name="connsiteX19" fmla="*/ 321376 w 348982"/>
                <a:gd name="connsiteY19" fmla="*/ 236696 h 310895"/>
                <a:gd name="connsiteX20" fmla="*/ 320805 w 348982"/>
                <a:gd name="connsiteY20" fmla="*/ 239459 h 310895"/>
                <a:gd name="connsiteX21" fmla="*/ 323375 w 348982"/>
                <a:gd name="connsiteY21" fmla="*/ 242888 h 310895"/>
                <a:gd name="connsiteX22" fmla="*/ 315665 w 348982"/>
                <a:gd name="connsiteY22" fmla="*/ 269843 h 310895"/>
                <a:gd name="connsiteX23" fmla="*/ 302147 w 348982"/>
                <a:gd name="connsiteY23" fmla="*/ 276606 h 310895"/>
                <a:gd name="connsiteX24" fmla="*/ 297197 w 348982"/>
                <a:gd name="connsiteY24" fmla="*/ 281083 h 310895"/>
                <a:gd name="connsiteX25" fmla="*/ 293960 w 348982"/>
                <a:gd name="connsiteY25" fmla="*/ 278511 h 310895"/>
                <a:gd name="connsiteX26" fmla="*/ 289010 w 348982"/>
                <a:gd name="connsiteY26" fmla="*/ 283845 h 310895"/>
                <a:gd name="connsiteX27" fmla="*/ 297197 w 348982"/>
                <a:gd name="connsiteY27" fmla="*/ 286321 h 310895"/>
                <a:gd name="connsiteX28" fmla="*/ 298910 w 348982"/>
                <a:gd name="connsiteY28" fmla="*/ 289560 h 310895"/>
                <a:gd name="connsiteX29" fmla="*/ 297197 w 348982"/>
                <a:gd name="connsiteY29" fmla="*/ 292322 h 310895"/>
                <a:gd name="connsiteX30" fmla="*/ 305955 w 348982"/>
                <a:gd name="connsiteY30" fmla="*/ 297371 h 310895"/>
                <a:gd name="connsiteX31" fmla="*/ 295484 w 348982"/>
                <a:gd name="connsiteY31" fmla="*/ 307943 h 310895"/>
                <a:gd name="connsiteX32" fmla="*/ 289962 w 348982"/>
                <a:gd name="connsiteY32" fmla="*/ 310896 h 310895"/>
                <a:gd name="connsiteX33" fmla="*/ 285202 w 348982"/>
                <a:gd name="connsiteY33" fmla="*/ 310896 h 310895"/>
                <a:gd name="connsiteX34" fmla="*/ 282918 w 348982"/>
                <a:gd name="connsiteY34" fmla="*/ 308229 h 310895"/>
                <a:gd name="connsiteX35" fmla="*/ 271209 w 348982"/>
                <a:gd name="connsiteY35" fmla="*/ 302990 h 310895"/>
                <a:gd name="connsiteX36" fmla="*/ 269495 w 348982"/>
                <a:gd name="connsiteY36" fmla="*/ 297942 h 310895"/>
                <a:gd name="connsiteX37" fmla="*/ 261213 w 348982"/>
                <a:gd name="connsiteY37" fmla="*/ 291751 h 310895"/>
                <a:gd name="connsiteX38" fmla="*/ 255978 w 348982"/>
                <a:gd name="connsiteY38" fmla="*/ 302514 h 310895"/>
                <a:gd name="connsiteX39" fmla="*/ 253312 w 348982"/>
                <a:gd name="connsiteY39" fmla="*/ 302514 h 310895"/>
                <a:gd name="connsiteX40" fmla="*/ 253312 w 348982"/>
                <a:gd name="connsiteY40" fmla="*/ 292989 h 310895"/>
                <a:gd name="connsiteX41" fmla="*/ 248267 w 348982"/>
                <a:gd name="connsiteY41" fmla="*/ 284036 h 310895"/>
                <a:gd name="connsiteX42" fmla="*/ 237225 w 348982"/>
                <a:gd name="connsiteY42" fmla="*/ 284036 h 310895"/>
                <a:gd name="connsiteX43" fmla="*/ 237225 w 348982"/>
                <a:gd name="connsiteY43" fmla="*/ 292513 h 310895"/>
                <a:gd name="connsiteX44" fmla="*/ 242841 w 348982"/>
                <a:gd name="connsiteY44" fmla="*/ 295180 h 310895"/>
                <a:gd name="connsiteX45" fmla="*/ 241318 w 348982"/>
                <a:gd name="connsiteY45" fmla="*/ 300990 h 310895"/>
                <a:gd name="connsiteX46" fmla="*/ 237796 w 348982"/>
                <a:gd name="connsiteY46" fmla="*/ 302419 h 310895"/>
                <a:gd name="connsiteX47" fmla="*/ 227039 w 348982"/>
                <a:gd name="connsiteY47" fmla="*/ 306515 h 310895"/>
                <a:gd name="connsiteX48" fmla="*/ 219518 w 348982"/>
                <a:gd name="connsiteY48" fmla="*/ 306515 h 310895"/>
                <a:gd name="connsiteX49" fmla="*/ 205144 w 348982"/>
                <a:gd name="connsiteY49" fmla="*/ 290608 h 310895"/>
                <a:gd name="connsiteX50" fmla="*/ 202859 w 348982"/>
                <a:gd name="connsiteY50" fmla="*/ 309658 h 310895"/>
                <a:gd name="connsiteX51" fmla="*/ 195244 w 348982"/>
                <a:gd name="connsiteY51" fmla="*/ 308229 h 310895"/>
                <a:gd name="connsiteX52" fmla="*/ 176681 w 348982"/>
                <a:gd name="connsiteY52" fmla="*/ 309467 h 310895"/>
                <a:gd name="connsiteX53" fmla="*/ 170208 w 348982"/>
                <a:gd name="connsiteY53" fmla="*/ 302990 h 310895"/>
                <a:gd name="connsiteX54" fmla="*/ 172778 w 348982"/>
                <a:gd name="connsiteY54" fmla="*/ 296228 h 310895"/>
                <a:gd name="connsiteX55" fmla="*/ 171255 w 348982"/>
                <a:gd name="connsiteY55" fmla="*/ 286703 h 310895"/>
                <a:gd name="connsiteX56" fmla="*/ 163258 w 348982"/>
                <a:gd name="connsiteY56" fmla="*/ 282035 h 310895"/>
                <a:gd name="connsiteX57" fmla="*/ 162116 w 348982"/>
                <a:gd name="connsiteY57" fmla="*/ 293275 h 310895"/>
                <a:gd name="connsiteX58" fmla="*/ 155072 w 348982"/>
                <a:gd name="connsiteY58" fmla="*/ 292037 h 310895"/>
                <a:gd name="connsiteX59" fmla="*/ 148122 w 348982"/>
                <a:gd name="connsiteY59" fmla="*/ 294323 h 310895"/>
                <a:gd name="connsiteX60" fmla="*/ 144600 w 348982"/>
                <a:gd name="connsiteY60" fmla="*/ 290322 h 310895"/>
                <a:gd name="connsiteX61" fmla="*/ 125561 w 348982"/>
                <a:gd name="connsiteY61" fmla="*/ 286512 h 310895"/>
                <a:gd name="connsiteX62" fmla="*/ 120326 w 348982"/>
                <a:gd name="connsiteY62" fmla="*/ 281845 h 310895"/>
                <a:gd name="connsiteX63" fmla="*/ 93386 w 348982"/>
                <a:gd name="connsiteY63" fmla="*/ 242221 h 310895"/>
                <a:gd name="connsiteX64" fmla="*/ 103667 w 348982"/>
                <a:gd name="connsiteY64" fmla="*/ 223171 h 310895"/>
                <a:gd name="connsiteX65" fmla="*/ 98336 w 348982"/>
                <a:gd name="connsiteY65" fmla="*/ 219170 h 310895"/>
                <a:gd name="connsiteX66" fmla="*/ 92910 w 348982"/>
                <a:gd name="connsiteY66" fmla="*/ 206883 h 310895"/>
                <a:gd name="connsiteX67" fmla="*/ 88150 w 348982"/>
                <a:gd name="connsiteY67" fmla="*/ 208883 h 310895"/>
                <a:gd name="connsiteX68" fmla="*/ 82629 w 348982"/>
                <a:gd name="connsiteY68" fmla="*/ 205169 h 310895"/>
                <a:gd name="connsiteX69" fmla="*/ 83200 w 348982"/>
                <a:gd name="connsiteY69" fmla="*/ 200977 h 310895"/>
                <a:gd name="connsiteX70" fmla="*/ 86627 w 348982"/>
                <a:gd name="connsiteY70" fmla="*/ 199739 h 310895"/>
                <a:gd name="connsiteX71" fmla="*/ 90435 w 348982"/>
                <a:gd name="connsiteY71" fmla="*/ 199739 h 310895"/>
                <a:gd name="connsiteX72" fmla="*/ 94623 w 348982"/>
                <a:gd name="connsiteY72" fmla="*/ 204502 h 310895"/>
                <a:gd name="connsiteX73" fmla="*/ 100525 w 348982"/>
                <a:gd name="connsiteY73" fmla="*/ 202692 h 310895"/>
                <a:gd name="connsiteX74" fmla="*/ 104047 w 348982"/>
                <a:gd name="connsiteY74" fmla="*/ 194977 h 310895"/>
                <a:gd name="connsiteX75" fmla="*/ 96146 w 348982"/>
                <a:gd name="connsiteY75" fmla="*/ 192691 h 310895"/>
                <a:gd name="connsiteX76" fmla="*/ 93100 w 348982"/>
                <a:gd name="connsiteY76" fmla="*/ 188404 h 310895"/>
                <a:gd name="connsiteX77" fmla="*/ 92339 w 348982"/>
                <a:gd name="connsiteY77" fmla="*/ 172212 h 310895"/>
                <a:gd name="connsiteX78" fmla="*/ 94052 w 348982"/>
                <a:gd name="connsiteY78" fmla="*/ 164021 h 310895"/>
                <a:gd name="connsiteX79" fmla="*/ 83295 w 348982"/>
                <a:gd name="connsiteY79" fmla="*/ 161068 h 310895"/>
                <a:gd name="connsiteX80" fmla="*/ 74347 w 348982"/>
                <a:gd name="connsiteY80" fmla="*/ 167831 h 310895"/>
                <a:gd name="connsiteX81" fmla="*/ 71586 w 348982"/>
                <a:gd name="connsiteY81" fmla="*/ 176498 h 310895"/>
                <a:gd name="connsiteX82" fmla="*/ 65113 w 348982"/>
                <a:gd name="connsiteY82" fmla="*/ 175831 h 310895"/>
                <a:gd name="connsiteX83" fmla="*/ 66351 w 348982"/>
                <a:gd name="connsiteY83" fmla="*/ 170021 h 310895"/>
                <a:gd name="connsiteX84" fmla="*/ 62352 w 348982"/>
                <a:gd name="connsiteY84" fmla="*/ 165830 h 310895"/>
                <a:gd name="connsiteX85" fmla="*/ 68159 w 348982"/>
                <a:gd name="connsiteY85" fmla="*/ 153829 h 310895"/>
                <a:gd name="connsiteX86" fmla="*/ 61401 w 348982"/>
                <a:gd name="connsiteY86" fmla="*/ 153067 h 310895"/>
                <a:gd name="connsiteX87" fmla="*/ 56641 w 348982"/>
                <a:gd name="connsiteY87" fmla="*/ 160115 h 310895"/>
                <a:gd name="connsiteX88" fmla="*/ 47121 w 348982"/>
                <a:gd name="connsiteY88" fmla="*/ 162592 h 310895"/>
                <a:gd name="connsiteX89" fmla="*/ 47121 w 348982"/>
                <a:gd name="connsiteY89" fmla="*/ 150876 h 310895"/>
                <a:gd name="connsiteX90" fmla="*/ 44646 w 348982"/>
                <a:gd name="connsiteY90" fmla="*/ 144971 h 310895"/>
                <a:gd name="connsiteX91" fmla="*/ 48168 w 348982"/>
                <a:gd name="connsiteY91" fmla="*/ 142208 h 310895"/>
                <a:gd name="connsiteX92" fmla="*/ 42933 w 348982"/>
                <a:gd name="connsiteY92" fmla="*/ 127825 h 310895"/>
                <a:gd name="connsiteX93" fmla="*/ 41410 w 348982"/>
                <a:gd name="connsiteY93" fmla="*/ 116396 h 310895"/>
                <a:gd name="connsiteX94" fmla="*/ 44075 w 348982"/>
                <a:gd name="connsiteY94" fmla="*/ 107633 h 310895"/>
                <a:gd name="connsiteX95" fmla="*/ 50834 w 348982"/>
                <a:gd name="connsiteY95" fmla="*/ 108680 h 310895"/>
                <a:gd name="connsiteX96" fmla="*/ 56736 w 348982"/>
                <a:gd name="connsiteY96" fmla="*/ 102679 h 310895"/>
                <a:gd name="connsiteX97" fmla="*/ 77964 w 348982"/>
                <a:gd name="connsiteY97" fmla="*/ 88964 h 310895"/>
                <a:gd name="connsiteX98" fmla="*/ 83676 w 348982"/>
                <a:gd name="connsiteY98" fmla="*/ 88964 h 310895"/>
                <a:gd name="connsiteX99" fmla="*/ 87484 w 348982"/>
                <a:gd name="connsiteY99" fmla="*/ 93726 h 310895"/>
                <a:gd name="connsiteX100" fmla="*/ 91672 w 348982"/>
                <a:gd name="connsiteY100" fmla="*/ 90488 h 310895"/>
                <a:gd name="connsiteX101" fmla="*/ 80915 w 348982"/>
                <a:gd name="connsiteY101" fmla="*/ 82010 h 310895"/>
                <a:gd name="connsiteX102" fmla="*/ 82914 w 348982"/>
                <a:gd name="connsiteY102" fmla="*/ 76962 h 310895"/>
                <a:gd name="connsiteX103" fmla="*/ 90911 w 348982"/>
                <a:gd name="connsiteY103" fmla="*/ 76962 h 310895"/>
                <a:gd name="connsiteX104" fmla="*/ 96146 w 348982"/>
                <a:gd name="connsiteY104" fmla="*/ 79248 h 310895"/>
                <a:gd name="connsiteX105" fmla="*/ 103381 w 348982"/>
                <a:gd name="connsiteY105" fmla="*/ 74771 h 310895"/>
                <a:gd name="connsiteX106" fmla="*/ 112901 w 348982"/>
                <a:gd name="connsiteY106" fmla="*/ 92678 h 310895"/>
                <a:gd name="connsiteX107" fmla="*/ 118136 w 348982"/>
                <a:gd name="connsiteY107" fmla="*/ 96488 h 310895"/>
                <a:gd name="connsiteX108" fmla="*/ 129084 w 348982"/>
                <a:gd name="connsiteY108" fmla="*/ 97727 h 310895"/>
                <a:gd name="connsiteX109" fmla="*/ 138127 w 348982"/>
                <a:gd name="connsiteY109" fmla="*/ 68485 h 310895"/>
                <a:gd name="connsiteX110" fmla="*/ 124134 w 348982"/>
                <a:gd name="connsiteY110" fmla="*/ 54007 h 310895"/>
                <a:gd name="connsiteX111" fmla="*/ 129845 w 348982"/>
                <a:gd name="connsiteY111" fmla="*/ 46768 h 310895"/>
                <a:gd name="connsiteX112" fmla="*/ 131368 w 348982"/>
                <a:gd name="connsiteY112" fmla="*/ 35338 h 310895"/>
                <a:gd name="connsiteX113" fmla="*/ 134891 w 348982"/>
                <a:gd name="connsiteY113" fmla="*/ 35338 h 310895"/>
                <a:gd name="connsiteX114" fmla="*/ 142125 w 348982"/>
                <a:gd name="connsiteY114" fmla="*/ 41529 h 310895"/>
                <a:gd name="connsiteX115" fmla="*/ 149836 w 348982"/>
                <a:gd name="connsiteY115" fmla="*/ 40005 h 310895"/>
                <a:gd name="connsiteX116" fmla="*/ 158023 w 348982"/>
                <a:gd name="connsiteY116" fmla="*/ 52292 h 310895"/>
                <a:gd name="connsiteX117" fmla="*/ 158023 w 348982"/>
                <a:gd name="connsiteY117" fmla="*/ 73533 h 310895"/>
                <a:gd name="connsiteX118" fmla="*/ 165258 w 348982"/>
                <a:gd name="connsiteY118" fmla="*/ 72962 h 310895"/>
                <a:gd name="connsiteX119" fmla="*/ 165258 w 348982"/>
                <a:gd name="connsiteY119" fmla="*/ 59246 h 310895"/>
                <a:gd name="connsiteX120" fmla="*/ 171064 w 348982"/>
                <a:gd name="connsiteY120" fmla="*/ 53721 h 310895"/>
                <a:gd name="connsiteX121" fmla="*/ 179251 w 348982"/>
                <a:gd name="connsiteY121" fmla="*/ 57531 h 310895"/>
                <a:gd name="connsiteX122" fmla="*/ 184772 w 348982"/>
                <a:gd name="connsiteY122" fmla="*/ 64770 h 310895"/>
                <a:gd name="connsiteX123" fmla="*/ 187819 w 348982"/>
                <a:gd name="connsiteY123" fmla="*/ 63246 h 310895"/>
                <a:gd name="connsiteX124" fmla="*/ 192769 w 348982"/>
                <a:gd name="connsiteY124" fmla="*/ 57055 h 310895"/>
                <a:gd name="connsiteX125" fmla="*/ 191531 w 348982"/>
                <a:gd name="connsiteY125" fmla="*/ 50102 h 310895"/>
                <a:gd name="connsiteX126" fmla="*/ 193530 w 348982"/>
                <a:gd name="connsiteY126" fmla="*/ 47339 h 310895"/>
                <a:gd name="connsiteX127" fmla="*/ 219042 w 348982"/>
                <a:gd name="connsiteY127" fmla="*/ 74009 h 310895"/>
                <a:gd name="connsiteX128" fmla="*/ 226277 w 348982"/>
                <a:gd name="connsiteY128" fmla="*/ 74009 h 310895"/>
                <a:gd name="connsiteX129" fmla="*/ 227991 w 348982"/>
                <a:gd name="connsiteY129" fmla="*/ 60293 h 310895"/>
                <a:gd name="connsiteX130" fmla="*/ 237986 w 348982"/>
                <a:gd name="connsiteY130" fmla="*/ 54293 h 310895"/>
                <a:gd name="connsiteX131" fmla="*/ 249219 w 348982"/>
                <a:gd name="connsiteY131" fmla="*/ 54293 h 310895"/>
                <a:gd name="connsiteX132" fmla="*/ 253217 w 348982"/>
                <a:gd name="connsiteY132" fmla="*/ 56864 h 310895"/>
                <a:gd name="connsiteX133" fmla="*/ 247030 w 348982"/>
                <a:gd name="connsiteY133" fmla="*/ 63913 h 310895"/>
                <a:gd name="connsiteX134" fmla="*/ 253503 w 348982"/>
                <a:gd name="connsiteY134" fmla="*/ 67342 h 310895"/>
                <a:gd name="connsiteX135" fmla="*/ 267211 w 348982"/>
                <a:gd name="connsiteY135" fmla="*/ 67342 h 310895"/>
                <a:gd name="connsiteX136" fmla="*/ 269210 w 348982"/>
                <a:gd name="connsiteY136" fmla="*/ 71533 h 310895"/>
                <a:gd name="connsiteX137" fmla="*/ 266925 w 348982"/>
                <a:gd name="connsiteY137" fmla="*/ 85535 h 310895"/>
                <a:gd name="connsiteX138" fmla="*/ 273113 w 348982"/>
                <a:gd name="connsiteY138" fmla="*/ 98298 h 310895"/>
                <a:gd name="connsiteX139" fmla="*/ 270162 w 348982"/>
                <a:gd name="connsiteY139" fmla="*/ 107823 h 310895"/>
                <a:gd name="connsiteX140" fmla="*/ 273398 w 348982"/>
                <a:gd name="connsiteY140" fmla="*/ 108871 h 310895"/>
                <a:gd name="connsiteX141" fmla="*/ 273398 w 348982"/>
                <a:gd name="connsiteY141" fmla="*/ 115348 h 310895"/>
                <a:gd name="connsiteX142" fmla="*/ 277397 w 348982"/>
                <a:gd name="connsiteY142" fmla="*/ 117824 h 310895"/>
                <a:gd name="connsiteX143" fmla="*/ 290057 w 348982"/>
                <a:gd name="connsiteY143" fmla="*/ 116396 h 310895"/>
                <a:gd name="connsiteX144" fmla="*/ 294531 w 348982"/>
                <a:gd name="connsiteY144" fmla="*/ 119348 h 310895"/>
                <a:gd name="connsiteX145" fmla="*/ 295484 w 348982"/>
                <a:gd name="connsiteY145" fmla="*/ 123825 h 310895"/>
                <a:gd name="connsiteX146" fmla="*/ 293485 w 348982"/>
                <a:gd name="connsiteY146" fmla="*/ 126492 h 310895"/>
                <a:gd name="connsiteX147" fmla="*/ 296245 w 348982"/>
                <a:gd name="connsiteY147" fmla="*/ 129445 h 310895"/>
                <a:gd name="connsiteX148" fmla="*/ 306431 w 348982"/>
                <a:gd name="connsiteY148" fmla="*/ 124206 h 310895"/>
                <a:gd name="connsiteX149" fmla="*/ 309192 w 348982"/>
                <a:gd name="connsiteY149" fmla="*/ 118967 h 310895"/>
                <a:gd name="connsiteX150" fmla="*/ 309192 w 348982"/>
                <a:gd name="connsiteY150" fmla="*/ 112204 h 310895"/>
                <a:gd name="connsiteX151" fmla="*/ 310619 w 348982"/>
                <a:gd name="connsiteY151" fmla="*/ 110204 h 310895"/>
                <a:gd name="connsiteX152" fmla="*/ 313856 w 348982"/>
                <a:gd name="connsiteY152" fmla="*/ 107823 h 310895"/>
                <a:gd name="connsiteX153" fmla="*/ 318616 w 348982"/>
                <a:gd name="connsiteY153" fmla="*/ 107823 h 310895"/>
                <a:gd name="connsiteX154" fmla="*/ 322614 w 348982"/>
                <a:gd name="connsiteY154" fmla="*/ 104585 h 310895"/>
                <a:gd name="connsiteX155" fmla="*/ 326803 w 348982"/>
                <a:gd name="connsiteY155" fmla="*/ 105823 h 310895"/>
                <a:gd name="connsiteX156" fmla="*/ 325089 w 348982"/>
                <a:gd name="connsiteY156" fmla="*/ 111633 h 310895"/>
                <a:gd name="connsiteX157" fmla="*/ 323090 w 348982"/>
                <a:gd name="connsiteY157" fmla="*/ 111633 h 310895"/>
                <a:gd name="connsiteX158" fmla="*/ 322519 w 348982"/>
                <a:gd name="connsiteY158" fmla="*/ 118872 h 310895"/>
                <a:gd name="connsiteX159" fmla="*/ 332514 w 348982"/>
                <a:gd name="connsiteY159" fmla="*/ 123635 h 310895"/>
                <a:gd name="connsiteX160" fmla="*/ 334037 w 348982"/>
                <a:gd name="connsiteY160" fmla="*/ 128111 h 310895"/>
                <a:gd name="connsiteX161" fmla="*/ 330515 w 348982"/>
                <a:gd name="connsiteY161" fmla="*/ 137065 h 310895"/>
                <a:gd name="connsiteX162" fmla="*/ 335751 w 348982"/>
                <a:gd name="connsiteY162" fmla="*/ 143542 h 310895"/>
                <a:gd name="connsiteX163" fmla="*/ 335751 w 348982"/>
                <a:gd name="connsiteY163" fmla="*/ 150781 h 310895"/>
                <a:gd name="connsiteX164" fmla="*/ 341558 w 348982"/>
                <a:gd name="connsiteY164" fmla="*/ 166021 h 310895"/>
                <a:gd name="connsiteX165" fmla="*/ 338987 w 348982"/>
                <a:gd name="connsiteY165" fmla="*/ 175546 h 310895"/>
                <a:gd name="connsiteX166" fmla="*/ 341938 w 348982"/>
                <a:gd name="connsiteY166" fmla="*/ 181737 h 310895"/>
                <a:gd name="connsiteX167" fmla="*/ 345461 w 348982"/>
                <a:gd name="connsiteY167" fmla="*/ 181737 h 310895"/>
                <a:gd name="connsiteX168" fmla="*/ 347460 w 348982"/>
                <a:gd name="connsiteY168" fmla="*/ 184309 h 310895"/>
                <a:gd name="connsiteX169" fmla="*/ 348983 w 348982"/>
                <a:gd name="connsiteY169" fmla="*/ 188976 h 310895"/>
                <a:gd name="connsiteX170" fmla="*/ 347174 w 348982"/>
                <a:gd name="connsiteY170" fmla="*/ 192215 h 310895"/>
                <a:gd name="connsiteX171" fmla="*/ 328992 w 348982"/>
                <a:gd name="connsiteY171" fmla="*/ 205454 h 310895"/>
                <a:gd name="connsiteX172" fmla="*/ 322328 w 348982"/>
                <a:gd name="connsiteY172" fmla="*/ 188976 h 310895"/>
                <a:gd name="connsiteX173" fmla="*/ 311191 w 348982"/>
                <a:gd name="connsiteY173" fmla="*/ 192596 h 310895"/>
                <a:gd name="connsiteX174" fmla="*/ 300719 w 348982"/>
                <a:gd name="connsiteY174" fmla="*/ 192596 h 310895"/>
                <a:gd name="connsiteX175" fmla="*/ 295198 w 348982"/>
                <a:gd name="connsiteY175" fmla="*/ 201359 h 310895"/>
                <a:gd name="connsiteX176" fmla="*/ 289296 w 348982"/>
                <a:gd name="connsiteY176" fmla="*/ 196596 h 310895"/>
                <a:gd name="connsiteX177" fmla="*/ 22466 w 348982"/>
                <a:gd name="connsiteY177" fmla="*/ 142685 h 310895"/>
                <a:gd name="connsiteX178" fmla="*/ 17516 w 348982"/>
                <a:gd name="connsiteY178" fmla="*/ 141923 h 310895"/>
                <a:gd name="connsiteX179" fmla="*/ 11328 w 348982"/>
                <a:gd name="connsiteY179" fmla="*/ 129540 h 310895"/>
                <a:gd name="connsiteX180" fmla="*/ 5331 w 348982"/>
                <a:gd name="connsiteY180" fmla="*/ 99822 h 310895"/>
                <a:gd name="connsiteX181" fmla="*/ 6568 w 348982"/>
                <a:gd name="connsiteY181" fmla="*/ 97346 h 310895"/>
                <a:gd name="connsiteX182" fmla="*/ 9519 w 348982"/>
                <a:gd name="connsiteY182" fmla="*/ 97346 h 310895"/>
                <a:gd name="connsiteX183" fmla="*/ 9519 w 348982"/>
                <a:gd name="connsiteY183" fmla="*/ 91631 h 310895"/>
                <a:gd name="connsiteX184" fmla="*/ 12756 w 348982"/>
                <a:gd name="connsiteY184" fmla="*/ 90392 h 310895"/>
                <a:gd name="connsiteX185" fmla="*/ 10757 w 348982"/>
                <a:gd name="connsiteY185" fmla="*/ 87916 h 310895"/>
                <a:gd name="connsiteX186" fmla="*/ 11709 w 348982"/>
                <a:gd name="connsiteY186" fmla="*/ 84487 h 310895"/>
                <a:gd name="connsiteX187" fmla="*/ 14946 w 348982"/>
                <a:gd name="connsiteY187" fmla="*/ 83725 h 310895"/>
                <a:gd name="connsiteX188" fmla="*/ 16088 w 348982"/>
                <a:gd name="connsiteY188" fmla="*/ 78296 h 310895"/>
                <a:gd name="connsiteX189" fmla="*/ 24846 w 348982"/>
                <a:gd name="connsiteY189" fmla="*/ 72771 h 310895"/>
                <a:gd name="connsiteX190" fmla="*/ 28368 w 348982"/>
                <a:gd name="connsiteY190" fmla="*/ 67056 h 310895"/>
                <a:gd name="connsiteX191" fmla="*/ 32176 w 348982"/>
                <a:gd name="connsiteY191" fmla="*/ 65532 h 310895"/>
                <a:gd name="connsiteX192" fmla="*/ 36174 w 348982"/>
                <a:gd name="connsiteY192" fmla="*/ 68104 h 310895"/>
                <a:gd name="connsiteX193" fmla="*/ 36174 w 348982"/>
                <a:gd name="connsiteY193" fmla="*/ 64579 h 310895"/>
                <a:gd name="connsiteX194" fmla="*/ 39125 w 348982"/>
                <a:gd name="connsiteY194" fmla="*/ 61627 h 310895"/>
                <a:gd name="connsiteX195" fmla="*/ 42837 w 348982"/>
                <a:gd name="connsiteY195" fmla="*/ 62103 h 310895"/>
                <a:gd name="connsiteX196" fmla="*/ 45884 w 348982"/>
                <a:gd name="connsiteY196" fmla="*/ 54864 h 310895"/>
                <a:gd name="connsiteX197" fmla="*/ 55403 w 348982"/>
                <a:gd name="connsiteY197" fmla="*/ 51911 h 310895"/>
                <a:gd name="connsiteX198" fmla="*/ 56641 w 348982"/>
                <a:gd name="connsiteY198" fmla="*/ 48673 h 310895"/>
                <a:gd name="connsiteX199" fmla="*/ 62543 w 348982"/>
                <a:gd name="connsiteY199" fmla="*/ 50387 h 310895"/>
                <a:gd name="connsiteX200" fmla="*/ 66065 w 348982"/>
                <a:gd name="connsiteY200" fmla="*/ 49149 h 310895"/>
                <a:gd name="connsiteX201" fmla="*/ 63400 w 348982"/>
                <a:gd name="connsiteY201" fmla="*/ 43910 h 310895"/>
                <a:gd name="connsiteX202" fmla="*/ 53880 w 348982"/>
                <a:gd name="connsiteY202" fmla="*/ 43910 h 310895"/>
                <a:gd name="connsiteX203" fmla="*/ 27797 w 348982"/>
                <a:gd name="connsiteY203" fmla="*/ 62103 h 310895"/>
                <a:gd name="connsiteX204" fmla="*/ 10281 w 348982"/>
                <a:gd name="connsiteY204" fmla="*/ 78296 h 310895"/>
                <a:gd name="connsiteX205" fmla="*/ 0 w 348982"/>
                <a:gd name="connsiteY205" fmla="*/ 98774 h 310895"/>
                <a:gd name="connsiteX206" fmla="*/ 3237 w 348982"/>
                <a:gd name="connsiteY206" fmla="*/ 120206 h 310895"/>
                <a:gd name="connsiteX207" fmla="*/ 11233 w 348982"/>
                <a:gd name="connsiteY207" fmla="*/ 141065 h 310895"/>
                <a:gd name="connsiteX208" fmla="*/ 14469 w 348982"/>
                <a:gd name="connsiteY208" fmla="*/ 147542 h 310895"/>
                <a:gd name="connsiteX209" fmla="*/ 20943 w 348982"/>
                <a:gd name="connsiteY209" fmla="*/ 146114 h 310895"/>
                <a:gd name="connsiteX210" fmla="*/ 25417 w 348982"/>
                <a:gd name="connsiteY210" fmla="*/ 167259 h 310895"/>
                <a:gd name="connsiteX211" fmla="*/ 29225 w 348982"/>
                <a:gd name="connsiteY211" fmla="*/ 164211 h 310895"/>
                <a:gd name="connsiteX212" fmla="*/ 25417 w 348982"/>
                <a:gd name="connsiteY212" fmla="*/ 164211 h 310895"/>
                <a:gd name="connsiteX213" fmla="*/ 23989 w 348982"/>
                <a:gd name="connsiteY213" fmla="*/ 160973 h 310895"/>
                <a:gd name="connsiteX214" fmla="*/ 27702 w 348982"/>
                <a:gd name="connsiteY214" fmla="*/ 155162 h 310895"/>
                <a:gd name="connsiteX215" fmla="*/ 21704 w 348982"/>
                <a:gd name="connsiteY215" fmla="*/ 156877 h 310895"/>
                <a:gd name="connsiteX216" fmla="*/ 22942 w 348982"/>
                <a:gd name="connsiteY216" fmla="*/ 147352 h 310895"/>
                <a:gd name="connsiteX217" fmla="*/ 17135 w 348982"/>
                <a:gd name="connsiteY217" fmla="*/ 151638 h 310895"/>
                <a:gd name="connsiteX218" fmla="*/ 18658 w 348982"/>
                <a:gd name="connsiteY218" fmla="*/ 159258 h 310895"/>
                <a:gd name="connsiteX219" fmla="*/ 30653 w 348982"/>
                <a:gd name="connsiteY219" fmla="*/ 185071 h 310895"/>
                <a:gd name="connsiteX220" fmla="*/ 34080 w 348982"/>
                <a:gd name="connsiteY220" fmla="*/ 199739 h 310895"/>
                <a:gd name="connsiteX221" fmla="*/ 41124 w 348982"/>
                <a:gd name="connsiteY221" fmla="*/ 202406 h 310895"/>
                <a:gd name="connsiteX222" fmla="*/ 41124 w 348982"/>
                <a:gd name="connsiteY222" fmla="*/ 197739 h 310895"/>
                <a:gd name="connsiteX223" fmla="*/ 34651 w 348982"/>
                <a:gd name="connsiteY223" fmla="*/ 188214 h 310895"/>
                <a:gd name="connsiteX224" fmla="*/ 177157 w 348982"/>
                <a:gd name="connsiteY224" fmla="*/ 41910 h 310895"/>
                <a:gd name="connsiteX225" fmla="*/ 180869 w 348982"/>
                <a:gd name="connsiteY225" fmla="*/ 43625 h 310895"/>
                <a:gd name="connsiteX226" fmla="*/ 184868 w 348982"/>
                <a:gd name="connsiteY226" fmla="*/ 40196 h 310895"/>
                <a:gd name="connsiteX227" fmla="*/ 184868 w 348982"/>
                <a:gd name="connsiteY227" fmla="*/ 33719 h 310895"/>
                <a:gd name="connsiteX228" fmla="*/ 182488 w 348982"/>
                <a:gd name="connsiteY228" fmla="*/ 31909 h 310895"/>
                <a:gd name="connsiteX229" fmla="*/ 178965 w 348982"/>
                <a:gd name="connsiteY229" fmla="*/ 34671 h 310895"/>
                <a:gd name="connsiteX230" fmla="*/ 176681 w 348982"/>
                <a:gd name="connsiteY230" fmla="*/ 29623 h 310895"/>
                <a:gd name="connsiteX231" fmla="*/ 166209 w 348982"/>
                <a:gd name="connsiteY231" fmla="*/ 31433 h 310895"/>
                <a:gd name="connsiteX232" fmla="*/ 162211 w 348982"/>
                <a:gd name="connsiteY232" fmla="*/ 34671 h 310895"/>
                <a:gd name="connsiteX233" fmla="*/ 162211 w 348982"/>
                <a:gd name="connsiteY233" fmla="*/ 41148 h 310895"/>
                <a:gd name="connsiteX234" fmla="*/ 165448 w 348982"/>
                <a:gd name="connsiteY234" fmla="*/ 45815 h 310895"/>
                <a:gd name="connsiteX235" fmla="*/ 168399 w 348982"/>
                <a:gd name="connsiteY235" fmla="*/ 45815 h 310895"/>
                <a:gd name="connsiteX236" fmla="*/ 209713 w 348982"/>
                <a:gd name="connsiteY236" fmla="*/ 23527 h 310895"/>
                <a:gd name="connsiteX237" fmla="*/ 206762 w 348982"/>
                <a:gd name="connsiteY237" fmla="*/ 16573 h 310895"/>
                <a:gd name="connsiteX238" fmla="*/ 201241 w 348982"/>
                <a:gd name="connsiteY238" fmla="*/ 16573 h 310895"/>
                <a:gd name="connsiteX239" fmla="*/ 201241 w 348982"/>
                <a:gd name="connsiteY239" fmla="*/ 22574 h 310895"/>
                <a:gd name="connsiteX240" fmla="*/ 205049 w 348982"/>
                <a:gd name="connsiteY240" fmla="*/ 25813 h 310895"/>
                <a:gd name="connsiteX241" fmla="*/ 229704 w 348982"/>
                <a:gd name="connsiteY241" fmla="*/ 21050 h 310895"/>
                <a:gd name="connsiteX242" fmla="*/ 242175 w 348982"/>
                <a:gd name="connsiteY242" fmla="*/ 16478 h 310895"/>
                <a:gd name="connsiteX243" fmla="*/ 242175 w 348982"/>
                <a:gd name="connsiteY243" fmla="*/ 5239 h 310895"/>
                <a:gd name="connsiteX244" fmla="*/ 238938 w 348982"/>
                <a:gd name="connsiteY244" fmla="*/ 0 h 310895"/>
                <a:gd name="connsiteX245" fmla="*/ 235035 w 348982"/>
                <a:gd name="connsiteY245" fmla="*/ 0 h 310895"/>
                <a:gd name="connsiteX246" fmla="*/ 232179 w 348982"/>
                <a:gd name="connsiteY246" fmla="*/ 3524 h 310895"/>
                <a:gd name="connsiteX247" fmla="*/ 224469 w 348982"/>
                <a:gd name="connsiteY247" fmla="*/ 7525 h 310895"/>
                <a:gd name="connsiteX248" fmla="*/ 224469 w 348982"/>
                <a:gd name="connsiteY248" fmla="*/ 10477 h 310895"/>
                <a:gd name="connsiteX249" fmla="*/ 226468 w 348982"/>
                <a:gd name="connsiteY249" fmla="*/ 12002 h 310895"/>
                <a:gd name="connsiteX250" fmla="*/ 224469 w 348982"/>
                <a:gd name="connsiteY250" fmla="*/ 14859 h 310895"/>
                <a:gd name="connsiteX251" fmla="*/ 222945 w 348982"/>
                <a:gd name="connsiteY251" fmla="*/ 25718 h 310895"/>
                <a:gd name="connsiteX252" fmla="*/ 227420 w 348982"/>
                <a:gd name="connsiteY252" fmla="*/ 29718 h 310895"/>
                <a:gd name="connsiteX253" fmla="*/ 230180 w 348982"/>
                <a:gd name="connsiteY253" fmla="*/ 27718 h 310895"/>
                <a:gd name="connsiteX254" fmla="*/ 279396 w 348982"/>
                <a:gd name="connsiteY254" fmla="*/ 45910 h 310895"/>
                <a:gd name="connsiteX255" fmla="*/ 281395 w 348982"/>
                <a:gd name="connsiteY255" fmla="*/ 43529 h 310895"/>
                <a:gd name="connsiteX256" fmla="*/ 281395 w 348982"/>
                <a:gd name="connsiteY256" fmla="*/ 40196 h 310895"/>
                <a:gd name="connsiteX257" fmla="*/ 277872 w 348982"/>
                <a:gd name="connsiteY257" fmla="*/ 34290 h 310895"/>
                <a:gd name="connsiteX258" fmla="*/ 269686 w 348982"/>
                <a:gd name="connsiteY258" fmla="*/ 38386 h 310895"/>
                <a:gd name="connsiteX259" fmla="*/ 269686 w 348982"/>
                <a:gd name="connsiteY259" fmla="*/ 42767 h 310895"/>
                <a:gd name="connsiteX260" fmla="*/ 275493 w 348982"/>
                <a:gd name="connsiteY260" fmla="*/ 46482 h 310895"/>
                <a:gd name="connsiteX261" fmla="*/ 279396 w 348982"/>
                <a:gd name="connsiteY261" fmla="*/ 46482 h 310895"/>
                <a:gd name="connsiteX262" fmla="*/ 292152 w 348982"/>
                <a:gd name="connsiteY262" fmla="*/ 34766 h 310895"/>
                <a:gd name="connsiteX263" fmla="*/ 295388 w 348982"/>
                <a:gd name="connsiteY263" fmla="*/ 31528 h 310895"/>
                <a:gd name="connsiteX264" fmla="*/ 299101 w 348982"/>
                <a:gd name="connsiteY264" fmla="*/ 31528 h 310895"/>
                <a:gd name="connsiteX265" fmla="*/ 299101 w 348982"/>
                <a:gd name="connsiteY265" fmla="*/ 29718 h 310895"/>
                <a:gd name="connsiteX266" fmla="*/ 295578 w 348982"/>
                <a:gd name="connsiteY266" fmla="*/ 25718 h 310895"/>
                <a:gd name="connsiteX267" fmla="*/ 291200 w 348982"/>
                <a:gd name="connsiteY267" fmla="*/ 25718 h 310895"/>
                <a:gd name="connsiteX268" fmla="*/ 281204 w 348982"/>
                <a:gd name="connsiteY268" fmla="*/ 31052 h 310895"/>
                <a:gd name="connsiteX269" fmla="*/ 279681 w 348982"/>
                <a:gd name="connsiteY269" fmla="*/ 34671 h 310895"/>
                <a:gd name="connsiteX270" fmla="*/ 286440 w 348982"/>
                <a:gd name="connsiteY270" fmla="*/ 36385 h 310895"/>
                <a:gd name="connsiteX271" fmla="*/ 287392 w 348982"/>
                <a:gd name="connsiteY271" fmla="*/ 91916 h 310895"/>
                <a:gd name="connsiteX272" fmla="*/ 278348 w 348982"/>
                <a:gd name="connsiteY272" fmla="*/ 102108 h 310895"/>
                <a:gd name="connsiteX273" fmla="*/ 278348 w 348982"/>
                <a:gd name="connsiteY273" fmla="*/ 105632 h 310895"/>
                <a:gd name="connsiteX274" fmla="*/ 287392 w 348982"/>
                <a:gd name="connsiteY274" fmla="*/ 110871 h 310895"/>
                <a:gd name="connsiteX275" fmla="*/ 294436 w 348982"/>
                <a:gd name="connsiteY275" fmla="*/ 107633 h 310895"/>
                <a:gd name="connsiteX276" fmla="*/ 296436 w 348982"/>
                <a:gd name="connsiteY276" fmla="*/ 104394 h 310895"/>
                <a:gd name="connsiteX277" fmla="*/ 296436 w 348982"/>
                <a:gd name="connsiteY277" fmla="*/ 102108 h 310895"/>
                <a:gd name="connsiteX278" fmla="*/ 292152 w 348982"/>
                <a:gd name="connsiteY278" fmla="*/ 97346 h 310895"/>
                <a:gd name="connsiteX279" fmla="*/ 293485 w 348982"/>
                <a:gd name="connsiteY279" fmla="*/ 95536 h 310895"/>
                <a:gd name="connsiteX280" fmla="*/ 296721 w 348982"/>
                <a:gd name="connsiteY280" fmla="*/ 97346 h 310895"/>
                <a:gd name="connsiteX281" fmla="*/ 300814 w 348982"/>
                <a:gd name="connsiteY281" fmla="*/ 93821 h 310895"/>
                <a:gd name="connsiteX282" fmla="*/ 300814 w 348982"/>
                <a:gd name="connsiteY282" fmla="*/ 86868 h 310895"/>
                <a:gd name="connsiteX283" fmla="*/ 304241 w 348982"/>
                <a:gd name="connsiteY283" fmla="*/ 80200 h 310895"/>
                <a:gd name="connsiteX284" fmla="*/ 302813 w 348982"/>
                <a:gd name="connsiteY284" fmla="*/ 73438 h 310895"/>
                <a:gd name="connsiteX285" fmla="*/ 295959 w 348982"/>
                <a:gd name="connsiteY285" fmla="*/ 75438 h 310895"/>
                <a:gd name="connsiteX286" fmla="*/ 291295 w 348982"/>
                <a:gd name="connsiteY286" fmla="*/ 81248 h 31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</a:cxnLst>
              <a:rect l="l" t="t" r="r" b="b"/>
              <a:pathLst>
                <a:path w="348982" h="310895">
                  <a:moveTo>
                    <a:pt x="285012" y="197644"/>
                  </a:moveTo>
                  <a:lnTo>
                    <a:pt x="285012" y="200311"/>
                  </a:lnTo>
                  <a:lnTo>
                    <a:pt x="289867" y="205264"/>
                  </a:lnTo>
                  <a:lnTo>
                    <a:pt x="289867" y="214027"/>
                  </a:lnTo>
                  <a:lnTo>
                    <a:pt x="299958" y="221361"/>
                  </a:lnTo>
                  <a:lnTo>
                    <a:pt x="306145" y="222123"/>
                  </a:lnTo>
                  <a:lnTo>
                    <a:pt x="311952" y="230600"/>
                  </a:lnTo>
                  <a:lnTo>
                    <a:pt x="317854" y="227648"/>
                  </a:lnTo>
                  <a:lnTo>
                    <a:pt x="319092" y="221171"/>
                  </a:lnTo>
                  <a:lnTo>
                    <a:pt x="324899" y="217932"/>
                  </a:lnTo>
                  <a:lnTo>
                    <a:pt x="326041" y="214122"/>
                  </a:lnTo>
                  <a:lnTo>
                    <a:pt x="343747" y="217361"/>
                  </a:lnTo>
                  <a:lnTo>
                    <a:pt x="343747" y="221837"/>
                  </a:lnTo>
                  <a:lnTo>
                    <a:pt x="347460" y="228029"/>
                  </a:lnTo>
                  <a:lnTo>
                    <a:pt x="343462" y="230791"/>
                  </a:lnTo>
                  <a:lnTo>
                    <a:pt x="341938" y="235744"/>
                  </a:lnTo>
                  <a:lnTo>
                    <a:pt x="336512" y="238696"/>
                  </a:lnTo>
                  <a:lnTo>
                    <a:pt x="332038" y="233458"/>
                  </a:lnTo>
                  <a:lnTo>
                    <a:pt x="326041" y="233458"/>
                  </a:lnTo>
                  <a:lnTo>
                    <a:pt x="321376" y="236696"/>
                  </a:lnTo>
                  <a:lnTo>
                    <a:pt x="320805" y="239459"/>
                  </a:lnTo>
                  <a:lnTo>
                    <a:pt x="323375" y="242888"/>
                  </a:lnTo>
                  <a:lnTo>
                    <a:pt x="315665" y="269843"/>
                  </a:lnTo>
                  <a:lnTo>
                    <a:pt x="302147" y="276606"/>
                  </a:lnTo>
                  <a:lnTo>
                    <a:pt x="297197" y="281083"/>
                  </a:lnTo>
                  <a:lnTo>
                    <a:pt x="293960" y="278511"/>
                  </a:lnTo>
                  <a:lnTo>
                    <a:pt x="289010" y="283845"/>
                  </a:lnTo>
                  <a:lnTo>
                    <a:pt x="297197" y="286321"/>
                  </a:lnTo>
                  <a:lnTo>
                    <a:pt x="298910" y="289560"/>
                  </a:lnTo>
                  <a:lnTo>
                    <a:pt x="297197" y="292322"/>
                  </a:lnTo>
                  <a:lnTo>
                    <a:pt x="305955" y="297371"/>
                  </a:lnTo>
                  <a:lnTo>
                    <a:pt x="295484" y="307943"/>
                  </a:lnTo>
                  <a:lnTo>
                    <a:pt x="289962" y="310896"/>
                  </a:lnTo>
                  <a:lnTo>
                    <a:pt x="285202" y="310896"/>
                  </a:lnTo>
                  <a:lnTo>
                    <a:pt x="282918" y="308229"/>
                  </a:lnTo>
                  <a:lnTo>
                    <a:pt x="271209" y="302990"/>
                  </a:lnTo>
                  <a:lnTo>
                    <a:pt x="269495" y="297942"/>
                  </a:lnTo>
                  <a:lnTo>
                    <a:pt x="261213" y="291751"/>
                  </a:lnTo>
                  <a:lnTo>
                    <a:pt x="255978" y="302514"/>
                  </a:lnTo>
                  <a:lnTo>
                    <a:pt x="253312" y="302514"/>
                  </a:lnTo>
                  <a:lnTo>
                    <a:pt x="253312" y="292989"/>
                  </a:lnTo>
                  <a:lnTo>
                    <a:pt x="248267" y="284036"/>
                  </a:lnTo>
                  <a:lnTo>
                    <a:pt x="237225" y="284036"/>
                  </a:lnTo>
                  <a:lnTo>
                    <a:pt x="237225" y="292513"/>
                  </a:lnTo>
                  <a:lnTo>
                    <a:pt x="242841" y="295180"/>
                  </a:lnTo>
                  <a:lnTo>
                    <a:pt x="241318" y="300990"/>
                  </a:lnTo>
                  <a:lnTo>
                    <a:pt x="237796" y="302419"/>
                  </a:lnTo>
                  <a:lnTo>
                    <a:pt x="227039" y="306515"/>
                  </a:lnTo>
                  <a:lnTo>
                    <a:pt x="219518" y="306515"/>
                  </a:lnTo>
                  <a:lnTo>
                    <a:pt x="205144" y="290608"/>
                  </a:lnTo>
                  <a:lnTo>
                    <a:pt x="202859" y="309658"/>
                  </a:lnTo>
                  <a:lnTo>
                    <a:pt x="195244" y="308229"/>
                  </a:lnTo>
                  <a:lnTo>
                    <a:pt x="176681" y="309467"/>
                  </a:lnTo>
                  <a:lnTo>
                    <a:pt x="170208" y="302990"/>
                  </a:lnTo>
                  <a:lnTo>
                    <a:pt x="172778" y="296228"/>
                  </a:lnTo>
                  <a:lnTo>
                    <a:pt x="171255" y="286703"/>
                  </a:lnTo>
                  <a:lnTo>
                    <a:pt x="163258" y="282035"/>
                  </a:lnTo>
                  <a:lnTo>
                    <a:pt x="162116" y="293275"/>
                  </a:lnTo>
                  <a:lnTo>
                    <a:pt x="155072" y="292037"/>
                  </a:lnTo>
                  <a:lnTo>
                    <a:pt x="148122" y="294323"/>
                  </a:lnTo>
                  <a:lnTo>
                    <a:pt x="144600" y="290322"/>
                  </a:lnTo>
                  <a:lnTo>
                    <a:pt x="125561" y="286512"/>
                  </a:lnTo>
                  <a:lnTo>
                    <a:pt x="120326" y="281845"/>
                  </a:lnTo>
                  <a:lnTo>
                    <a:pt x="93386" y="242221"/>
                  </a:lnTo>
                  <a:lnTo>
                    <a:pt x="103667" y="223171"/>
                  </a:lnTo>
                  <a:lnTo>
                    <a:pt x="98336" y="219170"/>
                  </a:lnTo>
                  <a:lnTo>
                    <a:pt x="92910" y="206883"/>
                  </a:lnTo>
                  <a:lnTo>
                    <a:pt x="88150" y="208883"/>
                  </a:lnTo>
                  <a:lnTo>
                    <a:pt x="82629" y="205169"/>
                  </a:lnTo>
                  <a:lnTo>
                    <a:pt x="83200" y="200977"/>
                  </a:lnTo>
                  <a:lnTo>
                    <a:pt x="86627" y="199739"/>
                  </a:lnTo>
                  <a:lnTo>
                    <a:pt x="90435" y="199739"/>
                  </a:lnTo>
                  <a:lnTo>
                    <a:pt x="94623" y="204502"/>
                  </a:lnTo>
                  <a:lnTo>
                    <a:pt x="100525" y="202692"/>
                  </a:lnTo>
                  <a:lnTo>
                    <a:pt x="104047" y="194977"/>
                  </a:lnTo>
                  <a:lnTo>
                    <a:pt x="96146" y="192691"/>
                  </a:lnTo>
                  <a:lnTo>
                    <a:pt x="93100" y="188404"/>
                  </a:lnTo>
                  <a:lnTo>
                    <a:pt x="92339" y="172212"/>
                  </a:lnTo>
                  <a:lnTo>
                    <a:pt x="94052" y="164021"/>
                  </a:lnTo>
                  <a:lnTo>
                    <a:pt x="83295" y="161068"/>
                  </a:lnTo>
                  <a:lnTo>
                    <a:pt x="74347" y="167831"/>
                  </a:lnTo>
                  <a:lnTo>
                    <a:pt x="71586" y="176498"/>
                  </a:lnTo>
                  <a:lnTo>
                    <a:pt x="65113" y="175831"/>
                  </a:lnTo>
                  <a:lnTo>
                    <a:pt x="66351" y="170021"/>
                  </a:lnTo>
                  <a:lnTo>
                    <a:pt x="62352" y="165830"/>
                  </a:lnTo>
                  <a:lnTo>
                    <a:pt x="68159" y="153829"/>
                  </a:lnTo>
                  <a:lnTo>
                    <a:pt x="61401" y="153067"/>
                  </a:lnTo>
                  <a:lnTo>
                    <a:pt x="56641" y="160115"/>
                  </a:lnTo>
                  <a:lnTo>
                    <a:pt x="47121" y="162592"/>
                  </a:lnTo>
                  <a:lnTo>
                    <a:pt x="47121" y="150876"/>
                  </a:lnTo>
                  <a:lnTo>
                    <a:pt x="44646" y="144971"/>
                  </a:lnTo>
                  <a:lnTo>
                    <a:pt x="48168" y="142208"/>
                  </a:lnTo>
                  <a:lnTo>
                    <a:pt x="42933" y="127825"/>
                  </a:lnTo>
                  <a:lnTo>
                    <a:pt x="41410" y="116396"/>
                  </a:lnTo>
                  <a:lnTo>
                    <a:pt x="44075" y="107633"/>
                  </a:lnTo>
                  <a:lnTo>
                    <a:pt x="50834" y="108680"/>
                  </a:lnTo>
                  <a:lnTo>
                    <a:pt x="56736" y="102679"/>
                  </a:lnTo>
                  <a:lnTo>
                    <a:pt x="77964" y="88964"/>
                  </a:lnTo>
                  <a:lnTo>
                    <a:pt x="83676" y="88964"/>
                  </a:lnTo>
                  <a:lnTo>
                    <a:pt x="87484" y="93726"/>
                  </a:lnTo>
                  <a:lnTo>
                    <a:pt x="91672" y="90488"/>
                  </a:lnTo>
                  <a:lnTo>
                    <a:pt x="80915" y="82010"/>
                  </a:lnTo>
                  <a:lnTo>
                    <a:pt x="82914" y="76962"/>
                  </a:lnTo>
                  <a:lnTo>
                    <a:pt x="90911" y="76962"/>
                  </a:lnTo>
                  <a:lnTo>
                    <a:pt x="96146" y="79248"/>
                  </a:lnTo>
                  <a:lnTo>
                    <a:pt x="103381" y="74771"/>
                  </a:lnTo>
                  <a:lnTo>
                    <a:pt x="112901" y="92678"/>
                  </a:lnTo>
                  <a:lnTo>
                    <a:pt x="118136" y="96488"/>
                  </a:lnTo>
                  <a:lnTo>
                    <a:pt x="129084" y="97727"/>
                  </a:lnTo>
                  <a:lnTo>
                    <a:pt x="138127" y="68485"/>
                  </a:lnTo>
                  <a:lnTo>
                    <a:pt x="124134" y="54007"/>
                  </a:lnTo>
                  <a:lnTo>
                    <a:pt x="129845" y="46768"/>
                  </a:lnTo>
                  <a:lnTo>
                    <a:pt x="131368" y="35338"/>
                  </a:lnTo>
                  <a:lnTo>
                    <a:pt x="134891" y="35338"/>
                  </a:lnTo>
                  <a:lnTo>
                    <a:pt x="142125" y="41529"/>
                  </a:lnTo>
                  <a:lnTo>
                    <a:pt x="149836" y="40005"/>
                  </a:lnTo>
                  <a:lnTo>
                    <a:pt x="158023" y="52292"/>
                  </a:lnTo>
                  <a:lnTo>
                    <a:pt x="158023" y="73533"/>
                  </a:lnTo>
                  <a:lnTo>
                    <a:pt x="165258" y="72962"/>
                  </a:lnTo>
                  <a:lnTo>
                    <a:pt x="165258" y="59246"/>
                  </a:lnTo>
                  <a:lnTo>
                    <a:pt x="171064" y="53721"/>
                  </a:lnTo>
                  <a:lnTo>
                    <a:pt x="179251" y="57531"/>
                  </a:lnTo>
                  <a:lnTo>
                    <a:pt x="184772" y="64770"/>
                  </a:lnTo>
                  <a:lnTo>
                    <a:pt x="187819" y="63246"/>
                  </a:lnTo>
                  <a:lnTo>
                    <a:pt x="192769" y="57055"/>
                  </a:lnTo>
                  <a:lnTo>
                    <a:pt x="191531" y="50102"/>
                  </a:lnTo>
                  <a:lnTo>
                    <a:pt x="193530" y="47339"/>
                  </a:lnTo>
                  <a:lnTo>
                    <a:pt x="219042" y="74009"/>
                  </a:lnTo>
                  <a:lnTo>
                    <a:pt x="226277" y="74009"/>
                  </a:lnTo>
                  <a:lnTo>
                    <a:pt x="227991" y="60293"/>
                  </a:lnTo>
                  <a:lnTo>
                    <a:pt x="237986" y="54293"/>
                  </a:lnTo>
                  <a:lnTo>
                    <a:pt x="249219" y="54293"/>
                  </a:lnTo>
                  <a:lnTo>
                    <a:pt x="253217" y="56864"/>
                  </a:lnTo>
                  <a:lnTo>
                    <a:pt x="247030" y="63913"/>
                  </a:lnTo>
                  <a:lnTo>
                    <a:pt x="253503" y="67342"/>
                  </a:lnTo>
                  <a:lnTo>
                    <a:pt x="267211" y="67342"/>
                  </a:lnTo>
                  <a:lnTo>
                    <a:pt x="269210" y="71533"/>
                  </a:lnTo>
                  <a:lnTo>
                    <a:pt x="266925" y="85535"/>
                  </a:lnTo>
                  <a:lnTo>
                    <a:pt x="273113" y="98298"/>
                  </a:lnTo>
                  <a:lnTo>
                    <a:pt x="270162" y="107823"/>
                  </a:lnTo>
                  <a:lnTo>
                    <a:pt x="273398" y="108871"/>
                  </a:lnTo>
                  <a:lnTo>
                    <a:pt x="273398" y="115348"/>
                  </a:lnTo>
                  <a:lnTo>
                    <a:pt x="277397" y="117824"/>
                  </a:lnTo>
                  <a:lnTo>
                    <a:pt x="290057" y="116396"/>
                  </a:lnTo>
                  <a:lnTo>
                    <a:pt x="294531" y="119348"/>
                  </a:lnTo>
                  <a:lnTo>
                    <a:pt x="295484" y="123825"/>
                  </a:lnTo>
                  <a:lnTo>
                    <a:pt x="293485" y="126492"/>
                  </a:lnTo>
                  <a:lnTo>
                    <a:pt x="296245" y="129445"/>
                  </a:lnTo>
                  <a:lnTo>
                    <a:pt x="306431" y="124206"/>
                  </a:lnTo>
                  <a:lnTo>
                    <a:pt x="309192" y="118967"/>
                  </a:lnTo>
                  <a:lnTo>
                    <a:pt x="309192" y="112204"/>
                  </a:lnTo>
                  <a:lnTo>
                    <a:pt x="310619" y="110204"/>
                  </a:lnTo>
                  <a:lnTo>
                    <a:pt x="313856" y="107823"/>
                  </a:lnTo>
                  <a:lnTo>
                    <a:pt x="318616" y="107823"/>
                  </a:lnTo>
                  <a:lnTo>
                    <a:pt x="322614" y="104585"/>
                  </a:lnTo>
                  <a:lnTo>
                    <a:pt x="326803" y="105823"/>
                  </a:lnTo>
                  <a:lnTo>
                    <a:pt x="325089" y="111633"/>
                  </a:lnTo>
                  <a:lnTo>
                    <a:pt x="323090" y="111633"/>
                  </a:lnTo>
                  <a:lnTo>
                    <a:pt x="322519" y="118872"/>
                  </a:lnTo>
                  <a:lnTo>
                    <a:pt x="332514" y="123635"/>
                  </a:lnTo>
                  <a:lnTo>
                    <a:pt x="334037" y="128111"/>
                  </a:lnTo>
                  <a:lnTo>
                    <a:pt x="330515" y="137065"/>
                  </a:lnTo>
                  <a:lnTo>
                    <a:pt x="335751" y="143542"/>
                  </a:lnTo>
                  <a:lnTo>
                    <a:pt x="335751" y="150781"/>
                  </a:lnTo>
                  <a:lnTo>
                    <a:pt x="341558" y="166021"/>
                  </a:lnTo>
                  <a:lnTo>
                    <a:pt x="338987" y="175546"/>
                  </a:lnTo>
                  <a:lnTo>
                    <a:pt x="341938" y="181737"/>
                  </a:lnTo>
                  <a:lnTo>
                    <a:pt x="345461" y="181737"/>
                  </a:lnTo>
                  <a:lnTo>
                    <a:pt x="347460" y="184309"/>
                  </a:lnTo>
                  <a:lnTo>
                    <a:pt x="348983" y="188976"/>
                  </a:lnTo>
                  <a:lnTo>
                    <a:pt x="347174" y="192215"/>
                  </a:lnTo>
                  <a:lnTo>
                    <a:pt x="328992" y="205454"/>
                  </a:lnTo>
                  <a:lnTo>
                    <a:pt x="322328" y="188976"/>
                  </a:lnTo>
                  <a:lnTo>
                    <a:pt x="311191" y="192596"/>
                  </a:lnTo>
                  <a:lnTo>
                    <a:pt x="300719" y="192596"/>
                  </a:lnTo>
                  <a:lnTo>
                    <a:pt x="295198" y="201359"/>
                  </a:lnTo>
                  <a:lnTo>
                    <a:pt x="289296" y="196596"/>
                  </a:lnTo>
                  <a:close/>
                  <a:moveTo>
                    <a:pt x="22466" y="142685"/>
                  </a:moveTo>
                  <a:lnTo>
                    <a:pt x="17516" y="141923"/>
                  </a:lnTo>
                  <a:lnTo>
                    <a:pt x="11328" y="129540"/>
                  </a:lnTo>
                  <a:lnTo>
                    <a:pt x="5331" y="99822"/>
                  </a:lnTo>
                  <a:lnTo>
                    <a:pt x="6568" y="97346"/>
                  </a:lnTo>
                  <a:lnTo>
                    <a:pt x="9519" y="97346"/>
                  </a:lnTo>
                  <a:lnTo>
                    <a:pt x="9519" y="91631"/>
                  </a:lnTo>
                  <a:lnTo>
                    <a:pt x="12756" y="90392"/>
                  </a:lnTo>
                  <a:lnTo>
                    <a:pt x="10757" y="87916"/>
                  </a:lnTo>
                  <a:lnTo>
                    <a:pt x="11709" y="84487"/>
                  </a:lnTo>
                  <a:lnTo>
                    <a:pt x="14946" y="83725"/>
                  </a:lnTo>
                  <a:lnTo>
                    <a:pt x="16088" y="78296"/>
                  </a:lnTo>
                  <a:lnTo>
                    <a:pt x="24846" y="72771"/>
                  </a:lnTo>
                  <a:lnTo>
                    <a:pt x="28368" y="67056"/>
                  </a:lnTo>
                  <a:lnTo>
                    <a:pt x="32176" y="65532"/>
                  </a:lnTo>
                  <a:lnTo>
                    <a:pt x="36174" y="68104"/>
                  </a:lnTo>
                  <a:lnTo>
                    <a:pt x="36174" y="64579"/>
                  </a:lnTo>
                  <a:lnTo>
                    <a:pt x="39125" y="61627"/>
                  </a:lnTo>
                  <a:lnTo>
                    <a:pt x="42837" y="62103"/>
                  </a:lnTo>
                  <a:lnTo>
                    <a:pt x="45884" y="54864"/>
                  </a:lnTo>
                  <a:lnTo>
                    <a:pt x="55403" y="51911"/>
                  </a:lnTo>
                  <a:lnTo>
                    <a:pt x="56641" y="48673"/>
                  </a:lnTo>
                  <a:lnTo>
                    <a:pt x="62543" y="50387"/>
                  </a:lnTo>
                  <a:lnTo>
                    <a:pt x="66065" y="49149"/>
                  </a:lnTo>
                  <a:lnTo>
                    <a:pt x="63400" y="43910"/>
                  </a:lnTo>
                  <a:lnTo>
                    <a:pt x="53880" y="43910"/>
                  </a:lnTo>
                  <a:lnTo>
                    <a:pt x="27797" y="62103"/>
                  </a:lnTo>
                  <a:lnTo>
                    <a:pt x="10281" y="78296"/>
                  </a:lnTo>
                  <a:lnTo>
                    <a:pt x="0" y="98774"/>
                  </a:lnTo>
                  <a:lnTo>
                    <a:pt x="3237" y="120206"/>
                  </a:lnTo>
                  <a:lnTo>
                    <a:pt x="11233" y="141065"/>
                  </a:lnTo>
                  <a:lnTo>
                    <a:pt x="14469" y="147542"/>
                  </a:lnTo>
                  <a:lnTo>
                    <a:pt x="20943" y="146114"/>
                  </a:lnTo>
                  <a:close/>
                  <a:moveTo>
                    <a:pt x="25417" y="167259"/>
                  </a:moveTo>
                  <a:lnTo>
                    <a:pt x="29225" y="164211"/>
                  </a:lnTo>
                  <a:lnTo>
                    <a:pt x="25417" y="164211"/>
                  </a:lnTo>
                  <a:lnTo>
                    <a:pt x="23989" y="160973"/>
                  </a:lnTo>
                  <a:lnTo>
                    <a:pt x="27702" y="155162"/>
                  </a:lnTo>
                  <a:lnTo>
                    <a:pt x="21704" y="156877"/>
                  </a:lnTo>
                  <a:lnTo>
                    <a:pt x="22942" y="147352"/>
                  </a:lnTo>
                  <a:lnTo>
                    <a:pt x="17135" y="151638"/>
                  </a:lnTo>
                  <a:lnTo>
                    <a:pt x="18658" y="159258"/>
                  </a:lnTo>
                  <a:lnTo>
                    <a:pt x="30653" y="185071"/>
                  </a:lnTo>
                  <a:lnTo>
                    <a:pt x="34080" y="199739"/>
                  </a:lnTo>
                  <a:lnTo>
                    <a:pt x="41124" y="202406"/>
                  </a:lnTo>
                  <a:lnTo>
                    <a:pt x="41124" y="197739"/>
                  </a:lnTo>
                  <a:lnTo>
                    <a:pt x="34651" y="188214"/>
                  </a:lnTo>
                  <a:close/>
                  <a:moveTo>
                    <a:pt x="177157" y="41910"/>
                  </a:moveTo>
                  <a:lnTo>
                    <a:pt x="180869" y="43625"/>
                  </a:lnTo>
                  <a:lnTo>
                    <a:pt x="184868" y="40196"/>
                  </a:lnTo>
                  <a:lnTo>
                    <a:pt x="184868" y="33719"/>
                  </a:lnTo>
                  <a:lnTo>
                    <a:pt x="182488" y="31909"/>
                  </a:lnTo>
                  <a:lnTo>
                    <a:pt x="178965" y="34671"/>
                  </a:lnTo>
                  <a:lnTo>
                    <a:pt x="176681" y="29623"/>
                  </a:lnTo>
                  <a:lnTo>
                    <a:pt x="166209" y="31433"/>
                  </a:lnTo>
                  <a:lnTo>
                    <a:pt x="162211" y="34671"/>
                  </a:lnTo>
                  <a:lnTo>
                    <a:pt x="162211" y="41148"/>
                  </a:lnTo>
                  <a:lnTo>
                    <a:pt x="165448" y="45815"/>
                  </a:lnTo>
                  <a:lnTo>
                    <a:pt x="168399" y="45815"/>
                  </a:lnTo>
                  <a:close/>
                  <a:moveTo>
                    <a:pt x="209713" y="23527"/>
                  </a:moveTo>
                  <a:lnTo>
                    <a:pt x="206762" y="16573"/>
                  </a:lnTo>
                  <a:lnTo>
                    <a:pt x="201241" y="16573"/>
                  </a:lnTo>
                  <a:lnTo>
                    <a:pt x="201241" y="22574"/>
                  </a:lnTo>
                  <a:lnTo>
                    <a:pt x="205049" y="25813"/>
                  </a:lnTo>
                  <a:close/>
                  <a:moveTo>
                    <a:pt x="229704" y="21050"/>
                  </a:moveTo>
                  <a:lnTo>
                    <a:pt x="242175" y="16478"/>
                  </a:lnTo>
                  <a:lnTo>
                    <a:pt x="242175" y="5239"/>
                  </a:lnTo>
                  <a:lnTo>
                    <a:pt x="238938" y="0"/>
                  </a:lnTo>
                  <a:lnTo>
                    <a:pt x="235035" y="0"/>
                  </a:lnTo>
                  <a:lnTo>
                    <a:pt x="232179" y="3524"/>
                  </a:lnTo>
                  <a:lnTo>
                    <a:pt x="224469" y="7525"/>
                  </a:lnTo>
                  <a:lnTo>
                    <a:pt x="224469" y="10477"/>
                  </a:lnTo>
                  <a:lnTo>
                    <a:pt x="226468" y="12002"/>
                  </a:lnTo>
                  <a:lnTo>
                    <a:pt x="224469" y="14859"/>
                  </a:lnTo>
                  <a:lnTo>
                    <a:pt x="222945" y="25718"/>
                  </a:lnTo>
                  <a:lnTo>
                    <a:pt x="227420" y="29718"/>
                  </a:lnTo>
                  <a:lnTo>
                    <a:pt x="230180" y="27718"/>
                  </a:lnTo>
                  <a:close/>
                  <a:moveTo>
                    <a:pt x="279396" y="45910"/>
                  </a:moveTo>
                  <a:lnTo>
                    <a:pt x="281395" y="43529"/>
                  </a:lnTo>
                  <a:lnTo>
                    <a:pt x="281395" y="40196"/>
                  </a:lnTo>
                  <a:lnTo>
                    <a:pt x="277872" y="34290"/>
                  </a:lnTo>
                  <a:lnTo>
                    <a:pt x="269686" y="38386"/>
                  </a:lnTo>
                  <a:lnTo>
                    <a:pt x="269686" y="42767"/>
                  </a:lnTo>
                  <a:lnTo>
                    <a:pt x="275493" y="46482"/>
                  </a:lnTo>
                  <a:lnTo>
                    <a:pt x="279396" y="46482"/>
                  </a:lnTo>
                  <a:close/>
                  <a:moveTo>
                    <a:pt x="292152" y="34766"/>
                  </a:moveTo>
                  <a:lnTo>
                    <a:pt x="295388" y="31528"/>
                  </a:lnTo>
                  <a:lnTo>
                    <a:pt x="299101" y="31528"/>
                  </a:lnTo>
                  <a:lnTo>
                    <a:pt x="299101" y="29718"/>
                  </a:lnTo>
                  <a:lnTo>
                    <a:pt x="295578" y="25718"/>
                  </a:lnTo>
                  <a:lnTo>
                    <a:pt x="291200" y="25718"/>
                  </a:lnTo>
                  <a:lnTo>
                    <a:pt x="281204" y="31052"/>
                  </a:lnTo>
                  <a:lnTo>
                    <a:pt x="279681" y="34671"/>
                  </a:lnTo>
                  <a:lnTo>
                    <a:pt x="286440" y="36385"/>
                  </a:lnTo>
                  <a:close/>
                  <a:moveTo>
                    <a:pt x="287392" y="91916"/>
                  </a:moveTo>
                  <a:lnTo>
                    <a:pt x="278348" y="102108"/>
                  </a:lnTo>
                  <a:lnTo>
                    <a:pt x="278348" y="105632"/>
                  </a:lnTo>
                  <a:lnTo>
                    <a:pt x="287392" y="110871"/>
                  </a:lnTo>
                  <a:lnTo>
                    <a:pt x="294436" y="107633"/>
                  </a:lnTo>
                  <a:lnTo>
                    <a:pt x="296436" y="104394"/>
                  </a:lnTo>
                  <a:lnTo>
                    <a:pt x="296436" y="102108"/>
                  </a:lnTo>
                  <a:lnTo>
                    <a:pt x="292152" y="97346"/>
                  </a:lnTo>
                  <a:lnTo>
                    <a:pt x="293485" y="95536"/>
                  </a:lnTo>
                  <a:lnTo>
                    <a:pt x="296721" y="97346"/>
                  </a:lnTo>
                  <a:lnTo>
                    <a:pt x="300814" y="93821"/>
                  </a:lnTo>
                  <a:lnTo>
                    <a:pt x="300814" y="86868"/>
                  </a:lnTo>
                  <a:lnTo>
                    <a:pt x="304241" y="80200"/>
                  </a:lnTo>
                  <a:lnTo>
                    <a:pt x="302813" y="73438"/>
                  </a:lnTo>
                  <a:lnTo>
                    <a:pt x="295959" y="75438"/>
                  </a:lnTo>
                  <a:lnTo>
                    <a:pt x="291295" y="8124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869D345C-055F-B242-BFB9-E0F13A5009C3}"/>
                </a:ext>
              </a:extLst>
            </p:cNvPr>
            <p:cNvSpPr/>
            <p:nvPr userDrawn="1"/>
          </p:nvSpPr>
          <p:spPr>
            <a:xfrm>
              <a:off x="5124738" y="5934090"/>
              <a:ext cx="335084" cy="429768"/>
            </a:xfrm>
            <a:custGeom>
              <a:avLst/>
              <a:gdLst>
                <a:gd name="connsiteX0" fmla="*/ 102144 w 335084"/>
                <a:gd name="connsiteY0" fmla="*/ 429768 h 429768"/>
                <a:gd name="connsiteX1" fmla="*/ 108902 w 335084"/>
                <a:gd name="connsiteY1" fmla="*/ 427482 h 429768"/>
                <a:gd name="connsiteX2" fmla="*/ 122039 w 335084"/>
                <a:gd name="connsiteY2" fmla="*/ 410909 h 429768"/>
                <a:gd name="connsiteX3" fmla="*/ 119469 w 335084"/>
                <a:gd name="connsiteY3" fmla="*/ 405384 h 429768"/>
                <a:gd name="connsiteX4" fmla="*/ 129941 w 335084"/>
                <a:gd name="connsiteY4" fmla="*/ 400336 h 429768"/>
                <a:gd name="connsiteX5" fmla="*/ 135843 w 335084"/>
                <a:gd name="connsiteY5" fmla="*/ 396335 h 429768"/>
                <a:gd name="connsiteX6" fmla="*/ 144696 w 335084"/>
                <a:gd name="connsiteY6" fmla="*/ 389668 h 429768"/>
                <a:gd name="connsiteX7" fmla="*/ 150788 w 335084"/>
                <a:gd name="connsiteY7" fmla="*/ 372047 h 429768"/>
                <a:gd name="connsiteX8" fmla="*/ 152502 w 335084"/>
                <a:gd name="connsiteY8" fmla="*/ 351568 h 429768"/>
                <a:gd name="connsiteX9" fmla="*/ 152502 w 335084"/>
                <a:gd name="connsiteY9" fmla="*/ 337566 h 429768"/>
                <a:gd name="connsiteX10" fmla="*/ 146885 w 335084"/>
                <a:gd name="connsiteY10" fmla="*/ 333280 h 429768"/>
                <a:gd name="connsiteX11" fmla="*/ 153358 w 335084"/>
                <a:gd name="connsiteY11" fmla="*/ 327755 h 429768"/>
                <a:gd name="connsiteX12" fmla="*/ 151930 w 335084"/>
                <a:gd name="connsiteY12" fmla="*/ 296513 h 429768"/>
                <a:gd name="connsiteX13" fmla="*/ 157927 w 335084"/>
                <a:gd name="connsiteY13" fmla="*/ 273272 h 429768"/>
                <a:gd name="connsiteX14" fmla="*/ 169065 w 335084"/>
                <a:gd name="connsiteY14" fmla="*/ 254794 h 429768"/>
                <a:gd name="connsiteX15" fmla="*/ 169065 w 335084"/>
                <a:gd name="connsiteY15" fmla="*/ 245269 h 429768"/>
                <a:gd name="connsiteX16" fmla="*/ 175253 w 335084"/>
                <a:gd name="connsiteY16" fmla="*/ 238030 h 429768"/>
                <a:gd name="connsiteX17" fmla="*/ 185820 w 335084"/>
                <a:gd name="connsiteY17" fmla="*/ 239840 h 429768"/>
                <a:gd name="connsiteX18" fmla="*/ 195339 w 335084"/>
                <a:gd name="connsiteY18" fmla="*/ 226124 h 429768"/>
                <a:gd name="connsiteX19" fmla="*/ 206191 w 335084"/>
                <a:gd name="connsiteY19" fmla="*/ 222504 h 429768"/>
                <a:gd name="connsiteX20" fmla="*/ 221613 w 335084"/>
                <a:gd name="connsiteY20" fmla="*/ 204692 h 429768"/>
                <a:gd name="connsiteX21" fmla="*/ 234940 w 335084"/>
                <a:gd name="connsiteY21" fmla="*/ 199549 h 429768"/>
                <a:gd name="connsiteX22" fmla="*/ 252265 w 335084"/>
                <a:gd name="connsiteY22" fmla="*/ 178022 h 429768"/>
                <a:gd name="connsiteX23" fmla="*/ 271875 w 335084"/>
                <a:gd name="connsiteY23" fmla="*/ 166211 h 429768"/>
                <a:gd name="connsiteX24" fmla="*/ 277968 w 335084"/>
                <a:gd name="connsiteY24" fmla="*/ 153448 h 429768"/>
                <a:gd name="connsiteX25" fmla="*/ 283299 w 335084"/>
                <a:gd name="connsiteY25" fmla="*/ 148495 h 429768"/>
                <a:gd name="connsiteX26" fmla="*/ 303004 w 335084"/>
                <a:gd name="connsiteY26" fmla="*/ 140494 h 429768"/>
                <a:gd name="connsiteX27" fmla="*/ 312523 w 335084"/>
                <a:gd name="connsiteY27" fmla="*/ 125540 h 429768"/>
                <a:gd name="connsiteX28" fmla="*/ 322900 w 335084"/>
                <a:gd name="connsiteY28" fmla="*/ 93345 h 429768"/>
                <a:gd name="connsiteX29" fmla="*/ 328897 w 335084"/>
                <a:gd name="connsiteY29" fmla="*/ 82772 h 429768"/>
                <a:gd name="connsiteX30" fmla="*/ 334418 w 335084"/>
                <a:gd name="connsiteY30" fmla="*/ 65246 h 429768"/>
                <a:gd name="connsiteX31" fmla="*/ 335084 w 335084"/>
                <a:gd name="connsiteY31" fmla="*/ 55150 h 429768"/>
                <a:gd name="connsiteX32" fmla="*/ 308240 w 335084"/>
                <a:gd name="connsiteY32" fmla="*/ 56102 h 429768"/>
                <a:gd name="connsiteX33" fmla="*/ 293104 w 335084"/>
                <a:gd name="connsiteY33" fmla="*/ 54007 h 429768"/>
                <a:gd name="connsiteX34" fmla="*/ 283584 w 335084"/>
                <a:gd name="connsiteY34" fmla="*/ 35814 h 429768"/>
                <a:gd name="connsiteX35" fmla="*/ 271114 w 335084"/>
                <a:gd name="connsiteY35" fmla="*/ 25337 h 429768"/>
                <a:gd name="connsiteX36" fmla="*/ 268353 w 335084"/>
                <a:gd name="connsiteY36" fmla="*/ 15812 h 429768"/>
                <a:gd name="connsiteX37" fmla="*/ 249314 w 335084"/>
                <a:gd name="connsiteY37" fmla="*/ 953 h 429768"/>
                <a:gd name="connsiteX38" fmla="*/ 237129 w 335084"/>
                <a:gd name="connsiteY38" fmla="*/ 0 h 429768"/>
                <a:gd name="connsiteX39" fmla="*/ 231418 w 335084"/>
                <a:gd name="connsiteY39" fmla="*/ 4858 h 429768"/>
                <a:gd name="connsiteX40" fmla="*/ 217329 w 335084"/>
                <a:gd name="connsiteY40" fmla="*/ 32195 h 429768"/>
                <a:gd name="connsiteX41" fmla="*/ 214378 w 335084"/>
                <a:gd name="connsiteY41" fmla="*/ 41720 h 429768"/>
                <a:gd name="connsiteX42" fmla="*/ 215044 w 335084"/>
                <a:gd name="connsiteY42" fmla="*/ 62960 h 429768"/>
                <a:gd name="connsiteX43" fmla="*/ 210570 w 335084"/>
                <a:gd name="connsiteY43" fmla="*/ 77343 h 429768"/>
                <a:gd name="connsiteX44" fmla="*/ 206477 w 335084"/>
                <a:gd name="connsiteY44" fmla="*/ 80963 h 429768"/>
                <a:gd name="connsiteX45" fmla="*/ 185344 w 335084"/>
                <a:gd name="connsiteY45" fmla="*/ 119063 h 429768"/>
                <a:gd name="connsiteX46" fmla="*/ 183154 w 335084"/>
                <a:gd name="connsiteY46" fmla="*/ 134493 h 429768"/>
                <a:gd name="connsiteX47" fmla="*/ 185249 w 335084"/>
                <a:gd name="connsiteY47" fmla="*/ 142970 h 429768"/>
                <a:gd name="connsiteX48" fmla="*/ 182107 w 335084"/>
                <a:gd name="connsiteY48" fmla="*/ 149447 h 429768"/>
                <a:gd name="connsiteX49" fmla="*/ 172587 w 335084"/>
                <a:gd name="connsiteY49" fmla="*/ 153353 h 429768"/>
                <a:gd name="connsiteX50" fmla="*/ 160783 w 335084"/>
                <a:gd name="connsiteY50" fmla="*/ 150686 h 429768"/>
                <a:gd name="connsiteX51" fmla="*/ 151740 w 335084"/>
                <a:gd name="connsiteY51" fmla="*/ 156305 h 429768"/>
                <a:gd name="connsiteX52" fmla="*/ 149074 w 335084"/>
                <a:gd name="connsiteY52" fmla="*/ 163354 h 429768"/>
                <a:gd name="connsiteX53" fmla="*/ 154025 w 335084"/>
                <a:gd name="connsiteY53" fmla="*/ 172307 h 429768"/>
                <a:gd name="connsiteX54" fmla="*/ 148503 w 335084"/>
                <a:gd name="connsiteY54" fmla="*/ 178880 h 429768"/>
                <a:gd name="connsiteX55" fmla="*/ 142982 w 335084"/>
                <a:gd name="connsiteY55" fmla="*/ 180594 h 429768"/>
                <a:gd name="connsiteX56" fmla="*/ 133463 w 335084"/>
                <a:gd name="connsiteY56" fmla="*/ 178403 h 429768"/>
                <a:gd name="connsiteX57" fmla="*/ 127656 w 335084"/>
                <a:gd name="connsiteY57" fmla="*/ 183166 h 429768"/>
                <a:gd name="connsiteX58" fmla="*/ 108617 w 335084"/>
                <a:gd name="connsiteY58" fmla="*/ 180023 h 429768"/>
                <a:gd name="connsiteX59" fmla="*/ 98336 w 335084"/>
                <a:gd name="connsiteY59" fmla="*/ 186690 h 429768"/>
                <a:gd name="connsiteX60" fmla="*/ 91768 w 335084"/>
                <a:gd name="connsiteY60" fmla="*/ 185166 h 429768"/>
                <a:gd name="connsiteX61" fmla="*/ 81201 w 335084"/>
                <a:gd name="connsiteY61" fmla="*/ 192786 h 429768"/>
                <a:gd name="connsiteX62" fmla="*/ 66256 w 335084"/>
                <a:gd name="connsiteY62" fmla="*/ 197263 h 429768"/>
                <a:gd name="connsiteX63" fmla="*/ 60163 w 335084"/>
                <a:gd name="connsiteY63" fmla="*/ 218408 h 429768"/>
                <a:gd name="connsiteX64" fmla="*/ 46550 w 335084"/>
                <a:gd name="connsiteY64" fmla="*/ 217361 h 429768"/>
                <a:gd name="connsiteX65" fmla="*/ 46550 w 335084"/>
                <a:gd name="connsiteY65" fmla="*/ 224790 h 429768"/>
                <a:gd name="connsiteX66" fmla="*/ 52738 w 335084"/>
                <a:gd name="connsiteY66" fmla="*/ 227267 h 429768"/>
                <a:gd name="connsiteX67" fmla="*/ 48264 w 335084"/>
                <a:gd name="connsiteY67" fmla="*/ 246317 h 429768"/>
                <a:gd name="connsiteX68" fmla="*/ 43123 w 335084"/>
                <a:gd name="connsiteY68" fmla="*/ 236792 h 429768"/>
                <a:gd name="connsiteX69" fmla="*/ 43123 w 335084"/>
                <a:gd name="connsiteY69" fmla="*/ 221933 h 429768"/>
                <a:gd name="connsiteX70" fmla="*/ 25227 w 335084"/>
                <a:gd name="connsiteY70" fmla="*/ 220980 h 429768"/>
                <a:gd name="connsiteX71" fmla="*/ 10281 w 335084"/>
                <a:gd name="connsiteY71" fmla="*/ 215360 h 429768"/>
                <a:gd name="connsiteX72" fmla="*/ 0 w 335084"/>
                <a:gd name="connsiteY72" fmla="*/ 216122 h 429768"/>
                <a:gd name="connsiteX73" fmla="*/ 0 w 335084"/>
                <a:gd name="connsiteY73" fmla="*/ 223171 h 429768"/>
                <a:gd name="connsiteX74" fmla="*/ 14374 w 335084"/>
                <a:gd name="connsiteY74" fmla="*/ 232696 h 429768"/>
                <a:gd name="connsiteX75" fmla="*/ 19705 w 335084"/>
                <a:gd name="connsiteY75" fmla="*/ 244983 h 429768"/>
                <a:gd name="connsiteX76" fmla="*/ 36364 w 335084"/>
                <a:gd name="connsiteY76" fmla="*/ 257937 h 429768"/>
                <a:gd name="connsiteX77" fmla="*/ 39982 w 335084"/>
                <a:gd name="connsiteY77" fmla="*/ 268129 h 429768"/>
                <a:gd name="connsiteX78" fmla="*/ 39982 w 335084"/>
                <a:gd name="connsiteY78" fmla="*/ 275558 h 429768"/>
                <a:gd name="connsiteX79" fmla="*/ 31509 w 335084"/>
                <a:gd name="connsiteY79" fmla="*/ 282797 h 429768"/>
                <a:gd name="connsiteX80" fmla="*/ 24941 w 335084"/>
                <a:gd name="connsiteY80" fmla="*/ 312325 h 429768"/>
                <a:gd name="connsiteX81" fmla="*/ 15422 w 335084"/>
                <a:gd name="connsiteY81" fmla="*/ 327470 h 429768"/>
                <a:gd name="connsiteX82" fmla="*/ 23227 w 335084"/>
                <a:gd name="connsiteY82" fmla="*/ 329279 h 429768"/>
                <a:gd name="connsiteX83" fmla="*/ 35698 w 335084"/>
                <a:gd name="connsiteY83" fmla="*/ 354711 h 429768"/>
                <a:gd name="connsiteX84" fmla="*/ 33318 w 335084"/>
                <a:gd name="connsiteY84" fmla="*/ 361474 h 429768"/>
                <a:gd name="connsiteX85" fmla="*/ 34651 w 335084"/>
                <a:gd name="connsiteY85" fmla="*/ 367475 h 429768"/>
                <a:gd name="connsiteX86" fmla="*/ 40077 w 335084"/>
                <a:gd name="connsiteY86" fmla="*/ 370618 h 429768"/>
                <a:gd name="connsiteX87" fmla="*/ 35508 w 335084"/>
                <a:gd name="connsiteY87" fmla="*/ 388334 h 429768"/>
                <a:gd name="connsiteX88" fmla="*/ 41410 w 335084"/>
                <a:gd name="connsiteY88" fmla="*/ 402146 h 429768"/>
                <a:gd name="connsiteX89" fmla="*/ 55022 w 335084"/>
                <a:gd name="connsiteY89" fmla="*/ 418052 h 429768"/>
                <a:gd name="connsiteX90" fmla="*/ 85961 w 335084"/>
                <a:gd name="connsiteY90" fmla="*/ 428720 h 429768"/>
                <a:gd name="connsiteX91" fmla="*/ 92529 w 335084"/>
                <a:gd name="connsiteY91" fmla="*/ 428720 h 429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335084" h="429768">
                  <a:moveTo>
                    <a:pt x="102144" y="429768"/>
                  </a:moveTo>
                  <a:lnTo>
                    <a:pt x="108902" y="427482"/>
                  </a:lnTo>
                  <a:lnTo>
                    <a:pt x="122039" y="410909"/>
                  </a:lnTo>
                  <a:lnTo>
                    <a:pt x="119469" y="405384"/>
                  </a:lnTo>
                  <a:lnTo>
                    <a:pt x="129941" y="400336"/>
                  </a:lnTo>
                  <a:lnTo>
                    <a:pt x="135843" y="396335"/>
                  </a:lnTo>
                  <a:lnTo>
                    <a:pt x="144696" y="389668"/>
                  </a:lnTo>
                  <a:lnTo>
                    <a:pt x="150788" y="372047"/>
                  </a:lnTo>
                  <a:lnTo>
                    <a:pt x="152502" y="351568"/>
                  </a:lnTo>
                  <a:lnTo>
                    <a:pt x="152502" y="337566"/>
                  </a:lnTo>
                  <a:lnTo>
                    <a:pt x="146885" y="333280"/>
                  </a:lnTo>
                  <a:lnTo>
                    <a:pt x="153358" y="327755"/>
                  </a:lnTo>
                  <a:lnTo>
                    <a:pt x="151930" y="296513"/>
                  </a:lnTo>
                  <a:lnTo>
                    <a:pt x="157927" y="273272"/>
                  </a:lnTo>
                  <a:lnTo>
                    <a:pt x="169065" y="254794"/>
                  </a:lnTo>
                  <a:lnTo>
                    <a:pt x="169065" y="245269"/>
                  </a:lnTo>
                  <a:lnTo>
                    <a:pt x="175253" y="238030"/>
                  </a:lnTo>
                  <a:lnTo>
                    <a:pt x="185820" y="239840"/>
                  </a:lnTo>
                  <a:lnTo>
                    <a:pt x="195339" y="226124"/>
                  </a:lnTo>
                  <a:lnTo>
                    <a:pt x="206191" y="222504"/>
                  </a:lnTo>
                  <a:lnTo>
                    <a:pt x="221613" y="204692"/>
                  </a:lnTo>
                  <a:lnTo>
                    <a:pt x="234940" y="199549"/>
                  </a:lnTo>
                  <a:lnTo>
                    <a:pt x="252265" y="178022"/>
                  </a:lnTo>
                  <a:lnTo>
                    <a:pt x="271875" y="166211"/>
                  </a:lnTo>
                  <a:lnTo>
                    <a:pt x="277968" y="153448"/>
                  </a:lnTo>
                  <a:lnTo>
                    <a:pt x="283299" y="148495"/>
                  </a:lnTo>
                  <a:lnTo>
                    <a:pt x="303004" y="140494"/>
                  </a:lnTo>
                  <a:lnTo>
                    <a:pt x="312523" y="125540"/>
                  </a:lnTo>
                  <a:lnTo>
                    <a:pt x="322900" y="93345"/>
                  </a:lnTo>
                  <a:lnTo>
                    <a:pt x="328897" y="82772"/>
                  </a:lnTo>
                  <a:lnTo>
                    <a:pt x="334418" y="65246"/>
                  </a:lnTo>
                  <a:lnTo>
                    <a:pt x="335084" y="55150"/>
                  </a:lnTo>
                  <a:lnTo>
                    <a:pt x="308240" y="56102"/>
                  </a:lnTo>
                  <a:lnTo>
                    <a:pt x="293104" y="54007"/>
                  </a:lnTo>
                  <a:lnTo>
                    <a:pt x="283584" y="35814"/>
                  </a:lnTo>
                  <a:lnTo>
                    <a:pt x="271114" y="25337"/>
                  </a:lnTo>
                  <a:lnTo>
                    <a:pt x="268353" y="15812"/>
                  </a:lnTo>
                  <a:lnTo>
                    <a:pt x="249314" y="953"/>
                  </a:lnTo>
                  <a:lnTo>
                    <a:pt x="237129" y="0"/>
                  </a:lnTo>
                  <a:lnTo>
                    <a:pt x="231418" y="4858"/>
                  </a:lnTo>
                  <a:lnTo>
                    <a:pt x="217329" y="32195"/>
                  </a:lnTo>
                  <a:lnTo>
                    <a:pt x="214378" y="41720"/>
                  </a:lnTo>
                  <a:lnTo>
                    <a:pt x="215044" y="62960"/>
                  </a:lnTo>
                  <a:lnTo>
                    <a:pt x="210570" y="77343"/>
                  </a:lnTo>
                  <a:lnTo>
                    <a:pt x="206477" y="80963"/>
                  </a:lnTo>
                  <a:lnTo>
                    <a:pt x="185344" y="119063"/>
                  </a:lnTo>
                  <a:lnTo>
                    <a:pt x="183154" y="134493"/>
                  </a:lnTo>
                  <a:lnTo>
                    <a:pt x="185249" y="142970"/>
                  </a:lnTo>
                  <a:lnTo>
                    <a:pt x="182107" y="149447"/>
                  </a:lnTo>
                  <a:lnTo>
                    <a:pt x="172587" y="153353"/>
                  </a:lnTo>
                  <a:lnTo>
                    <a:pt x="160783" y="150686"/>
                  </a:lnTo>
                  <a:lnTo>
                    <a:pt x="151740" y="156305"/>
                  </a:lnTo>
                  <a:lnTo>
                    <a:pt x="149074" y="163354"/>
                  </a:lnTo>
                  <a:lnTo>
                    <a:pt x="154025" y="172307"/>
                  </a:lnTo>
                  <a:lnTo>
                    <a:pt x="148503" y="178880"/>
                  </a:lnTo>
                  <a:lnTo>
                    <a:pt x="142982" y="180594"/>
                  </a:lnTo>
                  <a:lnTo>
                    <a:pt x="133463" y="178403"/>
                  </a:lnTo>
                  <a:lnTo>
                    <a:pt x="127656" y="183166"/>
                  </a:lnTo>
                  <a:lnTo>
                    <a:pt x="108617" y="180023"/>
                  </a:lnTo>
                  <a:lnTo>
                    <a:pt x="98336" y="186690"/>
                  </a:lnTo>
                  <a:lnTo>
                    <a:pt x="91768" y="185166"/>
                  </a:lnTo>
                  <a:lnTo>
                    <a:pt x="81201" y="192786"/>
                  </a:lnTo>
                  <a:lnTo>
                    <a:pt x="66256" y="197263"/>
                  </a:lnTo>
                  <a:lnTo>
                    <a:pt x="60163" y="218408"/>
                  </a:lnTo>
                  <a:lnTo>
                    <a:pt x="46550" y="217361"/>
                  </a:lnTo>
                  <a:lnTo>
                    <a:pt x="46550" y="224790"/>
                  </a:lnTo>
                  <a:lnTo>
                    <a:pt x="52738" y="227267"/>
                  </a:lnTo>
                  <a:lnTo>
                    <a:pt x="48264" y="246317"/>
                  </a:lnTo>
                  <a:lnTo>
                    <a:pt x="43123" y="236792"/>
                  </a:lnTo>
                  <a:lnTo>
                    <a:pt x="43123" y="221933"/>
                  </a:lnTo>
                  <a:lnTo>
                    <a:pt x="25227" y="220980"/>
                  </a:lnTo>
                  <a:lnTo>
                    <a:pt x="10281" y="215360"/>
                  </a:lnTo>
                  <a:lnTo>
                    <a:pt x="0" y="216122"/>
                  </a:lnTo>
                  <a:lnTo>
                    <a:pt x="0" y="223171"/>
                  </a:lnTo>
                  <a:lnTo>
                    <a:pt x="14374" y="232696"/>
                  </a:lnTo>
                  <a:lnTo>
                    <a:pt x="19705" y="244983"/>
                  </a:lnTo>
                  <a:lnTo>
                    <a:pt x="36364" y="257937"/>
                  </a:lnTo>
                  <a:lnTo>
                    <a:pt x="39982" y="268129"/>
                  </a:lnTo>
                  <a:lnTo>
                    <a:pt x="39982" y="275558"/>
                  </a:lnTo>
                  <a:lnTo>
                    <a:pt x="31509" y="282797"/>
                  </a:lnTo>
                  <a:lnTo>
                    <a:pt x="24941" y="312325"/>
                  </a:lnTo>
                  <a:lnTo>
                    <a:pt x="15422" y="327470"/>
                  </a:lnTo>
                  <a:lnTo>
                    <a:pt x="23227" y="329279"/>
                  </a:lnTo>
                  <a:lnTo>
                    <a:pt x="35698" y="354711"/>
                  </a:lnTo>
                  <a:lnTo>
                    <a:pt x="33318" y="361474"/>
                  </a:lnTo>
                  <a:lnTo>
                    <a:pt x="34651" y="367475"/>
                  </a:lnTo>
                  <a:lnTo>
                    <a:pt x="40077" y="370618"/>
                  </a:lnTo>
                  <a:lnTo>
                    <a:pt x="35508" y="388334"/>
                  </a:lnTo>
                  <a:lnTo>
                    <a:pt x="41410" y="402146"/>
                  </a:lnTo>
                  <a:lnTo>
                    <a:pt x="55022" y="418052"/>
                  </a:lnTo>
                  <a:lnTo>
                    <a:pt x="85961" y="428720"/>
                  </a:lnTo>
                  <a:lnTo>
                    <a:pt x="92529" y="428720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110112E7-9978-B645-A450-A8D1DA13665B}"/>
                </a:ext>
              </a:extLst>
            </p:cNvPr>
            <p:cNvSpPr/>
            <p:nvPr userDrawn="1"/>
          </p:nvSpPr>
          <p:spPr>
            <a:xfrm>
              <a:off x="6097205" y="5950376"/>
              <a:ext cx="581637" cy="398907"/>
            </a:xfrm>
            <a:custGeom>
              <a:avLst/>
              <a:gdLst>
                <a:gd name="connsiteX0" fmla="*/ 354313 w 581637"/>
                <a:gd name="connsiteY0" fmla="*/ 173641 h 398907"/>
                <a:gd name="connsiteX1" fmla="*/ 353647 w 581637"/>
                <a:gd name="connsiteY1" fmla="*/ 175832 h 398907"/>
                <a:gd name="connsiteX2" fmla="*/ 356122 w 581637"/>
                <a:gd name="connsiteY2" fmla="*/ 179356 h 398907"/>
                <a:gd name="connsiteX3" fmla="*/ 356122 w 581637"/>
                <a:gd name="connsiteY3" fmla="*/ 182023 h 398907"/>
                <a:gd name="connsiteX4" fmla="*/ 355075 w 581637"/>
                <a:gd name="connsiteY4" fmla="*/ 184976 h 398907"/>
                <a:gd name="connsiteX5" fmla="*/ 352124 w 581637"/>
                <a:gd name="connsiteY5" fmla="*/ 184976 h 398907"/>
                <a:gd name="connsiteX6" fmla="*/ 349268 w 581637"/>
                <a:gd name="connsiteY6" fmla="*/ 183071 h 398907"/>
                <a:gd name="connsiteX7" fmla="*/ 347269 w 581637"/>
                <a:gd name="connsiteY7" fmla="*/ 180023 h 398907"/>
                <a:gd name="connsiteX8" fmla="*/ 345746 w 581637"/>
                <a:gd name="connsiteY8" fmla="*/ 176308 h 398907"/>
                <a:gd name="connsiteX9" fmla="*/ 343937 w 581637"/>
                <a:gd name="connsiteY9" fmla="*/ 172117 h 398907"/>
                <a:gd name="connsiteX10" fmla="*/ 343937 w 581637"/>
                <a:gd name="connsiteY10" fmla="*/ 167640 h 398907"/>
                <a:gd name="connsiteX11" fmla="*/ 341653 w 581637"/>
                <a:gd name="connsiteY11" fmla="*/ 165830 h 398907"/>
                <a:gd name="connsiteX12" fmla="*/ 336131 w 581637"/>
                <a:gd name="connsiteY12" fmla="*/ 163640 h 398907"/>
                <a:gd name="connsiteX13" fmla="*/ 331848 w 581637"/>
                <a:gd name="connsiteY13" fmla="*/ 163640 h 398907"/>
                <a:gd name="connsiteX14" fmla="*/ 324517 w 581637"/>
                <a:gd name="connsiteY14" fmla="*/ 163640 h 398907"/>
                <a:gd name="connsiteX15" fmla="*/ 320329 w 581637"/>
                <a:gd name="connsiteY15" fmla="*/ 161163 h 398907"/>
                <a:gd name="connsiteX16" fmla="*/ 315950 w 581637"/>
                <a:gd name="connsiteY16" fmla="*/ 158401 h 398907"/>
                <a:gd name="connsiteX17" fmla="*/ 312809 w 581637"/>
                <a:gd name="connsiteY17" fmla="*/ 155829 h 398907"/>
                <a:gd name="connsiteX18" fmla="*/ 307002 w 581637"/>
                <a:gd name="connsiteY18" fmla="*/ 154496 h 398907"/>
                <a:gd name="connsiteX19" fmla="*/ 305289 w 581637"/>
                <a:gd name="connsiteY19" fmla="*/ 152019 h 398907"/>
                <a:gd name="connsiteX20" fmla="*/ 311476 w 581637"/>
                <a:gd name="connsiteY20" fmla="*/ 152972 h 398907"/>
                <a:gd name="connsiteX21" fmla="*/ 314236 w 581637"/>
                <a:gd name="connsiteY21" fmla="*/ 151829 h 398907"/>
                <a:gd name="connsiteX22" fmla="*/ 316902 w 581637"/>
                <a:gd name="connsiteY22" fmla="*/ 151829 h 398907"/>
                <a:gd name="connsiteX23" fmla="*/ 320519 w 581637"/>
                <a:gd name="connsiteY23" fmla="*/ 152591 h 398907"/>
                <a:gd name="connsiteX24" fmla="*/ 324708 w 581637"/>
                <a:gd name="connsiteY24" fmla="*/ 154019 h 398907"/>
                <a:gd name="connsiteX25" fmla="*/ 328325 w 581637"/>
                <a:gd name="connsiteY25" fmla="*/ 154686 h 398907"/>
                <a:gd name="connsiteX26" fmla="*/ 333466 w 581637"/>
                <a:gd name="connsiteY26" fmla="*/ 152210 h 398907"/>
                <a:gd name="connsiteX27" fmla="*/ 338131 w 581637"/>
                <a:gd name="connsiteY27" fmla="*/ 148304 h 398907"/>
                <a:gd name="connsiteX28" fmla="*/ 339844 w 581637"/>
                <a:gd name="connsiteY28" fmla="*/ 152305 h 398907"/>
                <a:gd name="connsiteX29" fmla="*/ 341558 w 581637"/>
                <a:gd name="connsiteY29" fmla="*/ 154781 h 398907"/>
                <a:gd name="connsiteX30" fmla="*/ 344318 w 581637"/>
                <a:gd name="connsiteY30" fmla="*/ 157829 h 398907"/>
                <a:gd name="connsiteX31" fmla="*/ 346888 w 581637"/>
                <a:gd name="connsiteY31" fmla="*/ 160401 h 398907"/>
                <a:gd name="connsiteX32" fmla="*/ 349839 w 581637"/>
                <a:gd name="connsiteY32" fmla="*/ 162306 h 398907"/>
                <a:gd name="connsiteX33" fmla="*/ 352124 w 581637"/>
                <a:gd name="connsiteY33" fmla="*/ 164497 h 398907"/>
                <a:gd name="connsiteX34" fmla="*/ 352124 w 581637"/>
                <a:gd name="connsiteY34" fmla="*/ 166497 h 398907"/>
                <a:gd name="connsiteX35" fmla="*/ 350982 w 581637"/>
                <a:gd name="connsiteY35" fmla="*/ 167831 h 398907"/>
                <a:gd name="connsiteX36" fmla="*/ 350982 w 581637"/>
                <a:gd name="connsiteY36" fmla="*/ 170117 h 398907"/>
                <a:gd name="connsiteX37" fmla="*/ 353266 w 581637"/>
                <a:gd name="connsiteY37" fmla="*/ 172307 h 398907"/>
                <a:gd name="connsiteX38" fmla="*/ 378302 w 581637"/>
                <a:gd name="connsiteY38" fmla="*/ 235172 h 398907"/>
                <a:gd name="connsiteX39" fmla="*/ 380778 w 581637"/>
                <a:gd name="connsiteY39" fmla="*/ 233458 h 398907"/>
                <a:gd name="connsiteX40" fmla="*/ 382586 w 581637"/>
                <a:gd name="connsiteY40" fmla="*/ 230124 h 398907"/>
                <a:gd name="connsiteX41" fmla="*/ 382586 w 581637"/>
                <a:gd name="connsiteY41" fmla="*/ 226695 h 398907"/>
                <a:gd name="connsiteX42" fmla="*/ 380396 w 581637"/>
                <a:gd name="connsiteY42" fmla="*/ 223171 h 398907"/>
                <a:gd name="connsiteX43" fmla="*/ 379539 w 581637"/>
                <a:gd name="connsiteY43" fmla="*/ 220980 h 398907"/>
                <a:gd name="connsiteX44" fmla="*/ 376970 w 581637"/>
                <a:gd name="connsiteY44" fmla="*/ 219170 h 398907"/>
                <a:gd name="connsiteX45" fmla="*/ 376208 w 581637"/>
                <a:gd name="connsiteY45" fmla="*/ 216122 h 398907"/>
                <a:gd name="connsiteX46" fmla="*/ 377255 w 581637"/>
                <a:gd name="connsiteY46" fmla="*/ 213646 h 398907"/>
                <a:gd name="connsiteX47" fmla="*/ 375447 w 581637"/>
                <a:gd name="connsiteY47" fmla="*/ 211074 h 398907"/>
                <a:gd name="connsiteX48" fmla="*/ 370116 w 581637"/>
                <a:gd name="connsiteY48" fmla="*/ 211074 h 398907"/>
                <a:gd name="connsiteX49" fmla="*/ 366498 w 581637"/>
                <a:gd name="connsiteY49" fmla="*/ 209931 h 398907"/>
                <a:gd name="connsiteX50" fmla="*/ 364785 w 581637"/>
                <a:gd name="connsiteY50" fmla="*/ 209169 h 398907"/>
                <a:gd name="connsiteX51" fmla="*/ 362786 w 581637"/>
                <a:gd name="connsiteY51" fmla="*/ 209169 h 398907"/>
                <a:gd name="connsiteX52" fmla="*/ 363452 w 581637"/>
                <a:gd name="connsiteY52" fmla="*/ 212789 h 398907"/>
                <a:gd name="connsiteX53" fmla="*/ 366308 w 581637"/>
                <a:gd name="connsiteY53" fmla="*/ 214789 h 398907"/>
                <a:gd name="connsiteX54" fmla="*/ 369449 w 581637"/>
                <a:gd name="connsiteY54" fmla="*/ 217551 h 398907"/>
                <a:gd name="connsiteX55" fmla="*/ 372591 w 581637"/>
                <a:gd name="connsiteY55" fmla="*/ 219837 h 398907"/>
                <a:gd name="connsiteX56" fmla="*/ 374494 w 581637"/>
                <a:gd name="connsiteY56" fmla="*/ 222028 h 398907"/>
                <a:gd name="connsiteX57" fmla="*/ 373638 w 581637"/>
                <a:gd name="connsiteY57" fmla="*/ 226409 h 398907"/>
                <a:gd name="connsiteX58" fmla="*/ 374780 w 581637"/>
                <a:gd name="connsiteY58" fmla="*/ 231648 h 398907"/>
                <a:gd name="connsiteX59" fmla="*/ 376494 w 581637"/>
                <a:gd name="connsiteY59" fmla="*/ 233839 h 398907"/>
                <a:gd name="connsiteX60" fmla="*/ 407432 w 581637"/>
                <a:gd name="connsiteY60" fmla="*/ 257842 h 398907"/>
                <a:gd name="connsiteX61" fmla="*/ 409431 w 581637"/>
                <a:gd name="connsiteY61" fmla="*/ 256032 h 398907"/>
                <a:gd name="connsiteX62" fmla="*/ 411716 w 581637"/>
                <a:gd name="connsiteY62" fmla="*/ 253365 h 398907"/>
                <a:gd name="connsiteX63" fmla="*/ 413049 w 581637"/>
                <a:gd name="connsiteY63" fmla="*/ 250222 h 398907"/>
                <a:gd name="connsiteX64" fmla="*/ 415238 w 581637"/>
                <a:gd name="connsiteY64" fmla="*/ 248698 h 398907"/>
                <a:gd name="connsiteX65" fmla="*/ 415904 w 581637"/>
                <a:gd name="connsiteY65" fmla="*/ 246031 h 398907"/>
                <a:gd name="connsiteX66" fmla="*/ 415904 w 581637"/>
                <a:gd name="connsiteY66" fmla="*/ 242983 h 398907"/>
                <a:gd name="connsiteX67" fmla="*/ 415904 w 581637"/>
                <a:gd name="connsiteY67" fmla="*/ 240221 h 398907"/>
                <a:gd name="connsiteX68" fmla="*/ 414952 w 581637"/>
                <a:gd name="connsiteY68" fmla="*/ 239078 h 398907"/>
                <a:gd name="connsiteX69" fmla="*/ 412477 w 581637"/>
                <a:gd name="connsiteY69" fmla="*/ 239078 h 398907"/>
                <a:gd name="connsiteX70" fmla="*/ 410763 w 581637"/>
                <a:gd name="connsiteY70" fmla="*/ 242697 h 398907"/>
                <a:gd name="connsiteX71" fmla="*/ 408098 w 581637"/>
                <a:gd name="connsiteY71" fmla="*/ 245174 h 398907"/>
                <a:gd name="connsiteX72" fmla="*/ 405052 w 581637"/>
                <a:gd name="connsiteY72" fmla="*/ 245174 h 398907"/>
                <a:gd name="connsiteX73" fmla="*/ 402863 w 581637"/>
                <a:gd name="connsiteY73" fmla="*/ 246317 h 398907"/>
                <a:gd name="connsiteX74" fmla="*/ 398388 w 581637"/>
                <a:gd name="connsiteY74" fmla="*/ 246317 h 398907"/>
                <a:gd name="connsiteX75" fmla="*/ 395533 w 581637"/>
                <a:gd name="connsiteY75" fmla="*/ 246983 h 398907"/>
                <a:gd name="connsiteX76" fmla="*/ 393724 w 581637"/>
                <a:gd name="connsiteY76" fmla="*/ 248984 h 398907"/>
                <a:gd name="connsiteX77" fmla="*/ 395247 w 581637"/>
                <a:gd name="connsiteY77" fmla="*/ 252032 h 398907"/>
                <a:gd name="connsiteX78" fmla="*/ 397912 w 581637"/>
                <a:gd name="connsiteY78" fmla="*/ 253841 h 398907"/>
                <a:gd name="connsiteX79" fmla="*/ 402577 w 581637"/>
                <a:gd name="connsiteY79" fmla="*/ 255270 h 398907"/>
                <a:gd name="connsiteX80" fmla="*/ 404861 w 581637"/>
                <a:gd name="connsiteY80" fmla="*/ 257556 h 398907"/>
                <a:gd name="connsiteX81" fmla="*/ 406099 w 581637"/>
                <a:gd name="connsiteY81" fmla="*/ 258223 h 398907"/>
                <a:gd name="connsiteX82" fmla="*/ 251503 w 581637"/>
                <a:gd name="connsiteY82" fmla="*/ 176403 h 398907"/>
                <a:gd name="connsiteX83" fmla="*/ 252360 w 581637"/>
                <a:gd name="connsiteY83" fmla="*/ 174403 h 398907"/>
                <a:gd name="connsiteX84" fmla="*/ 252360 w 581637"/>
                <a:gd name="connsiteY84" fmla="*/ 171641 h 398907"/>
                <a:gd name="connsiteX85" fmla="*/ 249219 w 581637"/>
                <a:gd name="connsiteY85" fmla="*/ 169355 h 398907"/>
                <a:gd name="connsiteX86" fmla="*/ 249219 w 581637"/>
                <a:gd name="connsiteY86" fmla="*/ 166592 h 398907"/>
                <a:gd name="connsiteX87" fmla="*/ 247030 w 581637"/>
                <a:gd name="connsiteY87" fmla="*/ 164021 h 398907"/>
                <a:gd name="connsiteX88" fmla="*/ 244459 w 581637"/>
                <a:gd name="connsiteY88" fmla="*/ 162020 h 398907"/>
                <a:gd name="connsiteX89" fmla="*/ 240651 w 581637"/>
                <a:gd name="connsiteY89" fmla="*/ 159829 h 398907"/>
                <a:gd name="connsiteX90" fmla="*/ 237891 w 581637"/>
                <a:gd name="connsiteY90" fmla="*/ 159830 h 398907"/>
                <a:gd name="connsiteX91" fmla="*/ 239033 w 581637"/>
                <a:gd name="connsiteY91" fmla="*/ 162116 h 398907"/>
                <a:gd name="connsiteX92" fmla="*/ 243317 w 581637"/>
                <a:gd name="connsiteY92" fmla="*/ 163640 h 398907"/>
                <a:gd name="connsiteX93" fmla="*/ 245221 w 581637"/>
                <a:gd name="connsiteY93" fmla="*/ 166497 h 398907"/>
                <a:gd name="connsiteX94" fmla="*/ 245221 w 581637"/>
                <a:gd name="connsiteY94" fmla="*/ 168021 h 398907"/>
                <a:gd name="connsiteX95" fmla="*/ 243222 w 581637"/>
                <a:gd name="connsiteY95" fmla="*/ 168021 h 398907"/>
                <a:gd name="connsiteX96" fmla="*/ 241699 w 581637"/>
                <a:gd name="connsiteY96" fmla="*/ 165735 h 398907"/>
                <a:gd name="connsiteX97" fmla="*/ 238938 w 581637"/>
                <a:gd name="connsiteY97" fmla="*/ 164592 h 398907"/>
                <a:gd name="connsiteX98" fmla="*/ 239699 w 581637"/>
                <a:gd name="connsiteY98" fmla="*/ 166497 h 398907"/>
                <a:gd name="connsiteX99" fmla="*/ 242746 w 581637"/>
                <a:gd name="connsiteY99" fmla="*/ 170117 h 398907"/>
                <a:gd name="connsiteX100" fmla="*/ 245792 w 581637"/>
                <a:gd name="connsiteY100" fmla="*/ 172784 h 398907"/>
                <a:gd name="connsiteX101" fmla="*/ 248838 w 581637"/>
                <a:gd name="connsiteY101" fmla="*/ 175260 h 398907"/>
                <a:gd name="connsiteX102" fmla="*/ 276064 w 581637"/>
                <a:gd name="connsiteY102" fmla="*/ 176403 h 398907"/>
                <a:gd name="connsiteX103" fmla="*/ 278062 w 581637"/>
                <a:gd name="connsiteY103" fmla="*/ 175260 h 398907"/>
                <a:gd name="connsiteX104" fmla="*/ 278062 w 581637"/>
                <a:gd name="connsiteY104" fmla="*/ 173260 h 398907"/>
                <a:gd name="connsiteX105" fmla="*/ 276064 w 581637"/>
                <a:gd name="connsiteY105" fmla="*/ 171831 h 398907"/>
                <a:gd name="connsiteX106" fmla="*/ 273779 w 581637"/>
                <a:gd name="connsiteY106" fmla="*/ 172974 h 398907"/>
                <a:gd name="connsiteX107" fmla="*/ 273779 w 581637"/>
                <a:gd name="connsiteY107" fmla="*/ 175546 h 398907"/>
                <a:gd name="connsiteX108" fmla="*/ 264831 w 581637"/>
                <a:gd name="connsiteY108" fmla="*/ 119253 h 398907"/>
                <a:gd name="connsiteX109" fmla="*/ 266258 w 581637"/>
                <a:gd name="connsiteY109" fmla="*/ 117062 h 398907"/>
                <a:gd name="connsiteX110" fmla="*/ 264831 w 581637"/>
                <a:gd name="connsiteY110" fmla="*/ 114872 h 398907"/>
                <a:gd name="connsiteX111" fmla="*/ 264831 w 581637"/>
                <a:gd name="connsiteY111" fmla="*/ 112395 h 398907"/>
                <a:gd name="connsiteX112" fmla="*/ 262070 w 581637"/>
                <a:gd name="connsiteY112" fmla="*/ 108871 h 398907"/>
                <a:gd name="connsiteX113" fmla="*/ 259024 w 581637"/>
                <a:gd name="connsiteY113" fmla="*/ 108871 h 398907"/>
                <a:gd name="connsiteX114" fmla="*/ 258167 w 581637"/>
                <a:gd name="connsiteY114" fmla="*/ 110871 h 398907"/>
                <a:gd name="connsiteX115" fmla="*/ 258834 w 581637"/>
                <a:gd name="connsiteY115" fmla="*/ 113919 h 398907"/>
                <a:gd name="connsiteX116" fmla="*/ 262070 w 581637"/>
                <a:gd name="connsiteY116" fmla="*/ 117824 h 398907"/>
                <a:gd name="connsiteX117" fmla="*/ 12185 w 581637"/>
                <a:gd name="connsiteY117" fmla="*/ 132493 h 398907"/>
                <a:gd name="connsiteX118" fmla="*/ 12851 w 581637"/>
                <a:gd name="connsiteY118" fmla="*/ 130683 h 398907"/>
                <a:gd name="connsiteX119" fmla="*/ 11328 w 581637"/>
                <a:gd name="connsiteY119" fmla="*/ 127921 h 398907"/>
                <a:gd name="connsiteX120" fmla="*/ 8853 w 581637"/>
                <a:gd name="connsiteY120" fmla="*/ 126683 h 398907"/>
                <a:gd name="connsiteX121" fmla="*/ 5902 w 581637"/>
                <a:gd name="connsiteY121" fmla="*/ 124492 h 398907"/>
                <a:gd name="connsiteX122" fmla="*/ 1809 w 581637"/>
                <a:gd name="connsiteY122" fmla="*/ 123635 h 398907"/>
                <a:gd name="connsiteX123" fmla="*/ 0 w 581637"/>
                <a:gd name="connsiteY123" fmla="*/ 124397 h 398907"/>
                <a:gd name="connsiteX124" fmla="*/ 0 w 581637"/>
                <a:gd name="connsiteY124" fmla="*/ 126683 h 398907"/>
                <a:gd name="connsiteX125" fmla="*/ 1809 w 581637"/>
                <a:gd name="connsiteY125" fmla="*/ 128969 h 398907"/>
                <a:gd name="connsiteX126" fmla="*/ 4569 w 581637"/>
                <a:gd name="connsiteY126" fmla="*/ 130112 h 398907"/>
                <a:gd name="connsiteX127" fmla="*/ 7711 w 581637"/>
                <a:gd name="connsiteY127" fmla="*/ 132112 h 398907"/>
                <a:gd name="connsiteX128" fmla="*/ 9710 w 581637"/>
                <a:gd name="connsiteY128" fmla="*/ 132112 h 398907"/>
                <a:gd name="connsiteX129" fmla="*/ 12185 w 581637"/>
                <a:gd name="connsiteY129" fmla="*/ 132112 h 398907"/>
                <a:gd name="connsiteX130" fmla="*/ 82153 w 581637"/>
                <a:gd name="connsiteY130" fmla="*/ 49530 h 398907"/>
                <a:gd name="connsiteX131" fmla="*/ 84342 w 581637"/>
                <a:gd name="connsiteY131" fmla="*/ 46006 h 398907"/>
                <a:gd name="connsiteX132" fmla="*/ 85770 w 581637"/>
                <a:gd name="connsiteY132" fmla="*/ 42767 h 398907"/>
                <a:gd name="connsiteX133" fmla="*/ 84913 w 581637"/>
                <a:gd name="connsiteY133" fmla="*/ 39433 h 398907"/>
                <a:gd name="connsiteX134" fmla="*/ 82914 w 581637"/>
                <a:gd name="connsiteY134" fmla="*/ 34671 h 398907"/>
                <a:gd name="connsiteX135" fmla="*/ 78821 w 581637"/>
                <a:gd name="connsiteY135" fmla="*/ 32004 h 398907"/>
                <a:gd name="connsiteX136" fmla="*/ 75299 w 581637"/>
                <a:gd name="connsiteY136" fmla="*/ 30480 h 398907"/>
                <a:gd name="connsiteX137" fmla="*/ 71491 w 581637"/>
                <a:gd name="connsiteY137" fmla="*/ 30480 h 398907"/>
                <a:gd name="connsiteX138" fmla="*/ 67969 w 581637"/>
                <a:gd name="connsiteY138" fmla="*/ 33147 h 398907"/>
                <a:gd name="connsiteX139" fmla="*/ 65303 w 581637"/>
                <a:gd name="connsiteY139" fmla="*/ 36290 h 398907"/>
                <a:gd name="connsiteX140" fmla="*/ 64637 w 581637"/>
                <a:gd name="connsiteY140" fmla="*/ 40005 h 398907"/>
                <a:gd name="connsiteX141" fmla="*/ 66826 w 581637"/>
                <a:gd name="connsiteY141" fmla="*/ 43339 h 398907"/>
                <a:gd name="connsiteX142" fmla="*/ 69492 w 581637"/>
                <a:gd name="connsiteY142" fmla="*/ 46387 h 398907"/>
                <a:gd name="connsiteX143" fmla="*/ 71110 w 581637"/>
                <a:gd name="connsiteY143" fmla="*/ 49530 h 398907"/>
                <a:gd name="connsiteX144" fmla="*/ 73776 w 581637"/>
                <a:gd name="connsiteY144" fmla="*/ 51149 h 398907"/>
                <a:gd name="connsiteX145" fmla="*/ 76060 w 581637"/>
                <a:gd name="connsiteY145" fmla="*/ 51149 h 398907"/>
                <a:gd name="connsiteX146" fmla="*/ 76917 w 581637"/>
                <a:gd name="connsiteY146" fmla="*/ 49244 h 398907"/>
                <a:gd name="connsiteX147" fmla="*/ 76060 w 581637"/>
                <a:gd name="connsiteY147" fmla="*/ 47054 h 398907"/>
                <a:gd name="connsiteX148" fmla="*/ 73014 w 581637"/>
                <a:gd name="connsiteY148" fmla="*/ 45339 h 398907"/>
                <a:gd name="connsiteX149" fmla="*/ 69397 w 581637"/>
                <a:gd name="connsiteY149" fmla="*/ 41815 h 398907"/>
                <a:gd name="connsiteX150" fmla="*/ 67874 w 581637"/>
                <a:gd name="connsiteY150" fmla="*/ 39529 h 398907"/>
                <a:gd name="connsiteX151" fmla="*/ 69016 w 581637"/>
                <a:gd name="connsiteY151" fmla="*/ 36957 h 398907"/>
                <a:gd name="connsiteX152" fmla="*/ 71967 w 581637"/>
                <a:gd name="connsiteY152" fmla="*/ 35147 h 398907"/>
                <a:gd name="connsiteX153" fmla="*/ 75013 w 581637"/>
                <a:gd name="connsiteY153" fmla="*/ 34385 h 398907"/>
                <a:gd name="connsiteX154" fmla="*/ 77774 w 581637"/>
                <a:gd name="connsiteY154" fmla="*/ 35909 h 398907"/>
                <a:gd name="connsiteX155" fmla="*/ 80534 w 581637"/>
                <a:gd name="connsiteY155" fmla="*/ 38481 h 398907"/>
                <a:gd name="connsiteX156" fmla="*/ 81582 w 581637"/>
                <a:gd name="connsiteY156" fmla="*/ 40862 h 398907"/>
                <a:gd name="connsiteX157" fmla="*/ 82248 w 581637"/>
                <a:gd name="connsiteY157" fmla="*/ 43815 h 398907"/>
                <a:gd name="connsiteX158" fmla="*/ 81106 w 581637"/>
                <a:gd name="connsiteY158" fmla="*/ 46577 h 398907"/>
                <a:gd name="connsiteX159" fmla="*/ 81106 w 581637"/>
                <a:gd name="connsiteY159" fmla="*/ 48578 h 398907"/>
                <a:gd name="connsiteX160" fmla="*/ 239699 w 581637"/>
                <a:gd name="connsiteY160" fmla="*/ 41720 h 398907"/>
                <a:gd name="connsiteX161" fmla="*/ 241222 w 581637"/>
                <a:gd name="connsiteY161" fmla="*/ 41720 h 398907"/>
                <a:gd name="connsiteX162" fmla="*/ 242270 w 581637"/>
                <a:gd name="connsiteY162" fmla="*/ 40196 h 398907"/>
                <a:gd name="connsiteX163" fmla="*/ 242270 w 581637"/>
                <a:gd name="connsiteY163" fmla="*/ 37814 h 398907"/>
                <a:gd name="connsiteX164" fmla="*/ 241128 w 581637"/>
                <a:gd name="connsiteY164" fmla="*/ 34766 h 398907"/>
                <a:gd name="connsiteX165" fmla="*/ 238367 w 581637"/>
                <a:gd name="connsiteY165" fmla="*/ 33147 h 398907"/>
                <a:gd name="connsiteX166" fmla="*/ 235701 w 581637"/>
                <a:gd name="connsiteY166" fmla="*/ 30385 h 398907"/>
                <a:gd name="connsiteX167" fmla="*/ 233797 w 581637"/>
                <a:gd name="connsiteY167" fmla="*/ 29051 h 398907"/>
                <a:gd name="connsiteX168" fmla="*/ 230942 w 581637"/>
                <a:gd name="connsiteY168" fmla="*/ 29051 h 398907"/>
                <a:gd name="connsiteX169" fmla="*/ 228371 w 581637"/>
                <a:gd name="connsiteY169" fmla="*/ 29051 h 398907"/>
                <a:gd name="connsiteX170" fmla="*/ 225134 w 581637"/>
                <a:gd name="connsiteY170" fmla="*/ 29051 h 398907"/>
                <a:gd name="connsiteX171" fmla="*/ 223231 w 581637"/>
                <a:gd name="connsiteY171" fmla="*/ 31052 h 398907"/>
                <a:gd name="connsiteX172" fmla="*/ 221327 w 581637"/>
                <a:gd name="connsiteY172" fmla="*/ 33814 h 398907"/>
                <a:gd name="connsiteX173" fmla="*/ 221898 w 581637"/>
                <a:gd name="connsiteY173" fmla="*/ 36862 h 398907"/>
                <a:gd name="connsiteX174" fmla="*/ 222945 w 581637"/>
                <a:gd name="connsiteY174" fmla="*/ 38957 h 398907"/>
                <a:gd name="connsiteX175" fmla="*/ 225706 w 581637"/>
                <a:gd name="connsiteY175" fmla="*/ 40196 h 398907"/>
                <a:gd name="connsiteX176" fmla="*/ 229418 w 581637"/>
                <a:gd name="connsiteY176" fmla="*/ 42482 h 398907"/>
                <a:gd name="connsiteX177" fmla="*/ 233036 w 581637"/>
                <a:gd name="connsiteY177" fmla="*/ 42482 h 398907"/>
                <a:gd name="connsiteX178" fmla="*/ 235416 w 581637"/>
                <a:gd name="connsiteY178" fmla="*/ 40672 h 398907"/>
                <a:gd name="connsiteX179" fmla="*/ 235416 w 581637"/>
                <a:gd name="connsiteY179" fmla="*/ 39338 h 398907"/>
                <a:gd name="connsiteX180" fmla="*/ 231418 w 581637"/>
                <a:gd name="connsiteY180" fmla="*/ 39338 h 398907"/>
                <a:gd name="connsiteX181" fmla="*/ 227229 w 581637"/>
                <a:gd name="connsiteY181" fmla="*/ 38386 h 398907"/>
                <a:gd name="connsiteX182" fmla="*/ 225325 w 581637"/>
                <a:gd name="connsiteY182" fmla="*/ 36005 h 398907"/>
                <a:gd name="connsiteX183" fmla="*/ 225991 w 581637"/>
                <a:gd name="connsiteY183" fmla="*/ 33052 h 398907"/>
                <a:gd name="connsiteX184" fmla="*/ 228562 w 581637"/>
                <a:gd name="connsiteY184" fmla="*/ 32290 h 398907"/>
                <a:gd name="connsiteX185" fmla="*/ 233322 w 581637"/>
                <a:gd name="connsiteY185" fmla="*/ 32290 h 398907"/>
                <a:gd name="connsiteX186" fmla="*/ 235891 w 581637"/>
                <a:gd name="connsiteY186" fmla="*/ 33814 h 398907"/>
                <a:gd name="connsiteX187" fmla="*/ 238652 w 581637"/>
                <a:gd name="connsiteY187" fmla="*/ 35528 h 398907"/>
                <a:gd name="connsiteX188" fmla="*/ 240556 w 581637"/>
                <a:gd name="connsiteY188" fmla="*/ 37624 h 398907"/>
                <a:gd name="connsiteX189" fmla="*/ 239509 w 581637"/>
                <a:gd name="connsiteY189" fmla="*/ 40291 h 398907"/>
                <a:gd name="connsiteX190" fmla="*/ 285488 w 581637"/>
                <a:gd name="connsiteY190" fmla="*/ 61627 h 398907"/>
                <a:gd name="connsiteX191" fmla="*/ 289486 w 581637"/>
                <a:gd name="connsiteY191" fmla="*/ 60674 h 398907"/>
                <a:gd name="connsiteX192" fmla="*/ 290248 w 581637"/>
                <a:gd name="connsiteY192" fmla="*/ 57436 h 398907"/>
                <a:gd name="connsiteX193" fmla="*/ 288248 w 581637"/>
                <a:gd name="connsiteY193" fmla="*/ 56198 h 398907"/>
                <a:gd name="connsiteX194" fmla="*/ 283584 w 581637"/>
                <a:gd name="connsiteY194" fmla="*/ 56864 h 398907"/>
                <a:gd name="connsiteX195" fmla="*/ 280348 w 581637"/>
                <a:gd name="connsiteY195" fmla="*/ 56864 h 398907"/>
                <a:gd name="connsiteX196" fmla="*/ 277301 w 581637"/>
                <a:gd name="connsiteY196" fmla="*/ 56864 h 398907"/>
                <a:gd name="connsiteX197" fmla="*/ 276444 w 581637"/>
                <a:gd name="connsiteY197" fmla="*/ 58103 h 398907"/>
                <a:gd name="connsiteX198" fmla="*/ 277396 w 581637"/>
                <a:gd name="connsiteY198" fmla="*/ 60579 h 398907"/>
                <a:gd name="connsiteX199" fmla="*/ 317093 w 581637"/>
                <a:gd name="connsiteY199" fmla="*/ 40386 h 398907"/>
                <a:gd name="connsiteX200" fmla="*/ 313189 w 581637"/>
                <a:gd name="connsiteY200" fmla="*/ 39815 h 398907"/>
                <a:gd name="connsiteX201" fmla="*/ 311666 w 581637"/>
                <a:gd name="connsiteY201" fmla="*/ 41815 h 398907"/>
                <a:gd name="connsiteX202" fmla="*/ 310619 w 581637"/>
                <a:gd name="connsiteY202" fmla="*/ 43434 h 398907"/>
                <a:gd name="connsiteX203" fmla="*/ 307859 w 581637"/>
                <a:gd name="connsiteY203" fmla="*/ 41624 h 398907"/>
                <a:gd name="connsiteX204" fmla="*/ 306050 w 581637"/>
                <a:gd name="connsiteY204" fmla="*/ 39243 h 398907"/>
                <a:gd name="connsiteX205" fmla="*/ 304527 w 581637"/>
                <a:gd name="connsiteY205" fmla="*/ 39243 h 398907"/>
                <a:gd name="connsiteX206" fmla="*/ 303480 w 581637"/>
                <a:gd name="connsiteY206" fmla="*/ 40196 h 398907"/>
                <a:gd name="connsiteX207" fmla="*/ 303480 w 581637"/>
                <a:gd name="connsiteY207" fmla="*/ 41910 h 398907"/>
                <a:gd name="connsiteX208" fmla="*/ 303480 w 581637"/>
                <a:gd name="connsiteY208" fmla="*/ 43434 h 398907"/>
                <a:gd name="connsiteX209" fmla="*/ 307573 w 581637"/>
                <a:gd name="connsiteY209" fmla="*/ 43434 h 398907"/>
                <a:gd name="connsiteX210" fmla="*/ 310715 w 581637"/>
                <a:gd name="connsiteY210" fmla="*/ 45244 h 398907"/>
                <a:gd name="connsiteX211" fmla="*/ 308811 w 581637"/>
                <a:gd name="connsiteY211" fmla="*/ 46673 h 398907"/>
                <a:gd name="connsiteX212" fmla="*/ 306716 w 581637"/>
                <a:gd name="connsiteY212" fmla="*/ 48197 h 398907"/>
                <a:gd name="connsiteX213" fmla="*/ 305955 w 581637"/>
                <a:gd name="connsiteY213" fmla="*/ 51054 h 398907"/>
                <a:gd name="connsiteX214" fmla="*/ 306621 w 581637"/>
                <a:gd name="connsiteY214" fmla="*/ 55245 h 398907"/>
                <a:gd name="connsiteX215" fmla="*/ 304812 w 581637"/>
                <a:gd name="connsiteY215" fmla="*/ 56388 h 398907"/>
                <a:gd name="connsiteX216" fmla="*/ 301100 w 581637"/>
                <a:gd name="connsiteY216" fmla="*/ 54769 h 398907"/>
                <a:gd name="connsiteX217" fmla="*/ 298244 w 581637"/>
                <a:gd name="connsiteY217" fmla="*/ 51911 h 398907"/>
                <a:gd name="connsiteX218" fmla="*/ 297197 w 581637"/>
                <a:gd name="connsiteY218" fmla="*/ 48863 h 398907"/>
                <a:gd name="connsiteX219" fmla="*/ 297197 w 581637"/>
                <a:gd name="connsiteY219" fmla="*/ 45053 h 398907"/>
                <a:gd name="connsiteX220" fmla="*/ 297768 w 581637"/>
                <a:gd name="connsiteY220" fmla="*/ 43244 h 398907"/>
                <a:gd name="connsiteX221" fmla="*/ 299291 w 581637"/>
                <a:gd name="connsiteY221" fmla="*/ 43244 h 398907"/>
                <a:gd name="connsiteX222" fmla="*/ 300338 w 581637"/>
                <a:gd name="connsiteY222" fmla="*/ 40767 h 398907"/>
                <a:gd name="connsiteX223" fmla="*/ 299196 w 581637"/>
                <a:gd name="connsiteY223" fmla="*/ 39053 h 398907"/>
                <a:gd name="connsiteX224" fmla="*/ 295198 w 581637"/>
                <a:gd name="connsiteY224" fmla="*/ 40577 h 398907"/>
                <a:gd name="connsiteX225" fmla="*/ 294531 w 581637"/>
                <a:gd name="connsiteY225" fmla="*/ 44768 h 398907"/>
                <a:gd name="connsiteX226" fmla="*/ 294531 w 581637"/>
                <a:gd name="connsiteY226" fmla="*/ 49340 h 398907"/>
                <a:gd name="connsiteX227" fmla="*/ 295388 w 581637"/>
                <a:gd name="connsiteY227" fmla="*/ 53816 h 398907"/>
                <a:gd name="connsiteX228" fmla="*/ 299387 w 581637"/>
                <a:gd name="connsiteY228" fmla="*/ 57531 h 398907"/>
                <a:gd name="connsiteX229" fmla="*/ 301956 w 581637"/>
                <a:gd name="connsiteY229" fmla="*/ 58769 h 398907"/>
                <a:gd name="connsiteX230" fmla="*/ 305764 w 581637"/>
                <a:gd name="connsiteY230" fmla="*/ 60008 h 398907"/>
                <a:gd name="connsiteX231" fmla="*/ 309096 w 581637"/>
                <a:gd name="connsiteY231" fmla="*/ 58769 h 398907"/>
                <a:gd name="connsiteX232" fmla="*/ 310238 w 581637"/>
                <a:gd name="connsiteY232" fmla="*/ 54102 h 398907"/>
                <a:gd name="connsiteX233" fmla="*/ 310905 w 581637"/>
                <a:gd name="connsiteY233" fmla="*/ 49530 h 398907"/>
                <a:gd name="connsiteX234" fmla="*/ 313951 w 581637"/>
                <a:gd name="connsiteY234" fmla="*/ 47816 h 398907"/>
                <a:gd name="connsiteX235" fmla="*/ 316046 w 581637"/>
                <a:gd name="connsiteY235" fmla="*/ 45720 h 398907"/>
                <a:gd name="connsiteX236" fmla="*/ 317759 w 581637"/>
                <a:gd name="connsiteY236" fmla="*/ 43339 h 398907"/>
                <a:gd name="connsiteX237" fmla="*/ 318520 w 581637"/>
                <a:gd name="connsiteY237" fmla="*/ 41529 h 398907"/>
                <a:gd name="connsiteX238" fmla="*/ 336131 w 581637"/>
                <a:gd name="connsiteY238" fmla="*/ 51245 h 398907"/>
                <a:gd name="connsiteX239" fmla="*/ 338702 w 581637"/>
                <a:gd name="connsiteY239" fmla="*/ 49625 h 398907"/>
                <a:gd name="connsiteX240" fmla="*/ 340605 w 581637"/>
                <a:gd name="connsiteY240" fmla="*/ 47530 h 398907"/>
                <a:gd name="connsiteX241" fmla="*/ 339939 w 581637"/>
                <a:gd name="connsiteY241" fmla="*/ 43910 h 398907"/>
                <a:gd name="connsiteX242" fmla="*/ 336131 w 581637"/>
                <a:gd name="connsiteY242" fmla="*/ 42101 h 398907"/>
                <a:gd name="connsiteX243" fmla="*/ 333085 w 581637"/>
                <a:gd name="connsiteY243" fmla="*/ 42101 h 398907"/>
                <a:gd name="connsiteX244" fmla="*/ 330610 w 581637"/>
                <a:gd name="connsiteY244" fmla="*/ 44291 h 398907"/>
                <a:gd name="connsiteX245" fmla="*/ 330610 w 581637"/>
                <a:gd name="connsiteY245" fmla="*/ 46577 h 398907"/>
                <a:gd name="connsiteX246" fmla="*/ 332895 w 581637"/>
                <a:gd name="connsiteY246" fmla="*/ 47530 h 398907"/>
                <a:gd name="connsiteX247" fmla="*/ 333942 w 581637"/>
                <a:gd name="connsiteY247" fmla="*/ 49530 h 398907"/>
                <a:gd name="connsiteX248" fmla="*/ 335370 w 581637"/>
                <a:gd name="connsiteY248" fmla="*/ 51149 h 398907"/>
                <a:gd name="connsiteX249" fmla="*/ 336703 w 581637"/>
                <a:gd name="connsiteY249" fmla="*/ 51149 h 398907"/>
                <a:gd name="connsiteX250" fmla="*/ 473687 w 581637"/>
                <a:gd name="connsiteY250" fmla="*/ 1048 h 398907"/>
                <a:gd name="connsiteX251" fmla="*/ 471783 w 581637"/>
                <a:gd name="connsiteY251" fmla="*/ 0 h 398907"/>
                <a:gd name="connsiteX252" fmla="*/ 470546 w 581637"/>
                <a:gd name="connsiteY252" fmla="*/ 572 h 398907"/>
                <a:gd name="connsiteX253" fmla="*/ 468832 w 581637"/>
                <a:gd name="connsiteY253" fmla="*/ 572 h 398907"/>
                <a:gd name="connsiteX254" fmla="*/ 468261 w 581637"/>
                <a:gd name="connsiteY254" fmla="*/ 2572 h 398907"/>
                <a:gd name="connsiteX255" fmla="*/ 468928 w 581637"/>
                <a:gd name="connsiteY255" fmla="*/ 4477 h 398907"/>
                <a:gd name="connsiteX256" fmla="*/ 469879 w 581637"/>
                <a:gd name="connsiteY256" fmla="*/ 6096 h 398907"/>
                <a:gd name="connsiteX257" fmla="*/ 471688 w 581637"/>
                <a:gd name="connsiteY257" fmla="*/ 6096 h 398907"/>
                <a:gd name="connsiteX258" fmla="*/ 472450 w 581637"/>
                <a:gd name="connsiteY258" fmla="*/ 4763 h 398907"/>
                <a:gd name="connsiteX259" fmla="*/ 473687 w 581637"/>
                <a:gd name="connsiteY259" fmla="*/ 3620 h 398907"/>
                <a:gd name="connsiteX260" fmla="*/ 473687 w 581637"/>
                <a:gd name="connsiteY260" fmla="*/ 572 h 398907"/>
                <a:gd name="connsiteX261" fmla="*/ 454649 w 581637"/>
                <a:gd name="connsiteY261" fmla="*/ 56864 h 398907"/>
                <a:gd name="connsiteX262" fmla="*/ 458266 w 581637"/>
                <a:gd name="connsiteY262" fmla="*/ 55912 h 398907"/>
                <a:gd name="connsiteX263" fmla="*/ 460646 w 581637"/>
                <a:gd name="connsiteY263" fmla="*/ 55245 h 398907"/>
                <a:gd name="connsiteX264" fmla="*/ 460646 w 581637"/>
                <a:gd name="connsiteY264" fmla="*/ 53054 h 398907"/>
                <a:gd name="connsiteX265" fmla="*/ 458932 w 581637"/>
                <a:gd name="connsiteY265" fmla="*/ 50197 h 398907"/>
                <a:gd name="connsiteX266" fmla="*/ 456267 w 581637"/>
                <a:gd name="connsiteY266" fmla="*/ 47625 h 398907"/>
                <a:gd name="connsiteX267" fmla="*/ 453887 w 581637"/>
                <a:gd name="connsiteY267" fmla="*/ 47625 h 398907"/>
                <a:gd name="connsiteX268" fmla="*/ 453316 w 581637"/>
                <a:gd name="connsiteY268" fmla="*/ 50483 h 398907"/>
                <a:gd name="connsiteX269" fmla="*/ 453316 w 581637"/>
                <a:gd name="connsiteY269" fmla="*/ 54388 h 398907"/>
                <a:gd name="connsiteX270" fmla="*/ 451602 w 581637"/>
                <a:gd name="connsiteY270" fmla="*/ 61913 h 398907"/>
                <a:gd name="connsiteX271" fmla="*/ 451602 w 581637"/>
                <a:gd name="connsiteY271" fmla="*/ 59055 h 398907"/>
                <a:gd name="connsiteX272" fmla="*/ 451602 w 581637"/>
                <a:gd name="connsiteY272" fmla="*/ 55531 h 398907"/>
                <a:gd name="connsiteX273" fmla="*/ 449508 w 581637"/>
                <a:gd name="connsiteY273" fmla="*/ 54007 h 398907"/>
                <a:gd name="connsiteX274" fmla="*/ 446557 w 581637"/>
                <a:gd name="connsiteY274" fmla="*/ 54007 h 398907"/>
                <a:gd name="connsiteX275" fmla="*/ 443796 w 581637"/>
                <a:gd name="connsiteY275" fmla="*/ 54769 h 398907"/>
                <a:gd name="connsiteX276" fmla="*/ 443035 w 581637"/>
                <a:gd name="connsiteY276" fmla="*/ 57531 h 398907"/>
                <a:gd name="connsiteX277" fmla="*/ 443796 w 581637"/>
                <a:gd name="connsiteY277" fmla="*/ 59055 h 398907"/>
                <a:gd name="connsiteX278" fmla="*/ 445796 w 581637"/>
                <a:gd name="connsiteY278" fmla="*/ 61817 h 398907"/>
                <a:gd name="connsiteX279" fmla="*/ 447414 w 581637"/>
                <a:gd name="connsiteY279" fmla="*/ 62484 h 398907"/>
                <a:gd name="connsiteX280" fmla="*/ 449698 w 581637"/>
                <a:gd name="connsiteY280" fmla="*/ 62484 h 398907"/>
                <a:gd name="connsiteX281" fmla="*/ 466357 w 581637"/>
                <a:gd name="connsiteY281" fmla="*/ 92583 h 398907"/>
                <a:gd name="connsiteX282" fmla="*/ 464549 w 581637"/>
                <a:gd name="connsiteY282" fmla="*/ 91821 h 398907"/>
                <a:gd name="connsiteX283" fmla="*/ 462835 w 581637"/>
                <a:gd name="connsiteY283" fmla="*/ 93726 h 398907"/>
                <a:gd name="connsiteX284" fmla="*/ 461788 w 581637"/>
                <a:gd name="connsiteY284" fmla="*/ 97631 h 398907"/>
                <a:gd name="connsiteX285" fmla="*/ 460646 w 581637"/>
                <a:gd name="connsiteY285" fmla="*/ 100108 h 398907"/>
                <a:gd name="connsiteX286" fmla="*/ 459789 w 581637"/>
                <a:gd name="connsiteY286" fmla="*/ 102870 h 398907"/>
                <a:gd name="connsiteX287" fmla="*/ 460646 w 581637"/>
                <a:gd name="connsiteY287" fmla="*/ 105918 h 398907"/>
                <a:gd name="connsiteX288" fmla="*/ 461883 w 581637"/>
                <a:gd name="connsiteY288" fmla="*/ 107537 h 398907"/>
                <a:gd name="connsiteX289" fmla="*/ 464929 w 581637"/>
                <a:gd name="connsiteY289" fmla="*/ 107537 h 398907"/>
                <a:gd name="connsiteX290" fmla="*/ 467595 w 581637"/>
                <a:gd name="connsiteY290" fmla="*/ 107537 h 398907"/>
                <a:gd name="connsiteX291" fmla="*/ 468547 w 581637"/>
                <a:gd name="connsiteY291" fmla="*/ 105918 h 398907"/>
                <a:gd name="connsiteX292" fmla="*/ 468547 w 581637"/>
                <a:gd name="connsiteY292" fmla="*/ 102870 h 398907"/>
                <a:gd name="connsiteX293" fmla="*/ 467404 w 581637"/>
                <a:gd name="connsiteY293" fmla="*/ 99727 h 398907"/>
                <a:gd name="connsiteX294" fmla="*/ 468166 w 581637"/>
                <a:gd name="connsiteY294" fmla="*/ 97346 h 398907"/>
                <a:gd name="connsiteX295" fmla="*/ 467309 w 581637"/>
                <a:gd name="connsiteY295" fmla="*/ 94679 h 398907"/>
                <a:gd name="connsiteX296" fmla="*/ 426186 w 581637"/>
                <a:gd name="connsiteY296" fmla="*/ 128111 h 398907"/>
                <a:gd name="connsiteX297" fmla="*/ 429327 w 581637"/>
                <a:gd name="connsiteY297" fmla="*/ 128111 h 398907"/>
                <a:gd name="connsiteX298" fmla="*/ 430850 w 581637"/>
                <a:gd name="connsiteY298" fmla="*/ 125825 h 398907"/>
                <a:gd name="connsiteX299" fmla="*/ 430850 w 581637"/>
                <a:gd name="connsiteY299" fmla="*/ 122968 h 398907"/>
                <a:gd name="connsiteX300" fmla="*/ 427899 w 581637"/>
                <a:gd name="connsiteY300" fmla="*/ 121158 h 398907"/>
                <a:gd name="connsiteX301" fmla="*/ 424186 w 581637"/>
                <a:gd name="connsiteY301" fmla="*/ 118777 h 398907"/>
                <a:gd name="connsiteX302" fmla="*/ 421902 w 581637"/>
                <a:gd name="connsiteY302" fmla="*/ 116300 h 398907"/>
                <a:gd name="connsiteX303" fmla="*/ 420093 w 581637"/>
                <a:gd name="connsiteY303" fmla="*/ 115253 h 398907"/>
                <a:gd name="connsiteX304" fmla="*/ 417332 w 581637"/>
                <a:gd name="connsiteY304" fmla="*/ 114491 h 398907"/>
                <a:gd name="connsiteX305" fmla="*/ 415809 w 581637"/>
                <a:gd name="connsiteY305" fmla="*/ 116205 h 398907"/>
                <a:gd name="connsiteX306" fmla="*/ 416571 w 581637"/>
                <a:gd name="connsiteY306" fmla="*/ 119348 h 398907"/>
                <a:gd name="connsiteX307" fmla="*/ 417713 w 581637"/>
                <a:gd name="connsiteY307" fmla="*/ 121444 h 398907"/>
                <a:gd name="connsiteX308" fmla="*/ 421045 w 581637"/>
                <a:gd name="connsiteY308" fmla="*/ 125159 h 398907"/>
                <a:gd name="connsiteX309" fmla="*/ 423329 w 581637"/>
                <a:gd name="connsiteY309" fmla="*/ 127159 h 398907"/>
                <a:gd name="connsiteX310" fmla="*/ 465786 w 581637"/>
                <a:gd name="connsiteY310" fmla="*/ 150495 h 398907"/>
                <a:gd name="connsiteX311" fmla="*/ 468737 w 581637"/>
                <a:gd name="connsiteY311" fmla="*/ 150495 h 398907"/>
                <a:gd name="connsiteX312" fmla="*/ 471212 w 581637"/>
                <a:gd name="connsiteY312" fmla="*/ 149352 h 398907"/>
                <a:gd name="connsiteX313" fmla="*/ 473211 w 581637"/>
                <a:gd name="connsiteY313" fmla="*/ 147733 h 398907"/>
                <a:gd name="connsiteX314" fmla="*/ 475877 w 581637"/>
                <a:gd name="connsiteY314" fmla="*/ 147733 h 398907"/>
                <a:gd name="connsiteX315" fmla="*/ 477210 w 581637"/>
                <a:gd name="connsiteY315" fmla="*/ 149066 h 398907"/>
                <a:gd name="connsiteX316" fmla="*/ 478828 w 581637"/>
                <a:gd name="connsiteY316" fmla="*/ 149066 h 398907"/>
                <a:gd name="connsiteX317" fmla="*/ 480256 w 581637"/>
                <a:gd name="connsiteY317" fmla="*/ 147257 h 398907"/>
                <a:gd name="connsiteX318" fmla="*/ 480256 w 581637"/>
                <a:gd name="connsiteY318" fmla="*/ 144113 h 398907"/>
                <a:gd name="connsiteX319" fmla="*/ 478352 w 581637"/>
                <a:gd name="connsiteY319" fmla="*/ 141827 h 398907"/>
                <a:gd name="connsiteX320" fmla="*/ 475115 w 581637"/>
                <a:gd name="connsiteY320" fmla="*/ 139732 h 398907"/>
                <a:gd name="connsiteX321" fmla="*/ 472545 w 581637"/>
                <a:gd name="connsiteY321" fmla="*/ 139732 h 398907"/>
                <a:gd name="connsiteX322" fmla="*/ 469213 w 581637"/>
                <a:gd name="connsiteY322" fmla="*/ 142018 h 398907"/>
                <a:gd name="connsiteX323" fmla="*/ 466357 w 581637"/>
                <a:gd name="connsiteY323" fmla="*/ 140970 h 398907"/>
                <a:gd name="connsiteX324" fmla="*/ 463216 w 581637"/>
                <a:gd name="connsiteY324" fmla="*/ 139827 h 398907"/>
                <a:gd name="connsiteX325" fmla="*/ 460360 w 581637"/>
                <a:gd name="connsiteY325" fmla="*/ 139827 h 398907"/>
                <a:gd name="connsiteX326" fmla="*/ 458171 w 581637"/>
                <a:gd name="connsiteY326" fmla="*/ 141827 h 398907"/>
                <a:gd name="connsiteX327" fmla="*/ 459408 w 581637"/>
                <a:gd name="connsiteY327" fmla="*/ 144590 h 398907"/>
                <a:gd name="connsiteX328" fmla="*/ 462359 w 581637"/>
                <a:gd name="connsiteY328" fmla="*/ 146304 h 398907"/>
                <a:gd name="connsiteX329" fmla="*/ 462359 w 581637"/>
                <a:gd name="connsiteY329" fmla="*/ 148685 h 398907"/>
                <a:gd name="connsiteX330" fmla="*/ 469784 w 581637"/>
                <a:gd name="connsiteY330" fmla="*/ 157925 h 398907"/>
                <a:gd name="connsiteX331" fmla="*/ 468261 w 581637"/>
                <a:gd name="connsiteY331" fmla="*/ 155639 h 398907"/>
                <a:gd name="connsiteX332" fmla="*/ 465881 w 581637"/>
                <a:gd name="connsiteY332" fmla="*/ 154400 h 398907"/>
                <a:gd name="connsiteX333" fmla="*/ 462359 w 581637"/>
                <a:gd name="connsiteY333" fmla="*/ 156210 h 398907"/>
                <a:gd name="connsiteX334" fmla="*/ 461407 w 581637"/>
                <a:gd name="connsiteY334" fmla="*/ 157925 h 398907"/>
                <a:gd name="connsiteX335" fmla="*/ 462549 w 581637"/>
                <a:gd name="connsiteY335" fmla="*/ 160782 h 398907"/>
                <a:gd name="connsiteX336" fmla="*/ 465596 w 581637"/>
                <a:gd name="connsiteY336" fmla="*/ 162592 h 398907"/>
                <a:gd name="connsiteX337" fmla="*/ 466928 w 581637"/>
                <a:gd name="connsiteY337" fmla="*/ 163735 h 398907"/>
                <a:gd name="connsiteX338" fmla="*/ 468451 w 581637"/>
                <a:gd name="connsiteY338" fmla="*/ 166211 h 398907"/>
                <a:gd name="connsiteX339" fmla="*/ 469784 w 581637"/>
                <a:gd name="connsiteY339" fmla="*/ 168116 h 398907"/>
                <a:gd name="connsiteX340" fmla="*/ 472069 w 581637"/>
                <a:gd name="connsiteY340" fmla="*/ 168974 h 398907"/>
                <a:gd name="connsiteX341" fmla="*/ 473306 w 581637"/>
                <a:gd name="connsiteY341" fmla="*/ 166592 h 398907"/>
                <a:gd name="connsiteX342" fmla="*/ 473306 w 581637"/>
                <a:gd name="connsiteY342" fmla="*/ 163259 h 398907"/>
                <a:gd name="connsiteX343" fmla="*/ 470641 w 581637"/>
                <a:gd name="connsiteY343" fmla="*/ 160020 h 398907"/>
                <a:gd name="connsiteX344" fmla="*/ 529471 w 581637"/>
                <a:gd name="connsiteY344" fmla="*/ 194120 h 398907"/>
                <a:gd name="connsiteX345" fmla="*/ 528424 w 581637"/>
                <a:gd name="connsiteY345" fmla="*/ 190786 h 398907"/>
                <a:gd name="connsiteX346" fmla="*/ 529471 w 581637"/>
                <a:gd name="connsiteY346" fmla="*/ 187547 h 398907"/>
                <a:gd name="connsiteX347" fmla="*/ 531089 w 581637"/>
                <a:gd name="connsiteY347" fmla="*/ 184404 h 398907"/>
                <a:gd name="connsiteX348" fmla="*/ 529756 w 581637"/>
                <a:gd name="connsiteY348" fmla="*/ 181166 h 398907"/>
                <a:gd name="connsiteX349" fmla="*/ 524140 w 581637"/>
                <a:gd name="connsiteY349" fmla="*/ 176975 h 398907"/>
                <a:gd name="connsiteX350" fmla="*/ 520142 w 581637"/>
                <a:gd name="connsiteY350" fmla="*/ 174403 h 398907"/>
                <a:gd name="connsiteX351" fmla="*/ 515858 w 581637"/>
                <a:gd name="connsiteY351" fmla="*/ 172688 h 398907"/>
                <a:gd name="connsiteX352" fmla="*/ 511765 w 581637"/>
                <a:gd name="connsiteY352" fmla="*/ 173355 h 398907"/>
                <a:gd name="connsiteX353" fmla="*/ 510908 w 581637"/>
                <a:gd name="connsiteY353" fmla="*/ 175355 h 398907"/>
                <a:gd name="connsiteX354" fmla="*/ 512241 w 581637"/>
                <a:gd name="connsiteY354" fmla="*/ 178689 h 398907"/>
                <a:gd name="connsiteX355" fmla="*/ 513669 w 581637"/>
                <a:gd name="connsiteY355" fmla="*/ 181451 h 398907"/>
                <a:gd name="connsiteX356" fmla="*/ 516810 w 581637"/>
                <a:gd name="connsiteY356" fmla="*/ 184499 h 398907"/>
                <a:gd name="connsiteX357" fmla="*/ 520332 w 581637"/>
                <a:gd name="connsiteY357" fmla="*/ 189357 h 398907"/>
                <a:gd name="connsiteX358" fmla="*/ 523854 w 581637"/>
                <a:gd name="connsiteY358" fmla="*/ 191929 h 398907"/>
                <a:gd name="connsiteX359" fmla="*/ 526711 w 581637"/>
                <a:gd name="connsiteY359" fmla="*/ 194215 h 398907"/>
                <a:gd name="connsiteX360" fmla="*/ 529471 w 581637"/>
                <a:gd name="connsiteY360" fmla="*/ 194215 h 398907"/>
                <a:gd name="connsiteX361" fmla="*/ 527377 w 581637"/>
                <a:gd name="connsiteY361" fmla="*/ 212503 h 398907"/>
                <a:gd name="connsiteX362" fmla="*/ 529852 w 581637"/>
                <a:gd name="connsiteY362" fmla="*/ 210788 h 398907"/>
                <a:gd name="connsiteX363" fmla="*/ 529185 w 581637"/>
                <a:gd name="connsiteY363" fmla="*/ 207074 h 398907"/>
                <a:gd name="connsiteX364" fmla="*/ 528614 w 581637"/>
                <a:gd name="connsiteY364" fmla="*/ 204216 h 398907"/>
                <a:gd name="connsiteX365" fmla="*/ 526520 w 581637"/>
                <a:gd name="connsiteY365" fmla="*/ 202121 h 398907"/>
                <a:gd name="connsiteX366" fmla="*/ 523664 w 581637"/>
                <a:gd name="connsiteY366" fmla="*/ 200406 h 398907"/>
                <a:gd name="connsiteX367" fmla="*/ 521475 w 581637"/>
                <a:gd name="connsiteY367" fmla="*/ 200406 h 398907"/>
                <a:gd name="connsiteX368" fmla="*/ 521475 w 581637"/>
                <a:gd name="connsiteY368" fmla="*/ 202692 h 398907"/>
                <a:gd name="connsiteX369" fmla="*/ 523664 w 581637"/>
                <a:gd name="connsiteY369" fmla="*/ 204978 h 398907"/>
                <a:gd name="connsiteX370" fmla="*/ 523664 w 581637"/>
                <a:gd name="connsiteY370" fmla="*/ 206978 h 398907"/>
                <a:gd name="connsiteX371" fmla="*/ 522046 w 581637"/>
                <a:gd name="connsiteY371" fmla="*/ 206978 h 398907"/>
                <a:gd name="connsiteX372" fmla="*/ 520047 w 581637"/>
                <a:gd name="connsiteY372" fmla="*/ 205359 h 398907"/>
                <a:gd name="connsiteX373" fmla="*/ 518809 w 581637"/>
                <a:gd name="connsiteY373" fmla="*/ 206788 h 398907"/>
                <a:gd name="connsiteX374" fmla="*/ 520047 w 581637"/>
                <a:gd name="connsiteY374" fmla="*/ 209074 h 398907"/>
                <a:gd name="connsiteX375" fmla="*/ 524997 w 581637"/>
                <a:gd name="connsiteY375" fmla="*/ 212122 h 398907"/>
                <a:gd name="connsiteX376" fmla="*/ 527091 w 581637"/>
                <a:gd name="connsiteY376" fmla="*/ 212122 h 398907"/>
                <a:gd name="connsiteX377" fmla="*/ 527091 w 581637"/>
                <a:gd name="connsiteY377" fmla="*/ 212122 h 398907"/>
                <a:gd name="connsiteX378" fmla="*/ 528709 w 581637"/>
                <a:gd name="connsiteY378" fmla="*/ 261938 h 398907"/>
                <a:gd name="connsiteX379" fmla="*/ 525758 w 581637"/>
                <a:gd name="connsiteY379" fmla="*/ 259937 h 398907"/>
                <a:gd name="connsiteX380" fmla="*/ 523474 w 581637"/>
                <a:gd name="connsiteY380" fmla="*/ 259937 h 398907"/>
                <a:gd name="connsiteX381" fmla="*/ 520903 w 581637"/>
                <a:gd name="connsiteY381" fmla="*/ 261747 h 398907"/>
                <a:gd name="connsiteX382" fmla="*/ 520903 w 581637"/>
                <a:gd name="connsiteY382" fmla="*/ 264224 h 398907"/>
                <a:gd name="connsiteX383" fmla="*/ 523188 w 581637"/>
                <a:gd name="connsiteY383" fmla="*/ 265367 h 398907"/>
                <a:gd name="connsiteX384" fmla="*/ 525948 w 581637"/>
                <a:gd name="connsiteY384" fmla="*/ 265367 h 398907"/>
                <a:gd name="connsiteX385" fmla="*/ 528709 w 581637"/>
                <a:gd name="connsiteY385" fmla="*/ 267843 h 398907"/>
                <a:gd name="connsiteX386" fmla="*/ 533374 w 581637"/>
                <a:gd name="connsiteY386" fmla="*/ 270129 h 398907"/>
                <a:gd name="connsiteX387" fmla="*/ 536420 w 581637"/>
                <a:gd name="connsiteY387" fmla="*/ 268891 h 398907"/>
                <a:gd name="connsiteX388" fmla="*/ 538420 w 581637"/>
                <a:gd name="connsiteY388" fmla="*/ 267272 h 398907"/>
                <a:gd name="connsiteX389" fmla="*/ 538420 w 581637"/>
                <a:gd name="connsiteY389" fmla="*/ 264509 h 398907"/>
                <a:gd name="connsiteX390" fmla="*/ 534802 w 581637"/>
                <a:gd name="connsiteY390" fmla="*/ 263176 h 398907"/>
                <a:gd name="connsiteX391" fmla="*/ 530138 w 581637"/>
                <a:gd name="connsiteY391" fmla="*/ 263176 h 398907"/>
                <a:gd name="connsiteX392" fmla="*/ 547748 w 581637"/>
                <a:gd name="connsiteY392" fmla="*/ 267272 h 398907"/>
                <a:gd name="connsiteX393" fmla="*/ 549843 w 581637"/>
                <a:gd name="connsiteY393" fmla="*/ 269081 h 398907"/>
                <a:gd name="connsiteX394" fmla="*/ 552889 w 581637"/>
                <a:gd name="connsiteY394" fmla="*/ 270224 h 398907"/>
                <a:gd name="connsiteX395" fmla="*/ 555935 w 581637"/>
                <a:gd name="connsiteY395" fmla="*/ 271367 h 398907"/>
                <a:gd name="connsiteX396" fmla="*/ 558410 w 581637"/>
                <a:gd name="connsiteY396" fmla="*/ 271367 h 398907"/>
                <a:gd name="connsiteX397" fmla="*/ 560124 w 581637"/>
                <a:gd name="connsiteY397" fmla="*/ 270034 h 398907"/>
                <a:gd name="connsiteX398" fmla="*/ 561647 w 581637"/>
                <a:gd name="connsiteY398" fmla="*/ 268129 h 398907"/>
                <a:gd name="connsiteX399" fmla="*/ 563932 w 581637"/>
                <a:gd name="connsiteY399" fmla="*/ 268129 h 398907"/>
                <a:gd name="connsiteX400" fmla="*/ 567454 w 581637"/>
                <a:gd name="connsiteY400" fmla="*/ 267176 h 398907"/>
                <a:gd name="connsiteX401" fmla="*/ 569262 w 581637"/>
                <a:gd name="connsiteY401" fmla="*/ 265367 h 398907"/>
                <a:gd name="connsiteX402" fmla="*/ 569262 w 581637"/>
                <a:gd name="connsiteY402" fmla="*/ 263557 h 398907"/>
                <a:gd name="connsiteX403" fmla="*/ 567454 w 581637"/>
                <a:gd name="connsiteY403" fmla="*/ 262223 h 398907"/>
                <a:gd name="connsiteX404" fmla="*/ 564503 w 581637"/>
                <a:gd name="connsiteY404" fmla="*/ 264700 h 398907"/>
                <a:gd name="connsiteX405" fmla="*/ 561171 w 581637"/>
                <a:gd name="connsiteY405" fmla="*/ 266414 h 398907"/>
                <a:gd name="connsiteX406" fmla="*/ 558601 w 581637"/>
                <a:gd name="connsiteY406" fmla="*/ 266414 h 398907"/>
                <a:gd name="connsiteX407" fmla="*/ 556697 w 581637"/>
                <a:gd name="connsiteY407" fmla="*/ 263938 h 398907"/>
                <a:gd name="connsiteX408" fmla="*/ 554126 w 581637"/>
                <a:gd name="connsiteY408" fmla="*/ 262414 h 398907"/>
                <a:gd name="connsiteX409" fmla="*/ 551556 w 581637"/>
                <a:gd name="connsiteY409" fmla="*/ 262414 h 398907"/>
                <a:gd name="connsiteX410" fmla="*/ 549367 w 581637"/>
                <a:gd name="connsiteY410" fmla="*/ 263652 h 398907"/>
                <a:gd name="connsiteX411" fmla="*/ 547273 w 581637"/>
                <a:gd name="connsiteY411" fmla="*/ 265176 h 398907"/>
                <a:gd name="connsiteX412" fmla="*/ 581638 w 581637"/>
                <a:gd name="connsiteY412" fmla="*/ 327374 h 398907"/>
                <a:gd name="connsiteX413" fmla="*/ 581638 w 581637"/>
                <a:gd name="connsiteY413" fmla="*/ 324898 h 398907"/>
                <a:gd name="connsiteX414" fmla="*/ 579829 w 581637"/>
                <a:gd name="connsiteY414" fmla="*/ 322421 h 398907"/>
                <a:gd name="connsiteX415" fmla="*/ 579068 w 581637"/>
                <a:gd name="connsiteY415" fmla="*/ 318611 h 398907"/>
                <a:gd name="connsiteX416" fmla="*/ 578306 w 581637"/>
                <a:gd name="connsiteY416" fmla="*/ 313849 h 398907"/>
                <a:gd name="connsiteX417" fmla="*/ 576117 w 581637"/>
                <a:gd name="connsiteY417" fmla="*/ 310229 h 398907"/>
                <a:gd name="connsiteX418" fmla="*/ 569262 w 581637"/>
                <a:gd name="connsiteY418" fmla="*/ 308420 h 398907"/>
                <a:gd name="connsiteX419" fmla="*/ 564598 w 581637"/>
                <a:gd name="connsiteY419" fmla="*/ 308420 h 398907"/>
                <a:gd name="connsiteX420" fmla="*/ 559362 w 581637"/>
                <a:gd name="connsiteY420" fmla="*/ 309658 h 398907"/>
                <a:gd name="connsiteX421" fmla="*/ 557363 w 581637"/>
                <a:gd name="connsiteY421" fmla="*/ 312611 h 398907"/>
                <a:gd name="connsiteX422" fmla="*/ 558125 w 581637"/>
                <a:gd name="connsiteY422" fmla="*/ 317183 h 398907"/>
                <a:gd name="connsiteX423" fmla="*/ 559934 w 581637"/>
                <a:gd name="connsiteY423" fmla="*/ 320135 h 398907"/>
                <a:gd name="connsiteX424" fmla="*/ 564027 w 581637"/>
                <a:gd name="connsiteY424" fmla="*/ 320802 h 398907"/>
                <a:gd name="connsiteX425" fmla="*/ 567073 w 581637"/>
                <a:gd name="connsiteY425" fmla="*/ 319659 h 398907"/>
                <a:gd name="connsiteX426" fmla="*/ 572213 w 581637"/>
                <a:gd name="connsiteY426" fmla="*/ 320612 h 398907"/>
                <a:gd name="connsiteX427" fmla="*/ 575926 w 581637"/>
                <a:gd name="connsiteY427" fmla="*/ 321374 h 398907"/>
                <a:gd name="connsiteX428" fmla="*/ 578020 w 581637"/>
                <a:gd name="connsiteY428" fmla="*/ 324612 h 398907"/>
                <a:gd name="connsiteX429" fmla="*/ 578972 w 581637"/>
                <a:gd name="connsiteY429" fmla="*/ 327279 h 398907"/>
                <a:gd name="connsiteX430" fmla="*/ 580591 w 581637"/>
                <a:gd name="connsiteY430" fmla="*/ 327946 h 398907"/>
                <a:gd name="connsiteX431" fmla="*/ 442939 w 581637"/>
                <a:gd name="connsiteY431" fmla="*/ 310134 h 398907"/>
                <a:gd name="connsiteX432" fmla="*/ 442939 w 581637"/>
                <a:gd name="connsiteY432" fmla="*/ 307848 h 398907"/>
                <a:gd name="connsiteX433" fmla="*/ 440750 w 581637"/>
                <a:gd name="connsiteY433" fmla="*/ 306800 h 398907"/>
                <a:gd name="connsiteX434" fmla="*/ 438180 w 581637"/>
                <a:gd name="connsiteY434" fmla="*/ 307372 h 398907"/>
                <a:gd name="connsiteX435" fmla="*/ 438180 w 581637"/>
                <a:gd name="connsiteY435" fmla="*/ 310229 h 398907"/>
                <a:gd name="connsiteX436" fmla="*/ 439893 w 581637"/>
                <a:gd name="connsiteY436" fmla="*/ 312134 h 398907"/>
                <a:gd name="connsiteX437" fmla="*/ 441512 w 581637"/>
                <a:gd name="connsiteY437" fmla="*/ 314801 h 398907"/>
                <a:gd name="connsiteX438" fmla="*/ 441512 w 581637"/>
                <a:gd name="connsiteY438" fmla="*/ 318135 h 398907"/>
                <a:gd name="connsiteX439" fmla="*/ 440845 w 581637"/>
                <a:gd name="connsiteY439" fmla="*/ 320802 h 398907"/>
                <a:gd name="connsiteX440" fmla="*/ 439988 w 581637"/>
                <a:gd name="connsiteY440" fmla="*/ 323850 h 398907"/>
                <a:gd name="connsiteX441" fmla="*/ 440845 w 581637"/>
                <a:gd name="connsiteY441" fmla="*/ 326612 h 398907"/>
                <a:gd name="connsiteX442" fmla="*/ 442273 w 581637"/>
                <a:gd name="connsiteY442" fmla="*/ 328994 h 398907"/>
                <a:gd name="connsiteX443" fmla="*/ 444653 w 581637"/>
                <a:gd name="connsiteY443" fmla="*/ 331756 h 398907"/>
                <a:gd name="connsiteX444" fmla="*/ 445700 w 581637"/>
                <a:gd name="connsiteY444" fmla="*/ 333756 h 398907"/>
                <a:gd name="connsiteX445" fmla="*/ 448365 w 581637"/>
                <a:gd name="connsiteY445" fmla="*/ 335375 h 398907"/>
                <a:gd name="connsiteX446" fmla="*/ 450650 w 581637"/>
                <a:gd name="connsiteY446" fmla="*/ 335375 h 398907"/>
                <a:gd name="connsiteX447" fmla="*/ 451698 w 581637"/>
                <a:gd name="connsiteY447" fmla="*/ 331851 h 398907"/>
                <a:gd name="connsiteX448" fmla="*/ 451698 w 581637"/>
                <a:gd name="connsiteY448" fmla="*/ 328517 h 398907"/>
                <a:gd name="connsiteX449" fmla="*/ 454744 w 581637"/>
                <a:gd name="connsiteY449" fmla="*/ 325850 h 398907"/>
                <a:gd name="connsiteX450" fmla="*/ 455410 w 581637"/>
                <a:gd name="connsiteY450" fmla="*/ 322802 h 398907"/>
                <a:gd name="connsiteX451" fmla="*/ 454267 w 581637"/>
                <a:gd name="connsiteY451" fmla="*/ 320231 h 398907"/>
                <a:gd name="connsiteX452" fmla="*/ 450079 w 581637"/>
                <a:gd name="connsiteY452" fmla="*/ 318421 h 398907"/>
                <a:gd name="connsiteX453" fmla="*/ 447033 w 581637"/>
                <a:gd name="connsiteY453" fmla="*/ 316516 h 398907"/>
                <a:gd name="connsiteX454" fmla="*/ 444748 w 581637"/>
                <a:gd name="connsiteY454" fmla="*/ 314230 h 398907"/>
                <a:gd name="connsiteX455" fmla="*/ 404861 w 581637"/>
                <a:gd name="connsiteY455" fmla="*/ 391478 h 398907"/>
                <a:gd name="connsiteX456" fmla="*/ 403053 w 581637"/>
                <a:gd name="connsiteY456" fmla="*/ 390239 h 398907"/>
                <a:gd name="connsiteX457" fmla="*/ 400292 w 581637"/>
                <a:gd name="connsiteY457" fmla="*/ 391478 h 398907"/>
                <a:gd name="connsiteX458" fmla="*/ 399626 w 581637"/>
                <a:gd name="connsiteY458" fmla="*/ 394240 h 398907"/>
                <a:gd name="connsiteX459" fmla="*/ 400483 w 581637"/>
                <a:gd name="connsiteY459" fmla="*/ 396716 h 398907"/>
                <a:gd name="connsiteX460" fmla="*/ 402577 w 581637"/>
                <a:gd name="connsiteY460" fmla="*/ 398907 h 398907"/>
                <a:gd name="connsiteX461" fmla="*/ 405243 w 581637"/>
                <a:gd name="connsiteY461" fmla="*/ 398907 h 398907"/>
                <a:gd name="connsiteX462" fmla="*/ 407432 w 581637"/>
                <a:gd name="connsiteY462" fmla="*/ 397574 h 398907"/>
                <a:gd name="connsiteX463" fmla="*/ 408479 w 581637"/>
                <a:gd name="connsiteY463" fmla="*/ 395764 h 398907"/>
                <a:gd name="connsiteX464" fmla="*/ 408479 w 581637"/>
                <a:gd name="connsiteY464" fmla="*/ 393764 h 398907"/>
                <a:gd name="connsiteX465" fmla="*/ 407147 w 581637"/>
                <a:gd name="connsiteY465" fmla="*/ 392621 h 398907"/>
                <a:gd name="connsiteX466" fmla="*/ 405718 w 581637"/>
                <a:gd name="connsiteY466" fmla="*/ 393478 h 398907"/>
                <a:gd name="connsiteX467" fmla="*/ 405718 w 581637"/>
                <a:gd name="connsiteY467" fmla="*/ 395478 h 398907"/>
                <a:gd name="connsiteX468" fmla="*/ 403529 w 581637"/>
                <a:gd name="connsiteY468" fmla="*/ 395478 h 398907"/>
                <a:gd name="connsiteX469" fmla="*/ 402863 w 581637"/>
                <a:gd name="connsiteY469" fmla="*/ 393383 h 3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581637" h="398907">
                  <a:moveTo>
                    <a:pt x="354313" y="173641"/>
                  </a:moveTo>
                  <a:lnTo>
                    <a:pt x="353647" y="175832"/>
                  </a:lnTo>
                  <a:cubicBezTo>
                    <a:pt x="353647" y="175832"/>
                    <a:pt x="354980" y="178784"/>
                    <a:pt x="356122" y="179356"/>
                  </a:cubicBezTo>
                  <a:cubicBezTo>
                    <a:pt x="357264" y="179927"/>
                    <a:pt x="356122" y="182023"/>
                    <a:pt x="356122" y="182023"/>
                  </a:cubicBezTo>
                  <a:lnTo>
                    <a:pt x="355075" y="184976"/>
                  </a:lnTo>
                  <a:lnTo>
                    <a:pt x="352124" y="184976"/>
                  </a:lnTo>
                  <a:lnTo>
                    <a:pt x="349268" y="183071"/>
                  </a:lnTo>
                  <a:lnTo>
                    <a:pt x="347269" y="180023"/>
                  </a:lnTo>
                  <a:cubicBezTo>
                    <a:pt x="347269" y="180023"/>
                    <a:pt x="345936" y="176879"/>
                    <a:pt x="345746" y="176308"/>
                  </a:cubicBezTo>
                  <a:cubicBezTo>
                    <a:pt x="345556" y="175736"/>
                    <a:pt x="343937" y="172117"/>
                    <a:pt x="343937" y="172117"/>
                  </a:cubicBezTo>
                  <a:lnTo>
                    <a:pt x="343937" y="167640"/>
                  </a:lnTo>
                  <a:lnTo>
                    <a:pt x="341653" y="165830"/>
                  </a:lnTo>
                  <a:lnTo>
                    <a:pt x="336131" y="163640"/>
                  </a:lnTo>
                  <a:lnTo>
                    <a:pt x="331848" y="163640"/>
                  </a:lnTo>
                  <a:lnTo>
                    <a:pt x="324517" y="163640"/>
                  </a:lnTo>
                  <a:lnTo>
                    <a:pt x="320329" y="161163"/>
                  </a:lnTo>
                  <a:lnTo>
                    <a:pt x="315950" y="158401"/>
                  </a:lnTo>
                  <a:lnTo>
                    <a:pt x="312809" y="155829"/>
                  </a:lnTo>
                  <a:lnTo>
                    <a:pt x="307002" y="154496"/>
                  </a:lnTo>
                  <a:lnTo>
                    <a:pt x="305289" y="152019"/>
                  </a:lnTo>
                  <a:cubicBezTo>
                    <a:pt x="305289" y="152019"/>
                    <a:pt x="310809" y="152972"/>
                    <a:pt x="311476" y="152972"/>
                  </a:cubicBezTo>
                  <a:cubicBezTo>
                    <a:pt x="312450" y="152738"/>
                    <a:pt x="313382" y="152353"/>
                    <a:pt x="314236" y="151829"/>
                  </a:cubicBezTo>
                  <a:lnTo>
                    <a:pt x="316902" y="151829"/>
                  </a:lnTo>
                  <a:lnTo>
                    <a:pt x="320519" y="152591"/>
                  </a:lnTo>
                  <a:lnTo>
                    <a:pt x="324708" y="154019"/>
                  </a:lnTo>
                  <a:lnTo>
                    <a:pt x="328325" y="154686"/>
                  </a:lnTo>
                  <a:cubicBezTo>
                    <a:pt x="330119" y="154038"/>
                    <a:pt x="331841" y="153208"/>
                    <a:pt x="333466" y="152210"/>
                  </a:cubicBezTo>
                  <a:cubicBezTo>
                    <a:pt x="333466" y="152210"/>
                    <a:pt x="337845" y="148685"/>
                    <a:pt x="338131" y="148304"/>
                  </a:cubicBezTo>
                  <a:cubicBezTo>
                    <a:pt x="338416" y="147923"/>
                    <a:pt x="339558" y="151638"/>
                    <a:pt x="339844" y="152305"/>
                  </a:cubicBezTo>
                  <a:cubicBezTo>
                    <a:pt x="340353" y="153172"/>
                    <a:pt x="340926" y="153999"/>
                    <a:pt x="341558" y="154781"/>
                  </a:cubicBezTo>
                  <a:lnTo>
                    <a:pt x="344318" y="157829"/>
                  </a:lnTo>
                  <a:lnTo>
                    <a:pt x="346888" y="160401"/>
                  </a:lnTo>
                  <a:lnTo>
                    <a:pt x="349839" y="162306"/>
                  </a:lnTo>
                  <a:lnTo>
                    <a:pt x="352124" y="164497"/>
                  </a:lnTo>
                  <a:lnTo>
                    <a:pt x="352124" y="166497"/>
                  </a:lnTo>
                  <a:lnTo>
                    <a:pt x="350982" y="167831"/>
                  </a:lnTo>
                  <a:cubicBezTo>
                    <a:pt x="350874" y="168589"/>
                    <a:pt x="350874" y="169358"/>
                    <a:pt x="350982" y="170117"/>
                  </a:cubicBezTo>
                  <a:cubicBezTo>
                    <a:pt x="350982" y="171164"/>
                    <a:pt x="353266" y="172307"/>
                    <a:pt x="353266" y="172307"/>
                  </a:cubicBezTo>
                  <a:close/>
                  <a:moveTo>
                    <a:pt x="378302" y="235172"/>
                  </a:moveTo>
                  <a:lnTo>
                    <a:pt x="380778" y="233458"/>
                  </a:lnTo>
                  <a:lnTo>
                    <a:pt x="382586" y="230124"/>
                  </a:lnTo>
                  <a:lnTo>
                    <a:pt x="382586" y="226695"/>
                  </a:lnTo>
                  <a:cubicBezTo>
                    <a:pt x="382586" y="226695"/>
                    <a:pt x="380302" y="224219"/>
                    <a:pt x="380396" y="223171"/>
                  </a:cubicBezTo>
                  <a:cubicBezTo>
                    <a:pt x="380356" y="222367"/>
                    <a:pt x="380055" y="221598"/>
                    <a:pt x="379539" y="220980"/>
                  </a:cubicBezTo>
                  <a:lnTo>
                    <a:pt x="376970" y="219170"/>
                  </a:lnTo>
                  <a:cubicBezTo>
                    <a:pt x="376970" y="219170"/>
                    <a:pt x="375827" y="216503"/>
                    <a:pt x="376208" y="216122"/>
                  </a:cubicBezTo>
                  <a:cubicBezTo>
                    <a:pt x="376788" y="215415"/>
                    <a:pt x="377151" y="214555"/>
                    <a:pt x="377255" y="213646"/>
                  </a:cubicBezTo>
                  <a:cubicBezTo>
                    <a:pt x="376745" y="212727"/>
                    <a:pt x="376138" y="211865"/>
                    <a:pt x="375447" y="211074"/>
                  </a:cubicBezTo>
                  <a:lnTo>
                    <a:pt x="370116" y="211074"/>
                  </a:lnTo>
                  <a:lnTo>
                    <a:pt x="366498" y="209931"/>
                  </a:lnTo>
                  <a:cubicBezTo>
                    <a:pt x="365994" y="209548"/>
                    <a:pt x="365407" y="209287"/>
                    <a:pt x="364785" y="209169"/>
                  </a:cubicBezTo>
                  <a:cubicBezTo>
                    <a:pt x="364023" y="209169"/>
                    <a:pt x="362786" y="208121"/>
                    <a:pt x="362786" y="209169"/>
                  </a:cubicBezTo>
                  <a:cubicBezTo>
                    <a:pt x="362910" y="210392"/>
                    <a:pt x="363133" y="211602"/>
                    <a:pt x="363452" y="212789"/>
                  </a:cubicBezTo>
                  <a:lnTo>
                    <a:pt x="366308" y="214789"/>
                  </a:lnTo>
                  <a:lnTo>
                    <a:pt x="369449" y="217551"/>
                  </a:lnTo>
                  <a:lnTo>
                    <a:pt x="372591" y="219837"/>
                  </a:lnTo>
                  <a:lnTo>
                    <a:pt x="374494" y="222028"/>
                  </a:lnTo>
                  <a:cubicBezTo>
                    <a:pt x="374494" y="222028"/>
                    <a:pt x="373638" y="225743"/>
                    <a:pt x="373638" y="226409"/>
                  </a:cubicBezTo>
                  <a:cubicBezTo>
                    <a:pt x="373638" y="227076"/>
                    <a:pt x="374780" y="231648"/>
                    <a:pt x="374780" y="231648"/>
                  </a:cubicBezTo>
                  <a:lnTo>
                    <a:pt x="376494" y="233839"/>
                  </a:lnTo>
                  <a:close/>
                  <a:moveTo>
                    <a:pt x="407432" y="257842"/>
                  </a:moveTo>
                  <a:lnTo>
                    <a:pt x="409431" y="256032"/>
                  </a:lnTo>
                  <a:cubicBezTo>
                    <a:pt x="410266" y="255209"/>
                    <a:pt x="411030" y="254316"/>
                    <a:pt x="411716" y="253365"/>
                  </a:cubicBezTo>
                  <a:cubicBezTo>
                    <a:pt x="412294" y="252379"/>
                    <a:pt x="412742" y="251323"/>
                    <a:pt x="413049" y="250222"/>
                  </a:cubicBezTo>
                  <a:lnTo>
                    <a:pt x="415238" y="248698"/>
                  </a:lnTo>
                  <a:cubicBezTo>
                    <a:pt x="415238" y="248698"/>
                    <a:pt x="415809" y="246507"/>
                    <a:pt x="415904" y="246031"/>
                  </a:cubicBezTo>
                  <a:cubicBezTo>
                    <a:pt x="416001" y="245017"/>
                    <a:pt x="416001" y="243997"/>
                    <a:pt x="415904" y="242983"/>
                  </a:cubicBezTo>
                  <a:lnTo>
                    <a:pt x="415904" y="240221"/>
                  </a:lnTo>
                  <a:lnTo>
                    <a:pt x="414952" y="239078"/>
                  </a:lnTo>
                  <a:lnTo>
                    <a:pt x="412477" y="239078"/>
                  </a:lnTo>
                  <a:lnTo>
                    <a:pt x="410763" y="242697"/>
                  </a:lnTo>
                  <a:lnTo>
                    <a:pt x="408098" y="245174"/>
                  </a:lnTo>
                  <a:lnTo>
                    <a:pt x="405052" y="245174"/>
                  </a:lnTo>
                  <a:lnTo>
                    <a:pt x="402863" y="246317"/>
                  </a:lnTo>
                  <a:lnTo>
                    <a:pt x="398388" y="246317"/>
                  </a:lnTo>
                  <a:lnTo>
                    <a:pt x="395533" y="246983"/>
                  </a:lnTo>
                  <a:lnTo>
                    <a:pt x="393724" y="248984"/>
                  </a:lnTo>
                  <a:lnTo>
                    <a:pt x="395247" y="252032"/>
                  </a:lnTo>
                  <a:lnTo>
                    <a:pt x="397912" y="253841"/>
                  </a:lnTo>
                  <a:lnTo>
                    <a:pt x="402577" y="255270"/>
                  </a:lnTo>
                  <a:lnTo>
                    <a:pt x="404861" y="257556"/>
                  </a:lnTo>
                  <a:lnTo>
                    <a:pt x="406099" y="258223"/>
                  </a:lnTo>
                  <a:close/>
                  <a:moveTo>
                    <a:pt x="251503" y="176403"/>
                  </a:moveTo>
                  <a:lnTo>
                    <a:pt x="252360" y="174403"/>
                  </a:lnTo>
                  <a:cubicBezTo>
                    <a:pt x="252506" y="173488"/>
                    <a:pt x="252506" y="172556"/>
                    <a:pt x="252360" y="171641"/>
                  </a:cubicBezTo>
                  <a:cubicBezTo>
                    <a:pt x="251380" y="170791"/>
                    <a:pt x="250329" y="170027"/>
                    <a:pt x="249219" y="169355"/>
                  </a:cubicBezTo>
                  <a:lnTo>
                    <a:pt x="249219" y="166592"/>
                  </a:lnTo>
                  <a:lnTo>
                    <a:pt x="247030" y="164021"/>
                  </a:lnTo>
                  <a:cubicBezTo>
                    <a:pt x="246112" y="163436"/>
                    <a:pt x="245252" y="162766"/>
                    <a:pt x="244459" y="162020"/>
                  </a:cubicBezTo>
                  <a:cubicBezTo>
                    <a:pt x="243261" y="161174"/>
                    <a:pt x="241986" y="160440"/>
                    <a:pt x="240651" y="159829"/>
                  </a:cubicBezTo>
                  <a:lnTo>
                    <a:pt x="237891" y="159830"/>
                  </a:lnTo>
                  <a:lnTo>
                    <a:pt x="239033" y="162116"/>
                  </a:lnTo>
                  <a:lnTo>
                    <a:pt x="243317" y="163640"/>
                  </a:lnTo>
                  <a:cubicBezTo>
                    <a:pt x="244075" y="164504"/>
                    <a:pt x="244715" y="165465"/>
                    <a:pt x="245221" y="166497"/>
                  </a:cubicBezTo>
                  <a:cubicBezTo>
                    <a:pt x="245326" y="167000"/>
                    <a:pt x="245326" y="167518"/>
                    <a:pt x="245221" y="168021"/>
                  </a:cubicBezTo>
                  <a:cubicBezTo>
                    <a:pt x="245221" y="168021"/>
                    <a:pt x="243222" y="168021"/>
                    <a:pt x="243222" y="168021"/>
                  </a:cubicBezTo>
                  <a:lnTo>
                    <a:pt x="241699" y="165735"/>
                  </a:lnTo>
                  <a:lnTo>
                    <a:pt x="238938" y="164592"/>
                  </a:lnTo>
                  <a:cubicBezTo>
                    <a:pt x="239132" y="165249"/>
                    <a:pt x="239387" y="165887"/>
                    <a:pt x="239699" y="166497"/>
                  </a:cubicBezTo>
                  <a:cubicBezTo>
                    <a:pt x="239699" y="166497"/>
                    <a:pt x="241699" y="169736"/>
                    <a:pt x="242746" y="170117"/>
                  </a:cubicBezTo>
                  <a:cubicBezTo>
                    <a:pt x="243793" y="170498"/>
                    <a:pt x="245221" y="172307"/>
                    <a:pt x="245792" y="172784"/>
                  </a:cubicBezTo>
                  <a:lnTo>
                    <a:pt x="248838" y="175260"/>
                  </a:lnTo>
                  <a:close/>
                  <a:moveTo>
                    <a:pt x="276064" y="176403"/>
                  </a:moveTo>
                  <a:lnTo>
                    <a:pt x="278062" y="175260"/>
                  </a:lnTo>
                  <a:lnTo>
                    <a:pt x="278062" y="173260"/>
                  </a:lnTo>
                  <a:lnTo>
                    <a:pt x="276064" y="171831"/>
                  </a:lnTo>
                  <a:lnTo>
                    <a:pt x="273779" y="172974"/>
                  </a:lnTo>
                  <a:lnTo>
                    <a:pt x="273779" y="175546"/>
                  </a:lnTo>
                  <a:close/>
                  <a:moveTo>
                    <a:pt x="264831" y="119253"/>
                  </a:moveTo>
                  <a:lnTo>
                    <a:pt x="266258" y="117062"/>
                  </a:lnTo>
                  <a:lnTo>
                    <a:pt x="264831" y="114872"/>
                  </a:lnTo>
                  <a:cubicBezTo>
                    <a:pt x="264938" y="114050"/>
                    <a:pt x="264938" y="113217"/>
                    <a:pt x="264831" y="112395"/>
                  </a:cubicBezTo>
                  <a:cubicBezTo>
                    <a:pt x="264148" y="111052"/>
                    <a:pt x="263210" y="109855"/>
                    <a:pt x="262070" y="108871"/>
                  </a:cubicBezTo>
                  <a:cubicBezTo>
                    <a:pt x="261499" y="108871"/>
                    <a:pt x="259024" y="108871"/>
                    <a:pt x="259024" y="108871"/>
                  </a:cubicBezTo>
                  <a:lnTo>
                    <a:pt x="258167" y="110871"/>
                  </a:lnTo>
                  <a:cubicBezTo>
                    <a:pt x="258167" y="111538"/>
                    <a:pt x="258167" y="112014"/>
                    <a:pt x="258834" y="113919"/>
                  </a:cubicBezTo>
                  <a:cubicBezTo>
                    <a:pt x="259734" y="115359"/>
                    <a:pt x="260822" y="116673"/>
                    <a:pt x="262070" y="117824"/>
                  </a:cubicBezTo>
                  <a:close/>
                  <a:moveTo>
                    <a:pt x="12185" y="132493"/>
                  </a:moveTo>
                  <a:cubicBezTo>
                    <a:pt x="12468" y="131914"/>
                    <a:pt x="12691" y="131307"/>
                    <a:pt x="12851" y="130683"/>
                  </a:cubicBezTo>
                  <a:cubicBezTo>
                    <a:pt x="12426" y="129719"/>
                    <a:pt x="11916" y="128795"/>
                    <a:pt x="11328" y="127921"/>
                  </a:cubicBezTo>
                  <a:lnTo>
                    <a:pt x="8853" y="126683"/>
                  </a:lnTo>
                  <a:cubicBezTo>
                    <a:pt x="7964" y="125833"/>
                    <a:pt x="6973" y="125097"/>
                    <a:pt x="5902" y="124492"/>
                  </a:cubicBezTo>
                  <a:lnTo>
                    <a:pt x="1809" y="123635"/>
                  </a:lnTo>
                  <a:lnTo>
                    <a:pt x="0" y="124397"/>
                  </a:lnTo>
                  <a:lnTo>
                    <a:pt x="0" y="126683"/>
                  </a:lnTo>
                  <a:cubicBezTo>
                    <a:pt x="526" y="127502"/>
                    <a:pt x="1132" y="128268"/>
                    <a:pt x="1809" y="128969"/>
                  </a:cubicBezTo>
                  <a:cubicBezTo>
                    <a:pt x="2692" y="129434"/>
                    <a:pt x="3616" y="129816"/>
                    <a:pt x="4569" y="130112"/>
                  </a:cubicBezTo>
                  <a:cubicBezTo>
                    <a:pt x="5236" y="130112"/>
                    <a:pt x="7330" y="132017"/>
                    <a:pt x="7711" y="132112"/>
                  </a:cubicBezTo>
                  <a:lnTo>
                    <a:pt x="9710" y="132112"/>
                  </a:lnTo>
                  <a:lnTo>
                    <a:pt x="12185" y="132112"/>
                  </a:lnTo>
                  <a:close/>
                  <a:moveTo>
                    <a:pt x="82153" y="49530"/>
                  </a:moveTo>
                  <a:lnTo>
                    <a:pt x="84342" y="46006"/>
                  </a:lnTo>
                  <a:lnTo>
                    <a:pt x="85770" y="42767"/>
                  </a:lnTo>
                  <a:lnTo>
                    <a:pt x="84913" y="39433"/>
                  </a:lnTo>
                  <a:lnTo>
                    <a:pt x="82914" y="34671"/>
                  </a:lnTo>
                  <a:lnTo>
                    <a:pt x="78821" y="32004"/>
                  </a:lnTo>
                  <a:lnTo>
                    <a:pt x="75299" y="30480"/>
                  </a:lnTo>
                  <a:lnTo>
                    <a:pt x="71491" y="30480"/>
                  </a:lnTo>
                  <a:lnTo>
                    <a:pt x="67969" y="33147"/>
                  </a:lnTo>
                  <a:cubicBezTo>
                    <a:pt x="67969" y="33147"/>
                    <a:pt x="65303" y="35624"/>
                    <a:pt x="65303" y="36290"/>
                  </a:cubicBezTo>
                  <a:cubicBezTo>
                    <a:pt x="65303" y="36957"/>
                    <a:pt x="64637" y="40005"/>
                    <a:pt x="64637" y="40005"/>
                  </a:cubicBezTo>
                  <a:lnTo>
                    <a:pt x="66826" y="43339"/>
                  </a:lnTo>
                  <a:lnTo>
                    <a:pt x="69492" y="46387"/>
                  </a:lnTo>
                  <a:lnTo>
                    <a:pt x="71110" y="49530"/>
                  </a:lnTo>
                  <a:lnTo>
                    <a:pt x="73776" y="51149"/>
                  </a:lnTo>
                  <a:lnTo>
                    <a:pt x="76060" y="51149"/>
                  </a:lnTo>
                  <a:lnTo>
                    <a:pt x="76917" y="49244"/>
                  </a:lnTo>
                  <a:lnTo>
                    <a:pt x="76060" y="47054"/>
                  </a:lnTo>
                  <a:cubicBezTo>
                    <a:pt x="74973" y="46620"/>
                    <a:pt x="73949" y="46044"/>
                    <a:pt x="73014" y="45339"/>
                  </a:cubicBezTo>
                  <a:lnTo>
                    <a:pt x="69397" y="41815"/>
                  </a:lnTo>
                  <a:lnTo>
                    <a:pt x="67874" y="39529"/>
                  </a:lnTo>
                  <a:lnTo>
                    <a:pt x="69016" y="36957"/>
                  </a:lnTo>
                  <a:lnTo>
                    <a:pt x="71967" y="35147"/>
                  </a:lnTo>
                  <a:lnTo>
                    <a:pt x="75013" y="34385"/>
                  </a:lnTo>
                  <a:lnTo>
                    <a:pt x="77774" y="35909"/>
                  </a:lnTo>
                  <a:lnTo>
                    <a:pt x="80534" y="38481"/>
                  </a:lnTo>
                  <a:lnTo>
                    <a:pt x="81582" y="40862"/>
                  </a:lnTo>
                  <a:lnTo>
                    <a:pt x="82248" y="43815"/>
                  </a:lnTo>
                  <a:lnTo>
                    <a:pt x="81106" y="46577"/>
                  </a:lnTo>
                  <a:lnTo>
                    <a:pt x="81106" y="48578"/>
                  </a:lnTo>
                  <a:close/>
                  <a:moveTo>
                    <a:pt x="239699" y="41720"/>
                  </a:moveTo>
                  <a:lnTo>
                    <a:pt x="241222" y="41720"/>
                  </a:lnTo>
                  <a:cubicBezTo>
                    <a:pt x="241793" y="41720"/>
                    <a:pt x="242270" y="40196"/>
                    <a:pt x="242270" y="40196"/>
                  </a:cubicBezTo>
                  <a:cubicBezTo>
                    <a:pt x="242417" y="39409"/>
                    <a:pt x="242417" y="38601"/>
                    <a:pt x="242270" y="37814"/>
                  </a:cubicBezTo>
                  <a:cubicBezTo>
                    <a:pt x="241815" y="36828"/>
                    <a:pt x="241433" y="35809"/>
                    <a:pt x="241128" y="34766"/>
                  </a:cubicBezTo>
                  <a:lnTo>
                    <a:pt x="238367" y="33147"/>
                  </a:lnTo>
                  <a:lnTo>
                    <a:pt x="235701" y="30385"/>
                  </a:lnTo>
                  <a:cubicBezTo>
                    <a:pt x="235116" y="29874"/>
                    <a:pt x="234478" y="29427"/>
                    <a:pt x="233797" y="29051"/>
                  </a:cubicBezTo>
                  <a:lnTo>
                    <a:pt x="230942" y="29051"/>
                  </a:lnTo>
                  <a:cubicBezTo>
                    <a:pt x="230092" y="28898"/>
                    <a:pt x="229221" y="28898"/>
                    <a:pt x="228371" y="29051"/>
                  </a:cubicBezTo>
                  <a:cubicBezTo>
                    <a:pt x="227800" y="29051"/>
                    <a:pt x="225801" y="29051"/>
                    <a:pt x="225134" y="29051"/>
                  </a:cubicBezTo>
                  <a:lnTo>
                    <a:pt x="223231" y="31052"/>
                  </a:lnTo>
                  <a:lnTo>
                    <a:pt x="221327" y="33814"/>
                  </a:lnTo>
                  <a:lnTo>
                    <a:pt x="221898" y="36862"/>
                  </a:lnTo>
                  <a:lnTo>
                    <a:pt x="222945" y="38957"/>
                  </a:lnTo>
                  <a:lnTo>
                    <a:pt x="225706" y="40196"/>
                  </a:lnTo>
                  <a:cubicBezTo>
                    <a:pt x="225706" y="40196"/>
                    <a:pt x="229038" y="42386"/>
                    <a:pt x="229418" y="42482"/>
                  </a:cubicBezTo>
                  <a:cubicBezTo>
                    <a:pt x="230620" y="42625"/>
                    <a:pt x="231834" y="42625"/>
                    <a:pt x="233036" y="42482"/>
                  </a:cubicBezTo>
                  <a:cubicBezTo>
                    <a:pt x="233904" y="41983"/>
                    <a:pt x="234703" y="41375"/>
                    <a:pt x="235416" y="40672"/>
                  </a:cubicBezTo>
                  <a:cubicBezTo>
                    <a:pt x="235416" y="40672"/>
                    <a:pt x="235416" y="39433"/>
                    <a:pt x="235416" y="39338"/>
                  </a:cubicBezTo>
                  <a:lnTo>
                    <a:pt x="231418" y="39338"/>
                  </a:lnTo>
                  <a:lnTo>
                    <a:pt x="227229" y="38386"/>
                  </a:lnTo>
                  <a:cubicBezTo>
                    <a:pt x="226549" y="37630"/>
                    <a:pt x="225912" y="36835"/>
                    <a:pt x="225325" y="36005"/>
                  </a:cubicBezTo>
                  <a:cubicBezTo>
                    <a:pt x="225325" y="36005"/>
                    <a:pt x="225991" y="33052"/>
                    <a:pt x="225991" y="33052"/>
                  </a:cubicBezTo>
                  <a:lnTo>
                    <a:pt x="228562" y="32290"/>
                  </a:lnTo>
                  <a:lnTo>
                    <a:pt x="233322" y="32290"/>
                  </a:lnTo>
                  <a:lnTo>
                    <a:pt x="235891" y="33814"/>
                  </a:lnTo>
                  <a:lnTo>
                    <a:pt x="238652" y="35528"/>
                  </a:lnTo>
                  <a:cubicBezTo>
                    <a:pt x="238652" y="35528"/>
                    <a:pt x="240651" y="37433"/>
                    <a:pt x="240556" y="37624"/>
                  </a:cubicBezTo>
                  <a:lnTo>
                    <a:pt x="239509" y="40291"/>
                  </a:lnTo>
                  <a:close/>
                  <a:moveTo>
                    <a:pt x="285488" y="61627"/>
                  </a:moveTo>
                  <a:lnTo>
                    <a:pt x="289486" y="60674"/>
                  </a:lnTo>
                  <a:lnTo>
                    <a:pt x="290248" y="57436"/>
                  </a:lnTo>
                  <a:cubicBezTo>
                    <a:pt x="289622" y="56960"/>
                    <a:pt x="288953" y="56545"/>
                    <a:pt x="288248" y="56198"/>
                  </a:cubicBezTo>
                  <a:lnTo>
                    <a:pt x="283584" y="56864"/>
                  </a:lnTo>
                  <a:lnTo>
                    <a:pt x="280348" y="56864"/>
                  </a:lnTo>
                  <a:lnTo>
                    <a:pt x="277301" y="56864"/>
                  </a:lnTo>
                  <a:cubicBezTo>
                    <a:pt x="277301" y="56864"/>
                    <a:pt x="276444" y="57626"/>
                    <a:pt x="276444" y="58103"/>
                  </a:cubicBezTo>
                  <a:cubicBezTo>
                    <a:pt x="276680" y="58957"/>
                    <a:pt x="276999" y="59787"/>
                    <a:pt x="277396" y="60579"/>
                  </a:cubicBezTo>
                  <a:close/>
                  <a:moveTo>
                    <a:pt x="317093" y="40386"/>
                  </a:moveTo>
                  <a:lnTo>
                    <a:pt x="313189" y="39815"/>
                  </a:lnTo>
                  <a:lnTo>
                    <a:pt x="311666" y="41815"/>
                  </a:lnTo>
                  <a:cubicBezTo>
                    <a:pt x="311666" y="41815"/>
                    <a:pt x="311095" y="43815"/>
                    <a:pt x="310619" y="43434"/>
                  </a:cubicBezTo>
                  <a:cubicBezTo>
                    <a:pt x="309739" y="42773"/>
                    <a:pt x="308816" y="42168"/>
                    <a:pt x="307859" y="41624"/>
                  </a:cubicBezTo>
                  <a:cubicBezTo>
                    <a:pt x="307858" y="41624"/>
                    <a:pt x="306621" y="39243"/>
                    <a:pt x="306050" y="39243"/>
                  </a:cubicBezTo>
                  <a:lnTo>
                    <a:pt x="304527" y="39243"/>
                  </a:lnTo>
                  <a:lnTo>
                    <a:pt x="303480" y="40196"/>
                  </a:lnTo>
                  <a:lnTo>
                    <a:pt x="303480" y="41910"/>
                  </a:lnTo>
                  <a:lnTo>
                    <a:pt x="303480" y="43434"/>
                  </a:lnTo>
                  <a:lnTo>
                    <a:pt x="307573" y="43434"/>
                  </a:lnTo>
                  <a:lnTo>
                    <a:pt x="310715" y="45244"/>
                  </a:lnTo>
                  <a:lnTo>
                    <a:pt x="308811" y="46673"/>
                  </a:lnTo>
                  <a:lnTo>
                    <a:pt x="306716" y="48197"/>
                  </a:lnTo>
                  <a:lnTo>
                    <a:pt x="305955" y="51054"/>
                  </a:lnTo>
                  <a:lnTo>
                    <a:pt x="306621" y="55245"/>
                  </a:lnTo>
                  <a:cubicBezTo>
                    <a:pt x="306046" y="55669"/>
                    <a:pt x="305441" y="56051"/>
                    <a:pt x="304812" y="56388"/>
                  </a:cubicBezTo>
                  <a:cubicBezTo>
                    <a:pt x="304813" y="56388"/>
                    <a:pt x="301100" y="54769"/>
                    <a:pt x="301100" y="54769"/>
                  </a:cubicBezTo>
                  <a:lnTo>
                    <a:pt x="298244" y="51911"/>
                  </a:lnTo>
                  <a:lnTo>
                    <a:pt x="297197" y="48863"/>
                  </a:lnTo>
                  <a:lnTo>
                    <a:pt x="297197" y="45053"/>
                  </a:lnTo>
                  <a:lnTo>
                    <a:pt x="297768" y="43244"/>
                  </a:lnTo>
                  <a:lnTo>
                    <a:pt x="299291" y="43244"/>
                  </a:lnTo>
                  <a:lnTo>
                    <a:pt x="300338" y="40767"/>
                  </a:lnTo>
                  <a:cubicBezTo>
                    <a:pt x="300338" y="40767"/>
                    <a:pt x="299481" y="39053"/>
                    <a:pt x="299196" y="39053"/>
                  </a:cubicBezTo>
                  <a:cubicBezTo>
                    <a:pt x="298910" y="39053"/>
                    <a:pt x="295198" y="40577"/>
                    <a:pt x="295198" y="40577"/>
                  </a:cubicBezTo>
                  <a:lnTo>
                    <a:pt x="294531" y="44768"/>
                  </a:lnTo>
                  <a:lnTo>
                    <a:pt x="294531" y="49340"/>
                  </a:lnTo>
                  <a:lnTo>
                    <a:pt x="295388" y="53816"/>
                  </a:lnTo>
                  <a:lnTo>
                    <a:pt x="299387" y="57531"/>
                  </a:lnTo>
                  <a:lnTo>
                    <a:pt x="301956" y="58769"/>
                  </a:lnTo>
                  <a:lnTo>
                    <a:pt x="305764" y="60008"/>
                  </a:lnTo>
                  <a:lnTo>
                    <a:pt x="309096" y="58769"/>
                  </a:lnTo>
                  <a:lnTo>
                    <a:pt x="310238" y="54102"/>
                  </a:lnTo>
                  <a:lnTo>
                    <a:pt x="310905" y="49530"/>
                  </a:lnTo>
                  <a:lnTo>
                    <a:pt x="313951" y="47816"/>
                  </a:lnTo>
                  <a:lnTo>
                    <a:pt x="316046" y="45720"/>
                  </a:lnTo>
                  <a:lnTo>
                    <a:pt x="317759" y="43339"/>
                  </a:lnTo>
                  <a:lnTo>
                    <a:pt x="318520" y="41529"/>
                  </a:lnTo>
                  <a:close/>
                  <a:moveTo>
                    <a:pt x="336131" y="51245"/>
                  </a:moveTo>
                  <a:lnTo>
                    <a:pt x="338702" y="49625"/>
                  </a:lnTo>
                  <a:lnTo>
                    <a:pt x="340605" y="47530"/>
                  </a:lnTo>
                  <a:lnTo>
                    <a:pt x="339939" y="43910"/>
                  </a:lnTo>
                  <a:lnTo>
                    <a:pt x="336131" y="42101"/>
                  </a:lnTo>
                  <a:lnTo>
                    <a:pt x="333085" y="42101"/>
                  </a:lnTo>
                  <a:lnTo>
                    <a:pt x="330610" y="44291"/>
                  </a:lnTo>
                  <a:lnTo>
                    <a:pt x="330610" y="46577"/>
                  </a:lnTo>
                  <a:lnTo>
                    <a:pt x="332895" y="47530"/>
                  </a:lnTo>
                  <a:lnTo>
                    <a:pt x="333942" y="49530"/>
                  </a:lnTo>
                  <a:lnTo>
                    <a:pt x="335370" y="51149"/>
                  </a:lnTo>
                  <a:lnTo>
                    <a:pt x="336703" y="51149"/>
                  </a:lnTo>
                  <a:close/>
                  <a:moveTo>
                    <a:pt x="473687" y="1048"/>
                  </a:moveTo>
                  <a:lnTo>
                    <a:pt x="471783" y="0"/>
                  </a:lnTo>
                  <a:lnTo>
                    <a:pt x="470546" y="572"/>
                  </a:lnTo>
                  <a:lnTo>
                    <a:pt x="468832" y="572"/>
                  </a:lnTo>
                  <a:lnTo>
                    <a:pt x="468261" y="2572"/>
                  </a:lnTo>
                  <a:cubicBezTo>
                    <a:pt x="468261" y="2572"/>
                    <a:pt x="468261" y="4096"/>
                    <a:pt x="468928" y="4477"/>
                  </a:cubicBezTo>
                  <a:lnTo>
                    <a:pt x="469879" y="6096"/>
                  </a:lnTo>
                  <a:lnTo>
                    <a:pt x="471688" y="6096"/>
                  </a:lnTo>
                  <a:lnTo>
                    <a:pt x="472450" y="4763"/>
                  </a:lnTo>
                  <a:lnTo>
                    <a:pt x="473687" y="3620"/>
                  </a:lnTo>
                  <a:lnTo>
                    <a:pt x="473687" y="572"/>
                  </a:lnTo>
                  <a:close/>
                  <a:moveTo>
                    <a:pt x="454649" y="56864"/>
                  </a:moveTo>
                  <a:lnTo>
                    <a:pt x="458266" y="55912"/>
                  </a:lnTo>
                  <a:lnTo>
                    <a:pt x="460646" y="55245"/>
                  </a:lnTo>
                  <a:cubicBezTo>
                    <a:pt x="460696" y="54516"/>
                    <a:pt x="460696" y="53784"/>
                    <a:pt x="460646" y="53054"/>
                  </a:cubicBezTo>
                  <a:cubicBezTo>
                    <a:pt x="460308" y="51980"/>
                    <a:pt x="459721" y="51001"/>
                    <a:pt x="458932" y="50197"/>
                  </a:cubicBezTo>
                  <a:cubicBezTo>
                    <a:pt x="458000" y="49386"/>
                    <a:pt x="457110" y="48528"/>
                    <a:pt x="456267" y="47625"/>
                  </a:cubicBezTo>
                  <a:cubicBezTo>
                    <a:pt x="456267" y="47625"/>
                    <a:pt x="453982" y="47625"/>
                    <a:pt x="453887" y="47625"/>
                  </a:cubicBezTo>
                  <a:lnTo>
                    <a:pt x="453316" y="50483"/>
                  </a:lnTo>
                  <a:lnTo>
                    <a:pt x="453316" y="54388"/>
                  </a:lnTo>
                  <a:close/>
                  <a:moveTo>
                    <a:pt x="451602" y="61913"/>
                  </a:moveTo>
                  <a:lnTo>
                    <a:pt x="451602" y="59055"/>
                  </a:lnTo>
                  <a:cubicBezTo>
                    <a:pt x="451602" y="59055"/>
                    <a:pt x="451602" y="55721"/>
                    <a:pt x="451602" y="55531"/>
                  </a:cubicBezTo>
                  <a:lnTo>
                    <a:pt x="449508" y="54007"/>
                  </a:lnTo>
                  <a:lnTo>
                    <a:pt x="446557" y="54007"/>
                  </a:lnTo>
                  <a:lnTo>
                    <a:pt x="443796" y="54769"/>
                  </a:lnTo>
                  <a:lnTo>
                    <a:pt x="443035" y="57531"/>
                  </a:lnTo>
                  <a:lnTo>
                    <a:pt x="443796" y="59055"/>
                  </a:lnTo>
                  <a:lnTo>
                    <a:pt x="445796" y="61817"/>
                  </a:lnTo>
                  <a:lnTo>
                    <a:pt x="447414" y="62484"/>
                  </a:lnTo>
                  <a:lnTo>
                    <a:pt x="449698" y="62484"/>
                  </a:lnTo>
                  <a:close/>
                  <a:moveTo>
                    <a:pt x="466357" y="92583"/>
                  </a:moveTo>
                  <a:lnTo>
                    <a:pt x="464549" y="91821"/>
                  </a:lnTo>
                  <a:lnTo>
                    <a:pt x="462835" y="93726"/>
                  </a:lnTo>
                  <a:cubicBezTo>
                    <a:pt x="462835" y="93726"/>
                    <a:pt x="461788" y="97346"/>
                    <a:pt x="461788" y="97631"/>
                  </a:cubicBezTo>
                  <a:cubicBezTo>
                    <a:pt x="461462" y="98481"/>
                    <a:pt x="461080" y="99308"/>
                    <a:pt x="460646" y="100108"/>
                  </a:cubicBezTo>
                  <a:lnTo>
                    <a:pt x="459789" y="102870"/>
                  </a:lnTo>
                  <a:lnTo>
                    <a:pt x="460646" y="105918"/>
                  </a:lnTo>
                  <a:cubicBezTo>
                    <a:pt x="460646" y="105918"/>
                    <a:pt x="461312" y="107252"/>
                    <a:pt x="461883" y="107537"/>
                  </a:cubicBezTo>
                  <a:cubicBezTo>
                    <a:pt x="462455" y="107823"/>
                    <a:pt x="464929" y="107537"/>
                    <a:pt x="464929" y="107537"/>
                  </a:cubicBezTo>
                  <a:lnTo>
                    <a:pt x="467595" y="107537"/>
                  </a:lnTo>
                  <a:lnTo>
                    <a:pt x="468547" y="105918"/>
                  </a:lnTo>
                  <a:lnTo>
                    <a:pt x="468547" y="102870"/>
                  </a:lnTo>
                  <a:lnTo>
                    <a:pt x="467404" y="99727"/>
                  </a:lnTo>
                  <a:lnTo>
                    <a:pt x="468166" y="97346"/>
                  </a:lnTo>
                  <a:lnTo>
                    <a:pt x="467309" y="94679"/>
                  </a:lnTo>
                  <a:close/>
                  <a:moveTo>
                    <a:pt x="426186" y="128111"/>
                  </a:moveTo>
                  <a:cubicBezTo>
                    <a:pt x="427229" y="128235"/>
                    <a:pt x="428284" y="128235"/>
                    <a:pt x="429327" y="128111"/>
                  </a:cubicBezTo>
                  <a:cubicBezTo>
                    <a:pt x="429878" y="127379"/>
                    <a:pt x="430387" y="126616"/>
                    <a:pt x="430850" y="125825"/>
                  </a:cubicBezTo>
                  <a:cubicBezTo>
                    <a:pt x="431042" y="124883"/>
                    <a:pt x="431042" y="123911"/>
                    <a:pt x="430850" y="122968"/>
                  </a:cubicBezTo>
                  <a:cubicBezTo>
                    <a:pt x="429985" y="122189"/>
                    <a:pt x="428985" y="121576"/>
                    <a:pt x="427899" y="121158"/>
                  </a:cubicBezTo>
                  <a:cubicBezTo>
                    <a:pt x="426595" y="120473"/>
                    <a:pt x="425353" y="119676"/>
                    <a:pt x="424186" y="118777"/>
                  </a:cubicBezTo>
                  <a:lnTo>
                    <a:pt x="421902" y="116300"/>
                  </a:lnTo>
                  <a:lnTo>
                    <a:pt x="420093" y="115253"/>
                  </a:lnTo>
                  <a:lnTo>
                    <a:pt x="417332" y="114491"/>
                  </a:lnTo>
                  <a:lnTo>
                    <a:pt x="415809" y="116205"/>
                  </a:lnTo>
                  <a:lnTo>
                    <a:pt x="416571" y="119348"/>
                  </a:lnTo>
                  <a:cubicBezTo>
                    <a:pt x="417000" y="120020"/>
                    <a:pt x="417381" y="120720"/>
                    <a:pt x="417713" y="121444"/>
                  </a:cubicBezTo>
                  <a:cubicBezTo>
                    <a:pt x="418707" y="122782"/>
                    <a:pt x="419823" y="124025"/>
                    <a:pt x="421045" y="125159"/>
                  </a:cubicBezTo>
                  <a:lnTo>
                    <a:pt x="423329" y="127159"/>
                  </a:lnTo>
                  <a:close/>
                  <a:moveTo>
                    <a:pt x="465786" y="150495"/>
                  </a:moveTo>
                  <a:lnTo>
                    <a:pt x="468737" y="150495"/>
                  </a:lnTo>
                  <a:lnTo>
                    <a:pt x="471212" y="149352"/>
                  </a:lnTo>
                  <a:lnTo>
                    <a:pt x="473211" y="147733"/>
                  </a:lnTo>
                  <a:lnTo>
                    <a:pt x="475877" y="147733"/>
                  </a:lnTo>
                  <a:lnTo>
                    <a:pt x="477210" y="149066"/>
                  </a:lnTo>
                  <a:lnTo>
                    <a:pt x="478828" y="149066"/>
                  </a:lnTo>
                  <a:lnTo>
                    <a:pt x="480256" y="147257"/>
                  </a:lnTo>
                  <a:lnTo>
                    <a:pt x="480256" y="144113"/>
                  </a:lnTo>
                  <a:lnTo>
                    <a:pt x="478352" y="141827"/>
                  </a:lnTo>
                  <a:lnTo>
                    <a:pt x="475115" y="139732"/>
                  </a:lnTo>
                  <a:lnTo>
                    <a:pt x="472545" y="139732"/>
                  </a:lnTo>
                  <a:lnTo>
                    <a:pt x="469213" y="142018"/>
                  </a:lnTo>
                  <a:lnTo>
                    <a:pt x="466357" y="140970"/>
                  </a:lnTo>
                  <a:lnTo>
                    <a:pt x="463216" y="139827"/>
                  </a:lnTo>
                  <a:lnTo>
                    <a:pt x="460360" y="139827"/>
                  </a:lnTo>
                  <a:lnTo>
                    <a:pt x="458171" y="141827"/>
                  </a:lnTo>
                  <a:lnTo>
                    <a:pt x="459408" y="144590"/>
                  </a:lnTo>
                  <a:lnTo>
                    <a:pt x="462359" y="146304"/>
                  </a:lnTo>
                  <a:lnTo>
                    <a:pt x="462359" y="148685"/>
                  </a:lnTo>
                  <a:close/>
                  <a:moveTo>
                    <a:pt x="469784" y="157925"/>
                  </a:moveTo>
                  <a:lnTo>
                    <a:pt x="468261" y="155639"/>
                  </a:lnTo>
                  <a:lnTo>
                    <a:pt x="465881" y="154400"/>
                  </a:lnTo>
                  <a:lnTo>
                    <a:pt x="462359" y="156210"/>
                  </a:lnTo>
                  <a:lnTo>
                    <a:pt x="461407" y="157925"/>
                  </a:lnTo>
                  <a:lnTo>
                    <a:pt x="462549" y="160782"/>
                  </a:lnTo>
                  <a:lnTo>
                    <a:pt x="465596" y="162592"/>
                  </a:lnTo>
                  <a:lnTo>
                    <a:pt x="466928" y="163735"/>
                  </a:lnTo>
                  <a:lnTo>
                    <a:pt x="468451" y="166211"/>
                  </a:lnTo>
                  <a:lnTo>
                    <a:pt x="469784" y="168116"/>
                  </a:lnTo>
                  <a:lnTo>
                    <a:pt x="472069" y="168974"/>
                  </a:lnTo>
                  <a:lnTo>
                    <a:pt x="473306" y="166592"/>
                  </a:lnTo>
                  <a:cubicBezTo>
                    <a:pt x="473306" y="166592"/>
                    <a:pt x="473306" y="163544"/>
                    <a:pt x="473306" y="163259"/>
                  </a:cubicBezTo>
                  <a:cubicBezTo>
                    <a:pt x="473306" y="162973"/>
                    <a:pt x="470641" y="160020"/>
                    <a:pt x="470641" y="160020"/>
                  </a:cubicBezTo>
                  <a:close/>
                  <a:moveTo>
                    <a:pt x="529471" y="194120"/>
                  </a:moveTo>
                  <a:cubicBezTo>
                    <a:pt x="529009" y="193047"/>
                    <a:pt x="528658" y="191930"/>
                    <a:pt x="528424" y="190786"/>
                  </a:cubicBezTo>
                  <a:cubicBezTo>
                    <a:pt x="528424" y="190786"/>
                    <a:pt x="529281" y="187738"/>
                    <a:pt x="529471" y="187547"/>
                  </a:cubicBezTo>
                  <a:lnTo>
                    <a:pt x="531089" y="184404"/>
                  </a:lnTo>
                  <a:lnTo>
                    <a:pt x="529756" y="181166"/>
                  </a:lnTo>
                  <a:cubicBezTo>
                    <a:pt x="529756" y="181166"/>
                    <a:pt x="524236" y="177260"/>
                    <a:pt x="524140" y="176975"/>
                  </a:cubicBezTo>
                  <a:cubicBezTo>
                    <a:pt x="524045" y="176689"/>
                    <a:pt x="520142" y="174403"/>
                    <a:pt x="520142" y="174403"/>
                  </a:cubicBezTo>
                  <a:cubicBezTo>
                    <a:pt x="518763" y="173717"/>
                    <a:pt x="517330" y="173143"/>
                    <a:pt x="515858" y="172688"/>
                  </a:cubicBezTo>
                  <a:cubicBezTo>
                    <a:pt x="514472" y="172740"/>
                    <a:pt x="513097" y="172964"/>
                    <a:pt x="511765" y="173355"/>
                  </a:cubicBezTo>
                  <a:cubicBezTo>
                    <a:pt x="511434" y="174001"/>
                    <a:pt x="511148" y="174670"/>
                    <a:pt x="510908" y="175355"/>
                  </a:cubicBezTo>
                  <a:cubicBezTo>
                    <a:pt x="510908" y="175355"/>
                    <a:pt x="512146" y="178308"/>
                    <a:pt x="512241" y="178689"/>
                  </a:cubicBezTo>
                  <a:cubicBezTo>
                    <a:pt x="512641" y="179647"/>
                    <a:pt x="513118" y="180571"/>
                    <a:pt x="513669" y="181451"/>
                  </a:cubicBezTo>
                  <a:lnTo>
                    <a:pt x="516810" y="184499"/>
                  </a:lnTo>
                  <a:lnTo>
                    <a:pt x="520332" y="189357"/>
                  </a:lnTo>
                  <a:lnTo>
                    <a:pt x="523854" y="191929"/>
                  </a:lnTo>
                  <a:lnTo>
                    <a:pt x="526711" y="194215"/>
                  </a:lnTo>
                  <a:lnTo>
                    <a:pt x="529471" y="194215"/>
                  </a:lnTo>
                  <a:close/>
                  <a:moveTo>
                    <a:pt x="527377" y="212503"/>
                  </a:moveTo>
                  <a:cubicBezTo>
                    <a:pt x="527377" y="212503"/>
                    <a:pt x="529852" y="211169"/>
                    <a:pt x="529852" y="210788"/>
                  </a:cubicBezTo>
                  <a:cubicBezTo>
                    <a:pt x="529852" y="210407"/>
                    <a:pt x="529185" y="207074"/>
                    <a:pt x="529185" y="207074"/>
                  </a:cubicBezTo>
                  <a:lnTo>
                    <a:pt x="528614" y="204216"/>
                  </a:lnTo>
                  <a:lnTo>
                    <a:pt x="526520" y="202121"/>
                  </a:lnTo>
                  <a:lnTo>
                    <a:pt x="523664" y="200406"/>
                  </a:lnTo>
                  <a:cubicBezTo>
                    <a:pt x="523664" y="200406"/>
                    <a:pt x="521475" y="199739"/>
                    <a:pt x="521475" y="200406"/>
                  </a:cubicBezTo>
                  <a:lnTo>
                    <a:pt x="521475" y="202692"/>
                  </a:lnTo>
                  <a:lnTo>
                    <a:pt x="523664" y="204978"/>
                  </a:lnTo>
                  <a:lnTo>
                    <a:pt x="523664" y="206978"/>
                  </a:lnTo>
                  <a:lnTo>
                    <a:pt x="522046" y="206978"/>
                  </a:lnTo>
                  <a:lnTo>
                    <a:pt x="520047" y="205359"/>
                  </a:lnTo>
                  <a:lnTo>
                    <a:pt x="518809" y="206788"/>
                  </a:lnTo>
                  <a:lnTo>
                    <a:pt x="520047" y="209074"/>
                  </a:lnTo>
                  <a:lnTo>
                    <a:pt x="524997" y="212122"/>
                  </a:lnTo>
                  <a:lnTo>
                    <a:pt x="527091" y="212122"/>
                  </a:lnTo>
                  <a:lnTo>
                    <a:pt x="527091" y="212122"/>
                  </a:lnTo>
                  <a:close/>
                  <a:moveTo>
                    <a:pt x="528709" y="261938"/>
                  </a:moveTo>
                  <a:lnTo>
                    <a:pt x="525758" y="259937"/>
                  </a:lnTo>
                  <a:lnTo>
                    <a:pt x="523474" y="259937"/>
                  </a:lnTo>
                  <a:cubicBezTo>
                    <a:pt x="522552" y="260443"/>
                    <a:pt x="521690" y="261050"/>
                    <a:pt x="520903" y="261747"/>
                  </a:cubicBezTo>
                  <a:lnTo>
                    <a:pt x="520903" y="264224"/>
                  </a:lnTo>
                  <a:cubicBezTo>
                    <a:pt x="521635" y="264662"/>
                    <a:pt x="522398" y="265044"/>
                    <a:pt x="523188" y="265367"/>
                  </a:cubicBezTo>
                  <a:cubicBezTo>
                    <a:pt x="524108" y="265415"/>
                    <a:pt x="525029" y="265415"/>
                    <a:pt x="525948" y="265367"/>
                  </a:cubicBezTo>
                  <a:lnTo>
                    <a:pt x="528709" y="267843"/>
                  </a:lnTo>
                  <a:lnTo>
                    <a:pt x="533374" y="270129"/>
                  </a:lnTo>
                  <a:lnTo>
                    <a:pt x="536420" y="268891"/>
                  </a:lnTo>
                  <a:lnTo>
                    <a:pt x="538420" y="267272"/>
                  </a:lnTo>
                  <a:cubicBezTo>
                    <a:pt x="538515" y="266353"/>
                    <a:pt x="538515" y="265428"/>
                    <a:pt x="538420" y="264509"/>
                  </a:cubicBezTo>
                  <a:lnTo>
                    <a:pt x="534802" y="263176"/>
                  </a:lnTo>
                  <a:cubicBezTo>
                    <a:pt x="533248" y="263093"/>
                    <a:pt x="531691" y="263093"/>
                    <a:pt x="530138" y="263176"/>
                  </a:cubicBezTo>
                  <a:close/>
                  <a:moveTo>
                    <a:pt x="547748" y="267272"/>
                  </a:moveTo>
                  <a:lnTo>
                    <a:pt x="549843" y="269081"/>
                  </a:lnTo>
                  <a:lnTo>
                    <a:pt x="552889" y="270224"/>
                  </a:lnTo>
                  <a:lnTo>
                    <a:pt x="555935" y="271367"/>
                  </a:lnTo>
                  <a:lnTo>
                    <a:pt x="558410" y="271367"/>
                  </a:lnTo>
                  <a:lnTo>
                    <a:pt x="560124" y="270034"/>
                  </a:lnTo>
                  <a:lnTo>
                    <a:pt x="561647" y="268129"/>
                  </a:lnTo>
                  <a:lnTo>
                    <a:pt x="563932" y="268129"/>
                  </a:lnTo>
                  <a:lnTo>
                    <a:pt x="567454" y="267176"/>
                  </a:lnTo>
                  <a:lnTo>
                    <a:pt x="569262" y="265367"/>
                  </a:lnTo>
                  <a:lnTo>
                    <a:pt x="569262" y="263557"/>
                  </a:lnTo>
                  <a:lnTo>
                    <a:pt x="567454" y="262223"/>
                  </a:lnTo>
                  <a:lnTo>
                    <a:pt x="564503" y="264700"/>
                  </a:lnTo>
                  <a:lnTo>
                    <a:pt x="561171" y="266414"/>
                  </a:lnTo>
                  <a:lnTo>
                    <a:pt x="558601" y="266414"/>
                  </a:lnTo>
                  <a:lnTo>
                    <a:pt x="556697" y="263938"/>
                  </a:lnTo>
                  <a:lnTo>
                    <a:pt x="554126" y="262414"/>
                  </a:lnTo>
                  <a:lnTo>
                    <a:pt x="551556" y="262414"/>
                  </a:lnTo>
                  <a:lnTo>
                    <a:pt x="549367" y="263652"/>
                  </a:lnTo>
                  <a:lnTo>
                    <a:pt x="547273" y="265176"/>
                  </a:lnTo>
                  <a:close/>
                  <a:moveTo>
                    <a:pt x="581638" y="327374"/>
                  </a:moveTo>
                  <a:lnTo>
                    <a:pt x="581638" y="324898"/>
                  </a:lnTo>
                  <a:lnTo>
                    <a:pt x="579829" y="322421"/>
                  </a:lnTo>
                  <a:lnTo>
                    <a:pt x="579068" y="318611"/>
                  </a:lnTo>
                  <a:lnTo>
                    <a:pt x="578306" y="313849"/>
                  </a:lnTo>
                  <a:lnTo>
                    <a:pt x="576117" y="310229"/>
                  </a:lnTo>
                  <a:lnTo>
                    <a:pt x="569262" y="308420"/>
                  </a:lnTo>
                  <a:lnTo>
                    <a:pt x="564598" y="308420"/>
                  </a:lnTo>
                  <a:lnTo>
                    <a:pt x="559362" y="309658"/>
                  </a:lnTo>
                  <a:lnTo>
                    <a:pt x="557363" y="312611"/>
                  </a:lnTo>
                  <a:lnTo>
                    <a:pt x="558125" y="317183"/>
                  </a:lnTo>
                  <a:cubicBezTo>
                    <a:pt x="558615" y="318232"/>
                    <a:pt x="559222" y="319222"/>
                    <a:pt x="559934" y="320135"/>
                  </a:cubicBezTo>
                  <a:cubicBezTo>
                    <a:pt x="560505" y="320135"/>
                    <a:pt x="564027" y="320802"/>
                    <a:pt x="564027" y="320802"/>
                  </a:cubicBezTo>
                  <a:cubicBezTo>
                    <a:pt x="565017" y="320358"/>
                    <a:pt x="566035" y="319977"/>
                    <a:pt x="567073" y="319659"/>
                  </a:cubicBezTo>
                  <a:lnTo>
                    <a:pt x="572213" y="320612"/>
                  </a:lnTo>
                  <a:lnTo>
                    <a:pt x="575926" y="321374"/>
                  </a:lnTo>
                  <a:lnTo>
                    <a:pt x="578020" y="324612"/>
                  </a:lnTo>
                  <a:lnTo>
                    <a:pt x="578972" y="327279"/>
                  </a:lnTo>
                  <a:lnTo>
                    <a:pt x="580591" y="327946"/>
                  </a:lnTo>
                  <a:close/>
                  <a:moveTo>
                    <a:pt x="442939" y="310134"/>
                  </a:moveTo>
                  <a:lnTo>
                    <a:pt x="442939" y="307848"/>
                  </a:lnTo>
                  <a:lnTo>
                    <a:pt x="440750" y="306800"/>
                  </a:lnTo>
                  <a:lnTo>
                    <a:pt x="438180" y="307372"/>
                  </a:lnTo>
                  <a:lnTo>
                    <a:pt x="438180" y="310229"/>
                  </a:lnTo>
                  <a:lnTo>
                    <a:pt x="439893" y="312134"/>
                  </a:lnTo>
                  <a:lnTo>
                    <a:pt x="441512" y="314801"/>
                  </a:lnTo>
                  <a:lnTo>
                    <a:pt x="441512" y="318135"/>
                  </a:lnTo>
                  <a:lnTo>
                    <a:pt x="440845" y="320802"/>
                  </a:lnTo>
                  <a:lnTo>
                    <a:pt x="439988" y="323850"/>
                  </a:lnTo>
                  <a:lnTo>
                    <a:pt x="440845" y="326612"/>
                  </a:lnTo>
                  <a:lnTo>
                    <a:pt x="442273" y="328994"/>
                  </a:lnTo>
                  <a:lnTo>
                    <a:pt x="444653" y="331756"/>
                  </a:lnTo>
                  <a:lnTo>
                    <a:pt x="445700" y="333756"/>
                  </a:lnTo>
                  <a:lnTo>
                    <a:pt x="448365" y="335375"/>
                  </a:lnTo>
                  <a:lnTo>
                    <a:pt x="450650" y="335375"/>
                  </a:lnTo>
                  <a:lnTo>
                    <a:pt x="451698" y="331851"/>
                  </a:lnTo>
                  <a:lnTo>
                    <a:pt x="451698" y="328517"/>
                  </a:lnTo>
                  <a:lnTo>
                    <a:pt x="454744" y="325850"/>
                  </a:lnTo>
                  <a:lnTo>
                    <a:pt x="455410" y="322802"/>
                  </a:lnTo>
                  <a:lnTo>
                    <a:pt x="454267" y="320231"/>
                  </a:lnTo>
                  <a:lnTo>
                    <a:pt x="450079" y="318421"/>
                  </a:lnTo>
                  <a:lnTo>
                    <a:pt x="447033" y="316516"/>
                  </a:lnTo>
                  <a:lnTo>
                    <a:pt x="444748" y="314230"/>
                  </a:lnTo>
                  <a:close/>
                  <a:moveTo>
                    <a:pt x="404861" y="391478"/>
                  </a:moveTo>
                  <a:lnTo>
                    <a:pt x="403053" y="390239"/>
                  </a:lnTo>
                  <a:lnTo>
                    <a:pt x="400292" y="391478"/>
                  </a:lnTo>
                  <a:lnTo>
                    <a:pt x="399626" y="394240"/>
                  </a:lnTo>
                  <a:lnTo>
                    <a:pt x="400483" y="396716"/>
                  </a:lnTo>
                  <a:cubicBezTo>
                    <a:pt x="400483" y="396716"/>
                    <a:pt x="402292" y="398907"/>
                    <a:pt x="402577" y="398907"/>
                  </a:cubicBezTo>
                  <a:cubicBezTo>
                    <a:pt x="403465" y="398859"/>
                    <a:pt x="404354" y="398859"/>
                    <a:pt x="405243" y="398907"/>
                  </a:cubicBezTo>
                  <a:lnTo>
                    <a:pt x="407432" y="397574"/>
                  </a:lnTo>
                  <a:lnTo>
                    <a:pt x="408479" y="395764"/>
                  </a:lnTo>
                  <a:lnTo>
                    <a:pt x="408479" y="393764"/>
                  </a:lnTo>
                  <a:lnTo>
                    <a:pt x="407147" y="392621"/>
                  </a:lnTo>
                  <a:lnTo>
                    <a:pt x="405718" y="393478"/>
                  </a:lnTo>
                  <a:lnTo>
                    <a:pt x="405718" y="395478"/>
                  </a:lnTo>
                  <a:lnTo>
                    <a:pt x="403529" y="395478"/>
                  </a:lnTo>
                  <a:lnTo>
                    <a:pt x="402863" y="393383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B05AC543-12C7-6D4F-B0B5-DF3990AA8E38}"/>
                </a:ext>
              </a:extLst>
            </p:cNvPr>
            <p:cNvSpPr/>
            <p:nvPr userDrawn="1"/>
          </p:nvSpPr>
          <p:spPr>
            <a:xfrm>
              <a:off x="5172697" y="5260584"/>
              <a:ext cx="317473" cy="553878"/>
            </a:xfrm>
            <a:custGeom>
              <a:avLst/>
              <a:gdLst>
                <a:gd name="connsiteX0" fmla="*/ 293294 w 317473"/>
                <a:gd name="connsiteY0" fmla="*/ 66104 h 553878"/>
                <a:gd name="connsiteX1" fmla="*/ 290438 w 317473"/>
                <a:gd name="connsiteY1" fmla="*/ 61531 h 553878"/>
                <a:gd name="connsiteX2" fmla="*/ 286725 w 317473"/>
                <a:gd name="connsiteY2" fmla="*/ 61531 h 553878"/>
                <a:gd name="connsiteX3" fmla="*/ 281585 w 317473"/>
                <a:gd name="connsiteY3" fmla="*/ 64103 h 553878"/>
                <a:gd name="connsiteX4" fmla="*/ 279110 w 317473"/>
                <a:gd name="connsiteY4" fmla="*/ 69247 h 553878"/>
                <a:gd name="connsiteX5" fmla="*/ 280823 w 317473"/>
                <a:gd name="connsiteY5" fmla="*/ 75724 h 553878"/>
                <a:gd name="connsiteX6" fmla="*/ 285107 w 317473"/>
                <a:gd name="connsiteY6" fmla="*/ 79058 h 553878"/>
                <a:gd name="connsiteX7" fmla="*/ 281014 w 317473"/>
                <a:gd name="connsiteY7" fmla="*/ 91821 h 553878"/>
                <a:gd name="connsiteX8" fmla="*/ 274065 w 317473"/>
                <a:gd name="connsiteY8" fmla="*/ 86487 h 553878"/>
                <a:gd name="connsiteX9" fmla="*/ 263498 w 317473"/>
                <a:gd name="connsiteY9" fmla="*/ 86487 h 553878"/>
                <a:gd name="connsiteX10" fmla="*/ 255121 w 317473"/>
                <a:gd name="connsiteY10" fmla="*/ 79153 h 553878"/>
                <a:gd name="connsiteX11" fmla="*/ 259690 w 317473"/>
                <a:gd name="connsiteY11" fmla="*/ 60103 h 553878"/>
                <a:gd name="connsiteX12" fmla="*/ 264831 w 317473"/>
                <a:gd name="connsiteY12" fmla="*/ 50578 h 553878"/>
                <a:gd name="connsiteX13" fmla="*/ 265688 w 317473"/>
                <a:gd name="connsiteY13" fmla="*/ 34385 h 553878"/>
                <a:gd name="connsiteX14" fmla="*/ 293104 w 317473"/>
                <a:gd name="connsiteY14" fmla="*/ 15335 h 553878"/>
                <a:gd name="connsiteX15" fmla="*/ 300719 w 317473"/>
                <a:gd name="connsiteY15" fmla="*/ 5810 h 553878"/>
                <a:gd name="connsiteX16" fmla="*/ 308715 w 317473"/>
                <a:gd name="connsiteY16" fmla="*/ 0 h 553878"/>
                <a:gd name="connsiteX17" fmla="*/ 317473 w 317473"/>
                <a:gd name="connsiteY17" fmla="*/ 6953 h 553878"/>
                <a:gd name="connsiteX18" fmla="*/ 317473 w 317473"/>
                <a:gd name="connsiteY18" fmla="*/ 12573 h 553878"/>
                <a:gd name="connsiteX19" fmla="*/ 316236 w 317473"/>
                <a:gd name="connsiteY19" fmla="*/ 14954 h 553878"/>
                <a:gd name="connsiteX20" fmla="*/ 309953 w 317473"/>
                <a:gd name="connsiteY20" fmla="*/ 14954 h 553878"/>
                <a:gd name="connsiteX21" fmla="*/ 308811 w 317473"/>
                <a:gd name="connsiteY21" fmla="*/ 24479 h 553878"/>
                <a:gd name="connsiteX22" fmla="*/ 299291 w 317473"/>
                <a:gd name="connsiteY22" fmla="*/ 30861 h 553878"/>
                <a:gd name="connsiteX23" fmla="*/ 294912 w 317473"/>
                <a:gd name="connsiteY23" fmla="*/ 49149 h 553878"/>
                <a:gd name="connsiteX24" fmla="*/ 302147 w 317473"/>
                <a:gd name="connsiteY24" fmla="*/ 60769 h 553878"/>
                <a:gd name="connsiteX25" fmla="*/ 299006 w 317473"/>
                <a:gd name="connsiteY25" fmla="*/ 66675 h 553878"/>
                <a:gd name="connsiteX26" fmla="*/ 239509 w 317473"/>
                <a:gd name="connsiteY26" fmla="*/ 160782 h 553878"/>
                <a:gd name="connsiteX27" fmla="*/ 244078 w 317473"/>
                <a:gd name="connsiteY27" fmla="*/ 160115 h 553878"/>
                <a:gd name="connsiteX28" fmla="*/ 242650 w 317473"/>
                <a:gd name="connsiteY28" fmla="*/ 156591 h 553878"/>
                <a:gd name="connsiteX29" fmla="*/ 247886 w 317473"/>
                <a:gd name="connsiteY29" fmla="*/ 135636 h 553878"/>
                <a:gd name="connsiteX30" fmla="*/ 246078 w 317473"/>
                <a:gd name="connsiteY30" fmla="*/ 128683 h 553878"/>
                <a:gd name="connsiteX31" fmla="*/ 237796 w 317473"/>
                <a:gd name="connsiteY31" fmla="*/ 121825 h 553878"/>
                <a:gd name="connsiteX32" fmla="*/ 237129 w 317473"/>
                <a:gd name="connsiteY32" fmla="*/ 113443 h 553878"/>
                <a:gd name="connsiteX33" fmla="*/ 241413 w 317473"/>
                <a:gd name="connsiteY33" fmla="*/ 108014 h 553878"/>
                <a:gd name="connsiteX34" fmla="*/ 240556 w 317473"/>
                <a:gd name="connsiteY34" fmla="*/ 96203 h 553878"/>
                <a:gd name="connsiteX35" fmla="*/ 238081 w 317473"/>
                <a:gd name="connsiteY35" fmla="*/ 89249 h 553878"/>
                <a:gd name="connsiteX36" fmla="*/ 233607 w 317473"/>
                <a:gd name="connsiteY36" fmla="*/ 87535 h 553878"/>
                <a:gd name="connsiteX37" fmla="*/ 212855 w 317473"/>
                <a:gd name="connsiteY37" fmla="*/ 110871 h 553878"/>
                <a:gd name="connsiteX38" fmla="*/ 206286 w 317473"/>
                <a:gd name="connsiteY38" fmla="*/ 127826 h 553878"/>
                <a:gd name="connsiteX39" fmla="*/ 211427 w 317473"/>
                <a:gd name="connsiteY39" fmla="*/ 140780 h 553878"/>
                <a:gd name="connsiteX40" fmla="*/ 217519 w 317473"/>
                <a:gd name="connsiteY40" fmla="*/ 140780 h 553878"/>
                <a:gd name="connsiteX41" fmla="*/ 220375 w 317473"/>
                <a:gd name="connsiteY41" fmla="*/ 148781 h 553878"/>
                <a:gd name="connsiteX42" fmla="*/ 225039 w 317473"/>
                <a:gd name="connsiteY42" fmla="*/ 152019 h 553878"/>
                <a:gd name="connsiteX43" fmla="*/ 228752 w 317473"/>
                <a:gd name="connsiteY43" fmla="*/ 171069 h 553878"/>
                <a:gd name="connsiteX44" fmla="*/ 231418 w 317473"/>
                <a:gd name="connsiteY44" fmla="*/ 172212 h 553878"/>
                <a:gd name="connsiteX45" fmla="*/ 205429 w 317473"/>
                <a:gd name="connsiteY45" fmla="*/ 202787 h 553878"/>
                <a:gd name="connsiteX46" fmla="*/ 204002 w 317473"/>
                <a:gd name="connsiteY46" fmla="*/ 199835 h 553878"/>
                <a:gd name="connsiteX47" fmla="*/ 187914 w 317473"/>
                <a:gd name="connsiteY47" fmla="*/ 204311 h 553878"/>
                <a:gd name="connsiteX48" fmla="*/ 186296 w 317473"/>
                <a:gd name="connsiteY48" fmla="*/ 207359 h 553878"/>
                <a:gd name="connsiteX49" fmla="*/ 188390 w 317473"/>
                <a:gd name="connsiteY49" fmla="*/ 211646 h 553878"/>
                <a:gd name="connsiteX50" fmla="*/ 197909 w 317473"/>
                <a:gd name="connsiteY50" fmla="*/ 209740 h 553878"/>
                <a:gd name="connsiteX51" fmla="*/ 49596 w 317473"/>
                <a:gd name="connsiteY51" fmla="*/ 543973 h 553878"/>
                <a:gd name="connsiteX52" fmla="*/ 49596 w 317473"/>
                <a:gd name="connsiteY52" fmla="*/ 540353 h 553878"/>
                <a:gd name="connsiteX53" fmla="*/ 53404 w 317473"/>
                <a:gd name="connsiteY53" fmla="*/ 534543 h 553878"/>
                <a:gd name="connsiteX54" fmla="*/ 70729 w 317473"/>
                <a:gd name="connsiteY54" fmla="*/ 532257 h 553878"/>
                <a:gd name="connsiteX55" fmla="*/ 73966 w 317473"/>
                <a:gd name="connsiteY55" fmla="*/ 527780 h 553878"/>
                <a:gd name="connsiteX56" fmla="*/ 75394 w 317473"/>
                <a:gd name="connsiteY56" fmla="*/ 515303 h 553878"/>
                <a:gd name="connsiteX57" fmla="*/ 56355 w 317473"/>
                <a:gd name="connsiteY57" fmla="*/ 509588 h 553878"/>
                <a:gd name="connsiteX58" fmla="*/ 32652 w 317473"/>
                <a:gd name="connsiteY58" fmla="*/ 522446 h 553878"/>
                <a:gd name="connsiteX59" fmla="*/ 16849 w 317473"/>
                <a:gd name="connsiteY59" fmla="*/ 524447 h 553878"/>
                <a:gd name="connsiteX60" fmla="*/ 0 w 317473"/>
                <a:gd name="connsiteY60" fmla="*/ 549021 h 553878"/>
                <a:gd name="connsiteX61" fmla="*/ 2094 w 317473"/>
                <a:gd name="connsiteY61" fmla="*/ 549783 h 553878"/>
                <a:gd name="connsiteX62" fmla="*/ 11614 w 317473"/>
                <a:gd name="connsiteY62" fmla="*/ 540258 h 553878"/>
                <a:gd name="connsiteX63" fmla="*/ 20086 w 317473"/>
                <a:gd name="connsiteY63" fmla="*/ 544354 h 553878"/>
                <a:gd name="connsiteX64" fmla="*/ 21133 w 317473"/>
                <a:gd name="connsiteY64" fmla="*/ 553879 h 553878"/>
                <a:gd name="connsiteX65" fmla="*/ 40172 w 317473"/>
                <a:gd name="connsiteY65" fmla="*/ 551307 h 553878"/>
                <a:gd name="connsiteX66" fmla="*/ 44836 w 317473"/>
                <a:gd name="connsiteY66" fmla="*/ 545878 h 5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17473" h="553878">
                  <a:moveTo>
                    <a:pt x="293294" y="66104"/>
                  </a:moveTo>
                  <a:lnTo>
                    <a:pt x="290438" y="61531"/>
                  </a:lnTo>
                  <a:lnTo>
                    <a:pt x="286725" y="61531"/>
                  </a:lnTo>
                  <a:lnTo>
                    <a:pt x="281585" y="64103"/>
                  </a:lnTo>
                  <a:lnTo>
                    <a:pt x="279110" y="69247"/>
                  </a:lnTo>
                  <a:lnTo>
                    <a:pt x="280823" y="75724"/>
                  </a:lnTo>
                  <a:lnTo>
                    <a:pt x="285107" y="79058"/>
                  </a:lnTo>
                  <a:lnTo>
                    <a:pt x="281014" y="91821"/>
                  </a:lnTo>
                  <a:lnTo>
                    <a:pt x="274065" y="86487"/>
                  </a:lnTo>
                  <a:lnTo>
                    <a:pt x="263498" y="86487"/>
                  </a:lnTo>
                  <a:lnTo>
                    <a:pt x="255121" y="79153"/>
                  </a:lnTo>
                  <a:lnTo>
                    <a:pt x="259690" y="60103"/>
                  </a:lnTo>
                  <a:lnTo>
                    <a:pt x="264831" y="50578"/>
                  </a:lnTo>
                  <a:lnTo>
                    <a:pt x="265688" y="34385"/>
                  </a:lnTo>
                  <a:lnTo>
                    <a:pt x="293104" y="15335"/>
                  </a:lnTo>
                  <a:lnTo>
                    <a:pt x="300719" y="5810"/>
                  </a:lnTo>
                  <a:lnTo>
                    <a:pt x="308715" y="0"/>
                  </a:lnTo>
                  <a:lnTo>
                    <a:pt x="317473" y="6953"/>
                  </a:lnTo>
                  <a:lnTo>
                    <a:pt x="317473" y="12573"/>
                  </a:lnTo>
                  <a:lnTo>
                    <a:pt x="316236" y="14954"/>
                  </a:lnTo>
                  <a:lnTo>
                    <a:pt x="309953" y="14954"/>
                  </a:lnTo>
                  <a:lnTo>
                    <a:pt x="308811" y="24479"/>
                  </a:lnTo>
                  <a:lnTo>
                    <a:pt x="299291" y="30861"/>
                  </a:lnTo>
                  <a:lnTo>
                    <a:pt x="294912" y="49149"/>
                  </a:lnTo>
                  <a:lnTo>
                    <a:pt x="302147" y="60769"/>
                  </a:lnTo>
                  <a:lnTo>
                    <a:pt x="299006" y="66675"/>
                  </a:lnTo>
                  <a:close/>
                  <a:moveTo>
                    <a:pt x="239509" y="160782"/>
                  </a:moveTo>
                  <a:lnTo>
                    <a:pt x="244078" y="160115"/>
                  </a:lnTo>
                  <a:lnTo>
                    <a:pt x="242650" y="156591"/>
                  </a:lnTo>
                  <a:lnTo>
                    <a:pt x="247886" y="135636"/>
                  </a:lnTo>
                  <a:lnTo>
                    <a:pt x="246078" y="128683"/>
                  </a:lnTo>
                  <a:lnTo>
                    <a:pt x="237796" y="121825"/>
                  </a:lnTo>
                  <a:lnTo>
                    <a:pt x="237129" y="113443"/>
                  </a:lnTo>
                  <a:lnTo>
                    <a:pt x="241413" y="108014"/>
                  </a:lnTo>
                  <a:lnTo>
                    <a:pt x="240556" y="96203"/>
                  </a:lnTo>
                  <a:lnTo>
                    <a:pt x="238081" y="89249"/>
                  </a:lnTo>
                  <a:lnTo>
                    <a:pt x="233607" y="87535"/>
                  </a:lnTo>
                  <a:lnTo>
                    <a:pt x="212855" y="110871"/>
                  </a:lnTo>
                  <a:lnTo>
                    <a:pt x="206286" y="127826"/>
                  </a:lnTo>
                  <a:lnTo>
                    <a:pt x="211427" y="140780"/>
                  </a:lnTo>
                  <a:lnTo>
                    <a:pt x="217519" y="140780"/>
                  </a:lnTo>
                  <a:lnTo>
                    <a:pt x="220375" y="148781"/>
                  </a:lnTo>
                  <a:lnTo>
                    <a:pt x="225039" y="152019"/>
                  </a:lnTo>
                  <a:lnTo>
                    <a:pt x="228752" y="171069"/>
                  </a:lnTo>
                  <a:lnTo>
                    <a:pt x="231418" y="172212"/>
                  </a:lnTo>
                  <a:close/>
                  <a:moveTo>
                    <a:pt x="205429" y="202787"/>
                  </a:moveTo>
                  <a:lnTo>
                    <a:pt x="204002" y="199835"/>
                  </a:lnTo>
                  <a:lnTo>
                    <a:pt x="187914" y="204311"/>
                  </a:lnTo>
                  <a:lnTo>
                    <a:pt x="186296" y="207359"/>
                  </a:lnTo>
                  <a:lnTo>
                    <a:pt x="188390" y="211646"/>
                  </a:lnTo>
                  <a:lnTo>
                    <a:pt x="197909" y="209740"/>
                  </a:lnTo>
                  <a:close/>
                  <a:moveTo>
                    <a:pt x="49596" y="543973"/>
                  </a:moveTo>
                  <a:lnTo>
                    <a:pt x="49596" y="540353"/>
                  </a:lnTo>
                  <a:lnTo>
                    <a:pt x="53404" y="534543"/>
                  </a:lnTo>
                  <a:lnTo>
                    <a:pt x="70729" y="532257"/>
                  </a:lnTo>
                  <a:lnTo>
                    <a:pt x="73966" y="527780"/>
                  </a:lnTo>
                  <a:lnTo>
                    <a:pt x="75394" y="515303"/>
                  </a:lnTo>
                  <a:lnTo>
                    <a:pt x="56355" y="509588"/>
                  </a:lnTo>
                  <a:lnTo>
                    <a:pt x="32652" y="522446"/>
                  </a:lnTo>
                  <a:lnTo>
                    <a:pt x="16849" y="524447"/>
                  </a:lnTo>
                  <a:lnTo>
                    <a:pt x="0" y="549021"/>
                  </a:lnTo>
                  <a:lnTo>
                    <a:pt x="2094" y="549783"/>
                  </a:lnTo>
                  <a:lnTo>
                    <a:pt x="11614" y="540258"/>
                  </a:lnTo>
                  <a:lnTo>
                    <a:pt x="20086" y="544354"/>
                  </a:lnTo>
                  <a:lnTo>
                    <a:pt x="21133" y="553879"/>
                  </a:lnTo>
                  <a:lnTo>
                    <a:pt x="40172" y="551307"/>
                  </a:lnTo>
                  <a:lnTo>
                    <a:pt x="44836" y="545878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A5AB2316-DF3B-5744-AE55-AF6DCA1885BE}"/>
                </a:ext>
              </a:extLst>
            </p:cNvPr>
            <p:cNvSpPr/>
            <p:nvPr userDrawn="1"/>
          </p:nvSpPr>
          <p:spPr>
            <a:xfrm>
              <a:off x="3724104" y="6115016"/>
              <a:ext cx="580400" cy="176498"/>
            </a:xfrm>
            <a:custGeom>
              <a:avLst/>
              <a:gdLst>
                <a:gd name="connsiteX0" fmla="*/ 537658 w 580400"/>
                <a:gd name="connsiteY0" fmla="*/ 106680 h 176498"/>
                <a:gd name="connsiteX1" fmla="*/ 563551 w 580400"/>
                <a:gd name="connsiteY1" fmla="*/ 113062 h 176498"/>
                <a:gd name="connsiteX2" fmla="*/ 567835 w 580400"/>
                <a:gd name="connsiteY2" fmla="*/ 110966 h 176498"/>
                <a:gd name="connsiteX3" fmla="*/ 573832 w 580400"/>
                <a:gd name="connsiteY3" fmla="*/ 115252 h 176498"/>
                <a:gd name="connsiteX4" fmla="*/ 551176 w 580400"/>
                <a:gd name="connsiteY4" fmla="*/ 122396 h 176498"/>
                <a:gd name="connsiteX5" fmla="*/ 543179 w 580400"/>
                <a:gd name="connsiteY5" fmla="*/ 118396 h 176498"/>
                <a:gd name="connsiteX6" fmla="*/ 541085 w 580400"/>
                <a:gd name="connsiteY6" fmla="*/ 121634 h 176498"/>
                <a:gd name="connsiteX7" fmla="*/ 521189 w 580400"/>
                <a:gd name="connsiteY7" fmla="*/ 129635 h 176498"/>
                <a:gd name="connsiteX8" fmla="*/ 512812 w 580400"/>
                <a:gd name="connsiteY8" fmla="*/ 126587 h 176498"/>
                <a:gd name="connsiteX9" fmla="*/ 495011 w 580400"/>
                <a:gd name="connsiteY9" fmla="*/ 131159 h 176498"/>
                <a:gd name="connsiteX10" fmla="*/ 488442 w 580400"/>
                <a:gd name="connsiteY10" fmla="*/ 128873 h 176498"/>
                <a:gd name="connsiteX11" fmla="*/ 485016 w 580400"/>
                <a:gd name="connsiteY11" fmla="*/ 124777 h 176498"/>
                <a:gd name="connsiteX12" fmla="*/ 485016 w 580400"/>
                <a:gd name="connsiteY12" fmla="*/ 119443 h 176498"/>
                <a:gd name="connsiteX13" fmla="*/ 523093 w 580400"/>
                <a:gd name="connsiteY13" fmla="*/ 111157 h 176498"/>
                <a:gd name="connsiteX14" fmla="*/ 524711 w 580400"/>
                <a:gd name="connsiteY14" fmla="*/ 107918 h 176498"/>
                <a:gd name="connsiteX15" fmla="*/ 553460 w 580400"/>
                <a:gd name="connsiteY15" fmla="*/ 49530 h 176498"/>
                <a:gd name="connsiteX16" fmla="*/ 559172 w 580400"/>
                <a:gd name="connsiteY16" fmla="*/ 56293 h 176498"/>
                <a:gd name="connsiteX17" fmla="*/ 561361 w 580400"/>
                <a:gd name="connsiteY17" fmla="*/ 53340 h 176498"/>
                <a:gd name="connsiteX18" fmla="*/ 572309 w 580400"/>
                <a:gd name="connsiteY18" fmla="*/ 55435 h 176498"/>
                <a:gd name="connsiteX19" fmla="*/ 578592 w 580400"/>
                <a:gd name="connsiteY19" fmla="*/ 59341 h 176498"/>
                <a:gd name="connsiteX20" fmla="*/ 580400 w 580400"/>
                <a:gd name="connsiteY20" fmla="*/ 63722 h 176498"/>
                <a:gd name="connsiteX21" fmla="*/ 575069 w 580400"/>
                <a:gd name="connsiteY21" fmla="*/ 67913 h 176498"/>
                <a:gd name="connsiteX22" fmla="*/ 570310 w 580400"/>
                <a:gd name="connsiteY22" fmla="*/ 63055 h 176498"/>
                <a:gd name="connsiteX23" fmla="*/ 563932 w 580400"/>
                <a:gd name="connsiteY23" fmla="*/ 61817 h 176498"/>
                <a:gd name="connsiteX24" fmla="*/ 570024 w 580400"/>
                <a:gd name="connsiteY24" fmla="*/ 67913 h 176498"/>
                <a:gd name="connsiteX25" fmla="*/ 567930 w 580400"/>
                <a:gd name="connsiteY25" fmla="*/ 71628 h 176498"/>
                <a:gd name="connsiteX26" fmla="*/ 555269 w 580400"/>
                <a:gd name="connsiteY26" fmla="*/ 59055 h 176498"/>
                <a:gd name="connsiteX27" fmla="*/ 550985 w 580400"/>
                <a:gd name="connsiteY27" fmla="*/ 50768 h 176498"/>
                <a:gd name="connsiteX28" fmla="*/ 52167 w 580400"/>
                <a:gd name="connsiteY28" fmla="*/ 0 h 176498"/>
                <a:gd name="connsiteX29" fmla="*/ 72919 w 580400"/>
                <a:gd name="connsiteY29" fmla="*/ 1333 h 176498"/>
                <a:gd name="connsiteX30" fmla="*/ 84152 w 580400"/>
                <a:gd name="connsiteY30" fmla="*/ 7334 h 176498"/>
                <a:gd name="connsiteX31" fmla="*/ 103191 w 580400"/>
                <a:gd name="connsiteY31" fmla="*/ 9620 h 176498"/>
                <a:gd name="connsiteX32" fmla="*/ 116137 w 580400"/>
                <a:gd name="connsiteY32" fmla="*/ 6953 h 176498"/>
                <a:gd name="connsiteX33" fmla="*/ 127085 w 580400"/>
                <a:gd name="connsiteY33" fmla="*/ 8572 h 176498"/>
                <a:gd name="connsiteX34" fmla="*/ 138603 w 580400"/>
                <a:gd name="connsiteY34" fmla="*/ 6763 h 176498"/>
                <a:gd name="connsiteX35" fmla="*/ 152216 w 580400"/>
                <a:gd name="connsiteY35" fmla="*/ 12478 h 176498"/>
                <a:gd name="connsiteX36" fmla="*/ 161735 w 580400"/>
                <a:gd name="connsiteY36" fmla="*/ 13144 h 176498"/>
                <a:gd name="connsiteX37" fmla="*/ 164020 w 580400"/>
                <a:gd name="connsiteY37" fmla="*/ 9715 h 176498"/>
                <a:gd name="connsiteX38" fmla="*/ 170779 w 580400"/>
                <a:gd name="connsiteY38" fmla="*/ 7525 h 176498"/>
                <a:gd name="connsiteX39" fmla="*/ 185153 w 580400"/>
                <a:gd name="connsiteY39" fmla="*/ 6382 h 176498"/>
                <a:gd name="connsiteX40" fmla="*/ 198100 w 580400"/>
                <a:gd name="connsiteY40" fmla="*/ 9525 h 176498"/>
                <a:gd name="connsiteX41" fmla="*/ 204478 w 580400"/>
                <a:gd name="connsiteY41" fmla="*/ 7525 h 176498"/>
                <a:gd name="connsiteX42" fmla="*/ 213997 w 580400"/>
                <a:gd name="connsiteY42" fmla="*/ 9239 h 176498"/>
                <a:gd name="connsiteX43" fmla="*/ 233036 w 580400"/>
                <a:gd name="connsiteY43" fmla="*/ 14002 h 176498"/>
                <a:gd name="connsiteX44" fmla="*/ 238557 w 580400"/>
                <a:gd name="connsiteY44" fmla="*/ 8572 h 176498"/>
                <a:gd name="connsiteX45" fmla="*/ 249695 w 580400"/>
                <a:gd name="connsiteY45" fmla="*/ 6286 h 176498"/>
                <a:gd name="connsiteX46" fmla="*/ 282537 w 580400"/>
                <a:gd name="connsiteY46" fmla="*/ 13144 h 176498"/>
                <a:gd name="connsiteX47" fmla="*/ 286725 w 580400"/>
                <a:gd name="connsiteY47" fmla="*/ 10382 h 176498"/>
                <a:gd name="connsiteX48" fmla="*/ 300910 w 580400"/>
                <a:gd name="connsiteY48" fmla="*/ 14859 h 176498"/>
                <a:gd name="connsiteX49" fmla="*/ 310429 w 580400"/>
                <a:gd name="connsiteY49" fmla="*/ 13621 h 176498"/>
                <a:gd name="connsiteX50" fmla="*/ 314617 w 580400"/>
                <a:gd name="connsiteY50" fmla="*/ 19336 h 176498"/>
                <a:gd name="connsiteX51" fmla="*/ 324137 w 580400"/>
                <a:gd name="connsiteY51" fmla="*/ 15049 h 176498"/>
                <a:gd name="connsiteX52" fmla="*/ 328040 w 580400"/>
                <a:gd name="connsiteY52" fmla="*/ 12573 h 176498"/>
                <a:gd name="connsiteX53" fmla="*/ 352790 w 580400"/>
                <a:gd name="connsiteY53" fmla="*/ 18193 h 176498"/>
                <a:gd name="connsiteX54" fmla="*/ 356979 w 580400"/>
                <a:gd name="connsiteY54" fmla="*/ 21336 h 176498"/>
                <a:gd name="connsiteX55" fmla="*/ 363547 w 580400"/>
                <a:gd name="connsiteY55" fmla="*/ 21336 h 176498"/>
                <a:gd name="connsiteX56" fmla="*/ 366308 w 580400"/>
                <a:gd name="connsiteY56" fmla="*/ 16764 h 176498"/>
                <a:gd name="connsiteX57" fmla="*/ 385347 w 580400"/>
                <a:gd name="connsiteY57" fmla="*/ 21526 h 176498"/>
                <a:gd name="connsiteX58" fmla="*/ 391630 w 580400"/>
                <a:gd name="connsiteY58" fmla="*/ 18859 h 176498"/>
                <a:gd name="connsiteX59" fmla="*/ 399150 w 580400"/>
                <a:gd name="connsiteY59" fmla="*/ 23622 h 176498"/>
                <a:gd name="connsiteX60" fmla="*/ 410859 w 580400"/>
                <a:gd name="connsiteY60" fmla="*/ 25241 h 176498"/>
                <a:gd name="connsiteX61" fmla="*/ 416951 w 580400"/>
                <a:gd name="connsiteY61" fmla="*/ 32004 h 176498"/>
                <a:gd name="connsiteX62" fmla="*/ 423996 w 580400"/>
                <a:gd name="connsiteY62" fmla="*/ 28289 h 176498"/>
                <a:gd name="connsiteX63" fmla="*/ 429422 w 580400"/>
                <a:gd name="connsiteY63" fmla="*/ 30670 h 176498"/>
                <a:gd name="connsiteX64" fmla="*/ 429422 w 580400"/>
                <a:gd name="connsiteY64" fmla="*/ 34766 h 176498"/>
                <a:gd name="connsiteX65" fmla="*/ 436086 w 580400"/>
                <a:gd name="connsiteY65" fmla="*/ 39719 h 176498"/>
                <a:gd name="connsiteX66" fmla="*/ 438275 w 580400"/>
                <a:gd name="connsiteY66" fmla="*/ 40862 h 176498"/>
                <a:gd name="connsiteX67" fmla="*/ 443796 w 580400"/>
                <a:gd name="connsiteY67" fmla="*/ 37909 h 176498"/>
                <a:gd name="connsiteX68" fmla="*/ 450174 w 580400"/>
                <a:gd name="connsiteY68" fmla="*/ 44482 h 176498"/>
                <a:gd name="connsiteX69" fmla="*/ 460551 w 580400"/>
                <a:gd name="connsiteY69" fmla="*/ 46006 h 176498"/>
                <a:gd name="connsiteX70" fmla="*/ 465881 w 580400"/>
                <a:gd name="connsiteY70" fmla="*/ 40005 h 176498"/>
                <a:gd name="connsiteX71" fmla="*/ 473497 w 580400"/>
                <a:gd name="connsiteY71" fmla="*/ 37814 h 176498"/>
                <a:gd name="connsiteX72" fmla="*/ 473497 w 580400"/>
                <a:gd name="connsiteY72" fmla="*/ 44386 h 176498"/>
                <a:gd name="connsiteX73" fmla="*/ 468547 w 580400"/>
                <a:gd name="connsiteY73" fmla="*/ 50482 h 176498"/>
                <a:gd name="connsiteX74" fmla="*/ 471403 w 580400"/>
                <a:gd name="connsiteY74" fmla="*/ 54769 h 176498"/>
                <a:gd name="connsiteX75" fmla="*/ 471403 w 580400"/>
                <a:gd name="connsiteY75" fmla="*/ 62960 h 176498"/>
                <a:gd name="connsiteX76" fmla="*/ 471403 w 580400"/>
                <a:gd name="connsiteY76" fmla="*/ 70390 h 176498"/>
                <a:gd name="connsiteX77" fmla="*/ 475877 w 580400"/>
                <a:gd name="connsiteY77" fmla="*/ 78867 h 176498"/>
                <a:gd name="connsiteX78" fmla="*/ 481493 w 580400"/>
                <a:gd name="connsiteY78" fmla="*/ 86011 h 176498"/>
                <a:gd name="connsiteX79" fmla="*/ 475211 w 580400"/>
                <a:gd name="connsiteY79" fmla="*/ 90964 h 176498"/>
                <a:gd name="connsiteX80" fmla="*/ 469594 w 580400"/>
                <a:gd name="connsiteY80" fmla="*/ 94202 h 176498"/>
                <a:gd name="connsiteX81" fmla="*/ 460075 w 580400"/>
                <a:gd name="connsiteY81" fmla="*/ 92107 h 176498"/>
                <a:gd name="connsiteX82" fmla="*/ 452554 w 580400"/>
                <a:gd name="connsiteY82" fmla="*/ 95536 h 176498"/>
                <a:gd name="connsiteX83" fmla="*/ 445986 w 580400"/>
                <a:gd name="connsiteY83" fmla="*/ 97441 h 176498"/>
                <a:gd name="connsiteX84" fmla="*/ 439798 w 580400"/>
                <a:gd name="connsiteY84" fmla="*/ 99822 h 176498"/>
                <a:gd name="connsiteX85" fmla="*/ 427804 w 580400"/>
                <a:gd name="connsiteY85" fmla="*/ 115633 h 176498"/>
                <a:gd name="connsiteX86" fmla="*/ 422473 w 580400"/>
                <a:gd name="connsiteY86" fmla="*/ 134684 h 176498"/>
                <a:gd name="connsiteX87" fmla="*/ 411049 w 580400"/>
                <a:gd name="connsiteY87" fmla="*/ 138113 h 176498"/>
                <a:gd name="connsiteX88" fmla="*/ 413334 w 580400"/>
                <a:gd name="connsiteY88" fmla="*/ 144685 h 176498"/>
                <a:gd name="connsiteX89" fmla="*/ 411716 w 580400"/>
                <a:gd name="connsiteY89" fmla="*/ 150590 h 176498"/>
                <a:gd name="connsiteX90" fmla="*/ 405243 w 580400"/>
                <a:gd name="connsiteY90" fmla="*/ 152686 h 176498"/>
                <a:gd name="connsiteX91" fmla="*/ 397246 w 580400"/>
                <a:gd name="connsiteY91" fmla="*/ 158020 h 176498"/>
                <a:gd name="connsiteX92" fmla="*/ 387727 w 580400"/>
                <a:gd name="connsiteY92" fmla="*/ 161544 h 176498"/>
                <a:gd name="connsiteX93" fmla="*/ 369735 w 580400"/>
                <a:gd name="connsiteY93" fmla="*/ 163735 h 176498"/>
                <a:gd name="connsiteX94" fmla="*/ 361643 w 580400"/>
                <a:gd name="connsiteY94" fmla="*/ 159829 h 176498"/>
                <a:gd name="connsiteX95" fmla="*/ 357360 w 580400"/>
                <a:gd name="connsiteY95" fmla="*/ 161068 h 176498"/>
                <a:gd name="connsiteX96" fmla="*/ 350506 w 580400"/>
                <a:gd name="connsiteY96" fmla="*/ 168402 h 176498"/>
                <a:gd name="connsiteX97" fmla="*/ 341653 w 580400"/>
                <a:gd name="connsiteY97" fmla="*/ 163925 h 176498"/>
                <a:gd name="connsiteX98" fmla="*/ 318520 w 580400"/>
                <a:gd name="connsiteY98" fmla="*/ 175736 h 176498"/>
                <a:gd name="connsiteX99" fmla="*/ 314142 w 580400"/>
                <a:gd name="connsiteY99" fmla="*/ 170212 h 176498"/>
                <a:gd name="connsiteX100" fmla="*/ 304622 w 580400"/>
                <a:gd name="connsiteY100" fmla="*/ 165259 h 176498"/>
                <a:gd name="connsiteX101" fmla="*/ 297007 w 580400"/>
                <a:gd name="connsiteY101" fmla="*/ 170117 h 176498"/>
                <a:gd name="connsiteX102" fmla="*/ 295293 w 580400"/>
                <a:gd name="connsiteY102" fmla="*/ 176213 h 176498"/>
                <a:gd name="connsiteX103" fmla="*/ 281014 w 580400"/>
                <a:gd name="connsiteY103" fmla="*/ 171450 h 176498"/>
                <a:gd name="connsiteX104" fmla="*/ 271494 w 580400"/>
                <a:gd name="connsiteY104" fmla="*/ 160401 h 176498"/>
                <a:gd name="connsiteX105" fmla="*/ 259976 w 580400"/>
                <a:gd name="connsiteY105" fmla="*/ 163640 h 176498"/>
                <a:gd name="connsiteX106" fmla="*/ 253217 w 580400"/>
                <a:gd name="connsiteY106" fmla="*/ 173165 h 176498"/>
                <a:gd name="connsiteX107" fmla="*/ 230942 w 580400"/>
                <a:gd name="connsiteY107" fmla="*/ 157163 h 176498"/>
                <a:gd name="connsiteX108" fmla="*/ 219423 w 580400"/>
                <a:gd name="connsiteY108" fmla="*/ 158020 h 176498"/>
                <a:gd name="connsiteX109" fmla="*/ 197148 w 580400"/>
                <a:gd name="connsiteY109" fmla="*/ 166116 h 176498"/>
                <a:gd name="connsiteX110" fmla="*/ 184487 w 580400"/>
                <a:gd name="connsiteY110" fmla="*/ 159544 h 176498"/>
                <a:gd name="connsiteX111" fmla="*/ 171540 w 580400"/>
                <a:gd name="connsiteY111" fmla="*/ 164497 h 176498"/>
                <a:gd name="connsiteX112" fmla="*/ 156404 w 580400"/>
                <a:gd name="connsiteY112" fmla="*/ 156781 h 176498"/>
                <a:gd name="connsiteX113" fmla="*/ 149646 w 580400"/>
                <a:gd name="connsiteY113" fmla="*/ 157543 h 176498"/>
                <a:gd name="connsiteX114" fmla="*/ 138603 w 580400"/>
                <a:gd name="connsiteY114" fmla="*/ 162687 h 176498"/>
                <a:gd name="connsiteX115" fmla="*/ 124705 w 580400"/>
                <a:gd name="connsiteY115" fmla="*/ 169354 h 176498"/>
                <a:gd name="connsiteX116" fmla="*/ 114519 w 580400"/>
                <a:gd name="connsiteY116" fmla="*/ 168688 h 176498"/>
                <a:gd name="connsiteX117" fmla="*/ 103952 w 580400"/>
                <a:gd name="connsiteY117" fmla="*/ 169259 h 176498"/>
                <a:gd name="connsiteX118" fmla="*/ 101001 w 580400"/>
                <a:gd name="connsiteY118" fmla="*/ 174498 h 176498"/>
                <a:gd name="connsiteX119" fmla="*/ 99669 w 580400"/>
                <a:gd name="connsiteY119" fmla="*/ 176498 h 176498"/>
                <a:gd name="connsiteX120" fmla="*/ 90149 w 580400"/>
                <a:gd name="connsiteY120" fmla="*/ 175260 h 176498"/>
                <a:gd name="connsiteX121" fmla="*/ 76822 w 580400"/>
                <a:gd name="connsiteY121" fmla="*/ 163068 h 176498"/>
                <a:gd name="connsiteX122" fmla="*/ 65208 w 580400"/>
                <a:gd name="connsiteY122" fmla="*/ 164020 h 176498"/>
                <a:gd name="connsiteX123" fmla="*/ 60353 w 580400"/>
                <a:gd name="connsiteY123" fmla="*/ 161830 h 176498"/>
                <a:gd name="connsiteX124" fmla="*/ 48073 w 580400"/>
                <a:gd name="connsiteY124" fmla="*/ 170688 h 176498"/>
                <a:gd name="connsiteX125" fmla="*/ 32271 w 580400"/>
                <a:gd name="connsiteY125" fmla="*/ 168211 h 176498"/>
                <a:gd name="connsiteX126" fmla="*/ 26464 w 580400"/>
                <a:gd name="connsiteY126" fmla="*/ 164973 h 176498"/>
                <a:gd name="connsiteX127" fmla="*/ 22847 w 580400"/>
                <a:gd name="connsiteY127" fmla="*/ 168592 h 176498"/>
                <a:gd name="connsiteX128" fmla="*/ 25512 w 580400"/>
                <a:gd name="connsiteY128" fmla="*/ 174688 h 176498"/>
                <a:gd name="connsiteX129" fmla="*/ 22180 w 580400"/>
                <a:gd name="connsiteY129" fmla="*/ 174688 h 176498"/>
                <a:gd name="connsiteX130" fmla="*/ 16278 w 580400"/>
                <a:gd name="connsiteY130" fmla="*/ 168783 h 176498"/>
                <a:gd name="connsiteX131" fmla="*/ 16278 w 580400"/>
                <a:gd name="connsiteY131" fmla="*/ 158496 h 176498"/>
                <a:gd name="connsiteX132" fmla="*/ 18468 w 580400"/>
                <a:gd name="connsiteY132" fmla="*/ 154305 h 176498"/>
                <a:gd name="connsiteX133" fmla="*/ 27035 w 580400"/>
                <a:gd name="connsiteY133" fmla="*/ 151447 h 176498"/>
                <a:gd name="connsiteX134" fmla="*/ 28368 w 580400"/>
                <a:gd name="connsiteY134" fmla="*/ 147542 h 176498"/>
                <a:gd name="connsiteX135" fmla="*/ 17611 w 580400"/>
                <a:gd name="connsiteY135" fmla="*/ 143065 h 176498"/>
                <a:gd name="connsiteX136" fmla="*/ 19801 w 580400"/>
                <a:gd name="connsiteY136" fmla="*/ 129730 h 176498"/>
                <a:gd name="connsiteX137" fmla="*/ 25512 w 580400"/>
                <a:gd name="connsiteY137" fmla="*/ 120872 h 176498"/>
                <a:gd name="connsiteX138" fmla="*/ 24179 w 580400"/>
                <a:gd name="connsiteY138" fmla="*/ 113538 h 176498"/>
                <a:gd name="connsiteX139" fmla="*/ 24179 w 580400"/>
                <a:gd name="connsiteY139" fmla="*/ 104013 h 176498"/>
                <a:gd name="connsiteX140" fmla="*/ 33699 w 580400"/>
                <a:gd name="connsiteY140" fmla="*/ 92392 h 176498"/>
                <a:gd name="connsiteX141" fmla="*/ 27702 w 580400"/>
                <a:gd name="connsiteY141" fmla="*/ 85725 h 176498"/>
                <a:gd name="connsiteX142" fmla="*/ 22561 w 580400"/>
                <a:gd name="connsiteY142" fmla="*/ 68580 h 176498"/>
                <a:gd name="connsiteX143" fmla="*/ 10471 w 580400"/>
                <a:gd name="connsiteY143" fmla="*/ 64770 h 176498"/>
                <a:gd name="connsiteX144" fmla="*/ 0 w 580400"/>
                <a:gd name="connsiteY144" fmla="*/ 45720 h 176498"/>
                <a:gd name="connsiteX145" fmla="*/ 17040 w 580400"/>
                <a:gd name="connsiteY145" fmla="*/ 39529 h 176498"/>
                <a:gd name="connsiteX146" fmla="*/ 31890 w 580400"/>
                <a:gd name="connsiteY146" fmla="*/ 30575 h 176498"/>
                <a:gd name="connsiteX147" fmla="*/ 33318 w 580400"/>
                <a:gd name="connsiteY147" fmla="*/ 24479 h 176498"/>
                <a:gd name="connsiteX148" fmla="*/ 29320 w 580400"/>
                <a:gd name="connsiteY148" fmla="*/ 14954 h 176498"/>
                <a:gd name="connsiteX149" fmla="*/ 30557 w 580400"/>
                <a:gd name="connsiteY149" fmla="*/ 8763 h 176498"/>
                <a:gd name="connsiteX150" fmla="*/ 38173 w 580400"/>
                <a:gd name="connsiteY150" fmla="*/ 2762 h 17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</a:cxnLst>
              <a:rect l="l" t="t" r="r" b="b"/>
              <a:pathLst>
                <a:path w="580400" h="176498">
                  <a:moveTo>
                    <a:pt x="537658" y="106680"/>
                  </a:moveTo>
                  <a:lnTo>
                    <a:pt x="563551" y="113062"/>
                  </a:lnTo>
                  <a:lnTo>
                    <a:pt x="567835" y="110966"/>
                  </a:lnTo>
                  <a:lnTo>
                    <a:pt x="573832" y="115252"/>
                  </a:lnTo>
                  <a:lnTo>
                    <a:pt x="551176" y="122396"/>
                  </a:lnTo>
                  <a:lnTo>
                    <a:pt x="543179" y="118396"/>
                  </a:lnTo>
                  <a:lnTo>
                    <a:pt x="541085" y="121634"/>
                  </a:lnTo>
                  <a:lnTo>
                    <a:pt x="521189" y="129635"/>
                  </a:lnTo>
                  <a:lnTo>
                    <a:pt x="512812" y="126587"/>
                  </a:lnTo>
                  <a:lnTo>
                    <a:pt x="495011" y="131159"/>
                  </a:lnTo>
                  <a:lnTo>
                    <a:pt x="488442" y="128873"/>
                  </a:lnTo>
                  <a:lnTo>
                    <a:pt x="485016" y="124777"/>
                  </a:lnTo>
                  <a:lnTo>
                    <a:pt x="485016" y="119443"/>
                  </a:lnTo>
                  <a:lnTo>
                    <a:pt x="523093" y="111157"/>
                  </a:lnTo>
                  <a:lnTo>
                    <a:pt x="524711" y="107918"/>
                  </a:lnTo>
                  <a:close/>
                  <a:moveTo>
                    <a:pt x="553460" y="49530"/>
                  </a:moveTo>
                  <a:lnTo>
                    <a:pt x="559172" y="56293"/>
                  </a:lnTo>
                  <a:lnTo>
                    <a:pt x="561361" y="53340"/>
                  </a:lnTo>
                  <a:lnTo>
                    <a:pt x="572309" y="55435"/>
                  </a:lnTo>
                  <a:lnTo>
                    <a:pt x="578592" y="59341"/>
                  </a:lnTo>
                  <a:lnTo>
                    <a:pt x="580400" y="63722"/>
                  </a:lnTo>
                  <a:lnTo>
                    <a:pt x="575069" y="67913"/>
                  </a:lnTo>
                  <a:lnTo>
                    <a:pt x="570310" y="63055"/>
                  </a:lnTo>
                  <a:lnTo>
                    <a:pt x="563932" y="61817"/>
                  </a:lnTo>
                  <a:lnTo>
                    <a:pt x="570024" y="67913"/>
                  </a:lnTo>
                  <a:lnTo>
                    <a:pt x="567930" y="71628"/>
                  </a:lnTo>
                  <a:lnTo>
                    <a:pt x="555269" y="59055"/>
                  </a:lnTo>
                  <a:lnTo>
                    <a:pt x="550985" y="50768"/>
                  </a:lnTo>
                  <a:close/>
                  <a:moveTo>
                    <a:pt x="52167" y="0"/>
                  </a:moveTo>
                  <a:lnTo>
                    <a:pt x="72919" y="1333"/>
                  </a:lnTo>
                  <a:lnTo>
                    <a:pt x="84152" y="7334"/>
                  </a:lnTo>
                  <a:lnTo>
                    <a:pt x="103191" y="9620"/>
                  </a:lnTo>
                  <a:lnTo>
                    <a:pt x="116137" y="6953"/>
                  </a:lnTo>
                  <a:lnTo>
                    <a:pt x="127085" y="8572"/>
                  </a:lnTo>
                  <a:lnTo>
                    <a:pt x="138603" y="6763"/>
                  </a:lnTo>
                  <a:lnTo>
                    <a:pt x="152216" y="12478"/>
                  </a:lnTo>
                  <a:lnTo>
                    <a:pt x="161735" y="13144"/>
                  </a:lnTo>
                  <a:lnTo>
                    <a:pt x="164020" y="9715"/>
                  </a:lnTo>
                  <a:lnTo>
                    <a:pt x="170779" y="7525"/>
                  </a:lnTo>
                  <a:lnTo>
                    <a:pt x="185153" y="6382"/>
                  </a:lnTo>
                  <a:lnTo>
                    <a:pt x="198100" y="9525"/>
                  </a:lnTo>
                  <a:lnTo>
                    <a:pt x="204478" y="7525"/>
                  </a:lnTo>
                  <a:lnTo>
                    <a:pt x="213997" y="9239"/>
                  </a:lnTo>
                  <a:lnTo>
                    <a:pt x="233036" y="14002"/>
                  </a:lnTo>
                  <a:lnTo>
                    <a:pt x="238557" y="8572"/>
                  </a:lnTo>
                  <a:lnTo>
                    <a:pt x="249695" y="6286"/>
                  </a:lnTo>
                  <a:lnTo>
                    <a:pt x="282537" y="13144"/>
                  </a:lnTo>
                  <a:lnTo>
                    <a:pt x="286725" y="10382"/>
                  </a:lnTo>
                  <a:lnTo>
                    <a:pt x="300910" y="14859"/>
                  </a:lnTo>
                  <a:lnTo>
                    <a:pt x="310429" y="13621"/>
                  </a:lnTo>
                  <a:lnTo>
                    <a:pt x="314617" y="19336"/>
                  </a:lnTo>
                  <a:lnTo>
                    <a:pt x="324137" y="15049"/>
                  </a:lnTo>
                  <a:lnTo>
                    <a:pt x="328040" y="12573"/>
                  </a:lnTo>
                  <a:lnTo>
                    <a:pt x="352790" y="18193"/>
                  </a:lnTo>
                  <a:lnTo>
                    <a:pt x="356979" y="21336"/>
                  </a:lnTo>
                  <a:lnTo>
                    <a:pt x="363547" y="21336"/>
                  </a:lnTo>
                  <a:lnTo>
                    <a:pt x="366308" y="16764"/>
                  </a:lnTo>
                  <a:lnTo>
                    <a:pt x="385347" y="21526"/>
                  </a:lnTo>
                  <a:lnTo>
                    <a:pt x="391630" y="18859"/>
                  </a:lnTo>
                  <a:lnTo>
                    <a:pt x="399150" y="23622"/>
                  </a:lnTo>
                  <a:lnTo>
                    <a:pt x="410859" y="25241"/>
                  </a:lnTo>
                  <a:lnTo>
                    <a:pt x="416951" y="32004"/>
                  </a:lnTo>
                  <a:lnTo>
                    <a:pt x="423996" y="28289"/>
                  </a:lnTo>
                  <a:lnTo>
                    <a:pt x="429422" y="30670"/>
                  </a:lnTo>
                  <a:lnTo>
                    <a:pt x="429422" y="34766"/>
                  </a:lnTo>
                  <a:lnTo>
                    <a:pt x="436086" y="39719"/>
                  </a:lnTo>
                  <a:lnTo>
                    <a:pt x="438275" y="40862"/>
                  </a:lnTo>
                  <a:lnTo>
                    <a:pt x="443796" y="37909"/>
                  </a:lnTo>
                  <a:lnTo>
                    <a:pt x="450174" y="44482"/>
                  </a:lnTo>
                  <a:lnTo>
                    <a:pt x="460551" y="46006"/>
                  </a:lnTo>
                  <a:lnTo>
                    <a:pt x="465881" y="40005"/>
                  </a:lnTo>
                  <a:lnTo>
                    <a:pt x="473497" y="37814"/>
                  </a:lnTo>
                  <a:lnTo>
                    <a:pt x="473497" y="44386"/>
                  </a:lnTo>
                  <a:lnTo>
                    <a:pt x="468547" y="50482"/>
                  </a:lnTo>
                  <a:lnTo>
                    <a:pt x="471403" y="54769"/>
                  </a:lnTo>
                  <a:lnTo>
                    <a:pt x="471403" y="62960"/>
                  </a:lnTo>
                  <a:lnTo>
                    <a:pt x="471403" y="70390"/>
                  </a:lnTo>
                  <a:lnTo>
                    <a:pt x="475877" y="78867"/>
                  </a:lnTo>
                  <a:lnTo>
                    <a:pt x="481493" y="86011"/>
                  </a:lnTo>
                  <a:lnTo>
                    <a:pt x="475211" y="90964"/>
                  </a:lnTo>
                  <a:lnTo>
                    <a:pt x="469594" y="94202"/>
                  </a:lnTo>
                  <a:lnTo>
                    <a:pt x="460075" y="92107"/>
                  </a:lnTo>
                  <a:lnTo>
                    <a:pt x="452554" y="95536"/>
                  </a:lnTo>
                  <a:lnTo>
                    <a:pt x="445986" y="97441"/>
                  </a:lnTo>
                  <a:lnTo>
                    <a:pt x="439798" y="99822"/>
                  </a:lnTo>
                  <a:lnTo>
                    <a:pt x="427804" y="115633"/>
                  </a:lnTo>
                  <a:lnTo>
                    <a:pt x="422473" y="134684"/>
                  </a:lnTo>
                  <a:lnTo>
                    <a:pt x="411049" y="138113"/>
                  </a:lnTo>
                  <a:lnTo>
                    <a:pt x="413334" y="144685"/>
                  </a:lnTo>
                  <a:lnTo>
                    <a:pt x="411716" y="150590"/>
                  </a:lnTo>
                  <a:lnTo>
                    <a:pt x="405243" y="152686"/>
                  </a:lnTo>
                  <a:lnTo>
                    <a:pt x="397246" y="158020"/>
                  </a:lnTo>
                  <a:lnTo>
                    <a:pt x="387727" y="161544"/>
                  </a:lnTo>
                  <a:lnTo>
                    <a:pt x="369735" y="163735"/>
                  </a:lnTo>
                  <a:lnTo>
                    <a:pt x="361643" y="159829"/>
                  </a:lnTo>
                  <a:lnTo>
                    <a:pt x="357360" y="161068"/>
                  </a:lnTo>
                  <a:lnTo>
                    <a:pt x="350506" y="168402"/>
                  </a:lnTo>
                  <a:lnTo>
                    <a:pt x="341653" y="163925"/>
                  </a:lnTo>
                  <a:lnTo>
                    <a:pt x="318520" y="175736"/>
                  </a:lnTo>
                  <a:lnTo>
                    <a:pt x="314142" y="170212"/>
                  </a:lnTo>
                  <a:lnTo>
                    <a:pt x="304622" y="165259"/>
                  </a:lnTo>
                  <a:lnTo>
                    <a:pt x="297007" y="170117"/>
                  </a:lnTo>
                  <a:lnTo>
                    <a:pt x="295293" y="176213"/>
                  </a:lnTo>
                  <a:lnTo>
                    <a:pt x="281014" y="171450"/>
                  </a:lnTo>
                  <a:lnTo>
                    <a:pt x="271494" y="160401"/>
                  </a:lnTo>
                  <a:lnTo>
                    <a:pt x="259976" y="163640"/>
                  </a:lnTo>
                  <a:lnTo>
                    <a:pt x="253217" y="173165"/>
                  </a:lnTo>
                  <a:lnTo>
                    <a:pt x="230942" y="157163"/>
                  </a:lnTo>
                  <a:lnTo>
                    <a:pt x="219423" y="158020"/>
                  </a:lnTo>
                  <a:lnTo>
                    <a:pt x="197148" y="166116"/>
                  </a:lnTo>
                  <a:lnTo>
                    <a:pt x="184487" y="159544"/>
                  </a:lnTo>
                  <a:lnTo>
                    <a:pt x="171540" y="164497"/>
                  </a:lnTo>
                  <a:lnTo>
                    <a:pt x="156404" y="156781"/>
                  </a:lnTo>
                  <a:lnTo>
                    <a:pt x="149646" y="157543"/>
                  </a:lnTo>
                  <a:lnTo>
                    <a:pt x="138603" y="162687"/>
                  </a:lnTo>
                  <a:lnTo>
                    <a:pt x="124705" y="169354"/>
                  </a:lnTo>
                  <a:lnTo>
                    <a:pt x="114519" y="168688"/>
                  </a:lnTo>
                  <a:lnTo>
                    <a:pt x="103952" y="169259"/>
                  </a:lnTo>
                  <a:lnTo>
                    <a:pt x="101001" y="174498"/>
                  </a:lnTo>
                  <a:lnTo>
                    <a:pt x="99669" y="176498"/>
                  </a:lnTo>
                  <a:lnTo>
                    <a:pt x="90149" y="175260"/>
                  </a:lnTo>
                  <a:lnTo>
                    <a:pt x="76822" y="163068"/>
                  </a:lnTo>
                  <a:lnTo>
                    <a:pt x="65208" y="164020"/>
                  </a:lnTo>
                  <a:lnTo>
                    <a:pt x="60353" y="161830"/>
                  </a:lnTo>
                  <a:lnTo>
                    <a:pt x="48073" y="170688"/>
                  </a:lnTo>
                  <a:lnTo>
                    <a:pt x="32271" y="168211"/>
                  </a:lnTo>
                  <a:lnTo>
                    <a:pt x="26464" y="164973"/>
                  </a:lnTo>
                  <a:lnTo>
                    <a:pt x="22847" y="168592"/>
                  </a:lnTo>
                  <a:lnTo>
                    <a:pt x="25512" y="174688"/>
                  </a:lnTo>
                  <a:lnTo>
                    <a:pt x="22180" y="174688"/>
                  </a:lnTo>
                  <a:lnTo>
                    <a:pt x="16278" y="168783"/>
                  </a:lnTo>
                  <a:lnTo>
                    <a:pt x="16278" y="158496"/>
                  </a:lnTo>
                  <a:lnTo>
                    <a:pt x="18468" y="154305"/>
                  </a:lnTo>
                  <a:lnTo>
                    <a:pt x="27035" y="151447"/>
                  </a:lnTo>
                  <a:lnTo>
                    <a:pt x="28368" y="147542"/>
                  </a:lnTo>
                  <a:lnTo>
                    <a:pt x="17611" y="143065"/>
                  </a:lnTo>
                  <a:lnTo>
                    <a:pt x="19801" y="129730"/>
                  </a:lnTo>
                  <a:lnTo>
                    <a:pt x="25512" y="120872"/>
                  </a:lnTo>
                  <a:lnTo>
                    <a:pt x="24179" y="113538"/>
                  </a:lnTo>
                  <a:lnTo>
                    <a:pt x="24179" y="104013"/>
                  </a:lnTo>
                  <a:lnTo>
                    <a:pt x="33699" y="92392"/>
                  </a:lnTo>
                  <a:lnTo>
                    <a:pt x="27702" y="85725"/>
                  </a:lnTo>
                  <a:lnTo>
                    <a:pt x="22561" y="68580"/>
                  </a:lnTo>
                  <a:lnTo>
                    <a:pt x="10471" y="64770"/>
                  </a:lnTo>
                  <a:lnTo>
                    <a:pt x="0" y="45720"/>
                  </a:lnTo>
                  <a:lnTo>
                    <a:pt x="17040" y="39529"/>
                  </a:lnTo>
                  <a:lnTo>
                    <a:pt x="31890" y="30575"/>
                  </a:lnTo>
                  <a:lnTo>
                    <a:pt x="33318" y="24479"/>
                  </a:lnTo>
                  <a:lnTo>
                    <a:pt x="29320" y="14954"/>
                  </a:lnTo>
                  <a:lnTo>
                    <a:pt x="30557" y="8763"/>
                  </a:lnTo>
                  <a:lnTo>
                    <a:pt x="38173" y="2762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783F702-F2CF-0241-9D6C-359243B0D95E}"/>
                </a:ext>
              </a:extLst>
            </p:cNvPr>
            <p:cNvSpPr/>
            <p:nvPr userDrawn="1"/>
          </p:nvSpPr>
          <p:spPr>
            <a:xfrm>
              <a:off x="5671881" y="5257741"/>
              <a:ext cx="357645" cy="576548"/>
            </a:xfrm>
            <a:custGeom>
              <a:avLst/>
              <a:gdLst>
                <a:gd name="connsiteX0" fmla="*/ 14660 w 357645"/>
                <a:gd name="connsiteY0" fmla="*/ 552164 h 576548"/>
                <a:gd name="connsiteX1" fmla="*/ 21609 w 357645"/>
                <a:gd name="connsiteY1" fmla="*/ 561689 h 576548"/>
                <a:gd name="connsiteX2" fmla="*/ 17325 w 357645"/>
                <a:gd name="connsiteY2" fmla="*/ 568166 h 576548"/>
                <a:gd name="connsiteX3" fmla="*/ 6473 w 357645"/>
                <a:gd name="connsiteY3" fmla="*/ 576548 h 576548"/>
                <a:gd name="connsiteX4" fmla="*/ 0 w 357645"/>
                <a:gd name="connsiteY4" fmla="*/ 575501 h 576548"/>
                <a:gd name="connsiteX5" fmla="*/ 4569 w 357645"/>
                <a:gd name="connsiteY5" fmla="*/ 565976 h 576548"/>
                <a:gd name="connsiteX6" fmla="*/ 1428 w 357645"/>
                <a:gd name="connsiteY6" fmla="*/ 552831 h 576548"/>
                <a:gd name="connsiteX7" fmla="*/ 219994 w 357645"/>
                <a:gd name="connsiteY7" fmla="*/ 259842 h 576548"/>
                <a:gd name="connsiteX8" fmla="*/ 221898 w 357645"/>
                <a:gd name="connsiteY8" fmla="*/ 263271 h 576548"/>
                <a:gd name="connsiteX9" fmla="*/ 226087 w 357645"/>
                <a:gd name="connsiteY9" fmla="*/ 264224 h 576548"/>
                <a:gd name="connsiteX10" fmla="*/ 227515 w 357645"/>
                <a:gd name="connsiteY10" fmla="*/ 260223 h 576548"/>
                <a:gd name="connsiteX11" fmla="*/ 233988 w 357645"/>
                <a:gd name="connsiteY11" fmla="*/ 260223 h 576548"/>
                <a:gd name="connsiteX12" fmla="*/ 233988 w 357645"/>
                <a:gd name="connsiteY12" fmla="*/ 258318 h 576548"/>
                <a:gd name="connsiteX13" fmla="*/ 219614 w 357645"/>
                <a:gd name="connsiteY13" fmla="*/ 253746 h 576548"/>
                <a:gd name="connsiteX14" fmla="*/ 215806 w 357645"/>
                <a:gd name="connsiteY14" fmla="*/ 252698 h 576548"/>
                <a:gd name="connsiteX15" fmla="*/ 215806 w 357645"/>
                <a:gd name="connsiteY15" fmla="*/ 255175 h 576548"/>
                <a:gd name="connsiteX16" fmla="*/ 81011 w 357645"/>
                <a:gd name="connsiteY16" fmla="*/ 430149 h 576548"/>
                <a:gd name="connsiteX17" fmla="*/ 84438 w 357645"/>
                <a:gd name="connsiteY17" fmla="*/ 430149 h 576548"/>
                <a:gd name="connsiteX18" fmla="*/ 89959 w 357645"/>
                <a:gd name="connsiteY18" fmla="*/ 427292 h 576548"/>
                <a:gd name="connsiteX19" fmla="*/ 92053 w 357645"/>
                <a:gd name="connsiteY19" fmla="*/ 420529 h 576548"/>
                <a:gd name="connsiteX20" fmla="*/ 85485 w 357645"/>
                <a:gd name="connsiteY20" fmla="*/ 426339 h 576548"/>
                <a:gd name="connsiteX21" fmla="*/ 79297 w 357645"/>
                <a:gd name="connsiteY21" fmla="*/ 416814 h 576548"/>
                <a:gd name="connsiteX22" fmla="*/ 77393 w 357645"/>
                <a:gd name="connsiteY22" fmla="*/ 412052 h 576548"/>
                <a:gd name="connsiteX23" fmla="*/ 72538 w 357645"/>
                <a:gd name="connsiteY23" fmla="*/ 407956 h 576548"/>
                <a:gd name="connsiteX24" fmla="*/ 81201 w 357645"/>
                <a:gd name="connsiteY24" fmla="*/ 423386 h 576548"/>
                <a:gd name="connsiteX25" fmla="*/ 95671 w 357645"/>
                <a:gd name="connsiteY25" fmla="*/ 479870 h 576548"/>
                <a:gd name="connsiteX26" fmla="*/ 100716 w 357645"/>
                <a:gd name="connsiteY26" fmla="*/ 478727 h 576548"/>
                <a:gd name="connsiteX27" fmla="*/ 98526 w 357645"/>
                <a:gd name="connsiteY27" fmla="*/ 476155 h 576548"/>
                <a:gd name="connsiteX28" fmla="*/ 100049 w 357645"/>
                <a:gd name="connsiteY28" fmla="*/ 466630 h 576548"/>
                <a:gd name="connsiteX29" fmla="*/ 90530 w 357645"/>
                <a:gd name="connsiteY29" fmla="*/ 470440 h 576548"/>
                <a:gd name="connsiteX30" fmla="*/ 80439 w 357645"/>
                <a:gd name="connsiteY30" fmla="*/ 486156 h 576548"/>
                <a:gd name="connsiteX31" fmla="*/ 67969 w 357645"/>
                <a:gd name="connsiteY31" fmla="*/ 493776 h 576548"/>
                <a:gd name="connsiteX32" fmla="*/ 68540 w 357645"/>
                <a:gd name="connsiteY32" fmla="*/ 508445 h 576548"/>
                <a:gd name="connsiteX33" fmla="*/ 66160 w 357645"/>
                <a:gd name="connsiteY33" fmla="*/ 511683 h 576548"/>
                <a:gd name="connsiteX34" fmla="*/ 69587 w 357645"/>
                <a:gd name="connsiteY34" fmla="*/ 518541 h 576548"/>
                <a:gd name="connsiteX35" fmla="*/ 72253 w 357645"/>
                <a:gd name="connsiteY35" fmla="*/ 516541 h 576548"/>
                <a:gd name="connsiteX36" fmla="*/ 74157 w 357645"/>
                <a:gd name="connsiteY36" fmla="*/ 512826 h 576548"/>
                <a:gd name="connsiteX37" fmla="*/ 74157 w 357645"/>
                <a:gd name="connsiteY37" fmla="*/ 509016 h 576548"/>
                <a:gd name="connsiteX38" fmla="*/ 80630 w 357645"/>
                <a:gd name="connsiteY38" fmla="*/ 508159 h 576548"/>
                <a:gd name="connsiteX39" fmla="*/ 87769 w 357645"/>
                <a:gd name="connsiteY39" fmla="*/ 503777 h 576548"/>
                <a:gd name="connsiteX40" fmla="*/ 98431 w 357645"/>
                <a:gd name="connsiteY40" fmla="*/ 494252 h 576548"/>
                <a:gd name="connsiteX41" fmla="*/ 99574 w 357645"/>
                <a:gd name="connsiteY41" fmla="*/ 491204 h 576548"/>
                <a:gd name="connsiteX42" fmla="*/ 99574 w 357645"/>
                <a:gd name="connsiteY42" fmla="*/ 489395 h 576548"/>
                <a:gd name="connsiteX43" fmla="*/ 97860 w 357645"/>
                <a:gd name="connsiteY43" fmla="*/ 487394 h 576548"/>
                <a:gd name="connsiteX44" fmla="*/ 95290 w 357645"/>
                <a:gd name="connsiteY44" fmla="*/ 488252 h 576548"/>
                <a:gd name="connsiteX45" fmla="*/ 93957 w 357645"/>
                <a:gd name="connsiteY45" fmla="*/ 483965 h 576548"/>
                <a:gd name="connsiteX46" fmla="*/ 99097 w 357645"/>
                <a:gd name="connsiteY46" fmla="*/ 381381 h 576548"/>
                <a:gd name="connsiteX47" fmla="*/ 102144 w 357645"/>
                <a:gd name="connsiteY47" fmla="*/ 382334 h 576548"/>
                <a:gd name="connsiteX48" fmla="*/ 102144 w 357645"/>
                <a:gd name="connsiteY48" fmla="*/ 377381 h 576548"/>
                <a:gd name="connsiteX49" fmla="*/ 99669 w 357645"/>
                <a:gd name="connsiteY49" fmla="*/ 378143 h 576548"/>
                <a:gd name="connsiteX50" fmla="*/ 95861 w 357645"/>
                <a:gd name="connsiteY50" fmla="*/ 374999 h 576548"/>
                <a:gd name="connsiteX51" fmla="*/ 93386 w 357645"/>
                <a:gd name="connsiteY51" fmla="*/ 377857 h 576548"/>
                <a:gd name="connsiteX52" fmla="*/ 93386 w 357645"/>
                <a:gd name="connsiteY52" fmla="*/ 379857 h 576548"/>
                <a:gd name="connsiteX53" fmla="*/ 93386 w 357645"/>
                <a:gd name="connsiteY53" fmla="*/ 383953 h 576548"/>
                <a:gd name="connsiteX54" fmla="*/ 97384 w 357645"/>
                <a:gd name="connsiteY54" fmla="*/ 383096 h 576548"/>
                <a:gd name="connsiteX55" fmla="*/ 96432 w 357645"/>
                <a:gd name="connsiteY55" fmla="*/ 460058 h 576548"/>
                <a:gd name="connsiteX56" fmla="*/ 89292 w 357645"/>
                <a:gd name="connsiteY56" fmla="*/ 456057 h 576548"/>
                <a:gd name="connsiteX57" fmla="*/ 93005 w 357645"/>
                <a:gd name="connsiteY57" fmla="*/ 464058 h 576548"/>
                <a:gd name="connsiteX58" fmla="*/ 100811 w 357645"/>
                <a:gd name="connsiteY58" fmla="*/ 461486 h 576548"/>
                <a:gd name="connsiteX59" fmla="*/ 106808 w 357645"/>
                <a:gd name="connsiteY59" fmla="*/ 456629 h 576548"/>
                <a:gd name="connsiteX60" fmla="*/ 106808 w 357645"/>
                <a:gd name="connsiteY60" fmla="*/ 454438 h 576548"/>
                <a:gd name="connsiteX61" fmla="*/ 262641 w 357645"/>
                <a:gd name="connsiteY61" fmla="*/ 259270 h 576548"/>
                <a:gd name="connsiteX62" fmla="*/ 255597 w 357645"/>
                <a:gd name="connsiteY62" fmla="*/ 256794 h 576548"/>
                <a:gd name="connsiteX63" fmla="*/ 247505 w 357645"/>
                <a:gd name="connsiteY63" fmla="*/ 259842 h 576548"/>
                <a:gd name="connsiteX64" fmla="*/ 233988 w 357645"/>
                <a:gd name="connsiteY64" fmla="*/ 263462 h 576548"/>
                <a:gd name="connsiteX65" fmla="*/ 230085 w 357645"/>
                <a:gd name="connsiteY65" fmla="*/ 267938 h 576548"/>
                <a:gd name="connsiteX66" fmla="*/ 215044 w 357645"/>
                <a:gd name="connsiteY66" fmla="*/ 264414 h 576548"/>
                <a:gd name="connsiteX67" fmla="*/ 208000 w 357645"/>
                <a:gd name="connsiteY67" fmla="*/ 267272 h 576548"/>
                <a:gd name="connsiteX68" fmla="*/ 217519 w 357645"/>
                <a:gd name="connsiteY68" fmla="*/ 268700 h 576548"/>
                <a:gd name="connsiteX69" fmla="*/ 221327 w 357645"/>
                <a:gd name="connsiteY69" fmla="*/ 270224 h 576548"/>
                <a:gd name="connsiteX70" fmla="*/ 221898 w 357645"/>
                <a:gd name="connsiteY70" fmla="*/ 271558 h 576548"/>
                <a:gd name="connsiteX71" fmla="*/ 224183 w 357645"/>
                <a:gd name="connsiteY71" fmla="*/ 276892 h 576548"/>
                <a:gd name="connsiteX72" fmla="*/ 229228 w 357645"/>
                <a:gd name="connsiteY72" fmla="*/ 275558 h 576548"/>
                <a:gd name="connsiteX73" fmla="*/ 234178 w 357645"/>
                <a:gd name="connsiteY73" fmla="*/ 278987 h 576548"/>
                <a:gd name="connsiteX74" fmla="*/ 239509 w 357645"/>
                <a:gd name="connsiteY74" fmla="*/ 294894 h 576548"/>
                <a:gd name="connsiteX75" fmla="*/ 241984 w 357645"/>
                <a:gd name="connsiteY75" fmla="*/ 296228 h 576548"/>
                <a:gd name="connsiteX76" fmla="*/ 250837 w 357645"/>
                <a:gd name="connsiteY76" fmla="*/ 294894 h 576548"/>
                <a:gd name="connsiteX77" fmla="*/ 256168 w 357645"/>
                <a:gd name="connsiteY77" fmla="*/ 290132 h 576548"/>
                <a:gd name="connsiteX78" fmla="*/ 253598 w 357645"/>
                <a:gd name="connsiteY78" fmla="*/ 288989 h 576548"/>
                <a:gd name="connsiteX79" fmla="*/ 249885 w 357645"/>
                <a:gd name="connsiteY79" fmla="*/ 285274 h 576548"/>
                <a:gd name="connsiteX80" fmla="*/ 250552 w 357645"/>
                <a:gd name="connsiteY80" fmla="*/ 280702 h 576548"/>
                <a:gd name="connsiteX81" fmla="*/ 259405 w 357645"/>
                <a:gd name="connsiteY81" fmla="*/ 288036 h 576548"/>
                <a:gd name="connsiteX82" fmla="*/ 266830 w 357645"/>
                <a:gd name="connsiteY82" fmla="*/ 275939 h 576548"/>
                <a:gd name="connsiteX83" fmla="*/ 260547 w 357645"/>
                <a:gd name="connsiteY83" fmla="*/ 265843 h 576548"/>
                <a:gd name="connsiteX84" fmla="*/ 222279 w 357645"/>
                <a:gd name="connsiteY84" fmla="*/ 314325 h 576548"/>
                <a:gd name="connsiteX85" fmla="*/ 218281 w 357645"/>
                <a:gd name="connsiteY85" fmla="*/ 316230 h 576548"/>
                <a:gd name="connsiteX86" fmla="*/ 214283 w 357645"/>
                <a:gd name="connsiteY86" fmla="*/ 304990 h 576548"/>
                <a:gd name="connsiteX87" fmla="*/ 216663 w 357645"/>
                <a:gd name="connsiteY87" fmla="*/ 297085 h 576548"/>
                <a:gd name="connsiteX88" fmla="*/ 219518 w 357645"/>
                <a:gd name="connsiteY88" fmla="*/ 295942 h 576548"/>
                <a:gd name="connsiteX89" fmla="*/ 220756 w 357645"/>
                <a:gd name="connsiteY89" fmla="*/ 299371 h 576548"/>
                <a:gd name="connsiteX90" fmla="*/ 223136 w 357645"/>
                <a:gd name="connsiteY90" fmla="*/ 298037 h 576548"/>
                <a:gd name="connsiteX91" fmla="*/ 223136 w 357645"/>
                <a:gd name="connsiteY91" fmla="*/ 288512 h 576548"/>
                <a:gd name="connsiteX92" fmla="*/ 221898 w 357645"/>
                <a:gd name="connsiteY92" fmla="*/ 285941 h 576548"/>
                <a:gd name="connsiteX93" fmla="*/ 209237 w 357645"/>
                <a:gd name="connsiteY93" fmla="*/ 281464 h 576548"/>
                <a:gd name="connsiteX94" fmla="*/ 206477 w 357645"/>
                <a:gd name="connsiteY94" fmla="*/ 276511 h 576548"/>
                <a:gd name="connsiteX95" fmla="*/ 205334 w 357645"/>
                <a:gd name="connsiteY95" fmla="*/ 270605 h 576548"/>
                <a:gd name="connsiteX96" fmla="*/ 204192 w 357645"/>
                <a:gd name="connsiteY96" fmla="*/ 275368 h 576548"/>
                <a:gd name="connsiteX97" fmla="*/ 206858 w 357645"/>
                <a:gd name="connsiteY97" fmla="*/ 282035 h 576548"/>
                <a:gd name="connsiteX98" fmla="*/ 217234 w 357645"/>
                <a:gd name="connsiteY98" fmla="*/ 290989 h 576548"/>
                <a:gd name="connsiteX99" fmla="*/ 214473 w 357645"/>
                <a:gd name="connsiteY99" fmla="*/ 293084 h 576548"/>
                <a:gd name="connsiteX100" fmla="*/ 211713 w 357645"/>
                <a:gd name="connsiteY100" fmla="*/ 294037 h 576548"/>
                <a:gd name="connsiteX101" fmla="*/ 212379 w 357645"/>
                <a:gd name="connsiteY101" fmla="*/ 307467 h 576548"/>
                <a:gd name="connsiteX102" fmla="*/ 208762 w 357645"/>
                <a:gd name="connsiteY102" fmla="*/ 308991 h 576548"/>
                <a:gd name="connsiteX103" fmla="*/ 203716 w 357645"/>
                <a:gd name="connsiteY103" fmla="*/ 311849 h 576548"/>
                <a:gd name="connsiteX104" fmla="*/ 202003 w 357645"/>
                <a:gd name="connsiteY104" fmla="*/ 311849 h 576548"/>
                <a:gd name="connsiteX105" fmla="*/ 193530 w 357645"/>
                <a:gd name="connsiteY105" fmla="*/ 316992 h 576548"/>
                <a:gd name="connsiteX106" fmla="*/ 189342 w 357645"/>
                <a:gd name="connsiteY106" fmla="*/ 328041 h 576548"/>
                <a:gd name="connsiteX107" fmla="*/ 183059 w 357645"/>
                <a:gd name="connsiteY107" fmla="*/ 330994 h 576548"/>
                <a:gd name="connsiteX108" fmla="*/ 182298 w 357645"/>
                <a:gd name="connsiteY108" fmla="*/ 330137 h 576548"/>
                <a:gd name="connsiteX109" fmla="*/ 182869 w 357645"/>
                <a:gd name="connsiteY109" fmla="*/ 326136 h 576548"/>
                <a:gd name="connsiteX110" fmla="*/ 180108 w 357645"/>
                <a:gd name="connsiteY110" fmla="*/ 319564 h 576548"/>
                <a:gd name="connsiteX111" fmla="*/ 183630 w 357645"/>
                <a:gd name="connsiteY111" fmla="*/ 317659 h 576548"/>
                <a:gd name="connsiteX112" fmla="*/ 183630 w 357645"/>
                <a:gd name="connsiteY112" fmla="*/ 313468 h 576548"/>
                <a:gd name="connsiteX113" fmla="*/ 180489 w 357645"/>
                <a:gd name="connsiteY113" fmla="*/ 310134 h 576548"/>
                <a:gd name="connsiteX114" fmla="*/ 172016 w 357645"/>
                <a:gd name="connsiteY114" fmla="*/ 313849 h 576548"/>
                <a:gd name="connsiteX115" fmla="*/ 168113 w 357645"/>
                <a:gd name="connsiteY115" fmla="*/ 320993 h 576548"/>
                <a:gd name="connsiteX116" fmla="*/ 171540 w 357645"/>
                <a:gd name="connsiteY116" fmla="*/ 325088 h 576548"/>
                <a:gd name="connsiteX117" fmla="*/ 169732 w 357645"/>
                <a:gd name="connsiteY117" fmla="*/ 335661 h 576548"/>
                <a:gd name="connsiteX118" fmla="*/ 163354 w 357645"/>
                <a:gd name="connsiteY118" fmla="*/ 331661 h 576548"/>
                <a:gd name="connsiteX119" fmla="*/ 148027 w 357645"/>
                <a:gd name="connsiteY119" fmla="*/ 324326 h 576548"/>
                <a:gd name="connsiteX120" fmla="*/ 149170 w 357645"/>
                <a:gd name="connsiteY120" fmla="*/ 328136 h 576548"/>
                <a:gd name="connsiteX121" fmla="*/ 156309 w 357645"/>
                <a:gd name="connsiteY121" fmla="*/ 334232 h 576548"/>
                <a:gd name="connsiteX122" fmla="*/ 161545 w 357645"/>
                <a:gd name="connsiteY122" fmla="*/ 334232 h 576548"/>
                <a:gd name="connsiteX123" fmla="*/ 164972 w 357645"/>
                <a:gd name="connsiteY123" fmla="*/ 336995 h 576548"/>
                <a:gd name="connsiteX124" fmla="*/ 165448 w 357645"/>
                <a:gd name="connsiteY124" fmla="*/ 345853 h 576548"/>
                <a:gd name="connsiteX125" fmla="*/ 168018 w 357645"/>
                <a:gd name="connsiteY125" fmla="*/ 349282 h 576548"/>
                <a:gd name="connsiteX126" fmla="*/ 177538 w 357645"/>
                <a:gd name="connsiteY126" fmla="*/ 346996 h 576548"/>
                <a:gd name="connsiteX127" fmla="*/ 187057 w 357645"/>
                <a:gd name="connsiteY127" fmla="*/ 335756 h 576548"/>
                <a:gd name="connsiteX128" fmla="*/ 190674 w 357645"/>
                <a:gd name="connsiteY128" fmla="*/ 341281 h 576548"/>
                <a:gd name="connsiteX129" fmla="*/ 204097 w 357645"/>
                <a:gd name="connsiteY129" fmla="*/ 320612 h 576548"/>
                <a:gd name="connsiteX130" fmla="*/ 209618 w 357645"/>
                <a:gd name="connsiteY130" fmla="*/ 316992 h 576548"/>
                <a:gd name="connsiteX131" fmla="*/ 212664 w 357645"/>
                <a:gd name="connsiteY131" fmla="*/ 317564 h 576548"/>
                <a:gd name="connsiteX132" fmla="*/ 214283 w 357645"/>
                <a:gd name="connsiteY132" fmla="*/ 322326 h 576548"/>
                <a:gd name="connsiteX133" fmla="*/ 222470 w 357645"/>
                <a:gd name="connsiteY133" fmla="*/ 329279 h 576548"/>
                <a:gd name="connsiteX134" fmla="*/ 224469 w 357645"/>
                <a:gd name="connsiteY134" fmla="*/ 328613 h 576548"/>
                <a:gd name="connsiteX135" fmla="*/ 224944 w 357645"/>
                <a:gd name="connsiteY135" fmla="*/ 316421 h 576548"/>
                <a:gd name="connsiteX136" fmla="*/ 179156 w 357645"/>
                <a:gd name="connsiteY136" fmla="*/ 402717 h 576548"/>
                <a:gd name="connsiteX137" fmla="*/ 173825 w 357645"/>
                <a:gd name="connsiteY137" fmla="*/ 394811 h 576548"/>
                <a:gd name="connsiteX138" fmla="*/ 177157 w 357645"/>
                <a:gd name="connsiteY138" fmla="*/ 387001 h 576548"/>
                <a:gd name="connsiteX139" fmla="*/ 177157 w 357645"/>
                <a:gd name="connsiteY139" fmla="*/ 381381 h 576548"/>
                <a:gd name="connsiteX140" fmla="*/ 174872 w 357645"/>
                <a:gd name="connsiteY140" fmla="*/ 378428 h 576548"/>
                <a:gd name="connsiteX141" fmla="*/ 173730 w 357645"/>
                <a:gd name="connsiteY141" fmla="*/ 368903 h 576548"/>
                <a:gd name="connsiteX142" fmla="*/ 169541 w 357645"/>
                <a:gd name="connsiteY142" fmla="*/ 376904 h 576548"/>
                <a:gd name="connsiteX143" fmla="*/ 166971 w 357645"/>
                <a:gd name="connsiteY143" fmla="*/ 382429 h 576548"/>
                <a:gd name="connsiteX144" fmla="*/ 169161 w 357645"/>
                <a:gd name="connsiteY144" fmla="*/ 389858 h 576548"/>
                <a:gd name="connsiteX145" fmla="*/ 167447 w 357645"/>
                <a:gd name="connsiteY145" fmla="*/ 391287 h 576548"/>
                <a:gd name="connsiteX146" fmla="*/ 164401 w 357645"/>
                <a:gd name="connsiteY146" fmla="*/ 392239 h 576548"/>
                <a:gd name="connsiteX147" fmla="*/ 160403 w 357645"/>
                <a:gd name="connsiteY147" fmla="*/ 390335 h 576548"/>
                <a:gd name="connsiteX148" fmla="*/ 156595 w 357645"/>
                <a:gd name="connsiteY148" fmla="*/ 390335 h 576548"/>
                <a:gd name="connsiteX149" fmla="*/ 154120 w 357645"/>
                <a:gd name="connsiteY149" fmla="*/ 389001 h 576548"/>
                <a:gd name="connsiteX150" fmla="*/ 155262 w 357645"/>
                <a:gd name="connsiteY150" fmla="*/ 384429 h 576548"/>
                <a:gd name="connsiteX151" fmla="*/ 160307 w 357645"/>
                <a:gd name="connsiteY151" fmla="*/ 381000 h 576548"/>
                <a:gd name="connsiteX152" fmla="*/ 162307 w 357645"/>
                <a:gd name="connsiteY152" fmla="*/ 376619 h 576548"/>
                <a:gd name="connsiteX153" fmla="*/ 156405 w 357645"/>
                <a:gd name="connsiteY153" fmla="*/ 379000 h 576548"/>
                <a:gd name="connsiteX154" fmla="*/ 149836 w 357645"/>
                <a:gd name="connsiteY154" fmla="*/ 381095 h 576548"/>
                <a:gd name="connsiteX155" fmla="*/ 146504 w 357645"/>
                <a:gd name="connsiteY155" fmla="*/ 379095 h 576548"/>
                <a:gd name="connsiteX156" fmla="*/ 145076 w 357645"/>
                <a:gd name="connsiteY156" fmla="*/ 383667 h 576548"/>
                <a:gd name="connsiteX157" fmla="*/ 145838 w 357645"/>
                <a:gd name="connsiteY157" fmla="*/ 386906 h 576548"/>
                <a:gd name="connsiteX158" fmla="*/ 149551 w 357645"/>
                <a:gd name="connsiteY158" fmla="*/ 390335 h 576548"/>
                <a:gd name="connsiteX159" fmla="*/ 147266 w 357645"/>
                <a:gd name="connsiteY159" fmla="*/ 393954 h 576548"/>
                <a:gd name="connsiteX160" fmla="*/ 148122 w 357645"/>
                <a:gd name="connsiteY160" fmla="*/ 397764 h 576548"/>
                <a:gd name="connsiteX161" fmla="*/ 152977 w 357645"/>
                <a:gd name="connsiteY161" fmla="*/ 403098 h 576548"/>
                <a:gd name="connsiteX162" fmla="*/ 158023 w 357645"/>
                <a:gd name="connsiteY162" fmla="*/ 404527 h 576548"/>
                <a:gd name="connsiteX163" fmla="*/ 166781 w 357645"/>
                <a:gd name="connsiteY163" fmla="*/ 401479 h 576548"/>
                <a:gd name="connsiteX164" fmla="*/ 165829 w 357645"/>
                <a:gd name="connsiteY164" fmla="*/ 398907 h 576548"/>
                <a:gd name="connsiteX165" fmla="*/ 170017 w 357645"/>
                <a:gd name="connsiteY165" fmla="*/ 398907 h 576548"/>
                <a:gd name="connsiteX166" fmla="*/ 174206 w 357645"/>
                <a:gd name="connsiteY166" fmla="*/ 406241 h 576548"/>
                <a:gd name="connsiteX167" fmla="*/ 178966 w 357645"/>
                <a:gd name="connsiteY167" fmla="*/ 408146 h 576548"/>
                <a:gd name="connsiteX168" fmla="*/ 357645 w 357645"/>
                <a:gd name="connsiteY168" fmla="*/ 70104 h 576548"/>
                <a:gd name="connsiteX169" fmla="*/ 354123 w 357645"/>
                <a:gd name="connsiteY169" fmla="*/ 47339 h 576548"/>
                <a:gd name="connsiteX170" fmla="*/ 354885 w 357645"/>
                <a:gd name="connsiteY170" fmla="*/ 33623 h 576548"/>
                <a:gd name="connsiteX171" fmla="*/ 354885 w 357645"/>
                <a:gd name="connsiteY171" fmla="*/ 28003 h 576548"/>
                <a:gd name="connsiteX172" fmla="*/ 356313 w 357645"/>
                <a:gd name="connsiteY172" fmla="*/ 20669 h 576548"/>
                <a:gd name="connsiteX173" fmla="*/ 352029 w 357645"/>
                <a:gd name="connsiteY173" fmla="*/ 13907 h 576548"/>
                <a:gd name="connsiteX174" fmla="*/ 346984 w 357645"/>
                <a:gd name="connsiteY174" fmla="*/ 9525 h 576548"/>
                <a:gd name="connsiteX175" fmla="*/ 346984 w 357645"/>
                <a:gd name="connsiteY175" fmla="*/ 4477 h 576548"/>
                <a:gd name="connsiteX176" fmla="*/ 339178 w 357645"/>
                <a:gd name="connsiteY176" fmla="*/ 0 h 576548"/>
                <a:gd name="connsiteX177" fmla="*/ 333466 w 357645"/>
                <a:gd name="connsiteY177" fmla="*/ 5143 h 576548"/>
                <a:gd name="connsiteX178" fmla="*/ 331181 w 357645"/>
                <a:gd name="connsiteY178" fmla="*/ 12763 h 576548"/>
                <a:gd name="connsiteX179" fmla="*/ 337083 w 357645"/>
                <a:gd name="connsiteY179" fmla="*/ 19431 h 576548"/>
                <a:gd name="connsiteX180" fmla="*/ 340701 w 357645"/>
                <a:gd name="connsiteY180" fmla="*/ 27527 h 576548"/>
                <a:gd name="connsiteX181" fmla="*/ 344033 w 357645"/>
                <a:gd name="connsiteY181" fmla="*/ 42958 h 576548"/>
                <a:gd name="connsiteX182" fmla="*/ 346888 w 357645"/>
                <a:gd name="connsiteY182" fmla="*/ 47530 h 576548"/>
                <a:gd name="connsiteX183" fmla="*/ 350125 w 357645"/>
                <a:gd name="connsiteY183" fmla="*/ 51816 h 576548"/>
                <a:gd name="connsiteX184" fmla="*/ 345175 w 357645"/>
                <a:gd name="connsiteY184" fmla="*/ 62103 h 576548"/>
                <a:gd name="connsiteX185" fmla="*/ 330991 w 357645"/>
                <a:gd name="connsiteY185" fmla="*/ 81153 h 576548"/>
                <a:gd name="connsiteX186" fmla="*/ 325660 w 357645"/>
                <a:gd name="connsiteY186" fmla="*/ 82106 h 576548"/>
                <a:gd name="connsiteX187" fmla="*/ 313761 w 357645"/>
                <a:gd name="connsiteY187" fmla="*/ 76772 h 576548"/>
                <a:gd name="connsiteX188" fmla="*/ 303194 w 357645"/>
                <a:gd name="connsiteY188" fmla="*/ 83058 h 576548"/>
                <a:gd name="connsiteX189" fmla="*/ 294912 w 357645"/>
                <a:gd name="connsiteY189" fmla="*/ 92964 h 576548"/>
                <a:gd name="connsiteX190" fmla="*/ 283965 w 357645"/>
                <a:gd name="connsiteY190" fmla="*/ 90678 h 576548"/>
                <a:gd name="connsiteX191" fmla="*/ 280919 w 357645"/>
                <a:gd name="connsiteY191" fmla="*/ 96203 h 576548"/>
                <a:gd name="connsiteX192" fmla="*/ 284441 w 357645"/>
                <a:gd name="connsiteY192" fmla="*/ 108299 h 576548"/>
                <a:gd name="connsiteX193" fmla="*/ 283489 w 357645"/>
                <a:gd name="connsiteY193" fmla="*/ 117824 h 576548"/>
                <a:gd name="connsiteX194" fmla="*/ 276825 w 357645"/>
                <a:gd name="connsiteY194" fmla="*/ 121825 h 576548"/>
                <a:gd name="connsiteX195" fmla="*/ 271780 w 357645"/>
                <a:gd name="connsiteY195" fmla="*/ 119539 h 576548"/>
                <a:gd name="connsiteX196" fmla="*/ 266925 w 357645"/>
                <a:gd name="connsiteY196" fmla="*/ 135350 h 576548"/>
                <a:gd name="connsiteX197" fmla="*/ 257406 w 357645"/>
                <a:gd name="connsiteY197" fmla="*/ 133826 h 576548"/>
                <a:gd name="connsiteX198" fmla="*/ 255883 w 357645"/>
                <a:gd name="connsiteY198" fmla="*/ 135350 h 576548"/>
                <a:gd name="connsiteX199" fmla="*/ 258167 w 357645"/>
                <a:gd name="connsiteY199" fmla="*/ 140684 h 576548"/>
                <a:gd name="connsiteX200" fmla="*/ 256835 w 357645"/>
                <a:gd name="connsiteY200" fmla="*/ 151733 h 576548"/>
                <a:gd name="connsiteX201" fmla="*/ 260071 w 357645"/>
                <a:gd name="connsiteY201" fmla="*/ 155258 h 576548"/>
                <a:gd name="connsiteX202" fmla="*/ 255692 w 357645"/>
                <a:gd name="connsiteY202" fmla="*/ 162116 h 576548"/>
                <a:gd name="connsiteX203" fmla="*/ 245506 w 357645"/>
                <a:gd name="connsiteY203" fmla="*/ 162782 h 576548"/>
                <a:gd name="connsiteX204" fmla="*/ 244364 w 357645"/>
                <a:gd name="connsiteY204" fmla="*/ 167450 h 576548"/>
                <a:gd name="connsiteX205" fmla="*/ 244364 w 357645"/>
                <a:gd name="connsiteY205" fmla="*/ 176022 h 576548"/>
                <a:gd name="connsiteX206" fmla="*/ 242270 w 357645"/>
                <a:gd name="connsiteY206" fmla="*/ 186309 h 576548"/>
                <a:gd name="connsiteX207" fmla="*/ 232750 w 357645"/>
                <a:gd name="connsiteY207" fmla="*/ 194882 h 576548"/>
                <a:gd name="connsiteX208" fmla="*/ 238272 w 357645"/>
                <a:gd name="connsiteY208" fmla="*/ 199263 h 576548"/>
                <a:gd name="connsiteX209" fmla="*/ 243127 w 357645"/>
                <a:gd name="connsiteY209" fmla="*/ 197739 h 576548"/>
                <a:gd name="connsiteX210" fmla="*/ 245602 w 357645"/>
                <a:gd name="connsiteY210" fmla="*/ 199454 h 576548"/>
                <a:gd name="connsiteX211" fmla="*/ 241984 w 357645"/>
                <a:gd name="connsiteY211" fmla="*/ 206026 h 576548"/>
                <a:gd name="connsiteX212" fmla="*/ 262832 w 357645"/>
                <a:gd name="connsiteY212" fmla="*/ 219361 h 576548"/>
                <a:gd name="connsiteX213" fmla="*/ 260166 w 357645"/>
                <a:gd name="connsiteY213" fmla="*/ 226981 h 576548"/>
                <a:gd name="connsiteX214" fmla="*/ 262165 w 357645"/>
                <a:gd name="connsiteY214" fmla="*/ 246031 h 576548"/>
                <a:gd name="connsiteX215" fmla="*/ 259881 w 357645"/>
                <a:gd name="connsiteY215" fmla="*/ 253937 h 576548"/>
                <a:gd name="connsiteX216" fmla="*/ 272066 w 357645"/>
                <a:gd name="connsiteY216" fmla="*/ 258128 h 576548"/>
                <a:gd name="connsiteX217" fmla="*/ 273874 w 357645"/>
                <a:gd name="connsiteY217" fmla="*/ 261938 h 576548"/>
                <a:gd name="connsiteX218" fmla="*/ 278920 w 357645"/>
                <a:gd name="connsiteY218" fmla="*/ 267272 h 576548"/>
                <a:gd name="connsiteX219" fmla="*/ 282252 w 357645"/>
                <a:gd name="connsiteY219" fmla="*/ 271177 h 576548"/>
                <a:gd name="connsiteX220" fmla="*/ 278539 w 357645"/>
                <a:gd name="connsiteY220" fmla="*/ 278797 h 576548"/>
                <a:gd name="connsiteX221" fmla="*/ 284631 w 357645"/>
                <a:gd name="connsiteY221" fmla="*/ 277273 h 576548"/>
                <a:gd name="connsiteX222" fmla="*/ 292437 w 357645"/>
                <a:gd name="connsiteY222" fmla="*/ 275844 h 576548"/>
                <a:gd name="connsiteX223" fmla="*/ 290343 w 357645"/>
                <a:gd name="connsiteY223" fmla="*/ 272606 h 576548"/>
                <a:gd name="connsiteX224" fmla="*/ 284536 w 357645"/>
                <a:gd name="connsiteY224" fmla="*/ 270415 h 576548"/>
                <a:gd name="connsiteX225" fmla="*/ 279872 w 357645"/>
                <a:gd name="connsiteY225" fmla="*/ 260223 h 576548"/>
                <a:gd name="connsiteX226" fmla="*/ 288439 w 357645"/>
                <a:gd name="connsiteY226" fmla="*/ 262033 h 576548"/>
                <a:gd name="connsiteX227" fmla="*/ 297959 w 357645"/>
                <a:gd name="connsiteY227" fmla="*/ 260223 h 576548"/>
                <a:gd name="connsiteX228" fmla="*/ 301957 w 357645"/>
                <a:gd name="connsiteY228" fmla="*/ 254413 h 576548"/>
                <a:gd name="connsiteX229" fmla="*/ 300243 w 357645"/>
                <a:gd name="connsiteY229" fmla="*/ 250984 h 576548"/>
                <a:gd name="connsiteX230" fmla="*/ 302528 w 357645"/>
                <a:gd name="connsiteY230" fmla="*/ 248698 h 576548"/>
                <a:gd name="connsiteX231" fmla="*/ 309382 w 357645"/>
                <a:gd name="connsiteY231" fmla="*/ 248698 h 576548"/>
                <a:gd name="connsiteX232" fmla="*/ 309382 w 357645"/>
                <a:gd name="connsiteY232" fmla="*/ 254889 h 576548"/>
                <a:gd name="connsiteX233" fmla="*/ 308811 w 357645"/>
                <a:gd name="connsiteY233" fmla="*/ 258318 h 576548"/>
                <a:gd name="connsiteX234" fmla="*/ 311857 w 357645"/>
                <a:gd name="connsiteY234" fmla="*/ 262319 h 576548"/>
                <a:gd name="connsiteX235" fmla="*/ 317569 w 357645"/>
                <a:gd name="connsiteY235" fmla="*/ 261366 h 576548"/>
                <a:gd name="connsiteX236" fmla="*/ 318330 w 357645"/>
                <a:gd name="connsiteY236" fmla="*/ 256318 h 576548"/>
                <a:gd name="connsiteX237" fmla="*/ 323280 w 357645"/>
                <a:gd name="connsiteY237" fmla="*/ 253651 h 576548"/>
                <a:gd name="connsiteX238" fmla="*/ 318901 w 357645"/>
                <a:gd name="connsiteY238" fmla="*/ 234601 h 576548"/>
                <a:gd name="connsiteX239" fmla="*/ 320805 w 357645"/>
                <a:gd name="connsiteY239" fmla="*/ 223742 h 576548"/>
                <a:gd name="connsiteX240" fmla="*/ 319853 w 357645"/>
                <a:gd name="connsiteY240" fmla="*/ 207359 h 576548"/>
                <a:gd name="connsiteX241" fmla="*/ 326041 w 357645"/>
                <a:gd name="connsiteY241" fmla="*/ 198787 h 576548"/>
                <a:gd name="connsiteX242" fmla="*/ 331181 w 357645"/>
                <a:gd name="connsiteY242" fmla="*/ 197834 h 576548"/>
                <a:gd name="connsiteX243" fmla="*/ 332705 w 357645"/>
                <a:gd name="connsiteY243" fmla="*/ 192024 h 576548"/>
                <a:gd name="connsiteX244" fmla="*/ 331181 w 357645"/>
                <a:gd name="connsiteY244" fmla="*/ 185357 h 576548"/>
                <a:gd name="connsiteX245" fmla="*/ 335180 w 357645"/>
                <a:gd name="connsiteY245" fmla="*/ 178213 h 576548"/>
                <a:gd name="connsiteX246" fmla="*/ 351363 w 357645"/>
                <a:gd name="connsiteY246" fmla="*/ 165164 h 576548"/>
                <a:gd name="connsiteX247" fmla="*/ 352410 w 357645"/>
                <a:gd name="connsiteY247" fmla="*/ 161258 h 576548"/>
                <a:gd name="connsiteX248" fmla="*/ 348031 w 357645"/>
                <a:gd name="connsiteY248" fmla="*/ 154591 h 576548"/>
                <a:gd name="connsiteX249" fmla="*/ 339654 w 357645"/>
                <a:gd name="connsiteY249" fmla="*/ 149257 h 576548"/>
                <a:gd name="connsiteX250" fmla="*/ 335560 w 357645"/>
                <a:gd name="connsiteY250" fmla="*/ 138970 h 576548"/>
                <a:gd name="connsiteX251" fmla="*/ 342605 w 357645"/>
                <a:gd name="connsiteY251" fmla="*/ 134493 h 576548"/>
                <a:gd name="connsiteX252" fmla="*/ 352124 w 357645"/>
                <a:gd name="connsiteY252" fmla="*/ 124968 h 576548"/>
                <a:gd name="connsiteX253" fmla="*/ 349649 w 357645"/>
                <a:gd name="connsiteY253" fmla="*/ 115443 h 576548"/>
                <a:gd name="connsiteX254" fmla="*/ 351268 w 357645"/>
                <a:gd name="connsiteY254" fmla="*/ 110490 h 576548"/>
                <a:gd name="connsiteX255" fmla="*/ 353933 w 357645"/>
                <a:gd name="connsiteY255" fmla="*/ 96869 h 576548"/>
                <a:gd name="connsiteX256" fmla="*/ 356027 w 357645"/>
                <a:gd name="connsiteY256" fmla="*/ 86678 h 576548"/>
                <a:gd name="connsiteX257" fmla="*/ 161640 w 357645"/>
                <a:gd name="connsiteY257" fmla="*/ 417290 h 576548"/>
                <a:gd name="connsiteX258" fmla="*/ 160879 w 357645"/>
                <a:gd name="connsiteY258" fmla="*/ 423767 h 576548"/>
                <a:gd name="connsiteX259" fmla="*/ 162497 w 357645"/>
                <a:gd name="connsiteY259" fmla="*/ 425101 h 576548"/>
                <a:gd name="connsiteX260" fmla="*/ 167828 w 357645"/>
                <a:gd name="connsiteY260" fmla="*/ 422815 h 576548"/>
                <a:gd name="connsiteX261" fmla="*/ 163163 w 357645"/>
                <a:gd name="connsiteY261" fmla="*/ 420529 h 576548"/>
                <a:gd name="connsiteX262" fmla="*/ 112615 w 357645"/>
                <a:gd name="connsiteY262" fmla="*/ 306229 h 576548"/>
                <a:gd name="connsiteX263" fmla="*/ 107950 w 357645"/>
                <a:gd name="connsiteY263" fmla="*/ 301371 h 576548"/>
                <a:gd name="connsiteX264" fmla="*/ 108807 w 357645"/>
                <a:gd name="connsiteY264" fmla="*/ 307562 h 576548"/>
                <a:gd name="connsiteX265" fmla="*/ 115281 w 357645"/>
                <a:gd name="connsiteY265" fmla="*/ 313182 h 576548"/>
                <a:gd name="connsiteX266" fmla="*/ 120326 w 357645"/>
                <a:gd name="connsiteY266" fmla="*/ 313182 h 576548"/>
                <a:gd name="connsiteX267" fmla="*/ 125181 w 357645"/>
                <a:gd name="connsiteY267" fmla="*/ 313182 h 576548"/>
                <a:gd name="connsiteX268" fmla="*/ 127846 w 357645"/>
                <a:gd name="connsiteY268" fmla="*/ 311563 h 576548"/>
                <a:gd name="connsiteX269" fmla="*/ 114043 w 357645"/>
                <a:gd name="connsiteY269" fmla="*/ 309372 h 576548"/>
                <a:gd name="connsiteX270" fmla="*/ 104524 w 357645"/>
                <a:gd name="connsiteY270" fmla="*/ 433864 h 576548"/>
                <a:gd name="connsiteX271" fmla="*/ 100906 w 357645"/>
                <a:gd name="connsiteY271" fmla="*/ 439007 h 576548"/>
                <a:gd name="connsiteX272" fmla="*/ 94243 w 357645"/>
                <a:gd name="connsiteY272" fmla="*/ 441008 h 576548"/>
                <a:gd name="connsiteX273" fmla="*/ 111473 w 357645"/>
                <a:gd name="connsiteY273" fmla="*/ 439388 h 576548"/>
                <a:gd name="connsiteX274" fmla="*/ 109854 w 357645"/>
                <a:gd name="connsiteY274" fmla="*/ 433673 h 57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</a:cxnLst>
              <a:rect l="l" t="t" r="r" b="b"/>
              <a:pathLst>
                <a:path w="357645" h="576548">
                  <a:moveTo>
                    <a:pt x="14660" y="552164"/>
                  </a:moveTo>
                  <a:lnTo>
                    <a:pt x="21609" y="561689"/>
                  </a:lnTo>
                  <a:lnTo>
                    <a:pt x="17325" y="568166"/>
                  </a:lnTo>
                  <a:lnTo>
                    <a:pt x="6473" y="576548"/>
                  </a:lnTo>
                  <a:lnTo>
                    <a:pt x="0" y="575501"/>
                  </a:lnTo>
                  <a:lnTo>
                    <a:pt x="4569" y="565976"/>
                  </a:lnTo>
                  <a:lnTo>
                    <a:pt x="1428" y="552831"/>
                  </a:lnTo>
                  <a:close/>
                  <a:moveTo>
                    <a:pt x="219994" y="259842"/>
                  </a:moveTo>
                  <a:lnTo>
                    <a:pt x="221898" y="263271"/>
                  </a:lnTo>
                  <a:lnTo>
                    <a:pt x="226087" y="264224"/>
                  </a:lnTo>
                  <a:lnTo>
                    <a:pt x="227515" y="260223"/>
                  </a:lnTo>
                  <a:lnTo>
                    <a:pt x="233988" y="260223"/>
                  </a:lnTo>
                  <a:lnTo>
                    <a:pt x="233988" y="258318"/>
                  </a:lnTo>
                  <a:lnTo>
                    <a:pt x="219614" y="253746"/>
                  </a:lnTo>
                  <a:lnTo>
                    <a:pt x="215806" y="252698"/>
                  </a:lnTo>
                  <a:lnTo>
                    <a:pt x="215806" y="255175"/>
                  </a:lnTo>
                  <a:close/>
                  <a:moveTo>
                    <a:pt x="81011" y="430149"/>
                  </a:moveTo>
                  <a:lnTo>
                    <a:pt x="84438" y="430149"/>
                  </a:lnTo>
                  <a:lnTo>
                    <a:pt x="89959" y="427292"/>
                  </a:lnTo>
                  <a:lnTo>
                    <a:pt x="92053" y="420529"/>
                  </a:lnTo>
                  <a:lnTo>
                    <a:pt x="85485" y="426339"/>
                  </a:lnTo>
                  <a:lnTo>
                    <a:pt x="79297" y="416814"/>
                  </a:lnTo>
                  <a:lnTo>
                    <a:pt x="77393" y="412052"/>
                  </a:lnTo>
                  <a:lnTo>
                    <a:pt x="72538" y="407956"/>
                  </a:lnTo>
                  <a:lnTo>
                    <a:pt x="81201" y="423386"/>
                  </a:lnTo>
                  <a:close/>
                  <a:moveTo>
                    <a:pt x="95671" y="479870"/>
                  </a:moveTo>
                  <a:lnTo>
                    <a:pt x="100716" y="478727"/>
                  </a:lnTo>
                  <a:lnTo>
                    <a:pt x="98526" y="476155"/>
                  </a:lnTo>
                  <a:lnTo>
                    <a:pt x="100049" y="466630"/>
                  </a:lnTo>
                  <a:lnTo>
                    <a:pt x="90530" y="470440"/>
                  </a:lnTo>
                  <a:lnTo>
                    <a:pt x="80439" y="486156"/>
                  </a:lnTo>
                  <a:lnTo>
                    <a:pt x="67969" y="493776"/>
                  </a:lnTo>
                  <a:lnTo>
                    <a:pt x="68540" y="508445"/>
                  </a:lnTo>
                  <a:lnTo>
                    <a:pt x="66160" y="511683"/>
                  </a:lnTo>
                  <a:lnTo>
                    <a:pt x="69587" y="518541"/>
                  </a:lnTo>
                  <a:lnTo>
                    <a:pt x="72253" y="516541"/>
                  </a:lnTo>
                  <a:lnTo>
                    <a:pt x="74157" y="512826"/>
                  </a:lnTo>
                  <a:lnTo>
                    <a:pt x="74157" y="509016"/>
                  </a:lnTo>
                  <a:lnTo>
                    <a:pt x="80630" y="508159"/>
                  </a:lnTo>
                  <a:lnTo>
                    <a:pt x="87769" y="503777"/>
                  </a:lnTo>
                  <a:lnTo>
                    <a:pt x="98431" y="494252"/>
                  </a:lnTo>
                  <a:lnTo>
                    <a:pt x="99574" y="491204"/>
                  </a:lnTo>
                  <a:lnTo>
                    <a:pt x="99574" y="489395"/>
                  </a:lnTo>
                  <a:lnTo>
                    <a:pt x="97860" y="487394"/>
                  </a:lnTo>
                  <a:lnTo>
                    <a:pt x="95290" y="488252"/>
                  </a:lnTo>
                  <a:lnTo>
                    <a:pt x="93957" y="483965"/>
                  </a:lnTo>
                  <a:close/>
                  <a:moveTo>
                    <a:pt x="99097" y="381381"/>
                  </a:moveTo>
                  <a:lnTo>
                    <a:pt x="102144" y="382334"/>
                  </a:lnTo>
                  <a:lnTo>
                    <a:pt x="102144" y="377381"/>
                  </a:lnTo>
                  <a:lnTo>
                    <a:pt x="99669" y="378143"/>
                  </a:lnTo>
                  <a:lnTo>
                    <a:pt x="95861" y="374999"/>
                  </a:lnTo>
                  <a:lnTo>
                    <a:pt x="93386" y="377857"/>
                  </a:lnTo>
                  <a:lnTo>
                    <a:pt x="93386" y="379857"/>
                  </a:lnTo>
                  <a:lnTo>
                    <a:pt x="93386" y="383953"/>
                  </a:lnTo>
                  <a:lnTo>
                    <a:pt x="97384" y="383096"/>
                  </a:lnTo>
                  <a:close/>
                  <a:moveTo>
                    <a:pt x="96432" y="460058"/>
                  </a:moveTo>
                  <a:lnTo>
                    <a:pt x="89292" y="456057"/>
                  </a:lnTo>
                  <a:lnTo>
                    <a:pt x="93005" y="464058"/>
                  </a:lnTo>
                  <a:lnTo>
                    <a:pt x="100811" y="461486"/>
                  </a:lnTo>
                  <a:lnTo>
                    <a:pt x="106808" y="456629"/>
                  </a:lnTo>
                  <a:lnTo>
                    <a:pt x="106808" y="454438"/>
                  </a:lnTo>
                  <a:close/>
                  <a:moveTo>
                    <a:pt x="262641" y="259270"/>
                  </a:moveTo>
                  <a:lnTo>
                    <a:pt x="255597" y="256794"/>
                  </a:lnTo>
                  <a:lnTo>
                    <a:pt x="247505" y="259842"/>
                  </a:lnTo>
                  <a:lnTo>
                    <a:pt x="233988" y="263462"/>
                  </a:lnTo>
                  <a:lnTo>
                    <a:pt x="230085" y="267938"/>
                  </a:lnTo>
                  <a:lnTo>
                    <a:pt x="215044" y="264414"/>
                  </a:lnTo>
                  <a:lnTo>
                    <a:pt x="208000" y="267272"/>
                  </a:lnTo>
                  <a:lnTo>
                    <a:pt x="217519" y="268700"/>
                  </a:lnTo>
                  <a:lnTo>
                    <a:pt x="221327" y="270224"/>
                  </a:lnTo>
                  <a:lnTo>
                    <a:pt x="221898" y="271558"/>
                  </a:lnTo>
                  <a:lnTo>
                    <a:pt x="224183" y="276892"/>
                  </a:lnTo>
                  <a:lnTo>
                    <a:pt x="229228" y="275558"/>
                  </a:lnTo>
                  <a:lnTo>
                    <a:pt x="234178" y="278987"/>
                  </a:lnTo>
                  <a:lnTo>
                    <a:pt x="239509" y="294894"/>
                  </a:lnTo>
                  <a:lnTo>
                    <a:pt x="241984" y="296228"/>
                  </a:lnTo>
                  <a:lnTo>
                    <a:pt x="250837" y="294894"/>
                  </a:lnTo>
                  <a:lnTo>
                    <a:pt x="256168" y="290132"/>
                  </a:lnTo>
                  <a:lnTo>
                    <a:pt x="253598" y="288989"/>
                  </a:lnTo>
                  <a:lnTo>
                    <a:pt x="249885" y="285274"/>
                  </a:lnTo>
                  <a:lnTo>
                    <a:pt x="250552" y="280702"/>
                  </a:lnTo>
                  <a:lnTo>
                    <a:pt x="259405" y="288036"/>
                  </a:lnTo>
                  <a:lnTo>
                    <a:pt x="266830" y="275939"/>
                  </a:lnTo>
                  <a:lnTo>
                    <a:pt x="260547" y="265843"/>
                  </a:lnTo>
                  <a:close/>
                  <a:moveTo>
                    <a:pt x="222279" y="314325"/>
                  </a:moveTo>
                  <a:lnTo>
                    <a:pt x="218281" y="316230"/>
                  </a:lnTo>
                  <a:lnTo>
                    <a:pt x="214283" y="304990"/>
                  </a:lnTo>
                  <a:lnTo>
                    <a:pt x="216663" y="297085"/>
                  </a:lnTo>
                  <a:lnTo>
                    <a:pt x="219518" y="295942"/>
                  </a:lnTo>
                  <a:lnTo>
                    <a:pt x="220756" y="299371"/>
                  </a:lnTo>
                  <a:lnTo>
                    <a:pt x="223136" y="298037"/>
                  </a:lnTo>
                  <a:lnTo>
                    <a:pt x="223136" y="288512"/>
                  </a:lnTo>
                  <a:lnTo>
                    <a:pt x="221898" y="285941"/>
                  </a:lnTo>
                  <a:lnTo>
                    <a:pt x="209237" y="281464"/>
                  </a:lnTo>
                  <a:lnTo>
                    <a:pt x="206477" y="276511"/>
                  </a:lnTo>
                  <a:lnTo>
                    <a:pt x="205334" y="270605"/>
                  </a:lnTo>
                  <a:lnTo>
                    <a:pt x="204192" y="275368"/>
                  </a:lnTo>
                  <a:lnTo>
                    <a:pt x="206858" y="282035"/>
                  </a:lnTo>
                  <a:lnTo>
                    <a:pt x="217234" y="290989"/>
                  </a:lnTo>
                  <a:lnTo>
                    <a:pt x="214473" y="293084"/>
                  </a:lnTo>
                  <a:lnTo>
                    <a:pt x="211713" y="294037"/>
                  </a:lnTo>
                  <a:lnTo>
                    <a:pt x="212379" y="307467"/>
                  </a:lnTo>
                  <a:lnTo>
                    <a:pt x="208762" y="308991"/>
                  </a:lnTo>
                  <a:lnTo>
                    <a:pt x="203716" y="311849"/>
                  </a:lnTo>
                  <a:lnTo>
                    <a:pt x="202003" y="311849"/>
                  </a:lnTo>
                  <a:lnTo>
                    <a:pt x="193530" y="316992"/>
                  </a:lnTo>
                  <a:lnTo>
                    <a:pt x="189342" y="328041"/>
                  </a:lnTo>
                  <a:lnTo>
                    <a:pt x="183059" y="330994"/>
                  </a:lnTo>
                  <a:lnTo>
                    <a:pt x="182298" y="330137"/>
                  </a:lnTo>
                  <a:lnTo>
                    <a:pt x="182869" y="326136"/>
                  </a:lnTo>
                  <a:lnTo>
                    <a:pt x="180108" y="319564"/>
                  </a:lnTo>
                  <a:lnTo>
                    <a:pt x="183630" y="317659"/>
                  </a:lnTo>
                  <a:lnTo>
                    <a:pt x="183630" y="313468"/>
                  </a:lnTo>
                  <a:lnTo>
                    <a:pt x="180489" y="310134"/>
                  </a:lnTo>
                  <a:lnTo>
                    <a:pt x="172016" y="313849"/>
                  </a:lnTo>
                  <a:lnTo>
                    <a:pt x="168113" y="320993"/>
                  </a:lnTo>
                  <a:lnTo>
                    <a:pt x="171540" y="325088"/>
                  </a:lnTo>
                  <a:lnTo>
                    <a:pt x="169732" y="335661"/>
                  </a:lnTo>
                  <a:lnTo>
                    <a:pt x="163354" y="331661"/>
                  </a:lnTo>
                  <a:lnTo>
                    <a:pt x="148027" y="324326"/>
                  </a:lnTo>
                  <a:lnTo>
                    <a:pt x="149170" y="328136"/>
                  </a:lnTo>
                  <a:lnTo>
                    <a:pt x="156309" y="334232"/>
                  </a:lnTo>
                  <a:lnTo>
                    <a:pt x="161545" y="334232"/>
                  </a:lnTo>
                  <a:lnTo>
                    <a:pt x="164972" y="336995"/>
                  </a:lnTo>
                  <a:lnTo>
                    <a:pt x="165448" y="345853"/>
                  </a:lnTo>
                  <a:lnTo>
                    <a:pt x="168018" y="349282"/>
                  </a:lnTo>
                  <a:lnTo>
                    <a:pt x="177538" y="346996"/>
                  </a:lnTo>
                  <a:lnTo>
                    <a:pt x="187057" y="335756"/>
                  </a:lnTo>
                  <a:lnTo>
                    <a:pt x="190674" y="341281"/>
                  </a:lnTo>
                  <a:lnTo>
                    <a:pt x="204097" y="320612"/>
                  </a:lnTo>
                  <a:lnTo>
                    <a:pt x="209618" y="316992"/>
                  </a:lnTo>
                  <a:lnTo>
                    <a:pt x="212664" y="317564"/>
                  </a:lnTo>
                  <a:lnTo>
                    <a:pt x="214283" y="322326"/>
                  </a:lnTo>
                  <a:lnTo>
                    <a:pt x="222470" y="329279"/>
                  </a:lnTo>
                  <a:lnTo>
                    <a:pt x="224469" y="328613"/>
                  </a:lnTo>
                  <a:lnTo>
                    <a:pt x="224944" y="316421"/>
                  </a:lnTo>
                  <a:close/>
                  <a:moveTo>
                    <a:pt x="179156" y="402717"/>
                  </a:moveTo>
                  <a:lnTo>
                    <a:pt x="173825" y="394811"/>
                  </a:lnTo>
                  <a:lnTo>
                    <a:pt x="177157" y="387001"/>
                  </a:lnTo>
                  <a:lnTo>
                    <a:pt x="177157" y="381381"/>
                  </a:lnTo>
                  <a:lnTo>
                    <a:pt x="174872" y="378428"/>
                  </a:lnTo>
                  <a:lnTo>
                    <a:pt x="173730" y="368903"/>
                  </a:lnTo>
                  <a:lnTo>
                    <a:pt x="169541" y="376904"/>
                  </a:lnTo>
                  <a:lnTo>
                    <a:pt x="166971" y="382429"/>
                  </a:lnTo>
                  <a:lnTo>
                    <a:pt x="169161" y="389858"/>
                  </a:lnTo>
                  <a:lnTo>
                    <a:pt x="167447" y="391287"/>
                  </a:lnTo>
                  <a:lnTo>
                    <a:pt x="164401" y="392239"/>
                  </a:lnTo>
                  <a:lnTo>
                    <a:pt x="160403" y="390335"/>
                  </a:lnTo>
                  <a:lnTo>
                    <a:pt x="156595" y="390335"/>
                  </a:lnTo>
                  <a:lnTo>
                    <a:pt x="154120" y="389001"/>
                  </a:lnTo>
                  <a:lnTo>
                    <a:pt x="155262" y="384429"/>
                  </a:lnTo>
                  <a:lnTo>
                    <a:pt x="160307" y="381000"/>
                  </a:lnTo>
                  <a:lnTo>
                    <a:pt x="162307" y="376619"/>
                  </a:lnTo>
                  <a:lnTo>
                    <a:pt x="156405" y="379000"/>
                  </a:lnTo>
                  <a:lnTo>
                    <a:pt x="149836" y="381095"/>
                  </a:lnTo>
                  <a:lnTo>
                    <a:pt x="146504" y="379095"/>
                  </a:lnTo>
                  <a:lnTo>
                    <a:pt x="145076" y="383667"/>
                  </a:lnTo>
                  <a:lnTo>
                    <a:pt x="145838" y="386906"/>
                  </a:lnTo>
                  <a:lnTo>
                    <a:pt x="149551" y="390335"/>
                  </a:lnTo>
                  <a:lnTo>
                    <a:pt x="147266" y="393954"/>
                  </a:lnTo>
                  <a:lnTo>
                    <a:pt x="148122" y="397764"/>
                  </a:lnTo>
                  <a:lnTo>
                    <a:pt x="152977" y="403098"/>
                  </a:lnTo>
                  <a:lnTo>
                    <a:pt x="158023" y="404527"/>
                  </a:lnTo>
                  <a:lnTo>
                    <a:pt x="166781" y="401479"/>
                  </a:lnTo>
                  <a:lnTo>
                    <a:pt x="165829" y="398907"/>
                  </a:lnTo>
                  <a:lnTo>
                    <a:pt x="170017" y="398907"/>
                  </a:lnTo>
                  <a:lnTo>
                    <a:pt x="174206" y="406241"/>
                  </a:lnTo>
                  <a:lnTo>
                    <a:pt x="178966" y="408146"/>
                  </a:lnTo>
                  <a:close/>
                  <a:moveTo>
                    <a:pt x="357645" y="70104"/>
                  </a:moveTo>
                  <a:lnTo>
                    <a:pt x="354123" y="47339"/>
                  </a:lnTo>
                  <a:lnTo>
                    <a:pt x="354885" y="33623"/>
                  </a:lnTo>
                  <a:lnTo>
                    <a:pt x="354885" y="28003"/>
                  </a:lnTo>
                  <a:lnTo>
                    <a:pt x="356313" y="20669"/>
                  </a:lnTo>
                  <a:lnTo>
                    <a:pt x="352029" y="13907"/>
                  </a:lnTo>
                  <a:lnTo>
                    <a:pt x="346984" y="9525"/>
                  </a:lnTo>
                  <a:lnTo>
                    <a:pt x="346984" y="4477"/>
                  </a:lnTo>
                  <a:lnTo>
                    <a:pt x="339178" y="0"/>
                  </a:lnTo>
                  <a:lnTo>
                    <a:pt x="333466" y="5143"/>
                  </a:lnTo>
                  <a:lnTo>
                    <a:pt x="331181" y="12763"/>
                  </a:lnTo>
                  <a:lnTo>
                    <a:pt x="337083" y="19431"/>
                  </a:lnTo>
                  <a:lnTo>
                    <a:pt x="340701" y="27527"/>
                  </a:lnTo>
                  <a:lnTo>
                    <a:pt x="344033" y="42958"/>
                  </a:lnTo>
                  <a:lnTo>
                    <a:pt x="346888" y="47530"/>
                  </a:lnTo>
                  <a:lnTo>
                    <a:pt x="350125" y="51816"/>
                  </a:lnTo>
                  <a:lnTo>
                    <a:pt x="345175" y="62103"/>
                  </a:lnTo>
                  <a:lnTo>
                    <a:pt x="330991" y="81153"/>
                  </a:lnTo>
                  <a:lnTo>
                    <a:pt x="325660" y="82106"/>
                  </a:lnTo>
                  <a:lnTo>
                    <a:pt x="313761" y="76772"/>
                  </a:lnTo>
                  <a:lnTo>
                    <a:pt x="303194" y="83058"/>
                  </a:lnTo>
                  <a:lnTo>
                    <a:pt x="294912" y="92964"/>
                  </a:lnTo>
                  <a:lnTo>
                    <a:pt x="283965" y="90678"/>
                  </a:lnTo>
                  <a:lnTo>
                    <a:pt x="280919" y="96203"/>
                  </a:lnTo>
                  <a:lnTo>
                    <a:pt x="284441" y="108299"/>
                  </a:lnTo>
                  <a:lnTo>
                    <a:pt x="283489" y="117824"/>
                  </a:lnTo>
                  <a:lnTo>
                    <a:pt x="276825" y="121825"/>
                  </a:lnTo>
                  <a:lnTo>
                    <a:pt x="271780" y="119539"/>
                  </a:lnTo>
                  <a:lnTo>
                    <a:pt x="266925" y="135350"/>
                  </a:lnTo>
                  <a:lnTo>
                    <a:pt x="257406" y="133826"/>
                  </a:lnTo>
                  <a:lnTo>
                    <a:pt x="255883" y="135350"/>
                  </a:lnTo>
                  <a:lnTo>
                    <a:pt x="258167" y="140684"/>
                  </a:lnTo>
                  <a:lnTo>
                    <a:pt x="256835" y="151733"/>
                  </a:lnTo>
                  <a:lnTo>
                    <a:pt x="260071" y="155258"/>
                  </a:lnTo>
                  <a:lnTo>
                    <a:pt x="255692" y="162116"/>
                  </a:lnTo>
                  <a:lnTo>
                    <a:pt x="245506" y="162782"/>
                  </a:lnTo>
                  <a:lnTo>
                    <a:pt x="244364" y="167450"/>
                  </a:lnTo>
                  <a:lnTo>
                    <a:pt x="244364" y="176022"/>
                  </a:lnTo>
                  <a:lnTo>
                    <a:pt x="242270" y="186309"/>
                  </a:lnTo>
                  <a:lnTo>
                    <a:pt x="232750" y="194882"/>
                  </a:lnTo>
                  <a:lnTo>
                    <a:pt x="238272" y="199263"/>
                  </a:lnTo>
                  <a:lnTo>
                    <a:pt x="243127" y="197739"/>
                  </a:lnTo>
                  <a:lnTo>
                    <a:pt x="245602" y="199454"/>
                  </a:lnTo>
                  <a:lnTo>
                    <a:pt x="241984" y="206026"/>
                  </a:lnTo>
                  <a:lnTo>
                    <a:pt x="262832" y="219361"/>
                  </a:lnTo>
                  <a:lnTo>
                    <a:pt x="260166" y="226981"/>
                  </a:lnTo>
                  <a:lnTo>
                    <a:pt x="262165" y="246031"/>
                  </a:lnTo>
                  <a:lnTo>
                    <a:pt x="259881" y="253937"/>
                  </a:lnTo>
                  <a:lnTo>
                    <a:pt x="272066" y="258128"/>
                  </a:lnTo>
                  <a:lnTo>
                    <a:pt x="273874" y="261938"/>
                  </a:lnTo>
                  <a:lnTo>
                    <a:pt x="278920" y="267272"/>
                  </a:lnTo>
                  <a:lnTo>
                    <a:pt x="282252" y="271177"/>
                  </a:lnTo>
                  <a:lnTo>
                    <a:pt x="278539" y="278797"/>
                  </a:lnTo>
                  <a:lnTo>
                    <a:pt x="284631" y="277273"/>
                  </a:lnTo>
                  <a:lnTo>
                    <a:pt x="292437" y="275844"/>
                  </a:lnTo>
                  <a:lnTo>
                    <a:pt x="290343" y="272606"/>
                  </a:lnTo>
                  <a:lnTo>
                    <a:pt x="284536" y="270415"/>
                  </a:lnTo>
                  <a:lnTo>
                    <a:pt x="279872" y="260223"/>
                  </a:lnTo>
                  <a:lnTo>
                    <a:pt x="288439" y="262033"/>
                  </a:lnTo>
                  <a:lnTo>
                    <a:pt x="297959" y="260223"/>
                  </a:lnTo>
                  <a:lnTo>
                    <a:pt x="301957" y="254413"/>
                  </a:lnTo>
                  <a:lnTo>
                    <a:pt x="300243" y="250984"/>
                  </a:lnTo>
                  <a:lnTo>
                    <a:pt x="302528" y="248698"/>
                  </a:lnTo>
                  <a:lnTo>
                    <a:pt x="309382" y="248698"/>
                  </a:lnTo>
                  <a:lnTo>
                    <a:pt x="309382" y="254889"/>
                  </a:lnTo>
                  <a:lnTo>
                    <a:pt x="308811" y="258318"/>
                  </a:lnTo>
                  <a:lnTo>
                    <a:pt x="311857" y="262319"/>
                  </a:lnTo>
                  <a:lnTo>
                    <a:pt x="317569" y="261366"/>
                  </a:lnTo>
                  <a:lnTo>
                    <a:pt x="318330" y="256318"/>
                  </a:lnTo>
                  <a:lnTo>
                    <a:pt x="323280" y="253651"/>
                  </a:lnTo>
                  <a:lnTo>
                    <a:pt x="318901" y="234601"/>
                  </a:lnTo>
                  <a:lnTo>
                    <a:pt x="320805" y="223742"/>
                  </a:lnTo>
                  <a:lnTo>
                    <a:pt x="319853" y="207359"/>
                  </a:lnTo>
                  <a:lnTo>
                    <a:pt x="326041" y="198787"/>
                  </a:lnTo>
                  <a:lnTo>
                    <a:pt x="331181" y="197834"/>
                  </a:lnTo>
                  <a:lnTo>
                    <a:pt x="332705" y="192024"/>
                  </a:lnTo>
                  <a:lnTo>
                    <a:pt x="331181" y="185357"/>
                  </a:lnTo>
                  <a:lnTo>
                    <a:pt x="335180" y="178213"/>
                  </a:lnTo>
                  <a:lnTo>
                    <a:pt x="351363" y="165164"/>
                  </a:lnTo>
                  <a:lnTo>
                    <a:pt x="352410" y="161258"/>
                  </a:lnTo>
                  <a:lnTo>
                    <a:pt x="348031" y="154591"/>
                  </a:lnTo>
                  <a:lnTo>
                    <a:pt x="339654" y="149257"/>
                  </a:lnTo>
                  <a:lnTo>
                    <a:pt x="335560" y="138970"/>
                  </a:lnTo>
                  <a:lnTo>
                    <a:pt x="342605" y="134493"/>
                  </a:lnTo>
                  <a:lnTo>
                    <a:pt x="352124" y="124968"/>
                  </a:lnTo>
                  <a:lnTo>
                    <a:pt x="349649" y="115443"/>
                  </a:lnTo>
                  <a:lnTo>
                    <a:pt x="351268" y="110490"/>
                  </a:lnTo>
                  <a:lnTo>
                    <a:pt x="353933" y="96869"/>
                  </a:lnTo>
                  <a:lnTo>
                    <a:pt x="356027" y="86678"/>
                  </a:lnTo>
                  <a:close/>
                  <a:moveTo>
                    <a:pt x="161640" y="417290"/>
                  </a:moveTo>
                  <a:lnTo>
                    <a:pt x="160879" y="423767"/>
                  </a:lnTo>
                  <a:lnTo>
                    <a:pt x="162497" y="425101"/>
                  </a:lnTo>
                  <a:lnTo>
                    <a:pt x="167828" y="422815"/>
                  </a:lnTo>
                  <a:lnTo>
                    <a:pt x="163163" y="420529"/>
                  </a:lnTo>
                  <a:close/>
                  <a:moveTo>
                    <a:pt x="112615" y="306229"/>
                  </a:moveTo>
                  <a:lnTo>
                    <a:pt x="107950" y="301371"/>
                  </a:lnTo>
                  <a:lnTo>
                    <a:pt x="108807" y="307562"/>
                  </a:lnTo>
                  <a:lnTo>
                    <a:pt x="115281" y="313182"/>
                  </a:lnTo>
                  <a:lnTo>
                    <a:pt x="120326" y="313182"/>
                  </a:lnTo>
                  <a:lnTo>
                    <a:pt x="125181" y="313182"/>
                  </a:lnTo>
                  <a:lnTo>
                    <a:pt x="127846" y="311563"/>
                  </a:lnTo>
                  <a:lnTo>
                    <a:pt x="114043" y="309372"/>
                  </a:lnTo>
                  <a:close/>
                  <a:moveTo>
                    <a:pt x="104524" y="433864"/>
                  </a:moveTo>
                  <a:lnTo>
                    <a:pt x="100906" y="439007"/>
                  </a:lnTo>
                  <a:lnTo>
                    <a:pt x="94243" y="441008"/>
                  </a:lnTo>
                  <a:lnTo>
                    <a:pt x="111473" y="439388"/>
                  </a:lnTo>
                  <a:lnTo>
                    <a:pt x="109854" y="433673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7B384228-A9E4-E041-8791-9213BC126946}"/>
                </a:ext>
              </a:extLst>
            </p:cNvPr>
            <p:cNvSpPr/>
            <p:nvPr userDrawn="1"/>
          </p:nvSpPr>
          <p:spPr>
            <a:xfrm>
              <a:off x="4533599" y="6019909"/>
              <a:ext cx="382110" cy="366712"/>
            </a:xfrm>
            <a:custGeom>
              <a:avLst/>
              <a:gdLst>
                <a:gd name="connsiteX0" fmla="*/ 234083 w 382110"/>
                <a:gd name="connsiteY0" fmla="*/ 339757 h 366712"/>
                <a:gd name="connsiteX1" fmla="*/ 221232 w 382110"/>
                <a:gd name="connsiteY1" fmla="*/ 351377 h 366712"/>
                <a:gd name="connsiteX2" fmla="*/ 203431 w 382110"/>
                <a:gd name="connsiteY2" fmla="*/ 348615 h 366712"/>
                <a:gd name="connsiteX3" fmla="*/ 186391 w 382110"/>
                <a:gd name="connsiteY3" fmla="*/ 351568 h 366712"/>
                <a:gd name="connsiteX4" fmla="*/ 160308 w 382110"/>
                <a:gd name="connsiteY4" fmla="*/ 362236 h 366712"/>
                <a:gd name="connsiteX5" fmla="*/ 151454 w 382110"/>
                <a:gd name="connsiteY5" fmla="*/ 356902 h 366712"/>
                <a:gd name="connsiteX6" fmla="*/ 134415 w 382110"/>
                <a:gd name="connsiteY6" fmla="*/ 356045 h 366712"/>
                <a:gd name="connsiteX7" fmla="*/ 123658 w 382110"/>
                <a:gd name="connsiteY7" fmla="*/ 359188 h 366712"/>
                <a:gd name="connsiteX8" fmla="*/ 113377 w 382110"/>
                <a:gd name="connsiteY8" fmla="*/ 366046 h 366712"/>
                <a:gd name="connsiteX9" fmla="*/ 108902 w 382110"/>
                <a:gd name="connsiteY9" fmla="*/ 366713 h 366712"/>
                <a:gd name="connsiteX10" fmla="*/ 107475 w 382110"/>
                <a:gd name="connsiteY10" fmla="*/ 363569 h 366712"/>
                <a:gd name="connsiteX11" fmla="*/ 107475 w 382110"/>
                <a:gd name="connsiteY11" fmla="*/ 359759 h 366712"/>
                <a:gd name="connsiteX12" fmla="*/ 113472 w 382110"/>
                <a:gd name="connsiteY12" fmla="*/ 354997 h 366712"/>
                <a:gd name="connsiteX13" fmla="*/ 116042 w 382110"/>
                <a:gd name="connsiteY13" fmla="*/ 346520 h 366712"/>
                <a:gd name="connsiteX14" fmla="*/ 119659 w 382110"/>
                <a:gd name="connsiteY14" fmla="*/ 343281 h 366712"/>
                <a:gd name="connsiteX15" fmla="*/ 122039 w 382110"/>
                <a:gd name="connsiteY15" fmla="*/ 334613 h 366712"/>
                <a:gd name="connsiteX16" fmla="*/ 115376 w 382110"/>
                <a:gd name="connsiteY16" fmla="*/ 311563 h 366712"/>
                <a:gd name="connsiteX17" fmla="*/ 115376 w 382110"/>
                <a:gd name="connsiteY17" fmla="*/ 302038 h 366712"/>
                <a:gd name="connsiteX18" fmla="*/ 129179 w 382110"/>
                <a:gd name="connsiteY18" fmla="*/ 286417 h 366712"/>
                <a:gd name="connsiteX19" fmla="*/ 133844 w 382110"/>
                <a:gd name="connsiteY19" fmla="*/ 285750 h 366712"/>
                <a:gd name="connsiteX20" fmla="*/ 157928 w 382110"/>
                <a:gd name="connsiteY20" fmla="*/ 292799 h 366712"/>
                <a:gd name="connsiteX21" fmla="*/ 173825 w 382110"/>
                <a:gd name="connsiteY21" fmla="*/ 288322 h 366712"/>
                <a:gd name="connsiteX22" fmla="*/ 180013 w 382110"/>
                <a:gd name="connsiteY22" fmla="*/ 280321 h 366712"/>
                <a:gd name="connsiteX23" fmla="*/ 190960 w 382110"/>
                <a:gd name="connsiteY23" fmla="*/ 280321 h 366712"/>
                <a:gd name="connsiteX24" fmla="*/ 203240 w 382110"/>
                <a:gd name="connsiteY24" fmla="*/ 274511 h 366712"/>
                <a:gd name="connsiteX25" fmla="*/ 221422 w 382110"/>
                <a:gd name="connsiteY25" fmla="*/ 281178 h 366712"/>
                <a:gd name="connsiteX26" fmla="*/ 229704 w 382110"/>
                <a:gd name="connsiteY26" fmla="*/ 286036 h 366712"/>
                <a:gd name="connsiteX27" fmla="*/ 229704 w 382110"/>
                <a:gd name="connsiteY27" fmla="*/ 277940 h 366712"/>
                <a:gd name="connsiteX28" fmla="*/ 237700 w 382110"/>
                <a:gd name="connsiteY28" fmla="*/ 280702 h 366712"/>
                <a:gd name="connsiteX29" fmla="*/ 241508 w 382110"/>
                <a:gd name="connsiteY29" fmla="*/ 292227 h 366712"/>
                <a:gd name="connsiteX30" fmla="*/ 249124 w 382110"/>
                <a:gd name="connsiteY30" fmla="*/ 294227 h 366712"/>
                <a:gd name="connsiteX31" fmla="*/ 263403 w 382110"/>
                <a:gd name="connsiteY31" fmla="*/ 305086 h 366712"/>
                <a:gd name="connsiteX32" fmla="*/ 279015 w 382110"/>
                <a:gd name="connsiteY32" fmla="*/ 302228 h 366712"/>
                <a:gd name="connsiteX33" fmla="*/ 294437 w 382110"/>
                <a:gd name="connsiteY33" fmla="*/ 294323 h 366712"/>
                <a:gd name="connsiteX34" fmla="*/ 301766 w 382110"/>
                <a:gd name="connsiteY34" fmla="*/ 295370 h 366712"/>
                <a:gd name="connsiteX35" fmla="*/ 308906 w 382110"/>
                <a:gd name="connsiteY35" fmla="*/ 292894 h 366712"/>
                <a:gd name="connsiteX36" fmla="*/ 323852 w 382110"/>
                <a:gd name="connsiteY36" fmla="*/ 296418 h 366712"/>
                <a:gd name="connsiteX37" fmla="*/ 338797 w 382110"/>
                <a:gd name="connsiteY37" fmla="*/ 294132 h 366712"/>
                <a:gd name="connsiteX38" fmla="*/ 345270 w 382110"/>
                <a:gd name="connsiteY38" fmla="*/ 296894 h 366712"/>
                <a:gd name="connsiteX39" fmla="*/ 376970 w 382110"/>
                <a:gd name="connsiteY39" fmla="*/ 296228 h 366712"/>
                <a:gd name="connsiteX40" fmla="*/ 382110 w 382110"/>
                <a:gd name="connsiteY40" fmla="*/ 299942 h 366712"/>
                <a:gd name="connsiteX41" fmla="*/ 375256 w 382110"/>
                <a:gd name="connsiteY41" fmla="*/ 306419 h 366712"/>
                <a:gd name="connsiteX42" fmla="*/ 353171 w 382110"/>
                <a:gd name="connsiteY42" fmla="*/ 307086 h 366712"/>
                <a:gd name="connsiteX43" fmla="*/ 343652 w 382110"/>
                <a:gd name="connsiteY43" fmla="*/ 316611 h 366712"/>
                <a:gd name="connsiteX44" fmla="*/ 321281 w 382110"/>
                <a:gd name="connsiteY44" fmla="*/ 326136 h 366712"/>
                <a:gd name="connsiteX45" fmla="*/ 306241 w 382110"/>
                <a:gd name="connsiteY45" fmla="*/ 328422 h 366712"/>
                <a:gd name="connsiteX46" fmla="*/ 285774 w 382110"/>
                <a:gd name="connsiteY46" fmla="*/ 339185 h 366712"/>
                <a:gd name="connsiteX47" fmla="*/ 266735 w 382110"/>
                <a:gd name="connsiteY47" fmla="*/ 341757 h 366712"/>
                <a:gd name="connsiteX48" fmla="*/ 257215 w 382110"/>
                <a:gd name="connsiteY48" fmla="*/ 345853 h 366712"/>
                <a:gd name="connsiteX49" fmla="*/ 250552 w 382110"/>
                <a:gd name="connsiteY49" fmla="*/ 341948 h 366712"/>
                <a:gd name="connsiteX50" fmla="*/ 241032 w 382110"/>
                <a:gd name="connsiteY50" fmla="*/ 341948 h 366712"/>
                <a:gd name="connsiteX51" fmla="*/ 19991 w 382110"/>
                <a:gd name="connsiteY51" fmla="*/ 32099 h 366712"/>
                <a:gd name="connsiteX52" fmla="*/ 23323 w 382110"/>
                <a:gd name="connsiteY52" fmla="*/ 34100 h 366712"/>
                <a:gd name="connsiteX53" fmla="*/ 34841 w 382110"/>
                <a:gd name="connsiteY53" fmla="*/ 26860 h 366712"/>
                <a:gd name="connsiteX54" fmla="*/ 39696 w 382110"/>
                <a:gd name="connsiteY54" fmla="*/ 26860 h 366712"/>
                <a:gd name="connsiteX55" fmla="*/ 50834 w 382110"/>
                <a:gd name="connsiteY55" fmla="*/ 32861 h 366712"/>
                <a:gd name="connsiteX56" fmla="*/ 55308 w 382110"/>
                <a:gd name="connsiteY56" fmla="*/ 42958 h 366712"/>
                <a:gd name="connsiteX57" fmla="*/ 58259 w 382110"/>
                <a:gd name="connsiteY57" fmla="*/ 40577 h 366712"/>
                <a:gd name="connsiteX58" fmla="*/ 60449 w 382110"/>
                <a:gd name="connsiteY58" fmla="*/ 41815 h 366712"/>
                <a:gd name="connsiteX59" fmla="*/ 61210 w 382110"/>
                <a:gd name="connsiteY59" fmla="*/ 49054 h 366712"/>
                <a:gd name="connsiteX60" fmla="*/ 66731 w 382110"/>
                <a:gd name="connsiteY60" fmla="*/ 46673 h 366712"/>
                <a:gd name="connsiteX61" fmla="*/ 70920 w 382110"/>
                <a:gd name="connsiteY61" fmla="*/ 39338 h 366712"/>
                <a:gd name="connsiteX62" fmla="*/ 89959 w 382110"/>
                <a:gd name="connsiteY62" fmla="*/ 35338 h 366712"/>
                <a:gd name="connsiteX63" fmla="*/ 96242 w 382110"/>
                <a:gd name="connsiteY63" fmla="*/ 39719 h 366712"/>
                <a:gd name="connsiteX64" fmla="*/ 94433 w 382110"/>
                <a:gd name="connsiteY64" fmla="*/ 43339 h 366712"/>
                <a:gd name="connsiteX65" fmla="*/ 95956 w 382110"/>
                <a:gd name="connsiteY65" fmla="*/ 52102 h 366712"/>
                <a:gd name="connsiteX66" fmla="*/ 111473 w 382110"/>
                <a:gd name="connsiteY66" fmla="*/ 60198 h 366712"/>
                <a:gd name="connsiteX67" fmla="*/ 120992 w 382110"/>
                <a:gd name="connsiteY67" fmla="*/ 58579 h 366712"/>
                <a:gd name="connsiteX68" fmla="*/ 132892 w 382110"/>
                <a:gd name="connsiteY68" fmla="*/ 66675 h 366712"/>
                <a:gd name="connsiteX69" fmla="*/ 130702 w 382110"/>
                <a:gd name="connsiteY69" fmla="*/ 58579 h 366712"/>
                <a:gd name="connsiteX70" fmla="*/ 126990 w 382110"/>
                <a:gd name="connsiteY70" fmla="*/ 55817 h 366712"/>
                <a:gd name="connsiteX71" fmla="*/ 138508 w 382110"/>
                <a:gd name="connsiteY71" fmla="*/ 52197 h 366712"/>
                <a:gd name="connsiteX72" fmla="*/ 148599 w 382110"/>
                <a:gd name="connsiteY72" fmla="*/ 53054 h 366712"/>
                <a:gd name="connsiteX73" fmla="*/ 157071 w 382110"/>
                <a:gd name="connsiteY73" fmla="*/ 59531 h 366712"/>
                <a:gd name="connsiteX74" fmla="*/ 157071 w 382110"/>
                <a:gd name="connsiteY74" fmla="*/ 55912 h 366712"/>
                <a:gd name="connsiteX75" fmla="*/ 163354 w 382110"/>
                <a:gd name="connsiteY75" fmla="*/ 54293 h 366712"/>
                <a:gd name="connsiteX76" fmla="*/ 164115 w 382110"/>
                <a:gd name="connsiteY76" fmla="*/ 47530 h 366712"/>
                <a:gd name="connsiteX77" fmla="*/ 151835 w 382110"/>
                <a:gd name="connsiteY77" fmla="*/ 48292 h 366712"/>
                <a:gd name="connsiteX78" fmla="*/ 151074 w 382110"/>
                <a:gd name="connsiteY78" fmla="*/ 46673 h 366712"/>
                <a:gd name="connsiteX79" fmla="*/ 156309 w 382110"/>
                <a:gd name="connsiteY79" fmla="*/ 43434 h 366712"/>
                <a:gd name="connsiteX80" fmla="*/ 155643 w 382110"/>
                <a:gd name="connsiteY80" fmla="*/ 41434 h 366712"/>
                <a:gd name="connsiteX81" fmla="*/ 146695 w 382110"/>
                <a:gd name="connsiteY81" fmla="*/ 36671 h 366712"/>
                <a:gd name="connsiteX82" fmla="*/ 137746 w 382110"/>
                <a:gd name="connsiteY82" fmla="*/ 27146 h 366712"/>
                <a:gd name="connsiteX83" fmla="*/ 101573 w 382110"/>
                <a:gd name="connsiteY83" fmla="*/ 12383 h 366712"/>
                <a:gd name="connsiteX84" fmla="*/ 81106 w 382110"/>
                <a:gd name="connsiteY84" fmla="*/ 0 h 366712"/>
                <a:gd name="connsiteX85" fmla="*/ 94433 w 382110"/>
                <a:gd name="connsiteY85" fmla="*/ 14097 h 366712"/>
                <a:gd name="connsiteX86" fmla="*/ 90816 w 382110"/>
                <a:gd name="connsiteY86" fmla="*/ 20479 h 366712"/>
                <a:gd name="connsiteX87" fmla="*/ 80344 w 382110"/>
                <a:gd name="connsiteY87" fmla="*/ 14383 h 366712"/>
                <a:gd name="connsiteX88" fmla="*/ 73681 w 382110"/>
                <a:gd name="connsiteY88" fmla="*/ 6382 h 366712"/>
                <a:gd name="connsiteX89" fmla="*/ 70730 w 382110"/>
                <a:gd name="connsiteY89" fmla="*/ 10382 h 366712"/>
                <a:gd name="connsiteX90" fmla="*/ 46645 w 382110"/>
                <a:gd name="connsiteY90" fmla="*/ 8858 h 366712"/>
                <a:gd name="connsiteX91" fmla="*/ 39886 w 382110"/>
                <a:gd name="connsiteY91" fmla="*/ 10382 h 366712"/>
                <a:gd name="connsiteX92" fmla="*/ 36555 w 382110"/>
                <a:gd name="connsiteY92" fmla="*/ 17240 h 366712"/>
                <a:gd name="connsiteX93" fmla="*/ 29796 w 382110"/>
                <a:gd name="connsiteY93" fmla="*/ 12859 h 366712"/>
                <a:gd name="connsiteX94" fmla="*/ 26464 w 382110"/>
                <a:gd name="connsiteY94" fmla="*/ 16478 h 366712"/>
                <a:gd name="connsiteX95" fmla="*/ 7425 w 382110"/>
                <a:gd name="connsiteY95" fmla="*/ 19241 h 366712"/>
                <a:gd name="connsiteX96" fmla="*/ 4474 w 382110"/>
                <a:gd name="connsiteY96" fmla="*/ 23717 h 366712"/>
                <a:gd name="connsiteX97" fmla="*/ 0 w 382110"/>
                <a:gd name="connsiteY97" fmla="*/ 25241 h 366712"/>
                <a:gd name="connsiteX98" fmla="*/ 9519 w 382110"/>
                <a:gd name="connsiteY98" fmla="*/ 34766 h 366712"/>
                <a:gd name="connsiteX99" fmla="*/ 69302 w 382110"/>
                <a:gd name="connsiteY99" fmla="*/ 63437 h 366712"/>
                <a:gd name="connsiteX100" fmla="*/ 70825 w 382110"/>
                <a:gd name="connsiteY100" fmla="*/ 53340 h 366712"/>
                <a:gd name="connsiteX101" fmla="*/ 76346 w 382110"/>
                <a:gd name="connsiteY101" fmla="*/ 50959 h 366712"/>
                <a:gd name="connsiteX102" fmla="*/ 80059 w 382110"/>
                <a:gd name="connsiteY102" fmla="*/ 54674 h 366712"/>
                <a:gd name="connsiteX103" fmla="*/ 77108 w 382110"/>
                <a:gd name="connsiteY103" fmla="*/ 44577 h 366712"/>
                <a:gd name="connsiteX104" fmla="*/ 63495 w 382110"/>
                <a:gd name="connsiteY104" fmla="*/ 57817 h 366712"/>
                <a:gd name="connsiteX105" fmla="*/ 66065 w 382110"/>
                <a:gd name="connsiteY105" fmla="*/ 64294 h 366712"/>
                <a:gd name="connsiteX106" fmla="*/ 272351 w 382110"/>
                <a:gd name="connsiteY106" fmla="*/ 69056 h 366712"/>
                <a:gd name="connsiteX107" fmla="*/ 273398 w 382110"/>
                <a:gd name="connsiteY107" fmla="*/ 47530 h 366712"/>
                <a:gd name="connsiteX108" fmla="*/ 272161 w 382110"/>
                <a:gd name="connsiteY108" fmla="*/ 44196 h 366712"/>
                <a:gd name="connsiteX109" fmla="*/ 262642 w 382110"/>
                <a:gd name="connsiteY109" fmla="*/ 36957 h 366712"/>
                <a:gd name="connsiteX110" fmla="*/ 260452 w 382110"/>
                <a:gd name="connsiteY110" fmla="*/ 31623 h 366712"/>
                <a:gd name="connsiteX111" fmla="*/ 261975 w 382110"/>
                <a:gd name="connsiteY111" fmla="*/ 30099 h 366712"/>
                <a:gd name="connsiteX112" fmla="*/ 267496 w 382110"/>
                <a:gd name="connsiteY112" fmla="*/ 35814 h 366712"/>
                <a:gd name="connsiteX113" fmla="*/ 270923 w 382110"/>
                <a:gd name="connsiteY113" fmla="*/ 32195 h 366712"/>
                <a:gd name="connsiteX114" fmla="*/ 272066 w 382110"/>
                <a:gd name="connsiteY114" fmla="*/ 25051 h 366712"/>
                <a:gd name="connsiteX115" fmla="*/ 278634 w 382110"/>
                <a:gd name="connsiteY115" fmla="*/ 23813 h 366712"/>
                <a:gd name="connsiteX116" fmla="*/ 277872 w 382110"/>
                <a:gd name="connsiteY116" fmla="*/ 32195 h 366712"/>
                <a:gd name="connsiteX117" fmla="*/ 288629 w 382110"/>
                <a:gd name="connsiteY117" fmla="*/ 31052 h 366712"/>
                <a:gd name="connsiteX118" fmla="*/ 293485 w 382110"/>
                <a:gd name="connsiteY118" fmla="*/ 35909 h 366712"/>
                <a:gd name="connsiteX119" fmla="*/ 290819 w 382110"/>
                <a:gd name="connsiteY119" fmla="*/ 41910 h 366712"/>
                <a:gd name="connsiteX120" fmla="*/ 295960 w 382110"/>
                <a:gd name="connsiteY120" fmla="*/ 44387 h 366712"/>
                <a:gd name="connsiteX121" fmla="*/ 304242 w 382110"/>
                <a:gd name="connsiteY121" fmla="*/ 34862 h 366712"/>
                <a:gd name="connsiteX122" fmla="*/ 302338 w 382110"/>
                <a:gd name="connsiteY122" fmla="*/ 31623 h 366712"/>
                <a:gd name="connsiteX123" fmla="*/ 297578 w 382110"/>
                <a:gd name="connsiteY123" fmla="*/ 28670 h 366712"/>
                <a:gd name="connsiteX124" fmla="*/ 289391 w 382110"/>
                <a:gd name="connsiteY124" fmla="*/ 28670 h 366712"/>
                <a:gd name="connsiteX125" fmla="*/ 278634 w 382110"/>
                <a:gd name="connsiteY125" fmla="*/ 17335 h 366712"/>
                <a:gd name="connsiteX126" fmla="*/ 270162 w 382110"/>
                <a:gd name="connsiteY126" fmla="*/ 17335 h 366712"/>
                <a:gd name="connsiteX127" fmla="*/ 262070 w 382110"/>
                <a:gd name="connsiteY127" fmla="*/ 12573 h 366712"/>
                <a:gd name="connsiteX128" fmla="*/ 251313 w 382110"/>
                <a:gd name="connsiteY128" fmla="*/ 13335 h 366712"/>
                <a:gd name="connsiteX129" fmla="*/ 243507 w 382110"/>
                <a:gd name="connsiteY129" fmla="*/ 9335 h 366712"/>
                <a:gd name="connsiteX130" fmla="*/ 235130 w 382110"/>
                <a:gd name="connsiteY130" fmla="*/ 8573 h 366712"/>
                <a:gd name="connsiteX131" fmla="*/ 232750 w 382110"/>
                <a:gd name="connsiteY131" fmla="*/ 11335 h 366712"/>
                <a:gd name="connsiteX132" fmla="*/ 238367 w 382110"/>
                <a:gd name="connsiteY132" fmla="*/ 16193 h 366712"/>
                <a:gd name="connsiteX133" fmla="*/ 235035 w 382110"/>
                <a:gd name="connsiteY133" fmla="*/ 21431 h 366712"/>
                <a:gd name="connsiteX134" fmla="*/ 219423 w 382110"/>
                <a:gd name="connsiteY134" fmla="*/ 22574 h 366712"/>
                <a:gd name="connsiteX135" fmla="*/ 207524 w 382110"/>
                <a:gd name="connsiteY135" fmla="*/ 28099 h 366712"/>
                <a:gd name="connsiteX136" fmla="*/ 205049 w 382110"/>
                <a:gd name="connsiteY136" fmla="*/ 24479 h 366712"/>
                <a:gd name="connsiteX137" fmla="*/ 202764 w 382110"/>
                <a:gd name="connsiteY137" fmla="*/ 25718 h 366712"/>
                <a:gd name="connsiteX138" fmla="*/ 202764 w 382110"/>
                <a:gd name="connsiteY138" fmla="*/ 33338 h 366712"/>
                <a:gd name="connsiteX139" fmla="*/ 194577 w 382110"/>
                <a:gd name="connsiteY139" fmla="*/ 37719 h 366712"/>
                <a:gd name="connsiteX140" fmla="*/ 195339 w 382110"/>
                <a:gd name="connsiteY140" fmla="*/ 49721 h 366712"/>
                <a:gd name="connsiteX141" fmla="*/ 206286 w 382110"/>
                <a:gd name="connsiteY141" fmla="*/ 60103 h 366712"/>
                <a:gd name="connsiteX142" fmla="*/ 213331 w 382110"/>
                <a:gd name="connsiteY142" fmla="*/ 53245 h 366712"/>
                <a:gd name="connsiteX143" fmla="*/ 220756 w 382110"/>
                <a:gd name="connsiteY143" fmla="*/ 52102 h 366712"/>
                <a:gd name="connsiteX144" fmla="*/ 224088 w 382110"/>
                <a:gd name="connsiteY144" fmla="*/ 56102 h 366712"/>
                <a:gd name="connsiteX145" fmla="*/ 234845 w 382110"/>
                <a:gd name="connsiteY145" fmla="*/ 49244 h 366712"/>
                <a:gd name="connsiteX146" fmla="*/ 244364 w 382110"/>
                <a:gd name="connsiteY146" fmla="*/ 55817 h 366712"/>
                <a:gd name="connsiteX147" fmla="*/ 253884 w 382110"/>
                <a:gd name="connsiteY147" fmla="*/ 54102 h 366712"/>
                <a:gd name="connsiteX148" fmla="*/ 255407 w 382110"/>
                <a:gd name="connsiteY148" fmla="*/ 60103 h 366712"/>
                <a:gd name="connsiteX149" fmla="*/ 259119 w 382110"/>
                <a:gd name="connsiteY149" fmla="*/ 62865 h 366712"/>
                <a:gd name="connsiteX150" fmla="*/ 267687 w 382110"/>
                <a:gd name="connsiteY150" fmla="*/ 62865 h 366712"/>
                <a:gd name="connsiteX151" fmla="*/ 270638 w 382110"/>
                <a:gd name="connsiteY151" fmla="*/ 71247 h 3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382110" h="366712">
                  <a:moveTo>
                    <a:pt x="234083" y="339757"/>
                  </a:moveTo>
                  <a:lnTo>
                    <a:pt x="221232" y="351377"/>
                  </a:lnTo>
                  <a:lnTo>
                    <a:pt x="203431" y="348615"/>
                  </a:lnTo>
                  <a:lnTo>
                    <a:pt x="186391" y="351568"/>
                  </a:lnTo>
                  <a:lnTo>
                    <a:pt x="160308" y="362236"/>
                  </a:lnTo>
                  <a:lnTo>
                    <a:pt x="151454" y="356902"/>
                  </a:lnTo>
                  <a:lnTo>
                    <a:pt x="134415" y="356045"/>
                  </a:lnTo>
                  <a:lnTo>
                    <a:pt x="123658" y="359188"/>
                  </a:lnTo>
                  <a:lnTo>
                    <a:pt x="113377" y="366046"/>
                  </a:lnTo>
                  <a:lnTo>
                    <a:pt x="108902" y="366713"/>
                  </a:lnTo>
                  <a:lnTo>
                    <a:pt x="107475" y="363569"/>
                  </a:lnTo>
                  <a:lnTo>
                    <a:pt x="107475" y="359759"/>
                  </a:lnTo>
                  <a:lnTo>
                    <a:pt x="113472" y="354997"/>
                  </a:lnTo>
                  <a:lnTo>
                    <a:pt x="116042" y="346520"/>
                  </a:lnTo>
                  <a:lnTo>
                    <a:pt x="119659" y="343281"/>
                  </a:lnTo>
                  <a:lnTo>
                    <a:pt x="122039" y="334613"/>
                  </a:lnTo>
                  <a:lnTo>
                    <a:pt x="115376" y="311563"/>
                  </a:lnTo>
                  <a:lnTo>
                    <a:pt x="115376" y="302038"/>
                  </a:lnTo>
                  <a:lnTo>
                    <a:pt x="129179" y="286417"/>
                  </a:lnTo>
                  <a:lnTo>
                    <a:pt x="133844" y="285750"/>
                  </a:lnTo>
                  <a:lnTo>
                    <a:pt x="157928" y="292799"/>
                  </a:lnTo>
                  <a:lnTo>
                    <a:pt x="173825" y="288322"/>
                  </a:lnTo>
                  <a:lnTo>
                    <a:pt x="180013" y="280321"/>
                  </a:lnTo>
                  <a:lnTo>
                    <a:pt x="190960" y="280321"/>
                  </a:lnTo>
                  <a:lnTo>
                    <a:pt x="203240" y="274511"/>
                  </a:lnTo>
                  <a:lnTo>
                    <a:pt x="221422" y="281178"/>
                  </a:lnTo>
                  <a:lnTo>
                    <a:pt x="229704" y="286036"/>
                  </a:lnTo>
                  <a:lnTo>
                    <a:pt x="229704" y="277940"/>
                  </a:lnTo>
                  <a:lnTo>
                    <a:pt x="237700" y="280702"/>
                  </a:lnTo>
                  <a:lnTo>
                    <a:pt x="241508" y="292227"/>
                  </a:lnTo>
                  <a:lnTo>
                    <a:pt x="249124" y="294227"/>
                  </a:lnTo>
                  <a:lnTo>
                    <a:pt x="263403" y="305086"/>
                  </a:lnTo>
                  <a:lnTo>
                    <a:pt x="279015" y="302228"/>
                  </a:lnTo>
                  <a:lnTo>
                    <a:pt x="294437" y="294323"/>
                  </a:lnTo>
                  <a:lnTo>
                    <a:pt x="301766" y="295370"/>
                  </a:lnTo>
                  <a:lnTo>
                    <a:pt x="308906" y="292894"/>
                  </a:lnTo>
                  <a:lnTo>
                    <a:pt x="323852" y="296418"/>
                  </a:lnTo>
                  <a:lnTo>
                    <a:pt x="338797" y="294132"/>
                  </a:lnTo>
                  <a:lnTo>
                    <a:pt x="345270" y="296894"/>
                  </a:lnTo>
                  <a:lnTo>
                    <a:pt x="376970" y="296228"/>
                  </a:lnTo>
                  <a:lnTo>
                    <a:pt x="382110" y="299942"/>
                  </a:lnTo>
                  <a:lnTo>
                    <a:pt x="375256" y="306419"/>
                  </a:lnTo>
                  <a:lnTo>
                    <a:pt x="353171" y="307086"/>
                  </a:lnTo>
                  <a:lnTo>
                    <a:pt x="343652" y="316611"/>
                  </a:lnTo>
                  <a:lnTo>
                    <a:pt x="321281" y="326136"/>
                  </a:lnTo>
                  <a:lnTo>
                    <a:pt x="306241" y="328422"/>
                  </a:lnTo>
                  <a:lnTo>
                    <a:pt x="285774" y="339185"/>
                  </a:lnTo>
                  <a:lnTo>
                    <a:pt x="266735" y="341757"/>
                  </a:lnTo>
                  <a:lnTo>
                    <a:pt x="257215" y="345853"/>
                  </a:lnTo>
                  <a:lnTo>
                    <a:pt x="250552" y="341948"/>
                  </a:lnTo>
                  <a:lnTo>
                    <a:pt x="241032" y="341948"/>
                  </a:lnTo>
                  <a:close/>
                  <a:moveTo>
                    <a:pt x="19991" y="32099"/>
                  </a:moveTo>
                  <a:lnTo>
                    <a:pt x="23323" y="34100"/>
                  </a:lnTo>
                  <a:lnTo>
                    <a:pt x="34841" y="26860"/>
                  </a:lnTo>
                  <a:lnTo>
                    <a:pt x="39696" y="26860"/>
                  </a:lnTo>
                  <a:lnTo>
                    <a:pt x="50834" y="32861"/>
                  </a:lnTo>
                  <a:lnTo>
                    <a:pt x="55308" y="42958"/>
                  </a:lnTo>
                  <a:lnTo>
                    <a:pt x="58259" y="40577"/>
                  </a:lnTo>
                  <a:lnTo>
                    <a:pt x="60449" y="41815"/>
                  </a:lnTo>
                  <a:lnTo>
                    <a:pt x="61210" y="49054"/>
                  </a:lnTo>
                  <a:lnTo>
                    <a:pt x="66731" y="46673"/>
                  </a:lnTo>
                  <a:lnTo>
                    <a:pt x="70920" y="39338"/>
                  </a:lnTo>
                  <a:lnTo>
                    <a:pt x="89959" y="35338"/>
                  </a:lnTo>
                  <a:lnTo>
                    <a:pt x="96242" y="39719"/>
                  </a:lnTo>
                  <a:lnTo>
                    <a:pt x="94433" y="43339"/>
                  </a:lnTo>
                  <a:lnTo>
                    <a:pt x="95956" y="52102"/>
                  </a:lnTo>
                  <a:lnTo>
                    <a:pt x="111473" y="60198"/>
                  </a:lnTo>
                  <a:lnTo>
                    <a:pt x="120992" y="58579"/>
                  </a:lnTo>
                  <a:lnTo>
                    <a:pt x="132892" y="66675"/>
                  </a:lnTo>
                  <a:lnTo>
                    <a:pt x="130702" y="58579"/>
                  </a:lnTo>
                  <a:lnTo>
                    <a:pt x="126990" y="55817"/>
                  </a:lnTo>
                  <a:lnTo>
                    <a:pt x="138508" y="52197"/>
                  </a:lnTo>
                  <a:lnTo>
                    <a:pt x="148599" y="53054"/>
                  </a:lnTo>
                  <a:lnTo>
                    <a:pt x="157071" y="59531"/>
                  </a:lnTo>
                  <a:lnTo>
                    <a:pt x="157071" y="55912"/>
                  </a:lnTo>
                  <a:lnTo>
                    <a:pt x="163354" y="54293"/>
                  </a:lnTo>
                  <a:lnTo>
                    <a:pt x="164115" y="47530"/>
                  </a:lnTo>
                  <a:lnTo>
                    <a:pt x="151835" y="48292"/>
                  </a:lnTo>
                  <a:lnTo>
                    <a:pt x="151074" y="46673"/>
                  </a:lnTo>
                  <a:lnTo>
                    <a:pt x="156309" y="43434"/>
                  </a:lnTo>
                  <a:lnTo>
                    <a:pt x="155643" y="41434"/>
                  </a:lnTo>
                  <a:lnTo>
                    <a:pt x="146695" y="36671"/>
                  </a:lnTo>
                  <a:lnTo>
                    <a:pt x="137746" y="27146"/>
                  </a:lnTo>
                  <a:lnTo>
                    <a:pt x="101573" y="12383"/>
                  </a:lnTo>
                  <a:lnTo>
                    <a:pt x="81106" y="0"/>
                  </a:lnTo>
                  <a:lnTo>
                    <a:pt x="94433" y="14097"/>
                  </a:lnTo>
                  <a:lnTo>
                    <a:pt x="90816" y="20479"/>
                  </a:lnTo>
                  <a:lnTo>
                    <a:pt x="80344" y="14383"/>
                  </a:lnTo>
                  <a:lnTo>
                    <a:pt x="73681" y="6382"/>
                  </a:lnTo>
                  <a:lnTo>
                    <a:pt x="70730" y="10382"/>
                  </a:lnTo>
                  <a:lnTo>
                    <a:pt x="46645" y="8858"/>
                  </a:lnTo>
                  <a:lnTo>
                    <a:pt x="39886" y="10382"/>
                  </a:lnTo>
                  <a:lnTo>
                    <a:pt x="36555" y="17240"/>
                  </a:lnTo>
                  <a:lnTo>
                    <a:pt x="29796" y="12859"/>
                  </a:lnTo>
                  <a:lnTo>
                    <a:pt x="26464" y="16478"/>
                  </a:lnTo>
                  <a:lnTo>
                    <a:pt x="7425" y="19241"/>
                  </a:lnTo>
                  <a:lnTo>
                    <a:pt x="4474" y="23717"/>
                  </a:lnTo>
                  <a:lnTo>
                    <a:pt x="0" y="25241"/>
                  </a:lnTo>
                  <a:lnTo>
                    <a:pt x="9519" y="34766"/>
                  </a:lnTo>
                  <a:close/>
                  <a:moveTo>
                    <a:pt x="69302" y="63437"/>
                  </a:moveTo>
                  <a:lnTo>
                    <a:pt x="70825" y="53340"/>
                  </a:lnTo>
                  <a:lnTo>
                    <a:pt x="76346" y="50959"/>
                  </a:lnTo>
                  <a:lnTo>
                    <a:pt x="80059" y="54674"/>
                  </a:lnTo>
                  <a:lnTo>
                    <a:pt x="77108" y="44577"/>
                  </a:lnTo>
                  <a:lnTo>
                    <a:pt x="63495" y="57817"/>
                  </a:lnTo>
                  <a:lnTo>
                    <a:pt x="66065" y="64294"/>
                  </a:lnTo>
                  <a:close/>
                  <a:moveTo>
                    <a:pt x="272351" y="69056"/>
                  </a:moveTo>
                  <a:lnTo>
                    <a:pt x="273398" y="47530"/>
                  </a:lnTo>
                  <a:lnTo>
                    <a:pt x="272161" y="44196"/>
                  </a:lnTo>
                  <a:lnTo>
                    <a:pt x="262642" y="36957"/>
                  </a:lnTo>
                  <a:lnTo>
                    <a:pt x="260452" y="31623"/>
                  </a:lnTo>
                  <a:lnTo>
                    <a:pt x="261975" y="30099"/>
                  </a:lnTo>
                  <a:lnTo>
                    <a:pt x="267496" y="35814"/>
                  </a:lnTo>
                  <a:lnTo>
                    <a:pt x="270923" y="32195"/>
                  </a:lnTo>
                  <a:lnTo>
                    <a:pt x="272066" y="25051"/>
                  </a:lnTo>
                  <a:lnTo>
                    <a:pt x="278634" y="23813"/>
                  </a:lnTo>
                  <a:lnTo>
                    <a:pt x="277872" y="32195"/>
                  </a:lnTo>
                  <a:lnTo>
                    <a:pt x="288629" y="31052"/>
                  </a:lnTo>
                  <a:lnTo>
                    <a:pt x="293485" y="35909"/>
                  </a:lnTo>
                  <a:lnTo>
                    <a:pt x="290819" y="41910"/>
                  </a:lnTo>
                  <a:lnTo>
                    <a:pt x="295960" y="44387"/>
                  </a:lnTo>
                  <a:lnTo>
                    <a:pt x="304242" y="34862"/>
                  </a:lnTo>
                  <a:lnTo>
                    <a:pt x="302338" y="31623"/>
                  </a:lnTo>
                  <a:lnTo>
                    <a:pt x="297578" y="28670"/>
                  </a:lnTo>
                  <a:lnTo>
                    <a:pt x="289391" y="28670"/>
                  </a:lnTo>
                  <a:lnTo>
                    <a:pt x="278634" y="17335"/>
                  </a:lnTo>
                  <a:lnTo>
                    <a:pt x="270162" y="17335"/>
                  </a:lnTo>
                  <a:lnTo>
                    <a:pt x="262070" y="12573"/>
                  </a:lnTo>
                  <a:lnTo>
                    <a:pt x="251313" y="13335"/>
                  </a:lnTo>
                  <a:lnTo>
                    <a:pt x="243507" y="9335"/>
                  </a:lnTo>
                  <a:lnTo>
                    <a:pt x="235130" y="8573"/>
                  </a:lnTo>
                  <a:lnTo>
                    <a:pt x="232750" y="11335"/>
                  </a:lnTo>
                  <a:lnTo>
                    <a:pt x="238367" y="16193"/>
                  </a:lnTo>
                  <a:lnTo>
                    <a:pt x="235035" y="21431"/>
                  </a:lnTo>
                  <a:lnTo>
                    <a:pt x="219423" y="22574"/>
                  </a:lnTo>
                  <a:lnTo>
                    <a:pt x="207524" y="28099"/>
                  </a:lnTo>
                  <a:lnTo>
                    <a:pt x="205049" y="24479"/>
                  </a:lnTo>
                  <a:lnTo>
                    <a:pt x="202764" y="25718"/>
                  </a:lnTo>
                  <a:lnTo>
                    <a:pt x="202764" y="33338"/>
                  </a:lnTo>
                  <a:lnTo>
                    <a:pt x="194577" y="37719"/>
                  </a:lnTo>
                  <a:lnTo>
                    <a:pt x="195339" y="49721"/>
                  </a:lnTo>
                  <a:lnTo>
                    <a:pt x="206286" y="60103"/>
                  </a:lnTo>
                  <a:lnTo>
                    <a:pt x="213331" y="53245"/>
                  </a:lnTo>
                  <a:lnTo>
                    <a:pt x="220756" y="52102"/>
                  </a:lnTo>
                  <a:lnTo>
                    <a:pt x="224088" y="56102"/>
                  </a:lnTo>
                  <a:lnTo>
                    <a:pt x="234845" y="49244"/>
                  </a:lnTo>
                  <a:lnTo>
                    <a:pt x="244364" y="55817"/>
                  </a:lnTo>
                  <a:lnTo>
                    <a:pt x="253884" y="54102"/>
                  </a:lnTo>
                  <a:lnTo>
                    <a:pt x="255407" y="60103"/>
                  </a:lnTo>
                  <a:lnTo>
                    <a:pt x="259119" y="62865"/>
                  </a:lnTo>
                  <a:lnTo>
                    <a:pt x="267687" y="62865"/>
                  </a:lnTo>
                  <a:lnTo>
                    <a:pt x="270638" y="71247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888957DC-4B24-2D47-AD0B-15A07CB9EFB1}"/>
                </a:ext>
              </a:extLst>
            </p:cNvPr>
            <p:cNvSpPr/>
            <p:nvPr userDrawn="1"/>
          </p:nvSpPr>
          <p:spPr>
            <a:xfrm>
              <a:off x="1208365" y="5257741"/>
              <a:ext cx="1346429" cy="1237011"/>
            </a:xfrm>
            <a:custGeom>
              <a:avLst/>
              <a:gdLst>
                <a:gd name="connsiteX0" fmla="*/ 538515 w 1346429"/>
                <a:gd name="connsiteY0" fmla="*/ 20955 h 1237011"/>
                <a:gd name="connsiteX1" fmla="*/ 561742 w 1346429"/>
                <a:gd name="connsiteY1" fmla="*/ 65437 h 1237011"/>
                <a:gd name="connsiteX2" fmla="*/ 576021 w 1346429"/>
                <a:gd name="connsiteY2" fmla="*/ 46387 h 1237011"/>
                <a:gd name="connsiteX3" fmla="*/ 630377 w 1346429"/>
                <a:gd name="connsiteY3" fmla="*/ 52292 h 1237011"/>
                <a:gd name="connsiteX4" fmla="*/ 628473 w 1346429"/>
                <a:gd name="connsiteY4" fmla="*/ 74676 h 1237011"/>
                <a:gd name="connsiteX5" fmla="*/ 677689 w 1346429"/>
                <a:gd name="connsiteY5" fmla="*/ 91154 h 1237011"/>
                <a:gd name="connsiteX6" fmla="*/ 710531 w 1346429"/>
                <a:gd name="connsiteY6" fmla="*/ 81629 h 1237011"/>
                <a:gd name="connsiteX7" fmla="*/ 778405 w 1346429"/>
                <a:gd name="connsiteY7" fmla="*/ 111919 h 1237011"/>
                <a:gd name="connsiteX8" fmla="*/ 840281 w 1346429"/>
                <a:gd name="connsiteY8" fmla="*/ 120777 h 1237011"/>
                <a:gd name="connsiteX9" fmla="*/ 865032 w 1346429"/>
                <a:gd name="connsiteY9" fmla="*/ 133064 h 1237011"/>
                <a:gd name="connsiteX10" fmla="*/ 907964 w 1346429"/>
                <a:gd name="connsiteY10" fmla="*/ 117729 h 1237011"/>
                <a:gd name="connsiteX11" fmla="*/ 956704 w 1346429"/>
                <a:gd name="connsiteY11" fmla="*/ 146304 h 1237011"/>
                <a:gd name="connsiteX12" fmla="*/ 991735 w 1346429"/>
                <a:gd name="connsiteY12" fmla="*/ 159353 h 1237011"/>
                <a:gd name="connsiteX13" fmla="*/ 991735 w 1346429"/>
                <a:gd name="connsiteY13" fmla="*/ 159353 h 1237011"/>
                <a:gd name="connsiteX14" fmla="*/ 991735 w 1346429"/>
                <a:gd name="connsiteY14" fmla="*/ 477012 h 1237011"/>
                <a:gd name="connsiteX15" fmla="*/ 991735 w 1346429"/>
                <a:gd name="connsiteY15" fmla="*/ 884111 h 1237011"/>
                <a:gd name="connsiteX16" fmla="*/ 1023530 w 1346429"/>
                <a:gd name="connsiteY16" fmla="*/ 886016 h 1237011"/>
                <a:gd name="connsiteX17" fmla="*/ 1054849 w 1346429"/>
                <a:gd name="connsiteY17" fmla="*/ 903923 h 1237011"/>
                <a:gd name="connsiteX18" fmla="*/ 1077315 w 1346429"/>
                <a:gd name="connsiteY18" fmla="*/ 931926 h 1237011"/>
                <a:gd name="connsiteX19" fmla="*/ 1105873 w 1346429"/>
                <a:gd name="connsiteY19" fmla="*/ 973169 h 1237011"/>
                <a:gd name="connsiteX20" fmla="*/ 1137192 w 1346429"/>
                <a:gd name="connsiteY20" fmla="*/ 938117 h 1237011"/>
                <a:gd name="connsiteX21" fmla="*/ 1169558 w 1346429"/>
                <a:gd name="connsiteY21" fmla="*/ 917543 h 1237011"/>
                <a:gd name="connsiteX22" fmla="*/ 1186598 w 1346429"/>
                <a:gd name="connsiteY22" fmla="*/ 950405 h 1237011"/>
                <a:gd name="connsiteX23" fmla="*/ 1208303 w 1346429"/>
                <a:gd name="connsiteY23" fmla="*/ 976027 h 1237011"/>
                <a:gd name="connsiteX24" fmla="*/ 1237813 w 1346429"/>
                <a:gd name="connsiteY24" fmla="*/ 1003840 h 1237011"/>
                <a:gd name="connsiteX25" fmla="*/ 1257899 w 1346429"/>
                <a:gd name="connsiteY25" fmla="*/ 1047464 h 1237011"/>
                <a:gd name="connsiteX26" fmla="*/ 1290741 w 1346429"/>
                <a:gd name="connsiteY26" fmla="*/ 1114997 h 1237011"/>
                <a:gd name="connsiteX27" fmla="*/ 1345573 w 1346429"/>
                <a:gd name="connsiteY27" fmla="*/ 1151858 h 1237011"/>
                <a:gd name="connsiteX28" fmla="*/ 1346430 w 1346429"/>
                <a:gd name="connsiteY28" fmla="*/ 1187672 h 1237011"/>
                <a:gd name="connsiteX29" fmla="*/ 1327962 w 1346429"/>
                <a:gd name="connsiteY29" fmla="*/ 1214628 h 1237011"/>
                <a:gd name="connsiteX30" fmla="*/ 1310351 w 1346429"/>
                <a:gd name="connsiteY30" fmla="*/ 1193578 h 1237011"/>
                <a:gd name="connsiteX31" fmla="*/ 1281793 w 1346429"/>
                <a:gd name="connsiteY31" fmla="*/ 1175576 h 1237011"/>
                <a:gd name="connsiteX32" fmla="*/ 1272273 w 1346429"/>
                <a:gd name="connsiteY32" fmla="*/ 1125474 h 1237011"/>
                <a:gd name="connsiteX33" fmla="*/ 1230673 w 1346429"/>
                <a:gd name="connsiteY33" fmla="*/ 1077849 h 1237011"/>
                <a:gd name="connsiteX34" fmla="*/ 1213729 w 1346429"/>
                <a:gd name="connsiteY34" fmla="*/ 1021080 h 1237011"/>
                <a:gd name="connsiteX35" fmla="*/ 1182886 w 1346429"/>
                <a:gd name="connsiteY35" fmla="*/ 1017080 h 1237011"/>
                <a:gd name="connsiteX36" fmla="*/ 1131671 w 1346429"/>
                <a:gd name="connsiteY36" fmla="*/ 1015651 h 1237011"/>
                <a:gd name="connsiteX37" fmla="*/ 1093593 w 1346429"/>
                <a:gd name="connsiteY37" fmla="*/ 998030 h 1237011"/>
                <a:gd name="connsiteX38" fmla="*/ 1026957 w 1346429"/>
                <a:gd name="connsiteY38" fmla="*/ 933164 h 1237011"/>
                <a:gd name="connsiteX39" fmla="*/ 996209 w 1346429"/>
                <a:gd name="connsiteY39" fmla="*/ 921068 h 1237011"/>
                <a:gd name="connsiteX40" fmla="*/ 939854 w 1346429"/>
                <a:gd name="connsiteY40" fmla="*/ 898208 h 1237011"/>
                <a:gd name="connsiteX41" fmla="*/ 895303 w 1346429"/>
                <a:gd name="connsiteY41" fmla="*/ 903732 h 1237011"/>
                <a:gd name="connsiteX42" fmla="*/ 832951 w 1346429"/>
                <a:gd name="connsiteY42" fmla="*/ 874205 h 1237011"/>
                <a:gd name="connsiteX43" fmla="*/ 794873 w 1346429"/>
                <a:gd name="connsiteY43" fmla="*/ 846201 h 1237011"/>
                <a:gd name="connsiteX44" fmla="*/ 758699 w 1346429"/>
                <a:gd name="connsiteY44" fmla="*/ 860108 h 1237011"/>
                <a:gd name="connsiteX45" fmla="*/ 765363 w 1346429"/>
                <a:gd name="connsiteY45" fmla="*/ 905256 h 1237011"/>
                <a:gd name="connsiteX46" fmla="*/ 747562 w 1346429"/>
                <a:gd name="connsiteY46" fmla="*/ 909447 h 1237011"/>
                <a:gd name="connsiteX47" fmla="*/ 710341 w 1346429"/>
                <a:gd name="connsiteY47" fmla="*/ 922782 h 1237011"/>
                <a:gd name="connsiteX48" fmla="*/ 681782 w 1346429"/>
                <a:gd name="connsiteY48" fmla="*/ 944118 h 1237011"/>
                <a:gd name="connsiteX49" fmla="*/ 646180 w 1346429"/>
                <a:gd name="connsiteY49" fmla="*/ 957548 h 1237011"/>
                <a:gd name="connsiteX50" fmla="*/ 641515 w 1346429"/>
                <a:gd name="connsiteY50" fmla="*/ 920210 h 1237011"/>
                <a:gd name="connsiteX51" fmla="*/ 655985 w 1346429"/>
                <a:gd name="connsiteY51" fmla="*/ 856679 h 1237011"/>
                <a:gd name="connsiteX52" fmla="*/ 690159 w 1346429"/>
                <a:gd name="connsiteY52" fmla="*/ 836295 h 1237011"/>
                <a:gd name="connsiteX53" fmla="*/ 681306 w 1346429"/>
                <a:gd name="connsiteY53" fmla="*/ 819626 h 1237011"/>
                <a:gd name="connsiteX54" fmla="*/ 640278 w 1346429"/>
                <a:gd name="connsiteY54" fmla="*/ 856583 h 1237011"/>
                <a:gd name="connsiteX55" fmla="*/ 618288 w 1346429"/>
                <a:gd name="connsiteY55" fmla="*/ 899922 h 1237011"/>
                <a:gd name="connsiteX56" fmla="*/ 572214 w 1346429"/>
                <a:gd name="connsiteY56" fmla="*/ 944880 h 1237011"/>
                <a:gd name="connsiteX57" fmla="*/ 595727 w 1346429"/>
                <a:gd name="connsiteY57" fmla="*/ 975360 h 1237011"/>
                <a:gd name="connsiteX58" fmla="*/ 565360 w 1346429"/>
                <a:gd name="connsiteY58" fmla="*/ 1019556 h 1237011"/>
                <a:gd name="connsiteX59" fmla="*/ 530709 w 1346429"/>
                <a:gd name="connsiteY59" fmla="*/ 1044893 h 1237011"/>
                <a:gd name="connsiteX60" fmla="*/ 498533 w 1346429"/>
                <a:gd name="connsiteY60" fmla="*/ 1063181 h 1237011"/>
                <a:gd name="connsiteX61" fmla="*/ 490251 w 1346429"/>
                <a:gd name="connsiteY61" fmla="*/ 1089851 h 1237011"/>
                <a:gd name="connsiteX62" fmla="*/ 439989 w 1346429"/>
                <a:gd name="connsiteY62" fmla="*/ 1120140 h 1237011"/>
                <a:gd name="connsiteX63" fmla="*/ 429803 w 1346429"/>
                <a:gd name="connsiteY63" fmla="*/ 1147286 h 1237011"/>
                <a:gd name="connsiteX64" fmla="*/ 391725 w 1346429"/>
                <a:gd name="connsiteY64" fmla="*/ 1171670 h 1237011"/>
                <a:gd name="connsiteX65" fmla="*/ 369640 w 1346429"/>
                <a:gd name="connsiteY65" fmla="*/ 1167289 h 1237011"/>
                <a:gd name="connsiteX66" fmla="*/ 340225 w 1346429"/>
                <a:gd name="connsiteY66" fmla="*/ 1183005 h 1237011"/>
                <a:gd name="connsiteX67" fmla="*/ 307478 w 1346429"/>
                <a:gd name="connsiteY67" fmla="*/ 1202055 h 1237011"/>
                <a:gd name="connsiteX68" fmla="*/ 280823 w 1346429"/>
                <a:gd name="connsiteY68" fmla="*/ 1221105 h 1237011"/>
                <a:gd name="connsiteX69" fmla="*/ 225516 w 1346429"/>
                <a:gd name="connsiteY69" fmla="*/ 1237012 h 1237011"/>
                <a:gd name="connsiteX70" fmla="*/ 220470 w 1346429"/>
                <a:gd name="connsiteY70" fmla="*/ 1227487 h 1237011"/>
                <a:gd name="connsiteX71" fmla="*/ 255692 w 1346429"/>
                <a:gd name="connsiteY71" fmla="*/ 1201388 h 1237011"/>
                <a:gd name="connsiteX72" fmla="*/ 287202 w 1346429"/>
                <a:gd name="connsiteY72" fmla="*/ 1184053 h 1237011"/>
                <a:gd name="connsiteX73" fmla="*/ 321471 w 1346429"/>
                <a:gd name="connsiteY73" fmla="*/ 1152906 h 1237011"/>
                <a:gd name="connsiteX74" fmla="*/ 361453 w 1346429"/>
                <a:gd name="connsiteY74" fmla="*/ 1146429 h 1237011"/>
                <a:gd name="connsiteX75" fmla="*/ 377255 w 1346429"/>
                <a:gd name="connsiteY75" fmla="*/ 1122712 h 1237011"/>
                <a:gd name="connsiteX76" fmla="*/ 421806 w 1346429"/>
                <a:gd name="connsiteY76" fmla="*/ 1087755 h 1237011"/>
                <a:gd name="connsiteX77" fmla="*/ 428946 w 1346429"/>
                <a:gd name="connsiteY77" fmla="*/ 1075849 h 1237011"/>
                <a:gd name="connsiteX78" fmla="*/ 452745 w 1346429"/>
                <a:gd name="connsiteY78" fmla="*/ 1054799 h 1237011"/>
                <a:gd name="connsiteX79" fmla="*/ 458361 w 1346429"/>
                <a:gd name="connsiteY79" fmla="*/ 1008793 h 1237011"/>
                <a:gd name="connsiteX80" fmla="*/ 474734 w 1346429"/>
                <a:gd name="connsiteY80" fmla="*/ 972312 h 1237011"/>
                <a:gd name="connsiteX81" fmla="*/ 437609 w 1346429"/>
                <a:gd name="connsiteY81" fmla="*/ 991362 h 1237011"/>
                <a:gd name="connsiteX82" fmla="*/ 427232 w 1346429"/>
                <a:gd name="connsiteY82" fmla="*/ 980694 h 1237011"/>
                <a:gd name="connsiteX83" fmla="*/ 409812 w 1346429"/>
                <a:gd name="connsiteY83" fmla="*/ 1003078 h 1237011"/>
                <a:gd name="connsiteX84" fmla="*/ 388869 w 1346429"/>
                <a:gd name="connsiteY84" fmla="*/ 971741 h 1237011"/>
                <a:gd name="connsiteX85" fmla="*/ 380206 w 1346429"/>
                <a:gd name="connsiteY85" fmla="*/ 993934 h 1237011"/>
                <a:gd name="connsiteX86" fmla="*/ 368117 w 1346429"/>
                <a:gd name="connsiteY86" fmla="*/ 962978 h 1237011"/>
                <a:gd name="connsiteX87" fmla="*/ 335941 w 1346429"/>
                <a:gd name="connsiteY87" fmla="*/ 987933 h 1237011"/>
                <a:gd name="connsiteX88" fmla="*/ 316141 w 1346429"/>
                <a:gd name="connsiteY88" fmla="*/ 987933 h 1237011"/>
                <a:gd name="connsiteX89" fmla="*/ 313380 w 1346429"/>
                <a:gd name="connsiteY89" fmla="*/ 950881 h 1237011"/>
                <a:gd name="connsiteX90" fmla="*/ 319187 w 1346429"/>
                <a:gd name="connsiteY90" fmla="*/ 927640 h 1237011"/>
                <a:gd name="connsiteX91" fmla="*/ 298530 w 1346429"/>
                <a:gd name="connsiteY91" fmla="*/ 904875 h 1237011"/>
                <a:gd name="connsiteX92" fmla="*/ 256549 w 1346429"/>
                <a:gd name="connsiteY92" fmla="*/ 916305 h 1237011"/>
                <a:gd name="connsiteX93" fmla="*/ 229419 w 1346429"/>
                <a:gd name="connsiteY93" fmla="*/ 886492 h 1237011"/>
                <a:gd name="connsiteX94" fmla="*/ 207333 w 1346429"/>
                <a:gd name="connsiteY94" fmla="*/ 870776 h 1237011"/>
                <a:gd name="connsiteX95" fmla="*/ 207333 w 1346429"/>
                <a:gd name="connsiteY95" fmla="*/ 833438 h 1237011"/>
                <a:gd name="connsiteX96" fmla="*/ 182488 w 1346429"/>
                <a:gd name="connsiteY96" fmla="*/ 804863 h 1237011"/>
                <a:gd name="connsiteX97" fmla="*/ 195149 w 1346429"/>
                <a:gd name="connsiteY97" fmla="*/ 765810 h 1237011"/>
                <a:gd name="connsiteX98" fmla="*/ 221422 w 1346429"/>
                <a:gd name="connsiteY98" fmla="*/ 727139 h 1237011"/>
                <a:gd name="connsiteX99" fmla="*/ 232845 w 1346429"/>
                <a:gd name="connsiteY99" fmla="*/ 690848 h 1237011"/>
                <a:gd name="connsiteX100" fmla="*/ 258929 w 1346429"/>
                <a:gd name="connsiteY100" fmla="*/ 685610 h 1237011"/>
                <a:gd name="connsiteX101" fmla="*/ 280823 w 1346429"/>
                <a:gd name="connsiteY101" fmla="*/ 697230 h 1237011"/>
                <a:gd name="connsiteX102" fmla="*/ 306812 w 1346429"/>
                <a:gd name="connsiteY102" fmla="*/ 662654 h 1237011"/>
                <a:gd name="connsiteX103" fmla="*/ 330134 w 1346429"/>
                <a:gd name="connsiteY103" fmla="*/ 668845 h 1237011"/>
                <a:gd name="connsiteX104" fmla="*/ 354790 w 1346429"/>
                <a:gd name="connsiteY104" fmla="*/ 646367 h 1237011"/>
                <a:gd name="connsiteX105" fmla="*/ 348792 w 1346429"/>
                <a:gd name="connsiteY105" fmla="*/ 612839 h 1237011"/>
                <a:gd name="connsiteX106" fmla="*/ 330801 w 1346429"/>
                <a:gd name="connsiteY106" fmla="*/ 599408 h 1237011"/>
                <a:gd name="connsiteX107" fmla="*/ 354599 w 1346429"/>
                <a:gd name="connsiteY107" fmla="*/ 570833 h 1237011"/>
                <a:gd name="connsiteX108" fmla="*/ 334799 w 1346429"/>
                <a:gd name="connsiteY108" fmla="*/ 571691 h 1237011"/>
                <a:gd name="connsiteX109" fmla="*/ 300624 w 1346429"/>
                <a:gd name="connsiteY109" fmla="*/ 588074 h 1237011"/>
                <a:gd name="connsiteX110" fmla="*/ 291104 w 1346429"/>
                <a:gd name="connsiteY110" fmla="*/ 604552 h 1237011"/>
                <a:gd name="connsiteX111" fmla="*/ 265688 w 1346429"/>
                <a:gd name="connsiteY111" fmla="*/ 588074 h 1237011"/>
                <a:gd name="connsiteX112" fmla="*/ 220185 w 1346429"/>
                <a:gd name="connsiteY112" fmla="*/ 596456 h 1237011"/>
                <a:gd name="connsiteX113" fmla="*/ 173063 w 1346429"/>
                <a:gd name="connsiteY113" fmla="*/ 578549 h 1237011"/>
                <a:gd name="connsiteX114" fmla="*/ 159451 w 1346429"/>
                <a:gd name="connsiteY114" fmla="*/ 548069 h 1237011"/>
                <a:gd name="connsiteX115" fmla="*/ 118707 w 1346429"/>
                <a:gd name="connsiteY115" fmla="*/ 503206 h 1237011"/>
                <a:gd name="connsiteX116" fmla="*/ 163925 w 1346429"/>
                <a:gd name="connsiteY116" fmla="*/ 470345 h 1237011"/>
                <a:gd name="connsiteX117" fmla="*/ 235225 w 1346429"/>
                <a:gd name="connsiteY117" fmla="*/ 430530 h 1237011"/>
                <a:gd name="connsiteX118" fmla="*/ 261785 w 1346429"/>
                <a:gd name="connsiteY118" fmla="*/ 430530 h 1237011"/>
                <a:gd name="connsiteX119" fmla="*/ 257406 w 1346429"/>
                <a:gd name="connsiteY119" fmla="*/ 470535 h 1237011"/>
                <a:gd name="connsiteX120" fmla="*/ 325374 w 1346429"/>
                <a:gd name="connsiteY120" fmla="*/ 467487 h 1237011"/>
                <a:gd name="connsiteX121" fmla="*/ 299196 w 1346429"/>
                <a:gd name="connsiteY121" fmla="*/ 417576 h 1237011"/>
                <a:gd name="connsiteX122" fmla="*/ 259595 w 1346429"/>
                <a:gd name="connsiteY122" fmla="*/ 386334 h 1237011"/>
                <a:gd name="connsiteX123" fmla="*/ 236653 w 1346429"/>
                <a:gd name="connsiteY123" fmla="*/ 344805 h 1237011"/>
                <a:gd name="connsiteX124" fmla="*/ 205810 w 1346429"/>
                <a:gd name="connsiteY124" fmla="*/ 308420 h 1237011"/>
                <a:gd name="connsiteX125" fmla="*/ 161545 w 1346429"/>
                <a:gd name="connsiteY125" fmla="*/ 280988 h 1237011"/>
                <a:gd name="connsiteX126" fmla="*/ 179537 w 1346429"/>
                <a:gd name="connsiteY126" fmla="*/ 234696 h 1237011"/>
                <a:gd name="connsiteX127" fmla="*/ 236653 w 1346429"/>
                <a:gd name="connsiteY127" fmla="*/ 231839 h 1237011"/>
                <a:gd name="connsiteX128" fmla="*/ 277301 w 1346429"/>
                <a:gd name="connsiteY128" fmla="*/ 190595 h 1237011"/>
                <a:gd name="connsiteX129" fmla="*/ 285012 w 1346429"/>
                <a:gd name="connsiteY129" fmla="*/ 145637 h 1237011"/>
                <a:gd name="connsiteX130" fmla="*/ 317949 w 1346429"/>
                <a:gd name="connsiteY130" fmla="*/ 100584 h 1237011"/>
                <a:gd name="connsiteX131" fmla="*/ 349268 w 1346429"/>
                <a:gd name="connsiteY131" fmla="*/ 89726 h 1237011"/>
                <a:gd name="connsiteX132" fmla="*/ 410383 w 1346429"/>
                <a:gd name="connsiteY132" fmla="*/ 46577 h 1237011"/>
                <a:gd name="connsiteX133" fmla="*/ 439893 w 1346429"/>
                <a:gd name="connsiteY133" fmla="*/ 53054 h 1237011"/>
                <a:gd name="connsiteX134" fmla="*/ 489490 w 1346429"/>
                <a:gd name="connsiteY134" fmla="*/ 0 h 1237011"/>
                <a:gd name="connsiteX135" fmla="*/ 1999 w 1346429"/>
                <a:gd name="connsiteY135" fmla="*/ 645224 h 1237011"/>
                <a:gd name="connsiteX136" fmla="*/ 21800 w 1346429"/>
                <a:gd name="connsiteY136" fmla="*/ 659130 h 1237011"/>
                <a:gd name="connsiteX137" fmla="*/ 41886 w 1346429"/>
                <a:gd name="connsiteY137" fmla="*/ 651701 h 1237011"/>
                <a:gd name="connsiteX138" fmla="*/ 67969 w 1346429"/>
                <a:gd name="connsiteY138" fmla="*/ 670751 h 1237011"/>
                <a:gd name="connsiteX139" fmla="*/ 99954 w 1346429"/>
                <a:gd name="connsiteY139" fmla="*/ 680276 h 1237011"/>
                <a:gd name="connsiteX140" fmla="*/ 97289 w 1346429"/>
                <a:gd name="connsiteY140" fmla="*/ 688086 h 1237011"/>
                <a:gd name="connsiteX141" fmla="*/ 72919 w 1346429"/>
                <a:gd name="connsiteY141" fmla="*/ 703136 h 1237011"/>
                <a:gd name="connsiteX142" fmla="*/ 48454 w 1346429"/>
                <a:gd name="connsiteY142" fmla="*/ 687705 h 1237011"/>
                <a:gd name="connsiteX143" fmla="*/ 36174 w 1346429"/>
                <a:gd name="connsiteY143" fmla="*/ 674656 h 1237011"/>
                <a:gd name="connsiteX144" fmla="*/ 7616 w 1346429"/>
                <a:gd name="connsiteY144" fmla="*/ 678847 h 1237011"/>
                <a:gd name="connsiteX145" fmla="*/ 0 w 1346429"/>
                <a:gd name="connsiteY145" fmla="*/ 672560 h 1237011"/>
                <a:gd name="connsiteX146" fmla="*/ 200099 w 1346429"/>
                <a:gd name="connsiteY146" fmla="*/ 909542 h 1237011"/>
                <a:gd name="connsiteX147" fmla="*/ 180298 w 1346429"/>
                <a:gd name="connsiteY147" fmla="*/ 919067 h 1237011"/>
                <a:gd name="connsiteX148" fmla="*/ 159260 w 1346429"/>
                <a:gd name="connsiteY148" fmla="*/ 907066 h 1237011"/>
                <a:gd name="connsiteX149" fmla="*/ 139745 w 1346429"/>
                <a:gd name="connsiteY149" fmla="*/ 889540 h 1237011"/>
                <a:gd name="connsiteX150" fmla="*/ 171540 w 1346429"/>
                <a:gd name="connsiteY150" fmla="*/ 878491 h 1237011"/>
                <a:gd name="connsiteX151" fmla="*/ 197052 w 1346429"/>
                <a:gd name="connsiteY151" fmla="*/ 884301 h 1237011"/>
                <a:gd name="connsiteX152" fmla="*/ 604484 w 1346429"/>
                <a:gd name="connsiteY152" fmla="*/ 1081754 h 1237011"/>
                <a:gd name="connsiteX153" fmla="*/ 572309 w 1346429"/>
                <a:gd name="connsiteY153" fmla="*/ 1104233 h 1237011"/>
                <a:gd name="connsiteX154" fmla="*/ 555840 w 1346429"/>
                <a:gd name="connsiteY154" fmla="*/ 1089089 h 1237011"/>
                <a:gd name="connsiteX155" fmla="*/ 550890 w 1346429"/>
                <a:gd name="connsiteY155" fmla="*/ 1061276 h 1237011"/>
                <a:gd name="connsiteX156" fmla="*/ 580495 w 1346429"/>
                <a:gd name="connsiteY156" fmla="*/ 1040130 h 1237011"/>
                <a:gd name="connsiteX157" fmla="*/ 597726 w 1346429"/>
                <a:gd name="connsiteY157" fmla="*/ 1030605 h 1237011"/>
                <a:gd name="connsiteX158" fmla="*/ 619049 w 1346429"/>
                <a:gd name="connsiteY158" fmla="*/ 1034701 h 1237011"/>
                <a:gd name="connsiteX159" fmla="*/ 632662 w 1346429"/>
                <a:gd name="connsiteY159" fmla="*/ 1053751 h 1237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</a:cxnLst>
              <a:rect l="l" t="t" r="r" b="b"/>
              <a:pathLst>
                <a:path w="1346429" h="1237011">
                  <a:moveTo>
                    <a:pt x="538515" y="20955"/>
                  </a:moveTo>
                  <a:lnTo>
                    <a:pt x="561742" y="65437"/>
                  </a:lnTo>
                  <a:lnTo>
                    <a:pt x="576021" y="46387"/>
                  </a:lnTo>
                  <a:lnTo>
                    <a:pt x="630377" y="52292"/>
                  </a:lnTo>
                  <a:lnTo>
                    <a:pt x="628473" y="74676"/>
                  </a:lnTo>
                  <a:lnTo>
                    <a:pt x="677689" y="91154"/>
                  </a:lnTo>
                  <a:lnTo>
                    <a:pt x="710531" y="81629"/>
                  </a:lnTo>
                  <a:lnTo>
                    <a:pt x="778405" y="111919"/>
                  </a:lnTo>
                  <a:lnTo>
                    <a:pt x="840281" y="120777"/>
                  </a:lnTo>
                  <a:lnTo>
                    <a:pt x="865032" y="133064"/>
                  </a:lnTo>
                  <a:lnTo>
                    <a:pt x="907964" y="117729"/>
                  </a:lnTo>
                  <a:lnTo>
                    <a:pt x="956704" y="146304"/>
                  </a:lnTo>
                  <a:lnTo>
                    <a:pt x="991735" y="159353"/>
                  </a:lnTo>
                  <a:lnTo>
                    <a:pt x="991735" y="159353"/>
                  </a:lnTo>
                  <a:lnTo>
                    <a:pt x="991735" y="477012"/>
                  </a:lnTo>
                  <a:lnTo>
                    <a:pt x="991735" y="884111"/>
                  </a:lnTo>
                  <a:lnTo>
                    <a:pt x="1023530" y="886016"/>
                  </a:lnTo>
                  <a:lnTo>
                    <a:pt x="1054849" y="903923"/>
                  </a:lnTo>
                  <a:lnTo>
                    <a:pt x="1077315" y="931926"/>
                  </a:lnTo>
                  <a:lnTo>
                    <a:pt x="1105873" y="973169"/>
                  </a:lnTo>
                  <a:lnTo>
                    <a:pt x="1137192" y="938117"/>
                  </a:lnTo>
                  <a:lnTo>
                    <a:pt x="1169558" y="917543"/>
                  </a:lnTo>
                  <a:lnTo>
                    <a:pt x="1186598" y="950405"/>
                  </a:lnTo>
                  <a:lnTo>
                    <a:pt x="1208303" y="976027"/>
                  </a:lnTo>
                  <a:lnTo>
                    <a:pt x="1237813" y="1003840"/>
                  </a:lnTo>
                  <a:lnTo>
                    <a:pt x="1257899" y="1047464"/>
                  </a:lnTo>
                  <a:lnTo>
                    <a:pt x="1290741" y="1114997"/>
                  </a:lnTo>
                  <a:lnTo>
                    <a:pt x="1345573" y="1151858"/>
                  </a:lnTo>
                  <a:lnTo>
                    <a:pt x="1346430" y="1187672"/>
                  </a:lnTo>
                  <a:lnTo>
                    <a:pt x="1327962" y="1214628"/>
                  </a:lnTo>
                  <a:lnTo>
                    <a:pt x="1310351" y="1193578"/>
                  </a:lnTo>
                  <a:lnTo>
                    <a:pt x="1281793" y="1175576"/>
                  </a:lnTo>
                  <a:lnTo>
                    <a:pt x="1272273" y="1125474"/>
                  </a:lnTo>
                  <a:lnTo>
                    <a:pt x="1230673" y="1077849"/>
                  </a:lnTo>
                  <a:lnTo>
                    <a:pt x="1213729" y="1021080"/>
                  </a:lnTo>
                  <a:lnTo>
                    <a:pt x="1182886" y="1017080"/>
                  </a:lnTo>
                  <a:lnTo>
                    <a:pt x="1131671" y="1015651"/>
                  </a:lnTo>
                  <a:lnTo>
                    <a:pt x="1093593" y="998030"/>
                  </a:lnTo>
                  <a:lnTo>
                    <a:pt x="1026957" y="933164"/>
                  </a:lnTo>
                  <a:lnTo>
                    <a:pt x="996209" y="921068"/>
                  </a:lnTo>
                  <a:lnTo>
                    <a:pt x="939854" y="898208"/>
                  </a:lnTo>
                  <a:lnTo>
                    <a:pt x="895303" y="903732"/>
                  </a:lnTo>
                  <a:lnTo>
                    <a:pt x="832951" y="874205"/>
                  </a:lnTo>
                  <a:lnTo>
                    <a:pt x="794873" y="846201"/>
                  </a:lnTo>
                  <a:lnTo>
                    <a:pt x="758699" y="860108"/>
                  </a:lnTo>
                  <a:lnTo>
                    <a:pt x="765363" y="905256"/>
                  </a:lnTo>
                  <a:lnTo>
                    <a:pt x="747562" y="909447"/>
                  </a:lnTo>
                  <a:lnTo>
                    <a:pt x="710341" y="922782"/>
                  </a:lnTo>
                  <a:lnTo>
                    <a:pt x="681782" y="944118"/>
                  </a:lnTo>
                  <a:lnTo>
                    <a:pt x="646180" y="957548"/>
                  </a:lnTo>
                  <a:lnTo>
                    <a:pt x="641515" y="920210"/>
                  </a:lnTo>
                  <a:lnTo>
                    <a:pt x="655985" y="856679"/>
                  </a:lnTo>
                  <a:lnTo>
                    <a:pt x="690159" y="836295"/>
                  </a:lnTo>
                  <a:lnTo>
                    <a:pt x="681306" y="819626"/>
                  </a:lnTo>
                  <a:lnTo>
                    <a:pt x="640278" y="856583"/>
                  </a:lnTo>
                  <a:lnTo>
                    <a:pt x="618288" y="899922"/>
                  </a:lnTo>
                  <a:lnTo>
                    <a:pt x="572214" y="944880"/>
                  </a:lnTo>
                  <a:lnTo>
                    <a:pt x="595727" y="975360"/>
                  </a:lnTo>
                  <a:lnTo>
                    <a:pt x="565360" y="1019556"/>
                  </a:lnTo>
                  <a:lnTo>
                    <a:pt x="530709" y="1044893"/>
                  </a:lnTo>
                  <a:lnTo>
                    <a:pt x="498533" y="1063181"/>
                  </a:lnTo>
                  <a:lnTo>
                    <a:pt x="490251" y="1089851"/>
                  </a:lnTo>
                  <a:lnTo>
                    <a:pt x="439989" y="1120140"/>
                  </a:lnTo>
                  <a:lnTo>
                    <a:pt x="429803" y="1147286"/>
                  </a:lnTo>
                  <a:lnTo>
                    <a:pt x="391725" y="1171670"/>
                  </a:lnTo>
                  <a:lnTo>
                    <a:pt x="369640" y="1167289"/>
                  </a:lnTo>
                  <a:lnTo>
                    <a:pt x="340225" y="1183005"/>
                  </a:lnTo>
                  <a:lnTo>
                    <a:pt x="307478" y="1202055"/>
                  </a:lnTo>
                  <a:lnTo>
                    <a:pt x="280823" y="1221105"/>
                  </a:lnTo>
                  <a:lnTo>
                    <a:pt x="225516" y="1237012"/>
                  </a:lnTo>
                  <a:lnTo>
                    <a:pt x="220470" y="1227487"/>
                  </a:lnTo>
                  <a:lnTo>
                    <a:pt x="255692" y="1201388"/>
                  </a:lnTo>
                  <a:lnTo>
                    <a:pt x="287202" y="1184053"/>
                  </a:lnTo>
                  <a:lnTo>
                    <a:pt x="321471" y="1152906"/>
                  </a:lnTo>
                  <a:lnTo>
                    <a:pt x="361453" y="1146429"/>
                  </a:lnTo>
                  <a:lnTo>
                    <a:pt x="377255" y="1122712"/>
                  </a:lnTo>
                  <a:lnTo>
                    <a:pt x="421806" y="1087755"/>
                  </a:lnTo>
                  <a:lnTo>
                    <a:pt x="428946" y="1075849"/>
                  </a:lnTo>
                  <a:lnTo>
                    <a:pt x="452745" y="1054799"/>
                  </a:lnTo>
                  <a:lnTo>
                    <a:pt x="458361" y="1008793"/>
                  </a:lnTo>
                  <a:lnTo>
                    <a:pt x="474734" y="972312"/>
                  </a:lnTo>
                  <a:lnTo>
                    <a:pt x="437609" y="991362"/>
                  </a:lnTo>
                  <a:lnTo>
                    <a:pt x="427232" y="980694"/>
                  </a:lnTo>
                  <a:lnTo>
                    <a:pt x="409812" y="1003078"/>
                  </a:lnTo>
                  <a:lnTo>
                    <a:pt x="388869" y="971741"/>
                  </a:lnTo>
                  <a:lnTo>
                    <a:pt x="380206" y="993934"/>
                  </a:lnTo>
                  <a:lnTo>
                    <a:pt x="368117" y="962978"/>
                  </a:lnTo>
                  <a:lnTo>
                    <a:pt x="335941" y="987933"/>
                  </a:lnTo>
                  <a:lnTo>
                    <a:pt x="316141" y="987933"/>
                  </a:lnTo>
                  <a:lnTo>
                    <a:pt x="313380" y="950881"/>
                  </a:lnTo>
                  <a:lnTo>
                    <a:pt x="319187" y="927640"/>
                  </a:lnTo>
                  <a:lnTo>
                    <a:pt x="298530" y="904875"/>
                  </a:lnTo>
                  <a:lnTo>
                    <a:pt x="256549" y="916305"/>
                  </a:lnTo>
                  <a:lnTo>
                    <a:pt x="229419" y="886492"/>
                  </a:lnTo>
                  <a:lnTo>
                    <a:pt x="207333" y="870776"/>
                  </a:lnTo>
                  <a:lnTo>
                    <a:pt x="207333" y="833438"/>
                  </a:lnTo>
                  <a:lnTo>
                    <a:pt x="182488" y="804863"/>
                  </a:lnTo>
                  <a:lnTo>
                    <a:pt x="195149" y="765810"/>
                  </a:lnTo>
                  <a:lnTo>
                    <a:pt x="221422" y="727139"/>
                  </a:lnTo>
                  <a:lnTo>
                    <a:pt x="232845" y="690848"/>
                  </a:lnTo>
                  <a:lnTo>
                    <a:pt x="258929" y="685610"/>
                  </a:lnTo>
                  <a:lnTo>
                    <a:pt x="280823" y="697230"/>
                  </a:lnTo>
                  <a:lnTo>
                    <a:pt x="306812" y="662654"/>
                  </a:lnTo>
                  <a:lnTo>
                    <a:pt x="330134" y="668845"/>
                  </a:lnTo>
                  <a:lnTo>
                    <a:pt x="354790" y="646367"/>
                  </a:lnTo>
                  <a:lnTo>
                    <a:pt x="348792" y="612839"/>
                  </a:lnTo>
                  <a:lnTo>
                    <a:pt x="330801" y="599408"/>
                  </a:lnTo>
                  <a:lnTo>
                    <a:pt x="354599" y="570833"/>
                  </a:lnTo>
                  <a:lnTo>
                    <a:pt x="334799" y="571691"/>
                  </a:lnTo>
                  <a:lnTo>
                    <a:pt x="300624" y="588074"/>
                  </a:lnTo>
                  <a:lnTo>
                    <a:pt x="291104" y="604552"/>
                  </a:lnTo>
                  <a:lnTo>
                    <a:pt x="265688" y="588074"/>
                  </a:lnTo>
                  <a:lnTo>
                    <a:pt x="220185" y="596456"/>
                  </a:lnTo>
                  <a:lnTo>
                    <a:pt x="173063" y="578549"/>
                  </a:lnTo>
                  <a:lnTo>
                    <a:pt x="159451" y="548069"/>
                  </a:lnTo>
                  <a:lnTo>
                    <a:pt x="118707" y="503206"/>
                  </a:lnTo>
                  <a:lnTo>
                    <a:pt x="163925" y="470345"/>
                  </a:lnTo>
                  <a:lnTo>
                    <a:pt x="235225" y="430530"/>
                  </a:lnTo>
                  <a:lnTo>
                    <a:pt x="261785" y="430530"/>
                  </a:lnTo>
                  <a:lnTo>
                    <a:pt x="257406" y="470535"/>
                  </a:lnTo>
                  <a:lnTo>
                    <a:pt x="325374" y="467487"/>
                  </a:lnTo>
                  <a:lnTo>
                    <a:pt x="299196" y="417576"/>
                  </a:lnTo>
                  <a:lnTo>
                    <a:pt x="259595" y="386334"/>
                  </a:lnTo>
                  <a:lnTo>
                    <a:pt x="236653" y="344805"/>
                  </a:lnTo>
                  <a:lnTo>
                    <a:pt x="205810" y="308420"/>
                  </a:lnTo>
                  <a:lnTo>
                    <a:pt x="161545" y="280988"/>
                  </a:lnTo>
                  <a:lnTo>
                    <a:pt x="179537" y="234696"/>
                  </a:lnTo>
                  <a:lnTo>
                    <a:pt x="236653" y="231839"/>
                  </a:lnTo>
                  <a:lnTo>
                    <a:pt x="277301" y="190595"/>
                  </a:lnTo>
                  <a:lnTo>
                    <a:pt x="285012" y="145637"/>
                  </a:lnTo>
                  <a:lnTo>
                    <a:pt x="317949" y="100584"/>
                  </a:lnTo>
                  <a:lnTo>
                    <a:pt x="349268" y="89726"/>
                  </a:lnTo>
                  <a:lnTo>
                    <a:pt x="410383" y="46577"/>
                  </a:lnTo>
                  <a:lnTo>
                    <a:pt x="439893" y="53054"/>
                  </a:lnTo>
                  <a:lnTo>
                    <a:pt x="489490" y="0"/>
                  </a:lnTo>
                  <a:close/>
                  <a:moveTo>
                    <a:pt x="1999" y="645224"/>
                  </a:moveTo>
                  <a:lnTo>
                    <a:pt x="21800" y="659130"/>
                  </a:lnTo>
                  <a:lnTo>
                    <a:pt x="41886" y="651701"/>
                  </a:lnTo>
                  <a:lnTo>
                    <a:pt x="67969" y="670751"/>
                  </a:lnTo>
                  <a:lnTo>
                    <a:pt x="99954" y="680276"/>
                  </a:lnTo>
                  <a:lnTo>
                    <a:pt x="97289" y="688086"/>
                  </a:lnTo>
                  <a:lnTo>
                    <a:pt x="72919" y="703136"/>
                  </a:lnTo>
                  <a:lnTo>
                    <a:pt x="48454" y="687705"/>
                  </a:lnTo>
                  <a:lnTo>
                    <a:pt x="36174" y="674656"/>
                  </a:lnTo>
                  <a:lnTo>
                    <a:pt x="7616" y="678847"/>
                  </a:lnTo>
                  <a:lnTo>
                    <a:pt x="0" y="672560"/>
                  </a:lnTo>
                  <a:close/>
                  <a:moveTo>
                    <a:pt x="200099" y="909542"/>
                  </a:moveTo>
                  <a:lnTo>
                    <a:pt x="180298" y="919067"/>
                  </a:lnTo>
                  <a:lnTo>
                    <a:pt x="159260" y="907066"/>
                  </a:lnTo>
                  <a:lnTo>
                    <a:pt x="139745" y="889540"/>
                  </a:lnTo>
                  <a:lnTo>
                    <a:pt x="171540" y="878491"/>
                  </a:lnTo>
                  <a:lnTo>
                    <a:pt x="197052" y="884301"/>
                  </a:lnTo>
                  <a:close/>
                  <a:moveTo>
                    <a:pt x="604484" y="1081754"/>
                  </a:moveTo>
                  <a:lnTo>
                    <a:pt x="572309" y="1104233"/>
                  </a:lnTo>
                  <a:lnTo>
                    <a:pt x="555840" y="1089089"/>
                  </a:lnTo>
                  <a:lnTo>
                    <a:pt x="550890" y="1061276"/>
                  </a:lnTo>
                  <a:lnTo>
                    <a:pt x="580495" y="1040130"/>
                  </a:lnTo>
                  <a:lnTo>
                    <a:pt x="597726" y="1030605"/>
                  </a:lnTo>
                  <a:lnTo>
                    <a:pt x="619049" y="1034701"/>
                  </a:lnTo>
                  <a:lnTo>
                    <a:pt x="632662" y="1053751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DF587E58-74EB-EA49-9D79-F8CD6ABBB932}"/>
                </a:ext>
              </a:extLst>
            </p:cNvPr>
            <p:cNvSpPr/>
            <p:nvPr userDrawn="1"/>
          </p:nvSpPr>
          <p:spPr>
            <a:xfrm>
              <a:off x="2778824" y="5657959"/>
              <a:ext cx="9519" cy="771525"/>
            </a:xfrm>
            <a:custGeom>
              <a:avLst/>
              <a:gdLst>
                <a:gd name="connsiteX0" fmla="*/ 0 w 9519"/>
                <a:gd name="connsiteY0" fmla="*/ 0 h 771525"/>
                <a:gd name="connsiteX1" fmla="*/ 9519 w 9519"/>
                <a:gd name="connsiteY1" fmla="*/ 0 h 771525"/>
                <a:gd name="connsiteX2" fmla="*/ 9519 w 9519"/>
                <a:gd name="connsiteY2" fmla="*/ 771525 h 771525"/>
                <a:gd name="connsiteX3" fmla="*/ 0 w 9519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71525">
                  <a:moveTo>
                    <a:pt x="0" y="0"/>
                  </a:moveTo>
                  <a:lnTo>
                    <a:pt x="9519" y="0"/>
                  </a:lnTo>
                  <a:lnTo>
                    <a:pt x="9519" y="771525"/>
                  </a:lnTo>
                  <a:lnTo>
                    <a:pt x="0" y="771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F79280F3-C82C-CC43-8484-CAF0FC9880BF}"/>
                </a:ext>
              </a:extLst>
            </p:cNvPr>
            <p:cNvSpPr/>
            <p:nvPr userDrawn="1"/>
          </p:nvSpPr>
          <p:spPr>
            <a:xfrm>
              <a:off x="3584359" y="5891322"/>
              <a:ext cx="3149887" cy="9525"/>
            </a:xfrm>
            <a:custGeom>
              <a:avLst/>
              <a:gdLst>
                <a:gd name="connsiteX0" fmla="*/ 0 w 3149887"/>
                <a:gd name="connsiteY0" fmla="*/ 0 h 9525"/>
                <a:gd name="connsiteX1" fmla="*/ 3149887 w 3149887"/>
                <a:gd name="connsiteY1" fmla="*/ 0 h 9525"/>
                <a:gd name="connsiteX2" fmla="*/ 3149887 w 3149887"/>
                <a:gd name="connsiteY2" fmla="*/ 9525 h 9525"/>
                <a:gd name="connsiteX3" fmla="*/ 0 w 3149887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9887" h="9525">
                  <a:moveTo>
                    <a:pt x="0" y="0"/>
                  </a:moveTo>
                  <a:lnTo>
                    <a:pt x="3149887" y="0"/>
                  </a:lnTo>
                  <a:lnTo>
                    <a:pt x="3149887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01B05261-C69A-0647-B7D9-C56A7B2C10E1}"/>
                </a:ext>
              </a:extLst>
            </p:cNvPr>
            <p:cNvSpPr/>
            <p:nvPr userDrawn="1"/>
          </p:nvSpPr>
          <p:spPr>
            <a:xfrm>
              <a:off x="4397224" y="5657959"/>
              <a:ext cx="9519" cy="771525"/>
            </a:xfrm>
            <a:custGeom>
              <a:avLst/>
              <a:gdLst>
                <a:gd name="connsiteX0" fmla="*/ 0 w 9519"/>
                <a:gd name="connsiteY0" fmla="*/ 0 h 771525"/>
                <a:gd name="connsiteX1" fmla="*/ 9519 w 9519"/>
                <a:gd name="connsiteY1" fmla="*/ 0 h 771525"/>
                <a:gd name="connsiteX2" fmla="*/ 9519 w 9519"/>
                <a:gd name="connsiteY2" fmla="*/ 771525 h 771525"/>
                <a:gd name="connsiteX3" fmla="*/ 0 w 9519"/>
                <a:gd name="connsiteY3" fmla="*/ 771525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71525">
                  <a:moveTo>
                    <a:pt x="0" y="0"/>
                  </a:moveTo>
                  <a:lnTo>
                    <a:pt x="9519" y="0"/>
                  </a:lnTo>
                  <a:lnTo>
                    <a:pt x="9519" y="771525"/>
                  </a:lnTo>
                  <a:lnTo>
                    <a:pt x="0" y="771525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25D9F6BE-633F-C543-A165-88BAB1EFD36F}"/>
                </a:ext>
              </a:extLst>
            </p:cNvPr>
            <p:cNvSpPr/>
            <p:nvPr userDrawn="1"/>
          </p:nvSpPr>
          <p:spPr>
            <a:xfrm>
              <a:off x="3579599" y="5643195"/>
              <a:ext cx="9519" cy="786288"/>
            </a:xfrm>
            <a:custGeom>
              <a:avLst/>
              <a:gdLst>
                <a:gd name="connsiteX0" fmla="*/ 0 w 9519"/>
                <a:gd name="connsiteY0" fmla="*/ 0 h 786288"/>
                <a:gd name="connsiteX1" fmla="*/ 9519 w 9519"/>
                <a:gd name="connsiteY1" fmla="*/ 0 h 786288"/>
                <a:gd name="connsiteX2" fmla="*/ 9519 w 9519"/>
                <a:gd name="connsiteY2" fmla="*/ 786289 h 786288"/>
                <a:gd name="connsiteX3" fmla="*/ 0 w 9519"/>
                <a:gd name="connsiteY3" fmla="*/ 786289 h 78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786288">
                  <a:moveTo>
                    <a:pt x="0" y="0"/>
                  </a:moveTo>
                  <a:lnTo>
                    <a:pt x="9519" y="0"/>
                  </a:lnTo>
                  <a:lnTo>
                    <a:pt x="9519" y="786289"/>
                  </a:lnTo>
                  <a:lnTo>
                    <a:pt x="0" y="786289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D7ADBA19-1CC9-1844-AB88-4856F8DABBD5}"/>
                </a:ext>
              </a:extLst>
            </p:cNvPr>
            <p:cNvSpPr/>
            <p:nvPr userDrawn="1"/>
          </p:nvSpPr>
          <p:spPr>
            <a:xfrm>
              <a:off x="5035026" y="5195997"/>
              <a:ext cx="9519" cy="1233487"/>
            </a:xfrm>
            <a:custGeom>
              <a:avLst/>
              <a:gdLst>
                <a:gd name="connsiteX0" fmla="*/ 0 w 9519"/>
                <a:gd name="connsiteY0" fmla="*/ 0 h 1233487"/>
                <a:gd name="connsiteX1" fmla="*/ 9519 w 9519"/>
                <a:gd name="connsiteY1" fmla="*/ 0 h 1233487"/>
                <a:gd name="connsiteX2" fmla="*/ 9519 w 9519"/>
                <a:gd name="connsiteY2" fmla="*/ 1233488 h 1233487"/>
                <a:gd name="connsiteX3" fmla="*/ 0 w 9519"/>
                <a:gd name="connsiteY3" fmla="*/ 1233488 h 1233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1233487">
                  <a:moveTo>
                    <a:pt x="0" y="0"/>
                  </a:moveTo>
                  <a:lnTo>
                    <a:pt x="9519" y="0"/>
                  </a:lnTo>
                  <a:lnTo>
                    <a:pt x="9519" y="1233488"/>
                  </a:lnTo>
                  <a:lnTo>
                    <a:pt x="0" y="1233488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B48F814-2C85-7F40-AE6B-C13AE5DAD89F}"/>
                </a:ext>
              </a:extLst>
            </p:cNvPr>
            <p:cNvSpPr/>
            <p:nvPr userDrawn="1"/>
          </p:nvSpPr>
          <p:spPr>
            <a:xfrm>
              <a:off x="5520518" y="5198473"/>
              <a:ext cx="227895" cy="1231011"/>
            </a:xfrm>
            <a:custGeom>
              <a:avLst/>
              <a:gdLst>
                <a:gd name="connsiteX0" fmla="*/ 9519 w 227895"/>
                <a:gd name="connsiteY0" fmla="*/ 1231011 h 1231011"/>
                <a:gd name="connsiteX1" fmla="*/ 0 w 227895"/>
                <a:gd name="connsiteY1" fmla="*/ 1231011 h 1231011"/>
                <a:gd name="connsiteX2" fmla="*/ 0 w 227895"/>
                <a:gd name="connsiteY2" fmla="*/ 401098 h 1231011"/>
                <a:gd name="connsiteX3" fmla="*/ 219518 w 227895"/>
                <a:gd name="connsiteY3" fmla="*/ 0 h 1231011"/>
                <a:gd name="connsiteX4" fmla="*/ 227895 w 227895"/>
                <a:gd name="connsiteY4" fmla="*/ 4572 h 1231011"/>
                <a:gd name="connsiteX5" fmla="*/ 9519 w 227895"/>
                <a:gd name="connsiteY5" fmla="*/ 403574 h 1231011"/>
                <a:gd name="connsiteX6" fmla="*/ 9519 w 227895"/>
                <a:gd name="connsiteY6" fmla="*/ 1231011 h 1231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7895" h="1231011">
                  <a:moveTo>
                    <a:pt x="9519" y="1231011"/>
                  </a:moveTo>
                  <a:lnTo>
                    <a:pt x="0" y="1231011"/>
                  </a:lnTo>
                  <a:lnTo>
                    <a:pt x="0" y="401098"/>
                  </a:lnTo>
                  <a:lnTo>
                    <a:pt x="219518" y="0"/>
                  </a:lnTo>
                  <a:lnTo>
                    <a:pt x="227895" y="4572"/>
                  </a:lnTo>
                  <a:lnTo>
                    <a:pt x="9519" y="403574"/>
                  </a:lnTo>
                  <a:lnTo>
                    <a:pt x="9519" y="1231011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1B7008A-E36D-C74E-BC50-9D419D5394FA}"/>
                </a:ext>
              </a:extLst>
            </p:cNvPr>
            <p:cNvSpPr/>
            <p:nvPr userDrawn="1"/>
          </p:nvSpPr>
          <p:spPr>
            <a:xfrm>
              <a:off x="6011340" y="5896084"/>
              <a:ext cx="9519" cy="533400"/>
            </a:xfrm>
            <a:custGeom>
              <a:avLst/>
              <a:gdLst>
                <a:gd name="connsiteX0" fmla="*/ 0 w 9519"/>
                <a:gd name="connsiteY0" fmla="*/ 0 h 533400"/>
                <a:gd name="connsiteX1" fmla="*/ 9519 w 9519"/>
                <a:gd name="connsiteY1" fmla="*/ 0 h 533400"/>
                <a:gd name="connsiteX2" fmla="*/ 9519 w 9519"/>
                <a:gd name="connsiteY2" fmla="*/ 533400 h 533400"/>
                <a:gd name="connsiteX3" fmla="*/ 0 w 9519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19" h="533400">
                  <a:moveTo>
                    <a:pt x="0" y="0"/>
                  </a:moveTo>
                  <a:lnTo>
                    <a:pt x="9519" y="0"/>
                  </a:lnTo>
                  <a:lnTo>
                    <a:pt x="9519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CCCCCC"/>
            </a:solidFill>
            <a:ln w="9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4C7466DC-8D5F-AA41-AD93-1732FDD2EFE3}"/>
                </a:ext>
              </a:extLst>
            </p:cNvPr>
            <p:cNvSpPr/>
            <p:nvPr userDrawn="1"/>
          </p:nvSpPr>
          <p:spPr>
            <a:xfrm>
              <a:off x="2929573" y="5866462"/>
              <a:ext cx="532898" cy="370903"/>
            </a:xfrm>
            <a:custGeom>
              <a:avLst/>
              <a:gdLst>
                <a:gd name="connsiteX0" fmla="*/ 47407 w 532898"/>
                <a:gd name="connsiteY0" fmla="*/ 28766 h 370903"/>
                <a:gd name="connsiteX1" fmla="*/ 34841 w 532898"/>
                <a:gd name="connsiteY1" fmla="*/ 39910 h 370903"/>
                <a:gd name="connsiteX2" fmla="*/ 19039 w 532898"/>
                <a:gd name="connsiteY2" fmla="*/ 36100 h 370903"/>
                <a:gd name="connsiteX3" fmla="*/ 0 w 532898"/>
                <a:gd name="connsiteY3" fmla="*/ 20860 h 370903"/>
                <a:gd name="connsiteX4" fmla="*/ 6759 w 532898"/>
                <a:gd name="connsiteY4" fmla="*/ 9525 h 370903"/>
                <a:gd name="connsiteX5" fmla="*/ 22466 w 532898"/>
                <a:gd name="connsiteY5" fmla="*/ 0 h 370903"/>
                <a:gd name="connsiteX6" fmla="*/ 46740 w 532898"/>
                <a:gd name="connsiteY6" fmla="*/ 0 h 370903"/>
                <a:gd name="connsiteX7" fmla="*/ 51881 w 532898"/>
                <a:gd name="connsiteY7" fmla="*/ 7525 h 370903"/>
                <a:gd name="connsiteX8" fmla="*/ 221137 w 532898"/>
                <a:gd name="connsiteY8" fmla="*/ 87916 h 370903"/>
                <a:gd name="connsiteX9" fmla="*/ 230656 w 532898"/>
                <a:gd name="connsiteY9" fmla="*/ 105061 h 370903"/>
                <a:gd name="connsiteX10" fmla="*/ 213140 w 532898"/>
                <a:gd name="connsiteY10" fmla="*/ 109538 h 370903"/>
                <a:gd name="connsiteX11" fmla="*/ 202098 w 532898"/>
                <a:gd name="connsiteY11" fmla="*/ 101251 h 370903"/>
                <a:gd name="connsiteX12" fmla="*/ 196100 w 532898"/>
                <a:gd name="connsiteY12" fmla="*/ 102870 h 370903"/>
                <a:gd name="connsiteX13" fmla="*/ 193625 w 532898"/>
                <a:gd name="connsiteY13" fmla="*/ 104108 h 370903"/>
                <a:gd name="connsiteX14" fmla="*/ 179822 w 532898"/>
                <a:gd name="connsiteY14" fmla="*/ 104108 h 370903"/>
                <a:gd name="connsiteX15" fmla="*/ 161640 w 532898"/>
                <a:gd name="connsiteY15" fmla="*/ 73247 h 370903"/>
                <a:gd name="connsiteX16" fmla="*/ 177728 w 532898"/>
                <a:gd name="connsiteY16" fmla="*/ 71533 h 370903"/>
                <a:gd name="connsiteX17" fmla="*/ 194863 w 532898"/>
                <a:gd name="connsiteY17" fmla="*/ 60007 h 370903"/>
                <a:gd name="connsiteX18" fmla="*/ 209142 w 532898"/>
                <a:gd name="connsiteY18" fmla="*/ 86296 h 370903"/>
                <a:gd name="connsiteX19" fmla="*/ 329087 w 532898"/>
                <a:gd name="connsiteY19" fmla="*/ 122492 h 370903"/>
                <a:gd name="connsiteX20" fmla="*/ 313285 w 532898"/>
                <a:gd name="connsiteY20" fmla="*/ 133731 h 370903"/>
                <a:gd name="connsiteX21" fmla="*/ 266354 w 532898"/>
                <a:gd name="connsiteY21" fmla="*/ 127349 h 370903"/>
                <a:gd name="connsiteX22" fmla="*/ 270638 w 532898"/>
                <a:gd name="connsiteY22" fmla="*/ 113919 h 370903"/>
                <a:gd name="connsiteX23" fmla="*/ 342509 w 532898"/>
                <a:gd name="connsiteY23" fmla="*/ 136303 h 370903"/>
                <a:gd name="connsiteX24" fmla="*/ 355837 w 532898"/>
                <a:gd name="connsiteY24" fmla="*/ 149923 h 370903"/>
                <a:gd name="connsiteX25" fmla="*/ 375447 w 532898"/>
                <a:gd name="connsiteY25" fmla="*/ 145733 h 370903"/>
                <a:gd name="connsiteX26" fmla="*/ 403148 w 532898"/>
                <a:gd name="connsiteY26" fmla="*/ 163830 h 370903"/>
                <a:gd name="connsiteX27" fmla="*/ 403719 w 532898"/>
                <a:gd name="connsiteY27" fmla="*/ 172688 h 370903"/>
                <a:gd name="connsiteX28" fmla="*/ 393629 w 532898"/>
                <a:gd name="connsiteY28" fmla="*/ 180689 h 370903"/>
                <a:gd name="connsiteX29" fmla="*/ 361548 w 532898"/>
                <a:gd name="connsiteY29" fmla="*/ 185071 h 370903"/>
                <a:gd name="connsiteX30" fmla="*/ 353933 w 532898"/>
                <a:gd name="connsiteY30" fmla="*/ 162782 h 370903"/>
                <a:gd name="connsiteX31" fmla="*/ 339368 w 532898"/>
                <a:gd name="connsiteY31" fmla="*/ 160401 h 370903"/>
                <a:gd name="connsiteX32" fmla="*/ 330610 w 532898"/>
                <a:gd name="connsiteY32" fmla="*/ 145923 h 370903"/>
                <a:gd name="connsiteX33" fmla="*/ 334989 w 532898"/>
                <a:gd name="connsiteY33" fmla="*/ 137350 h 370903"/>
                <a:gd name="connsiteX34" fmla="*/ 455029 w 532898"/>
                <a:gd name="connsiteY34" fmla="*/ 354521 h 370903"/>
                <a:gd name="connsiteX35" fmla="*/ 445510 w 532898"/>
                <a:gd name="connsiteY35" fmla="*/ 370904 h 370903"/>
                <a:gd name="connsiteX36" fmla="*/ 418094 w 532898"/>
                <a:gd name="connsiteY36" fmla="*/ 358902 h 370903"/>
                <a:gd name="connsiteX37" fmla="*/ 417047 w 532898"/>
                <a:gd name="connsiteY37" fmla="*/ 323755 h 370903"/>
                <a:gd name="connsiteX38" fmla="*/ 399626 w 532898"/>
                <a:gd name="connsiteY38" fmla="*/ 282226 h 370903"/>
                <a:gd name="connsiteX39" fmla="*/ 423996 w 532898"/>
                <a:gd name="connsiteY39" fmla="*/ 252317 h 370903"/>
                <a:gd name="connsiteX40" fmla="*/ 416285 w 532898"/>
                <a:gd name="connsiteY40" fmla="*/ 234887 h 370903"/>
                <a:gd name="connsiteX41" fmla="*/ 418284 w 532898"/>
                <a:gd name="connsiteY41" fmla="*/ 224409 h 370903"/>
                <a:gd name="connsiteX42" fmla="*/ 422758 w 532898"/>
                <a:gd name="connsiteY42" fmla="*/ 222599 h 370903"/>
                <a:gd name="connsiteX43" fmla="*/ 490537 w 532898"/>
                <a:gd name="connsiteY43" fmla="*/ 254508 h 370903"/>
                <a:gd name="connsiteX44" fmla="*/ 502626 w 532898"/>
                <a:gd name="connsiteY44" fmla="*/ 267938 h 370903"/>
                <a:gd name="connsiteX45" fmla="*/ 504816 w 532898"/>
                <a:gd name="connsiteY45" fmla="*/ 282416 h 370903"/>
                <a:gd name="connsiteX46" fmla="*/ 513098 w 532898"/>
                <a:gd name="connsiteY46" fmla="*/ 284226 h 370903"/>
                <a:gd name="connsiteX47" fmla="*/ 517001 w 532898"/>
                <a:gd name="connsiteY47" fmla="*/ 293751 h 370903"/>
                <a:gd name="connsiteX48" fmla="*/ 532898 w 532898"/>
                <a:gd name="connsiteY48" fmla="*/ 307753 h 370903"/>
                <a:gd name="connsiteX49" fmla="*/ 506244 w 532898"/>
                <a:gd name="connsiteY49" fmla="*/ 330898 h 370903"/>
                <a:gd name="connsiteX50" fmla="*/ 478733 w 532898"/>
                <a:gd name="connsiteY50" fmla="*/ 337566 h 3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532898" h="370903">
                  <a:moveTo>
                    <a:pt x="47407" y="28766"/>
                  </a:moveTo>
                  <a:lnTo>
                    <a:pt x="34841" y="39910"/>
                  </a:lnTo>
                  <a:lnTo>
                    <a:pt x="19039" y="36100"/>
                  </a:lnTo>
                  <a:lnTo>
                    <a:pt x="0" y="20860"/>
                  </a:lnTo>
                  <a:lnTo>
                    <a:pt x="6759" y="9525"/>
                  </a:lnTo>
                  <a:lnTo>
                    <a:pt x="22466" y="0"/>
                  </a:lnTo>
                  <a:lnTo>
                    <a:pt x="46740" y="0"/>
                  </a:lnTo>
                  <a:lnTo>
                    <a:pt x="51881" y="7525"/>
                  </a:lnTo>
                  <a:close/>
                  <a:moveTo>
                    <a:pt x="221137" y="87916"/>
                  </a:moveTo>
                  <a:lnTo>
                    <a:pt x="230656" y="105061"/>
                  </a:lnTo>
                  <a:lnTo>
                    <a:pt x="213140" y="109538"/>
                  </a:lnTo>
                  <a:lnTo>
                    <a:pt x="202098" y="101251"/>
                  </a:lnTo>
                  <a:lnTo>
                    <a:pt x="196100" y="102870"/>
                  </a:lnTo>
                  <a:lnTo>
                    <a:pt x="193625" y="104108"/>
                  </a:lnTo>
                  <a:lnTo>
                    <a:pt x="179822" y="104108"/>
                  </a:lnTo>
                  <a:lnTo>
                    <a:pt x="161640" y="73247"/>
                  </a:lnTo>
                  <a:lnTo>
                    <a:pt x="177728" y="71533"/>
                  </a:lnTo>
                  <a:lnTo>
                    <a:pt x="194863" y="60007"/>
                  </a:lnTo>
                  <a:lnTo>
                    <a:pt x="209142" y="86296"/>
                  </a:lnTo>
                  <a:close/>
                  <a:moveTo>
                    <a:pt x="329087" y="122492"/>
                  </a:moveTo>
                  <a:lnTo>
                    <a:pt x="313285" y="133731"/>
                  </a:lnTo>
                  <a:lnTo>
                    <a:pt x="266354" y="127349"/>
                  </a:lnTo>
                  <a:lnTo>
                    <a:pt x="270638" y="113919"/>
                  </a:lnTo>
                  <a:close/>
                  <a:moveTo>
                    <a:pt x="342509" y="136303"/>
                  </a:moveTo>
                  <a:lnTo>
                    <a:pt x="355837" y="149923"/>
                  </a:lnTo>
                  <a:lnTo>
                    <a:pt x="375447" y="145733"/>
                  </a:lnTo>
                  <a:lnTo>
                    <a:pt x="403148" y="163830"/>
                  </a:lnTo>
                  <a:lnTo>
                    <a:pt x="403719" y="172688"/>
                  </a:lnTo>
                  <a:lnTo>
                    <a:pt x="393629" y="180689"/>
                  </a:lnTo>
                  <a:lnTo>
                    <a:pt x="361548" y="185071"/>
                  </a:lnTo>
                  <a:lnTo>
                    <a:pt x="353933" y="162782"/>
                  </a:lnTo>
                  <a:lnTo>
                    <a:pt x="339368" y="160401"/>
                  </a:lnTo>
                  <a:lnTo>
                    <a:pt x="330610" y="145923"/>
                  </a:lnTo>
                  <a:lnTo>
                    <a:pt x="334989" y="137350"/>
                  </a:lnTo>
                  <a:close/>
                  <a:moveTo>
                    <a:pt x="455029" y="354521"/>
                  </a:moveTo>
                  <a:lnTo>
                    <a:pt x="445510" y="370904"/>
                  </a:lnTo>
                  <a:lnTo>
                    <a:pt x="418094" y="358902"/>
                  </a:lnTo>
                  <a:lnTo>
                    <a:pt x="417047" y="323755"/>
                  </a:lnTo>
                  <a:lnTo>
                    <a:pt x="399626" y="282226"/>
                  </a:lnTo>
                  <a:lnTo>
                    <a:pt x="423996" y="252317"/>
                  </a:lnTo>
                  <a:lnTo>
                    <a:pt x="416285" y="234887"/>
                  </a:lnTo>
                  <a:lnTo>
                    <a:pt x="418284" y="224409"/>
                  </a:lnTo>
                  <a:lnTo>
                    <a:pt x="422758" y="222599"/>
                  </a:lnTo>
                  <a:lnTo>
                    <a:pt x="490537" y="254508"/>
                  </a:lnTo>
                  <a:lnTo>
                    <a:pt x="502626" y="267938"/>
                  </a:lnTo>
                  <a:lnTo>
                    <a:pt x="504816" y="282416"/>
                  </a:lnTo>
                  <a:lnTo>
                    <a:pt x="513098" y="284226"/>
                  </a:lnTo>
                  <a:lnTo>
                    <a:pt x="517001" y="293751"/>
                  </a:lnTo>
                  <a:lnTo>
                    <a:pt x="532898" y="307753"/>
                  </a:lnTo>
                  <a:lnTo>
                    <a:pt x="506244" y="330898"/>
                  </a:lnTo>
                  <a:lnTo>
                    <a:pt x="478733" y="337566"/>
                  </a:ln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rgbClr val="0083BE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91539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74320" indent="-274320">
              <a:spcAft>
                <a:spcPts val="600"/>
              </a:spcAft>
              <a:buFont typeface="Wingdings" charset="2"/>
              <a:buChar char="§"/>
              <a:defRPr/>
            </a:lvl1pPr>
            <a:lvl2pPr marL="822960" indent="-274320">
              <a:spcAft>
                <a:spcPts val="600"/>
              </a:spcAft>
              <a:defRPr/>
            </a:lvl2pPr>
            <a:lvl3pPr marL="1143000" indent="-274320">
              <a:spcAft>
                <a:spcPts val="600"/>
              </a:spcAft>
              <a:defRPr/>
            </a:lvl3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86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8882154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ph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7907519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6908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Q:\10P1R\10P1R\DC Group\Communications\Visual Identity\Logo\Logotype\JPG\VHA_ORH_SidebySide_col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4517409"/>
            <a:ext cx="4259072" cy="150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923203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0359285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421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6A643A6-B74E-EC4C-B47E-69BDCAA06D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222" y="5076600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of the Speaker</a:t>
            </a:r>
          </a:p>
        </p:txBody>
      </p:sp>
      <p:pic>
        <p:nvPicPr>
          <p:cNvPr id="6" name="Picture 5" descr="A picture containing food&#10;&#10;Description automatically generated">
            <a:extLst>
              <a:ext uri="{FF2B5EF4-FFF2-40B4-BE49-F238E27FC236}">
                <a16:creationId xmlns:a16="http://schemas.microsoft.com/office/drawing/2014/main" id="{B8D26B52-0E1A-FE4A-B275-2A5330EB44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7273" y="6138875"/>
            <a:ext cx="2360427" cy="536461"/>
          </a:xfrm>
          <a:prstGeom prst="rect">
            <a:avLst/>
          </a:prstGeom>
        </p:spPr>
      </p:pic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7571CF9-0575-B441-9694-C6B98D2D04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222" y="5397619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37205AF-BD27-A24C-BFC7-8DDAF6E91A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4572" y="5076600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of the Speaker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3ADC94C-818B-0F42-A9D4-AB2B4E058D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72" y="5397619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52A7457-C8C1-2446-9B5A-D1A855F409D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222" y="5082950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Name of the Speaker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BD9ADE0-1542-CE4A-BA99-DE028D8353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08222" y="5403969"/>
            <a:ext cx="3671852" cy="265006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400" b="0">
                <a:solidFill>
                  <a:schemeClr val="bg1"/>
                </a:solidFill>
              </a:defRPr>
            </a:lvl1pPr>
            <a:lvl3pPr marL="517525" indent="0">
              <a:buNone/>
              <a:defRPr b="1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DD30E-B5A9-5845-8370-54F3084AA866}"/>
              </a:ext>
            </a:extLst>
          </p:cNvPr>
          <p:cNvSpPr/>
          <p:nvPr userDrawn="1"/>
        </p:nvSpPr>
        <p:spPr>
          <a:xfrm>
            <a:off x="8489174" y="1912093"/>
            <a:ext cx="3016249" cy="3016249"/>
          </a:xfrm>
          <a:prstGeom prst="ellipse">
            <a:avLst/>
          </a:prstGeom>
          <a:solidFill>
            <a:srgbClr val="0083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C6B11CC4-5AD8-8A4D-9CBA-F78BE91CFFC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489174" y="1942736"/>
            <a:ext cx="2905706" cy="292127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4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of the Speaker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168534-6EB8-4349-97D9-3633215924DB}"/>
              </a:ext>
            </a:extLst>
          </p:cNvPr>
          <p:cNvSpPr/>
          <p:nvPr userDrawn="1"/>
        </p:nvSpPr>
        <p:spPr>
          <a:xfrm>
            <a:off x="4729974" y="1912093"/>
            <a:ext cx="3016249" cy="3016249"/>
          </a:xfrm>
          <a:prstGeom prst="ellipse">
            <a:avLst/>
          </a:prstGeom>
          <a:solidFill>
            <a:srgbClr val="0083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012CADCA-23F2-0A44-83E6-08F116D19B4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29974" y="1942736"/>
            <a:ext cx="2905706" cy="292127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4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of the Speaker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FA4FB19-CBCE-AD4E-AB71-E4643249FB5F}"/>
              </a:ext>
            </a:extLst>
          </p:cNvPr>
          <p:cNvSpPr/>
          <p:nvPr userDrawn="1"/>
        </p:nvSpPr>
        <p:spPr>
          <a:xfrm>
            <a:off x="945374" y="1912093"/>
            <a:ext cx="3016249" cy="3016249"/>
          </a:xfrm>
          <a:prstGeom prst="ellipse">
            <a:avLst/>
          </a:prstGeom>
          <a:solidFill>
            <a:srgbClr val="0083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</a:endParaRP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D14826EA-42A7-ED45-85EA-F4AC30A4F14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5374" y="1942736"/>
            <a:ext cx="2905706" cy="2921279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 anchorCtr="0"/>
          <a:lstStyle>
            <a:lvl1pPr marL="0" indent="0" algn="ctr">
              <a:buNone/>
              <a:defRPr sz="1400">
                <a:solidFill>
                  <a:srgbClr val="003F72"/>
                </a:solidFill>
              </a:defRPr>
            </a:lvl1pPr>
          </a:lstStyle>
          <a:p>
            <a:r>
              <a:rPr lang="en-US" dirty="0"/>
              <a:t>Picture of the Speaker</a:t>
            </a:r>
          </a:p>
        </p:txBody>
      </p:sp>
    </p:spTree>
    <p:extLst>
      <p:ext uri="{BB962C8B-B14F-4D97-AF65-F5344CB8AC3E}">
        <p14:creationId xmlns:p14="http://schemas.microsoft.com/office/powerpoint/2010/main" val="17425119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229600" y="5715000"/>
            <a:ext cx="335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30072" y="3"/>
            <a:ext cx="109728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30484" y="5715000"/>
            <a:ext cx="5283200" cy="266700"/>
          </a:xfrm>
        </p:spPr>
        <p:txBody>
          <a:bodyPr>
            <a:normAutofit/>
          </a:bodyPr>
          <a:lstStyle>
            <a:lvl1pPr marL="0" indent="0" algn="r">
              <a:buNone/>
              <a:defRPr sz="1000" baseline="0"/>
            </a:lvl1pPr>
          </a:lstStyle>
          <a:p>
            <a:pPr lvl="0"/>
            <a:r>
              <a:rPr lang="en-US" dirty="0"/>
              <a:t>Citation Example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4135507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opics with NO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9906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4867798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009312"/>
            <a:ext cx="10631384" cy="4839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129247127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2800" y="990600"/>
            <a:ext cx="10464800" cy="495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286000"/>
            <a:ext cx="210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18851687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066801"/>
            <a:ext cx="5156200" cy="495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400800" y="1066800"/>
            <a:ext cx="5156200" cy="495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121542396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717" y="914400"/>
            <a:ext cx="6172200" cy="494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19" y="913122"/>
            <a:ext cx="3932767" cy="4955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3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4049044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0595"/>
            <a:ext cx="9855200" cy="8176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April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11430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80349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0595"/>
            <a:ext cx="9855200" cy="8176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April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11430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8034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0595"/>
            <a:ext cx="9855200" cy="8176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April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11430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8034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0595"/>
            <a:ext cx="9855200" cy="8176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April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11430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4803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9BC34-4CC5-C04A-8E6B-B50A830F3A02}"/>
              </a:ext>
            </a:extLst>
          </p:cNvPr>
          <p:cNvSpPr txBox="1"/>
          <p:nvPr userDrawn="1"/>
        </p:nvSpPr>
        <p:spPr>
          <a:xfrm>
            <a:off x="4182140" y="126173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457200" rtlCol="0" anchor="ctr" anchorCtr="0">
            <a:no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2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C7138D-38EA-864E-A5A9-37F8A272C7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Only</a:t>
            </a:r>
          </a:p>
        </p:txBody>
      </p:sp>
    </p:spTree>
    <p:extLst>
      <p:ext uri="{BB962C8B-B14F-4D97-AF65-F5344CB8AC3E}">
        <p14:creationId xmlns:p14="http://schemas.microsoft.com/office/powerpoint/2010/main" val="65122528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p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6452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April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645278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78C70613-3082-4696-A5E9-4A02006A17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228600"/>
            <a:ext cx="12192000" cy="647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">
                <a:latin typeface="Georgia" panose="02040502050405020303" pitchFamily="18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4060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12192000" cy="762000"/>
          </a:xfrm>
          <a:solidFill>
            <a:schemeClr val="tx2"/>
          </a:solidFill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80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A64A7-1697-4790-9860-ED04C55EE1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1D2E955-1962-4AEE-8867-D22B674B3D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3157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0"/>
          <a:stretch/>
        </p:blipFill>
        <p:spPr bwMode="auto">
          <a:xfrm>
            <a:off x="0" y="6632812"/>
            <a:ext cx="12192000" cy="2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245600" y="6645278"/>
            <a:ext cx="2844800" cy="219549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fld id="{78C70613-3082-4696-A5E9-4A02006A17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0" y="6651896"/>
            <a:ext cx="18288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69303340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4"/>
            <a:ext cx="6908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 descr="Q:\10P1R\10P1R\DC Group\Communications\Visual Identity\Logo\Logotype\JPG\VHA_ORH_SidebySide_color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4517409"/>
            <a:ext cx="4259072" cy="150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877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609600" y="990604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373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07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opics with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609600" y="990601"/>
            <a:ext cx="109728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229600" y="5715000"/>
            <a:ext cx="335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30072" y="5"/>
            <a:ext cx="109728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830484" y="5715000"/>
            <a:ext cx="5283200" cy="266700"/>
          </a:xfrm>
        </p:spPr>
        <p:txBody>
          <a:bodyPr>
            <a:normAutofit/>
          </a:bodyPr>
          <a:lstStyle>
            <a:lvl1pPr marL="0" indent="0" algn="r">
              <a:buNone/>
              <a:defRPr sz="750" baseline="0"/>
            </a:lvl1pPr>
          </a:lstStyle>
          <a:p>
            <a:pPr lvl="0"/>
            <a:r>
              <a:rPr lang="en-US" dirty="0"/>
              <a:t>Citation Example</a:t>
            </a:r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68417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 Topics with NO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09600" y="990604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2785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08" y="1009312"/>
            <a:ext cx="10631384" cy="48393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716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2" hasCustomPrompt="1"/>
          </p:nvPr>
        </p:nvSpPr>
        <p:spPr>
          <a:xfrm>
            <a:off x="812800" y="990600"/>
            <a:ext cx="10464800" cy="495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2286000"/>
            <a:ext cx="2108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A2F31C-46D9-D54B-808A-674A82F5A96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7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465A7-FE8C-4F42-9428-5447A30ADE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3830147" cy="2021966"/>
          </a:xfrm>
          <a:prstGeom prst="rect">
            <a:avLst/>
          </a:prstGeom>
        </p:spPr>
      </p:pic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D786C9BE-7203-C247-805A-B9454190C5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7273" y="6138875"/>
            <a:ext cx="2360427" cy="53646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81516A8-15BE-D64C-9336-3036B12054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only - Blue Background</a:t>
            </a:r>
          </a:p>
        </p:txBody>
      </p:sp>
    </p:spTree>
    <p:extLst>
      <p:ext uri="{BB962C8B-B14F-4D97-AF65-F5344CB8AC3E}">
        <p14:creationId xmlns:p14="http://schemas.microsoft.com/office/powerpoint/2010/main" val="218157468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066801"/>
            <a:ext cx="5156200" cy="49530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2" hasCustomPrompt="1"/>
          </p:nvPr>
        </p:nvSpPr>
        <p:spPr>
          <a:xfrm>
            <a:off x="6400800" y="1066800"/>
            <a:ext cx="5156200" cy="495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9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60335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717" y="914400"/>
            <a:ext cx="6172200" cy="4946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0321" y="913122"/>
            <a:ext cx="3932767" cy="495586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7803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9F25A-84D3-4F9E-BD6A-3ADD05BBF9F6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0" y="864359"/>
            <a:ext cx="10972800" cy="5155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4659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7D237-6C0D-5549-BE11-2040A22CBC7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idx="1" hasCustomPrompt="1"/>
          </p:nvPr>
        </p:nvSpPr>
        <p:spPr>
          <a:xfrm>
            <a:off x="609600" y="914405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3"/>
          <p:cNvSpPr>
            <a:spLocks noGrp="1"/>
          </p:cNvSpPr>
          <p:nvPr>
            <p:ph type="title"/>
          </p:nvPr>
        </p:nvSpPr>
        <p:spPr>
          <a:xfrm>
            <a:off x="609600" y="5"/>
            <a:ext cx="11277600" cy="83251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April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95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F67EE6-B17C-CC4C-8B90-E4301C76B9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42BCF3-76E3-DA45-9A2D-AC8C3D5A64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9275C2-0E62-B64A-98E5-FE079668B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 and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5D865-E44E-EA49-8D1A-780BD52941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636713"/>
            <a:ext cx="10515600" cy="4292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2319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58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2.xml"/><Relationship Id="rId4" Type="http://schemas.openxmlformats.org/officeDocument/2006/relationships/image" Target="../media/image5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image" Target="../media/image57.PNG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5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treet&#10;&#10;Description automatically generated">
            <a:extLst>
              <a:ext uri="{FF2B5EF4-FFF2-40B4-BE49-F238E27FC236}">
                <a16:creationId xmlns:a16="http://schemas.microsoft.com/office/drawing/2014/main" id="{C84192D6-6632-DB4B-87C4-A19DFE0D0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8"/>
          <a:srcRect t="14883"/>
          <a:stretch/>
        </p:blipFill>
        <p:spPr>
          <a:xfrm>
            <a:off x="0" y="1"/>
            <a:ext cx="12192000" cy="583727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" y="6433667"/>
            <a:ext cx="689675" cy="4243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/>
                </a:solidFill>
                <a:latin typeface="+mn-lt"/>
                <a:ea typeface="Myriad Pro" charset="0"/>
                <a:cs typeface="Myriad Pro" charset="0"/>
              </a:defRPr>
            </a:lvl1pPr>
          </a:lstStyle>
          <a:p>
            <a:pPr defTabSz="342900"/>
            <a:fld id="{FC42BCF3-76E3-DA45-9A2D-AC8C3D5A6465}" type="slidenum">
              <a:rPr lang="en-US" smtClean="0">
                <a:solidFill>
                  <a:srgbClr val="000000"/>
                </a:solidFill>
              </a:rPr>
              <a:pPr defTabSz="342900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0" name="Title Placeholder 19">
            <a:extLst>
              <a:ext uri="{FF2B5EF4-FFF2-40B4-BE49-F238E27FC236}">
                <a16:creationId xmlns:a16="http://schemas.microsoft.com/office/drawing/2014/main" id="{DC82DF69-98D0-C942-B024-B0B77747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1600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F1D119-B8D4-7644-BAF4-7A7E82A4B660}"/>
              </a:ext>
            </a:extLst>
          </p:cNvPr>
          <p:cNvSpPr txBox="1"/>
          <p:nvPr userDrawn="1"/>
        </p:nvSpPr>
        <p:spPr>
          <a:xfrm>
            <a:off x="-1536700" y="-673100"/>
            <a:ext cx="0" cy="0"/>
          </a:xfrm>
          <a:prstGeom prst="rect">
            <a:avLst/>
          </a:prstGeom>
          <a:solidFill>
            <a:schemeClr val="bg1"/>
          </a:solidFill>
        </p:spPr>
        <p:txBody>
          <a:bodyPr wrap="none" lIns="0" rIns="342900" rtlCol="0" anchor="ctr" anchorCtr="0">
            <a:no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775EFB-6A4D-6A49-A9C7-0DE2480FD18F}"/>
              </a:ext>
            </a:extLst>
          </p:cNvPr>
          <p:cNvGrpSpPr/>
          <p:nvPr userDrawn="1"/>
        </p:nvGrpSpPr>
        <p:grpSpPr>
          <a:xfrm>
            <a:off x="9377009" y="6152712"/>
            <a:ext cx="2673135" cy="508053"/>
            <a:chOff x="7854462" y="5824453"/>
            <a:chExt cx="4142153" cy="78725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5B48CA-3E1C-D843-9FDF-665DCADDE785}"/>
                </a:ext>
              </a:extLst>
            </p:cNvPr>
            <p:cNvSpPr/>
            <p:nvPr/>
          </p:nvSpPr>
          <p:spPr>
            <a:xfrm>
              <a:off x="7854462" y="5824453"/>
              <a:ext cx="4142153" cy="787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D110050-7A43-6B42-8D5D-25FC33126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2094" y="5852161"/>
              <a:ext cx="3513560" cy="736609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6411236-5E7A-C44B-8B23-A9BADB727D13}"/>
              </a:ext>
            </a:extLst>
          </p:cNvPr>
          <p:cNvPicPr>
            <a:picLocks noChangeAspect="1"/>
          </p:cNvPicPr>
          <p:nvPr userDrawn="1"/>
        </p:nvPicPr>
        <p:blipFill>
          <a:blip r:embed="rId60"/>
          <a:stretch>
            <a:fillRect/>
          </a:stretch>
        </p:blipFill>
        <p:spPr>
          <a:xfrm>
            <a:off x="1" y="-1"/>
            <a:ext cx="3830147" cy="202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8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  <p:sldLayoutId id="2147483745" r:id="rId21"/>
    <p:sldLayoutId id="2147483746" r:id="rId22"/>
    <p:sldLayoutId id="2147483747" r:id="rId23"/>
    <p:sldLayoutId id="2147483748" r:id="rId24"/>
    <p:sldLayoutId id="2147483749" r:id="rId25"/>
    <p:sldLayoutId id="2147483750" r:id="rId26"/>
    <p:sldLayoutId id="2147483751" r:id="rId27"/>
    <p:sldLayoutId id="2147483752" r:id="rId28"/>
    <p:sldLayoutId id="2147483753" r:id="rId29"/>
    <p:sldLayoutId id="2147483754" r:id="rId30"/>
    <p:sldLayoutId id="2147483755" r:id="rId31"/>
    <p:sldLayoutId id="2147483756" r:id="rId32"/>
    <p:sldLayoutId id="2147483757" r:id="rId33"/>
    <p:sldLayoutId id="2147483758" r:id="rId34"/>
    <p:sldLayoutId id="2147483759" r:id="rId35"/>
    <p:sldLayoutId id="2147483760" r:id="rId36"/>
    <p:sldLayoutId id="2147483761" r:id="rId37"/>
    <p:sldLayoutId id="2147483762" r:id="rId38"/>
    <p:sldLayoutId id="2147483763" r:id="rId39"/>
    <p:sldLayoutId id="2147483764" r:id="rId40"/>
    <p:sldLayoutId id="2147483765" r:id="rId41"/>
    <p:sldLayoutId id="2147483766" r:id="rId42"/>
    <p:sldLayoutId id="2147483767" r:id="rId43"/>
    <p:sldLayoutId id="2147483768" r:id="rId44"/>
    <p:sldLayoutId id="2147483769" r:id="rId45"/>
    <p:sldLayoutId id="2147483770" r:id="rId46"/>
    <p:sldLayoutId id="2147483771" r:id="rId47"/>
    <p:sldLayoutId id="2147483772" r:id="rId48"/>
    <p:sldLayoutId id="2147483773" r:id="rId49"/>
    <p:sldLayoutId id="2147483774" r:id="rId50"/>
    <p:sldLayoutId id="2147483775" r:id="rId51"/>
    <p:sldLayoutId id="2147483776" r:id="rId52"/>
    <p:sldLayoutId id="2147483777" r:id="rId53"/>
    <p:sldLayoutId id="2147483778" r:id="rId54"/>
    <p:sldLayoutId id="2147483779" r:id="rId55"/>
    <p:sldLayoutId id="2147483780" r:id="rId5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b="1" i="0" kern="1200">
          <a:solidFill>
            <a:srgbClr val="0083BE"/>
          </a:solidFill>
          <a:latin typeface="+mj-lt"/>
          <a:ea typeface="Myriad Pro" panose="020B0503030403020204" pitchFamily="34" charset="0"/>
          <a:cs typeface="Myriad Pro" panose="020B0503030403020204" pitchFamily="34" charset="0"/>
        </a:defRPr>
      </a:lvl1pPr>
    </p:titleStyle>
    <p:bodyStyle>
      <a:lvl1pPr marL="205740" indent="-205740" algn="l" defTabSz="0" rtl="0" eaLnBrk="1" latinLnBrk="0" hangingPunct="1">
        <a:spcBef>
          <a:spcPts val="0"/>
        </a:spcBef>
        <a:spcAft>
          <a:spcPts val="450"/>
        </a:spcAft>
        <a:buSzPct val="70000"/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+mn-lt"/>
          <a:ea typeface="Myriad Pro" panose="020B0503030403020204" pitchFamily="34" charset="0"/>
          <a:cs typeface="Myriad Pro" panose="020B0503030403020204" pitchFamily="34" charset="0"/>
        </a:defRPr>
      </a:lvl1pPr>
      <a:lvl2pPr marL="608648" indent="-205740" algn="l" defTabSz="342900" rtl="0" eaLnBrk="1" latinLnBrk="0" hangingPunct="1">
        <a:spcBef>
          <a:spcPts val="0"/>
        </a:spcBef>
        <a:spcAft>
          <a:spcPts val="450"/>
        </a:spcAft>
        <a:buSzPct val="70000"/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+mn-lt"/>
          <a:ea typeface="Myriad Pro" panose="020B0503030403020204" pitchFamily="34" charset="0"/>
          <a:cs typeface="Myriad Pro" panose="020B0503030403020204" pitchFamily="34" charset="0"/>
        </a:defRPr>
      </a:lvl2pPr>
      <a:lvl3pPr marL="601266" indent="-213122" algn="l" defTabSz="342900" rtl="0" eaLnBrk="1" latinLnBrk="0" hangingPunct="1">
        <a:spcBef>
          <a:spcPts val="0"/>
        </a:spcBef>
        <a:spcAft>
          <a:spcPts val="450"/>
        </a:spcAft>
        <a:buSzPct val="70000"/>
        <a:buFont typeface="Apple Symbols" panose="02000000000000000000" pitchFamily="2" charset="-79"/>
        <a:buChar char="⎻"/>
        <a:tabLst/>
        <a:defRPr sz="1200" b="0" i="0" kern="1200">
          <a:solidFill>
            <a:schemeClr val="tx1"/>
          </a:solidFill>
          <a:latin typeface="+mn-lt"/>
          <a:ea typeface="Myriad Pro" panose="020B0503030403020204" pitchFamily="34" charset="0"/>
          <a:cs typeface="Myriad Pro" panose="020B0503030403020204" pitchFamily="34" charset="0"/>
        </a:defRPr>
      </a:lvl3pPr>
      <a:lvl4pPr marL="1200150" indent="-205740" algn="l" defTabSz="342900" rtl="0" eaLnBrk="1" latinLnBrk="0" hangingPunct="1">
        <a:spcBef>
          <a:spcPts val="0"/>
        </a:spcBef>
        <a:buSzPct val="70000"/>
        <a:buFont typeface="Wingdings" charset="2"/>
        <a:buChar char="§"/>
        <a:defRPr sz="1500" b="0" i="0" kern="1200">
          <a:solidFill>
            <a:srgbClr val="06356B"/>
          </a:solidFill>
          <a:latin typeface="Myriad Pro" charset="0"/>
          <a:ea typeface="Myriad Pro" charset="0"/>
          <a:cs typeface="Myriad Pro" charset="0"/>
        </a:defRPr>
      </a:lvl4pPr>
      <a:lvl5pPr marL="1543050" indent="-205740" algn="l" defTabSz="342900" rtl="0" eaLnBrk="1" latinLnBrk="0" hangingPunct="1">
        <a:spcBef>
          <a:spcPts val="0"/>
        </a:spcBef>
        <a:buSzPct val="70000"/>
        <a:buFont typeface="Wingdings" charset="2"/>
        <a:buChar char="§"/>
        <a:defRPr sz="1500" b="0" i="0" kern="1200">
          <a:solidFill>
            <a:srgbClr val="06356B"/>
          </a:solidFill>
          <a:latin typeface="Myriad Pro" charset="0"/>
          <a:ea typeface="Myriad Pro" charset="0"/>
          <a:cs typeface="Myriad Pro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04602"/>
            <a:ext cx="12192000" cy="7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3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69078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8"/>
          <a:stretch/>
        </p:blipFill>
        <p:spPr bwMode="auto">
          <a:xfrm>
            <a:off x="0" y="-31845"/>
            <a:ext cx="12232944" cy="86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2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8248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5" r:id="rId2"/>
    <p:sldLayoutId id="2147483696" r:id="rId3"/>
    <p:sldLayoutId id="2147483676" r:id="rId4"/>
    <p:sldLayoutId id="2147483677" r:id="rId5"/>
    <p:sldLayoutId id="2147483674" r:id="rId6"/>
    <p:sldLayoutId id="2147483679" r:id="rId7"/>
    <p:sldLayoutId id="2147483680" r:id="rId8"/>
    <p:sldLayoutId id="2147483681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23" r:id="rId1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24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49106"/>
            <a:ext cx="12192000" cy="208897"/>
          </a:xfrm>
          <a:prstGeom prst="rect">
            <a:avLst/>
          </a:prstGeom>
        </p:spPr>
      </p:pic>
      <p:pic>
        <p:nvPicPr>
          <p:cNvPr id="2050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0"/>
          <a:stretch/>
        </p:blipFill>
        <p:spPr bwMode="auto">
          <a:xfrm>
            <a:off x="0" y="1"/>
            <a:ext cx="12192000" cy="2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630"/>
          <a:stretch/>
        </p:blipFill>
        <p:spPr bwMode="auto">
          <a:xfrm>
            <a:off x="0" y="6632812"/>
            <a:ext cx="12192000" cy="23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245600" y="6645278"/>
            <a:ext cx="2844800" cy="2127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8C70613-3082-4696-A5E9-4A02006A17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/>
          <p:cNvSpPr>
            <a:spLocks noGrp="1"/>
          </p:cNvSpPr>
          <p:nvPr>
            <p:ph type="dt" sz="half" idx="2"/>
          </p:nvPr>
        </p:nvSpPr>
        <p:spPr>
          <a:xfrm>
            <a:off x="0" y="6651896"/>
            <a:ext cx="1828800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89826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04604"/>
            <a:ext cx="12192000" cy="7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4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69080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8"/>
          <a:stretch/>
        </p:blipFill>
        <p:spPr bwMode="auto">
          <a:xfrm>
            <a:off x="0" y="-31845"/>
            <a:ext cx="12232944" cy="86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3434517600"/>
      </p:ext>
    </p:extLst>
  </p:cSld>
  <p:clrMap bg1="lt1" tx1="dk1" bg2="lt2" tx2="dk2" accent1="accent1" accent2="accent2" accent3="accent3" accent4="accent4" accent5="accent5" accent6="accent6" hlink="hlink" folHlink="folHlink"/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6104604"/>
            <a:ext cx="12192000" cy="753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4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69080"/>
            <a:ext cx="28448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A79CEB4-1155-45D1-95BA-C4E533986E4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\\VACOAPVCPM1001.dva.va.gov\FolderRedirection$\DVA\vacoBrienv\Desktop\presentation header-2018.PNG"/>
          <p:cNvPicPr>
            <a:picLocks noChangeAspect="1" noChangeArrowheads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98"/>
          <a:stretch/>
        </p:blipFill>
        <p:spPr bwMode="auto">
          <a:xfrm>
            <a:off x="0" y="-31845"/>
            <a:ext cx="12232944" cy="86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ate Placeholder 2"/>
          <p:cNvSpPr>
            <a:spLocks noGrp="1"/>
          </p:cNvSpPr>
          <p:nvPr>
            <p:ph type="dt" sz="half" idx="2"/>
          </p:nvPr>
        </p:nvSpPr>
        <p:spPr>
          <a:xfrm>
            <a:off x="4876800" y="6301854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April 2020</a:t>
            </a:r>
          </a:p>
        </p:txBody>
      </p:sp>
    </p:spTree>
    <p:extLst>
      <p:ext uri="{BB962C8B-B14F-4D97-AF65-F5344CB8AC3E}">
        <p14:creationId xmlns:p14="http://schemas.microsoft.com/office/powerpoint/2010/main" val="227030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/>
  <p:txStyles>
    <p:titleStyle>
      <a:lvl1pPr algn="l" defTabSz="685800" rtl="0" eaLnBrk="1" latinLnBrk="0" hangingPunct="1">
        <a:spcBef>
          <a:spcPct val="0"/>
        </a:spcBef>
        <a:buNone/>
        <a:defRPr sz="1800" b="1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3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05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9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B1BE-5131-4B87-A953-837DADD3C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7D6E1-7A25-4E71-B648-B416B562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Virtual Care Manager 2.1 - Patient Generated Data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9760A6-9584-4616-828A-4DF56ADE11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r>
              <a:rPr lang="en-US" sz="1800" dirty="0"/>
              <a:t>VCM 2.1 will display patient generated data similar to Patient Viewer. </a:t>
            </a:r>
          </a:p>
          <a:p>
            <a:pPr>
              <a:buClr>
                <a:schemeClr val="accent3"/>
              </a:buClr>
            </a:pPr>
            <a:r>
              <a:rPr lang="en-US" sz="1800" dirty="0"/>
              <a:t>Additional data will include Vitals from Connected Health devices</a:t>
            </a:r>
          </a:p>
          <a:p>
            <a:endParaRPr lang="en-US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E93B80-2C1B-4F80-9717-FF1A62537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10" y="2514600"/>
            <a:ext cx="8159979" cy="35567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468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1B190-3BB8-4880-96DD-A3F9132278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2E955-1962-4AEE-8867-D22B674B3D1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Placeholder 4" descr="A close up of a sign&#10;&#10;Description automatically generated">
            <a:extLst>
              <a:ext uri="{FF2B5EF4-FFF2-40B4-BE49-F238E27FC236}">
                <a16:creationId xmlns:a16="http://schemas.microsoft.com/office/drawing/2014/main" id="{D80D63E9-341E-4564-B7DE-13A66E3B319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t="-2" r="2949" b="3642"/>
          <a:stretch/>
        </p:blipFill>
        <p:spPr>
          <a:xfrm>
            <a:off x="1441647" y="2064061"/>
            <a:ext cx="3980017" cy="403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Placeholder 8" descr="A black and silver text&#10;&#10;Description automatically generated">
            <a:extLst>
              <a:ext uri="{FF2B5EF4-FFF2-40B4-BE49-F238E27FC236}">
                <a16:creationId xmlns:a16="http://schemas.microsoft.com/office/drawing/2014/main" id="{64F5F939-CBD4-45A3-94C7-614AFCBA1C8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389" b="-1"/>
          <a:stretch/>
        </p:blipFill>
        <p:spPr>
          <a:xfrm>
            <a:off x="6729734" y="2052487"/>
            <a:ext cx="3980016" cy="4031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E0AF-42BE-43D5-B30C-282F0E018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My VA Images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07DDDD-A5B2-497D-80CA-47CA6F2F59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8" y="1586847"/>
            <a:ext cx="5186915" cy="381508"/>
          </a:xfrm>
        </p:spPr>
        <p:txBody>
          <a:bodyPr/>
          <a:lstStyle/>
          <a:p>
            <a:r>
              <a:rPr lang="en-US" dirty="0"/>
              <a:t>Staff-Facing My VA Images</a:t>
            </a:r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FD7DD44-8091-4975-AF1C-6D62037CA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0842" y="1573097"/>
            <a:ext cx="5257800" cy="381508"/>
          </a:xfrm>
        </p:spPr>
        <p:txBody>
          <a:bodyPr/>
          <a:lstStyle/>
          <a:p>
            <a:r>
              <a:rPr lang="en-US" dirty="0"/>
              <a:t>Patient-Facing My VA Images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54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B9085-1548-4405-8EDD-1BA6C1C65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D2E955-1962-4AEE-8867-D22B674B3D1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C4CB33-21F0-46DE-B6B9-A6E58CAAC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504099"/>
            <a:ext cx="10515600" cy="379875"/>
          </a:xfrm>
        </p:spPr>
        <p:txBody>
          <a:bodyPr/>
          <a:lstStyle/>
          <a:p>
            <a:r>
              <a:rPr lang="en-US" sz="1600" dirty="0"/>
              <a:t>Mental Health Checkup allow a provider to order a mental health assessment to be completed by a patient in a remote location and then the completed assessment is sent into Vista’s Mental Health Assistant application</a:t>
            </a:r>
          </a:p>
          <a:p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99973-91CF-49C2-B85F-CFAF4448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Mental Health Checkup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CEB1D3-180D-4AF7-A411-021B2E9B4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567155"/>
              </p:ext>
            </p:extLst>
          </p:nvPr>
        </p:nvGraphicFramePr>
        <p:xfrm>
          <a:off x="1524000" y="2286000"/>
          <a:ext cx="9144000" cy="3657609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7811541">
                  <a:extLst>
                    <a:ext uri="{9D8B030D-6E8A-4147-A177-3AD203B41FA5}">
                      <a16:colId xmlns:a16="http://schemas.microsoft.com/office/drawing/2014/main" val="1329704187"/>
                    </a:ext>
                  </a:extLst>
                </a:gridCol>
                <a:gridCol w="1332459">
                  <a:extLst>
                    <a:ext uri="{9D8B030D-6E8A-4147-A177-3AD203B41FA5}">
                      <a16:colId xmlns:a16="http://schemas.microsoft.com/office/drawing/2014/main" val="1195076205"/>
                    </a:ext>
                  </a:extLst>
                </a:gridCol>
              </a:tblGrid>
              <a:tr h="31738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Full Name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</a:rPr>
                        <a:t>Est Release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78935948"/>
                  </a:ext>
                </a:extLst>
              </a:tr>
              <a:tr h="268752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Generalized Anxiety Disorder, 7 items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43613423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PCL-5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6994275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Brief Resiliency Scale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91428840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Insomnia Severity Index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28856749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World Health Organization Disability Assessment Schedule 2.0 - 12-item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Complete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42630873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Patient Health Questionnaire Depression Scale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42017695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Brief Addiction Monitor - IOP version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27365367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Brief Addiction Monitor - Revised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73804839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Working Alliance Inventory-Short Revised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28282690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Short Warwick-Edinburgh Scale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577744976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Veterans RAND 12 Item Health Survey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54889106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World Health Organization Quality of Life - WHOQOL-BREF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2646899"/>
                  </a:ext>
                </a:extLst>
              </a:tr>
              <a:tr h="2559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Mental Health Recovery Measure – 10 item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Jul-20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73497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1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B4246-9F3B-4797-96B7-2E6C129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433667"/>
            <a:ext cx="689675" cy="42433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1D2E955-1962-4AEE-8867-D22B674B3D18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36DA14-4C71-4444-BC32-195F0BF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1600"/>
          </a:xfrm>
        </p:spPr>
        <p:txBody>
          <a:bodyPr anchor="b">
            <a:normAutofit/>
          </a:bodyPr>
          <a:lstStyle/>
          <a:p>
            <a:r>
              <a:rPr lang="en-US" sz="3200" dirty="0"/>
              <a:t>Provider View of Mental Health Checkup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3F0EBF-E99E-41D1-BE77-4A23208980A7}"/>
              </a:ext>
            </a:extLst>
          </p:cNvPr>
          <p:cNvGrpSpPr/>
          <p:nvPr/>
        </p:nvGrpSpPr>
        <p:grpSpPr>
          <a:xfrm>
            <a:off x="625973" y="1828800"/>
            <a:ext cx="10940053" cy="3733801"/>
            <a:chOff x="879475" y="2001838"/>
            <a:chExt cx="10433051" cy="3560763"/>
          </a:xfrm>
        </p:grpSpPr>
        <p:pic>
          <p:nvPicPr>
            <p:cNvPr id="9" name="Picture 8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7FD21CE5-1CAD-4BE2-A48A-6E3CD7AD1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475" y="2001838"/>
              <a:ext cx="3432175" cy="35607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1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A82FFB85-121C-4D58-84E9-5CF4DF373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613" y="2001838"/>
              <a:ext cx="3438525" cy="35607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4" name="Picture 13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FD551318-95E5-41C7-9607-CCAD5382C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688" y="2001838"/>
              <a:ext cx="3398838" cy="35607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92189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B4246-9F3B-4797-96B7-2E6C129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" y="6433667"/>
            <a:ext cx="689675" cy="424332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1D2E955-1962-4AEE-8867-D22B674B3D18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736DA14-4C71-4444-BC32-195F0BF9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71600"/>
          </a:xfrm>
        </p:spPr>
        <p:txBody>
          <a:bodyPr anchor="b">
            <a:normAutofit/>
          </a:bodyPr>
          <a:lstStyle/>
          <a:p>
            <a:r>
              <a:rPr lang="en-US" sz="3200" dirty="0"/>
              <a:t>Patient View of Mental Health Checkup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34FD3B-5749-41F0-AE5F-990E38646023}"/>
              </a:ext>
            </a:extLst>
          </p:cNvPr>
          <p:cNvGrpSpPr/>
          <p:nvPr/>
        </p:nvGrpSpPr>
        <p:grpSpPr>
          <a:xfrm>
            <a:off x="356249" y="1828800"/>
            <a:ext cx="11479501" cy="3494180"/>
            <a:chOff x="464277" y="1879541"/>
            <a:chExt cx="11479501" cy="3494180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2551FFBF-CBF5-4399-B3D2-52DA48079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277" y="1879541"/>
              <a:ext cx="3926920" cy="34687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7" name="Picture 6" descr="A screenshot of a social media post&#10;&#10;Description automatically generated">
              <a:extLst>
                <a:ext uri="{FF2B5EF4-FFF2-40B4-BE49-F238E27FC236}">
                  <a16:creationId xmlns:a16="http://schemas.microsoft.com/office/drawing/2014/main" id="{851937A2-90AD-4A06-9FCD-D2C829243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800" y="1905000"/>
              <a:ext cx="3623777" cy="346872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1" name="Picture 10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15C5646C-ABAA-4763-B018-86B4420F8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24180" y="1904999"/>
              <a:ext cx="3719598" cy="34687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45930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7346A"/>
      </a:accent1>
      <a:accent2>
        <a:srgbClr val="1282C7"/>
      </a:accent2>
      <a:accent3>
        <a:srgbClr val="F27A18"/>
      </a:accent3>
      <a:accent4>
        <a:srgbClr val="7F8FA9"/>
      </a:accent4>
      <a:accent5>
        <a:srgbClr val="0A588B"/>
      </a:accent5>
      <a:accent6>
        <a:srgbClr val="77B7C4"/>
      </a:accent6>
      <a:hlink>
        <a:srgbClr val="105D68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square" lIns="0" rIns="457200" rtlCol="0" anchor="ctr" anchorCtr="0">
        <a:noAutofit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2200" b="0" i="0" kern="1200" dirty="0" smtClean="0">
            <a:solidFill>
              <a:schemeClr val="tx1"/>
            </a:solidFill>
            <a:effectLst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RH Main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FF0000"/>
      </a:accent2>
      <a:accent3>
        <a:srgbClr val="0F243E"/>
      </a:accent3>
      <a:accent4>
        <a:srgbClr val="00B050"/>
      </a:accent4>
      <a:accent5>
        <a:srgbClr val="FFFF00"/>
      </a:accent5>
      <a:accent6>
        <a:srgbClr val="7030A0"/>
      </a:accent6>
      <a:hlink>
        <a:srgbClr val="0000FF"/>
      </a:hlink>
      <a:folHlink>
        <a:srgbClr val="FE19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p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RH Main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FF0000"/>
      </a:accent2>
      <a:accent3>
        <a:srgbClr val="0F243E"/>
      </a:accent3>
      <a:accent4>
        <a:srgbClr val="00B050"/>
      </a:accent4>
      <a:accent5>
        <a:srgbClr val="FFFF00"/>
      </a:accent5>
      <a:accent6>
        <a:srgbClr val="7030A0"/>
      </a:accent6>
      <a:hlink>
        <a:srgbClr val="0000FF"/>
      </a:hlink>
      <a:folHlink>
        <a:srgbClr val="FE19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RH Main slide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C000"/>
      </a:accent1>
      <a:accent2>
        <a:srgbClr val="FF0000"/>
      </a:accent2>
      <a:accent3>
        <a:srgbClr val="0F243E"/>
      </a:accent3>
      <a:accent4>
        <a:srgbClr val="00B050"/>
      </a:accent4>
      <a:accent5>
        <a:srgbClr val="FFFF00"/>
      </a:accent5>
      <a:accent6>
        <a:srgbClr val="7030A0"/>
      </a:accent6>
      <a:hlink>
        <a:srgbClr val="0000FF"/>
      </a:hlink>
      <a:folHlink>
        <a:srgbClr val="FE19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180</Words>
  <Application>Microsoft Macintosh PowerPoint</Application>
  <PresentationFormat>Widescreen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Apple Symbols</vt:lpstr>
      <vt:lpstr>Arial</vt:lpstr>
      <vt:lpstr>Calibri</vt:lpstr>
      <vt:lpstr>Century Gothic</vt:lpstr>
      <vt:lpstr>Georgia</vt:lpstr>
      <vt:lpstr>Myriad Pro</vt:lpstr>
      <vt:lpstr>Open Sans Regular</vt:lpstr>
      <vt:lpstr>Wingdings</vt:lpstr>
      <vt:lpstr>Office Theme</vt:lpstr>
      <vt:lpstr>ORH Main slides</vt:lpstr>
      <vt:lpstr>Map Layout</vt:lpstr>
      <vt:lpstr>1_ORH Main slides</vt:lpstr>
      <vt:lpstr>2_ORH Main slides</vt:lpstr>
      <vt:lpstr>Virtual Care Manager 2.1 - Patient Generated Data</vt:lpstr>
      <vt:lpstr>My VA Images</vt:lpstr>
      <vt:lpstr>Mental Health Checkup</vt:lpstr>
      <vt:lpstr>Provider View of Mental Health Checkup</vt:lpstr>
      <vt:lpstr>Patient View of Mental Health Checkup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Killenberg</dc:creator>
  <cp:lastModifiedBy>Higley, Lacey</cp:lastModifiedBy>
  <cp:revision>16</cp:revision>
  <dcterms:created xsi:type="dcterms:W3CDTF">2020-06-09T17:50:57Z</dcterms:created>
  <dcterms:modified xsi:type="dcterms:W3CDTF">2020-06-11T19:44:57Z</dcterms:modified>
</cp:coreProperties>
</file>