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03" autoAdjust="0"/>
    <p:restoredTop sz="94660"/>
  </p:normalViewPr>
  <p:slideViewPr>
    <p:cSldViewPr snapToGrid="0">
      <p:cViewPr>
        <p:scale>
          <a:sx n="114" d="100"/>
          <a:sy n="114" d="100"/>
        </p:scale>
        <p:origin x="-4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COVID-19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New content on additional doses and boosters, updated translations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Resources and support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Launched 3 new articles: intent to file a claim, how withdrawing from a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affects your VA debt, Ask VA replacing IRIS and GI Bill Help Portal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Sitewide updates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New quick start guides on Welcome Kit page, updates to S-DVI page, updates to benefit pages for intent to file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 support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10-10EZ, 10-10CG, check-in experience, FSR/medical copays, home loan COE, VSO search tool, PDF download for Find a Form, notifications, updates to BDD form, harassment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tool, facility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page content being redesigned as program pages, error messaging for claims and appeals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004834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Resources and Support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since launch: 32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areas: 8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articles: 61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94CF9E-ACA9-C346-AE25-90C333644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730" y="3005708"/>
            <a:ext cx="668619" cy="6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95089</TotalTime>
  <Words>199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Randi Hecht</cp:lastModifiedBy>
  <cp:revision>93</cp:revision>
  <dcterms:created xsi:type="dcterms:W3CDTF">2021-02-18T01:44:28Z</dcterms:created>
  <dcterms:modified xsi:type="dcterms:W3CDTF">2021-09-21T15:22:07Z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