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updates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10-10EZ, virtual agent chatbot, VSO search tool, notifications, harassment reporting tool, Identity team work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rollout,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VANotify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unsubscribe pages, R&amp;S submit feedback iteration, 10-10CG, copay debt,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profile, Vet Centers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46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72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236620</TotalTime>
  <Words>128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Hecht, Randi</cp:lastModifiedBy>
  <cp:revision>159</cp:revision>
  <dcterms:created xsi:type="dcterms:W3CDTF">2021-02-18T01:44:28Z</dcterms:created>
  <dcterms:modified xsi:type="dcterms:W3CDTF">2022-02-01T14:13:56Z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