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1c8c4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1c8c4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5550" y="1337500"/>
            <a:ext cx="1964700" cy="4980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DMC </a:t>
            </a:r>
            <a:r>
              <a:rPr lang="en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(Debt Management Center) 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nds trigger to VA Notify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468051" y="3787725"/>
            <a:ext cx="17190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My VA FE connects with BE API when Veteran logs in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403300" y="2418000"/>
            <a:ext cx="13707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 Notify triggers email to Veteran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403300" y="3787725"/>
            <a:ext cx="16161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 Notify sends flag through My VA API 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874050" y="3794775"/>
            <a:ext cx="1616100" cy="5112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My VA FE displays Onsite Notification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59;p13"/>
          <p:cNvCxnSpPr>
            <a:stCxn id="54" idx="2"/>
            <a:endCxn id="56" idx="1"/>
          </p:cNvCxnSpPr>
          <p:nvPr/>
        </p:nvCxnSpPr>
        <p:spPr>
          <a:xfrm flipH="1" rot="-5400000">
            <a:off x="878100" y="2155300"/>
            <a:ext cx="845100" cy="205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13"/>
          <p:cNvCxnSpPr>
            <a:stCxn id="54" idx="2"/>
            <a:endCxn id="57" idx="1"/>
          </p:cNvCxnSpPr>
          <p:nvPr/>
        </p:nvCxnSpPr>
        <p:spPr>
          <a:xfrm flipH="1" rot="-5400000">
            <a:off x="193200" y="2840200"/>
            <a:ext cx="2214900" cy="205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13"/>
          <p:cNvCxnSpPr>
            <a:stCxn id="58" idx="1"/>
            <a:endCxn id="55" idx="3"/>
          </p:cNvCxnSpPr>
          <p:nvPr/>
        </p:nvCxnSpPr>
        <p:spPr>
          <a:xfrm flipH="1">
            <a:off x="5187050" y="4050375"/>
            <a:ext cx="687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100350" y="229700"/>
            <a:ext cx="21951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Veteran incurs debt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(overpayments for Comp&amp;Pen or Education)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" name="Google Shape;63;p13"/>
          <p:cNvCxnSpPr>
            <a:stCxn id="54" idx="0"/>
            <a:endCxn id="62" idx="2"/>
          </p:cNvCxnSpPr>
          <p:nvPr/>
        </p:nvCxnSpPr>
        <p:spPr>
          <a:xfrm rot="-5400000">
            <a:off x="906900" y="1045900"/>
            <a:ext cx="5826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3"/>
          <p:cNvCxnSpPr>
            <a:stCxn id="55" idx="1"/>
            <a:endCxn id="57" idx="3"/>
          </p:cNvCxnSpPr>
          <p:nvPr/>
        </p:nvCxnSpPr>
        <p:spPr>
          <a:xfrm flipH="1">
            <a:off x="3019251" y="4050375"/>
            <a:ext cx="4488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/>
          <p:nvPr/>
        </p:nvSpPr>
        <p:spPr>
          <a:xfrm>
            <a:off x="2783400" y="3343975"/>
            <a:ext cx="792300" cy="305700"/>
          </a:xfrm>
          <a:prstGeom prst="wedgeRoundRectCallout">
            <a:avLst>
              <a:gd fmla="val -64852" name="adj1"/>
              <a:gd fmla="val 112398" name="adj2"/>
              <a:gd fmla="val 0" name="adj3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Profile ID &amp; Template ID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00288">
            <a:off x="2836337" y="2055400"/>
            <a:ext cx="686450" cy="6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4925450" y="3343975"/>
            <a:ext cx="1050300" cy="305700"/>
          </a:xfrm>
          <a:prstGeom prst="wedgeRoundRectCallout">
            <a:avLst>
              <a:gd fmla="val -45293" name="adj1"/>
              <a:gd fmla="val 111228" name="adj2"/>
              <a:gd fmla="val 0" name="adj3"/>
            </a:avLst>
          </a:prstGeom>
          <a:solidFill>
            <a:srgbClr val="1155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Profile ID matches logged in user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