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62" r:id="rId11"/>
    <p:sldId id="270" r:id="rId12"/>
    <p:sldId id="264" r:id="rId13"/>
    <p:sldId id="265" r:id="rId14"/>
    <p:sldId id="266" r:id="rId15"/>
    <p:sldId id="267" r:id="rId16"/>
    <p:sldId id="272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C8EC-293E-4F04-AE6A-CDD078B1D21E}" v="15" dt="2021-01-04T20:00:43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2" autoAdjust="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66D2C8EC-293E-4F04-AE6A-CDD078B1D21E}"/>
    <pc:docChg chg="undo custSel addSld modSld sldOrd">
      <pc:chgData name="Marci McGuire" userId="da076b16-69e6-40ca-b632-a9ea416c9c12" providerId="ADAL" clId="{66D2C8EC-293E-4F04-AE6A-CDD078B1D21E}" dt="2021-01-04T20:00:43.140" v="276"/>
      <pc:docMkLst>
        <pc:docMk/>
      </pc:docMkLst>
      <pc:sldChg chg="addSp delSp modSp mod">
        <pc:chgData name="Marci McGuire" userId="da076b16-69e6-40ca-b632-a9ea416c9c12" providerId="ADAL" clId="{66D2C8EC-293E-4F04-AE6A-CDD078B1D21E}" dt="2021-01-04T17:41:59.149" v="36" actId="14100"/>
        <pc:sldMkLst>
          <pc:docMk/>
          <pc:sldMk cId="0" sldId="259"/>
        </pc:sldMkLst>
        <pc:spChg chg="del">
          <ac:chgData name="Marci McGuire" userId="da076b16-69e6-40ca-b632-a9ea416c9c12" providerId="ADAL" clId="{66D2C8EC-293E-4F04-AE6A-CDD078B1D21E}" dt="2021-01-04T17:38:40.990" v="0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38.713" v="34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04.914" v="25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59.149" v="36" actId="14100"/>
          <ac:spMkLst>
            <pc:docMk/>
            <pc:sldMk cId="0" sldId="259"/>
            <ac:spMk id="6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30.363" v="32" actId="1076"/>
          <ac:spMkLst>
            <pc:docMk/>
            <pc:sldMk cId="0" sldId="259"/>
            <ac:spMk id="7" creationId="{00000000-0000-0000-0000-000000000000}"/>
          </ac:spMkLst>
        </pc:spChg>
        <pc:picChg chg="add mod ord">
          <ac:chgData name="Marci McGuire" userId="da076b16-69e6-40ca-b632-a9ea416c9c12" providerId="ADAL" clId="{66D2C8EC-293E-4F04-AE6A-CDD078B1D21E}" dt="2021-01-04T17:41:26.066" v="31" actId="14100"/>
          <ac:picMkLst>
            <pc:docMk/>
            <pc:sldMk cId="0" sldId="259"/>
            <ac:picMk id="9" creationId="{153CDD1C-010F-4AC3-82D1-D80220B20047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20:00:05.044" v="274" actId="1037"/>
        <pc:sldMkLst>
          <pc:docMk/>
          <pc:sldMk cId="0" sldId="261"/>
        </pc:sldMkLst>
        <pc:spChg chg="mod">
          <ac:chgData name="Marci McGuire" userId="da076b16-69e6-40ca-b632-a9ea416c9c12" providerId="ADAL" clId="{66D2C8EC-293E-4F04-AE6A-CDD078B1D21E}" dt="2021-01-04T19:29:35.508" v="47" actId="1037"/>
          <ac:spMkLst>
            <pc:docMk/>
            <pc:sldMk cId="0" sldId="261"/>
            <ac:spMk id="13" creationId="{713744EE-E60B-4F8A-811F-A048A3245CFA}"/>
          </ac:spMkLst>
        </pc:spChg>
        <pc:spChg chg="mod">
          <ac:chgData name="Marci McGuire" userId="da076b16-69e6-40ca-b632-a9ea416c9c12" providerId="ADAL" clId="{66D2C8EC-293E-4F04-AE6A-CDD078B1D21E}" dt="2021-01-04T19:59:41.133" v="235"/>
          <ac:spMkLst>
            <pc:docMk/>
            <pc:sldMk cId="0" sldId="261"/>
            <ac:spMk id="19" creationId="{547214D5-71E7-43CB-819E-8671A2FC4FB4}"/>
          </ac:spMkLst>
        </pc:spChg>
        <pc:spChg chg="mod">
          <ac:chgData name="Marci McGuire" userId="da076b16-69e6-40ca-b632-a9ea416c9c12" providerId="ADAL" clId="{66D2C8EC-293E-4F04-AE6A-CDD078B1D21E}" dt="2021-01-04T20:00:05.044" v="274" actId="1037"/>
          <ac:spMkLst>
            <pc:docMk/>
            <pc:sldMk cId="0" sldId="261"/>
            <ac:spMk id="20" creationId="{0F64ADFC-E0E4-48D3-8283-2C94471C12B9}"/>
          </ac:spMkLst>
        </pc:spChg>
        <pc:grpChg chg="del">
          <ac:chgData name="Marci McGuire" userId="da076b16-69e6-40ca-b632-a9ea416c9c12" providerId="ADAL" clId="{66D2C8EC-293E-4F04-AE6A-CDD078B1D21E}" dt="2021-01-04T19:59:39.705" v="234" actId="478"/>
          <ac:grpSpMkLst>
            <pc:docMk/>
            <pc:sldMk cId="0" sldId="261"/>
            <ac:grpSpMk id="10" creationId="{4EAE8BFE-11F4-4E8C-BA7B-F8B228EC72EF}"/>
          </ac:grpSpMkLst>
        </pc:grpChg>
        <pc:grpChg chg="add mod">
          <ac:chgData name="Marci McGuire" userId="da076b16-69e6-40ca-b632-a9ea416c9c12" providerId="ADAL" clId="{66D2C8EC-293E-4F04-AE6A-CDD078B1D21E}" dt="2021-01-04T19:59:41.133" v="235"/>
          <ac:grpSpMkLst>
            <pc:docMk/>
            <pc:sldMk cId="0" sldId="261"/>
            <ac:grpSpMk id="15" creationId="{3737CA4E-55E3-43CE-B33C-4B9454431C99}"/>
          </ac:grpSpMkLst>
        </pc:grpChg>
        <pc:picChg chg="add del mod ord modCrop">
          <ac:chgData name="Marci McGuire" userId="da076b16-69e6-40ca-b632-a9ea416c9c12" providerId="ADAL" clId="{66D2C8EC-293E-4F04-AE6A-CDD078B1D21E}" dt="2021-01-04T19:38:43.387" v="149" actId="478"/>
          <ac:picMkLst>
            <pc:docMk/>
            <pc:sldMk cId="0" sldId="261"/>
            <ac:picMk id="5" creationId="{E72C8347-D99C-49C5-952A-DCE081998EB5}"/>
          </ac:picMkLst>
        </pc:picChg>
        <pc:picChg chg="del">
          <ac:chgData name="Marci McGuire" userId="da076b16-69e6-40ca-b632-a9ea416c9c12" providerId="ADAL" clId="{66D2C8EC-293E-4F04-AE6A-CDD078B1D21E}" dt="2021-01-04T19:28:34.869" v="37" actId="478"/>
          <ac:picMkLst>
            <pc:docMk/>
            <pc:sldMk cId="0" sldId="261"/>
            <ac:picMk id="12" creationId="{09116069-4010-4698-8A51-94315141CE5E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6" creationId="{78300B7D-E4D0-4A3E-A9D8-E8934EE1E555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7" creationId="{1043781F-9DF6-43DA-A08B-60A8C311AE9E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8" creationId="{65074838-9E14-4E0F-83E2-F263BA1F09B9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19:58:32.888" v="217" actId="164"/>
        <pc:sldMkLst>
          <pc:docMk/>
          <pc:sldMk cId="0" sldId="263"/>
        </pc:sldMkLst>
        <pc:spChg chg="mod ord topLvl">
          <ac:chgData name="Marci McGuire" userId="da076b16-69e6-40ca-b632-a9ea416c9c12" providerId="ADAL" clId="{66D2C8EC-293E-4F04-AE6A-CDD078B1D21E}" dt="2021-01-04T19:58:32.888" v="217" actId="164"/>
          <ac:spMkLst>
            <pc:docMk/>
            <pc:sldMk cId="0" sldId="263"/>
            <ac:spMk id="9" creationId="{C86CC380-6F65-473C-8527-238DD8B8DDFE}"/>
          </ac:spMkLst>
        </pc:spChg>
        <pc:spChg chg="mod topLvl">
          <ac:chgData name="Marci McGuire" userId="da076b16-69e6-40ca-b632-a9ea416c9c12" providerId="ADAL" clId="{66D2C8EC-293E-4F04-AE6A-CDD078B1D21E}" dt="2021-01-04T19:58:32.888" v="217" actId="164"/>
          <ac:spMkLst>
            <pc:docMk/>
            <pc:sldMk cId="0" sldId="263"/>
            <ac:spMk id="11" creationId="{9C88CA92-49F5-48C0-8560-642ABEFF41A8}"/>
          </ac:spMkLst>
        </pc:spChg>
        <pc:grpChg chg="add del">
          <ac:chgData name="Marci McGuire" userId="da076b16-69e6-40ca-b632-a9ea416c9c12" providerId="ADAL" clId="{66D2C8EC-293E-4F04-AE6A-CDD078B1D21E}" dt="2021-01-04T19:53:05.948" v="166" actId="165"/>
          <ac:grpSpMkLst>
            <pc:docMk/>
            <pc:sldMk cId="0" sldId="263"/>
            <ac:grpSpMk id="13" creationId="{EF8D960C-0BEB-4294-9391-86A87F994331}"/>
          </ac:grpSpMkLst>
        </pc:grpChg>
        <pc:grpChg chg="add del mod topLvl">
          <ac:chgData name="Marci McGuire" userId="da076b16-69e6-40ca-b632-a9ea416c9c12" providerId="ADAL" clId="{66D2C8EC-293E-4F04-AE6A-CDD078B1D21E}" dt="2021-01-04T19:56:57.449" v="198" actId="165"/>
          <ac:grpSpMkLst>
            <pc:docMk/>
            <pc:sldMk cId="0" sldId="263"/>
            <ac:grpSpMk id="15" creationId="{6DE6D156-11BB-498F-9581-D2B31C7A33F2}"/>
          </ac:grpSpMkLst>
        </pc:grpChg>
        <pc:grpChg chg="add del mod">
          <ac:chgData name="Marci McGuire" userId="da076b16-69e6-40ca-b632-a9ea416c9c12" providerId="ADAL" clId="{66D2C8EC-293E-4F04-AE6A-CDD078B1D21E}" dt="2021-01-04T19:56:14.862" v="194" actId="165"/>
          <ac:grpSpMkLst>
            <pc:docMk/>
            <pc:sldMk cId="0" sldId="263"/>
            <ac:grpSpMk id="16" creationId="{5A6F0FA3-A1E3-4718-9E8F-A2EC4A0CBB8D}"/>
          </ac:grpSpMkLst>
        </pc:grpChg>
        <pc:grpChg chg="add mod">
          <ac:chgData name="Marci McGuire" userId="da076b16-69e6-40ca-b632-a9ea416c9c12" providerId="ADAL" clId="{66D2C8EC-293E-4F04-AE6A-CDD078B1D21E}" dt="2021-01-04T19:58:32.888" v="217" actId="164"/>
          <ac:grpSpMkLst>
            <pc:docMk/>
            <pc:sldMk cId="0" sldId="263"/>
            <ac:grpSpMk id="17" creationId="{79CD11F0-125A-4832-B48C-87FE3C4E1AB6}"/>
          </ac:grpSpMkLst>
        </pc:grpChg>
        <pc:picChg chg="add del mod">
          <ac:chgData name="Marci McGuire" userId="da076b16-69e6-40ca-b632-a9ea416c9c12" providerId="ADAL" clId="{66D2C8EC-293E-4F04-AE6A-CDD078B1D21E}" dt="2021-01-04T19:38:18.641" v="145" actId="478"/>
          <ac:picMkLst>
            <pc:docMk/>
            <pc:sldMk cId="0" sldId="263"/>
            <ac:picMk id="3" creationId="{E6CA21EC-31D1-4140-BE0D-992BCED0C9E2}"/>
          </ac:picMkLst>
        </pc:picChg>
        <pc:picChg chg="add mod ord topLvl modCrop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7" creationId="{FF903935-8A6F-454D-8417-506684019B48}"/>
          </ac:picMkLst>
        </pc:picChg>
        <pc:picChg chg="del">
          <ac:chgData name="Marci McGuire" userId="da076b16-69e6-40ca-b632-a9ea416c9c12" providerId="ADAL" clId="{66D2C8EC-293E-4F04-AE6A-CDD078B1D21E}" dt="2021-01-04T19:38:35.906" v="146" actId="478"/>
          <ac:picMkLst>
            <pc:docMk/>
            <pc:sldMk cId="0" sldId="263"/>
            <ac:picMk id="10" creationId="{C8DFB802-C3D1-4B16-A21F-A16F96860ADC}"/>
          </ac:picMkLst>
        </pc:picChg>
        <pc:picChg chg="mod topLvl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12" creationId="{19F40322-A214-45A6-ABAA-F6562DA06950}"/>
          </ac:picMkLst>
        </pc:picChg>
        <pc:picChg chg="add mod ord topLvl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14" creationId="{91DC6235-F06F-4617-BAFA-4D62D940404D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19:58:57.054" v="222" actId="14100"/>
        <pc:sldMkLst>
          <pc:docMk/>
          <pc:sldMk cId="2977339038" sldId="271"/>
        </pc:sldMkLst>
        <pc:spChg chg="mod">
          <ac:chgData name="Marci McGuire" userId="da076b16-69e6-40ca-b632-a9ea416c9c12" providerId="ADAL" clId="{66D2C8EC-293E-4F04-AE6A-CDD078B1D21E}" dt="2021-01-04T19:55:06.713" v="188"/>
          <ac:spMkLst>
            <pc:docMk/>
            <pc:sldMk cId="2977339038" sldId="271"/>
            <ac:spMk id="16" creationId="{277E13AE-A8E0-4741-B02C-8D20835632A5}"/>
          </ac:spMkLst>
        </pc:spChg>
        <pc:spChg chg="mod">
          <ac:chgData name="Marci McGuire" userId="da076b16-69e6-40ca-b632-a9ea416c9c12" providerId="ADAL" clId="{66D2C8EC-293E-4F04-AE6A-CDD078B1D21E}" dt="2021-01-04T19:55:06.713" v="188"/>
          <ac:spMkLst>
            <pc:docMk/>
            <pc:sldMk cId="2977339038" sldId="271"/>
            <ac:spMk id="17" creationId="{B01D8327-E93E-450B-8A2A-BCA18A4BA2F1}"/>
          </ac:spMkLst>
        </pc:spChg>
        <pc:spChg chg="mod">
          <ac:chgData name="Marci McGuire" userId="da076b16-69e6-40ca-b632-a9ea416c9c12" providerId="ADAL" clId="{66D2C8EC-293E-4F04-AE6A-CDD078B1D21E}" dt="2021-01-04T19:55:29.993" v="191"/>
          <ac:spMkLst>
            <pc:docMk/>
            <pc:sldMk cId="2977339038" sldId="271"/>
            <ac:spMk id="23" creationId="{C2062A6C-4051-42F8-85E7-7F12FB006C6B}"/>
          </ac:spMkLst>
        </pc:spChg>
        <pc:spChg chg="mod">
          <ac:chgData name="Marci McGuire" userId="da076b16-69e6-40ca-b632-a9ea416c9c12" providerId="ADAL" clId="{66D2C8EC-293E-4F04-AE6A-CDD078B1D21E}" dt="2021-01-04T19:55:38.182" v="192" actId="1076"/>
          <ac:spMkLst>
            <pc:docMk/>
            <pc:sldMk cId="2977339038" sldId="271"/>
            <ac:spMk id="24" creationId="{B3ECD95F-F3B8-4312-A0DD-9E5166DD59DF}"/>
          </ac:spMkLst>
        </pc:spChg>
        <pc:spChg chg="mod ord">
          <ac:chgData name="Marci McGuire" userId="da076b16-69e6-40ca-b632-a9ea416c9c12" providerId="ADAL" clId="{66D2C8EC-293E-4F04-AE6A-CDD078B1D21E}" dt="2021-01-04T19:58:57.054" v="222" actId="14100"/>
          <ac:spMkLst>
            <pc:docMk/>
            <pc:sldMk cId="2977339038" sldId="271"/>
            <ac:spMk id="28" creationId="{AD3B1B4F-DFF9-48D5-A407-13051FE3DDD0}"/>
          </ac:spMkLst>
        </pc:spChg>
        <pc:spChg chg="mod">
          <ac:chgData name="Marci McGuire" userId="da076b16-69e6-40ca-b632-a9ea416c9c12" providerId="ADAL" clId="{66D2C8EC-293E-4F04-AE6A-CDD078B1D21E}" dt="2021-01-04T19:58:40.654" v="218"/>
          <ac:spMkLst>
            <pc:docMk/>
            <pc:sldMk cId="2977339038" sldId="271"/>
            <ac:spMk id="31" creationId="{5A809FDD-2BAC-4A66-AB77-850CE5F63B42}"/>
          </ac:spMkLst>
        </pc:spChg>
        <pc:grpChg chg="del">
          <ac:chgData name="Marci McGuire" userId="da076b16-69e6-40ca-b632-a9ea416c9c12" providerId="ADAL" clId="{66D2C8EC-293E-4F04-AE6A-CDD078B1D21E}" dt="2021-01-04T19:38:39.712" v="147" actId="478"/>
          <ac:grpSpMkLst>
            <pc:docMk/>
            <pc:sldMk cId="2977339038" sldId="271"/>
            <ac:grpSpMk id="13" creationId="{EF8D960C-0BEB-4294-9391-86A87F994331}"/>
          </ac:grpSpMkLst>
        </pc:grpChg>
        <pc:grpChg chg="add del mod">
          <ac:chgData name="Marci McGuire" userId="da076b16-69e6-40ca-b632-a9ea416c9c12" providerId="ADAL" clId="{66D2C8EC-293E-4F04-AE6A-CDD078B1D21E}" dt="2021-01-04T19:55:12.877" v="189"/>
          <ac:grpSpMkLst>
            <pc:docMk/>
            <pc:sldMk cId="2977339038" sldId="271"/>
            <ac:grpSpMk id="14" creationId="{60AC0A6F-FA24-45F3-BF06-F0594105615D}"/>
          </ac:grpSpMkLst>
        </pc:grpChg>
        <pc:grpChg chg="add del mod">
          <ac:chgData name="Marci McGuire" userId="da076b16-69e6-40ca-b632-a9ea416c9c12" providerId="ADAL" clId="{66D2C8EC-293E-4F04-AE6A-CDD078B1D21E}" dt="2021-01-04T19:55:54.995" v="193" actId="478"/>
          <ac:grpSpMkLst>
            <pc:docMk/>
            <pc:sldMk cId="2977339038" sldId="271"/>
            <ac:grpSpMk id="19" creationId="{CDF34912-4459-4696-A645-8DC13810C576}"/>
          </ac:grpSpMkLst>
        </pc:grpChg>
        <pc:grpChg chg="mod">
          <ac:chgData name="Marci McGuire" userId="da076b16-69e6-40ca-b632-a9ea416c9c12" providerId="ADAL" clId="{66D2C8EC-293E-4F04-AE6A-CDD078B1D21E}" dt="2021-01-04T19:55:29.993" v="191"/>
          <ac:grpSpMkLst>
            <pc:docMk/>
            <pc:sldMk cId="2977339038" sldId="271"/>
            <ac:grpSpMk id="21" creationId="{129E6B31-555B-4282-A649-713084617905}"/>
          </ac:grpSpMkLst>
        </pc:grpChg>
        <pc:grpChg chg="add mod">
          <ac:chgData name="Marci McGuire" userId="da076b16-69e6-40ca-b632-a9ea416c9c12" providerId="ADAL" clId="{66D2C8EC-293E-4F04-AE6A-CDD078B1D21E}" dt="2021-01-04T19:58:40.654" v="218"/>
          <ac:grpSpMkLst>
            <pc:docMk/>
            <pc:sldMk cId="2977339038" sldId="271"/>
            <ac:grpSpMk id="26" creationId="{602F09AB-406D-42FB-96B4-BEBEFA282936}"/>
          </ac:grpSpMkLst>
        </pc:grpChg>
        <pc:picChg chg="mod">
          <ac:chgData name="Marci McGuire" userId="da076b16-69e6-40ca-b632-a9ea416c9c12" providerId="ADAL" clId="{66D2C8EC-293E-4F04-AE6A-CDD078B1D21E}" dt="2021-01-04T19:55:06.713" v="188"/>
          <ac:picMkLst>
            <pc:docMk/>
            <pc:sldMk cId="2977339038" sldId="271"/>
            <ac:picMk id="15" creationId="{4EE7FE29-0424-48B1-A997-1CA2340570A6}"/>
          </ac:picMkLst>
        </pc:picChg>
        <pc:picChg chg="mod">
          <ac:chgData name="Marci McGuire" userId="da076b16-69e6-40ca-b632-a9ea416c9c12" providerId="ADAL" clId="{66D2C8EC-293E-4F04-AE6A-CDD078B1D21E}" dt="2021-01-04T19:55:06.713" v="188"/>
          <ac:picMkLst>
            <pc:docMk/>
            <pc:sldMk cId="2977339038" sldId="271"/>
            <ac:picMk id="18" creationId="{E138925C-E569-4F5D-843B-42275431449C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0" creationId="{148BC287-63E7-4454-910A-6E9F8DF18E70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2" creationId="{AD2420DC-C6B7-4E48-ACD5-30D5F6B7E7FE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5" creationId="{9D582E14-3155-4867-A8F0-C46442DD8535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27" creationId="{B6C87C85-039F-49A1-9620-219F807C05EC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29" creationId="{7364E152-8BBB-4D9E-96C4-876253DDB29C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30" creationId="{7D1DBB84-BFAA-4EEB-A650-3909434EEC20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20:00:43.140" v="276"/>
        <pc:sldMkLst>
          <pc:docMk/>
          <pc:sldMk cId="591514045" sldId="272"/>
        </pc:sldMkLst>
        <pc:spChg chg="add del mod">
          <ac:chgData name="Marci McGuire" userId="da076b16-69e6-40ca-b632-a9ea416c9c12" providerId="ADAL" clId="{66D2C8EC-293E-4F04-AE6A-CDD078B1D21E}" dt="2021-01-04T20:00:41.730" v="275" actId="478"/>
          <ac:spMkLst>
            <pc:docMk/>
            <pc:sldMk cId="591514045" sldId="272"/>
            <ac:spMk id="15" creationId="{749F03F7-75C1-412D-B56D-727B82F65830}"/>
          </ac:spMkLst>
        </pc:spChg>
        <pc:spChg chg="mod">
          <ac:chgData name="Marci McGuire" userId="da076b16-69e6-40ca-b632-a9ea416c9c12" providerId="ADAL" clId="{66D2C8EC-293E-4F04-AE6A-CDD078B1D21E}" dt="2021-01-04T20:00:43.140" v="276"/>
          <ac:spMkLst>
            <pc:docMk/>
            <pc:sldMk cId="591514045" sldId="272"/>
            <ac:spMk id="20" creationId="{BD949CD2-C1C7-41C0-82D6-E6DA30603BCE}"/>
          </ac:spMkLst>
        </pc:spChg>
        <pc:spChg chg="mod">
          <ac:chgData name="Marci McGuire" userId="da076b16-69e6-40ca-b632-a9ea416c9c12" providerId="ADAL" clId="{66D2C8EC-293E-4F04-AE6A-CDD078B1D21E}" dt="2021-01-04T20:00:43.140" v="276"/>
          <ac:spMkLst>
            <pc:docMk/>
            <pc:sldMk cId="591514045" sldId="272"/>
            <ac:spMk id="21" creationId="{C5E2223E-E969-4DBA-BA91-E6F468DDB619}"/>
          </ac:spMkLst>
        </pc:spChg>
        <pc:grpChg chg="del">
          <ac:chgData name="Marci McGuire" userId="da076b16-69e6-40ca-b632-a9ea416c9c12" providerId="ADAL" clId="{66D2C8EC-293E-4F04-AE6A-CDD078B1D21E}" dt="2021-01-04T19:31:03.715" v="101" actId="478"/>
          <ac:grpSpMkLst>
            <pc:docMk/>
            <pc:sldMk cId="591514045" sldId="272"/>
            <ac:grpSpMk id="13" creationId="{EF8D960C-0BEB-4294-9391-86A87F994331}"/>
          </ac:grpSpMkLst>
        </pc:grpChg>
        <pc:grpChg chg="add mod">
          <ac:chgData name="Marci McGuire" userId="da076b16-69e6-40ca-b632-a9ea416c9c12" providerId="ADAL" clId="{66D2C8EC-293E-4F04-AE6A-CDD078B1D21E}" dt="2021-01-04T20:00:43.140" v="276"/>
          <ac:grpSpMkLst>
            <pc:docMk/>
            <pc:sldMk cId="591514045" sldId="272"/>
            <ac:grpSpMk id="16" creationId="{9802EAB7-2970-46B5-821B-A2709401ACB2}"/>
          </ac:grpSpMkLst>
        </pc:grpChg>
        <pc:picChg chg="add del mod ord">
          <ac:chgData name="Marci McGuire" userId="da076b16-69e6-40ca-b632-a9ea416c9c12" providerId="ADAL" clId="{66D2C8EC-293E-4F04-AE6A-CDD078B1D21E}" dt="2021-01-04T19:32:22.738" v="110" actId="478"/>
          <ac:picMkLst>
            <pc:docMk/>
            <pc:sldMk cId="591514045" sldId="272"/>
            <ac:picMk id="14" creationId="{28F3FCE7-0089-4EE9-A80A-F94590331EEB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7" creationId="{813D6F91-845D-4500-966E-B5044487ED21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8" creationId="{5568FB11-A22A-48C8-8FEF-8DE1B1680A44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9" creationId="{15615F05-F890-4DAF-B6A1-6102EB007FED}"/>
          </ac:picMkLst>
        </pc:picChg>
      </pc:sldChg>
      <pc:sldChg chg="addSp delSp modSp add mod ord">
        <pc:chgData name="Marci McGuire" userId="da076b16-69e6-40ca-b632-a9ea416c9c12" providerId="ADAL" clId="{66D2C8EC-293E-4F04-AE6A-CDD078B1D21E}" dt="2021-01-04T19:59:32.196" v="233" actId="1037"/>
        <pc:sldMkLst>
          <pc:docMk/>
          <pc:sldMk cId="2737972825" sldId="273"/>
        </pc:sldMkLst>
        <pc:spChg chg="mod">
          <ac:chgData name="Marci McGuire" userId="da076b16-69e6-40ca-b632-a9ea416c9c12" providerId="ADAL" clId="{66D2C8EC-293E-4F04-AE6A-CDD078B1D21E}" dt="2021-01-04T19:30:19.083" v="98" actId="14100"/>
          <ac:spMkLst>
            <pc:docMk/>
            <pc:sldMk cId="2737972825" sldId="273"/>
            <ac:spMk id="2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9:35:44.079" v="125" actId="14100"/>
          <ac:spMkLst>
            <pc:docMk/>
            <pc:sldMk cId="2737972825" sldId="273"/>
            <ac:spMk id="13" creationId="{713744EE-E60B-4F8A-811F-A048A3245CFA}"/>
          </ac:spMkLst>
        </pc:spChg>
        <pc:spChg chg="mod">
          <ac:chgData name="Marci McGuire" userId="da076b16-69e6-40ca-b632-a9ea416c9c12" providerId="ADAL" clId="{66D2C8EC-293E-4F04-AE6A-CDD078B1D21E}" dt="2021-01-04T19:59:11.589" v="224"/>
          <ac:spMkLst>
            <pc:docMk/>
            <pc:sldMk cId="2737972825" sldId="273"/>
            <ac:spMk id="19" creationId="{93B9474A-E852-46A8-B2E9-4E2DF87E0684}"/>
          </ac:spMkLst>
        </pc:spChg>
        <pc:spChg chg="mod">
          <ac:chgData name="Marci McGuire" userId="da076b16-69e6-40ca-b632-a9ea416c9c12" providerId="ADAL" clId="{66D2C8EC-293E-4F04-AE6A-CDD078B1D21E}" dt="2021-01-04T19:59:32.196" v="233" actId="1037"/>
          <ac:spMkLst>
            <pc:docMk/>
            <pc:sldMk cId="2737972825" sldId="273"/>
            <ac:spMk id="20" creationId="{10D07D6C-D4FE-45E1-A45B-CBC04E93A998}"/>
          </ac:spMkLst>
        </pc:spChg>
        <pc:grpChg chg="del">
          <ac:chgData name="Marci McGuire" userId="da076b16-69e6-40ca-b632-a9ea416c9c12" providerId="ADAL" clId="{66D2C8EC-293E-4F04-AE6A-CDD078B1D21E}" dt="2021-01-04T19:59:10.132" v="223" actId="478"/>
          <ac:grpSpMkLst>
            <pc:docMk/>
            <pc:sldMk cId="2737972825" sldId="273"/>
            <ac:grpSpMk id="10" creationId="{4EAE8BFE-11F4-4E8C-BA7B-F8B228EC72EF}"/>
          </ac:grpSpMkLst>
        </pc:grpChg>
        <pc:grpChg chg="add mod">
          <ac:chgData name="Marci McGuire" userId="da076b16-69e6-40ca-b632-a9ea416c9c12" providerId="ADAL" clId="{66D2C8EC-293E-4F04-AE6A-CDD078B1D21E}" dt="2021-01-04T19:59:11.589" v="224"/>
          <ac:grpSpMkLst>
            <pc:docMk/>
            <pc:sldMk cId="2737972825" sldId="273"/>
            <ac:grpSpMk id="15" creationId="{D08E570F-E05B-4582-9785-9E3D73A51677}"/>
          </ac:grpSpMkLst>
        </pc:grpChg>
        <pc:picChg chg="del">
          <ac:chgData name="Marci McGuire" userId="da076b16-69e6-40ca-b632-a9ea416c9c12" providerId="ADAL" clId="{66D2C8EC-293E-4F04-AE6A-CDD078B1D21E}" dt="2021-01-04T19:32:12.511" v="107" actId="478"/>
          <ac:picMkLst>
            <pc:docMk/>
            <pc:sldMk cId="2737972825" sldId="273"/>
            <ac:picMk id="5" creationId="{E72C8347-D99C-49C5-952A-DCE081998EB5}"/>
          </ac:picMkLst>
        </pc:picChg>
        <pc:picChg chg="add del mod ord modCrop">
          <ac:chgData name="Marci McGuire" userId="da076b16-69e6-40ca-b632-a9ea416c9c12" providerId="ADAL" clId="{66D2C8EC-293E-4F04-AE6A-CDD078B1D21E}" dt="2021-01-04T19:36:53.784" v="127" actId="478"/>
          <ac:picMkLst>
            <pc:docMk/>
            <pc:sldMk cId="2737972825" sldId="273"/>
            <ac:picMk id="6" creationId="{948F4EA8-57F1-4E30-90CF-F2BE502276DE}"/>
          </ac:picMkLst>
        </pc:picChg>
        <pc:picChg chg="add del mod ord">
          <ac:chgData name="Marci McGuire" userId="da076b16-69e6-40ca-b632-a9ea416c9c12" providerId="ADAL" clId="{66D2C8EC-293E-4F04-AE6A-CDD078B1D21E}" dt="2021-01-04T19:38:41.586" v="148" actId="478"/>
          <ac:picMkLst>
            <pc:docMk/>
            <pc:sldMk cId="2737972825" sldId="273"/>
            <ac:picMk id="8" creationId="{3C606D6C-A4F6-4583-90FF-F250F47D7B8E}"/>
          </ac:picMkLst>
        </pc:picChg>
        <pc:picChg chg="mod">
          <ac:chgData name="Marci McGuire" userId="da076b16-69e6-40ca-b632-a9ea416c9c12" providerId="ADAL" clId="{66D2C8EC-293E-4F04-AE6A-CDD078B1D21E}" dt="2021-01-04T19:37:34.793" v="136" actId="1076"/>
          <ac:picMkLst>
            <pc:docMk/>
            <pc:sldMk cId="2737972825" sldId="273"/>
            <ac:picMk id="14" creationId="{35E5951E-A671-4DA2-AA29-467399864D95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6" creationId="{5A34E84D-BDD6-4A26-9D02-F13B2A06D4AD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7" creationId="{22C76A77-3EE6-416F-848A-47510470DF83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8" creationId="{F8768865-4B91-4117-893A-1FB091B596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by Form Last Updated date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CD11F0-125A-4832-B48C-87FE3C4E1AB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03935-8A6F-454D-8417-506684019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7788132" y="4206236"/>
              <a:ext cx="1712641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DC6235-F06F-4617-BAFA-4D62D940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2F09AB-406D-42FB-96B4-BEBEFA28293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C87C85-039F-49A1-9620-219F807C0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4E152-8BBB-4D9E-96C4-876253DD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1DBB84-BFAA-4EEB-A650-3909434E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5A809FDD-2BAC-4A66-AB77-850CE5F63B42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AD3B1B4F-DFF9-48D5-A407-13051FE3DDD0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E570F-E05B-4582-9785-9E3D73A51677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34E84D-BDD6-4A26-9D02-F13B2A06D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C76A77-3EE6-416F-848A-47510470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768865-4B91-4117-893A-1FB091B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3B9474A-E852-46A8-B2E9-4E2DF87E068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0D07D6C-D4FE-45E1-A45B-CBC04E93A998}"/>
                </a:ext>
              </a:extLst>
            </p:cNvPr>
            <p:cNvSpPr/>
            <p:nvPr/>
          </p:nvSpPr>
          <p:spPr>
            <a:xfrm>
              <a:off x="2775528" y="6038272"/>
              <a:ext cx="1625600" cy="43962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37CA4E-55E3-43CE-B33C-4B9454431C99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300B7D-E4D0-4A3E-A9D8-E8934EE1E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3781F-9DF6-43DA-A08B-60A8C311A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074838-9E14-4E0F-83E2-F263BA1F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47214D5-71E7-43CB-819E-8671A2FC4FB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F64ADFC-E0E4-48D3-8283-2C94471C12B9}"/>
                </a:ext>
              </a:extLst>
            </p:cNvPr>
            <p:cNvSpPr/>
            <p:nvPr/>
          </p:nvSpPr>
          <p:spPr>
            <a:xfrm>
              <a:off x="2761672" y="5705846"/>
              <a:ext cx="2275064" cy="28625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389</Words>
  <Application>Microsoft Office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by Form Last Updated date</vt:lpstr>
      <vt:lpstr>Quickly Access Form Details Pages</vt:lpstr>
      <vt:lpstr>Access Online Tools Where Available</vt:lpstr>
      <vt:lpstr>Download VA Form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16</cp:revision>
  <dcterms:created xsi:type="dcterms:W3CDTF">2020-12-29T23:34:35Z</dcterms:created>
  <dcterms:modified xsi:type="dcterms:W3CDTF">2021-01-04T20:00:49Z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