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Bitter" panose="020B0604020202020204"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Source Sans Pro" panose="020B0503030403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H0A/y9qsyBqer72G6NcdDUYXC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536"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Source Sans Pro"/>
                <a:ea typeface="Source Sans Pro"/>
                <a:cs typeface="Source Sans Pro"/>
                <a:sym typeface="Source Sans Pro"/>
              </a:rPr>
              <a:t>‹#›</a:t>
            </a:fld>
            <a:endParaRPr sz="1200" b="0" i="0" u="none" strike="noStrike" cap="none">
              <a:solidFill>
                <a:schemeClr val="dk1"/>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Meg</a:t>
            </a:r>
            <a:endParaRPr/>
          </a:p>
        </p:txBody>
      </p:sp>
      <p:sp>
        <p:nvSpPr>
          <p:cNvPr id="269" name="Google Shape;26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099d960cca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g1099d960cca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099d960cca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6" name="Google Shape;356;g1099d960cca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99d960cca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g1099d960cca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099d960cca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g1099d960cca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99d985ce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g1099d985ce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099d985ce1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g1099d985ce1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099d960cca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g1099d960cca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099d960c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1099d960c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099d960cca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g1099d960cca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6a0d087ab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g106a0d087ab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99d960cca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g1099d960cca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99d960cca_0_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1099d960cca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099d960cca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g1099d960cca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3"/>
          <p:cNvSpPr txBox="1">
            <a:spLocks noGrp="1"/>
          </p:cNvSpPr>
          <p:nvPr>
            <p:ph type="ctrTitle"/>
          </p:nvPr>
        </p:nvSpPr>
        <p:spPr>
          <a:xfrm>
            <a:off x="1143000" y="2571750"/>
            <a:ext cx="6858000" cy="148681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3600"/>
              <a:buFont typeface="Source Sans Pro"/>
              <a:buNone/>
              <a:defRPr sz="3600" b="1" i="0">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3"/>
          <p:cNvSpPr txBox="1">
            <a:spLocks noGrp="1"/>
          </p:cNvSpPr>
          <p:nvPr>
            <p:ph type="subTitle" idx="1"/>
          </p:nvPr>
        </p:nvSpPr>
        <p:spPr>
          <a:xfrm>
            <a:off x="1143000" y="4058560"/>
            <a:ext cx="6858000" cy="57059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chemeClr val="lt2"/>
              </a:buClr>
              <a:buSzPts val="1400"/>
              <a:buNone/>
              <a:defRPr sz="1400">
                <a:solidFill>
                  <a:schemeClr val="lt2"/>
                </a:solidFill>
              </a:defRPr>
            </a:lvl1pPr>
            <a:lvl2pPr lvl="1" algn="ctr">
              <a:lnSpc>
                <a:spcPct val="120000"/>
              </a:lnSpc>
              <a:spcBef>
                <a:spcPts val="0"/>
              </a:spcBef>
              <a:spcAft>
                <a:spcPts val="0"/>
              </a:spcAft>
              <a:buClr>
                <a:schemeClr val="dk2"/>
              </a:buClr>
              <a:buSzPts val="1500"/>
              <a:buNone/>
              <a:defRPr sz="1500"/>
            </a:lvl2pPr>
            <a:lvl3pPr lvl="2" algn="ctr">
              <a:lnSpc>
                <a:spcPct val="120000"/>
              </a:lnSpc>
              <a:spcBef>
                <a:spcPts val="600"/>
              </a:spcBef>
              <a:spcAft>
                <a:spcPts val="0"/>
              </a:spcAft>
              <a:buClr>
                <a:schemeClr val="dk2"/>
              </a:buClr>
              <a:buSzPts val="1350"/>
              <a:buNone/>
              <a:defRPr sz="1350"/>
            </a:lvl3pPr>
            <a:lvl4pPr lvl="3" algn="ctr">
              <a:lnSpc>
                <a:spcPct val="120000"/>
              </a:lnSpc>
              <a:spcBef>
                <a:spcPts val="600"/>
              </a:spcBef>
              <a:spcAft>
                <a:spcPts val="0"/>
              </a:spcAft>
              <a:buClr>
                <a:schemeClr val="dk2"/>
              </a:buClr>
              <a:buSzPts val="1200"/>
              <a:buNone/>
              <a:defRPr sz="1200"/>
            </a:lvl4pPr>
            <a:lvl5pPr lvl="4" algn="ctr">
              <a:lnSpc>
                <a:spcPct val="12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3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dark">
  <p:cSld name="Two Content dark">
    <p:bg>
      <p:bgPr>
        <a:solidFill>
          <a:schemeClr val="accent1"/>
        </a:solidFill>
        <a:effectLst/>
      </p:bgPr>
    </p:bg>
    <p:spTree>
      <p:nvGrpSpPr>
        <p:cNvPr id="1" name="Shape 74"/>
        <p:cNvGrpSpPr/>
        <p:nvPr/>
      </p:nvGrpSpPr>
      <p:grpSpPr>
        <a:xfrm>
          <a:off x="0" y="0"/>
          <a:ext cx="0" cy="0"/>
          <a:chOff x="0" y="0"/>
          <a:chExt cx="0" cy="0"/>
        </a:xfrm>
      </p:grpSpPr>
      <p:sp>
        <p:nvSpPr>
          <p:cNvPr id="75" name="Google Shape;75;p43"/>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3"/>
          <p:cNvSpPr txBox="1">
            <a:spLocks noGrp="1"/>
          </p:cNvSpPr>
          <p:nvPr>
            <p:ph type="body" idx="1"/>
          </p:nvPr>
        </p:nvSpPr>
        <p:spPr>
          <a:xfrm>
            <a:off x="457200" y="1856790"/>
            <a:ext cx="3962400" cy="2775933"/>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43"/>
          <p:cNvSpPr txBox="1">
            <a:spLocks noGrp="1"/>
          </p:cNvSpPr>
          <p:nvPr>
            <p:ph type="body" idx="2"/>
          </p:nvPr>
        </p:nvSpPr>
        <p:spPr>
          <a:xfrm>
            <a:off x="4724400" y="1856790"/>
            <a:ext cx="3962400" cy="2775933"/>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4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43"/>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2" name="Google Shape;82;p43"/>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3"/>
        <p:cNvGrpSpPr/>
        <p:nvPr/>
      </p:nvGrpSpPr>
      <p:grpSpPr>
        <a:xfrm>
          <a:off x="0" y="0"/>
          <a:ext cx="0" cy="0"/>
          <a:chOff x="0" y="0"/>
          <a:chExt cx="0" cy="0"/>
        </a:xfrm>
      </p:grpSpPr>
      <p:sp>
        <p:nvSpPr>
          <p:cNvPr id="84" name="Google Shape;84;p44"/>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44"/>
          <p:cNvSpPr txBox="1">
            <a:spLocks noGrp="1"/>
          </p:cNvSpPr>
          <p:nvPr>
            <p:ph type="body" idx="1"/>
          </p:nvPr>
        </p:nvSpPr>
        <p:spPr>
          <a:xfrm>
            <a:off x="4572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sz="1800"/>
            </a:lvl1pPr>
            <a:lvl2pPr marL="914400" lvl="1" indent="-342900" algn="l">
              <a:lnSpc>
                <a:spcPct val="120000"/>
              </a:lnSpc>
              <a:spcBef>
                <a:spcPts val="600"/>
              </a:spcBef>
              <a:spcAft>
                <a:spcPts val="0"/>
              </a:spcAft>
              <a:buClr>
                <a:schemeClr val="dk2"/>
              </a:buClr>
              <a:buSzPts val="1800"/>
              <a:buChar char="•"/>
              <a:defRPr sz="1800"/>
            </a:lvl2pPr>
            <a:lvl3pPr marL="1371600" lvl="2" indent="-342900" algn="l">
              <a:lnSpc>
                <a:spcPct val="120000"/>
              </a:lnSpc>
              <a:spcBef>
                <a:spcPts val="600"/>
              </a:spcBef>
              <a:spcAft>
                <a:spcPts val="0"/>
              </a:spcAft>
              <a:buClr>
                <a:schemeClr val="dk2"/>
              </a:buClr>
              <a:buSzPts val="1800"/>
              <a:buChar char="•"/>
              <a:defRPr sz="1800"/>
            </a:lvl3pPr>
            <a:lvl4pPr marL="1828800" lvl="3" indent="-342900" algn="l">
              <a:lnSpc>
                <a:spcPct val="120000"/>
              </a:lnSpc>
              <a:spcBef>
                <a:spcPts val="600"/>
              </a:spcBef>
              <a:spcAft>
                <a:spcPts val="0"/>
              </a:spcAft>
              <a:buClr>
                <a:schemeClr val="dk2"/>
              </a:buClr>
              <a:buSzPts val="1800"/>
              <a:buChar char="•"/>
              <a:defRPr sz="1800"/>
            </a:lvl4pPr>
            <a:lvl5pPr marL="2286000" lvl="4" indent="-342900" algn="l">
              <a:lnSpc>
                <a:spcPct val="120000"/>
              </a:lnSpc>
              <a:spcBef>
                <a:spcPts val="600"/>
              </a:spcBef>
              <a:spcAft>
                <a:spcPts val="0"/>
              </a:spcAft>
              <a:buClr>
                <a:schemeClr val="dk2"/>
              </a:buClr>
              <a:buSzPts val="1800"/>
              <a:buChar char="•"/>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9" name="Google Shape;89;p44"/>
          <p:cNvSpPr txBox="1">
            <a:spLocks noGrp="1"/>
          </p:cNvSpPr>
          <p:nvPr>
            <p:ph type="body" idx="2"/>
          </p:nvPr>
        </p:nvSpPr>
        <p:spPr>
          <a:xfrm>
            <a:off x="4572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2000"/>
              <a:buNone/>
              <a:defRPr sz="2000" b="1"/>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0" name="Google Shape;90;p44"/>
          <p:cNvSpPr txBox="1">
            <a:spLocks noGrp="1"/>
          </p:cNvSpPr>
          <p:nvPr>
            <p:ph type="body" idx="3"/>
          </p:nvPr>
        </p:nvSpPr>
        <p:spPr>
          <a:xfrm>
            <a:off x="47244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sz="1800"/>
            </a:lvl1pPr>
            <a:lvl2pPr marL="914400" lvl="1" indent="-342900" algn="l">
              <a:lnSpc>
                <a:spcPct val="120000"/>
              </a:lnSpc>
              <a:spcBef>
                <a:spcPts val="600"/>
              </a:spcBef>
              <a:spcAft>
                <a:spcPts val="0"/>
              </a:spcAft>
              <a:buClr>
                <a:schemeClr val="dk2"/>
              </a:buClr>
              <a:buSzPts val="1800"/>
              <a:buChar char="•"/>
              <a:defRPr sz="1800"/>
            </a:lvl2pPr>
            <a:lvl3pPr marL="1371600" lvl="2" indent="-342900" algn="l">
              <a:lnSpc>
                <a:spcPct val="120000"/>
              </a:lnSpc>
              <a:spcBef>
                <a:spcPts val="600"/>
              </a:spcBef>
              <a:spcAft>
                <a:spcPts val="0"/>
              </a:spcAft>
              <a:buClr>
                <a:schemeClr val="dk2"/>
              </a:buClr>
              <a:buSzPts val="1800"/>
              <a:buChar char="•"/>
              <a:defRPr sz="1800"/>
            </a:lvl3pPr>
            <a:lvl4pPr marL="1828800" lvl="3" indent="-342900" algn="l">
              <a:lnSpc>
                <a:spcPct val="120000"/>
              </a:lnSpc>
              <a:spcBef>
                <a:spcPts val="600"/>
              </a:spcBef>
              <a:spcAft>
                <a:spcPts val="0"/>
              </a:spcAft>
              <a:buClr>
                <a:schemeClr val="dk2"/>
              </a:buClr>
              <a:buSzPts val="1800"/>
              <a:buChar char="•"/>
              <a:defRPr sz="1800"/>
            </a:lvl4pPr>
            <a:lvl5pPr marL="2286000" lvl="4" indent="-342900" algn="l">
              <a:lnSpc>
                <a:spcPct val="120000"/>
              </a:lnSpc>
              <a:spcBef>
                <a:spcPts val="600"/>
              </a:spcBef>
              <a:spcAft>
                <a:spcPts val="0"/>
              </a:spcAft>
              <a:buClr>
                <a:schemeClr val="dk2"/>
              </a:buClr>
              <a:buSzPts val="1800"/>
              <a:buChar char="•"/>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1" name="Google Shape;91;p44"/>
          <p:cNvSpPr txBox="1">
            <a:spLocks noGrp="1"/>
          </p:cNvSpPr>
          <p:nvPr>
            <p:ph type="body" idx="4"/>
          </p:nvPr>
        </p:nvSpPr>
        <p:spPr>
          <a:xfrm>
            <a:off x="47244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2000"/>
              <a:buNone/>
              <a:defRPr sz="2000" b="1"/>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2" name="Google Shape;92;p44"/>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dark">
  <p:cSld name="Comparison dark">
    <p:bg>
      <p:bgPr>
        <a:solidFill>
          <a:schemeClr val="accent1"/>
        </a:solidFill>
        <a:effectLst/>
      </p:bgPr>
    </p:bg>
    <p:spTree>
      <p:nvGrpSpPr>
        <p:cNvPr id="1" name="Shape 93"/>
        <p:cNvGrpSpPr/>
        <p:nvPr/>
      </p:nvGrpSpPr>
      <p:grpSpPr>
        <a:xfrm>
          <a:off x="0" y="0"/>
          <a:ext cx="0" cy="0"/>
          <a:chOff x="0" y="0"/>
          <a:chExt cx="0" cy="0"/>
        </a:xfrm>
      </p:grpSpPr>
      <p:sp>
        <p:nvSpPr>
          <p:cNvPr id="94" name="Google Shape;94;p45"/>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4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45"/>
          <p:cNvSpPr txBox="1">
            <a:spLocks noGrp="1"/>
          </p:cNvSpPr>
          <p:nvPr>
            <p:ph type="body" idx="1"/>
          </p:nvPr>
        </p:nvSpPr>
        <p:spPr>
          <a:xfrm>
            <a:off x="4572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lt1"/>
              </a:buClr>
              <a:buSzPts val="1800"/>
              <a:buChar char="•"/>
              <a:defRPr sz="1800">
                <a:solidFill>
                  <a:schemeClr val="lt1"/>
                </a:solidFill>
              </a:defRPr>
            </a:lvl1pPr>
            <a:lvl2pPr marL="914400" lvl="1" indent="-342900" algn="l">
              <a:lnSpc>
                <a:spcPct val="120000"/>
              </a:lnSpc>
              <a:spcBef>
                <a:spcPts val="600"/>
              </a:spcBef>
              <a:spcAft>
                <a:spcPts val="0"/>
              </a:spcAft>
              <a:buClr>
                <a:schemeClr val="lt1"/>
              </a:buClr>
              <a:buSzPts val="1800"/>
              <a:buChar char="•"/>
              <a:defRPr sz="1800">
                <a:solidFill>
                  <a:schemeClr val="lt1"/>
                </a:solidFill>
              </a:defRPr>
            </a:lvl2pPr>
            <a:lvl3pPr marL="1371600" lvl="2" indent="-342900" algn="l">
              <a:lnSpc>
                <a:spcPct val="120000"/>
              </a:lnSpc>
              <a:spcBef>
                <a:spcPts val="600"/>
              </a:spcBef>
              <a:spcAft>
                <a:spcPts val="0"/>
              </a:spcAft>
              <a:buClr>
                <a:schemeClr val="lt1"/>
              </a:buClr>
              <a:buSzPts val="1800"/>
              <a:buChar char="•"/>
              <a:defRPr sz="1800">
                <a:solidFill>
                  <a:schemeClr val="lt1"/>
                </a:solidFill>
              </a:defRPr>
            </a:lvl3pPr>
            <a:lvl4pPr marL="1828800" lvl="3" indent="-342900" algn="l">
              <a:lnSpc>
                <a:spcPct val="120000"/>
              </a:lnSpc>
              <a:spcBef>
                <a:spcPts val="600"/>
              </a:spcBef>
              <a:spcAft>
                <a:spcPts val="0"/>
              </a:spcAft>
              <a:buClr>
                <a:schemeClr val="lt1"/>
              </a:buClr>
              <a:buSzPts val="1800"/>
              <a:buChar char="•"/>
              <a:defRPr sz="1800">
                <a:solidFill>
                  <a:schemeClr val="lt1"/>
                </a:solidFill>
              </a:defRPr>
            </a:lvl4pPr>
            <a:lvl5pPr marL="2286000" lvl="4" indent="-342900" algn="l">
              <a:lnSpc>
                <a:spcPct val="120000"/>
              </a:lnSpc>
              <a:spcBef>
                <a:spcPts val="600"/>
              </a:spcBef>
              <a:spcAft>
                <a:spcPts val="0"/>
              </a:spcAft>
              <a:buClr>
                <a:schemeClr val="lt1"/>
              </a:buClr>
              <a:buSzPts val="1800"/>
              <a:buChar char="•"/>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9" name="Google Shape;99;p45"/>
          <p:cNvSpPr txBox="1">
            <a:spLocks noGrp="1"/>
          </p:cNvSpPr>
          <p:nvPr>
            <p:ph type="body" idx="2"/>
          </p:nvPr>
        </p:nvSpPr>
        <p:spPr>
          <a:xfrm>
            <a:off x="4572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2000"/>
              <a:buNone/>
              <a:defRPr sz="2000" b="1">
                <a:solidFill>
                  <a:schemeClr val="lt1"/>
                </a:solidFill>
              </a:defRPr>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0" name="Google Shape;100;p45"/>
          <p:cNvSpPr txBox="1">
            <a:spLocks noGrp="1"/>
          </p:cNvSpPr>
          <p:nvPr>
            <p:ph type="body" idx="3"/>
          </p:nvPr>
        </p:nvSpPr>
        <p:spPr>
          <a:xfrm>
            <a:off x="47244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lt1"/>
              </a:buClr>
              <a:buSzPts val="1800"/>
              <a:buChar char="•"/>
              <a:defRPr sz="1800">
                <a:solidFill>
                  <a:schemeClr val="lt1"/>
                </a:solidFill>
              </a:defRPr>
            </a:lvl1pPr>
            <a:lvl2pPr marL="914400" lvl="1" indent="-342900" algn="l">
              <a:lnSpc>
                <a:spcPct val="120000"/>
              </a:lnSpc>
              <a:spcBef>
                <a:spcPts val="600"/>
              </a:spcBef>
              <a:spcAft>
                <a:spcPts val="0"/>
              </a:spcAft>
              <a:buClr>
                <a:schemeClr val="lt1"/>
              </a:buClr>
              <a:buSzPts val="1800"/>
              <a:buChar char="•"/>
              <a:defRPr sz="1800">
                <a:solidFill>
                  <a:schemeClr val="lt1"/>
                </a:solidFill>
              </a:defRPr>
            </a:lvl2pPr>
            <a:lvl3pPr marL="1371600" lvl="2" indent="-342900" algn="l">
              <a:lnSpc>
                <a:spcPct val="120000"/>
              </a:lnSpc>
              <a:spcBef>
                <a:spcPts val="600"/>
              </a:spcBef>
              <a:spcAft>
                <a:spcPts val="0"/>
              </a:spcAft>
              <a:buClr>
                <a:schemeClr val="lt1"/>
              </a:buClr>
              <a:buSzPts val="1800"/>
              <a:buChar char="•"/>
              <a:defRPr sz="1800">
                <a:solidFill>
                  <a:schemeClr val="lt1"/>
                </a:solidFill>
              </a:defRPr>
            </a:lvl3pPr>
            <a:lvl4pPr marL="1828800" lvl="3" indent="-342900" algn="l">
              <a:lnSpc>
                <a:spcPct val="120000"/>
              </a:lnSpc>
              <a:spcBef>
                <a:spcPts val="600"/>
              </a:spcBef>
              <a:spcAft>
                <a:spcPts val="0"/>
              </a:spcAft>
              <a:buClr>
                <a:schemeClr val="lt1"/>
              </a:buClr>
              <a:buSzPts val="1800"/>
              <a:buChar char="•"/>
              <a:defRPr sz="1800">
                <a:solidFill>
                  <a:schemeClr val="lt1"/>
                </a:solidFill>
              </a:defRPr>
            </a:lvl4pPr>
            <a:lvl5pPr marL="2286000" lvl="4" indent="-342900" algn="l">
              <a:lnSpc>
                <a:spcPct val="120000"/>
              </a:lnSpc>
              <a:spcBef>
                <a:spcPts val="600"/>
              </a:spcBef>
              <a:spcAft>
                <a:spcPts val="0"/>
              </a:spcAft>
              <a:buClr>
                <a:schemeClr val="lt1"/>
              </a:buClr>
              <a:buSzPts val="1800"/>
              <a:buChar char="•"/>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1" name="Google Shape;101;p45"/>
          <p:cNvSpPr txBox="1">
            <a:spLocks noGrp="1"/>
          </p:cNvSpPr>
          <p:nvPr>
            <p:ph type="body" idx="4"/>
          </p:nvPr>
        </p:nvSpPr>
        <p:spPr>
          <a:xfrm>
            <a:off x="47244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2000"/>
              <a:buNone/>
              <a:defRPr sz="2000" b="1">
                <a:solidFill>
                  <a:schemeClr val="lt1"/>
                </a:solidFill>
              </a:defRPr>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2" name="Google Shape;102;p45"/>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Boxes">
  <p:cSld name="Two Content Boxes">
    <p:spTree>
      <p:nvGrpSpPr>
        <p:cNvPr id="1" name="Shape 103"/>
        <p:cNvGrpSpPr/>
        <p:nvPr/>
      </p:nvGrpSpPr>
      <p:grpSpPr>
        <a:xfrm>
          <a:off x="0" y="0"/>
          <a:ext cx="0" cy="0"/>
          <a:chOff x="0" y="0"/>
          <a:chExt cx="0" cy="0"/>
        </a:xfrm>
      </p:grpSpPr>
      <p:sp>
        <p:nvSpPr>
          <p:cNvPr id="104" name="Google Shape;104;p46"/>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6"/>
          <p:cNvSpPr txBox="1">
            <a:spLocks noGrp="1"/>
          </p:cNvSpPr>
          <p:nvPr>
            <p:ph type="body" idx="1"/>
          </p:nvPr>
        </p:nvSpPr>
        <p:spPr>
          <a:xfrm>
            <a:off x="457200" y="1856790"/>
            <a:ext cx="4114800" cy="2775933"/>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dk2"/>
              </a:buClr>
              <a:buSzPts val="2000"/>
              <a:buChar char="•"/>
              <a:defRPr/>
            </a:lvl1pPr>
            <a:lvl2pPr marL="914400" lvl="1" indent="-355600" algn="l">
              <a:lnSpc>
                <a:spcPct val="120000"/>
              </a:lnSpc>
              <a:spcBef>
                <a:spcPts val="600"/>
              </a:spcBef>
              <a:spcAft>
                <a:spcPts val="0"/>
              </a:spcAft>
              <a:buClr>
                <a:schemeClr val="dk2"/>
              </a:buClr>
              <a:buSzPts val="2000"/>
              <a:buChar char="•"/>
              <a:defRPr/>
            </a:lvl2pPr>
            <a:lvl3pPr marL="1371600" lvl="2" indent="-355600" algn="l">
              <a:lnSpc>
                <a:spcPct val="120000"/>
              </a:lnSpc>
              <a:spcBef>
                <a:spcPts val="600"/>
              </a:spcBef>
              <a:spcAft>
                <a:spcPts val="0"/>
              </a:spcAft>
              <a:buClr>
                <a:schemeClr val="dk2"/>
              </a:buClr>
              <a:buSzPts val="2000"/>
              <a:buChar char="•"/>
              <a:defRPr/>
            </a:lvl3pPr>
            <a:lvl4pPr marL="1828800" lvl="3" indent="-355600" algn="l">
              <a:lnSpc>
                <a:spcPct val="120000"/>
              </a:lnSpc>
              <a:spcBef>
                <a:spcPts val="600"/>
              </a:spcBef>
              <a:spcAft>
                <a:spcPts val="0"/>
              </a:spcAft>
              <a:buClr>
                <a:schemeClr val="dk2"/>
              </a:buClr>
              <a:buSzPts val="2000"/>
              <a:buChar char="•"/>
              <a:defRPr/>
            </a:lvl4pPr>
            <a:lvl5pPr marL="2286000" lvl="4" indent="-355600" algn="l">
              <a:lnSpc>
                <a:spcPct val="120000"/>
              </a:lnSpc>
              <a:spcBef>
                <a:spcPts val="600"/>
              </a:spcBef>
              <a:spcAft>
                <a:spcPts val="0"/>
              </a:spcAft>
              <a:buClr>
                <a:schemeClr val="dk2"/>
              </a:buClr>
              <a:buSzPts val="20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6" name="Google Shape;106;p46"/>
          <p:cNvSpPr txBox="1">
            <a:spLocks noGrp="1"/>
          </p:cNvSpPr>
          <p:nvPr>
            <p:ph type="body" idx="2"/>
          </p:nvPr>
        </p:nvSpPr>
        <p:spPr>
          <a:xfrm>
            <a:off x="4572000" y="1856790"/>
            <a:ext cx="4114800" cy="2775933"/>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1pPr>
            <a:lvl2pPr marL="914400" lvl="1"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2pPr>
            <a:lvl3pPr marL="1371600" lvl="2"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3pPr>
            <a:lvl4pPr marL="1828800" lvl="3"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4pPr>
            <a:lvl5pPr marL="2286000" lvl="4"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7" name="Google Shape;107;p46"/>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4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10" name="Google Shape;110;p46"/>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1" name="Google Shape;111;p46"/>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Boxes dark">
  <p:cSld name="Two Content Boxes dark">
    <p:bg>
      <p:bgPr>
        <a:solidFill>
          <a:schemeClr val="accent1"/>
        </a:solidFill>
        <a:effectLst/>
      </p:bgPr>
    </p:bg>
    <p:spTree>
      <p:nvGrpSpPr>
        <p:cNvPr id="1" name="Shape 112"/>
        <p:cNvGrpSpPr/>
        <p:nvPr/>
      </p:nvGrpSpPr>
      <p:grpSpPr>
        <a:xfrm>
          <a:off x="0" y="0"/>
          <a:ext cx="0" cy="0"/>
          <a:chOff x="0" y="0"/>
          <a:chExt cx="0" cy="0"/>
        </a:xfrm>
      </p:grpSpPr>
      <p:sp>
        <p:nvSpPr>
          <p:cNvPr id="113" name="Google Shape;113;p47"/>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7"/>
          <p:cNvSpPr txBox="1">
            <a:spLocks noGrp="1"/>
          </p:cNvSpPr>
          <p:nvPr>
            <p:ph type="body" idx="1"/>
          </p:nvPr>
        </p:nvSpPr>
        <p:spPr>
          <a:xfrm>
            <a:off x="457200" y="1856790"/>
            <a:ext cx="4114800" cy="2775933"/>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5" name="Google Shape;115;p47"/>
          <p:cNvSpPr txBox="1">
            <a:spLocks noGrp="1"/>
          </p:cNvSpPr>
          <p:nvPr>
            <p:ph type="body" idx="2"/>
          </p:nvPr>
        </p:nvSpPr>
        <p:spPr>
          <a:xfrm>
            <a:off x="4572000" y="1856790"/>
            <a:ext cx="4114800" cy="2775933"/>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1pPr>
            <a:lvl2pPr marL="914400" lvl="1"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2pPr>
            <a:lvl3pPr marL="1371600" lvl="2"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3pPr>
            <a:lvl4pPr marL="1828800" lvl="3"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4pPr>
            <a:lvl5pPr marL="2286000" lvl="4"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6" name="Google Shape;116;p4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4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19" name="Google Shape;119;p47"/>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0" name="Google Shape;120;p47"/>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ntent Boxes">
  <p:cSld name="Three Content Boxes">
    <p:spTree>
      <p:nvGrpSpPr>
        <p:cNvPr id="1" name="Shape 121"/>
        <p:cNvGrpSpPr/>
        <p:nvPr/>
      </p:nvGrpSpPr>
      <p:grpSpPr>
        <a:xfrm>
          <a:off x="0" y="0"/>
          <a:ext cx="0" cy="0"/>
          <a:chOff x="0" y="0"/>
          <a:chExt cx="0" cy="0"/>
        </a:xfrm>
      </p:grpSpPr>
      <p:sp>
        <p:nvSpPr>
          <p:cNvPr id="122" name="Google Shape;122;p48"/>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8"/>
          <p:cNvSpPr txBox="1">
            <a:spLocks noGrp="1"/>
          </p:cNvSpPr>
          <p:nvPr>
            <p:ph type="body" idx="1"/>
          </p:nvPr>
        </p:nvSpPr>
        <p:spPr>
          <a:xfrm>
            <a:off x="4572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4" name="Google Shape;124;p48"/>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4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48"/>
          <p:cNvSpPr txBox="1">
            <a:spLocks noGrp="1"/>
          </p:cNvSpPr>
          <p:nvPr>
            <p:ph type="body" idx="2"/>
          </p:nvPr>
        </p:nvSpPr>
        <p:spPr>
          <a:xfrm>
            <a:off x="32004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8" name="Google Shape;128;p48"/>
          <p:cNvSpPr txBox="1">
            <a:spLocks noGrp="1"/>
          </p:cNvSpPr>
          <p:nvPr>
            <p:ph type="body" idx="3"/>
          </p:nvPr>
        </p:nvSpPr>
        <p:spPr>
          <a:xfrm>
            <a:off x="59436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9" name="Google Shape;129;p48"/>
          <p:cNvSpPr txBox="1">
            <a:spLocks noGrp="1"/>
          </p:cNvSpPr>
          <p:nvPr>
            <p:ph type="body" idx="4"/>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0" name="Google Shape;130;p48"/>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ntent Boxes dark">
  <p:cSld name="Three Content Boxes dark">
    <p:bg>
      <p:bgPr>
        <a:solidFill>
          <a:schemeClr val="accent1"/>
        </a:solidFill>
        <a:effectLst/>
      </p:bgPr>
    </p:bg>
    <p:spTree>
      <p:nvGrpSpPr>
        <p:cNvPr id="1" name="Shape 131"/>
        <p:cNvGrpSpPr/>
        <p:nvPr/>
      </p:nvGrpSpPr>
      <p:grpSpPr>
        <a:xfrm>
          <a:off x="0" y="0"/>
          <a:ext cx="0" cy="0"/>
          <a:chOff x="0" y="0"/>
          <a:chExt cx="0" cy="0"/>
        </a:xfrm>
      </p:grpSpPr>
      <p:sp>
        <p:nvSpPr>
          <p:cNvPr id="132" name="Google Shape;132;p49"/>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9"/>
          <p:cNvSpPr txBox="1">
            <a:spLocks noGrp="1"/>
          </p:cNvSpPr>
          <p:nvPr>
            <p:ph type="body" idx="1"/>
          </p:nvPr>
        </p:nvSpPr>
        <p:spPr>
          <a:xfrm>
            <a:off x="4572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4" name="Google Shape;134;p49"/>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37" name="Google Shape;137;p49"/>
          <p:cNvSpPr txBox="1">
            <a:spLocks noGrp="1"/>
          </p:cNvSpPr>
          <p:nvPr>
            <p:ph type="body" idx="2"/>
          </p:nvPr>
        </p:nvSpPr>
        <p:spPr>
          <a:xfrm>
            <a:off x="32004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8" name="Google Shape;138;p49"/>
          <p:cNvSpPr txBox="1">
            <a:spLocks noGrp="1"/>
          </p:cNvSpPr>
          <p:nvPr>
            <p:ph type="body" idx="3"/>
          </p:nvPr>
        </p:nvSpPr>
        <p:spPr>
          <a:xfrm>
            <a:off x="59436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9" name="Google Shape;139;p49"/>
          <p:cNvSpPr txBox="1">
            <a:spLocks noGrp="1"/>
          </p:cNvSpPr>
          <p:nvPr>
            <p:ph type="body" idx="4"/>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0" name="Google Shape;140;p49"/>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141"/>
        <p:cNvGrpSpPr/>
        <p:nvPr/>
      </p:nvGrpSpPr>
      <p:grpSpPr>
        <a:xfrm>
          <a:off x="0" y="0"/>
          <a:ext cx="0" cy="0"/>
          <a:chOff x="0" y="0"/>
          <a:chExt cx="0" cy="0"/>
        </a:xfrm>
      </p:grpSpPr>
      <p:sp>
        <p:nvSpPr>
          <p:cNvPr id="142" name="Google Shape;142;p50"/>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0"/>
          <p:cNvSpPr txBox="1">
            <a:spLocks noGrp="1"/>
          </p:cNvSpPr>
          <p:nvPr>
            <p:ph type="body" idx="1"/>
          </p:nvPr>
        </p:nvSpPr>
        <p:spPr>
          <a:xfrm>
            <a:off x="457200" y="1856790"/>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4" name="Google Shape;144;p50"/>
          <p:cNvSpPr txBox="1">
            <a:spLocks noGrp="1"/>
          </p:cNvSpPr>
          <p:nvPr>
            <p:ph type="body" idx="2"/>
          </p:nvPr>
        </p:nvSpPr>
        <p:spPr>
          <a:xfrm>
            <a:off x="4572000" y="1856790"/>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5" name="Google Shape;145;p5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5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5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48" name="Google Shape;148;p50"/>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9" name="Google Shape;149;p50"/>
          <p:cNvSpPr txBox="1">
            <a:spLocks noGrp="1"/>
          </p:cNvSpPr>
          <p:nvPr>
            <p:ph type="body" idx="4"/>
          </p:nvPr>
        </p:nvSpPr>
        <p:spPr>
          <a:xfrm>
            <a:off x="457200" y="3245214"/>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0" name="Google Shape;150;p50"/>
          <p:cNvSpPr txBox="1">
            <a:spLocks noGrp="1"/>
          </p:cNvSpPr>
          <p:nvPr>
            <p:ph type="body" idx="5"/>
          </p:nvPr>
        </p:nvSpPr>
        <p:spPr>
          <a:xfrm>
            <a:off x="4572000" y="3245214"/>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1" name="Google Shape;151;p50"/>
          <p:cNvSpPr txBox="1">
            <a:spLocks noGrp="1"/>
          </p:cNvSpPr>
          <p:nvPr>
            <p:ph type="body" idx="6"/>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152"/>
        <p:cNvGrpSpPr/>
        <p:nvPr/>
      </p:nvGrpSpPr>
      <p:grpSpPr>
        <a:xfrm>
          <a:off x="0" y="0"/>
          <a:ext cx="0" cy="0"/>
          <a:chOff x="0" y="0"/>
          <a:chExt cx="0" cy="0"/>
        </a:xfrm>
      </p:grpSpPr>
      <p:sp>
        <p:nvSpPr>
          <p:cNvPr id="153" name="Google Shape;153;p51"/>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51"/>
          <p:cNvSpPr txBox="1">
            <a:spLocks noGrp="1"/>
          </p:cNvSpPr>
          <p:nvPr>
            <p:ph type="body" idx="1"/>
          </p:nvPr>
        </p:nvSpPr>
        <p:spPr>
          <a:xfrm>
            <a:off x="457200" y="1856790"/>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5" name="Google Shape;155;p51"/>
          <p:cNvSpPr txBox="1">
            <a:spLocks noGrp="1"/>
          </p:cNvSpPr>
          <p:nvPr>
            <p:ph type="body" idx="2"/>
          </p:nvPr>
        </p:nvSpPr>
        <p:spPr>
          <a:xfrm>
            <a:off x="4572000" y="1856790"/>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6" name="Google Shape;156;p5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5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5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59" name="Google Shape;159;p51"/>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0" name="Google Shape;160;p51"/>
          <p:cNvSpPr txBox="1">
            <a:spLocks noGrp="1"/>
          </p:cNvSpPr>
          <p:nvPr>
            <p:ph type="body" idx="4"/>
          </p:nvPr>
        </p:nvSpPr>
        <p:spPr>
          <a:xfrm>
            <a:off x="457200" y="3245214"/>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1" name="Google Shape;161;p51"/>
          <p:cNvSpPr txBox="1">
            <a:spLocks noGrp="1"/>
          </p:cNvSpPr>
          <p:nvPr>
            <p:ph type="body" idx="5"/>
          </p:nvPr>
        </p:nvSpPr>
        <p:spPr>
          <a:xfrm>
            <a:off x="4572000" y="3245214"/>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2" name="Google Shape;162;p51"/>
          <p:cNvSpPr txBox="1">
            <a:spLocks noGrp="1"/>
          </p:cNvSpPr>
          <p:nvPr>
            <p:ph type="body" idx="6"/>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163"/>
        <p:cNvGrpSpPr/>
        <p:nvPr/>
      </p:nvGrpSpPr>
      <p:grpSpPr>
        <a:xfrm>
          <a:off x="0" y="0"/>
          <a:ext cx="0" cy="0"/>
          <a:chOff x="0" y="0"/>
          <a:chExt cx="0" cy="0"/>
        </a:xfrm>
      </p:grpSpPr>
      <p:sp>
        <p:nvSpPr>
          <p:cNvPr id="164" name="Google Shape;164;p52"/>
          <p:cNvSpPr txBox="1">
            <a:spLocks noGrp="1"/>
          </p:cNvSpPr>
          <p:nvPr>
            <p:ph type="title"/>
          </p:nvPr>
        </p:nvSpPr>
        <p:spPr>
          <a:xfrm>
            <a:off x="457200" y="514350"/>
            <a:ext cx="5333999" cy="64770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52"/>
          <p:cNvSpPr txBox="1">
            <a:spLocks noGrp="1"/>
          </p:cNvSpPr>
          <p:nvPr>
            <p:ph type="body" idx="1"/>
          </p:nvPr>
        </p:nvSpPr>
        <p:spPr>
          <a:xfrm>
            <a:off x="6096000" y="0"/>
            <a:ext cx="30480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66" name="Google Shape;166;p5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5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5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69" name="Google Shape;169;p52"/>
          <p:cNvSpPr txBox="1">
            <a:spLocks noGrp="1"/>
          </p:cNvSpPr>
          <p:nvPr>
            <p:ph type="body" idx="2"/>
          </p:nvPr>
        </p:nvSpPr>
        <p:spPr>
          <a:xfrm>
            <a:off x="457200" y="1276352"/>
            <a:ext cx="5334000" cy="335279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0" name="Google Shape;170;p52"/>
          <p:cNvSpPr txBox="1">
            <a:spLocks noGrp="1"/>
          </p:cNvSpPr>
          <p:nvPr>
            <p:ph type="body" idx="3"/>
          </p:nvPr>
        </p:nvSpPr>
        <p:spPr>
          <a:xfrm>
            <a:off x="457200" y="247650"/>
            <a:ext cx="5333999"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9"/>
        <p:cNvGrpSpPr/>
        <p:nvPr/>
      </p:nvGrpSpPr>
      <p:grpSpPr>
        <a:xfrm>
          <a:off x="0" y="0"/>
          <a:ext cx="0" cy="0"/>
          <a:chOff x="0" y="0"/>
          <a:chExt cx="0" cy="0"/>
        </a:xfrm>
      </p:grpSpPr>
      <p:sp>
        <p:nvSpPr>
          <p:cNvPr id="20" name="Google Shape;20;p34"/>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000"/>
              <a:buFont typeface="Source Sans Pro"/>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4"/>
          <p:cNvSpPr txBox="1">
            <a:spLocks noGrp="1"/>
          </p:cNvSpPr>
          <p:nvPr>
            <p:ph type="body" idx="1"/>
          </p:nvPr>
        </p:nvSpPr>
        <p:spPr>
          <a:xfrm>
            <a:off x="457200" y="1276351"/>
            <a:ext cx="8229600" cy="3352800"/>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0"/>
              </a:spcBef>
              <a:spcAft>
                <a:spcPts val="0"/>
              </a:spcAft>
              <a:buClr>
                <a:schemeClr val="dk2"/>
              </a:buClr>
              <a:buSzPts val="2400"/>
              <a:buChar char="•"/>
              <a:defRPr sz="2400"/>
            </a:lvl1pPr>
            <a:lvl2pPr marL="914400" lvl="1" indent="-355600" algn="l">
              <a:lnSpc>
                <a:spcPct val="120000"/>
              </a:lnSpc>
              <a:spcBef>
                <a:spcPts val="600"/>
              </a:spcBef>
              <a:spcAft>
                <a:spcPts val="0"/>
              </a:spcAft>
              <a:buClr>
                <a:schemeClr val="dk2"/>
              </a:buClr>
              <a:buSzPts val="2000"/>
              <a:buChar char="•"/>
              <a:defRPr sz="2000"/>
            </a:lvl2pPr>
            <a:lvl3pPr marL="1371600" lvl="2" indent="-342900" algn="l">
              <a:lnSpc>
                <a:spcPct val="120000"/>
              </a:lnSpc>
              <a:spcBef>
                <a:spcPts val="600"/>
              </a:spcBef>
              <a:spcAft>
                <a:spcPts val="0"/>
              </a:spcAft>
              <a:buClr>
                <a:schemeClr val="dk2"/>
              </a:buClr>
              <a:buSzPts val="1800"/>
              <a:buChar char="•"/>
              <a:defRPr sz="1800"/>
            </a:lvl3pPr>
            <a:lvl4pPr marL="1828800" lvl="3" indent="-304800" algn="l">
              <a:lnSpc>
                <a:spcPct val="120000"/>
              </a:lnSpc>
              <a:spcBef>
                <a:spcPts val="600"/>
              </a:spcBef>
              <a:spcAft>
                <a:spcPts val="0"/>
              </a:spcAft>
              <a:buClr>
                <a:schemeClr val="dk2"/>
              </a:buClr>
              <a:buSzPts val="1200"/>
              <a:buChar char="•"/>
              <a:defRPr sz="1200"/>
            </a:lvl4pPr>
            <a:lvl5pPr marL="2286000" lvl="4" indent="-304800" algn="l">
              <a:lnSpc>
                <a:spcPct val="120000"/>
              </a:lnSpc>
              <a:spcBef>
                <a:spcPts val="600"/>
              </a:spcBef>
              <a:spcAft>
                <a:spcPts val="0"/>
              </a:spcAft>
              <a:buClr>
                <a:schemeClr val="dk2"/>
              </a:buClr>
              <a:buSzPts val="1200"/>
              <a:buChar char="•"/>
              <a:defRPr sz="12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 name="Google Shape;22;p3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34"/>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1/3 dark">
  <p:cSld name="Image 1/3 dark">
    <p:bg>
      <p:bgPr>
        <a:solidFill>
          <a:schemeClr val="accent1"/>
        </a:solidFill>
        <a:effectLst/>
      </p:bgPr>
    </p:bg>
    <p:spTree>
      <p:nvGrpSpPr>
        <p:cNvPr id="1" name="Shape 171"/>
        <p:cNvGrpSpPr/>
        <p:nvPr/>
      </p:nvGrpSpPr>
      <p:grpSpPr>
        <a:xfrm>
          <a:off x="0" y="0"/>
          <a:ext cx="0" cy="0"/>
          <a:chOff x="0" y="0"/>
          <a:chExt cx="0" cy="0"/>
        </a:xfrm>
      </p:grpSpPr>
      <p:sp>
        <p:nvSpPr>
          <p:cNvPr id="172" name="Google Shape;172;p53"/>
          <p:cNvSpPr txBox="1">
            <a:spLocks noGrp="1"/>
          </p:cNvSpPr>
          <p:nvPr>
            <p:ph type="title"/>
          </p:nvPr>
        </p:nvSpPr>
        <p:spPr>
          <a:xfrm>
            <a:off x="457200" y="514350"/>
            <a:ext cx="5333999" cy="64770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53"/>
          <p:cNvSpPr txBox="1">
            <a:spLocks noGrp="1"/>
          </p:cNvSpPr>
          <p:nvPr>
            <p:ph type="body" idx="1"/>
          </p:nvPr>
        </p:nvSpPr>
        <p:spPr>
          <a:xfrm>
            <a:off x="6096000" y="0"/>
            <a:ext cx="30480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74" name="Google Shape;174;p5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5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5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77" name="Google Shape;177;p53"/>
          <p:cNvSpPr txBox="1">
            <a:spLocks noGrp="1"/>
          </p:cNvSpPr>
          <p:nvPr>
            <p:ph type="body" idx="2"/>
          </p:nvPr>
        </p:nvSpPr>
        <p:spPr>
          <a:xfrm>
            <a:off x="457200" y="1276352"/>
            <a:ext cx="5334000" cy="335279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8" name="Google Shape;178;p53"/>
          <p:cNvSpPr txBox="1">
            <a:spLocks noGrp="1"/>
          </p:cNvSpPr>
          <p:nvPr>
            <p:ph type="body" idx="3"/>
          </p:nvPr>
        </p:nvSpPr>
        <p:spPr>
          <a:xfrm>
            <a:off x="457200" y="247650"/>
            <a:ext cx="5333999"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179"/>
        <p:cNvGrpSpPr/>
        <p:nvPr/>
      </p:nvGrpSpPr>
      <p:grpSpPr>
        <a:xfrm>
          <a:off x="0" y="0"/>
          <a:ext cx="0" cy="0"/>
          <a:chOff x="0" y="0"/>
          <a:chExt cx="0" cy="0"/>
        </a:xfrm>
      </p:grpSpPr>
      <p:sp>
        <p:nvSpPr>
          <p:cNvPr id="180" name="Google Shape;180;p54"/>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54"/>
          <p:cNvSpPr txBox="1">
            <a:spLocks noGrp="1"/>
          </p:cNvSpPr>
          <p:nvPr>
            <p:ph type="body" idx="1"/>
          </p:nvPr>
        </p:nvSpPr>
        <p:spPr>
          <a:xfrm>
            <a:off x="4724400" y="0"/>
            <a:ext cx="44196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2" name="Google Shape;182;p5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5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5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54"/>
          <p:cNvSpPr txBox="1">
            <a:spLocks noGrp="1"/>
          </p:cNvSpPr>
          <p:nvPr>
            <p:ph type="body" idx="2"/>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6" name="Google Shape;186;p54"/>
          <p:cNvSpPr txBox="1">
            <a:spLocks noGrp="1"/>
          </p:cNvSpPr>
          <p:nvPr>
            <p:ph type="body" idx="3"/>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1/2 dark">
  <p:cSld name="Image 1/2 dark">
    <p:bg>
      <p:bgPr>
        <a:solidFill>
          <a:schemeClr val="accent1"/>
        </a:solidFill>
        <a:effectLst/>
      </p:bgPr>
    </p:bg>
    <p:spTree>
      <p:nvGrpSpPr>
        <p:cNvPr id="1" name="Shape 187"/>
        <p:cNvGrpSpPr/>
        <p:nvPr/>
      </p:nvGrpSpPr>
      <p:grpSpPr>
        <a:xfrm>
          <a:off x="0" y="0"/>
          <a:ext cx="0" cy="0"/>
          <a:chOff x="0" y="0"/>
          <a:chExt cx="0" cy="0"/>
        </a:xfrm>
      </p:grpSpPr>
      <p:sp>
        <p:nvSpPr>
          <p:cNvPr id="188" name="Google Shape;188;p55"/>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55"/>
          <p:cNvSpPr txBox="1">
            <a:spLocks noGrp="1"/>
          </p:cNvSpPr>
          <p:nvPr>
            <p:ph type="body" idx="1"/>
          </p:nvPr>
        </p:nvSpPr>
        <p:spPr>
          <a:xfrm>
            <a:off x="4724400" y="0"/>
            <a:ext cx="44196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90" name="Google Shape;190;p5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5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93" name="Google Shape;193;p55"/>
          <p:cNvSpPr txBox="1">
            <a:spLocks noGrp="1"/>
          </p:cNvSpPr>
          <p:nvPr>
            <p:ph type="body" idx="2"/>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4" name="Google Shape;194;p55"/>
          <p:cNvSpPr txBox="1">
            <a:spLocks noGrp="1"/>
          </p:cNvSpPr>
          <p:nvPr>
            <p:ph type="body" idx="3"/>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2/3">
  <p:cSld name="Image 2/3">
    <p:spTree>
      <p:nvGrpSpPr>
        <p:cNvPr id="1" name="Shape 195"/>
        <p:cNvGrpSpPr/>
        <p:nvPr/>
      </p:nvGrpSpPr>
      <p:grpSpPr>
        <a:xfrm>
          <a:off x="0" y="0"/>
          <a:ext cx="0" cy="0"/>
          <a:chOff x="0" y="0"/>
          <a:chExt cx="0" cy="0"/>
        </a:xfrm>
      </p:grpSpPr>
      <p:sp>
        <p:nvSpPr>
          <p:cNvPr id="196" name="Google Shape;196;p56"/>
          <p:cNvSpPr txBox="1">
            <a:spLocks noGrp="1"/>
          </p:cNvSpPr>
          <p:nvPr>
            <p:ph type="title"/>
          </p:nvPr>
        </p:nvSpPr>
        <p:spPr>
          <a:xfrm>
            <a:off x="457200" y="514349"/>
            <a:ext cx="2571750" cy="9858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56"/>
          <p:cNvSpPr txBox="1">
            <a:spLocks noGrp="1"/>
          </p:cNvSpPr>
          <p:nvPr>
            <p:ph type="body" idx="1"/>
          </p:nvPr>
        </p:nvSpPr>
        <p:spPr>
          <a:xfrm>
            <a:off x="3371850" y="0"/>
            <a:ext cx="577215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98" name="Google Shape;198;p56"/>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5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5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01" name="Google Shape;201;p56"/>
          <p:cNvSpPr txBox="1">
            <a:spLocks noGrp="1"/>
          </p:cNvSpPr>
          <p:nvPr>
            <p:ph type="body" idx="2"/>
          </p:nvPr>
        </p:nvSpPr>
        <p:spPr>
          <a:xfrm>
            <a:off x="457200" y="1638300"/>
            <a:ext cx="2571750" cy="299085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1600"/>
              <a:buNone/>
              <a:defRPr sz="1600"/>
            </a:lvl1pPr>
            <a:lvl2pPr marL="914400" lvl="1" indent="-228600" algn="l">
              <a:lnSpc>
                <a:spcPct val="120000"/>
              </a:lnSpc>
              <a:spcBef>
                <a:spcPts val="600"/>
              </a:spcBef>
              <a:spcAft>
                <a:spcPts val="0"/>
              </a:spcAft>
              <a:buClr>
                <a:schemeClr val="dk2"/>
              </a:buClr>
              <a:buSzPts val="1600"/>
              <a:buNone/>
              <a:defRPr sz="1600"/>
            </a:lvl2pPr>
            <a:lvl3pPr marL="1371600" lvl="2" indent="-228600" algn="l">
              <a:lnSpc>
                <a:spcPct val="120000"/>
              </a:lnSpc>
              <a:spcBef>
                <a:spcPts val="600"/>
              </a:spcBef>
              <a:spcAft>
                <a:spcPts val="0"/>
              </a:spcAft>
              <a:buClr>
                <a:schemeClr val="dk2"/>
              </a:buClr>
              <a:buSzPts val="1600"/>
              <a:buNone/>
              <a:defRPr sz="1600"/>
            </a:lvl3pPr>
            <a:lvl4pPr marL="1828800" lvl="3" indent="-228600" algn="l">
              <a:lnSpc>
                <a:spcPct val="120000"/>
              </a:lnSpc>
              <a:spcBef>
                <a:spcPts val="600"/>
              </a:spcBef>
              <a:spcAft>
                <a:spcPts val="0"/>
              </a:spcAft>
              <a:buClr>
                <a:schemeClr val="dk2"/>
              </a:buClr>
              <a:buSzPts val="1600"/>
              <a:buNone/>
              <a:defRPr sz="1600"/>
            </a:lvl4pPr>
            <a:lvl5pPr marL="2286000" lvl="4" indent="-228600" algn="l">
              <a:lnSpc>
                <a:spcPct val="120000"/>
              </a:lnSpc>
              <a:spcBef>
                <a:spcPts val="600"/>
              </a:spcBef>
              <a:spcAft>
                <a:spcPts val="0"/>
              </a:spcAft>
              <a:buClr>
                <a:schemeClr val="dk2"/>
              </a:buClr>
              <a:buSzPts val="1600"/>
              <a:buNone/>
              <a:defRPr sz="16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2" name="Google Shape;202;p56"/>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 2/3 dark">
  <p:cSld name="Image 2/3 dark">
    <p:bg>
      <p:bgPr>
        <a:solidFill>
          <a:schemeClr val="accent1"/>
        </a:solidFill>
        <a:effectLst/>
      </p:bgPr>
    </p:bg>
    <p:spTree>
      <p:nvGrpSpPr>
        <p:cNvPr id="1" name="Shape 203"/>
        <p:cNvGrpSpPr/>
        <p:nvPr/>
      </p:nvGrpSpPr>
      <p:grpSpPr>
        <a:xfrm>
          <a:off x="0" y="0"/>
          <a:ext cx="0" cy="0"/>
          <a:chOff x="0" y="0"/>
          <a:chExt cx="0" cy="0"/>
        </a:xfrm>
      </p:grpSpPr>
      <p:sp>
        <p:nvSpPr>
          <p:cNvPr id="204" name="Google Shape;204;p57"/>
          <p:cNvSpPr txBox="1">
            <a:spLocks noGrp="1"/>
          </p:cNvSpPr>
          <p:nvPr>
            <p:ph type="title"/>
          </p:nvPr>
        </p:nvSpPr>
        <p:spPr>
          <a:xfrm>
            <a:off x="457200" y="514349"/>
            <a:ext cx="2571750" cy="9858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57"/>
          <p:cNvSpPr txBox="1">
            <a:spLocks noGrp="1"/>
          </p:cNvSpPr>
          <p:nvPr>
            <p:ph type="body" idx="1"/>
          </p:nvPr>
        </p:nvSpPr>
        <p:spPr>
          <a:xfrm>
            <a:off x="3371850" y="0"/>
            <a:ext cx="577215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206" name="Google Shape;206;p5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5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5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09" name="Google Shape;209;p57"/>
          <p:cNvSpPr txBox="1">
            <a:spLocks noGrp="1"/>
          </p:cNvSpPr>
          <p:nvPr>
            <p:ph type="body" idx="2"/>
          </p:nvPr>
        </p:nvSpPr>
        <p:spPr>
          <a:xfrm>
            <a:off x="457200" y="1638300"/>
            <a:ext cx="2571750" cy="299085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1600"/>
              <a:buNone/>
              <a:defRPr sz="1600">
                <a:solidFill>
                  <a:schemeClr val="lt1"/>
                </a:solidFill>
              </a:defRPr>
            </a:lvl1pPr>
            <a:lvl2pPr marL="914400" lvl="1" indent="-228600" algn="l">
              <a:lnSpc>
                <a:spcPct val="120000"/>
              </a:lnSpc>
              <a:spcBef>
                <a:spcPts val="600"/>
              </a:spcBef>
              <a:spcAft>
                <a:spcPts val="0"/>
              </a:spcAft>
              <a:buClr>
                <a:schemeClr val="lt1"/>
              </a:buClr>
              <a:buSzPts val="1600"/>
              <a:buNone/>
              <a:defRPr sz="1600">
                <a:solidFill>
                  <a:schemeClr val="lt1"/>
                </a:solidFill>
              </a:defRPr>
            </a:lvl2pPr>
            <a:lvl3pPr marL="1371600" lvl="2" indent="-228600" algn="l">
              <a:lnSpc>
                <a:spcPct val="120000"/>
              </a:lnSpc>
              <a:spcBef>
                <a:spcPts val="600"/>
              </a:spcBef>
              <a:spcAft>
                <a:spcPts val="0"/>
              </a:spcAft>
              <a:buClr>
                <a:schemeClr val="lt1"/>
              </a:buClr>
              <a:buSzPts val="1600"/>
              <a:buNone/>
              <a:defRPr sz="1600">
                <a:solidFill>
                  <a:schemeClr val="lt1"/>
                </a:solidFill>
              </a:defRPr>
            </a:lvl3pPr>
            <a:lvl4pPr marL="1828800" lvl="3" indent="-228600" algn="l">
              <a:lnSpc>
                <a:spcPct val="120000"/>
              </a:lnSpc>
              <a:spcBef>
                <a:spcPts val="600"/>
              </a:spcBef>
              <a:spcAft>
                <a:spcPts val="0"/>
              </a:spcAft>
              <a:buClr>
                <a:schemeClr val="lt1"/>
              </a:buClr>
              <a:buSzPts val="1600"/>
              <a:buNone/>
              <a:defRPr sz="1600">
                <a:solidFill>
                  <a:schemeClr val="lt1"/>
                </a:solidFill>
              </a:defRPr>
            </a:lvl4pPr>
            <a:lvl5pPr marL="2286000" lvl="4" indent="-228600" algn="l">
              <a:lnSpc>
                <a:spcPct val="120000"/>
              </a:lnSpc>
              <a:spcBef>
                <a:spcPts val="600"/>
              </a:spcBef>
              <a:spcAft>
                <a:spcPts val="0"/>
              </a:spcAft>
              <a:buClr>
                <a:schemeClr val="lt1"/>
              </a:buClr>
              <a:buSzPts val="1600"/>
              <a:buNone/>
              <a:defRPr sz="16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0" name="Google Shape;210;p57"/>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 Wide">
  <p:cSld name="Image Wide">
    <p:spTree>
      <p:nvGrpSpPr>
        <p:cNvPr id="1" name="Shape 211"/>
        <p:cNvGrpSpPr/>
        <p:nvPr/>
      </p:nvGrpSpPr>
      <p:grpSpPr>
        <a:xfrm>
          <a:off x="0" y="0"/>
          <a:ext cx="0" cy="0"/>
          <a:chOff x="0" y="0"/>
          <a:chExt cx="0" cy="0"/>
        </a:xfrm>
      </p:grpSpPr>
      <p:sp>
        <p:nvSpPr>
          <p:cNvPr id="212" name="Google Shape;212;p58"/>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58"/>
          <p:cNvSpPr txBox="1">
            <a:spLocks noGrp="1"/>
          </p:cNvSpPr>
          <p:nvPr>
            <p:ph type="body" idx="1"/>
          </p:nvPr>
        </p:nvSpPr>
        <p:spPr>
          <a:xfrm>
            <a:off x="0" y="1276351"/>
            <a:ext cx="91440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4" name="Google Shape;214;p58"/>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5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5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17" name="Google Shape;217;p58"/>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 Wide dark">
  <p:cSld name="Image Wide dark">
    <p:bg>
      <p:bgPr>
        <a:solidFill>
          <a:schemeClr val="accent1"/>
        </a:solidFill>
        <a:effectLst/>
      </p:bgPr>
    </p:bg>
    <p:spTree>
      <p:nvGrpSpPr>
        <p:cNvPr id="1" name="Shape 218"/>
        <p:cNvGrpSpPr/>
        <p:nvPr/>
      </p:nvGrpSpPr>
      <p:grpSpPr>
        <a:xfrm>
          <a:off x="0" y="0"/>
          <a:ext cx="0" cy="0"/>
          <a:chOff x="0" y="0"/>
          <a:chExt cx="0" cy="0"/>
        </a:xfrm>
      </p:grpSpPr>
      <p:sp>
        <p:nvSpPr>
          <p:cNvPr id="219" name="Google Shape;219;p59"/>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59"/>
          <p:cNvSpPr txBox="1">
            <a:spLocks noGrp="1"/>
          </p:cNvSpPr>
          <p:nvPr>
            <p:ph type="body" idx="1"/>
          </p:nvPr>
        </p:nvSpPr>
        <p:spPr>
          <a:xfrm>
            <a:off x="0" y="1276351"/>
            <a:ext cx="91440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1" name="Google Shape;221;p59"/>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5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24" name="Google Shape;224;p59"/>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_Split 2/3">
  <p:cSld name="1_Split 2/3">
    <p:spTree>
      <p:nvGrpSpPr>
        <p:cNvPr id="1" name="Shape 225"/>
        <p:cNvGrpSpPr/>
        <p:nvPr/>
      </p:nvGrpSpPr>
      <p:grpSpPr>
        <a:xfrm>
          <a:off x="0" y="0"/>
          <a:ext cx="0" cy="0"/>
          <a:chOff x="0" y="0"/>
          <a:chExt cx="0" cy="0"/>
        </a:xfrm>
      </p:grpSpPr>
      <p:sp>
        <p:nvSpPr>
          <p:cNvPr id="226" name="Google Shape;226;p60"/>
          <p:cNvSpPr/>
          <p:nvPr/>
        </p:nvSpPr>
        <p:spPr>
          <a:xfrm>
            <a:off x="5791200" y="0"/>
            <a:ext cx="33528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Source Sans Pro"/>
              <a:ea typeface="Source Sans Pro"/>
              <a:cs typeface="Source Sans Pro"/>
              <a:sym typeface="Source Sans Pro"/>
            </a:endParaRPr>
          </a:p>
        </p:txBody>
      </p:sp>
      <p:sp>
        <p:nvSpPr>
          <p:cNvPr id="227" name="Google Shape;227;p60"/>
          <p:cNvSpPr txBox="1">
            <a:spLocks noGrp="1"/>
          </p:cNvSpPr>
          <p:nvPr>
            <p:ph type="title"/>
          </p:nvPr>
        </p:nvSpPr>
        <p:spPr>
          <a:xfrm>
            <a:off x="457201" y="514351"/>
            <a:ext cx="4994476"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6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60"/>
          <p:cNvSpPr txBox="1">
            <a:spLocks noGrp="1"/>
          </p:cNvSpPr>
          <p:nvPr>
            <p:ph type="ftr" idx="11"/>
          </p:nvPr>
        </p:nvSpPr>
        <p:spPr>
          <a:xfrm>
            <a:off x="3048000" y="4767263"/>
            <a:ext cx="2403676"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6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60"/>
          <p:cNvSpPr txBox="1">
            <a:spLocks noGrp="1"/>
          </p:cNvSpPr>
          <p:nvPr>
            <p:ph type="body" idx="1"/>
          </p:nvPr>
        </p:nvSpPr>
        <p:spPr>
          <a:xfrm>
            <a:off x="457200" y="1276350"/>
            <a:ext cx="4994476"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2" name="Google Shape;232;p60"/>
          <p:cNvSpPr txBox="1">
            <a:spLocks noGrp="1"/>
          </p:cNvSpPr>
          <p:nvPr>
            <p:ph type="body" idx="2"/>
          </p:nvPr>
        </p:nvSpPr>
        <p:spPr>
          <a:xfrm>
            <a:off x="457200" y="247650"/>
            <a:ext cx="4994476"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3" name="Google Shape;233;p60"/>
          <p:cNvSpPr txBox="1">
            <a:spLocks noGrp="1"/>
          </p:cNvSpPr>
          <p:nvPr>
            <p:ph type="body" idx="3"/>
          </p:nvPr>
        </p:nvSpPr>
        <p:spPr>
          <a:xfrm>
            <a:off x="6096000" y="514350"/>
            <a:ext cx="2590799" cy="41148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plit 1/2">
  <p:cSld name="Split 1/2">
    <p:spTree>
      <p:nvGrpSpPr>
        <p:cNvPr id="1" name="Shape 234"/>
        <p:cNvGrpSpPr/>
        <p:nvPr/>
      </p:nvGrpSpPr>
      <p:grpSpPr>
        <a:xfrm>
          <a:off x="0" y="0"/>
          <a:ext cx="0" cy="0"/>
          <a:chOff x="0" y="0"/>
          <a:chExt cx="0" cy="0"/>
        </a:xfrm>
      </p:grpSpPr>
      <p:sp>
        <p:nvSpPr>
          <p:cNvPr id="235" name="Google Shape;235;p61"/>
          <p:cNvSpPr/>
          <p:nvPr/>
        </p:nvSpPr>
        <p:spPr>
          <a:xfrm>
            <a:off x="4724400" y="0"/>
            <a:ext cx="44196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Source Sans Pro"/>
              <a:ea typeface="Source Sans Pro"/>
              <a:cs typeface="Source Sans Pro"/>
              <a:sym typeface="Source Sans Pro"/>
            </a:endParaRPr>
          </a:p>
        </p:txBody>
      </p:sp>
      <p:sp>
        <p:nvSpPr>
          <p:cNvPr id="236" name="Google Shape;236;p61"/>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6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61"/>
          <p:cNvSpPr txBox="1">
            <a:spLocks noGrp="1"/>
          </p:cNvSpPr>
          <p:nvPr>
            <p:ph type="ftr" idx="11"/>
          </p:nvPr>
        </p:nvSpPr>
        <p:spPr>
          <a:xfrm>
            <a:off x="2514600" y="4767263"/>
            <a:ext cx="19050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p6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40" name="Google Shape;240;p61"/>
          <p:cNvSpPr txBox="1">
            <a:spLocks noGrp="1"/>
          </p:cNvSpPr>
          <p:nvPr>
            <p:ph type="body" idx="1"/>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1" name="Google Shape;241;p61"/>
          <p:cNvSpPr txBox="1">
            <a:spLocks noGrp="1"/>
          </p:cNvSpPr>
          <p:nvPr>
            <p:ph type="body" idx="2"/>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2" name="Google Shape;242;p61"/>
          <p:cNvSpPr txBox="1">
            <a:spLocks noGrp="1"/>
          </p:cNvSpPr>
          <p:nvPr>
            <p:ph type="body" idx="3"/>
          </p:nvPr>
        </p:nvSpPr>
        <p:spPr>
          <a:xfrm>
            <a:off x="5069710" y="514350"/>
            <a:ext cx="3617089" cy="41148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plit 1/3">
  <p:cSld name="Split 1/3">
    <p:spTree>
      <p:nvGrpSpPr>
        <p:cNvPr id="1" name="Shape 243"/>
        <p:cNvGrpSpPr/>
        <p:nvPr/>
      </p:nvGrpSpPr>
      <p:grpSpPr>
        <a:xfrm>
          <a:off x="0" y="0"/>
          <a:ext cx="0" cy="0"/>
          <a:chOff x="0" y="0"/>
          <a:chExt cx="0" cy="0"/>
        </a:xfrm>
      </p:grpSpPr>
      <p:sp>
        <p:nvSpPr>
          <p:cNvPr id="244" name="Google Shape;244;p62"/>
          <p:cNvSpPr/>
          <p:nvPr/>
        </p:nvSpPr>
        <p:spPr>
          <a:xfrm>
            <a:off x="3352800" y="0"/>
            <a:ext cx="57912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Source Sans Pro"/>
              <a:ea typeface="Source Sans Pro"/>
              <a:cs typeface="Source Sans Pro"/>
              <a:sym typeface="Source Sans Pro"/>
            </a:endParaRPr>
          </a:p>
        </p:txBody>
      </p:sp>
      <p:sp>
        <p:nvSpPr>
          <p:cNvPr id="245" name="Google Shape;245;p6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62"/>
          <p:cNvSpPr txBox="1">
            <a:spLocks noGrp="1"/>
          </p:cNvSpPr>
          <p:nvPr>
            <p:ph type="ftr" idx="11"/>
          </p:nvPr>
        </p:nvSpPr>
        <p:spPr>
          <a:xfrm>
            <a:off x="3692324" y="4767263"/>
            <a:ext cx="2403676"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6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48" name="Google Shape;248;p62"/>
          <p:cNvSpPr txBox="1">
            <a:spLocks noGrp="1"/>
          </p:cNvSpPr>
          <p:nvPr>
            <p:ph type="body" idx="1"/>
          </p:nvPr>
        </p:nvSpPr>
        <p:spPr>
          <a:xfrm>
            <a:off x="3692324" y="514350"/>
            <a:ext cx="4994475" cy="41148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9" name="Google Shape;249;p62"/>
          <p:cNvSpPr txBox="1">
            <a:spLocks noGrp="1"/>
          </p:cNvSpPr>
          <p:nvPr>
            <p:ph type="title"/>
          </p:nvPr>
        </p:nvSpPr>
        <p:spPr>
          <a:xfrm>
            <a:off x="457200" y="514350"/>
            <a:ext cx="2571750" cy="6477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62"/>
          <p:cNvSpPr txBox="1">
            <a:spLocks noGrp="1"/>
          </p:cNvSpPr>
          <p:nvPr>
            <p:ph type="body" idx="2"/>
          </p:nvPr>
        </p:nvSpPr>
        <p:spPr>
          <a:xfrm>
            <a:off x="457200" y="1276350"/>
            <a:ext cx="2571750" cy="3352799"/>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1400"/>
              <a:buNone/>
              <a:defRPr sz="1400"/>
            </a:lvl1pPr>
            <a:lvl2pPr marL="914400" lvl="1" indent="-228600" algn="l">
              <a:lnSpc>
                <a:spcPct val="120000"/>
              </a:lnSpc>
              <a:spcBef>
                <a:spcPts val="600"/>
              </a:spcBef>
              <a:spcAft>
                <a:spcPts val="0"/>
              </a:spcAft>
              <a:buClr>
                <a:schemeClr val="dk2"/>
              </a:buClr>
              <a:buSzPts val="1400"/>
              <a:buNone/>
              <a:defRPr sz="1400"/>
            </a:lvl2pPr>
            <a:lvl3pPr marL="1371600" lvl="2" indent="-228600" algn="l">
              <a:lnSpc>
                <a:spcPct val="120000"/>
              </a:lnSpc>
              <a:spcBef>
                <a:spcPts val="600"/>
              </a:spcBef>
              <a:spcAft>
                <a:spcPts val="0"/>
              </a:spcAft>
              <a:buClr>
                <a:schemeClr val="dk2"/>
              </a:buClr>
              <a:buSzPts val="1400"/>
              <a:buNone/>
              <a:defRPr sz="1400"/>
            </a:lvl3pPr>
            <a:lvl4pPr marL="1828800" lvl="3" indent="-228600" algn="l">
              <a:lnSpc>
                <a:spcPct val="120000"/>
              </a:lnSpc>
              <a:spcBef>
                <a:spcPts val="600"/>
              </a:spcBef>
              <a:spcAft>
                <a:spcPts val="0"/>
              </a:spcAft>
              <a:buClr>
                <a:schemeClr val="dk2"/>
              </a:buClr>
              <a:buSzPts val="1400"/>
              <a:buNone/>
              <a:defRPr sz="1400"/>
            </a:lvl4pPr>
            <a:lvl5pPr marL="2286000" lvl="4" indent="-228600" algn="l">
              <a:lnSpc>
                <a:spcPct val="120000"/>
              </a:lnSpc>
              <a:spcBef>
                <a:spcPts val="600"/>
              </a:spcBef>
              <a:spcAft>
                <a:spcPts val="0"/>
              </a:spcAft>
              <a:buClr>
                <a:schemeClr val="dk2"/>
              </a:buClr>
              <a:buSzPts val="1400"/>
              <a:buNone/>
              <a:defRPr sz="14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51" name="Google Shape;251;p62"/>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26"/>
        <p:cNvGrpSpPr/>
        <p:nvPr/>
      </p:nvGrpSpPr>
      <p:grpSpPr>
        <a:xfrm>
          <a:off x="0" y="0"/>
          <a:ext cx="0" cy="0"/>
          <a:chOff x="0" y="0"/>
          <a:chExt cx="0" cy="0"/>
        </a:xfrm>
      </p:grpSpPr>
      <p:sp>
        <p:nvSpPr>
          <p:cNvPr id="27" name="Google Shape;27;p35"/>
          <p:cNvSpPr txBox="1">
            <a:spLocks noGrp="1"/>
          </p:cNvSpPr>
          <p:nvPr>
            <p:ph type="title"/>
          </p:nvPr>
        </p:nvSpPr>
        <p:spPr>
          <a:xfrm>
            <a:off x="457200" y="2208037"/>
            <a:ext cx="8229600" cy="72742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Source Sans Pro"/>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5"/>
          <p:cNvSpPr txBox="1">
            <a:spLocks noGrp="1"/>
          </p:cNvSpPr>
          <p:nvPr>
            <p:ph type="body" idx="1"/>
          </p:nvPr>
        </p:nvSpPr>
        <p:spPr>
          <a:xfrm>
            <a:off x="457200" y="1821847"/>
            <a:ext cx="8229600" cy="36180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1400"/>
              <a:buNone/>
              <a:defRPr sz="1400" b="1" i="0" cap="none">
                <a:solidFill>
                  <a:schemeClr val="lt1"/>
                </a:solidFill>
                <a:latin typeface="Source Sans Pro"/>
                <a:ea typeface="Source Sans Pro"/>
                <a:cs typeface="Source Sans Pro"/>
                <a:sym typeface="Source Sans Pro"/>
              </a:defRPr>
            </a:lvl1pPr>
            <a:lvl2pPr marL="914400" lvl="1" indent="-228600" algn="l">
              <a:lnSpc>
                <a:spcPct val="120000"/>
              </a:lnSpc>
              <a:spcBef>
                <a:spcPts val="600"/>
              </a:spcBef>
              <a:spcAft>
                <a:spcPts val="0"/>
              </a:spcAft>
              <a:buClr>
                <a:srgbClr val="8997AD"/>
              </a:buClr>
              <a:buSzPts val="1500"/>
              <a:buNone/>
              <a:defRPr sz="1500">
                <a:solidFill>
                  <a:srgbClr val="8997AD"/>
                </a:solidFill>
              </a:defRPr>
            </a:lvl2pPr>
            <a:lvl3pPr marL="1371600" lvl="2" indent="-228600" algn="l">
              <a:lnSpc>
                <a:spcPct val="120000"/>
              </a:lnSpc>
              <a:spcBef>
                <a:spcPts val="600"/>
              </a:spcBef>
              <a:spcAft>
                <a:spcPts val="0"/>
              </a:spcAft>
              <a:buClr>
                <a:srgbClr val="8997AD"/>
              </a:buClr>
              <a:buSzPts val="1350"/>
              <a:buNone/>
              <a:defRPr sz="1350">
                <a:solidFill>
                  <a:srgbClr val="8997AD"/>
                </a:solidFill>
              </a:defRPr>
            </a:lvl3pPr>
            <a:lvl4pPr marL="1828800" lvl="3" indent="-228600" algn="l">
              <a:lnSpc>
                <a:spcPct val="120000"/>
              </a:lnSpc>
              <a:spcBef>
                <a:spcPts val="600"/>
              </a:spcBef>
              <a:spcAft>
                <a:spcPts val="0"/>
              </a:spcAft>
              <a:buClr>
                <a:srgbClr val="8997AD"/>
              </a:buClr>
              <a:buSzPts val="1200"/>
              <a:buNone/>
              <a:defRPr sz="1200">
                <a:solidFill>
                  <a:srgbClr val="8997AD"/>
                </a:solidFill>
              </a:defRPr>
            </a:lvl4pPr>
            <a:lvl5pPr marL="2286000" lvl="4" indent="-228600" algn="l">
              <a:lnSpc>
                <a:spcPct val="120000"/>
              </a:lnSpc>
              <a:spcBef>
                <a:spcPts val="600"/>
              </a:spcBef>
              <a:spcAft>
                <a:spcPts val="0"/>
              </a:spcAft>
              <a:buClr>
                <a:srgbClr val="8997AD"/>
              </a:buClr>
              <a:buSzPts val="1200"/>
              <a:buNone/>
              <a:defRPr sz="1200">
                <a:solidFill>
                  <a:srgbClr val="8997AD"/>
                </a:solidFill>
              </a:defRPr>
            </a:lvl5pPr>
            <a:lvl6pPr marL="2743200" lvl="5" indent="-228600" algn="l">
              <a:lnSpc>
                <a:spcPct val="90000"/>
              </a:lnSpc>
              <a:spcBef>
                <a:spcPts val="600"/>
              </a:spcBef>
              <a:spcAft>
                <a:spcPts val="0"/>
              </a:spcAft>
              <a:buClr>
                <a:srgbClr val="8997AD"/>
              </a:buClr>
              <a:buSzPts val="1200"/>
              <a:buNone/>
              <a:defRPr sz="1200">
                <a:solidFill>
                  <a:srgbClr val="8997AD"/>
                </a:solidFill>
              </a:defRPr>
            </a:lvl6pPr>
            <a:lvl7pPr marL="3200400" lvl="6" indent="-228600" algn="l">
              <a:lnSpc>
                <a:spcPct val="90000"/>
              </a:lnSpc>
              <a:spcBef>
                <a:spcPts val="375"/>
              </a:spcBef>
              <a:spcAft>
                <a:spcPts val="0"/>
              </a:spcAft>
              <a:buClr>
                <a:srgbClr val="8997AD"/>
              </a:buClr>
              <a:buSzPts val="1200"/>
              <a:buNone/>
              <a:defRPr sz="1200">
                <a:solidFill>
                  <a:srgbClr val="8997AD"/>
                </a:solidFill>
              </a:defRPr>
            </a:lvl7pPr>
            <a:lvl8pPr marL="3657600" lvl="7" indent="-228600" algn="l">
              <a:lnSpc>
                <a:spcPct val="90000"/>
              </a:lnSpc>
              <a:spcBef>
                <a:spcPts val="375"/>
              </a:spcBef>
              <a:spcAft>
                <a:spcPts val="0"/>
              </a:spcAft>
              <a:buClr>
                <a:srgbClr val="8997AD"/>
              </a:buClr>
              <a:buSzPts val="1200"/>
              <a:buNone/>
              <a:defRPr sz="1200">
                <a:solidFill>
                  <a:srgbClr val="8997AD"/>
                </a:solidFill>
              </a:defRPr>
            </a:lvl8pPr>
            <a:lvl9pPr marL="4114800" lvl="8" indent="-228600" algn="l">
              <a:lnSpc>
                <a:spcPct val="90000"/>
              </a:lnSpc>
              <a:spcBef>
                <a:spcPts val="375"/>
              </a:spcBef>
              <a:spcAft>
                <a:spcPts val="0"/>
              </a:spcAft>
              <a:buClr>
                <a:srgbClr val="8997AD"/>
              </a:buClr>
              <a:buSzPts val="1200"/>
              <a:buNone/>
              <a:defRPr sz="1200">
                <a:solidFill>
                  <a:srgbClr val="8997AD"/>
                </a:solidFill>
              </a:defRPr>
            </a:lvl9pPr>
          </a:lstStyle>
          <a:p>
            <a:endParaRPr/>
          </a:p>
        </p:txBody>
      </p:sp>
      <p:sp>
        <p:nvSpPr>
          <p:cNvPr id="29" name="Google Shape;29;p3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cxnSp>
        <p:nvCxnSpPr>
          <p:cNvPr id="32" name="Google Shape;32;p35"/>
          <p:cNvCxnSpPr/>
          <p:nvPr/>
        </p:nvCxnSpPr>
        <p:spPr>
          <a:xfrm>
            <a:off x="457200" y="2935462"/>
            <a:ext cx="8229600"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2"/>
        <p:cNvGrpSpPr/>
        <p:nvPr/>
      </p:nvGrpSpPr>
      <p:grpSpPr>
        <a:xfrm>
          <a:off x="0" y="0"/>
          <a:ext cx="0" cy="0"/>
          <a:chOff x="0" y="0"/>
          <a:chExt cx="0" cy="0"/>
        </a:xfrm>
      </p:grpSpPr>
      <p:sp>
        <p:nvSpPr>
          <p:cNvPr id="253" name="Google Shape;253;p6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4" name="Google Shape;254;p6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p6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256"/>
        <p:cNvGrpSpPr/>
        <p:nvPr/>
      </p:nvGrpSpPr>
      <p:grpSpPr>
        <a:xfrm>
          <a:off x="0" y="0"/>
          <a:ext cx="0" cy="0"/>
          <a:chOff x="0" y="0"/>
          <a:chExt cx="0" cy="0"/>
        </a:xfrm>
      </p:grpSpPr>
      <p:sp>
        <p:nvSpPr>
          <p:cNvPr id="257" name="Google Shape;257;p6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6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6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0"/>
        <p:cNvGrpSpPr/>
        <p:nvPr/>
      </p:nvGrpSpPr>
      <p:grpSpPr>
        <a:xfrm>
          <a:off x="0" y="0"/>
          <a:ext cx="0" cy="0"/>
          <a:chOff x="0" y="0"/>
          <a:chExt cx="0" cy="0"/>
        </a:xfrm>
      </p:grpSpPr>
      <p:pic>
        <p:nvPicPr>
          <p:cNvPr id="261" name="Google Shape;261;p65" descr="&quot;&quot;"/>
          <p:cNvPicPr preferRelativeResize="0"/>
          <p:nvPr/>
        </p:nvPicPr>
        <p:blipFill rotWithShape="1">
          <a:blip r:embed="rId2">
            <a:alphaModFix/>
          </a:blip>
          <a:srcRect/>
          <a:stretch/>
        </p:blipFill>
        <p:spPr>
          <a:xfrm>
            <a:off x="1" y="1"/>
            <a:ext cx="3222783" cy="2350727"/>
          </a:xfrm>
          <a:prstGeom prst="rect">
            <a:avLst/>
          </a:prstGeom>
          <a:noFill/>
          <a:ln>
            <a:noFill/>
          </a:ln>
        </p:spPr>
      </p:pic>
      <p:sp>
        <p:nvSpPr>
          <p:cNvPr id="262" name="Google Shape;262;p65"/>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65"/>
          <p:cNvSpPr txBox="1">
            <a:spLocks noGrp="1"/>
          </p:cNvSpPr>
          <p:nvPr>
            <p:ph type="sldNum" idx="12"/>
          </p:nvPr>
        </p:nvSpPr>
        <p:spPr>
          <a:xfrm>
            <a:off x="6457950" y="4521217"/>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64" name="Google Shape;264;p65"/>
          <p:cNvSpPr txBox="1">
            <a:spLocks noGrp="1"/>
          </p:cNvSpPr>
          <p:nvPr>
            <p:ph type="ftr" idx="11"/>
          </p:nvPr>
        </p:nvSpPr>
        <p:spPr>
          <a:xfrm>
            <a:off x="3028950" y="4521217"/>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65" name="Google Shape;265;p65" descr="&quot;&quot;"/>
          <p:cNvPicPr preferRelativeResize="0"/>
          <p:nvPr/>
        </p:nvPicPr>
        <p:blipFill rotWithShape="1">
          <a:blip r:embed="rId3">
            <a:alphaModFix/>
          </a:blip>
          <a:srcRect/>
          <a:stretch/>
        </p:blipFill>
        <p:spPr>
          <a:xfrm>
            <a:off x="0" y="4901184"/>
            <a:ext cx="9144000" cy="2423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66"/>
          <p:cNvSpPr txBox="1">
            <a:spLocks noGrp="1"/>
          </p:cNvSpPr>
          <p:nvPr>
            <p:ph type="title"/>
          </p:nvPr>
        </p:nvSpPr>
        <p:spPr>
          <a:xfrm>
            <a:off x="457200" y="514351"/>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000"/>
              <a:buFont typeface="Source Sans Pro"/>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6"/>
          <p:cNvSpPr txBox="1">
            <a:spLocks noGrp="1"/>
          </p:cNvSpPr>
          <p:nvPr>
            <p:ph type="body" idx="1"/>
          </p:nvPr>
        </p:nvSpPr>
        <p:spPr>
          <a:xfrm>
            <a:off x="457200" y="1276351"/>
            <a:ext cx="8229600" cy="3352800"/>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0"/>
              </a:spcBef>
              <a:spcAft>
                <a:spcPts val="0"/>
              </a:spcAft>
              <a:buClr>
                <a:schemeClr val="dk2"/>
              </a:buClr>
              <a:buSzPts val="2400"/>
              <a:buChar char="•"/>
              <a:defRPr sz="2400"/>
            </a:lvl1pPr>
            <a:lvl2pPr marL="914400" lvl="1" indent="-355600" algn="l">
              <a:lnSpc>
                <a:spcPct val="120000"/>
              </a:lnSpc>
              <a:spcBef>
                <a:spcPts val="600"/>
              </a:spcBef>
              <a:spcAft>
                <a:spcPts val="0"/>
              </a:spcAft>
              <a:buClr>
                <a:schemeClr val="dk2"/>
              </a:buClr>
              <a:buSzPts val="2000"/>
              <a:buChar char="•"/>
              <a:defRPr sz="2000"/>
            </a:lvl2pPr>
            <a:lvl3pPr marL="1371600" lvl="2" indent="-342900" algn="l">
              <a:lnSpc>
                <a:spcPct val="120000"/>
              </a:lnSpc>
              <a:spcBef>
                <a:spcPts val="600"/>
              </a:spcBef>
              <a:spcAft>
                <a:spcPts val="0"/>
              </a:spcAft>
              <a:buClr>
                <a:schemeClr val="dk2"/>
              </a:buClr>
              <a:buSzPts val="1800"/>
              <a:buChar char="•"/>
              <a:defRPr sz="1800"/>
            </a:lvl3pPr>
            <a:lvl4pPr marL="1828800" lvl="3" indent="-304800" algn="l">
              <a:lnSpc>
                <a:spcPct val="120000"/>
              </a:lnSpc>
              <a:spcBef>
                <a:spcPts val="600"/>
              </a:spcBef>
              <a:spcAft>
                <a:spcPts val="0"/>
              </a:spcAft>
              <a:buClr>
                <a:schemeClr val="dk2"/>
              </a:buClr>
              <a:buSzPts val="1200"/>
              <a:buChar char="•"/>
              <a:defRPr sz="1200"/>
            </a:lvl4pPr>
            <a:lvl5pPr marL="2286000" lvl="4" indent="-304800" algn="l">
              <a:lnSpc>
                <a:spcPct val="120000"/>
              </a:lnSpc>
              <a:spcBef>
                <a:spcPts val="600"/>
              </a:spcBef>
              <a:spcAft>
                <a:spcPts val="0"/>
              </a:spcAft>
              <a:buClr>
                <a:schemeClr val="dk2"/>
              </a:buClr>
              <a:buSzPts val="1200"/>
              <a:buChar char="•"/>
              <a:defRPr sz="12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66"/>
          <p:cNvSpPr txBox="1">
            <a:spLocks noGrp="1"/>
          </p:cNvSpPr>
          <p:nvPr>
            <p:ph type="dt" idx="10"/>
          </p:nvPr>
        </p:nvSpPr>
        <p:spPr>
          <a:xfrm>
            <a:off x="457200" y="4767264"/>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6"/>
          <p:cNvSpPr txBox="1">
            <a:spLocks noGrp="1"/>
          </p:cNvSpPr>
          <p:nvPr>
            <p:ph type="sldNum" idx="12"/>
          </p:nvPr>
        </p:nvSpPr>
        <p:spPr>
          <a:xfrm>
            <a:off x="8001000" y="4767264"/>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66"/>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400"/>
              <a:buNone/>
              <a:defRPr/>
            </a:lvl2pPr>
            <a:lvl3pPr lvl="2" algn="l">
              <a:lnSpc>
                <a:spcPct val="100000"/>
              </a:lnSpc>
              <a:spcBef>
                <a:spcPts val="0"/>
              </a:spcBef>
              <a:spcAft>
                <a:spcPts val="0"/>
              </a:spcAft>
              <a:buClr>
                <a:schemeClr val="accent1"/>
              </a:buClr>
              <a:buSzPts val="1400"/>
              <a:buNone/>
              <a:defRPr/>
            </a:lvl3pPr>
            <a:lvl4pPr lvl="3" algn="l">
              <a:lnSpc>
                <a:spcPct val="100000"/>
              </a:lnSpc>
              <a:spcBef>
                <a:spcPts val="0"/>
              </a:spcBef>
              <a:spcAft>
                <a:spcPts val="0"/>
              </a:spcAft>
              <a:buClr>
                <a:schemeClr val="accent1"/>
              </a:buClr>
              <a:buSzPts val="1400"/>
              <a:buNone/>
              <a:defRPr/>
            </a:lvl4pPr>
            <a:lvl5pPr lvl="4" algn="l">
              <a:lnSpc>
                <a:spcPct val="100000"/>
              </a:lnSpc>
              <a:spcBef>
                <a:spcPts val="0"/>
              </a:spcBef>
              <a:spcAft>
                <a:spcPts val="0"/>
              </a:spcAft>
              <a:buClr>
                <a:schemeClr val="accent1"/>
              </a:buClr>
              <a:buSzPts val="1400"/>
              <a:buNone/>
              <a:defRPr/>
            </a:lvl5pPr>
            <a:lvl6pPr lvl="5" algn="l">
              <a:lnSpc>
                <a:spcPct val="100000"/>
              </a:lnSpc>
              <a:spcBef>
                <a:spcPts val="0"/>
              </a:spcBef>
              <a:spcAft>
                <a:spcPts val="0"/>
              </a:spcAft>
              <a:buClr>
                <a:schemeClr val="accent1"/>
              </a:buClr>
              <a:buSzPts val="1400"/>
              <a:buNone/>
              <a:defRPr/>
            </a:lvl6pPr>
            <a:lvl7pPr lvl="6" algn="l">
              <a:lnSpc>
                <a:spcPct val="100000"/>
              </a:lnSpc>
              <a:spcBef>
                <a:spcPts val="0"/>
              </a:spcBef>
              <a:spcAft>
                <a:spcPts val="0"/>
              </a:spcAft>
              <a:buClr>
                <a:schemeClr val="accent1"/>
              </a:buClr>
              <a:buSzPts val="1400"/>
              <a:buNone/>
              <a:defRPr/>
            </a:lvl7pPr>
            <a:lvl8pPr lvl="7" algn="l">
              <a:lnSpc>
                <a:spcPct val="100000"/>
              </a:lnSpc>
              <a:spcBef>
                <a:spcPts val="0"/>
              </a:spcBef>
              <a:spcAft>
                <a:spcPts val="0"/>
              </a:spcAft>
              <a:buClr>
                <a:schemeClr val="accent1"/>
              </a:buClr>
              <a:buSzPts val="1400"/>
              <a:buNone/>
              <a:defRPr/>
            </a:lvl8pPr>
            <a:lvl9pPr lvl="8" algn="l">
              <a:lnSpc>
                <a:spcPct val="100000"/>
              </a:lnSpc>
              <a:spcBef>
                <a:spcPts val="0"/>
              </a:spcBef>
              <a:spcAft>
                <a:spcPts val="0"/>
              </a:spcAft>
              <a:buClr>
                <a:schemeClr val="accent1"/>
              </a:buClr>
              <a:buSzPts val="1400"/>
              <a:buNone/>
              <a:defRPr/>
            </a:lvl9pPr>
          </a:lstStyle>
          <a:p>
            <a:endParaRPr/>
          </a:p>
        </p:txBody>
      </p:sp>
      <p:sp>
        <p:nvSpPr>
          <p:cNvPr id="42" name="Google Shape;42;p36"/>
          <p:cNvSpPr txBox="1">
            <a:spLocks noGrp="1"/>
          </p:cNvSpPr>
          <p:nvPr>
            <p:ph type="body" idx="1"/>
          </p:nvPr>
        </p:nvSpPr>
        <p:spPr>
          <a:xfrm>
            <a:off x="457200" y="777910"/>
            <a:ext cx="3962400" cy="3488700"/>
          </a:xfrm>
          <a:prstGeom prst="rect">
            <a:avLst/>
          </a:prstGeom>
          <a:noFill/>
          <a:ln>
            <a:noFill/>
          </a:ln>
        </p:spPr>
        <p:txBody>
          <a:bodyPr spcFirstLastPara="1" wrap="square" lIns="34275" tIns="34275" rIns="34275" bIns="34275" anchor="t" anchorCtr="0">
            <a:noAutofit/>
          </a:bodyPr>
          <a:lstStyle>
            <a:lvl1pPr marL="457200" lvl="0"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a:lnSpc>
                <a:spcPct val="120000"/>
              </a:lnSpc>
              <a:spcBef>
                <a:spcPts val="600"/>
              </a:spcBef>
              <a:spcAft>
                <a:spcPts val="0"/>
              </a:spcAft>
              <a:buClr>
                <a:srgbClr val="454454"/>
              </a:buClr>
              <a:buSzPts val="1400"/>
              <a:buChar char="•"/>
              <a:defRPr/>
            </a:lvl6pPr>
            <a:lvl7pPr marL="3200400" lvl="6" indent="-317500" algn="l">
              <a:lnSpc>
                <a:spcPct val="120000"/>
              </a:lnSpc>
              <a:spcBef>
                <a:spcPts val="600"/>
              </a:spcBef>
              <a:spcAft>
                <a:spcPts val="0"/>
              </a:spcAft>
              <a:buClr>
                <a:srgbClr val="454454"/>
              </a:buClr>
              <a:buSzPts val="1400"/>
              <a:buChar char="•"/>
              <a:defRPr/>
            </a:lvl7pPr>
            <a:lvl8pPr marL="3657600" lvl="7" indent="-317500" algn="l">
              <a:lnSpc>
                <a:spcPct val="120000"/>
              </a:lnSpc>
              <a:spcBef>
                <a:spcPts val="600"/>
              </a:spcBef>
              <a:spcAft>
                <a:spcPts val="0"/>
              </a:spcAft>
              <a:buClr>
                <a:srgbClr val="454454"/>
              </a:buClr>
              <a:buSzPts val="1400"/>
              <a:buChar char="•"/>
              <a:defRPr/>
            </a:lvl8pPr>
            <a:lvl9pPr marL="4114800" lvl="8" indent="-317500" algn="l">
              <a:lnSpc>
                <a:spcPct val="120000"/>
              </a:lnSpc>
              <a:spcBef>
                <a:spcPts val="600"/>
              </a:spcBef>
              <a:spcAft>
                <a:spcPts val="0"/>
              </a:spcAft>
              <a:buClr>
                <a:srgbClr val="454454"/>
              </a:buClr>
              <a:buSzPts val="1400"/>
              <a:buChar char="•"/>
              <a:defRPr/>
            </a:lvl9pPr>
          </a:lstStyle>
          <a:p>
            <a:endParaRPr/>
          </a:p>
        </p:txBody>
      </p:sp>
      <p:sp>
        <p:nvSpPr>
          <p:cNvPr id="43" name="Google Shape;43;p3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7F8EA3"/>
              </a:buClr>
              <a:buSzPts val="900"/>
              <a:buFont typeface="Avenir"/>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36"/>
          <p:cNvSpPr txBox="1">
            <a:spLocks noGrp="1"/>
          </p:cNvSpPr>
          <p:nvPr>
            <p:ph type="body" idx="2"/>
          </p:nvPr>
        </p:nvSpPr>
        <p:spPr>
          <a:xfrm>
            <a:off x="609600" y="400050"/>
            <a:ext cx="7543800" cy="266700"/>
          </a:xfrm>
          <a:prstGeom prst="rect">
            <a:avLst/>
          </a:prstGeom>
          <a:noFill/>
          <a:ln>
            <a:noFill/>
          </a:ln>
        </p:spPr>
        <p:txBody>
          <a:bodyPr spcFirstLastPara="1" wrap="square" lIns="34275" tIns="34275" rIns="34275" bIns="34275" anchor="t" anchorCtr="0">
            <a:noAutofit/>
          </a:bodyPr>
          <a:lstStyle>
            <a:lvl1pPr marL="457200" lvl="0" indent="-22860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a:lnSpc>
                <a:spcPct val="120000"/>
              </a:lnSpc>
              <a:spcBef>
                <a:spcPts val="600"/>
              </a:spcBef>
              <a:spcAft>
                <a:spcPts val="0"/>
              </a:spcAft>
              <a:buClr>
                <a:srgbClr val="454454"/>
              </a:buClr>
              <a:buSzPts val="1400"/>
              <a:buNone/>
              <a:defRPr/>
            </a:lvl2pPr>
            <a:lvl3pPr marL="1371600" lvl="2" indent="-228600" algn="l">
              <a:lnSpc>
                <a:spcPct val="120000"/>
              </a:lnSpc>
              <a:spcBef>
                <a:spcPts val="600"/>
              </a:spcBef>
              <a:spcAft>
                <a:spcPts val="0"/>
              </a:spcAft>
              <a:buClr>
                <a:srgbClr val="454454"/>
              </a:buClr>
              <a:buSzPts val="1400"/>
              <a:buNone/>
              <a:defRPr/>
            </a:lvl3pPr>
            <a:lvl4pPr marL="1828800" lvl="3" indent="-228600" algn="l">
              <a:lnSpc>
                <a:spcPct val="120000"/>
              </a:lnSpc>
              <a:spcBef>
                <a:spcPts val="600"/>
              </a:spcBef>
              <a:spcAft>
                <a:spcPts val="0"/>
              </a:spcAft>
              <a:buClr>
                <a:srgbClr val="454454"/>
              </a:buClr>
              <a:buSzPts val="1400"/>
              <a:buNone/>
              <a:defRPr/>
            </a:lvl4pPr>
            <a:lvl5pPr marL="2286000" lvl="4" indent="-228600" algn="l">
              <a:lnSpc>
                <a:spcPct val="120000"/>
              </a:lnSpc>
              <a:spcBef>
                <a:spcPts val="600"/>
              </a:spcBef>
              <a:spcAft>
                <a:spcPts val="0"/>
              </a:spcAft>
              <a:buClr>
                <a:srgbClr val="454454"/>
              </a:buClr>
              <a:buSzPts val="1400"/>
              <a:buNone/>
              <a:defRPr/>
            </a:lvl5pPr>
            <a:lvl6pPr marL="2743200" lvl="5" indent="-317500" algn="l">
              <a:lnSpc>
                <a:spcPct val="120000"/>
              </a:lnSpc>
              <a:spcBef>
                <a:spcPts val="600"/>
              </a:spcBef>
              <a:spcAft>
                <a:spcPts val="0"/>
              </a:spcAft>
              <a:buClr>
                <a:srgbClr val="454454"/>
              </a:buClr>
              <a:buSzPts val="1400"/>
              <a:buChar char="•"/>
              <a:defRPr/>
            </a:lvl6pPr>
            <a:lvl7pPr marL="3200400" lvl="6" indent="-317500" algn="l">
              <a:lnSpc>
                <a:spcPct val="120000"/>
              </a:lnSpc>
              <a:spcBef>
                <a:spcPts val="600"/>
              </a:spcBef>
              <a:spcAft>
                <a:spcPts val="0"/>
              </a:spcAft>
              <a:buClr>
                <a:srgbClr val="454454"/>
              </a:buClr>
              <a:buSzPts val="1400"/>
              <a:buChar char="•"/>
              <a:defRPr/>
            </a:lvl7pPr>
            <a:lvl8pPr marL="3657600" lvl="7" indent="-317500" algn="l">
              <a:lnSpc>
                <a:spcPct val="120000"/>
              </a:lnSpc>
              <a:spcBef>
                <a:spcPts val="600"/>
              </a:spcBef>
              <a:spcAft>
                <a:spcPts val="0"/>
              </a:spcAft>
              <a:buClr>
                <a:srgbClr val="454454"/>
              </a:buClr>
              <a:buSzPts val="1400"/>
              <a:buChar char="•"/>
              <a:defRPr/>
            </a:lvl8pPr>
            <a:lvl9pPr marL="4114800" lvl="8" indent="-317500" algn="l">
              <a:lnSpc>
                <a:spcPct val="120000"/>
              </a:lnSpc>
              <a:spcBef>
                <a:spcPts val="600"/>
              </a:spcBef>
              <a:spcAft>
                <a:spcPts val="0"/>
              </a:spcAft>
              <a:buClr>
                <a:srgbClr val="454454"/>
              </a:buClr>
              <a:buSzPts val="1400"/>
              <a:buChar char="•"/>
              <a:defRPr/>
            </a:lvl9pPr>
          </a:lstStyle>
          <a:p>
            <a:endParaRPr/>
          </a:p>
        </p:txBody>
      </p:sp>
      <p:sp>
        <p:nvSpPr>
          <p:cNvPr id="45" name="Google Shape;45;p36"/>
          <p:cNvSpPr txBox="1">
            <a:spLocks noGrp="1"/>
          </p:cNvSpPr>
          <p:nvPr>
            <p:ph type="ftr" idx="11"/>
          </p:nvPr>
        </p:nvSpPr>
        <p:spPr>
          <a:xfrm>
            <a:off x="364121" y="4688882"/>
            <a:ext cx="30861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97AD"/>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46"/>
        <p:cNvGrpSpPr/>
        <p:nvPr/>
      </p:nvGrpSpPr>
      <p:grpSpPr>
        <a:xfrm>
          <a:off x="0" y="0"/>
          <a:ext cx="0" cy="0"/>
          <a:chOff x="0" y="0"/>
          <a:chExt cx="0" cy="0"/>
        </a:xfrm>
      </p:grpSpPr>
      <p:pic>
        <p:nvPicPr>
          <p:cNvPr id="47" name="Google Shape;47;p37"/>
          <p:cNvPicPr preferRelativeResize="0"/>
          <p:nvPr/>
        </p:nvPicPr>
        <p:blipFill rotWithShape="1">
          <a:blip r:embed="rId2">
            <a:alphaModFix amt="10000"/>
          </a:blip>
          <a:srcRect/>
          <a:stretch/>
        </p:blipFill>
        <p:spPr>
          <a:xfrm>
            <a:off x="0" y="4584"/>
            <a:ext cx="9144000" cy="5134332"/>
          </a:xfrm>
          <a:prstGeom prst="rect">
            <a:avLst/>
          </a:prstGeom>
          <a:noFill/>
          <a:ln>
            <a:noFill/>
          </a:ln>
        </p:spPr>
      </p:pic>
      <p:sp>
        <p:nvSpPr>
          <p:cNvPr id="48" name="Google Shape;48;p37"/>
          <p:cNvSpPr txBox="1">
            <a:spLocks noGrp="1"/>
          </p:cNvSpPr>
          <p:nvPr>
            <p:ph type="title"/>
          </p:nvPr>
        </p:nvSpPr>
        <p:spPr>
          <a:xfrm>
            <a:off x="457200" y="1276350"/>
            <a:ext cx="7543800" cy="16591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Source Sans Pro"/>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52" name="Google Shape;52;p37"/>
          <p:cNvSpPr txBox="1">
            <a:spLocks noGrp="1"/>
          </p:cNvSpPr>
          <p:nvPr>
            <p:ph type="body" idx="1"/>
          </p:nvPr>
        </p:nvSpPr>
        <p:spPr>
          <a:xfrm>
            <a:off x="457200" y="2971975"/>
            <a:ext cx="7543800" cy="5027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53"/>
        <p:cNvGrpSpPr/>
        <p:nvPr/>
      </p:nvGrpSpPr>
      <p:grpSpPr>
        <a:xfrm>
          <a:off x="0" y="0"/>
          <a:ext cx="0" cy="0"/>
          <a:chOff x="0" y="0"/>
          <a:chExt cx="0" cy="0"/>
        </a:xfrm>
      </p:grpSpPr>
      <p:sp>
        <p:nvSpPr>
          <p:cNvPr id="54" name="Google Shape;54;p39"/>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39"/>
          <p:cNvSpPr txBox="1">
            <a:spLocks noGrp="1"/>
          </p:cNvSpPr>
          <p:nvPr>
            <p:ph type="body" idx="1"/>
          </p:nvPr>
        </p:nvSpPr>
        <p:spPr>
          <a:xfrm>
            <a:off x="457200" y="247650"/>
            <a:ext cx="8229600" cy="43815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800"/>
              <a:buNone/>
              <a:defRPr sz="2800">
                <a:solidFill>
                  <a:schemeClr val="lt1"/>
                </a:solidFill>
              </a:defRPr>
            </a:lvl1pPr>
            <a:lvl2pPr marL="914400" lvl="1" indent="-228600" algn="l">
              <a:lnSpc>
                <a:spcPct val="120000"/>
              </a:lnSpc>
              <a:spcBef>
                <a:spcPts val="600"/>
              </a:spcBef>
              <a:spcAft>
                <a:spcPts val="0"/>
              </a:spcAft>
              <a:buClr>
                <a:schemeClr val="dk2"/>
              </a:buClr>
              <a:buSzPts val="2800"/>
              <a:buNone/>
              <a:defRPr sz="2800"/>
            </a:lvl2pPr>
            <a:lvl3pPr marL="1371600" lvl="2" indent="-228600" algn="l">
              <a:lnSpc>
                <a:spcPct val="120000"/>
              </a:lnSpc>
              <a:spcBef>
                <a:spcPts val="600"/>
              </a:spcBef>
              <a:spcAft>
                <a:spcPts val="0"/>
              </a:spcAft>
              <a:buClr>
                <a:schemeClr val="dk2"/>
              </a:buClr>
              <a:buSzPts val="2800"/>
              <a:buNone/>
              <a:defRPr sz="2800"/>
            </a:lvl3pPr>
            <a:lvl4pPr marL="1828800" lvl="3" indent="-228600" algn="l">
              <a:lnSpc>
                <a:spcPct val="120000"/>
              </a:lnSpc>
              <a:spcBef>
                <a:spcPts val="600"/>
              </a:spcBef>
              <a:spcAft>
                <a:spcPts val="0"/>
              </a:spcAft>
              <a:buClr>
                <a:schemeClr val="dk2"/>
              </a:buClr>
              <a:buSzPts val="2800"/>
              <a:buNone/>
              <a:defRPr sz="2800"/>
            </a:lvl4pPr>
            <a:lvl5pPr marL="2286000" lvl="4" indent="-228600" algn="l">
              <a:lnSpc>
                <a:spcPct val="120000"/>
              </a:lnSpc>
              <a:spcBef>
                <a:spcPts val="600"/>
              </a:spcBef>
              <a:spcAft>
                <a:spcPts val="0"/>
              </a:spcAft>
              <a:buClr>
                <a:schemeClr val="dk2"/>
              </a:buClr>
              <a:buSzPts val="2800"/>
              <a:buNone/>
              <a:defRPr sz="2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dark">
  <p:cSld name="Title and Content dark">
    <p:bg>
      <p:bgPr>
        <a:solidFill>
          <a:schemeClr val="accent1"/>
        </a:solidFill>
        <a:effectLst/>
      </p:bgPr>
    </p:bg>
    <p:spTree>
      <p:nvGrpSpPr>
        <p:cNvPr id="1" name="Shape 58"/>
        <p:cNvGrpSpPr/>
        <p:nvPr/>
      </p:nvGrpSpPr>
      <p:grpSpPr>
        <a:xfrm>
          <a:off x="0" y="0"/>
          <a:ext cx="0" cy="0"/>
          <a:chOff x="0" y="0"/>
          <a:chExt cx="0" cy="0"/>
        </a:xfrm>
      </p:grpSpPr>
      <p:sp>
        <p:nvSpPr>
          <p:cNvPr id="59" name="Google Shape;59;p41"/>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body" idx="1"/>
          </p:nvPr>
        </p:nvSpPr>
        <p:spPr>
          <a:xfrm>
            <a:off x="457200" y="1276351"/>
            <a:ext cx="75438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1" name="Google Shape;61;p4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41"/>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5"/>
        <p:cNvGrpSpPr/>
        <p:nvPr/>
      </p:nvGrpSpPr>
      <p:grpSpPr>
        <a:xfrm>
          <a:off x="0" y="0"/>
          <a:ext cx="0" cy="0"/>
          <a:chOff x="0" y="0"/>
          <a:chExt cx="0" cy="0"/>
        </a:xfrm>
      </p:grpSpPr>
      <p:sp>
        <p:nvSpPr>
          <p:cNvPr id="66" name="Google Shape;66;p42"/>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2"/>
          <p:cNvSpPr txBox="1">
            <a:spLocks noGrp="1"/>
          </p:cNvSpPr>
          <p:nvPr>
            <p:ph type="body" idx="1"/>
          </p:nvPr>
        </p:nvSpPr>
        <p:spPr>
          <a:xfrm>
            <a:off x="457200" y="1856790"/>
            <a:ext cx="3962400" cy="277593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30200" algn="l">
              <a:lnSpc>
                <a:spcPct val="120000"/>
              </a:lnSpc>
              <a:spcBef>
                <a:spcPts val="600"/>
              </a:spcBef>
              <a:spcAft>
                <a:spcPts val="0"/>
              </a:spcAft>
              <a:buClr>
                <a:schemeClr val="dk2"/>
              </a:buClr>
              <a:buSzPts val="1600"/>
              <a:buChar char="•"/>
              <a:defRPr sz="1600"/>
            </a:lvl2pPr>
            <a:lvl3pPr marL="1371600" lvl="2" indent="-304800" algn="l">
              <a:lnSpc>
                <a:spcPct val="120000"/>
              </a:lnSpc>
              <a:spcBef>
                <a:spcPts val="600"/>
              </a:spcBef>
              <a:spcAft>
                <a:spcPts val="0"/>
              </a:spcAft>
              <a:buClr>
                <a:schemeClr val="dk2"/>
              </a:buClr>
              <a:buSzPts val="1200"/>
              <a:buChar char="•"/>
              <a:defRPr sz="1200"/>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42"/>
          <p:cNvSpPr txBox="1">
            <a:spLocks noGrp="1"/>
          </p:cNvSpPr>
          <p:nvPr>
            <p:ph type="body" idx="2"/>
          </p:nvPr>
        </p:nvSpPr>
        <p:spPr>
          <a:xfrm>
            <a:off x="4724400" y="1856790"/>
            <a:ext cx="3962400" cy="277593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30200" algn="l">
              <a:lnSpc>
                <a:spcPct val="120000"/>
              </a:lnSpc>
              <a:spcBef>
                <a:spcPts val="600"/>
              </a:spcBef>
              <a:spcAft>
                <a:spcPts val="0"/>
              </a:spcAft>
              <a:buClr>
                <a:schemeClr val="dk2"/>
              </a:buClr>
              <a:buSzPts val="1600"/>
              <a:buChar char="•"/>
              <a:defRPr sz="1600"/>
            </a:lvl2pPr>
            <a:lvl3pPr marL="1371600" lvl="2" indent="-304800" algn="l">
              <a:lnSpc>
                <a:spcPct val="120000"/>
              </a:lnSpc>
              <a:spcBef>
                <a:spcPts val="600"/>
              </a:spcBef>
              <a:spcAft>
                <a:spcPts val="0"/>
              </a:spcAft>
              <a:buClr>
                <a:schemeClr val="dk2"/>
              </a:buClr>
              <a:buSzPts val="1200"/>
              <a:buChar char="•"/>
              <a:defRPr sz="1200"/>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4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42"/>
          <p:cNvSpPr txBox="1">
            <a:spLocks noGrp="1"/>
          </p:cNvSpPr>
          <p:nvPr>
            <p:ph type="body" idx="3"/>
          </p:nvPr>
        </p:nvSpPr>
        <p:spPr>
          <a:xfrm>
            <a:off x="457200" y="1276351"/>
            <a:ext cx="82296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3" name="Google Shape;73;p42"/>
          <p:cNvSpPr txBox="1">
            <a:spLocks noGrp="1"/>
          </p:cNvSpPr>
          <p:nvPr>
            <p:ph type="body" idx="4"/>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2"/>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2800"/>
              <a:buFont typeface="Source Sans Pro"/>
              <a:buNone/>
              <a:defRPr sz="28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2"/>
          <p:cNvSpPr txBox="1">
            <a:spLocks noGrp="1"/>
          </p:cNvSpPr>
          <p:nvPr>
            <p:ph type="body" idx="1"/>
          </p:nvPr>
        </p:nvSpPr>
        <p:spPr>
          <a:xfrm>
            <a:off x="457200" y="1276350"/>
            <a:ext cx="7543800" cy="335280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2pPr>
            <a:lvl3pPr marL="1371600" marR="0" lvl="2"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3pPr>
            <a:lvl4pPr marL="1828800" marR="0" lvl="3"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4pPr>
            <a:lvl5pPr marL="2286000" marR="0" lvl="4"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5pPr>
            <a:lvl6pPr marL="2743200" marR="0" lvl="5" indent="-314325" algn="l" rtl="0">
              <a:lnSpc>
                <a:spcPct val="90000"/>
              </a:lnSpc>
              <a:spcBef>
                <a:spcPts val="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3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3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3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pos="720">
          <p15:clr>
            <a:srgbClr val="F26B43"/>
          </p15:clr>
        </p15:guide>
        <p15:guide id="6" pos="5040">
          <p15:clr>
            <a:srgbClr val="F26B43"/>
          </p15:clr>
        </p15:guide>
        <p15:guide id="7" orient="horz" pos="156">
          <p15:clr>
            <a:srgbClr val="F26B43"/>
          </p15:clr>
        </p15:guide>
        <p15:guide id="8" orient="horz" pos="324">
          <p15:clr>
            <a:srgbClr val="F26B43"/>
          </p15:clr>
        </p15:guide>
        <p15:guide id="9" orient="horz" pos="732">
          <p15:clr>
            <a:srgbClr val="F26B43"/>
          </p15:clr>
        </p15:guide>
        <p15:guide id="10" orient="horz" pos="804">
          <p15:clr>
            <a:srgbClr val="F26B43"/>
          </p15:clr>
        </p15:guide>
        <p15:guide id="11" orient="horz" pos="2916">
          <p15:clr>
            <a:srgbClr val="F26B43"/>
          </p15:clr>
        </p15:guide>
        <p15:guide id="12" pos="2016">
          <p15:clr>
            <a:srgbClr val="F26B43"/>
          </p15:clr>
        </p15:guide>
        <p15:guide id="13" pos="3744">
          <p15:clr>
            <a:srgbClr val="F26B43"/>
          </p15:clr>
        </p15:guide>
        <p15:guide id="14" pos="2976">
          <p15:clr>
            <a:srgbClr val="F26B43"/>
          </p15:clr>
        </p15:guide>
        <p15:guide id="15" pos="2784">
          <p15:clr>
            <a:srgbClr val="F26B43"/>
          </p15:clr>
        </p15:guide>
        <p15:guide id="16" pos="3840">
          <p15:clr>
            <a:srgbClr val="F26B43"/>
          </p15:clr>
        </p15:guide>
        <p15:guide id="17" pos="3648">
          <p15:clr>
            <a:srgbClr val="F26B43"/>
          </p15:clr>
        </p15:guide>
        <p15:guide id="18" pos="2112">
          <p15:clr>
            <a:srgbClr val="F26B43"/>
          </p15:clr>
        </p15:guide>
        <p15:guide id="19" pos="19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yhealth.va.gov/mhv-portal-web/hom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ww.myhealth.va.gov/mhv-portal-web/hom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epartment-of-veterans-affairs/va.gov-team/tree/master/products/health-care/health-apartment/research/Site%20Analysi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myhealth.va.gov/mhv-portal-web/hom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myhealth.va.gov/mhv-portal-web/hom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va.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va.gov/health-car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va.gov/" TargetMode="External"/><Relationship Id="rId4" Type="http://schemas.openxmlformats.org/officeDocument/2006/relationships/hyperlink" Target="https://eauth.va.gov/mhv-portal-web/eauth"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va.go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va.gov/my-v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va.gov/my-v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0"/>
        <p:cNvGrpSpPr/>
        <p:nvPr/>
      </p:nvGrpSpPr>
      <p:grpSpPr>
        <a:xfrm>
          <a:off x="0" y="0"/>
          <a:ext cx="0" cy="0"/>
          <a:chOff x="0" y="0"/>
          <a:chExt cx="0" cy="0"/>
        </a:xfrm>
      </p:grpSpPr>
      <p:sp>
        <p:nvSpPr>
          <p:cNvPr id="271" name="Google Shape;271;p1"/>
          <p:cNvSpPr txBox="1">
            <a:spLocks noGrp="1"/>
          </p:cNvSpPr>
          <p:nvPr>
            <p:ph type="ctrTitle"/>
          </p:nvPr>
        </p:nvSpPr>
        <p:spPr>
          <a:xfrm>
            <a:off x="382676" y="1647111"/>
            <a:ext cx="7243500" cy="841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3600"/>
              <a:buFont typeface="Source Sans Pro"/>
              <a:buNone/>
            </a:pPr>
            <a:r>
              <a:rPr lang="en-US">
                <a:solidFill>
                  <a:schemeClr val="lt1"/>
                </a:solidFill>
              </a:rPr>
              <a:t>VA Site Comparison for OCTO mtg</a:t>
            </a:r>
            <a:endParaRPr>
              <a:solidFill>
                <a:schemeClr val="lt1"/>
              </a:solidFill>
            </a:endParaRPr>
          </a:p>
        </p:txBody>
      </p:sp>
      <p:sp>
        <p:nvSpPr>
          <p:cNvPr id="272" name="Google Shape;272;p1"/>
          <p:cNvSpPr txBox="1"/>
          <p:nvPr/>
        </p:nvSpPr>
        <p:spPr>
          <a:xfrm>
            <a:off x="466819" y="2559387"/>
            <a:ext cx="4201434" cy="629700"/>
          </a:xfrm>
          <a:prstGeom prst="rect">
            <a:avLst/>
          </a:prstGeom>
          <a:noFill/>
          <a:ln>
            <a:noFill/>
          </a:ln>
        </p:spPr>
        <p:txBody>
          <a:bodyPr spcFirstLastPara="1" wrap="square" lIns="34275" tIns="34275" rIns="34275" bIns="34275" anchor="t" anchorCtr="0">
            <a:noAutofit/>
          </a:bodyPr>
          <a:lstStyle/>
          <a:p>
            <a:pPr marL="0" marR="0" lvl="0" indent="0" algn="l" rtl="0">
              <a:lnSpc>
                <a:spcPct val="100000"/>
              </a:lnSpc>
              <a:spcBef>
                <a:spcPts val="0"/>
              </a:spcBef>
              <a:spcAft>
                <a:spcPts val="0"/>
              </a:spcAft>
              <a:buClr>
                <a:schemeClr val="accent1"/>
              </a:buClr>
              <a:buSzPts val="2800"/>
              <a:buFont typeface="Bitter"/>
              <a:buNone/>
            </a:pPr>
            <a:r>
              <a:rPr lang="en-US" sz="2200">
                <a:solidFill>
                  <a:srgbClr val="FFFFFF"/>
                </a:solidFill>
                <a:latin typeface="Source Sans Pro"/>
                <a:ea typeface="Source Sans Pro"/>
                <a:cs typeface="Source Sans Pro"/>
                <a:sym typeface="Source Sans Pro"/>
              </a:rPr>
              <a:t>Health-things</a:t>
            </a:r>
            <a:endParaRPr sz="1400" b="0" i="0" u="none" strike="noStrike" cap="none">
              <a:solidFill>
                <a:srgbClr val="000000"/>
              </a:solidFill>
              <a:latin typeface="Arial"/>
              <a:ea typeface="Arial"/>
              <a:cs typeface="Arial"/>
              <a:sym typeface="Arial"/>
            </a:endParaRPr>
          </a:p>
        </p:txBody>
      </p:sp>
      <p:sp>
        <p:nvSpPr>
          <p:cNvPr id="273" name="Google Shape;273;p1"/>
          <p:cNvSpPr txBox="1"/>
          <p:nvPr/>
        </p:nvSpPr>
        <p:spPr>
          <a:xfrm>
            <a:off x="430801" y="4575959"/>
            <a:ext cx="6767313" cy="2746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rgbClr val="E4E8EC"/>
                </a:solidFill>
                <a:latin typeface="Source Sans Pro"/>
                <a:ea typeface="Source Sans Pro"/>
                <a:cs typeface="Source Sans Pro"/>
                <a:sym typeface="Source Sans Pro"/>
              </a:rPr>
              <a:t>VFS-APT Health Apartment</a:t>
            </a:r>
            <a:r>
              <a:rPr lang="en-US" sz="1200" b="0" i="0" u="none" strike="noStrike" cap="none">
                <a:solidFill>
                  <a:srgbClr val="E4E8EC"/>
                </a:solidFill>
                <a:latin typeface="Source Sans Pro"/>
                <a:ea typeface="Source Sans Pro"/>
                <a:cs typeface="Source Sans Pro"/>
                <a:sym typeface="Source Sans Pro"/>
              </a:rPr>
              <a:t>  |  </a:t>
            </a:r>
            <a:r>
              <a:rPr lang="en-US" sz="1200">
                <a:solidFill>
                  <a:srgbClr val="E4E8EC"/>
                </a:solidFill>
                <a:latin typeface="Source Sans Pro"/>
                <a:ea typeface="Source Sans Pro"/>
                <a:cs typeface="Source Sans Pro"/>
                <a:sym typeface="Source Sans Pro"/>
              </a:rPr>
              <a:t>December 23</a:t>
            </a:r>
            <a:r>
              <a:rPr lang="en-US" sz="1200" b="0" i="0" u="none" strike="noStrike" cap="none">
                <a:solidFill>
                  <a:srgbClr val="E4E8EC"/>
                </a:solidFill>
                <a:latin typeface="Source Sans Pro"/>
                <a:ea typeface="Source Sans Pro"/>
                <a:cs typeface="Source Sans Pro"/>
                <a:sym typeface="Source Sans Pro"/>
              </a:rPr>
              <a:t>, 202</a:t>
            </a:r>
            <a:r>
              <a:rPr lang="en-US" sz="1200">
                <a:solidFill>
                  <a:srgbClr val="E4E8EC"/>
                </a:solidFill>
                <a:latin typeface="Source Sans Pro"/>
                <a:ea typeface="Source Sans Pro"/>
                <a:cs typeface="Source Sans Pro"/>
                <a:sym typeface="Source Sans Pro"/>
              </a:rPr>
              <a:t>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1099d960cca_0_72"/>
          <p:cNvSpPr txBox="1">
            <a:spLocks noGrp="1"/>
          </p:cNvSpPr>
          <p:nvPr>
            <p:ph type="body" idx="1"/>
          </p:nvPr>
        </p:nvSpPr>
        <p:spPr>
          <a:xfrm>
            <a:off x="457200" y="556275"/>
            <a:ext cx="4615500" cy="4431000"/>
          </a:xfrm>
          <a:prstGeom prst="rect">
            <a:avLst/>
          </a:prstGeom>
          <a:noFill/>
          <a:ln w="9525" cap="flat" cmpd="sng">
            <a:solidFill>
              <a:srgbClr val="222222"/>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358"/>
              <a:buNone/>
            </a:pPr>
            <a:r>
              <a:rPr lang="en-US" sz="620"/>
              <a:t>Top Banner: </a:t>
            </a:r>
            <a:endParaRPr sz="620">
              <a:solidFill>
                <a:srgbClr val="A2A3A4"/>
              </a:solidFill>
            </a:endParaRPr>
          </a:p>
          <a:p>
            <a:pPr marL="685800" lvl="0" indent="-115569" algn="l" rtl="0">
              <a:lnSpc>
                <a:spcPct val="90000"/>
              </a:lnSpc>
              <a:spcBef>
                <a:spcPts val="0"/>
              </a:spcBef>
              <a:spcAft>
                <a:spcPts val="0"/>
              </a:spcAft>
              <a:buSzPts val="620"/>
              <a:buChar char="•"/>
            </a:pPr>
            <a:r>
              <a:rPr lang="en-US" sz="620"/>
              <a:t>Drop down navigation  tabs w/ bucket content (no detail) for:</a:t>
            </a:r>
            <a:endParaRPr sz="620"/>
          </a:p>
          <a:p>
            <a:pPr marL="1371600" lvl="0" indent="-267969" algn="l" rtl="0">
              <a:lnSpc>
                <a:spcPct val="90000"/>
              </a:lnSpc>
              <a:spcBef>
                <a:spcPts val="0"/>
              </a:spcBef>
              <a:spcAft>
                <a:spcPts val="0"/>
              </a:spcAft>
              <a:buSzPts val="620"/>
              <a:buChar char="-"/>
            </a:pPr>
            <a:r>
              <a:rPr lang="en-US" sz="620"/>
              <a:t>Home</a:t>
            </a:r>
            <a:endParaRPr sz="620"/>
          </a:p>
          <a:p>
            <a:pPr marL="1371600" lvl="0" indent="-267969" algn="l" rtl="0">
              <a:lnSpc>
                <a:spcPct val="90000"/>
              </a:lnSpc>
              <a:spcBef>
                <a:spcPts val="0"/>
              </a:spcBef>
              <a:spcAft>
                <a:spcPts val="0"/>
              </a:spcAft>
              <a:buSzPts val="620"/>
              <a:buChar char="-"/>
            </a:pPr>
            <a:r>
              <a:rPr lang="en-US" sz="620"/>
              <a:t>Personal information</a:t>
            </a:r>
            <a:endParaRPr sz="620"/>
          </a:p>
          <a:p>
            <a:pPr marL="1371600" lvl="0" indent="-267969" algn="l" rtl="0">
              <a:lnSpc>
                <a:spcPct val="90000"/>
              </a:lnSpc>
              <a:spcBef>
                <a:spcPts val="0"/>
              </a:spcBef>
              <a:spcAft>
                <a:spcPts val="0"/>
              </a:spcAft>
              <a:buSzPts val="620"/>
              <a:buChar char="-"/>
            </a:pPr>
            <a:r>
              <a:rPr lang="en-US" sz="620"/>
              <a:t>Pharmacy</a:t>
            </a:r>
            <a:endParaRPr sz="620"/>
          </a:p>
          <a:p>
            <a:pPr marL="1371600" lvl="0" indent="-267969" algn="l" rtl="0">
              <a:lnSpc>
                <a:spcPct val="90000"/>
              </a:lnSpc>
              <a:spcBef>
                <a:spcPts val="0"/>
              </a:spcBef>
              <a:spcAft>
                <a:spcPts val="0"/>
              </a:spcAft>
              <a:buSzPts val="620"/>
              <a:buChar char="-"/>
            </a:pPr>
            <a:r>
              <a:rPr lang="en-US" sz="620"/>
              <a:t>Get Care</a:t>
            </a:r>
            <a:endParaRPr sz="620"/>
          </a:p>
          <a:p>
            <a:pPr marL="1371600" lvl="0" indent="-267969" algn="l" rtl="0">
              <a:lnSpc>
                <a:spcPct val="90000"/>
              </a:lnSpc>
              <a:spcBef>
                <a:spcPts val="0"/>
              </a:spcBef>
              <a:spcAft>
                <a:spcPts val="0"/>
              </a:spcAft>
              <a:buSzPts val="620"/>
              <a:buChar char="-"/>
            </a:pPr>
            <a:r>
              <a:rPr lang="en-US" sz="620"/>
              <a:t>Track health</a:t>
            </a:r>
            <a:endParaRPr sz="620"/>
          </a:p>
          <a:p>
            <a:pPr marL="1371600" lvl="0" indent="-267969" algn="l" rtl="0">
              <a:lnSpc>
                <a:spcPct val="90000"/>
              </a:lnSpc>
              <a:spcBef>
                <a:spcPts val="0"/>
              </a:spcBef>
              <a:spcAft>
                <a:spcPts val="0"/>
              </a:spcAft>
              <a:buSzPts val="620"/>
              <a:buChar char="-"/>
            </a:pPr>
            <a:r>
              <a:rPr lang="en-US" sz="620"/>
              <a:t>Research health</a:t>
            </a:r>
            <a:endParaRPr sz="620"/>
          </a:p>
          <a:p>
            <a:pPr marL="1371600" lvl="0" indent="-267969" algn="l" rtl="0">
              <a:lnSpc>
                <a:spcPct val="90000"/>
              </a:lnSpc>
              <a:spcBef>
                <a:spcPts val="0"/>
              </a:spcBef>
              <a:spcAft>
                <a:spcPts val="0"/>
              </a:spcAft>
              <a:buSzPts val="620"/>
              <a:buChar char="-"/>
            </a:pPr>
            <a:r>
              <a:rPr lang="en-US" sz="620"/>
              <a:t>MHV Community</a:t>
            </a:r>
            <a:endParaRPr sz="620">
              <a:solidFill>
                <a:srgbClr val="A2A3A4"/>
              </a:solidFill>
            </a:endParaRPr>
          </a:p>
          <a:p>
            <a:pPr marL="685800" lvl="0" indent="-115569" algn="l" rtl="0">
              <a:lnSpc>
                <a:spcPct val="90000"/>
              </a:lnSpc>
              <a:spcBef>
                <a:spcPts val="0"/>
              </a:spcBef>
              <a:spcAft>
                <a:spcPts val="0"/>
              </a:spcAft>
              <a:buSzPts val="620"/>
              <a:buChar char="•"/>
            </a:pPr>
            <a:r>
              <a:rPr lang="en-US" sz="620"/>
              <a:t>Search link / box</a:t>
            </a:r>
            <a:endParaRPr sz="620"/>
          </a:p>
          <a:p>
            <a:pPr marL="0" lvl="0" indent="0" algn="l" rtl="0">
              <a:lnSpc>
                <a:spcPct val="90000"/>
              </a:lnSpc>
              <a:spcBef>
                <a:spcPts val="0"/>
              </a:spcBef>
              <a:spcAft>
                <a:spcPts val="0"/>
              </a:spcAft>
              <a:buSzPts val="358"/>
              <a:buNone/>
            </a:pPr>
            <a:endParaRPr sz="620"/>
          </a:p>
          <a:p>
            <a:pPr marL="0" lvl="0" indent="0" algn="l" rtl="0">
              <a:lnSpc>
                <a:spcPct val="90000"/>
              </a:lnSpc>
              <a:spcBef>
                <a:spcPts val="0"/>
              </a:spcBef>
              <a:spcAft>
                <a:spcPts val="0"/>
              </a:spcAft>
              <a:buSzPts val="358"/>
              <a:buNone/>
            </a:pPr>
            <a:r>
              <a:rPr lang="en-US" sz="620"/>
              <a:t>High Banner:</a:t>
            </a:r>
            <a:endParaRPr sz="620"/>
          </a:p>
          <a:p>
            <a:pPr marL="685800" lvl="0" indent="-115569" algn="l" rtl="0">
              <a:lnSpc>
                <a:spcPct val="90000"/>
              </a:lnSpc>
              <a:spcBef>
                <a:spcPts val="0"/>
              </a:spcBef>
              <a:spcAft>
                <a:spcPts val="0"/>
              </a:spcAft>
              <a:buSzPts val="620"/>
              <a:buChar char="•"/>
            </a:pPr>
            <a:r>
              <a:rPr lang="en-US" sz="620"/>
              <a:t>User identification &amp; last accessed (authenticated)</a:t>
            </a:r>
            <a:endParaRPr sz="620"/>
          </a:p>
          <a:p>
            <a:pPr marL="685800" lvl="0" indent="-115569" algn="l" rtl="0">
              <a:lnSpc>
                <a:spcPct val="90000"/>
              </a:lnSpc>
              <a:spcBef>
                <a:spcPts val="0"/>
              </a:spcBef>
              <a:spcAft>
                <a:spcPts val="0"/>
              </a:spcAft>
              <a:buSzPts val="620"/>
              <a:buChar char="•"/>
            </a:pPr>
            <a:r>
              <a:rPr lang="en-US" sz="620"/>
              <a:t>Call out to log in (unauthenticated)</a:t>
            </a:r>
            <a:endParaRPr sz="620"/>
          </a:p>
          <a:p>
            <a:pPr marL="0" lvl="0" indent="0" algn="l" rtl="0">
              <a:lnSpc>
                <a:spcPct val="90000"/>
              </a:lnSpc>
              <a:spcBef>
                <a:spcPts val="0"/>
              </a:spcBef>
              <a:spcAft>
                <a:spcPts val="0"/>
              </a:spcAft>
              <a:buSzPts val="358"/>
              <a:buNone/>
            </a:pPr>
            <a:r>
              <a:rPr lang="en-US" sz="620"/>
              <a:t>	</a:t>
            </a:r>
            <a:endParaRPr sz="620"/>
          </a:p>
          <a:p>
            <a:pPr marL="0" lvl="0" indent="0" algn="l" rtl="0">
              <a:lnSpc>
                <a:spcPct val="90000"/>
              </a:lnSpc>
              <a:spcBef>
                <a:spcPts val="0"/>
              </a:spcBef>
              <a:spcAft>
                <a:spcPts val="0"/>
              </a:spcAft>
              <a:buSzPts val="358"/>
              <a:buNone/>
            </a:pPr>
            <a:r>
              <a:rPr lang="en-US" sz="620"/>
              <a:t>Health-things premiere cards):</a:t>
            </a:r>
            <a:endParaRPr sz="620"/>
          </a:p>
          <a:p>
            <a:pPr marL="685800" lvl="0" indent="-115569" algn="l" rtl="0">
              <a:lnSpc>
                <a:spcPct val="90000"/>
              </a:lnSpc>
              <a:spcBef>
                <a:spcPts val="0"/>
              </a:spcBef>
              <a:spcAft>
                <a:spcPts val="0"/>
              </a:spcAft>
              <a:buSzPts val="620"/>
              <a:buChar char="•"/>
            </a:pPr>
            <a:r>
              <a:rPr lang="en-US" sz="620"/>
              <a:t>Pharmacy </a:t>
            </a:r>
            <a:endParaRPr sz="620"/>
          </a:p>
          <a:p>
            <a:pPr marL="1371600" lvl="0" indent="-267969" algn="l" rtl="0">
              <a:lnSpc>
                <a:spcPct val="90000"/>
              </a:lnSpc>
              <a:spcBef>
                <a:spcPts val="0"/>
              </a:spcBef>
              <a:spcAft>
                <a:spcPts val="0"/>
              </a:spcAft>
              <a:buSzPts val="620"/>
              <a:buChar char="-"/>
            </a:pPr>
            <a:r>
              <a:rPr lang="en-US" sz="620"/>
              <a:t>Refill VA prescriptions (authenticated)</a:t>
            </a:r>
            <a:endParaRPr sz="620"/>
          </a:p>
          <a:p>
            <a:pPr marL="1371600" lvl="0" indent="-267969" algn="l" rtl="0">
              <a:lnSpc>
                <a:spcPct val="90000"/>
              </a:lnSpc>
              <a:spcBef>
                <a:spcPts val="0"/>
              </a:spcBef>
              <a:spcAft>
                <a:spcPts val="0"/>
              </a:spcAft>
              <a:buSzPts val="620"/>
              <a:buChar char="-"/>
            </a:pPr>
            <a:r>
              <a:rPr lang="en-US" sz="620"/>
              <a:t>Track delivery (authenticated)</a:t>
            </a:r>
            <a:endParaRPr sz="620"/>
          </a:p>
          <a:p>
            <a:pPr marL="1371600" lvl="0" indent="-267969" algn="l" rtl="0">
              <a:lnSpc>
                <a:spcPct val="90000"/>
              </a:lnSpc>
              <a:spcBef>
                <a:spcPts val="0"/>
              </a:spcBef>
              <a:spcAft>
                <a:spcPts val="0"/>
              </a:spcAft>
              <a:buSzPts val="620"/>
              <a:buChar char="-"/>
            </a:pPr>
            <a:r>
              <a:rPr lang="en-US" sz="620"/>
              <a:t>Medication lists (authenticated)</a:t>
            </a:r>
            <a:endParaRPr sz="620">
              <a:solidFill>
                <a:srgbClr val="A2A3A4"/>
              </a:solidFill>
            </a:endParaRPr>
          </a:p>
          <a:p>
            <a:pPr marL="685800" lvl="0" indent="-115569" algn="l" rtl="0">
              <a:lnSpc>
                <a:spcPct val="90000"/>
              </a:lnSpc>
              <a:spcBef>
                <a:spcPts val="0"/>
              </a:spcBef>
              <a:spcAft>
                <a:spcPts val="0"/>
              </a:spcAft>
              <a:buSzPts val="620"/>
              <a:buChar char="•"/>
            </a:pPr>
            <a:r>
              <a:rPr lang="en-US" sz="620"/>
              <a:t>Appointments</a:t>
            </a:r>
            <a:endParaRPr sz="620"/>
          </a:p>
          <a:p>
            <a:pPr marL="1371600" lvl="0" indent="-267969" algn="l" rtl="0">
              <a:lnSpc>
                <a:spcPct val="90000"/>
              </a:lnSpc>
              <a:spcBef>
                <a:spcPts val="0"/>
              </a:spcBef>
              <a:spcAft>
                <a:spcPts val="0"/>
              </a:spcAft>
              <a:buSzPts val="620"/>
              <a:buChar char="-"/>
            </a:pPr>
            <a:r>
              <a:rPr lang="en-US" sz="620"/>
              <a:t>View my VA Appointments (authenticated)</a:t>
            </a:r>
            <a:endParaRPr sz="620"/>
          </a:p>
          <a:p>
            <a:pPr marL="1371600" lvl="0" indent="-267969" algn="l" rtl="0">
              <a:lnSpc>
                <a:spcPct val="90000"/>
              </a:lnSpc>
              <a:spcBef>
                <a:spcPts val="0"/>
              </a:spcBef>
              <a:spcAft>
                <a:spcPts val="0"/>
              </a:spcAft>
              <a:buSzPts val="620"/>
              <a:buChar char="-"/>
            </a:pPr>
            <a:r>
              <a:rPr lang="en-US" sz="620"/>
              <a:t>Health calendar (authenticated)</a:t>
            </a:r>
            <a:endParaRPr sz="620"/>
          </a:p>
          <a:p>
            <a:pPr marL="1371600" lvl="0" indent="-267969" algn="l" rtl="0">
              <a:lnSpc>
                <a:spcPct val="90000"/>
              </a:lnSpc>
              <a:spcBef>
                <a:spcPts val="0"/>
              </a:spcBef>
              <a:spcAft>
                <a:spcPts val="0"/>
              </a:spcAft>
              <a:buSzPts val="620"/>
              <a:buChar char="-"/>
            </a:pPr>
            <a:r>
              <a:rPr lang="en-US" sz="620"/>
              <a:t>VA Facility Locator (authenticated)</a:t>
            </a:r>
            <a:endParaRPr sz="620">
              <a:solidFill>
                <a:srgbClr val="A2A3A4"/>
              </a:solidFill>
            </a:endParaRPr>
          </a:p>
          <a:p>
            <a:pPr marL="685800" lvl="0" indent="-115569" algn="l" rtl="0">
              <a:lnSpc>
                <a:spcPct val="90000"/>
              </a:lnSpc>
              <a:spcBef>
                <a:spcPts val="0"/>
              </a:spcBef>
              <a:spcAft>
                <a:spcPts val="0"/>
              </a:spcAft>
              <a:buSzPts val="620"/>
              <a:buChar char="•"/>
            </a:pPr>
            <a:r>
              <a:rPr lang="en-US" sz="620"/>
              <a:t>Health records</a:t>
            </a:r>
            <a:endParaRPr sz="620"/>
          </a:p>
          <a:p>
            <a:pPr marL="1371600" lvl="0" indent="-267969" algn="l" rtl="0">
              <a:lnSpc>
                <a:spcPct val="90000"/>
              </a:lnSpc>
              <a:spcBef>
                <a:spcPts val="0"/>
              </a:spcBef>
              <a:spcAft>
                <a:spcPts val="0"/>
              </a:spcAft>
              <a:buSzPts val="620"/>
              <a:buChar char="-"/>
            </a:pPr>
            <a:r>
              <a:rPr lang="en-US" sz="620"/>
              <a:t>Blue Button Medical Reports (authenticated)</a:t>
            </a:r>
            <a:endParaRPr sz="620"/>
          </a:p>
          <a:p>
            <a:pPr marL="1371600" lvl="0" indent="-267969" algn="l" rtl="0">
              <a:lnSpc>
                <a:spcPct val="90000"/>
              </a:lnSpc>
              <a:spcBef>
                <a:spcPts val="0"/>
              </a:spcBef>
              <a:spcAft>
                <a:spcPts val="0"/>
              </a:spcAft>
              <a:buSzPts val="620"/>
              <a:buChar char="-"/>
            </a:pPr>
            <a:r>
              <a:rPr lang="en-US" sz="620"/>
              <a:t>Lab and tests (authenticated)</a:t>
            </a:r>
            <a:endParaRPr sz="620"/>
          </a:p>
          <a:p>
            <a:pPr marL="1371600" lvl="0" indent="-267969" algn="l" rtl="0">
              <a:lnSpc>
                <a:spcPct val="90000"/>
              </a:lnSpc>
              <a:spcBef>
                <a:spcPts val="0"/>
              </a:spcBef>
              <a:spcAft>
                <a:spcPts val="0"/>
              </a:spcAft>
              <a:buSzPts val="620"/>
              <a:buChar char="-"/>
            </a:pPr>
            <a:r>
              <a:rPr lang="en-US" sz="620"/>
              <a:t>Track health (authenticated)</a:t>
            </a:r>
            <a:endParaRPr sz="620">
              <a:solidFill>
                <a:srgbClr val="A2A3A4"/>
              </a:solidFill>
            </a:endParaRPr>
          </a:p>
          <a:p>
            <a:pPr marL="685800" lvl="0" indent="-115569" algn="l" rtl="0">
              <a:lnSpc>
                <a:spcPct val="90000"/>
              </a:lnSpc>
              <a:spcBef>
                <a:spcPts val="0"/>
              </a:spcBef>
              <a:spcAft>
                <a:spcPts val="0"/>
              </a:spcAft>
              <a:buSzPts val="620"/>
              <a:buChar char="•"/>
            </a:pPr>
            <a:r>
              <a:rPr lang="en-US" sz="620"/>
              <a:t>Messages (Cannot access???)</a:t>
            </a:r>
            <a:endParaRPr sz="620"/>
          </a:p>
          <a:p>
            <a:pPr marL="0" lvl="0" indent="0" algn="l" rtl="0">
              <a:lnSpc>
                <a:spcPct val="90000"/>
              </a:lnSpc>
              <a:spcBef>
                <a:spcPts val="0"/>
              </a:spcBef>
              <a:spcAft>
                <a:spcPts val="0"/>
              </a:spcAft>
              <a:buSzPts val="358"/>
              <a:buNone/>
            </a:pPr>
            <a:endParaRPr sz="620"/>
          </a:p>
          <a:p>
            <a:pPr marL="0" lvl="0" indent="0" algn="l" rtl="0">
              <a:lnSpc>
                <a:spcPct val="90000"/>
              </a:lnSpc>
              <a:spcBef>
                <a:spcPts val="0"/>
              </a:spcBef>
              <a:spcAft>
                <a:spcPts val="0"/>
              </a:spcAft>
              <a:buSzPts val="358"/>
              <a:buNone/>
            </a:pPr>
            <a:r>
              <a:rPr lang="en-US" sz="620"/>
              <a:t>Health-things lower level cards (information links): </a:t>
            </a:r>
            <a:endParaRPr sz="620"/>
          </a:p>
          <a:p>
            <a:pPr marL="1371600" lvl="0" indent="-267969" algn="l" rtl="0">
              <a:lnSpc>
                <a:spcPct val="90000"/>
              </a:lnSpc>
              <a:spcBef>
                <a:spcPts val="0"/>
              </a:spcBef>
              <a:spcAft>
                <a:spcPts val="0"/>
              </a:spcAft>
              <a:buSzPts val="620"/>
              <a:buChar char="-"/>
            </a:pPr>
            <a:r>
              <a:rPr lang="en-US" sz="620"/>
              <a:t>Benefits</a:t>
            </a:r>
            <a:endParaRPr sz="620"/>
          </a:p>
          <a:p>
            <a:pPr marL="1371600" lvl="0" indent="-267969" algn="l" rtl="0">
              <a:lnSpc>
                <a:spcPct val="90000"/>
              </a:lnSpc>
              <a:spcBef>
                <a:spcPts val="0"/>
              </a:spcBef>
              <a:spcAft>
                <a:spcPts val="0"/>
              </a:spcAft>
              <a:buSzPts val="620"/>
              <a:buChar char="-"/>
            </a:pPr>
            <a:r>
              <a:rPr lang="en-US" sz="620"/>
              <a:t>Mental health</a:t>
            </a:r>
            <a:endParaRPr sz="620"/>
          </a:p>
          <a:p>
            <a:pPr marL="1371600" lvl="0" indent="-267969" algn="l" rtl="0">
              <a:lnSpc>
                <a:spcPct val="90000"/>
              </a:lnSpc>
              <a:spcBef>
                <a:spcPts val="0"/>
              </a:spcBef>
              <a:spcAft>
                <a:spcPts val="0"/>
              </a:spcAft>
              <a:buSzPts val="620"/>
              <a:buChar char="-"/>
            </a:pPr>
            <a:r>
              <a:rPr lang="en-US" sz="620"/>
              <a:t>Veterans health library</a:t>
            </a:r>
            <a:endParaRPr sz="620"/>
          </a:p>
          <a:p>
            <a:pPr marL="1371600" lvl="0" indent="-267969" algn="l" rtl="0">
              <a:lnSpc>
                <a:spcPct val="90000"/>
              </a:lnSpc>
              <a:spcBef>
                <a:spcPts val="0"/>
              </a:spcBef>
              <a:spcAft>
                <a:spcPts val="0"/>
              </a:spcAft>
              <a:buSzPts val="620"/>
              <a:buChar char="-"/>
            </a:pPr>
            <a:r>
              <a:rPr lang="en-US" sz="620"/>
              <a:t>Healthy living</a:t>
            </a:r>
            <a:endParaRPr sz="620"/>
          </a:p>
          <a:p>
            <a:pPr marL="1371600" lvl="0" indent="-267969" algn="l" rtl="0">
              <a:lnSpc>
                <a:spcPct val="90000"/>
              </a:lnSpc>
              <a:spcBef>
                <a:spcPts val="0"/>
              </a:spcBef>
              <a:spcAft>
                <a:spcPts val="0"/>
              </a:spcAft>
              <a:buSzPts val="620"/>
              <a:buChar char="-"/>
            </a:pPr>
            <a:r>
              <a:rPr lang="en-US" sz="620"/>
              <a:t>Community</a:t>
            </a:r>
            <a:endParaRPr sz="620"/>
          </a:p>
          <a:p>
            <a:pPr marL="1371600" lvl="0" indent="-267969" algn="l" rtl="0">
              <a:lnSpc>
                <a:spcPct val="90000"/>
              </a:lnSpc>
              <a:spcBef>
                <a:spcPts val="0"/>
              </a:spcBef>
              <a:spcAft>
                <a:spcPts val="0"/>
              </a:spcAft>
              <a:buSzPts val="620"/>
              <a:buChar char="-"/>
            </a:pPr>
            <a:r>
              <a:rPr lang="en-US" sz="620"/>
              <a:t>Learn your health age</a:t>
            </a:r>
            <a:endParaRPr sz="620"/>
          </a:p>
          <a:p>
            <a:pPr marL="0" lvl="0" indent="0" algn="l" rtl="0">
              <a:lnSpc>
                <a:spcPct val="110000"/>
              </a:lnSpc>
              <a:spcBef>
                <a:spcPts val="0"/>
              </a:spcBef>
              <a:spcAft>
                <a:spcPts val="0"/>
              </a:spcAft>
              <a:buSzPts val="358"/>
              <a:buNone/>
            </a:pPr>
            <a:endParaRPr sz="620"/>
          </a:p>
          <a:p>
            <a:pPr marL="0" lvl="0" indent="0" algn="l" rtl="0">
              <a:lnSpc>
                <a:spcPct val="110000"/>
              </a:lnSpc>
              <a:spcBef>
                <a:spcPts val="0"/>
              </a:spcBef>
              <a:spcAft>
                <a:spcPts val="0"/>
              </a:spcAft>
              <a:buSzPts val="358"/>
              <a:buNone/>
            </a:pPr>
            <a:r>
              <a:rPr lang="en-US" sz="620"/>
              <a:t>Low banner:</a:t>
            </a:r>
            <a:endParaRPr sz="620"/>
          </a:p>
          <a:p>
            <a:pPr marL="1371600" lvl="0" indent="-267969" algn="l" rtl="0">
              <a:lnSpc>
                <a:spcPct val="110000"/>
              </a:lnSpc>
              <a:spcBef>
                <a:spcPts val="0"/>
              </a:spcBef>
              <a:spcAft>
                <a:spcPts val="0"/>
              </a:spcAft>
              <a:buSzPts val="620"/>
              <a:buChar char="-"/>
            </a:pPr>
            <a:r>
              <a:rPr lang="en-US" sz="620"/>
              <a:t>Spotlight articles</a:t>
            </a:r>
            <a:endParaRPr sz="620"/>
          </a:p>
          <a:p>
            <a:pPr marL="1371600" lvl="0" indent="-267969" algn="l" rtl="0">
              <a:lnSpc>
                <a:spcPct val="110000"/>
              </a:lnSpc>
              <a:spcBef>
                <a:spcPts val="0"/>
              </a:spcBef>
              <a:spcAft>
                <a:spcPts val="0"/>
              </a:spcAft>
              <a:buSzPts val="620"/>
              <a:buChar char="-"/>
            </a:pPr>
            <a:r>
              <a:rPr lang="en-US" sz="620"/>
              <a:t>Upgrade to premium account</a:t>
            </a:r>
            <a:endParaRPr sz="620"/>
          </a:p>
          <a:p>
            <a:pPr marL="1371600" lvl="0" indent="-267969" algn="l" rtl="0">
              <a:lnSpc>
                <a:spcPct val="110000"/>
              </a:lnSpc>
              <a:spcBef>
                <a:spcPts val="0"/>
              </a:spcBef>
              <a:spcAft>
                <a:spcPts val="0"/>
              </a:spcAft>
              <a:buSzPts val="620"/>
              <a:buChar char="-"/>
            </a:pPr>
            <a:r>
              <a:rPr lang="en-US" sz="620"/>
              <a:t>Multi Factor authentication</a:t>
            </a:r>
            <a:endParaRPr sz="620"/>
          </a:p>
          <a:p>
            <a:pPr marL="1371600" lvl="0" indent="-267969" algn="l" rtl="0">
              <a:lnSpc>
                <a:spcPct val="110000"/>
              </a:lnSpc>
              <a:spcBef>
                <a:spcPts val="0"/>
              </a:spcBef>
              <a:spcAft>
                <a:spcPts val="0"/>
              </a:spcAft>
              <a:buSzPts val="620"/>
              <a:buChar char="-"/>
            </a:pPr>
            <a:r>
              <a:rPr lang="en-US" sz="620"/>
              <a:t>Schedule or cancel VA appointment</a:t>
            </a:r>
            <a:endParaRPr sz="620"/>
          </a:p>
          <a:p>
            <a:pPr marL="1371600" lvl="0" indent="-267969" algn="l" rtl="0">
              <a:lnSpc>
                <a:spcPct val="110000"/>
              </a:lnSpc>
              <a:spcBef>
                <a:spcPts val="0"/>
              </a:spcBef>
              <a:spcAft>
                <a:spcPts val="0"/>
              </a:spcAft>
              <a:buSzPts val="620"/>
              <a:buChar char="-"/>
            </a:pPr>
            <a:r>
              <a:rPr lang="en-US" sz="620"/>
              <a:t>VA Mobile Apps</a:t>
            </a:r>
            <a:endParaRPr sz="620"/>
          </a:p>
          <a:p>
            <a:pPr marL="0" lvl="0" indent="0" algn="l" rtl="0">
              <a:lnSpc>
                <a:spcPct val="90000"/>
              </a:lnSpc>
              <a:spcBef>
                <a:spcPts val="0"/>
              </a:spcBef>
              <a:spcAft>
                <a:spcPts val="0"/>
              </a:spcAft>
              <a:buSzPts val="780"/>
              <a:buNone/>
            </a:pPr>
            <a:endParaRPr sz="620"/>
          </a:p>
          <a:p>
            <a:pPr marL="0" lvl="0" indent="0" algn="l" rtl="0">
              <a:lnSpc>
                <a:spcPct val="90000"/>
              </a:lnSpc>
              <a:spcBef>
                <a:spcPts val="0"/>
              </a:spcBef>
              <a:spcAft>
                <a:spcPts val="0"/>
              </a:spcAft>
              <a:buSzPts val="780"/>
              <a:buNone/>
            </a:pPr>
            <a:r>
              <a:rPr lang="en-US" sz="620"/>
              <a:t>Health-things in bottom banner (Information page links):</a:t>
            </a:r>
            <a:endParaRPr sz="620"/>
          </a:p>
          <a:p>
            <a:pPr marL="1371600" lvl="0" indent="-267969" algn="l" rtl="0">
              <a:lnSpc>
                <a:spcPct val="90000"/>
              </a:lnSpc>
              <a:spcBef>
                <a:spcPts val="0"/>
              </a:spcBef>
              <a:spcAft>
                <a:spcPts val="0"/>
              </a:spcAft>
              <a:buSzPts val="620"/>
              <a:buChar char="-"/>
            </a:pPr>
            <a:r>
              <a:rPr lang="en-US" sz="620"/>
              <a:t>VA dental insurance</a:t>
            </a:r>
            <a:endParaRPr sz="620"/>
          </a:p>
          <a:p>
            <a:pPr marL="1371600" lvl="0" indent="-267969" algn="l" rtl="0">
              <a:lnSpc>
                <a:spcPct val="90000"/>
              </a:lnSpc>
              <a:spcBef>
                <a:spcPts val="0"/>
              </a:spcBef>
              <a:spcAft>
                <a:spcPts val="0"/>
              </a:spcAft>
              <a:buSzPts val="620"/>
              <a:buChar char="-"/>
            </a:pPr>
            <a:r>
              <a:rPr lang="en-US" sz="620"/>
              <a:t>Tricare</a:t>
            </a:r>
            <a:endParaRPr sz="620"/>
          </a:p>
          <a:p>
            <a:pPr marL="1371600" lvl="0" indent="-267969" algn="l" rtl="0">
              <a:lnSpc>
                <a:spcPct val="90000"/>
              </a:lnSpc>
              <a:spcBef>
                <a:spcPts val="0"/>
              </a:spcBef>
              <a:spcAft>
                <a:spcPts val="0"/>
              </a:spcAft>
              <a:buSzPts val="620"/>
              <a:buChar char="-"/>
            </a:pPr>
            <a:r>
              <a:rPr lang="en-US" sz="620"/>
              <a:t>Subscribe to MHV updates</a:t>
            </a:r>
            <a:endParaRPr sz="620">
              <a:solidFill>
                <a:srgbClr val="A2A3A4"/>
              </a:solidFill>
            </a:endParaRPr>
          </a:p>
        </p:txBody>
      </p:sp>
      <p:sp>
        <p:nvSpPr>
          <p:cNvPr id="345" name="Google Shape;345;g1099d960cca_0_72"/>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sp>
        <p:nvSpPr>
          <p:cNvPr id="346" name="Google Shape;346;g1099d960cca_0_72"/>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u="sng">
                <a:solidFill>
                  <a:schemeClr val="hlink"/>
                </a:solidFill>
                <a:hlinkClick r:id="rId3"/>
              </a:rPr>
              <a:t>MyHealtheVet </a:t>
            </a:r>
            <a:endParaRPr/>
          </a:p>
        </p:txBody>
      </p:sp>
      <p:sp>
        <p:nvSpPr>
          <p:cNvPr id="347" name="Google Shape;347;g1099d960cca_0_72"/>
          <p:cNvSpPr/>
          <p:nvPr/>
        </p:nvSpPr>
        <p:spPr>
          <a:xfrm>
            <a:off x="5603950" y="4032413"/>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600"/>
              <a:t>Bottom navigation</a:t>
            </a:r>
            <a:endParaRPr sz="600"/>
          </a:p>
        </p:txBody>
      </p:sp>
      <p:sp>
        <p:nvSpPr>
          <p:cNvPr id="348" name="Google Shape;348;g1099d960cca_0_72"/>
          <p:cNvSpPr/>
          <p:nvPr/>
        </p:nvSpPr>
        <p:spPr>
          <a:xfrm>
            <a:off x="5603950" y="267200"/>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a:t>Top Banner</a:t>
            </a:r>
            <a:endParaRPr sz="800"/>
          </a:p>
        </p:txBody>
      </p:sp>
      <p:sp>
        <p:nvSpPr>
          <p:cNvPr id="349" name="Google Shape;349;g1099d960cca_0_72"/>
          <p:cNvSpPr/>
          <p:nvPr/>
        </p:nvSpPr>
        <p:spPr>
          <a:xfrm>
            <a:off x="5603950" y="1334200"/>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a:t>Lower level</a:t>
            </a:r>
            <a:endParaRPr sz="800"/>
          </a:p>
        </p:txBody>
      </p:sp>
      <p:sp>
        <p:nvSpPr>
          <p:cNvPr id="350" name="Google Shape;350;g1099d960cca_0_72"/>
          <p:cNvSpPr/>
          <p:nvPr/>
        </p:nvSpPr>
        <p:spPr>
          <a:xfrm>
            <a:off x="5603950" y="968400"/>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a:t>Premiere</a:t>
            </a:r>
            <a:endParaRPr sz="800"/>
          </a:p>
        </p:txBody>
      </p:sp>
      <p:sp>
        <p:nvSpPr>
          <p:cNvPr id="351" name="Google Shape;351;g1099d960cca_0_72"/>
          <p:cNvSpPr/>
          <p:nvPr/>
        </p:nvSpPr>
        <p:spPr>
          <a:xfrm>
            <a:off x="5603950" y="559600"/>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700"/>
              <a:t>High Banner</a:t>
            </a:r>
            <a:endParaRPr sz="700"/>
          </a:p>
        </p:txBody>
      </p:sp>
      <p:pic>
        <p:nvPicPr>
          <p:cNvPr id="352" name="Google Shape;352;g1099d960cca_0_72"/>
          <p:cNvPicPr preferRelativeResize="0"/>
          <p:nvPr/>
        </p:nvPicPr>
        <p:blipFill>
          <a:blip r:embed="rId4">
            <a:alphaModFix/>
          </a:blip>
          <a:stretch>
            <a:fillRect/>
          </a:stretch>
        </p:blipFill>
        <p:spPr>
          <a:xfrm>
            <a:off x="6405850" y="267188"/>
            <a:ext cx="2280950" cy="4347661"/>
          </a:xfrm>
          <a:prstGeom prst="rect">
            <a:avLst/>
          </a:prstGeom>
          <a:noFill/>
          <a:ln>
            <a:noFill/>
          </a:ln>
        </p:spPr>
      </p:pic>
      <p:sp>
        <p:nvSpPr>
          <p:cNvPr id="353" name="Google Shape;353;g1099d960cca_0_72"/>
          <p:cNvSpPr/>
          <p:nvPr/>
        </p:nvSpPr>
        <p:spPr>
          <a:xfrm>
            <a:off x="5603950" y="2799525"/>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700"/>
              <a:t>Low banner</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g1099d960cca_0_86"/>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11</a:t>
            </a:fld>
            <a:endParaRPr/>
          </a:p>
        </p:txBody>
      </p:sp>
      <p:sp>
        <p:nvSpPr>
          <p:cNvPr id="359" name="Google Shape;359;g1099d960cca_0_86"/>
          <p:cNvSpPr txBox="1">
            <a:spLocks noGrp="1"/>
          </p:cNvSpPr>
          <p:nvPr>
            <p:ph type="body" idx="1"/>
          </p:nvPr>
        </p:nvSpPr>
        <p:spPr>
          <a:xfrm>
            <a:off x="457200" y="685800"/>
            <a:ext cx="8229600" cy="4124700"/>
          </a:xfrm>
          <a:prstGeom prst="rect">
            <a:avLst/>
          </a:prstGeom>
          <a:noFill/>
          <a:ln w="9525" cap="flat" cmpd="sng">
            <a:solidFill>
              <a:srgbClr val="222222"/>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None/>
            </a:pPr>
            <a:r>
              <a:rPr lang="en-US" sz="1600" b="1"/>
              <a:t>Redundancies</a:t>
            </a:r>
            <a:r>
              <a:rPr lang="en-US" sz="1600"/>
              <a:t>:  </a:t>
            </a:r>
            <a:endParaRPr sz="1600"/>
          </a:p>
          <a:p>
            <a:pPr marL="457200" lvl="0" indent="0" algn="l" rtl="0">
              <a:lnSpc>
                <a:spcPct val="100000"/>
              </a:lnSpc>
              <a:spcBef>
                <a:spcPts val="0"/>
              </a:spcBef>
              <a:spcAft>
                <a:spcPts val="0"/>
              </a:spcAft>
              <a:buNone/>
            </a:pPr>
            <a:r>
              <a:rPr lang="en-US" sz="1600"/>
              <a:t>“View my VA appointments” in Premiere card takes user to same place as “Schedule” or “Cancel VA appointment” in the low banner area.</a:t>
            </a:r>
            <a:endParaRPr sz="1600"/>
          </a:p>
          <a:p>
            <a:pPr marL="45720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Unique content:</a:t>
            </a:r>
            <a:endParaRPr sz="1600" b="1"/>
          </a:p>
          <a:p>
            <a:pPr marL="457200" lvl="0" indent="0" algn="l" rtl="0">
              <a:lnSpc>
                <a:spcPct val="100000"/>
              </a:lnSpc>
              <a:spcBef>
                <a:spcPts val="0"/>
              </a:spcBef>
              <a:spcAft>
                <a:spcPts val="0"/>
              </a:spcAft>
              <a:buNone/>
            </a:pPr>
            <a:r>
              <a:rPr lang="en-US" sz="1600"/>
              <a:t>- Mental Health resources, education, tools</a:t>
            </a:r>
            <a:endParaRPr sz="1600"/>
          </a:p>
          <a:p>
            <a:pPr marL="457200" lvl="0" indent="0" algn="l" rtl="0">
              <a:lnSpc>
                <a:spcPct val="100000"/>
              </a:lnSpc>
              <a:spcBef>
                <a:spcPts val="0"/>
              </a:spcBef>
              <a:spcAft>
                <a:spcPts val="0"/>
              </a:spcAft>
              <a:buNone/>
            </a:pPr>
            <a:r>
              <a:rPr lang="en-US" sz="1600"/>
              <a:t>- Veterans health library (education articles on disease, wellness, studies, horizon)</a:t>
            </a:r>
            <a:endParaRPr sz="1600"/>
          </a:p>
          <a:p>
            <a:pPr marL="457200" lvl="0" indent="0" algn="l" rtl="0">
              <a:lnSpc>
                <a:spcPct val="100000"/>
              </a:lnSpc>
              <a:spcBef>
                <a:spcPts val="0"/>
              </a:spcBef>
              <a:spcAft>
                <a:spcPts val="0"/>
              </a:spcAft>
              <a:buNone/>
            </a:pPr>
            <a:r>
              <a:rPr lang="en-US" sz="1600"/>
              <a:t>- Healthy living content (eat, physical, sleep, medication)</a:t>
            </a:r>
            <a:endParaRPr sz="1600"/>
          </a:p>
          <a:p>
            <a:pPr marL="457200" lvl="0" indent="0" algn="l" rtl="0">
              <a:lnSpc>
                <a:spcPct val="100000"/>
              </a:lnSpc>
              <a:spcBef>
                <a:spcPts val="0"/>
              </a:spcBef>
              <a:spcAft>
                <a:spcPts val="0"/>
              </a:spcAft>
              <a:buNone/>
            </a:pPr>
            <a:r>
              <a:rPr lang="en-US" sz="1600"/>
              <a:t>- Community (subscribe to MyHealtheVet newsletter, VA mobile apps-22)</a:t>
            </a:r>
            <a:endParaRPr sz="1600"/>
          </a:p>
          <a:p>
            <a:pPr marL="457200" lvl="0" indent="0" algn="l" rtl="0">
              <a:lnSpc>
                <a:spcPct val="100000"/>
              </a:lnSpc>
              <a:spcBef>
                <a:spcPts val="0"/>
              </a:spcBef>
              <a:spcAft>
                <a:spcPts val="0"/>
              </a:spcAft>
              <a:buNone/>
            </a:pPr>
            <a:r>
              <a:rPr lang="en-US" sz="1600"/>
              <a:t>- Healthy living assessment (pull medical record and self disclosed data with healthy living assessment to generate report) </a:t>
            </a:r>
            <a:endParaRPr sz="1600"/>
          </a:p>
          <a:p>
            <a:pPr marL="457200" lvl="0" indent="0" algn="l" rtl="0">
              <a:lnSpc>
                <a:spcPct val="100000"/>
              </a:lnSpc>
              <a:spcBef>
                <a:spcPts val="0"/>
              </a:spcBef>
              <a:spcAft>
                <a:spcPts val="0"/>
              </a:spcAft>
              <a:buNone/>
            </a:pPr>
            <a:r>
              <a:rPr lang="en-US" sz="1600"/>
              <a:t>- Rx refill mobile app</a:t>
            </a:r>
            <a:endParaRPr sz="1600"/>
          </a:p>
          <a:p>
            <a:pPr marL="45720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Poor loop: </a:t>
            </a:r>
            <a:endParaRPr sz="1600" b="1"/>
          </a:p>
          <a:p>
            <a:pPr marL="0" lvl="0" indent="0" algn="l" rtl="0">
              <a:lnSpc>
                <a:spcPct val="100000"/>
              </a:lnSpc>
              <a:spcBef>
                <a:spcPts val="0"/>
              </a:spcBef>
              <a:spcAft>
                <a:spcPts val="0"/>
              </a:spcAft>
              <a:buNone/>
            </a:pPr>
            <a:r>
              <a:rPr lang="en-US" sz="1600" b="1"/>
              <a:t>	</a:t>
            </a:r>
            <a:r>
              <a:rPr lang="en-US" sz="1600"/>
              <a:t>Benefits loops you back to VA.gov homepage</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Hidden health-things </a:t>
            </a:r>
            <a:r>
              <a:rPr lang="en-US" sz="1600"/>
              <a:t>(1):</a:t>
            </a:r>
            <a:endParaRPr sz="1600"/>
          </a:p>
          <a:p>
            <a:pPr marL="457200" lvl="0" indent="0" algn="l" rtl="0">
              <a:lnSpc>
                <a:spcPct val="100000"/>
              </a:lnSpc>
              <a:spcBef>
                <a:spcPts val="0"/>
              </a:spcBef>
              <a:spcAft>
                <a:spcPts val="0"/>
              </a:spcAft>
              <a:buNone/>
            </a:pPr>
            <a:r>
              <a:rPr lang="en-US" sz="1600"/>
              <a:t>No hidden content that would not be easily found by MHV choices in buckets.</a:t>
            </a:r>
            <a:endParaRPr sz="1600"/>
          </a:p>
        </p:txBody>
      </p:sp>
      <p:sp>
        <p:nvSpPr>
          <p:cNvPr id="360" name="Google Shape;360;g1099d960cca_0_86"/>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u="sng">
                <a:solidFill>
                  <a:schemeClr val="hlink"/>
                </a:solidFill>
                <a:hlinkClick r:id="rId3"/>
              </a:rPr>
              <a:t>MyHealtheVet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1099d960cca_0_93"/>
          <p:cNvSpPr txBox="1">
            <a:spLocks noGrp="1"/>
          </p:cNvSpPr>
          <p:nvPr>
            <p:ph type="title"/>
          </p:nvPr>
        </p:nvSpPr>
        <p:spPr>
          <a:xfrm>
            <a:off x="382769" y="2186771"/>
            <a:ext cx="8229600" cy="727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Source Sans Pro"/>
              <a:buNone/>
            </a:pPr>
            <a:r>
              <a:rPr lang="en-US"/>
              <a:t>Health-things</a:t>
            </a:r>
            <a:endParaRPr/>
          </a:p>
        </p:txBody>
      </p:sp>
      <p:sp>
        <p:nvSpPr>
          <p:cNvPr id="366" name="Google Shape;366;g1099d960cca_0_93"/>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1099d960cca_1_0"/>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13</a:t>
            </a:fld>
            <a:endParaRPr/>
          </a:p>
        </p:txBody>
      </p:sp>
      <p:sp>
        <p:nvSpPr>
          <p:cNvPr id="372" name="Google Shape;372;g1099d960cca_1_0"/>
          <p:cNvSpPr txBox="1">
            <a:spLocks noGrp="1"/>
          </p:cNvSpPr>
          <p:nvPr>
            <p:ph type="body" idx="1"/>
          </p:nvPr>
        </p:nvSpPr>
        <p:spPr>
          <a:xfrm>
            <a:off x="457200" y="685800"/>
            <a:ext cx="8229600" cy="4081500"/>
          </a:xfrm>
          <a:prstGeom prst="rect">
            <a:avLst/>
          </a:prstGeom>
          <a:noFill/>
          <a:ln w="9525" cap="flat" cmpd="sng">
            <a:solidFill>
              <a:srgbClr val="222222"/>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None/>
            </a:pPr>
            <a:r>
              <a:rPr lang="en-US" sz="1600" b="1"/>
              <a:t>Content analysis</a:t>
            </a:r>
            <a:endParaRPr sz="1600" b="1"/>
          </a:p>
          <a:p>
            <a:pPr marL="0" lvl="0" indent="0" algn="l" rtl="0">
              <a:lnSpc>
                <a:spcPct val="100000"/>
              </a:lnSpc>
              <a:spcBef>
                <a:spcPts val="0"/>
              </a:spcBef>
              <a:spcAft>
                <a:spcPts val="0"/>
              </a:spcAft>
              <a:buNone/>
            </a:pPr>
            <a:r>
              <a:rPr lang="en-US" sz="1600" b="1"/>
              <a:t>	</a:t>
            </a:r>
            <a:r>
              <a:rPr lang="en-US" sz="1600"/>
              <a:t>Completed </a:t>
            </a:r>
            <a:r>
              <a:rPr lang="en-US" sz="1600" u="sng">
                <a:solidFill>
                  <a:schemeClr val="hlink"/>
                </a:solidFill>
                <a:hlinkClick r:id="rId3"/>
              </a:rPr>
              <a:t>cross site content analysis</a:t>
            </a:r>
            <a:r>
              <a:rPr lang="en-US" sz="1600"/>
              <a:t> of main and subpages on VA.gov, MyVA, MHV</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Cross-over</a:t>
            </a:r>
            <a:r>
              <a:rPr lang="en-US" sz="1600"/>
              <a:t>:  </a:t>
            </a:r>
            <a:endParaRPr sz="1600"/>
          </a:p>
          <a:p>
            <a:pPr marL="457200" lvl="0" indent="0" algn="l" rtl="0">
              <a:lnSpc>
                <a:spcPct val="100000"/>
              </a:lnSpc>
              <a:spcBef>
                <a:spcPts val="0"/>
              </a:spcBef>
              <a:spcAft>
                <a:spcPts val="0"/>
              </a:spcAft>
              <a:buNone/>
            </a:pPr>
            <a:r>
              <a:rPr lang="en-US" sz="1600"/>
              <a:t>-There is very little crossover between MyVA and MHV (profile and facility locator).  The major area of crossover occurs because MyVA shares VA.gov header / footer navigation.</a:t>
            </a:r>
            <a:endParaRPr sz="1600"/>
          </a:p>
          <a:p>
            <a:pPr marL="457200" lvl="0" indent="0" algn="l" rtl="0">
              <a:lnSpc>
                <a:spcPct val="100000"/>
              </a:lnSpc>
              <a:spcBef>
                <a:spcPts val="0"/>
              </a:spcBef>
              <a:spcAft>
                <a:spcPts val="0"/>
              </a:spcAft>
              <a:buNone/>
            </a:pPr>
            <a:r>
              <a:rPr lang="en-US" sz="1600"/>
              <a:t>- MHV is more action focused and where educative, it pulls in information from VA.gov</a:t>
            </a:r>
            <a:endParaRPr sz="1600"/>
          </a:p>
          <a:p>
            <a:pPr marL="457200" lvl="0" indent="0" algn="l" rtl="0">
              <a:lnSpc>
                <a:spcPct val="100000"/>
              </a:lnSpc>
              <a:spcBef>
                <a:spcPts val="0"/>
              </a:spcBef>
              <a:spcAft>
                <a:spcPts val="0"/>
              </a:spcAft>
              <a:buNone/>
            </a:pPr>
            <a:r>
              <a:rPr lang="en-US" sz="1600"/>
              <a:t>-VA.gov is more robust in education, veteran direction, and things to be seen in unauthenticated mode</a:t>
            </a:r>
            <a:endParaRPr sz="1600"/>
          </a:p>
          <a:p>
            <a:pPr marL="45720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Unique content:</a:t>
            </a:r>
            <a:endParaRPr sz="1600" b="1"/>
          </a:p>
          <a:p>
            <a:pPr marL="457200" lvl="0" indent="0" algn="l" rtl="0">
              <a:lnSpc>
                <a:spcPct val="100000"/>
              </a:lnSpc>
              <a:spcBef>
                <a:spcPts val="0"/>
              </a:spcBef>
              <a:spcAft>
                <a:spcPts val="0"/>
              </a:spcAft>
              <a:buNone/>
            </a:pPr>
            <a:r>
              <a:rPr lang="en-US" sz="1600"/>
              <a:t>- Unique content exists mainly between VA.gov and MHV</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Missing Content:</a:t>
            </a:r>
            <a:endParaRPr sz="1600" b="1"/>
          </a:p>
          <a:p>
            <a:pPr marL="457200" lvl="0" indent="0" algn="l" rtl="0">
              <a:lnSpc>
                <a:spcPct val="100000"/>
              </a:lnSpc>
              <a:spcBef>
                <a:spcPts val="0"/>
              </a:spcBef>
              <a:spcAft>
                <a:spcPts val="0"/>
              </a:spcAft>
              <a:buNone/>
            </a:pPr>
            <a:r>
              <a:rPr lang="en-US" sz="1600"/>
              <a:t>-information on Telehealth (presumably in VAOS) although educational content should be available in unauthenticated modes</a:t>
            </a:r>
            <a:endParaRPr sz="1600"/>
          </a:p>
          <a:p>
            <a:pPr marL="0" lvl="0" indent="0" algn="l" rtl="0">
              <a:lnSpc>
                <a:spcPct val="100000"/>
              </a:lnSpc>
              <a:spcBef>
                <a:spcPts val="0"/>
              </a:spcBef>
              <a:spcAft>
                <a:spcPts val="0"/>
              </a:spcAft>
              <a:buNone/>
            </a:pPr>
            <a:endParaRPr sz="1600" b="1"/>
          </a:p>
          <a:p>
            <a:pPr marL="0" lvl="0" indent="0" algn="l" rtl="0">
              <a:lnSpc>
                <a:spcPct val="100000"/>
              </a:lnSpc>
              <a:spcBef>
                <a:spcPts val="0"/>
              </a:spcBef>
              <a:spcAft>
                <a:spcPts val="0"/>
              </a:spcAft>
              <a:buNone/>
            </a:pPr>
            <a:endParaRPr sz="1600"/>
          </a:p>
        </p:txBody>
      </p:sp>
      <p:sp>
        <p:nvSpPr>
          <p:cNvPr id="373" name="Google Shape;373;g1099d960cca_1_0"/>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a:t>Synthesis</a:t>
            </a:r>
            <a:r>
              <a:rPr lang="en-US" u="sng">
                <a:solidFill>
                  <a:schemeClr val="hlink"/>
                </a:solidFill>
                <a:hlinkClick r:id="rId4"/>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1099d985ce1_0_0"/>
          <p:cNvSpPr txBox="1">
            <a:spLocks noGrp="1"/>
          </p:cNvSpPr>
          <p:nvPr>
            <p:ph type="title"/>
          </p:nvPr>
        </p:nvSpPr>
        <p:spPr>
          <a:xfrm>
            <a:off x="382769" y="2186771"/>
            <a:ext cx="8229600" cy="727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Source Sans Pro"/>
              <a:buNone/>
            </a:pPr>
            <a:r>
              <a:rPr lang="en-US"/>
              <a:t>OCTO Meeting</a:t>
            </a:r>
            <a:endParaRPr/>
          </a:p>
        </p:txBody>
      </p:sp>
      <p:sp>
        <p:nvSpPr>
          <p:cNvPr id="379" name="Google Shape;379;g1099d985ce1_0_0"/>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099d985ce1_0_5"/>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15</a:t>
            </a:fld>
            <a:endParaRPr/>
          </a:p>
        </p:txBody>
      </p:sp>
      <p:sp>
        <p:nvSpPr>
          <p:cNvPr id="385" name="Google Shape;385;g1099d985ce1_0_5"/>
          <p:cNvSpPr txBox="1">
            <a:spLocks noGrp="1"/>
          </p:cNvSpPr>
          <p:nvPr>
            <p:ph type="body" idx="1"/>
          </p:nvPr>
        </p:nvSpPr>
        <p:spPr>
          <a:xfrm>
            <a:off x="457200" y="685800"/>
            <a:ext cx="8229600" cy="3988800"/>
          </a:xfrm>
          <a:prstGeom prst="rect">
            <a:avLst/>
          </a:prstGeom>
          <a:noFill/>
          <a:ln w="9525" cap="flat" cmpd="sng">
            <a:solidFill>
              <a:srgbClr val="222222"/>
            </a:solidFill>
            <a:prstDash val="solid"/>
            <a:round/>
            <a:headEnd type="none" w="sm" len="sm"/>
            <a:tailEnd type="none" w="sm" len="sm"/>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None/>
            </a:pPr>
            <a:r>
              <a:rPr lang="en-US" sz="1600" b="1"/>
              <a:t>Successes:</a:t>
            </a:r>
            <a:endParaRPr sz="1600" b="1"/>
          </a:p>
          <a:p>
            <a:pPr marL="457200" lvl="0" indent="0" algn="l" rtl="0">
              <a:lnSpc>
                <a:spcPct val="100000"/>
              </a:lnSpc>
              <a:spcBef>
                <a:spcPts val="0"/>
              </a:spcBef>
              <a:spcAft>
                <a:spcPts val="0"/>
              </a:spcAft>
              <a:buNone/>
            </a:pPr>
            <a:r>
              <a:rPr lang="en-US" sz="1600"/>
              <a:t>- Selection of premier cards for Health Apartment POC align with MHV and current research on GitHub</a:t>
            </a:r>
            <a:endParaRPr sz="1600"/>
          </a:p>
          <a:p>
            <a:pPr marL="0" lvl="0" indent="0" algn="l" rtl="0">
              <a:lnSpc>
                <a:spcPct val="100000"/>
              </a:lnSpc>
              <a:spcBef>
                <a:spcPts val="0"/>
              </a:spcBef>
              <a:spcAft>
                <a:spcPts val="0"/>
              </a:spcAft>
              <a:buNone/>
            </a:pPr>
            <a:r>
              <a:rPr lang="en-US" sz="1600"/>
              <a:t>	- Sketch allows VFS-APT team to keep relative form / feel of VA.gov</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Concerns: </a:t>
            </a:r>
            <a:endParaRPr sz="1600" b="1"/>
          </a:p>
          <a:p>
            <a:pPr marL="457200" lvl="0" indent="0" algn="l" rtl="0">
              <a:lnSpc>
                <a:spcPct val="100000"/>
              </a:lnSpc>
              <a:spcBef>
                <a:spcPts val="0"/>
              </a:spcBef>
              <a:spcAft>
                <a:spcPts val="0"/>
              </a:spcAft>
              <a:buNone/>
            </a:pPr>
            <a:r>
              <a:rPr lang="en-US" sz="1600"/>
              <a:t>- Large chunk of health-things education and content exists on VA.gov pages</a:t>
            </a:r>
            <a:endParaRPr sz="1600"/>
          </a:p>
          <a:p>
            <a:pPr marL="0" lvl="0" indent="457200" algn="l" rtl="0">
              <a:lnSpc>
                <a:spcPct val="100000"/>
              </a:lnSpc>
              <a:spcBef>
                <a:spcPts val="0"/>
              </a:spcBef>
              <a:spcAft>
                <a:spcPts val="0"/>
              </a:spcAft>
              <a:buNone/>
            </a:pPr>
            <a:r>
              <a:rPr lang="en-US" sz="1600"/>
              <a:t>- Other linked information exists in other sites not controlled by VFS-APT team</a:t>
            </a:r>
            <a:endParaRPr sz="1600"/>
          </a:p>
          <a:p>
            <a:pPr marL="0" lvl="0" indent="457200" algn="l" rtl="0">
              <a:lnSpc>
                <a:spcPct val="100000"/>
              </a:lnSpc>
              <a:spcBef>
                <a:spcPts val="0"/>
              </a:spcBef>
              <a:spcAft>
                <a:spcPts val="0"/>
              </a:spcAft>
              <a:buNone/>
            </a:pPr>
            <a:r>
              <a:rPr lang="en-US" sz="1600"/>
              <a:t>- Other CEDAR teams are moving certain content; potential no-go zones</a:t>
            </a:r>
            <a:endParaRPr sz="1600"/>
          </a:p>
          <a:p>
            <a:pPr marL="0" lvl="0" indent="457200" algn="l" rtl="0">
              <a:lnSpc>
                <a:spcPct val="100000"/>
              </a:lnSpc>
              <a:spcBef>
                <a:spcPts val="0"/>
              </a:spcBef>
              <a:spcAft>
                <a:spcPts val="0"/>
              </a:spcAft>
              <a:buNone/>
            </a:pPr>
            <a:r>
              <a:rPr lang="en-US" sz="1600"/>
              <a:t>- No concrete sitemap for POC has been determined amongst stakeholders</a:t>
            </a:r>
            <a:endParaRPr sz="1600"/>
          </a:p>
          <a:p>
            <a:pPr marL="0" lvl="0" indent="457200" algn="l" rtl="0">
              <a:lnSpc>
                <a:spcPct val="100000"/>
              </a:lnSpc>
              <a:spcBef>
                <a:spcPts val="0"/>
              </a:spcBef>
              <a:spcAft>
                <a:spcPts val="0"/>
              </a:spcAft>
              <a:buNone/>
            </a:pPr>
            <a:r>
              <a:rPr lang="en-US" sz="1600"/>
              <a:t>- Testing is limited when veterans are not exposed to full gamut of health-things</a:t>
            </a:r>
            <a:endParaRPr sz="1600"/>
          </a:p>
          <a:p>
            <a:pPr marL="0" lvl="0" indent="0" algn="l" rtl="0">
              <a:lnSpc>
                <a:spcPct val="100000"/>
              </a:lnSpc>
              <a:spcBef>
                <a:spcPts val="0"/>
              </a:spcBef>
              <a:spcAft>
                <a:spcPts val="0"/>
              </a:spcAft>
              <a:buNone/>
            </a:pPr>
            <a:endParaRPr sz="1600" b="1"/>
          </a:p>
          <a:p>
            <a:pPr marL="0" lvl="0" indent="0" algn="l" rtl="0">
              <a:lnSpc>
                <a:spcPct val="100000"/>
              </a:lnSpc>
              <a:spcBef>
                <a:spcPts val="0"/>
              </a:spcBef>
              <a:spcAft>
                <a:spcPts val="0"/>
              </a:spcAft>
              <a:buNone/>
            </a:pPr>
            <a:r>
              <a:rPr lang="en-US" sz="1600" b="1"/>
              <a:t>Goal of OCTO meeting:</a:t>
            </a:r>
            <a:endParaRPr sz="1600" b="1"/>
          </a:p>
          <a:p>
            <a:pPr marL="0" lvl="0" indent="0" algn="l" rtl="0">
              <a:lnSpc>
                <a:spcPct val="100000"/>
              </a:lnSpc>
              <a:spcBef>
                <a:spcPts val="0"/>
              </a:spcBef>
              <a:spcAft>
                <a:spcPts val="0"/>
              </a:spcAft>
              <a:buNone/>
            </a:pPr>
            <a:r>
              <a:rPr lang="en-US" sz="1600" b="1"/>
              <a:t>	</a:t>
            </a:r>
            <a:r>
              <a:rPr lang="en-US" sz="1600"/>
              <a:t>- Identify health-things or general content being built by other teams</a:t>
            </a:r>
            <a:endParaRPr sz="1600"/>
          </a:p>
          <a:p>
            <a:pPr marL="0" lvl="0" indent="457200" algn="l" rtl="0">
              <a:lnSpc>
                <a:spcPct val="100000"/>
              </a:lnSpc>
              <a:spcBef>
                <a:spcPts val="0"/>
              </a:spcBef>
              <a:spcAft>
                <a:spcPts val="0"/>
              </a:spcAft>
              <a:buNone/>
            </a:pPr>
            <a:r>
              <a:rPr lang="en-US" sz="1600"/>
              <a:t>- Identify health-things content intended for VFS-APT</a:t>
            </a:r>
            <a:endParaRPr sz="1600"/>
          </a:p>
          <a:p>
            <a:pPr marL="0" lvl="0" indent="457200" algn="l" rtl="0">
              <a:lnSpc>
                <a:spcPct val="100000"/>
              </a:lnSpc>
              <a:spcBef>
                <a:spcPts val="0"/>
              </a:spcBef>
              <a:spcAft>
                <a:spcPts val="0"/>
              </a:spcAft>
              <a:buNone/>
            </a:pPr>
            <a:r>
              <a:rPr lang="en-US" sz="1600"/>
              <a:t>- For content not being considered for VFS-APT or other teams, where will it be homed</a:t>
            </a:r>
            <a:endParaRPr sz="1600"/>
          </a:p>
          <a:p>
            <a:pPr marL="0" lvl="0" indent="457200" algn="l" rtl="0">
              <a:lnSpc>
                <a:spcPct val="100000"/>
              </a:lnSpc>
              <a:spcBef>
                <a:spcPts val="0"/>
              </a:spcBef>
              <a:spcAft>
                <a:spcPts val="0"/>
              </a:spcAft>
              <a:buNone/>
            </a:pPr>
            <a:r>
              <a:rPr lang="en-US" sz="1600"/>
              <a:t>- Meet team PM’s and PO’s working on crossing content </a:t>
            </a:r>
            <a:endParaRPr sz="1600"/>
          </a:p>
        </p:txBody>
      </p:sp>
      <p:sp>
        <p:nvSpPr>
          <p:cNvPr id="386" name="Google Shape;386;g1099d985ce1_0_5"/>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a:t>OCTO Meeting</a:t>
            </a:r>
            <a:r>
              <a:rPr lang="en-US" u="sng">
                <a:solidFill>
                  <a:schemeClr val="hlink"/>
                </a:solidFill>
                <a:hlinkClick r:id="rId3"/>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099d960cca_0_16"/>
          <p:cNvSpPr txBox="1">
            <a:spLocks noGrp="1"/>
          </p:cNvSpPr>
          <p:nvPr>
            <p:ph type="title"/>
          </p:nvPr>
        </p:nvSpPr>
        <p:spPr>
          <a:xfrm>
            <a:off x="382769" y="2186771"/>
            <a:ext cx="8229600" cy="727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Source Sans Pro"/>
              <a:buNone/>
            </a:pPr>
            <a:r>
              <a:rPr lang="en-US"/>
              <a:t>VA.gov</a:t>
            </a:r>
            <a:endParaRPr/>
          </a:p>
        </p:txBody>
      </p:sp>
      <p:sp>
        <p:nvSpPr>
          <p:cNvPr id="279" name="Google Shape;279;g1099d960cca_0_16"/>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
          <p:cNvSpPr txBox="1">
            <a:spLocks noGrp="1"/>
          </p:cNvSpPr>
          <p:nvPr>
            <p:ph type="body" idx="1"/>
          </p:nvPr>
        </p:nvSpPr>
        <p:spPr>
          <a:xfrm>
            <a:off x="457200" y="685800"/>
            <a:ext cx="5392800" cy="4301400"/>
          </a:xfrm>
          <a:prstGeom prst="rect">
            <a:avLst/>
          </a:prstGeom>
          <a:noFill/>
          <a:ln w="9525" cap="flat" cmpd="sng">
            <a:solidFill>
              <a:srgbClr val="222222"/>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523"/>
              <a:buNone/>
            </a:pPr>
            <a:r>
              <a:rPr lang="en-US" sz="800"/>
              <a:t>Top Banner: </a:t>
            </a:r>
            <a:endParaRPr sz="800">
              <a:solidFill>
                <a:srgbClr val="A2A3A4"/>
              </a:solidFill>
            </a:endParaRPr>
          </a:p>
          <a:p>
            <a:pPr marL="685800" lvl="0" indent="-127000" algn="l" rtl="0">
              <a:lnSpc>
                <a:spcPct val="80000"/>
              </a:lnSpc>
              <a:spcBef>
                <a:spcPts val="0"/>
              </a:spcBef>
              <a:spcAft>
                <a:spcPts val="0"/>
              </a:spcAft>
              <a:buSzPts val="800"/>
              <a:buChar char="•"/>
            </a:pPr>
            <a:r>
              <a:rPr lang="en-US" sz="800"/>
              <a:t>Drop down navigation tabs w/ bucket content (no detail) for:</a:t>
            </a:r>
            <a:endParaRPr sz="800"/>
          </a:p>
          <a:p>
            <a:pPr marL="1371600" lvl="0" indent="-279400" algn="l" rtl="0">
              <a:lnSpc>
                <a:spcPct val="80000"/>
              </a:lnSpc>
              <a:spcBef>
                <a:spcPts val="0"/>
              </a:spcBef>
              <a:spcAft>
                <a:spcPts val="0"/>
              </a:spcAft>
              <a:buSzPts val="800"/>
              <a:buChar char="-"/>
            </a:pPr>
            <a:r>
              <a:rPr lang="en-US" sz="800"/>
              <a:t>VA Benefits and Health Care</a:t>
            </a:r>
            <a:endParaRPr sz="800"/>
          </a:p>
          <a:p>
            <a:pPr marL="1371600" lvl="0" indent="-279400" algn="l" rtl="0">
              <a:lnSpc>
                <a:spcPct val="80000"/>
              </a:lnSpc>
              <a:spcBef>
                <a:spcPts val="0"/>
              </a:spcBef>
              <a:spcAft>
                <a:spcPts val="0"/>
              </a:spcAft>
              <a:buSzPts val="800"/>
              <a:buChar char="-"/>
            </a:pPr>
            <a:r>
              <a:rPr lang="en-US" sz="800"/>
              <a:t>About VA</a:t>
            </a:r>
            <a:endParaRPr sz="800"/>
          </a:p>
          <a:p>
            <a:pPr marL="1371600" lvl="0" indent="-279400" algn="l" rtl="0">
              <a:lnSpc>
                <a:spcPct val="80000"/>
              </a:lnSpc>
              <a:spcBef>
                <a:spcPts val="0"/>
              </a:spcBef>
              <a:spcAft>
                <a:spcPts val="0"/>
              </a:spcAft>
              <a:buSzPts val="800"/>
              <a:buChar char="-"/>
            </a:pPr>
            <a:r>
              <a:rPr lang="en-US" sz="800"/>
              <a:t>Find a VA Location</a:t>
            </a:r>
            <a:endParaRPr sz="800"/>
          </a:p>
          <a:p>
            <a:pPr marL="685800" lvl="0" indent="-127000" algn="l" rtl="0">
              <a:lnSpc>
                <a:spcPct val="80000"/>
              </a:lnSpc>
              <a:spcBef>
                <a:spcPts val="0"/>
              </a:spcBef>
              <a:spcAft>
                <a:spcPts val="0"/>
              </a:spcAft>
              <a:buSzPts val="800"/>
              <a:buChar char="•"/>
            </a:pPr>
            <a:r>
              <a:rPr lang="en-US" sz="800"/>
              <a:t>Action buttons:</a:t>
            </a:r>
            <a:endParaRPr sz="800"/>
          </a:p>
          <a:p>
            <a:pPr marL="1371600" lvl="0" indent="-279400" algn="l" rtl="0">
              <a:lnSpc>
                <a:spcPct val="80000"/>
              </a:lnSpc>
              <a:spcBef>
                <a:spcPts val="0"/>
              </a:spcBef>
              <a:spcAft>
                <a:spcPts val="0"/>
              </a:spcAft>
              <a:buSzPts val="800"/>
              <a:buChar char="-"/>
            </a:pPr>
            <a:r>
              <a:rPr lang="en-US" sz="800"/>
              <a:t>MyVA</a:t>
            </a:r>
            <a:endParaRPr sz="800"/>
          </a:p>
          <a:p>
            <a:pPr marL="1371600" lvl="0" indent="-279400" algn="l" rtl="0">
              <a:lnSpc>
                <a:spcPct val="80000"/>
              </a:lnSpc>
              <a:spcBef>
                <a:spcPts val="0"/>
              </a:spcBef>
              <a:spcAft>
                <a:spcPts val="0"/>
              </a:spcAft>
              <a:buSzPts val="800"/>
              <a:buChar char="-"/>
            </a:pPr>
            <a:r>
              <a:rPr lang="en-US" sz="800"/>
              <a:t>My Health (authenticated)</a:t>
            </a:r>
            <a:endParaRPr sz="800">
              <a:solidFill>
                <a:srgbClr val="A2A3A4"/>
              </a:solidFill>
            </a:endParaRPr>
          </a:p>
          <a:p>
            <a:pPr marL="685800" lvl="0" indent="-127000" algn="l" rtl="0">
              <a:lnSpc>
                <a:spcPct val="80000"/>
              </a:lnSpc>
              <a:spcBef>
                <a:spcPts val="0"/>
              </a:spcBef>
              <a:spcAft>
                <a:spcPts val="0"/>
              </a:spcAft>
              <a:buSzPts val="800"/>
              <a:buChar char="•"/>
            </a:pPr>
            <a:r>
              <a:rPr lang="en-US" sz="800"/>
              <a:t>Search link / box</a:t>
            </a:r>
            <a:endParaRPr sz="800"/>
          </a:p>
          <a:p>
            <a:pPr marL="0" lvl="0" indent="0" algn="l" rtl="0">
              <a:lnSpc>
                <a:spcPct val="80000"/>
              </a:lnSpc>
              <a:spcBef>
                <a:spcPts val="0"/>
              </a:spcBef>
              <a:spcAft>
                <a:spcPts val="0"/>
              </a:spcAft>
              <a:buSzPts val="523"/>
              <a:buNone/>
            </a:pPr>
            <a:endParaRPr sz="800"/>
          </a:p>
          <a:p>
            <a:pPr marL="0" lvl="0" indent="0" algn="l" rtl="0">
              <a:lnSpc>
                <a:spcPct val="80000"/>
              </a:lnSpc>
              <a:spcBef>
                <a:spcPts val="0"/>
              </a:spcBef>
              <a:spcAft>
                <a:spcPts val="0"/>
              </a:spcAft>
              <a:buSzPts val="523"/>
              <a:buNone/>
            </a:pPr>
            <a:r>
              <a:rPr lang="en-US" sz="800"/>
              <a:t>High Banner:</a:t>
            </a:r>
            <a:endParaRPr sz="800"/>
          </a:p>
          <a:p>
            <a:pPr marL="685800" lvl="0" indent="-127000" algn="l" rtl="0">
              <a:lnSpc>
                <a:spcPct val="80000"/>
              </a:lnSpc>
              <a:spcBef>
                <a:spcPts val="0"/>
              </a:spcBef>
              <a:spcAft>
                <a:spcPts val="0"/>
              </a:spcAft>
              <a:buSzPts val="800"/>
              <a:buChar char="•"/>
            </a:pPr>
            <a:r>
              <a:rPr lang="en-US" sz="800"/>
              <a:t>Reducible advertising space</a:t>
            </a:r>
            <a:endParaRPr sz="800"/>
          </a:p>
          <a:p>
            <a:pPr marL="0" lvl="0" indent="0" algn="l" rtl="0">
              <a:lnSpc>
                <a:spcPct val="80000"/>
              </a:lnSpc>
              <a:spcBef>
                <a:spcPts val="0"/>
              </a:spcBef>
              <a:spcAft>
                <a:spcPts val="0"/>
              </a:spcAft>
              <a:buSzPts val="523"/>
              <a:buNone/>
            </a:pPr>
            <a:r>
              <a:rPr lang="en-US" sz="800"/>
              <a:t>	</a:t>
            </a:r>
            <a:endParaRPr sz="800"/>
          </a:p>
          <a:p>
            <a:pPr marL="0" lvl="0" indent="0" algn="l" rtl="0">
              <a:lnSpc>
                <a:spcPct val="80000"/>
              </a:lnSpc>
              <a:spcBef>
                <a:spcPts val="0"/>
              </a:spcBef>
              <a:spcAft>
                <a:spcPts val="0"/>
              </a:spcAft>
              <a:buSzPts val="523"/>
              <a:buNone/>
            </a:pPr>
            <a:r>
              <a:rPr lang="en-US" sz="800"/>
              <a:t>Health-things premiere cards (action intent):</a:t>
            </a:r>
            <a:endParaRPr sz="800"/>
          </a:p>
          <a:p>
            <a:pPr marL="685800" lvl="0" indent="-127000" algn="l" rtl="0">
              <a:lnSpc>
                <a:spcPct val="80000"/>
              </a:lnSpc>
              <a:spcBef>
                <a:spcPts val="0"/>
              </a:spcBef>
              <a:spcAft>
                <a:spcPts val="0"/>
              </a:spcAft>
              <a:buSzPts val="800"/>
              <a:buChar char="•"/>
            </a:pPr>
            <a:r>
              <a:rPr lang="en-US" sz="800"/>
              <a:t>Health care</a:t>
            </a:r>
            <a:endParaRPr sz="800"/>
          </a:p>
          <a:p>
            <a:pPr marL="1371600" lvl="0" indent="-279400" algn="l" rtl="0">
              <a:lnSpc>
                <a:spcPct val="80000"/>
              </a:lnSpc>
              <a:spcBef>
                <a:spcPts val="0"/>
              </a:spcBef>
              <a:spcAft>
                <a:spcPts val="0"/>
              </a:spcAft>
              <a:buSzPts val="800"/>
              <a:buChar char="-"/>
            </a:pPr>
            <a:r>
              <a:rPr lang="en-US" sz="800"/>
              <a:t>Refill and track prescriptions</a:t>
            </a:r>
            <a:endParaRPr sz="800"/>
          </a:p>
          <a:p>
            <a:pPr marL="1371600" lvl="0" indent="-279400" algn="l" rtl="0">
              <a:lnSpc>
                <a:spcPct val="80000"/>
              </a:lnSpc>
              <a:spcBef>
                <a:spcPts val="0"/>
              </a:spcBef>
              <a:spcAft>
                <a:spcPts val="0"/>
              </a:spcAft>
              <a:buSzPts val="800"/>
              <a:buChar char="-"/>
            </a:pPr>
            <a:r>
              <a:rPr lang="en-US" sz="800"/>
              <a:t>Send a secure message to you healthcare team</a:t>
            </a:r>
            <a:endParaRPr sz="800"/>
          </a:p>
          <a:p>
            <a:pPr marL="1371600" lvl="0" indent="-279400" algn="l" rtl="0">
              <a:lnSpc>
                <a:spcPct val="80000"/>
              </a:lnSpc>
              <a:spcBef>
                <a:spcPts val="0"/>
              </a:spcBef>
              <a:spcAft>
                <a:spcPts val="0"/>
              </a:spcAft>
              <a:buSzPts val="800"/>
              <a:buChar char="-"/>
            </a:pPr>
            <a:r>
              <a:rPr lang="en-US" sz="800"/>
              <a:t>schedule and manage health appointments</a:t>
            </a:r>
            <a:endParaRPr sz="800"/>
          </a:p>
          <a:p>
            <a:pPr marL="1371600" lvl="0" indent="-279400" algn="l" rtl="0">
              <a:lnSpc>
                <a:spcPct val="80000"/>
              </a:lnSpc>
              <a:spcBef>
                <a:spcPts val="0"/>
              </a:spcBef>
              <a:spcAft>
                <a:spcPts val="0"/>
              </a:spcAft>
              <a:buSzPts val="800"/>
              <a:buChar char="-"/>
            </a:pPr>
            <a:r>
              <a:rPr lang="en-US" sz="800"/>
              <a:t>View lab and test results</a:t>
            </a:r>
            <a:endParaRPr sz="800"/>
          </a:p>
          <a:p>
            <a:pPr marL="1371600" lvl="0" indent="-279400" algn="l" rtl="0">
              <a:lnSpc>
                <a:spcPct val="80000"/>
              </a:lnSpc>
              <a:spcBef>
                <a:spcPts val="0"/>
              </a:spcBef>
              <a:spcAft>
                <a:spcPts val="0"/>
              </a:spcAft>
              <a:buSzPts val="800"/>
              <a:buChar char="-"/>
            </a:pPr>
            <a:r>
              <a:rPr lang="en-US" sz="800"/>
              <a:t>Apply for VA care</a:t>
            </a:r>
            <a:endParaRPr sz="800"/>
          </a:p>
          <a:p>
            <a:pPr marL="685800" lvl="0" indent="-127000" algn="l" rtl="0">
              <a:lnSpc>
                <a:spcPct val="80000"/>
              </a:lnSpc>
              <a:spcBef>
                <a:spcPts val="0"/>
              </a:spcBef>
              <a:spcAft>
                <a:spcPts val="0"/>
              </a:spcAft>
              <a:buSzPts val="800"/>
              <a:buChar char="•"/>
            </a:pPr>
            <a:r>
              <a:rPr lang="en-US" sz="800"/>
              <a:t>Disability</a:t>
            </a:r>
            <a:endParaRPr sz="800"/>
          </a:p>
          <a:p>
            <a:pPr marL="1371600" lvl="0" indent="-279400" algn="l" rtl="0">
              <a:lnSpc>
                <a:spcPct val="80000"/>
              </a:lnSpc>
              <a:spcBef>
                <a:spcPts val="0"/>
              </a:spcBef>
              <a:spcAft>
                <a:spcPts val="0"/>
              </a:spcAft>
              <a:buSzPts val="800"/>
              <a:buChar char="-"/>
            </a:pPr>
            <a:r>
              <a:rPr lang="en-US" sz="800"/>
              <a:t>Check you claim or appeal status</a:t>
            </a:r>
            <a:endParaRPr sz="800"/>
          </a:p>
          <a:p>
            <a:pPr marL="1371600" lvl="0" indent="-279400" algn="l" rtl="0">
              <a:lnSpc>
                <a:spcPct val="80000"/>
              </a:lnSpc>
              <a:spcBef>
                <a:spcPts val="0"/>
              </a:spcBef>
              <a:spcAft>
                <a:spcPts val="0"/>
              </a:spcAft>
              <a:buSzPts val="800"/>
              <a:buChar char="-"/>
            </a:pPr>
            <a:r>
              <a:rPr lang="en-US" sz="800"/>
              <a:t>View your payment history</a:t>
            </a:r>
            <a:endParaRPr sz="800"/>
          </a:p>
          <a:p>
            <a:pPr marL="1371600" lvl="0" indent="-279400" algn="l" rtl="0">
              <a:lnSpc>
                <a:spcPct val="80000"/>
              </a:lnSpc>
              <a:spcBef>
                <a:spcPts val="0"/>
              </a:spcBef>
              <a:spcAft>
                <a:spcPts val="0"/>
              </a:spcAft>
              <a:buSzPts val="800"/>
              <a:buChar char="-"/>
            </a:pPr>
            <a:r>
              <a:rPr lang="en-US" sz="800"/>
              <a:t>upload evidence to support your claim</a:t>
            </a:r>
            <a:endParaRPr sz="800"/>
          </a:p>
          <a:p>
            <a:pPr marL="1371600" lvl="0" indent="-279400" algn="l" rtl="0">
              <a:lnSpc>
                <a:spcPct val="80000"/>
              </a:lnSpc>
              <a:spcBef>
                <a:spcPts val="0"/>
              </a:spcBef>
              <a:spcAft>
                <a:spcPts val="0"/>
              </a:spcAft>
              <a:buSzPts val="800"/>
              <a:buChar char="-"/>
            </a:pPr>
            <a:r>
              <a:rPr lang="en-US" sz="800"/>
              <a:t>File for a VA disability increase</a:t>
            </a:r>
            <a:endParaRPr sz="800"/>
          </a:p>
          <a:p>
            <a:pPr marL="1371600" lvl="0" indent="-279400" algn="l" rtl="0">
              <a:lnSpc>
                <a:spcPct val="80000"/>
              </a:lnSpc>
              <a:spcBef>
                <a:spcPts val="0"/>
              </a:spcBef>
              <a:spcAft>
                <a:spcPts val="0"/>
              </a:spcAft>
              <a:buSzPts val="800"/>
              <a:buChar char="-"/>
            </a:pPr>
            <a:r>
              <a:rPr lang="en-US" sz="800"/>
              <a:t>File claim for compensation</a:t>
            </a:r>
            <a:endParaRPr sz="800"/>
          </a:p>
          <a:p>
            <a:pPr marL="0" lvl="0" indent="0" algn="l" rtl="0">
              <a:lnSpc>
                <a:spcPct val="80000"/>
              </a:lnSpc>
              <a:spcBef>
                <a:spcPts val="0"/>
              </a:spcBef>
              <a:spcAft>
                <a:spcPts val="0"/>
              </a:spcAft>
              <a:buSzPts val="523"/>
              <a:buNone/>
            </a:pPr>
            <a:endParaRPr sz="800"/>
          </a:p>
          <a:p>
            <a:pPr marL="0" lvl="0" indent="0" algn="l" rtl="0">
              <a:lnSpc>
                <a:spcPct val="80000"/>
              </a:lnSpc>
              <a:spcBef>
                <a:spcPts val="0"/>
              </a:spcBef>
              <a:spcAft>
                <a:spcPts val="0"/>
              </a:spcAft>
              <a:buSzPts val="523"/>
              <a:buNone/>
            </a:pPr>
            <a:r>
              <a:rPr lang="en-US" sz="800"/>
              <a:t>Health-things lower level cards (information links): </a:t>
            </a:r>
            <a:endParaRPr sz="800"/>
          </a:p>
          <a:p>
            <a:pPr marL="1371600" lvl="0" indent="-279400" algn="l" rtl="0">
              <a:lnSpc>
                <a:spcPct val="80000"/>
              </a:lnSpc>
              <a:spcBef>
                <a:spcPts val="0"/>
              </a:spcBef>
              <a:spcAft>
                <a:spcPts val="0"/>
              </a:spcAft>
              <a:buSzPts val="800"/>
              <a:buChar char="-"/>
            </a:pPr>
            <a:r>
              <a:rPr lang="en-US" sz="800"/>
              <a:t>Health care</a:t>
            </a:r>
            <a:endParaRPr sz="800"/>
          </a:p>
          <a:p>
            <a:pPr marL="1371600" lvl="0" indent="-279400" algn="l" rtl="0">
              <a:lnSpc>
                <a:spcPct val="80000"/>
              </a:lnSpc>
              <a:spcBef>
                <a:spcPts val="0"/>
              </a:spcBef>
              <a:spcAft>
                <a:spcPts val="0"/>
              </a:spcAft>
              <a:buSzPts val="800"/>
              <a:buChar char="-"/>
            </a:pPr>
            <a:r>
              <a:rPr lang="en-US" sz="800"/>
              <a:t>Disability</a:t>
            </a:r>
            <a:endParaRPr sz="800"/>
          </a:p>
          <a:p>
            <a:pPr marL="1371600" lvl="0" indent="-279400" algn="l" rtl="0">
              <a:lnSpc>
                <a:spcPct val="80000"/>
              </a:lnSpc>
              <a:spcBef>
                <a:spcPts val="0"/>
              </a:spcBef>
              <a:spcAft>
                <a:spcPts val="0"/>
              </a:spcAft>
              <a:buSzPts val="800"/>
              <a:buChar char="-"/>
            </a:pPr>
            <a:r>
              <a:rPr lang="en-US" sz="800"/>
              <a:t>Find a VA health facility, regional office, or cemetary</a:t>
            </a:r>
            <a:endParaRPr sz="800"/>
          </a:p>
          <a:p>
            <a:pPr marL="1371600" lvl="0" indent="-279400" algn="l" rtl="0">
              <a:lnSpc>
                <a:spcPct val="80000"/>
              </a:lnSpc>
              <a:spcBef>
                <a:spcPts val="0"/>
              </a:spcBef>
              <a:spcAft>
                <a:spcPts val="0"/>
              </a:spcAft>
              <a:buSzPts val="800"/>
              <a:buChar char="-"/>
            </a:pPr>
            <a:r>
              <a:rPr lang="en-US" sz="800"/>
              <a:t>Talk to a Veterans Crisis Line responder now</a:t>
            </a:r>
            <a:endParaRPr sz="800"/>
          </a:p>
          <a:p>
            <a:pPr marL="1371600" lvl="0" indent="-279400" algn="l" rtl="0">
              <a:lnSpc>
                <a:spcPct val="80000"/>
              </a:lnSpc>
              <a:spcBef>
                <a:spcPts val="0"/>
              </a:spcBef>
              <a:spcAft>
                <a:spcPts val="0"/>
              </a:spcAft>
              <a:buSzPts val="800"/>
              <a:buChar char="-"/>
            </a:pPr>
            <a:r>
              <a:rPr lang="en-US" sz="800"/>
              <a:t>Sign-in or create an account to use more tools</a:t>
            </a:r>
            <a:endParaRPr sz="800"/>
          </a:p>
          <a:p>
            <a:pPr marL="0" lvl="0" indent="0" algn="l" rtl="0">
              <a:lnSpc>
                <a:spcPct val="80000"/>
              </a:lnSpc>
              <a:spcBef>
                <a:spcPts val="0"/>
              </a:spcBef>
              <a:spcAft>
                <a:spcPts val="0"/>
              </a:spcAft>
              <a:buSzPts val="523"/>
              <a:buNone/>
            </a:pPr>
            <a:endParaRPr sz="800"/>
          </a:p>
          <a:p>
            <a:pPr marL="0" lvl="0" indent="0" algn="l" rtl="0">
              <a:lnSpc>
                <a:spcPct val="80000"/>
              </a:lnSpc>
              <a:spcBef>
                <a:spcPts val="0"/>
              </a:spcBef>
              <a:spcAft>
                <a:spcPts val="0"/>
              </a:spcAft>
              <a:buSzPts val="523"/>
              <a:buNone/>
            </a:pPr>
            <a:r>
              <a:rPr lang="en-US" sz="800"/>
              <a:t>Low banner:</a:t>
            </a:r>
            <a:endParaRPr sz="800"/>
          </a:p>
          <a:p>
            <a:pPr marL="1371600" lvl="0" indent="-279400" algn="l" rtl="0">
              <a:lnSpc>
                <a:spcPct val="80000"/>
              </a:lnSpc>
              <a:spcBef>
                <a:spcPts val="0"/>
              </a:spcBef>
              <a:spcAft>
                <a:spcPts val="0"/>
              </a:spcAft>
              <a:buSzPts val="800"/>
              <a:buChar char="-"/>
            </a:pPr>
            <a:r>
              <a:rPr lang="en-US" sz="800"/>
              <a:t>Advertising card space (3)</a:t>
            </a:r>
            <a:endParaRPr sz="800"/>
          </a:p>
          <a:p>
            <a:pPr marL="0" lvl="0" indent="0" algn="l" rtl="0">
              <a:lnSpc>
                <a:spcPct val="80000"/>
              </a:lnSpc>
              <a:spcBef>
                <a:spcPts val="0"/>
              </a:spcBef>
              <a:spcAft>
                <a:spcPts val="0"/>
              </a:spcAft>
              <a:buSzPts val="1140"/>
              <a:buNone/>
            </a:pPr>
            <a:r>
              <a:rPr lang="en-US" sz="800"/>
              <a:t> </a:t>
            </a:r>
            <a:endParaRPr sz="800"/>
          </a:p>
          <a:p>
            <a:pPr marL="0" lvl="0" indent="0" algn="l" rtl="0">
              <a:lnSpc>
                <a:spcPct val="80000"/>
              </a:lnSpc>
              <a:spcBef>
                <a:spcPts val="0"/>
              </a:spcBef>
              <a:spcAft>
                <a:spcPts val="0"/>
              </a:spcAft>
              <a:buSzPts val="1140"/>
              <a:buNone/>
            </a:pPr>
            <a:r>
              <a:rPr lang="en-US" sz="800"/>
              <a:t>Bottom banner (Information page links):</a:t>
            </a:r>
            <a:endParaRPr sz="800"/>
          </a:p>
          <a:p>
            <a:pPr marL="1371600" lvl="0" indent="-279400" algn="l" rtl="0">
              <a:lnSpc>
                <a:spcPct val="80000"/>
              </a:lnSpc>
              <a:spcBef>
                <a:spcPts val="0"/>
              </a:spcBef>
              <a:spcAft>
                <a:spcPts val="0"/>
              </a:spcAft>
              <a:buSzPts val="800"/>
              <a:buChar char="-"/>
            </a:pPr>
            <a:r>
              <a:rPr lang="en-US" sz="800"/>
              <a:t>Veteran programs and services (PTSD, Mental health, adaptive sports and special events)</a:t>
            </a:r>
            <a:endParaRPr sz="800"/>
          </a:p>
          <a:p>
            <a:pPr marL="1371600" lvl="0" indent="-279400" algn="l" rtl="0">
              <a:lnSpc>
                <a:spcPct val="80000"/>
              </a:lnSpc>
              <a:spcBef>
                <a:spcPts val="0"/>
              </a:spcBef>
              <a:spcAft>
                <a:spcPts val="0"/>
              </a:spcAft>
              <a:buSzPts val="800"/>
              <a:buChar char="-"/>
            </a:pPr>
            <a:r>
              <a:rPr lang="en-US" sz="800"/>
              <a:t>More VA resources (VA Health providers [find a VA healthcare provider], VA mobile apps</a:t>
            </a:r>
            <a:endParaRPr sz="800"/>
          </a:p>
          <a:p>
            <a:pPr marL="1371600" lvl="0" indent="-279400" algn="l" rtl="0">
              <a:lnSpc>
                <a:spcPct val="80000"/>
              </a:lnSpc>
              <a:spcBef>
                <a:spcPts val="0"/>
              </a:spcBef>
              <a:spcAft>
                <a:spcPts val="0"/>
              </a:spcAft>
              <a:buSzPts val="800"/>
              <a:buChar char="-"/>
            </a:pPr>
            <a:r>
              <a:rPr lang="en-US" sz="800"/>
              <a:t>In Crisis? Talk to someone (Veteran crisis line)</a:t>
            </a:r>
            <a:endParaRPr sz="800">
              <a:solidFill>
                <a:srgbClr val="A2A3A4"/>
              </a:solidFill>
            </a:endParaRPr>
          </a:p>
        </p:txBody>
      </p:sp>
      <p:sp>
        <p:nvSpPr>
          <p:cNvPr id="285" name="Google Shape;285;p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286" name="Google Shape;286;p3"/>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u="sng">
                <a:solidFill>
                  <a:schemeClr val="hlink"/>
                </a:solidFill>
                <a:hlinkClick r:id="rId3"/>
              </a:rPr>
              <a:t>VA.gov</a:t>
            </a:r>
            <a:endParaRPr/>
          </a:p>
        </p:txBody>
      </p:sp>
      <p:pic>
        <p:nvPicPr>
          <p:cNvPr id="287" name="Google Shape;287;p3"/>
          <p:cNvPicPr preferRelativeResize="0"/>
          <p:nvPr/>
        </p:nvPicPr>
        <p:blipFill>
          <a:blip r:embed="rId4">
            <a:alphaModFix/>
          </a:blip>
          <a:stretch>
            <a:fillRect/>
          </a:stretch>
        </p:blipFill>
        <p:spPr>
          <a:xfrm>
            <a:off x="7587900" y="285375"/>
            <a:ext cx="1372125" cy="4362225"/>
          </a:xfrm>
          <a:prstGeom prst="rect">
            <a:avLst/>
          </a:prstGeom>
          <a:noFill/>
          <a:ln>
            <a:noFill/>
          </a:ln>
        </p:spPr>
      </p:pic>
      <p:sp>
        <p:nvSpPr>
          <p:cNvPr id="288" name="Google Shape;288;p3"/>
          <p:cNvSpPr/>
          <p:nvPr/>
        </p:nvSpPr>
        <p:spPr>
          <a:xfrm>
            <a:off x="6736375" y="3583775"/>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700"/>
              <a:t>Low banner</a:t>
            </a:r>
            <a:endParaRPr sz="700"/>
          </a:p>
        </p:txBody>
      </p:sp>
      <p:sp>
        <p:nvSpPr>
          <p:cNvPr id="289" name="Google Shape;289;p3"/>
          <p:cNvSpPr/>
          <p:nvPr/>
        </p:nvSpPr>
        <p:spPr>
          <a:xfrm>
            <a:off x="6736375" y="4164250"/>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600"/>
              <a:t>Bottom navigation</a:t>
            </a:r>
            <a:endParaRPr sz="600"/>
          </a:p>
        </p:txBody>
      </p:sp>
      <p:sp>
        <p:nvSpPr>
          <p:cNvPr id="290" name="Google Shape;290;p3"/>
          <p:cNvSpPr/>
          <p:nvPr/>
        </p:nvSpPr>
        <p:spPr>
          <a:xfrm>
            <a:off x="6736375" y="247650"/>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a:t>Top Banner</a:t>
            </a:r>
            <a:endParaRPr sz="800"/>
          </a:p>
        </p:txBody>
      </p:sp>
      <p:sp>
        <p:nvSpPr>
          <p:cNvPr id="291" name="Google Shape;291;p3"/>
          <p:cNvSpPr/>
          <p:nvPr/>
        </p:nvSpPr>
        <p:spPr>
          <a:xfrm>
            <a:off x="6736375" y="2529675"/>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a:t>Lower level</a:t>
            </a:r>
            <a:endParaRPr sz="800"/>
          </a:p>
        </p:txBody>
      </p:sp>
      <p:sp>
        <p:nvSpPr>
          <p:cNvPr id="292" name="Google Shape;292;p3"/>
          <p:cNvSpPr/>
          <p:nvPr/>
        </p:nvSpPr>
        <p:spPr>
          <a:xfrm>
            <a:off x="6736375" y="1388663"/>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a:t>Premiere</a:t>
            </a:r>
            <a:endParaRPr sz="800"/>
          </a:p>
        </p:txBody>
      </p:sp>
      <p:sp>
        <p:nvSpPr>
          <p:cNvPr id="293" name="Google Shape;293;p3"/>
          <p:cNvSpPr/>
          <p:nvPr/>
        </p:nvSpPr>
        <p:spPr>
          <a:xfrm>
            <a:off x="6736375" y="592275"/>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700"/>
              <a:t>High Banner</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099d960cca_0_0"/>
          <p:cNvSpPr txBox="1">
            <a:spLocks noGrp="1"/>
          </p:cNvSpPr>
          <p:nvPr>
            <p:ph type="body" idx="1"/>
          </p:nvPr>
        </p:nvSpPr>
        <p:spPr>
          <a:xfrm>
            <a:off x="457200" y="685800"/>
            <a:ext cx="8229600" cy="4081500"/>
          </a:xfrm>
          <a:prstGeom prst="rect">
            <a:avLst/>
          </a:prstGeom>
          <a:noFill/>
          <a:ln w="9525" cap="flat" cmpd="sng">
            <a:solidFill>
              <a:srgbClr val="222222"/>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None/>
            </a:pPr>
            <a:r>
              <a:rPr lang="en-US" sz="1600" b="1"/>
              <a:t>Redundancies</a:t>
            </a:r>
            <a:r>
              <a:rPr lang="en-US" sz="1600"/>
              <a:t>:  </a:t>
            </a:r>
            <a:endParaRPr sz="1600"/>
          </a:p>
          <a:p>
            <a:pPr marL="457200" lvl="0" indent="0" algn="l" rtl="0">
              <a:lnSpc>
                <a:spcPct val="100000"/>
              </a:lnSpc>
              <a:spcBef>
                <a:spcPts val="0"/>
              </a:spcBef>
              <a:spcAft>
                <a:spcPts val="0"/>
              </a:spcAft>
              <a:buNone/>
            </a:pPr>
            <a:r>
              <a:rPr lang="en-US" sz="1600"/>
              <a:t>There are several redundancies within the page for getting to where you need to go. Two premier links under disability are duplicative with same direct (File for a VA disability increase, File a claim for compensation)</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Actions are not actions</a:t>
            </a:r>
            <a:r>
              <a:rPr lang="en-US" sz="1600"/>
              <a:t>:  </a:t>
            </a:r>
            <a:endParaRPr sz="1600"/>
          </a:p>
          <a:p>
            <a:pPr marL="457200" lvl="0" indent="0" algn="l" rtl="0">
              <a:lnSpc>
                <a:spcPct val="100000"/>
              </a:lnSpc>
              <a:spcBef>
                <a:spcPts val="0"/>
              </a:spcBef>
              <a:spcAft>
                <a:spcPts val="0"/>
              </a:spcAft>
              <a:buNone/>
            </a:pPr>
            <a:r>
              <a:rPr lang="en-US" sz="1600"/>
              <a:t>Although there are call to action buttons in the premier cards, the link is to another page (</a:t>
            </a:r>
            <a:r>
              <a:rPr lang="en-US" sz="1600" u="sng">
                <a:solidFill>
                  <a:schemeClr val="hlink"/>
                </a:solidFill>
                <a:hlinkClick r:id="rId3"/>
              </a:rPr>
              <a:t>VA health care</a:t>
            </a:r>
            <a:r>
              <a:rPr lang="en-US" sz="1600"/>
              <a:t>)  where the client needs to sort through additional information to find the original action.  Once found, the client is then taken to another site (</a:t>
            </a:r>
            <a:r>
              <a:rPr lang="en-US" sz="1600" u="sng">
                <a:solidFill>
                  <a:schemeClr val="hlink"/>
                </a:solidFill>
                <a:hlinkClick r:id="rId4"/>
              </a:rPr>
              <a:t>MyHealtheVet</a:t>
            </a:r>
            <a:r>
              <a:rPr lang="en-US" sz="1600"/>
              <a:t>) where the process repeats and the client is able to hit the action button that completes their action.</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Hidden health-things </a:t>
            </a:r>
            <a:r>
              <a:rPr lang="en-US" sz="1600"/>
              <a:t>(24):</a:t>
            </a:r>
            <a:endParaRPr sz="1600"/>
          </a:p>
          <a:p>
            <a:pPr marL="457200" lvl="0" indent="0" algn="l" rtl="0">
              <a:lnSpc>
                <a:spcPct val="100000"/>
              </a:lnSpc>
              <a:spcBef>
                <a:spcPts val="0"/>
              </a:spcBef>
              <a:spcAft>
                <a:spcPts val="0"/>
              </a:spcAft>
              <a:buNone/>
            </a:pPr>
            <a:r>
              <a:rPr lang="en-US" sz="1600"/>
              <a:t>- 19 are only located if you select an item from page and are navigated away to VA health care</a:t>
            </a:r>
            <a:endParaRPr sz="1600"/>
          </a:p>
          <a:p>
            <a:pPr marL="914400" lvl="0" indent="0" algn="l" rtl="0">
              <a:lnSpc>
                <a:spcPct val="100000"/>
              </a:lnSpc>
              <a:spcBef>
                <a:spcPts val="0"/>
              </a:spcBef>
              <a:spcAft>
                <a:spcPts val="0"/>
              </a:spcAft>
              <a:buNone/>
            </a:pPr>
            <a:r>
              <a:rPr lang="en-US" sz="1600"/>
              <a:t>- 5 are action items (</a:t>
            </a:r>
            <a:r>
              <a:rPr lang="en-US" sz="1100">
                <a:solidFill>
                  <a:srgbClr val="000000"/>
                </a:solidFill>
                <a:latin typeface="Arial"/>
                <a:ea typeface="Arial"/>
                <a:cs typeface="Arial"/>
                <a:sym typeface="Arial"/>
              </a:rPr>
              <a:t>Order prosthetic socks, Get medical records, Update health benefits info, Pay your VA copay bill, Get travel pay)</a:t>
            </a:r>
            <a:endParaRPr sz="1100">
              <a:solidFill>
                <a:srgbClr val="000000"/>
              </a:solidFill>
              <a:latin typeface="Arial"/>
              <a:ea typeface="Arial"/>
              <a:cs typeface="Arial"/>
              <a:sym typeface="Arial"/>
            </a:endParaRPr>
          </a:p>
          <a:p>
            <a:pPr marL="457200" lvl="0" indent="0" algn="l" rtl="0">
              <a:lnSpc>
                <a:spcPct val="100000"/>
              </a:lnSpc>
              <a:spcBef>
                <a:spcPts val="0"/>
              </a:spcBef>
              <a:spcAft>
                <a:spcPts val="0"/>
              </a:spcAft>
              <a:buNone/>
            </a:pPr>
            <a:r>
              <a:rPr lang="en-US" sz="1600"/>
              <a:t>- 6 are found only in top navigation or if navigated away to VA health care page</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SzPct val="150000"/>
              <a:buNone/>
            </a:pPr>
            <a:r>
              <a:rPr lang="en-US" sz="1600" b="1"/>
              <a:t>Not working or misdirected links:</a:t>
            </a:r>
            <a:endParaRPr sz="1600" b="1"/>
          </a:p>
          <a:p>
            <a:pPr marL="228600" lvl="0" indent="-162560" algn="l" rtl="0">
              <a:lnSpc>
                <a:spcPct val="100000"/>
              </a:lnSpc>
              <a:spcBef>
                <a:spcPts val="0"/>
              </a:spcBef>
              <a:spcAft>
                <a:spcPts val="0"/>
              </a:spcAft>
              <a:buSzPct val="100000"/>
              <a:buChar char="•"/>
            </a:pPr>
            <a:r>
              <a:rPr lang="en-US" sz="1600"/>
              <a:t>Premier cards</a:t>
            </a:r>
            <a:endParaRPr sz="1600"/>
          </a:p>
          <a:p>
            <a:pPr marL="0" lvl="0" indent="457200" algn="l" rtl="0">
              <a:lnSpc>
                <a:spcPct val="100000"/>
              </a:lnSpc>
              <a:spcBef>
                <a:spcPts val="0"/>
              </a:spcBef>
              <a:spcAft>
                <a:spcPts val="0"/>
              </a:spcAft>
              <a:buNone/>
            </a:pPr>
            <a:r>
              <a:rPr lang="en-US" sz="1600"/>
              <a:t>- View your lab and test results will take you to Rx refill</a:t>
            </a:r>
            <a:endParaRPr sz="1600"/>
          </a:p>
          <a:p>
            <a:pPr marL="228600" lvl="0" indent="-162560" algn="l" rtl="0">
              <a:lnSpc>
                <a:spcPct val="100000"/>
              </a:lnSpc>
              <a:spcBef>
                <a:spcPts val="0"/>
              </a:spcBef>
              <a:spcAft>
                <a:spcPts val="0"/>
              </a:spcAft>
              <a:buSzPct val="100000"/>
              <a:buChar char="•"/>
            </a:pPr>
            <a:r>
              <a:rPr lang="en-US" sz="1600"/>
              <a:t>Top banner navigation</a:t>
            </a:r>
            <a:endParaRPr sz="1600"/>
          </a:p>
          <a:p>
            <a:pPr marL="0" lvl="0" indent="457200" algn="l" rtl="0">
              <a:lnSpc>
                <a:spcPct val="100000"/>
              </a:lnSpc>
              <a:spcBef>
                <a:spcPts val="0"/>
              </a:spcBef>
              <a:spcAft>
                <a:spcPts val="0"/>
              </a:spcAft>
              <a:buNone/>
            </a:pPr>
            <a:r>
              <a:rPr lang="en-US" sz="1600"/>
              <a:t>- Batteries and hearing aids drills down to link that takes you to Covid-19 vaccines at VA</a:t>
            </a:r>
            <a:endParaRPr sz="1600"/>
          </a:p>
          <a:p>
            <a:pPr marL="228600" lvl="0" indent="-162560" algn="l" rtl="0">
              <a:lnSpc>
                <a:spcPct val="100000"/>
              </a:lnSpc>
              <a:spcBef>
                <a:spcPts val="0"/>
              </a:spcBef>
              <a:spcAft>
                <a:spcPts val="0"/>
              </a:spcAft>
              <a:buSzPct val="100000"/>
              <a:buChar char="•"/>
            </a:pPr>
            <a:r>
              <a:rPr lang="en-US" sz="1600"/>
              <a:t>Hidden buttons on sub-page</a:t>
            </a:r>
            <a:endParaRPr sz="1600"/>
          </a:p>
          <a:p>
            <a:pPr marL="0" lvl="0" indent="457200" algn="l" rtl="0">
              <a:lnSpc>
                <a:spcPct val="100000"/>
              </a:lnSpc>
              <a:spcBef>
                <a:spcPts val="0"/>
              </a:spcBef>
              <a:spcAft>
                <a:spcPts val="0"/>
              </a:spcAft>
              <a:buNone/>
            </a:pPr>
            <a:r>
              <a:rPr lang="en-US" sz="1600"/>
              <a:t>- Order Prosthetic socks drills down to link under construction</a:t>
            </a:r>
            <a:endParaRPr sz="1600"/>
          </a:p>
        </p:txBody>
      </p:sp>
      <p:sp>
        <p:nvSpPr>
          <p:cNvPr id="299" name="Google Shape;299;g1099d960cca_0_0"/>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4</a:t>
            </a:fld>
            <a:endParaRPr/>
          </a:p>
        </p:txBody>
      </p:sp>
      <p:sp>
        <p:nvSpPr>
          <p:cNvPr id="300" name="Google Shape;300;g1099d960cca_0_0"/>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u="sng">
                <a:solidFill>
                  <a:schemeClr val="hlink"/>
                </a:solidFill>
                <a:hlinkClick r:id="rId5"/>
              </a:rPr>
              <a:t>VA.gov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1099d960cca_0_30"/>
          <p:cNvSpPr txBox="1">
            <a:spLocks noGrp="1"/>
          </p:cNvSpPr>
          <p:nvPr>
            <p:ph type="body" idx="1"/>
          </p:nvPr>
        </p:nvSpPr>
        <p:spPr>
          <a:xfrm>
            <a:off x="457200" y="685800"/>
            <a:ext cx="8229600" cy="4081500"/>
          </a:xfrm>
          <a:prstGeom prst="rect">
            <a:avLst/>
          </a:prstGeom>
          <a:noFill/>
          <a:ln w="9525" cap="flat" cmpd="sng">
            <a:solidFill>
              <a:srgbClr val="222222"/>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1600" b="1"/>
              <a:t>Unauthenticated experience</a:t>
            </a:r>
            <a:r>
              <a:rPr lang="en-US" sz="1600"/>
              <a:t>:  </a:t>
            </a:r>
            <a:endParaRPr sz="1600"/>
          </a:p>
          <a:p>
            <a:pPr marL="457200" lvl="0" indent="-330200" algn="l" rtl="0">
              <a:lnSpc>
                <a:spcPct val="100000"/>
              </a:lnSpc>
              <a:spcBef>
                <a:spcPts val="0"/>
              </a:spcBef>
              <a:spcAft>
                <a:spcPts val="0"/>
              </a:spcAft>
              <a:buSzPts val="1600"/>
              <a:buChar char="-"/>
            </a:pPr>
            <a:r>
              <a:rPr lang="en-US" sz="1600"/>
              <a:t>MyVA in top banner directs you to single login.  You cannot access MyVA without authenticated log-in</a:t>
            </a:r>
            <a:endParaRPr sz="1600"/>
          </a:p>
          <a:p>
            <a:pPr marL="457200" lvl="0" indent="-330200" algn="l" rtl="0">
              <a:lnSpc>
                <a:spcPct val="100000"/>
              </a:lnSpc>
              <a:spcBef>
                <a:spcPts val="0"/>
              </a:spcBef>
              <a:spcAft>
                <a:spcPts val="0"/>
              </a:spcAft>
              <a:buSzPts val="1600"/>
              <a:buChar char="-"/>
            </a:pPr>
            <a:r>
              <a:rPr lang="en-US" sz="1600"/>
              <a:t>VA.gov subpage (VA health care) page suggests logging in, in order to execute action items</a:t>
            </a:r>
            <a:endParaRPr sz="1600"/>
          </a:p>
          <a:p>
            <a:pPr marL="457200" lvl="0" indent="-330200" algn="l" rtl="0">
              <a:lnSpc>
                <a:spcPct val="100000"/>
              </a:lnSpc>
              <a:spcBef>
                <a:spcPts val="0"/>
              </a:spcBef>
              <a:spcAft>
                <a:spcPts val="0"/>
              </a:spcAft>
              <a:buSzPts val="1600"/>
              <a:buChar char="-"/>
            </a:pPr>
            <a:r>
              <a:rPr lang="en-US" sz="1600"/>
              <a:t>In items where login is not front loaded, clients are asked to log in to execute functions in linked pages.</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Authenticated Experience</a:t>
            </a:r>
            <a:r>
              <a:rPr lang="en-US" sz="1600"/>
              <a:t>:</a:t>
            </a:r>
            <a:endParaRPr sz="1600"/>
          </a:p>
          <a:p>
            <a:pPr marL="457200" lvl="0" indent="-330200" algn="l" rtl="0">
              <a:lnSpc>
                <a:spcPct val="100000"/>
              </a:lnSpc>
              <a:spcBef>
                <a:spcPts val="0"/>
              </a:spcBef>
              <a:spcAft>
                <a:spcPts val="0"/>
              </a:spcAft>
              <a:buSzPts val="1600"/>
              <a:buChar char="-"/>
            </a:pPr>
            <a:r>
              <a:rPr lang="en-US" sz="1600"/>
              <a:t>Have access to link “MyVA” page, in Health-things lower level cards</a:t>
            </a:r>
            <a:endParaRPr sz="1600"/>
          </a:p>
          <a:p>
            <a:pPr marL="457200" lvl="0" indent="-330200" algn="l" rtl="0">
              <a:lnSpc>
                <a:spcPct val="100000"/>
              </a:lnSpc>
              <a:spcBef>
                <a:spcPts val="0"/>
              </a:spcBef>
              <a:spcAft>
                <a:spcPts val="0"/>
              </a:spcAft>
              <a:buSzPts val="1600"/>
              <a:buChar char="-"/>
            </a:pPr>
            <a:r>
              <a:rPr lang="en-US" sz="1600"/>
              <a:t>Have ability to have “MyHealth” tab in top banner, that if selected takes client to their “MyHealtheVet” page</a:t>
            </a:r>
            <a:endParaRPr sz="1600"/>
          </a:p>
          <a:p>
            <a:pPr marL="457200" lvl="0" indent="-330200" algn="l" rtl="0">
              <a:lnSpc>
                <a:spcPct val="100000"/>
              </a:lnSpc>
              <a:spcBef>
                <a:spcPts val="0"/>
              </a:spcBef>
              <a:spcAft>
                <a:spcPts val="0"/>
              </a:spcAft>
              <a:buSzPts val="1600"/>
              <a:buChar char="-"/>
            </a:pPr>
            <a:r>
              <a:rPr lang="en-US" sz="1600"/>
              <a:t>First Name in top banner</a:t>
            </a:r>
            <a:endParaRPr sz="1600"/>
          </a:p>
          <a:p>
            <a:pPr marL="457200" lvl="0" indent="-330200" algn="l" rtl="0">
              <a:lnSpc>
                <a:spcPct val="100000"/>
              </a:lnSpc>
              <a:spcBef>
                <a:spcPts val="0"/>
              </a:spcBef>
              <a:spcAft>
                <a:spcPts val="0"/>
              </a:spcAft>
              <a:buSzPts val="1600"/>
              <a:buChar char="-"/>
            </a:pPr>
            <a:r>
              <a:rPr lang="en-US" sz="1600"/>
              <a:t>Have ability to navigate without multiple login requests	</a:t>
            </a:r>
            <a:endParaRPr sz="1600">
              <a:solidFill>
                <a:srgbClr val="A2A3A4"/>
              </a:solidFill>
            </a:endParaRPr>
          </a:p>
        </p:txBody>
      </p:sp>
      <p:sp>
        <p:nvSpPr>
          <p:cNvPr id="306" name="Google Shape;306;g1099d960cca_0_30"/>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5</a:t>
            </a:fld>
            <a:endParaRPr/>
          </a:p>
        </p:txBody>
      </p:sp>
      <p:sp>
        <p:nvSpPr>
          <p:cNvPr id="307" name="Google Shape;307;g1099d960cca_0_30"/>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u="sng">
                <a:solidFill>
                  <a:schemeClr val="hlink"/>
                </a:solidFill>
                <a:hlinkClick r:id="rId3"/>
              </a:rPr>
              <a:t>VA.gov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06a0d087ab_0_12"/>
          <p:cNvSpPr txBox="1">
            <a:spLocks noGrp="1"/>
          </p:cNvSpPr>
          <p:nvPr>
            <p:ph type="title"/>
          </p:nvPr>
        </p:nvSpPr>
        <p:spPr>
          <a:xfrm>
            <a:off x="382769" y="2186771"/>
            <a:ext cx="8229600" cy="727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Source Sans Pro"/>
              <a:buNone/>
            </a:pPr>
            <a:r>
              <a:rPr lang="en-US"/>
              <a:t>VA.gov/my-va/</a:t>
            </a:r>
            <a:endParaRPr/>
          </a:p>
        </p:txBody>
      </p:sp>
      <p:sp>
        <p:nvSpPr>
          <p:cNvPr id="313" name="Google Shape;313;g106a0d087ab_0_12"/>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1099d960cca_0_38"/>
          <p:cNvSpPr txBox="1">
            <a:spLocks noGrp="1"/>
          </p:cNvSpPr>
          <p:nvPr>
            <p:ph type="body" idx="1"/>
          </p:nvPr>
        </p:nvSpPr>
        <p:spPr>
          <a:xfrm>
            <a:off x="457200" y="685800"/>
            <a:ext cx="4615500" cy="4186500"/>
          </a:xfrm>
          <a:prstGeom prst="rect">
            <a:avLst/>
          </a:prstGeom>
          <a:noFill/>
          <a:ln w="9525" cap="flat" cmpd="sng">
            <a:solidFill>
              <a:srgbClr val="222222"/>
            </a:solidFill>
            <a:prstDash val="solid"/>
            <a:round/>
            <a:headEnd type="none" w="sm" len="sm"/>
            <a:tailEnd type="none" w="sm" len="sm"/>
          </a:ln>
        </p:spPr>
        <p:txBody>
          <a:bodyPr spcFirstLastPara="1" wrap="square" lIns="91425" tIns="45700" rIns="91425" bIns="45700" anchor="t" anchorCtr="0">
            <a:normAutofit fontScale="47500" lnSpcReduction="10000"/>
          </a:bodyPr>
          <a:lstStyle/>
          <a:p>
            <a:pPr marL="0" lvl="0" indent="0" algn="l" rtl="0">
              <a:lnSpc>
                <a:spcPct val="100000"/>
              </a:lnSpc>
              <a:spcBef>
                <a:spcPts val="0"/>
              </a:spcBef>
              <a:spcAft>
                <a:spcPts val="0"/>
              </a:spcAft>
              <a:buNone/>
            </a:pPr>
            <a:r>
              <a:rPr lang="en-US" sz="1600"/>
              <a:t>Top Banner: </a:t>
            </a:r>
            <a:endParaRPr sz="1600">
              <a:solidFill>
                <a:srgbClr val="A2A3A4"/>
              </a:solidFill>
            </a:endParaRPr>
          </a:p>
          <a:p>
            <a:pPr marL="685800" lvl="0" indent="-124459" algn="l" rtl="0">
              <a:lnSpc>
                <a:spcPct val="100000"/>
              </a:lnSpc>
              <a:spcBef>
                <a:spcPts val="0"/>
              </a:spcBef>
              <a:spcAft>
                <a:spcPts val="0"/>
              </a:spcAft>
              <a:buSzPct val="100000"/>
              <a:buChar char="•"/>
            </a:pPr>
            <a:r>
              <a:rPr lang="en-US" sz="1600"/>
              <a:t>Drop down navigation  tabs w/ bucket content (no detail) for:</a:t>
            </a:r>
            <a:endParaRPr sz="1600"/>
          </a:p>
          <a:p>
            <a:pPr marL="1371600" lvl="0" indent="-276860" algn="l" rtl="0">
              <a:lnSpc>
                <a:spcPct val="100000"/>
              </a:lnSpc>
              <a:spcBef>
                <a:spcPts val="0"/>
              </a:spcBef>
              <a:spcAft>
                <a:spcPts val="0"/>
              </a:spcAft>
              <a:buSzPct val="100000"/>
              <a:buChar char="-"/>
            </a:pPr>
            <a:r>
              <a:rPr lang="en-US" sz="1600"/>
              <a:t>VA Benefits and Health Care</a:t>
            </a:r>
            <a:endParaRPr sz="1600"/>
          </a:p>
          <a:p>
            <a:pPr marL="1371600" lvl="0" indent="-276860" algn="l" rtl="0">
              <a:lnSpc>
                <a:spcPct val="100000"/>
              </a:lnSpc>
              <a:spcBef>
                <a:spcPts val="0"/>
              </a:spcBef>
              <a:spcAft>
                <a:spcPts val="0"/>
              </a:spcAft>
              <a:buSzPct val="100000"/>
              <a:buChar char="-"/>
            </a:pPr>
            <a:r>
              <a:rPr lang="en-US" sz="1600"/>
              <a:t>About VA</a:t>
            </a:r>
            <a:endParaRPr sz="1600"/>
          </a:p>
          <a:p>
            <a:pPr marL="1371600" lvl="0" indent="-276860" algn="l" rtl="0">
              <a:lnSpc>
                <a:spcPct val="100000"/>
              </a:lnSpc>
              <a:spcBef>
                <a:spcPts val="0"/>
              </a:spcBef>
              <a:spcAft>
                <a:spcPts val="0"/>
              </a:spcAft>
              <a:buSzPct val="100000"/>
              <a:buChar char="-"/>
            </a:pPr>
            <a:r>
              <a:rPr lang="en-US" sz="1600"/>
              <a:t>Find a VA Location</a:t>
            </a:r>
            <a:endParaRPr sz="1600"/>
          </a:p>
          <a:p>
            <a:pPr marL="685800" lvl="0" indent="-124459" algn="l" rtl="0">
              <a:lnSpc>
                <a:spcPct val="100000"/>
              </a:lnSpc>
              <a:spcBef>
                <a:spcPts val="0"/>
              </a:spcBef>
              <a:spcAft>
                <a:spcPts val="0"/>
              </a:spcAft>
              <a:buSzPct val="100000"/>
              <a:buChar char="•"/>
            </a:pPr>
            <a:r>
              <a:rPr lang="en-US" sz="1600"/>
              <a:t>Action buttons:</a:t>
            </a:r>
            <a:endParaRPr sz="1600"/>
          </a:p>
          <a:p>
            <a:pPr marL="1371600" lvl="0" indent="-276860" algn="l" rtl="0">
              <a:lnSpc>
                <a:spcPct val="100000"/>
              </a:lnSpc>
              <a:spcBef>
                <a:spcPts val="0"/>
              </a:spcBef>
              <a:spcAft>
                <a:spcPts val="0"/>
              </a:spcAft>
              <a:buSzPct val="100000"/>
              <a:buChar char="-"/>
            </a:pPr>
            <a:r>
              <a:rPr lang="en-US" sz="1600"/>
              <a:t>MyVA</a:t>
            </a:r>
            <a:endParaRPr sz="1600"/>
          </a:p>
          <a:p>
            <a:pPr marL="1371600" lvl="0" indent="-276860" algn="l" rtl="0">
              <a:lnSpc>
                <a:spcPct val="100000"/>
              </a:lnSpc>
              <a:spcBef>
                <a:spcPts val="0"/>
              </a:spcBef>
              <a:spcAft>
                <a:spcPts val="0"/>
              </a:spcAft>
              <a:buSzPct val="100000"/>
              <a:buChar char="-"/>
            </a:pPr>
            <a:r>
              <a:rPr lang="en-US" sz="1600"/>
              <a:t>My Health</a:t>
            </a:r>
            <a:endParaRPr sz="1600">
              <a:solidFill>
                <a:srgbClr val="A2A3A4"/>
              </a:solidFill>
            </a:endParaRPr>
          </a:p>
          <a:p>
            <a:pPr marL="685800" lvl="0" indent="-124459" algn="l" rtl="0">
              <a:lnSpc>
                <a:spcPct val="100000"/>
              </a:lnSpc>
              <a:spcBef>
                <a:spcPts val="0"/>
              </a:spcBef>
              <a:spcAft>
                <a:spcPts val="0"/>
              </a:spcAft>
              <a:buSzPct val="100000"/>
              <a:buChar char="•"/>
            </a:pPr>
            <a:r>
              <a:rPr lang="en-US" sz="1600"/>
              <a:t>Search link / box</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a:t>High Banner:</a:t>
            </a:r>
            <a:endParaRPr sz="1600"/>
          </a:p>
          <a:p>
            <a:pPr marL="685800" lvl="0" indent="-124459" algn="l" rtl="0">
              <a:lnSpc>
                <a:spcPct val="100000"/>
              </a:lnSpc>
              <a:spcBef>
                <a:spcPts val="0"/>
              </a:spcBef>
              <a:spcAft>
                <a:spcPts val="0"/>
              </a:spcAft>
              <a:buSzPct val="100000"/>
              <a:buChar char="•"/>
            </a:pPr>
            <a:r>
              <a:rPr lang="en-US" sz="1600"/>
              <a:t>User identification</a:t>
            </a:r>
            <a:endParaRPr sz="1600"/>
          </a:p>
          <a:p>
            <a:pPr marL="0" lvl="0" indent="0" algn="l" rtl="0">
              <a:lnSpc>
                <a:spcPct val="100000"/>
              </a:lnSpc>
              <a:spcBef>
                <a:spcPts val="0"/>
              </a:spcBef>
              <a:spcAft>
                <a:spcPts val="0"/>
              </a:spcAft>
              <a:buNone/>
            </a:pPr>
            <a:r>
              <a:rPr lang="en-US" sz="1600"/>
              <a:t>	</a:t>
            </a:r>
            <a:endParaRPr sz="1600"/>
          </a:p>
          <a:p>
            <a:pPr marL="0" lvl="0" indent="0" algn="l" rtl="0">
              <a:lnSpc>
                <a:spcPct val="100000"/>
              </a:lnSpc>
              <a:spcBef>
                <a:spcPts val="0"/>
              </a:spcBef>
              <a:spcAft>
                <a:spcPts val="0"/>
              </a:spcAft>
              <a:buNone/>
            </a:pPr>
            <a:r>
              <a:rPr lang="en-US" sz="1600"/>
              <a:t>Health-things premiere cards):</a:t>
            </a:r>
            <a:endParaRPr sz="1600"/>
          </a:p>
          <a:p>
            <a:pPr marL="685800" lvl="0" indent="-124459" algn="l" rtl="0">
              <a:lnSpc>
                <a:spcPct val="100000"/>
              </a:lnSpc>
              <a:spcBef>
                <a:spcPts val="0"/>
              </a:spcBef>
              <a:spcAft>
                <a:spcPts val="0"/>
              </a:spcAft>
              <a:buSzPct val="100000"/>
              <a:buChar char="•"/>
            </a:pPr>
            <a:r>
              <a:rPr lang="en-US" sz="1600"/>
              <a:t>Go to profile </a:t>
            </a:r>
            <a:endParaRPr sz="1600"/>
          </a:p>
          <a:p>
            <a:pPr marL="1371600" lvl="0" indent="-276860" algn="l" rtl="0">
              <a:lnSpc>
                <a:spcPct val="100000"/>
              </a:lnSpc>
              <a:spcBef>
                <a:spcPts val="0"/>
              </a:spcBef>
              <a:spcAft>
                <a:spcPts val="0"/>
              </a:spcAft>
              <a:buSzPct val="100000"/>
              <a:buChar char="-"/>
            </a:pPr>
            <a:r>
              <a:rPr lang="en-US" sz="1600"/>
              <a:t>Personal contact information</a:t>
            </a:r>
            <a:endParaRPr sz="1600"/>
          </a:p>
          <a:p>
            <a:pPr marL="1371600" lvl="0" indent="-276860" algn="l" rtl="0">
              <a:lnSpc>
                <a:spcPct val="100000"/>
              </a:lnSpc>
              <a:spcBef>
                <a:spcPts val="0"/>
              </a:spcBef>
              <a:spcAft>
                <a:spcPts val="0"/>
              </a:spcAft>
              <a:buSzPct val="100000"/>
              <a:buChar char="-"/>
            </a:pPr>
            <a:r>
              <a:rPr lang="en-US" sz="1600"/>
              <a:t>Military information</a:t>
            </a:r>
            <a:endParaRPr sz="1600"/>
          </a:p>
          <a:p>
            <a:pPr marL="1371600" lvl="0" indent="-276860" algn="l" rtl="0">
              <a:lnSpc>
                <a:spcPct val="100000"/>
              </a:lnSpc>
              <a:spcBef>
                <a:spcPts val="0"/>
              </a:spcBef>
              <a:spcAft>
                <a:spcPts val="0"/>
              </a:spcAft>
              <a:buSzPct val="100000"/>
              <a:buChar char="-"/>
            </a:pPr>
            <a:r>
              <a:rPr lang="en-US" sz="1600"/>
              <a:t>Direct deposit information</a:t>
            </a:r>
            <a:endParaRPr sz="1600"/>
          </a:p>
          <a:p>
            <a:pPr marL="1371600" lvl="0" indent="-276860" algn="l" rtl="0">
              <a:lnSpc>
                <a:spcPct val="100000"/>
              </a:lnSpc>
              <a:spcBef>
                <a:spcPts val="0"/>
              </a:spcBef>
              <a:spcAft>
                <a:spcPts val="0"/>
              </a:spcAft>
              <a:buSzPct val="100000"/>
              <a:buChar char="-"/>
            </a:pPr>
            <a:r>
              <a:rPr lang="en-US" sz="1600"/>
              <a:t>Notification settings</a:t>
            </a:r>
            <a:endParaRPr sz="1600"/>
          </a:p>
          <a:p>
            <a:pPr marL="1371600" lvl="0" indent="-276860" algn="l" rtl="0">
              <a:lnSpc>
                <a:spcPct val="100000"/>
              </a:lnSpc>
              <a:spcBef>
                <a:spcPts val="0"/>
              </a:spcBef>
              <a:spcAft>
                <a:spcPts val="0"/>
              </a:spcAft>
              <a:buSzPct val="100000"/>
              <a:buChar char="-"/>
            </a:pPr>
            <a:r>
              <a:rPr lang="en-US" sz="1600"/>
              <a:t>Account security</a:t>
            </a:r>
            <a:endParaRPr sz="1600"/>
          </a:p>
          <a:p>
            <a:pPr marL="1371600" lvl="0" indent="-276860" algn="l" rtl="0">
              <a:lnSpc>
                <a:spcPct val="100000"/>
              </a:lnSpc>
              <a:spcBef>
                <a:spcPts val="0"/>
              </a:spcBef>
              <a:spcAft>
                <a:spcPts val="0"/>
              </a:spcAft>
              <a:buSzPct val="100000"/>
              <a:buChar char="-"/>
            </a:pPr>
            <a:r>
              <a:rPr lang="en-US" sz="1600"/>
              <a:t>Connected apps</a:t>
            </a:r>
            <a:endParaRPr sz="1600"/>
          </a:p>
          <a:p>
            <a:pPr marL="1371600" lvl="0" indent="-276860" algn="l" rtl="0">
              <a:lnSpc>
                <a:spcPct val="100000"/>
              </a:lnSpc>
              <a:spcBef>
                <a:spcPts val="0"/>
              </a:spcBef>
              <a:spcAft>
                <a:spcPts val="0"/>
              </a:spcAft>
              <a:buSzPct val="100000"/>
              <a:buChar char="-"/>
            </a:pPr>
            <a:r>
              <a:rPr lang="en-US" sz="1600"/>
              <a:t>Send a secure message to you healthcare team</a:t>
            </a:r>
            <a:endParaRPr sz="1600"/>
          </a:p>
          <a:p>
            <a:pPr marL="1371600" lvl="0" indent="-276860" algn="l" rtl="0">
              <a:lnSpc>
                <a:spcPct val="100000"/>
              </a:lnSpc>
              <a:spcBef>
                <a:spcPts val="0"/>
              </a:spcBef>
              <a:spcAft>
                <a:spcPts val="0"/>
              </a:spcAft>
              <a:buSzPct val="100000"/>
              <a:buChar char="-"/>
            </a:pPr>
            <a:r>
              <a:rPr lang="en-US" sz="1600"/>
              <a:t>schedule and manage health appointments</a:t>
            </a:r>
            <a:endParaRPr sz="1600"/>
          </a:p>
          <a:p>
            <a:pPr marL="1371600" lvl="0" indent="-276860" algn="l" rtl="0">
              <a:lnSpc>
                <a:spcPct val="100000"/>
              </a:lnSpc>
              <a:spcBef>
                <a:spcPts val="0"/>
              </a:spcBef>
              <a:spcAft>
                <a:spcPts val="0"/>
              </a:spcAft>
              <a:buSzPct val="100000"/>
              <a:buChar char="-"/>
            </a:pPr>
            <a:r>
              <a:rPr lang="en-US" sz="1600"/>
              <a:t>View lab and test results</a:t>
            </a:r>
            <a:endParaRPr sz="1600"/>
          </a:p>
          <a:p>
            <a:pPr marL="1371600" lvl="0" indent="-276860" algn="l" rtl="0">
              <a:lnSpc>
                <a:spcPct val="100000"/>
              </a:lnSpc>
              <a:spcBef>
                <a:spcPts val="0"/>
              </a:spcBef>
              <a:spcAft>
                <a:spcPts val="0"/>
              </a:spcAft>
              <a:buSzPct val="100000"/>
              <a:buChar char="-"/>
            </a:pPr>
            <a:r>
              <a:rPr lang="en-US" sz="1600"/>
              <a:t>Apply for VA care</a:t>
            </a:r>
            <a:endParaRPr sz="1600"/>
          </a:p>
          <a:p>
            <a:pPr marL="685800" lvl="0" indent="-124459" algn="l" rtl="0">
              <a:lnSpc>
                <a:spcPct val="100000"/>
              </a:lnSpc>
              <a:spcBef>
                <a:spcPts val="0"/>
              </a:spcBef>
              <a:spcAft>
                <a:spcPts val="0"/>
              </a:spcAft>
              <a:buSzPct val="100000"/>
              <a:buChar char="•"/>
            </a:pPr>
            <a:r>
              <a:rPr lang="en-US" sz="1600"/>
              <a:t>Apply for VA benefits</a:t>
            </a:r>
            <a:endParaRPr sz="1600"/>
          </a:p>
          <a:p>
            <a:pPr marL="1371600" lvl="0" indent="-276860" algn="l" rtl="0">
              <a:lnSpc>
                <a:spcPct val="100000"/>
              </a:lnSpc>
              <a:spcBef>
                <a:spcPts val="0"/>
              </a:spcBef>
              <a:spcAft>
                <a:spcPts val="0"/>
              </a:spcAft>
              <a:buSzPct val="100000"/>
              <a:buChar char="-"/>
            </a:pPr>
            <a:r>
              <a:rPr lang="en-US" sz="1600"/>
              <a:t>What benefits does VA offer</a:t>
            </a:r>
            <a:endParaRPr sz="1600"/>
          </a:p>
          <a:p>
            <a:pPr marL="1371600" lvl="0" indent="-276860" algn="l" rtl="0">
              <a:lnSpc>
                <a:spcPct val="100000"/>
              </a:lnSpc>
              <a:spcBef>
                <a:spcPts val="0"/>
              </a:spcBef>
              <a:spcAft>
                <a:spcPts val="0"/>
              </a:spcAft>
              <a:buSzPct val="100000"/>
              <a:buChar char="-"/>
            </a:pPr>
            <a:r>
              <a:rPr lang="en-US" sz="1600"/>
              <a:t>Application in progress (personalized)</a:t>
            </a:r>
            <a:endParaRPr sz="1600"/>
          </a:p>
          <a:p>
            <a:pPr marL="0" lvl="0" indent="0" algn="l" rtl="0">
              <a:lnSpc>
                <a:spcPct val="100000"/>
              </a:lnSpc>
              <a:spcBef>
                <a:spcPts val="0"/>
              </a:spcBef>
              <a:spcAft>
                <a:spcPts val="0"/>
              </a:spcAft>
              <a:buNone/>
            </a:pPr>
            <a:r>
              <a:rPr lang="en-US" sz="1600"/>
              <a:t>Health-things lower level cards (information links): </a:t>
            </a:r>
            <a:endParaRPr sz="1600"/>
          </a:p>
          <a:p>
            <a:pPr marL="1371600" lvl="0" indent="-276860" algn="l" rtl="0">
              <a:lnSpc>
                <a:spcPct val="100000"/>
              </a:lnSpc>
              <a:spcBef>
                <a:spcPts val="0"/>
              </a:spcBef>
              <a:spcAft>
                <a:spcPts val="0"/>
              </a:spcAft>
              <a:buSzPct val="100000"/>
              <a:buChar char="-"/>
            </a:pPr>
            <a:r>
              <a:rPr lang="en-US" sz="1600"/>
              <a:t>Health care- Learn how to apply for VA benefits</a:t>
            </a:r>
            <a:endParaRPr sz="1600"/>
          </a:p>
          <a:p>
            <a:pPr marL="1371600" lvl="0" indent="-276860" algn="l" rtl="0">
              <a:lnSpc>
                <a:spcPct val="100000"/>
              </a:lnSpc>
              <a:spcBef>
                <a:spcPts val="0"/>
              </a:spcBef>
              <a:spcAft>
                <a:spcPts val="0"/>
              </a:spcAft>
              <a:buSzPct val="100000"/>
              <a:buChar char="-"/>
            </a:pPr>
            <a:r>
              <a:rPr lang="en-US" sz="1600"/>
              <a:t>Disability compensation- Learn how to file a VA disability claim</a:t>
            </a:r>
            <a:endParaRPr sz="1600"/>
          </a:p>
          <a:p>
            <a:pPr marL="0" lvl="0" indent="0" algn="l" rtl="0">
              <a:lnSpc>
                <a:spcPct val="100000"/>
              </a:lnSpc>
              <a:spcBef>
                <a:spcPts val="0"/>
              </a:spcBef>
              <a:spcAft>
                <a:spcPts val="0"/>
              </a:spcAft>
              <a:buSzPct val="150000"/>
              <a:buNone/>
            </a:pPr>
            <a:endParaRPr sz="1600"/>
          </a:p>
          <a:p>
            <a:pPr marL="0" lvl="0" indent="0" algn="l" rtl="0">
              <a:lnSpc>
                <a:spcPct val="100000"/>
              </a:lnSpc>
              <a:spcBef>
                <a:spcPts val="0"/>
              </a:spcBef>
              <a:spcAft>
                <a:spcPts val="0"/>
              </a:spcAft>
              <a:buSzPct val="150000"/>
              <a:buNone/>
            </a:pPr>
            <a:r>
              <a:rPr lang="en-US" sz="1600"/>
              <a:t>Health-things in bottom banner (Information page links):</a:t>
            </a:r>
            <a:endParaRPr sz="1600"/>
          </a:p>
          <a:p>
            <a:pPr marL="1371600" lvl="0" indent="-276860" algn="l" rtl="0">
              <a:lnSpc>
                <a:spcPct val="100000"/>
              </a:lnSpc>
              <a:spcBef>
                <a:spcPts val="0"/>
              </a:spcBef>
              <a:spcAft>
                <a:spcPts val="0"/>
              </a:spcAft>
              <a:buSzPct val="100000"/>
              <a:buChar char="-"/>
            </a:pPr>
            <a:r>
              <a:rPr lang="en-US" sz="1600"/>
              <a:t>Veteran programs and services (PTSD, Mental health, adaptive sports and special events)</a:t>
            </a:r>
            <a:endParaRPr sz="1600"/>
          </a:p>
          <a:p>
            <a:pPr marL="1371600" lvl="0" indent="-276860" algn="l" rtl="0">
              <a:lnSpc>
                <a:spcPct val="100000"/>
              </a:lnSpc>
              <a:spcBef>
                <a:spcPts val="0"/>
              </a:spcBef>
              <a:spcAft>
                <a:spcPts val="0"/>
              </a:spcAft>
              <a:buSzPct val="100000"/>
              <a:buChar char="-"/>
            </a:pPr>
            <a:r>
              <a:rPr lang="en-US" sz="1600"/>
              <a:t>More VA resources (VA Health providers [find a VA healthcare provider], VA mobile apps</a:t>
            </a:r>
            <a:endParaRPr sz="1600"/>
          </a:p>
          <a:p>
            <a:pPr marL="1371600" lvl="0" indent="-276860" algn="l" rtl="0">
              <a:lnSpc>
                <a:spcPct val="100000"/>
              </a:lnSpc>
              <a:spcBef>
                <a:spcPts val="0"/>
              </a:spcBef>
              <a:spcAft>
                <a:spcPts val="0"/>
              </a:spcAft>
              <a:buSzPct val="100000"/>
              <a:buChar char="-"/>
            </a:pPr>
            <a:r>
              <a:rPr lang="en-US" sz="1600"/>
              <a:t>In Crisis? Talk to someone (Veteran crisis line)</a:t>
            </a:r>
            <a:endParaRPr sz="1600"/>
          </a:p>
          <a:p>
            <a:pPr marL="0" lvl="0" indent="0" algn="l" rtl="0">
              <a:lnSpc>
                <a:spcPct val="100000"/>
              </a:lnSpc>
              <a:spcBef>
                <a:spcPts val="0"/>
              </a:spcBef>
              <a:spcAft>
                <a:spcPts val="0"/>
              </a:spcAft>
              <a:buSzPct val="150000"/>
              <a:buNone/>
            </a:pPr>
            <a:r>
              <a:rPr lang="en-US" sz="1600"/>
              <a:t>	</a:t>
            </a:r>
            <a:endParaRPr sz="1600">
              <a:solidFill>
                <a:srgbClr val="A2A3A4"/>
              </a:solidFill>
            </a:endParaRPr>
          </a:p>
        </p:txBody>
      </p:sp>
      <p:sp>
        <p:nvSpPr>
          <p:cNvPr id="319" name="Google Shape;319;g1099d960cca_0_38"/>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7</a:t>
            </a:fld>
            <a:endParaRPr/>
          </a:p>
        </p:txBody>
      </p:sp>
      <p:sp>
        <p:nvSpPr>
          <p:cNvPr id="320" name="Google Shape;320;g1099d960cca_0_38"/>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u="sng">
                <a:solidFill>
                  <a:schemeClr val="hlink"/>
                </a:solidFill>
                <a:hlinkClick r:id="rId3"/>
              </a:rPr>
              <a:t>VA.go/my-va/</a:t>
            </a:r>
            <a:r>
              <a:rPr lang="en-US"/>
              <a:t> (Only an authenticated experience)</a:t>
            </a:r>
            <a:endParaRPr/>
          </a:p>
        </p:txBody>
      </p:sp>
      <p:sp>
        <p:nvSpPr>
          <p:cNvPr id="321" name="Google Shape;321;g1099d960cca_0_38"/>
          <p:cNvSpPr/>
          <p:nvPr/>
        </p:nvSpPr>
        <p:spPr>
          <a:xfrm>
            <a:off x="5451550" y="3389988"/>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600"/>
              <a:t>Bottom navigation</a:t>
            </a:r>
            <a:endParaRPr sz="600"/>
          </a:p>
        </p:txBody>
      </p:sp>
      <p:sp>
        <p:nvSpPr>
          <p:cNvPr id="322" name="Google Shape;322;g1099d960cca_0_38"/>
          <p:cNvSpPr/>
          <p:nvPr/>
        </p:nvSpPr>
        <p:spPr>
          <a:xfrm>
            <a:off x="5451550" y="659075"/>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a:t>Top Banner</a:t>
            </a:r>
            <a:endParaRPr sz="800"/>
          </a:p>
        </p:txBody>
      </p:sp>
      <p:sp>
        <p:nvSpPr>
          <p:cNvPr id="323" name="Google Shape;323;g1099d960cca_0_38"/>
          <p:cNvSpPr/>
          <p:nvPr/>
        </p:nvSpPr>
        <p:spPr>
          <a:xfrm>
            <a:off x="5451550" y="2306625"/>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a:t>Lower level</a:t>
            </a:r>
            <a:endParaRPr sz="800"/>
          </a:p>
        </p:txBody>
      </p:sp>
      <p:sp>
        <p:nvSpPr>
          <p:cNvPr id="324" name="Google Shape;324;g1099d960cca_0_38"/>
          <p:cNvSpPr/>
          <p:nvPr/>
        </p:nvSpPr>
        <p:spPr>
          <a:xfrm>
            <a:off x="5451550" y="1688000"/>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a:t>Premiere</a:t>
            </a:r>
            <a:endParaRPr sz="800"/>
          </a:p>
        </p:txBody>
      </p:sp>
      <p:sp>
        <p:nvSpPr>
          <p:cNvPr id="325" name="Google Shape;325;g1099d960cca_0_38"/>
          <p:cNvSpPr/>
          <p:nvPr/>
        </p:nvSpPr>
        <p:spPr>
          <a:xfrm>
            <a:off x="5451550" y="1001775"/>
            <a:ext cx="801900" cy="387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700"/>
              <a:t>High Banner</a:t>
            </a:r>
            <a:endParaRPr sz="700"/>
          </a:p>
        </p:txBody>
      </p:sp>
      <p:pic>
        <p:nvPicPr>
          <p:cNvPr id="326" name="Google Shape;326;g1099d960cca_0_38"/>
          <p:cNvPicPr preferRelativeResize="0"/>
          <p:nvPr/>
        </p:nvPicPr>
        <p:blipFill>
          <a:blip r:embed="rId4">
            <a:alphaModFix/>
          </a:blip>
          <a:stretch>
            <a:fillRect/>
          </a:stretch>
        </p:blipFill>
        <p:spPr>
          <a:xfrm>
            <a:off x="6384226" y="514350"/>
            <a:ext cx="2612475" cy="4260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099d960cca_0_54"/>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8</a:t>
            </a:fld>
            <a:endParaRPr/>
          </a:p>
        </p:txBody>
      </p:sp>
      <p:sp>
        <p:nvSpPr>
          <p:cNvPr id="332" name="Google Shape;332;g1099d960cca_0_54"/>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lt2"/>
              </a:buClr>
              <a:buSzPts val="1200"/>
              <a:buNone/>
            </a:pPr>
            <a:r>
              <a:rPr lang="en-US" u="sng">
                <a:solidFill>
                  <a:schemeClr val="hlink"/>
                </a:solidFill>
                <a:hlinkClick r:id="rId3"/>
              </a:rPr>
              <a:t>VA.go/my-va/</a:t>
            </a:r>
            <a:r>
              <a:rPr lang="en-US"/>
              <a:t> (Only an authenticated experience)</a:t>
            </a:r>
            <a:endParaRPr/>
          </a:p>
        </p:txBody>
      </p:sp>
      <p:sp>
        <p:nvSpPr>
          <p:cNvPr id="333" name="Google Shape;333;g1099d960cca_0_54"/>
          <p:cNvSpPr txBox="1">
            <a:spLocks noGrp="1"/>
          </p:cNvSpPr>
          <p:nvPr>
            <p:ph type="body" idx="1"/>
          </p:nvPr>
        </p:nvSpPr>
        <p:spPr>
          <a:xfrm>
            <a:off x="457200" y="685800"/>
            <a:ext cx="8229600" cy="4081500"/>
          </a:xfrm>
          <a:prstGeom prst="rect">
            <a:avLst/>
          </a:prstGeom>
          <a:noFill/>
          <a:ln w="9525" cap="flat" cmpd="sng">
            <a:solidFill>
              <a:srgbClr val="222222"/>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1600" b="1"/>
              <a:t>Redundancies</a:t>
            </a:r>
            <a:r>
              <a:rPr lang="en-US" sz="1600"/>
              <a:t>:  </a:t>
            </a:r>
            <a:endParaRPr sz="1600"/>
          </a:p>
          <a:p>
            <a:pPr marL="457200" lvl="0" indent="0" algn="l" rtl="0">
              <a:lnSpc>
                <a:spcPct val="100000"/>
              </a:lnSpc>
              <a:spcBef>
                <a:spcPts val="0"/>
              </a:spcBef>
              <a:spcAft>
                <a:spcPts val="0"/>
              </a:spcAft>
              <a:buNone/>
            </a:pPr>
            <a:r>
              <a:rPr lang="en-US" sz="1600"/>
              <a:t>My-VA is redundant with VA.gov, specifically sharing same top tab navigation and bottom navigation. Additionally, the lower level cards are identical in feel and appearance, although limited in function.  A user could have had the same, if not better, experience as an unauthenticated VA.gov user, save for the personalized banner, ability to enter direct deposit information, and quick access to MyHealtheVet via My Health in top banner.</a:t>
            </a:r>
            <a:endParaRPr sz="1600"/>
          </a:p>
          <a:p>
            <a:pPr marL="45720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Unique content:</a:t>
            </a:r>
            <a:endParaRPr sz="1600" b="1"/>
          </a:p>
          <a:p>
            <a:pPr marL="457200" lvl="0" indent="0" algn="l" rtl="0">
              <a:lnSpc>
                <a:spcPct val="100000"/>
              </a:lnSpc>
              <a:spcBef>
                <a:spcPts val="0"/>
              </a:spcBef>
              <a:spcAft>
                <a:spcPts val="0"/>
              </a:spcAft>
              <a:buNone/>
            </a:pPr>
            <a:r>
              <a:rPr lang="en-US" sz="1600"/>
              <a:t>- Manage profile information</a:t>
            </a:r>
            <a:endParaRPr sz="1600"/>
          </a:p>
          <a:p>
            <a:pPr marL="457200" lvl="0" indent="0" algn="l" rtl="0">
              <a:lnSpc>
                <a:spcPct val="100000"/>
              </a:lnSpc>
              <a:spcBef>
                <a:spcPts val="0"/>
              </a:spcBef>
              <a:spcAft>
                <a:spcPts val="0"/>
              </a:spcAft>
              <a:buNone/>
            </a:pPr>
            <a:r>
              <a:rPr lang="en-US" sz="1600"/>
              <a:t>- Look at a list of connected apps [connected to MyVA-8]</a:t>
            </a:r>
            <a:endParaRPr sz="1600"/>
          </a:p>
          <a:p>
            <a:pPr marL="0" lvl="0" indent="0" algn="l" rtl="0">
              <a:lnSpc>
                <a:spcPct val="100000"/>
              </a:lnSpc>
              <a:spcBef>
                <a:spcPts val="0"/>
              </a:spcBef>
              <a:spcAft>
                <a:spcPts val="0"/>
              </a:spcAft>
              <a:buNone/>
            </a:pPr>
            <a:endParaRPr sz="1600"/>
          </a:p>
          <a:p>
            <a:pPr marL="0" lvl="0" indent="0" algn="l" rtl="0">
              <a:lnSpc>
                <a:spcPct val="100000"/>
              </a:lnSpc>
              <a:spcBef>
                <a:spcPts val="0"/>
              </a:spcBef>
              <a:spcAft>
                <a:spcPts val="0"/>
              </a:spcAft>
              <a:buNone/>
            </a:pPr>
            <a:r>
              <a:rPr lang="en-US" sz="1600" b="1"/>
              <a:t>Hidden health-things </a:t>
            </a:r>
            <a:r>
              <a:rPr lang="en-US" sz="1600"/>
              <a:t>(1):</a:t>
            </a:r>
            <a:endParaRPr sz="1600"/>
          </a:p>
          <a:p>
            <a:pPr marL="457200" lvl="0" indent="0" algn="l" rtl="0">
              <a:lnSpc>
                <a:spcPct val="100000"/>
              </a:lnSpc>
              <a:spcBef>
                <a:spcPts val="0"/>
              </a:spcBef>
              <a:spcAft>
                <a:spcPts val="0"/>
              </a:spcAft>
              <a:buNone/>
            </a:pPr>
            <a:r>
              <a:rPr lang="en-US" sz="1600"/>
              <a:t>- Connected Apps</a:t>
            </a:r>
            <a:endParaRPr sz="1600"/>
          </a:p>
          <a:p>
            <a:pPr marL="457200" lvl="0" indent="0" algn="l" rtl="0">
              <a:lnSpc>
                <a:spcPct val="100000"/>
              </a:lnSpc>
              <a:spcBef>
                <a:spcPts val="0"/>
              </a:spcBef>
              <a:spcAft>
                <a:spcPts val="0"/>
              </a:spcAft>
              <a:buNone/>
            </a:pPr>
            <a:r>
              <a:rPr lang="en-US" sz="1600"/>
              <a:t>- Other hidden content is commonly looked for under profile in many government and commercial web presence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1099d960cca_0_67"/>
          <p:cNvSpPr txBox="1">
            <a:spLocks noGrp="1"/>
          </p:cNvSpPr>
          <p:nvPr>
            <p:ph type="title"/>
          </p:nvPr>
        </p:nvSpPr>
        <p:spPr>
          <a:xfrm>
            <a:off x="382769" y="2186771"/>
            <a:ext cx="8229600" cy="727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Source Sans Pro"/>
              <a:buNone/>
            </a:pPr>
            <a:r>
              <a:rPr lang="en-US"/>
              <a:t>MyHealtheVet</a:t>
            </a:r>
            <a:endParaRPr/>
          </a:p>
        </p:txBody>
      </p:sp>
      <p:sp>
        <p:nvSpPr>
          <p:cNvPr id="339" name="Google Shape;339;g1099d960cca_0_67"/>
          <p:cNvSpPr txBox="1">
            <a:spLocks noGrp="1"/>
          </p:cNvSpPr>
          <p:nvPr>
            <p:ph type="sldNum" idx="12"/>
          </p:nvPr>
        </p:nvSpPr>
        <p:spPr>
          <a:xfrm>
            <a:off x="8001000" y="4767263"/>
            <a:ext cx="685800" cy="2739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9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1594</Words>
  <Application>Microsoft Office PowerPoint</Application>
  <PresentationFormat>On-screen Show (16:9)</PresentationFormat>
  <Paragraphs>260</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vt:lpstr>
      <vt:lpstr>Calibri</vt:lpstr>
      <vt:lpstr>Source Sans Pro</vt:lpstr>
      <vt:lpstr>Bitter</vt:lpstr>
      <vt:lpstr>Brown Bag Template</vt:lpstr>
      <vt:lpstr>VA Site Comparison for OCTO mtg</vt:lpstr>
      <vt:lpstr>VA.gov</vt:lpstr>
      <vt:lpstr>PowerPoint Presentation</vt:lpstr>
      <vt:lpstr>PowerPoint Presentation</vt:lpstr>
      <vt:lpstr>PowerPoint Presentation</vt:lpstr>
      <vt:lpstr>VA.gov/my-va/</vt:lpstr>
      <vt:lpstr>PowerPoint Presentation</vt:lpstr>
      <vt:lpstr>PowerPoint Presentation</vt:lpstr>
      <vt:lpstr>MyHealtheVet</vt:lpstr>
      <vt:lpstr>PowerPoint Presentation</vt:lpstr>
      <vt:lpstr>PowerPoint Presentation</vt:lpstr>
      <vt:lpstr>Health-things</vt:lpstr>
      <vt:lpstr>PowerPoint Presentation</vt:lpstr>
      <vt:lpstr>OCTO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 Site Comparison for OCTO mtg</dc:title>
  <dc:creator>Ad Hoc LLC</dc:creator>
  <cp:lastModifiedBy>Tami Corson</cp:lastModifiedBy>
  <cp:revision>1</cp:revision>
  <dcterms:created xsi:type="dcterms:W3CDTF">2018-02-02T22:31:38Z</dcterms:created>
  <dcterms:modified xsi:type="dcterms:W3CDTF">2021-12-23T14:54:46Z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0x01010027EAFF35DC7B0E4B8CFFDF50403D120F</vt:lpwstr>
  </property>
</Properties>
</file>