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6143-0243-FD46-8E70-4CFEF9668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6EBD3-B8CE-E646-B971-479D73F10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2EEF-F961-AE48-8471-77B97C86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2FC1-DAEA-F047-B954-2A29BAE7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5463-95A3-2347-95E6-4C16E815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D88F-0693-4547-9DC3-A44A0AF8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2E09-175B-EB40-B3B6-BBDE4A64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E57A-2CA7-BA48-BA27-453FAFE0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CC57-F86C-CA48-983E-66860FDE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3B3B-CB41-CA48-9FF4-059025A9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7DF98-B94C-7340-8F97-2A5C6B46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8022-8F80-F34C-B559-87609FAD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F306-3F82-5D49-A958-1A3E16D7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DFC2-D4CC-2B4B-B2A5-E35A05B5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66DC-3B27-624D-87D6-BDEE6A95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9527-CDE5-8845-BB9F-6C73D6DD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242C-F1C5-E74B-8756-8CC2C79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9F6-C93C-4641-BDA9-C7460BD4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8585-AB0B-474F-869A-AAABF4B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ECFF9-7BDA-4544-A471-7DA8CDDE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B4BA-12D7-9B41-A1F4-4198337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E78B6-7DA1-E645-9F4B-C860F65B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B8FF-672C-0642-BCA8-05E915C6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422B-947B-1C4A-8A28-BE7763A1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5E7E-5EBC-0246-B170-0A73B60B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C529-70E5-C043-8833-53CC5EDB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45E3-EE17-F94D-A69C-D6F4E076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3742-ECCD-924E-AA0E-7A99E16E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55F25-76BC-B843-A925-1CDF1B77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AACC-0407-184F-ABBC-7AD68723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D7D9-E6B6-F54D-9B31-651E36A9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1849-8639-8047-B59B-84B6D4B2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7EE60-6783-4A4A-8DF6-0F969433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55865-74BF-0C4E-8B09-459B2AC5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CEE2C-B86B-534D-B044-E747E3B7A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585D-D03E-0940-A12C-DAE39F7D5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6B0F9-D8DC-F34C-877E-983E7782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4EF78-785C-C041-BE04-7D83DCB9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D3122-8439-FF46-A6E6-F7EDE64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00A5-0ACA-8D40-B1D6-443AC8E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05D06-A099-0745-B4AC-E64E6501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01ED5-8A40-E34A-8835-A1FD740B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5CF7B-DA24-A34F-9ABE-555D1E6C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C5D2D-BE75-5547-B725-B024202A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D233-C43C-1940-A69D-139050F9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5558-9AD7-B44F-8B5A-12E5D8EE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72F-DEED-0344-AD8F-8B9723BA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91D4-5F38-AA4F-8582-938EAB23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F7786-55DD-2749-93F8-A976A880A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D79BE-F9E6-4D4D-87EC-DF168DAA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249B-49EE-2E4E-9F8C-4B229EA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E4E6-8D84-7B4C-8B1E-25E364BF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2C69-ADFB-1148-BB31-110EFBE5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30D6E-35C1-944E-8322-B167035F9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21625-5EC7-1E44-8B02-97B4D0B0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05893-5BE4-E44B-8DB4-0F552BE1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CE2A-CF20-DF4C-BE0E-288B5C76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6AF0-C2E0-C14C-98F0-F2DAF83D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75605-2AE3-8F48-A427-ACE43CDE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2E619-5EC2-5849-A535-3D34BAD5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9969-55B6-3248-BF10-FDACB2B8C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98E5-3DD3-5A47-906B-26628745133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63C4-E95F-BE47-9A92-CF0DAF920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B94C-5D18-164A-9361-E08AD2323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F5FD-56B7-FA43-9CFC-B6D0CFA26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>
            <a:extLst>
              <a:ext uri="{FF2B5EF4-FFF2-40B4-BE49-F238E27FC236}">
                <a16:creationId xmlns:a16="http://schemas.microsoft.com/office/drawing/2014/main" id="{0A5598D6-DEF8-3740-B0A4-EAE581174070}"/>
              </a:ext>
            </a:extLst>
          </p:cNvPr>
          <p:cNvSpPr/>
          <p:nvPr/>
        </p:nvSpPr>
        <p:spPr>
          <a:xfrm rot="19233095">
            <a:off x="5865749" y="3717353"/>
            <a:ext cx="1844504" cy="3018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6A56EF-967F-824E-BA99-4FB5A18A1143}"/>
              </a:ext>
            </a:extLst>
          </p:cNvPr>
          <p:cNvSpPr/>
          <p:nvPr/>
        </p:nvSpPr>
        <p:spPr>
          <a:xfrm>
            <a:off x="461497" y="1118487"/>
            <a:ext cx="3906984" cy="3417568"/>
          </a:xfrm>
          <a:prstGeom prst="ellips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0152D2-9158-DF4B-85ED-5D196F9254D8}"/>
              </a:ext>
            </a:extLst>
          </p:cNvPr>
          <p:cNvSpPr/>
          <p:nvPr/>
        </p:nvSpPr>
        <p:spPr>
          <a:xfrm>
            <a:off x="7740202" y="1118487"/>
            <a:ext cx="3657131" cy="3307420"/>
          </a:xfrm>
          <a:prstGeom prst="ellips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257F8-888B-604F-B927-8968A7BB7FDA}"/>
              </a:ext>
            </a:extLst>
          </p:cNvPr>
          <p:cNvSpPr txBox="1"/>
          <p:nvPr/>
        </p:nvSpPr>
        <p:spPr>
          <a:xfrm>
            <a:off x="1518359" y="1800220"/>
            <a:ext cx="1646134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Local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A8513-65E2-844E-8265-1B3A3A551A4C}"/>
              </a:ext>
            </a:extLst>
          </p:cNvPr>
          <p:cNvSpPr txBox="1"/>
          <p:nvPr/>
        </p:nvSpPr>
        <p:spPr>
          <a:xfrm>
            <a:off x="8213469" y="1800396"/>
            <a:ext cx="2460172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Redux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 | es | </a:t>
            </a:r>
            <a:r>
              <a:rPr lang="en-US" sz="2800" dirty="0" err="1">
                <a:solidFill>
                  <a:schemeClr val="bg1"/>
                </a:solidFill>
              </a:rPr>
              <a:t>tl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D5AE1-9DF5-7D42-BF18-9C5ADF9967ED}"/>
              </a:ext>
            </a:extLst>
          </p:cNvPr>
          <p:cNvSpPr txBox="1"/>
          <p:nvPr/>
        </p:nvSpPr>
        <p:spPr>
          <a:xfrm>
            <a:off x="954657" y="2971719"/>
            <a:ext cx="2937317" cy="4001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Persists on Page Refresh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FC34C7-3A52-E742-8CDC-BFC6E564FA6F}"/>
              </a:ext>
            </a:extLst>
          </p:cNvPr>
          <p:cNvSpPr txBox="1"/>
          <p:nvPr/>
        </p:nvSpPr>
        <p:spPr>
          <a:xfrm>
            <a:off x="7877363" y="2971719"/>
            <a:ext cx="3359980" cy="40011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Available in Common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3C9E3-B578-2F46-9C8E-FFC1E66A30DB}"/>
              </a:ext>
            </a:extLst>
          </p:cNvPr>
          <p:cNvSpPr txBox="1"/>
          <p:nvPr/>
        </p:nvSpPr>
        <p:spPr>
          <a:xfrm>
            <a:off x="3770145" y="4452405"/>
            <a:ext cx="4419598" cy="235815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44BFB-9422-C54B-A3CC-68A31B15D9A3}"/>
              </a:ext>
            </a:extLst>
          </p:cNvPr>
          <p:cNvSpPr txBox="1"/>
          <p:nvPr/>
        </p:nvSpPr>
        <p:spPr>
          <a:xfrm>
            <a:off x="4257318" y="5454989"/>
            <a:ext cx="3733800" cy="40011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Language Switcher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8F567-ECD0-8442-9372-AB82BD4F4678}"/>
              </a:ext>
            </a:extLst>
          </p:cNvPr>
          <p:cNvSpPr txBox="1"/>
          <p:nvPr/>
        </p:nvSpPr>
        <p:spPr>
          <a:xfrm>
            <a:off x="4257318" y="6027893"/>
            <a:ext cx="3733800" cy="40011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Footer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994DCA-ECFF-2E41-BC76-BA620AFE2FCE}"/>
              </a:ext>
            </a:extLst>
          </p:cNvPr>
          <p:cNvSpPr/>
          <p:nvPr/>
        </p:nvSpPr>
        <p:spPr>
          <a:xfrm>
            <a:off x="5075640" y="2599222"/>
            <a:ext cx="1808606" cy="310210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1BCB5-542C-754C-943B-D023BD6F5D08}"/>
              </a:ext>
            </a:extLst>
          </p:cNvPr>
          <p:cNvSpPr/>
          <p:nvPr/>
        </p:nvSpPr>
        <p:spPr>
          <a:xfrm>
            <a:off x="1819062" y="140081"/>
            <a:ext cx="8321763" cy="9035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Updates are event driven, based on a user clicking on a link. As long as we know a links Lang or </a:t>
            </a:r>
            <a:r>
              <a:rPr lang="en-US" dirty="0" err="1"/>
              <a:t>hreflang</a:t>
            </a:r>
            <a:r>
              <a:rPr lang="en-US" dirty="0"/>
              <a:t> attribute in advance, this approach works.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34B9C3-3B2C-4B4E-A9B3-CF65AD5BBF3A}"/>
              </a:ext>
            </a:extLst>
          </p:cNvPr>
          <p:cNvSpPr txBox="1"/>
          <p:nvPr/>
        </p:nvSpPr>
        <p:spPr>
          <a:xfrm>
            <a:off x="4257318" y="4567061"/>
            <a:ext cx="3733800" cy="46166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Page Template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060439A-1661-C14B-BFB1-DA482254EF4D}"/>
              </a:ext>
            </a:extLst>
          </p:cNvPr>
          <p:cNvSpPr/>
          <p:nvPr/>
        </p:nvSpPr>
        <p:spPr>
          <a:xfrm rot="18713451">
            <a:off x="7213009" y="4561342"/>
            <a:ext cx="1844504" cy="398163"/>
          </a:xfrm>
          <a:prstGeom prst="rightArrow">
            <a:avLst>
              <a:gd name="adj1" fmla="val 4287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19059BB-F154-474D-9C5B-87EF62E46F35}"/>
              </a:ext>
            </a:extLst>
          </p:cNvPr>
          <p:cNvSpPr/>
          <p:nvPr/>
        </p:nvSpPr>
        <p:spPr>
          <a:xfrm rot="18685815">
            <a:off x="7768488" y="5228006"/>
            <a:ext cx="1844504" cy="36752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2021-05-26T15:21:31Z</dcterms:created>
  <dcterms:modified xsi:type="dcterms:W3CDTF">2021-05-26T16:22:37Z</dcterms:modified>
</cp:coreProperties>
</file>