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2" r:id="rId1"/>
  </p:sldMasterIdLst>
  <p:notesMasterIdLst>
    <p:notesMasterId r:id="rId9"/>
  </p:notesMasterIdLst>
  <p:sldIdLst>
    <p:sldId id="5149" r:id="rId2"/>
    <p:sldId id="5157" r:id="rId3"/>
    <p:sldId id="5172" r:id="rId4"/>
    <p:sldId id="5162" r:id="rId5"/>
    <p:sldId id="5180" r:id="rId6"/>
    <p:sldId id="5178" r:id="rId7"/>
    <p:sldId id="5168" r:id="rId8"/>
  </p:sldIdLst>
  <p:sldSz cx="9144000" cy="5143500" type="screen16x9"/>
  <p:notesSz cx="6858000" cy="9144000"/>
  <p:embeddedFontLst>
    <p:embeddedFont>
      <p:font typeface="Bitter" panose="02000000000000000000" pitchFamily="2" charset="77"/>
      <p:regular r:id="rId10"/>
      <p:bold r:id="rId10"/>
      <p:italic r:id="rId10"/>
    </p:embeddedFont>
    <p:embeddedFont>
      <p:font typeface="Calibri" panose="020F0502020204030204" pitchFamily="34" charset="0"/>
      <p:regular r:id="rId10"/>
      <p:bold r:id="rId10"/>
      <p:italic r:id="rId10"/>
      <p:boldItalic r:id="rId10"/>
    </p:embeddedFont>
    <p:embeddedFont>
      <p:font typeface="Source Sans Pro" panose="020B0503030403020204" pitchFamily="34" charset="0"/>
      <p:regular r:id="rId10"/>
      <p:bold r:id="rId10"/>
      <p:italic r:id="rId10"/>
      <p:boldItalic r:id="rId10"/>
    </p:embeddedFont>
    <p:embeddedFont>
      <p:font typeface="Source Sans Pro SemiBold" panose="020B0503030403020204" pitchFamily="34" charset="0"/>
      <p:regular r:id="rId10"/>
      <p:bold r:id="rId10"/>
      <p:italic r:id="rId10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8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man, Kevin M." initials="HKM" lastIdx="15" clrIdx="0">
    <p:extLst>
      <p:ext uri="{19B8F6BF-5375-455C-9EA6-DF929625EA0E}">
        <p15:presenceInfo xmlns:p15="http://schemas.microsoft.com/office/powerpoint/2012/main" userId="S::kevin.hoffman1@va.gov::2d568d14-962b-42fb-8a8d-1b66ef757b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0A406F"/>
    <a:srgbClr val="053F71"/>
    <a:srgbClr val="011893"/>
    <a:srgbClr val="005493"/>
    <a:srgbClr val="0096FF"/>
    <a:srgbClr val="7A81FF"/>
    <a:srgbClr val="1073B9"/>
    <a:srgbClr val="9DDAF0"/>
    <a:srgbClr val="368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1182"/>
  </p:normalViewPr>
  <p:slideViewPr>
    <p:cSldViewPr snapToGrid="0" snapToObjects="1">
      <p:cViewPr varScale="1">
        <p:scale>
          <a:sx n="117" d="100"/>
          <a:sy n="117" d="100"/>
        </p:scale>
        <p:origin x="1040" y="176"/>
      </p:cViewPr>
      <p:guideLst>
        <p:guide orient="horz" pos="2428"/>
        <p:guide pos="33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2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Map shows DEPO and Platform work – this mainly refers to who’s leading what. We also have phases: IA debt, Ongoing work, and “Next Gen.”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4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6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14351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90517" y="734616"/>
            <a:ext cx="8301037" cy="378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35559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378" marR="0" lvl="1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marR="0" lvl="2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marR="0" lvl="3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marR="0" lvl="4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marR="0" lvl="5" indent="-31431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33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900" b="1">
                <a:latin typeface="Source Sans Pro"/>
                <a:cs typeface="Source Sans Pro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709" r:id="rId7"/>
    <p:sldLayoutId id="21474838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A-planning-roadmap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p.mural.co/t/departmentofveteransaffairs9999/m/departmentofveteransaffairs9999/1592598791785/debc1b99ef8b34444174e7ab691b4757b4027d6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nformation-architecture-activitie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eg.Peters@va.go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ikki@adhocteam.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8"/>
          <p:cNvSpPr txBox="1"/>
          <p:nvPr/>
        </p:nvSpPr>
        <p:spPr>
          <a:xfrm>
            <a:off x="408920" y="3719977"/>
            <a:ext cx="7919292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Meg Peters and Mikki </a:t>
            </a:r>
            <a:r>
              <a:rPr lang="en-US" sz="18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Northuis</a:t>
            </a: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 June 24, 2020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E31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367"/>
          <p:cNvSpPr txBox="1">
            <a:spLocks/>
          </p:cNvSpPr>
          <p:nvPr/>
        </p:nvSpPr>
        <p:spPr>
          <a:xfrm>
            <a:off x="396230" y="1531403"/>
            <a:ext cx="7110700" cy="1972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Information 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archit</a:t>
            </a:r>
            <a:r>
              <a:rPr lang="en-US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e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cture</a:t>
            </a:r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planning</a:t>
            </a: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485121" y="3612097"/>
            <a:ext cx="8173758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6A0CC9-F8B3-D746-BB5B-F6CA8015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1" y="1412064"/>
            <a:ext cx="608719" cy="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82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31520"/>
            <a:ext cx="8746434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Today we want to:  </a:t>
            </a: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05715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85121" y="1496523"/>
            <a:ext cx="7962193" cy="2230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Show you the “lay of the land” for IA needs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Share our plan 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Answer questions + get your thoughts on ^</a:t>
            </a: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6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49818"/>
            <a:ext cx="803886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Refresher… IA is about designing and testing: </a:t>
            </a:r>
            <a:endParaRPr lang="en" sz="2400" b="1" dirty="0">
              <a:solidFill>
                <a:srgbClr val="1073B9"/>
              </a:solidFill>
              <a:highlight>
                <a:srgbClr val="FFFF00"/>
              </a:highlight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54009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36755" y="1287076"/>
            <a:ext cx="8309679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Navigation system: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Top nav, header, on-page links, </a:t>
            </a:r>
            <a:b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side nav, footer, user flows, etc. 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Structure: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Site structure, page templates, etc.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 flows, page templates, and search tuning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Names and labels: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Page titles, navigation labels, URLs, facility names, and more (think SEO!)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Taxonomies: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Structured metadata to help users find things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-1458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Road trip! We’ve mapped out IA needs for </a:t>
            </a:r>
            <a:r>
              <a:rPr lang="en-US" sz="240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0733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This is a living map. Let us know if we’ve missed something.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IA planning roadmap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FC512-6020-FB45-B904-342382B3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6" y="1074420"/>
            <a:ext cx="6772574" cy="3272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876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163396" y="597198"/>
            <a:ext cx="1721166" cy="86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Here’s </a:t>
            </a:r>
          </a:p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the </a:t>
            </a:r>
          </a:p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plan.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8BCAD-F873-374B-9F43-97260ADE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93" y="189306"/>
            <a:ext cx="7904003" cy="5087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A05001-DD11-5340-9EDF-230885AFFC32}"/>
              </a:ext>
            </a:extLst>
          </p:cNvPr>
          <p:cNvSpPr/>
          <p:nvPr/>
        </p:nvSpPr>
        <p:spPr>
          <a:xfrm>
            <a:off x="163396" y="1520977"/>
            <a:ext cx="2220575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14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We’ll start with </a:t>
            </a:r>
            <a:b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this “slice” of the roadmap.</a:t>
            </a:r>
            <a:endParaRPr lang="en-US" sz="1800" dirty="0">
              <a:solidFill>
                <a:srgbClr val="0432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1900"/>
              </a:lnSpc>
              <a:spcBef>
                <a:spcPts val="14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Mural board</a:t>
            </a: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88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4" y="777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What’s next?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955424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4" y="1192408"/>
            <a:ext cx="8746436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Come to the IA roles &amp; responsibilities session Monday, June 29 at 4pm.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Help us define DEPO versus Platform IA roles and responsibilities. </a:t>
            </a:r>
          </a:p>
          <a:p>
            <a:pPr>
              <a:spcAft>
                <a:spcPts val="2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Visit the #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ia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-forum on Slack.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And comment!</a:t>
            </a:r>
            <a:endParaRPr lang="en-US" sz="2050" b="1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Check out IA activities on 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Github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 </a:t>
            </a:r>
            <a:b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See analytics, the roadmap, and what we’re up to:</a:t>
            </a:r>
            <a:br>
              <a:rPr lang="en-US" sz="23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https://github.com/department-of-veterans-affairs/va.gov-team/blob/master/products/global/IA-strategy%2Bplanning/information-architecture-activities.md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 </a:t>
            </a:r>
          </a:p>
          <a:p>
            <a:pPr>
              <a:spcBef>
                <a:spcPts val="1200"/>
              </a:spcBef>
              <a:spcAft>
                <a:spcPts val="1600"/>
              </a:spcAft>
            </a:pPr>
            <a:br>
              <a:rPr lang="en-US" sz="2300" b="1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endParaRPr lang="en-US" sz="2300" dirty="0">
              <a:solidFill>
                <a:srgbClr val="0432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6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See you Monday, June 29 at 4pm!</a:t>
            </a: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518550" y="3573463"/>
            <a:ext cx="788467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7F1EAA-9545-D14C-AA75-889657D35193}"/>
              </a:ext>
            </a:extLst>
          </p:cNvPr>
          <p:cNvSpPr/>
          <p:nvPr/>
        </p:nvSpPr>
        <p:spPr>
          <a:xfrm>
            <a:off x="445050" y="3831305"/>
            <a:ext cx="8247258" cy="122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ia</a:t>
            </a: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-forum on Slack</a:t>
            </a:r>
            <a:endParaRPr lang="en-US" sz="2400" b="1" dirty="0">
              <a:solidFill>
                <a:schemeClr val="bg1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  <a:cs typeface="Merriweather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Meg.Peters@va.gov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|  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Mikki@adhocteam.us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07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-light-2">
  <a:themeElements>
    <a:clrScheme name="Custom 5">
      <a:dk1>
        <a:srgbClr val="303844"/>
      </a:dk1>
      <a:lt1>
        <a:srgbClr val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112E51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training day 1" id="{15C891F7-E339-DD4E-A2B9-A60D4C229FA1}" vid="{B94603EA-95FF-5D46-AFE3-A7D55FD464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39161</TotalTime>
  <Words>328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</vt:lpstr>
      <vt:lpstr>Helvetica Neue</vt:lpstr>
      <vt:lpstr>Calibri</vt:lpstr>
      <vt:lpstr>Arial</vt:lpstr>
      <vt:lpstr>Source Sans Pro SemiBold</vt:lpstr>
      <vt:lpstr>Bitter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Don’t stop believing  ...in Journey Maps</dc:title>
  <cp:lastModifiedBy>Meg Peters</cp:lastModifiedBy>
  <cp:revision>1619</cp:revision>
  <cp:lastPrinted>2017-09-27T21:49:39Z</cp:lastPrinted>
  <dcterms:modified xsi:type="dcterms:W3CDTF">2020-06-24T18:24:51Z</dcterms:modified>
</cp:coreProperties>
</file>