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1" r:id="rId5"/>
  </p:sldMasterIdLst>
  <p:notesMasterIdLst>
    <p:notesMasterId r:id="rId36"/>
  </p:notesMasterIdLst>
  <p:sldIdLst>
    <p:sldId id="331" r:id="rId6"/>
    <p:sldId id="1807" r:id="rId7"/>
    <p:sldId id="703" r:id="rId8"/>
    <p:sldId id="1809" r:id="rId9"/>
    <p:sldId id="1808" r:id="rId10"/>
    <p:sldId id="1786" r:id="rId11"/>
    <p:sldId id="1789" r:id="rId12"/>
    <p:sldId id="1810" r:id="rId13"/>
    <p:sldId id="1845" r:id="rId14"/>
    <p:sldId id="1812" r:id="rId15"/>
    <p:sldId id="1833" r:id="rId16"/>
    <p:sldId id="1820" r:id="rId17"/>
    <p:sldId id="1832" r:id="rId18"/>
    <p:sldId id="1816" r:id="rId19"/>
    <p:sldId id="1817" r:id="rId20"/>
    <p:sldId id="1822" r:id="rId21"/>
    <p:sldId id="1815" r:id="rId22"/>
    <p:sldId id="1840" r:id="rId23"/>
    <p:sldId id="1834" r:id="rId24"/>
    <p:sldId id="1837" r:id="rId25"/>
    <p:sldId id="1838" r:id="rId26"/>
    <p:sldId id="1839" r:id="rId27"/>
    <p:sldId id="1841" r:id="rId28"/>
    <p:sldId id="1842" r:id="rId29"/>
    <p:sldId id="1843" r:id="rId30"/>
    <p:sldId id="1829" r:id="rId31"/>
    <p:sldId id="1844" r:id="rId32"/>
    <p:sldId id="1819" r:id="rId33"/>
    <p:sldId id="1830" r:id="rId34"/>
    <p:sldId id="181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bins, Erica M. (Favor TechConsulting)" initials="REM(T" lastIdx="1" clrIdx="0">
    <p:extLst>
      <p:ext uri="{19B8F6BF-5375-455C-9EA6-DF929625EA0E}">
        <p15:presenceInfo xmlns:p15="http://schemas.microsoft.com/office/powerpoint/2012/main" userId="S::Erica.Robbins@va.gov::bd7b826a-9687-4289-88d5-20d1b7beea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F05B6-899D-4A2F-8669-B9102C4D312A}" type="datetimeFigureOut">
              <a:rPr lang="en-US" smtClean="0"/>
              <a:t>1/20/2022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DD22AA-C2F2-4BE0-8148-FBD449951D99}" type="slidenum">
              <a:rPr lang="en-US" smtClean="0"/>
              <a:t>‹#›</a:t>
            </a:fld>
            <a:endParaRPr lang="en-US"/>
          </a:p>
        </p:txBody>
      </p:sp>
    </p:spTree>
    <p:extLst>
      <p:ext uri="{BB962C8B-B14F-4D97-AF65-F5344CB8AC3E}">
        <p14:creationId xmlns:p14="http://schemas.microsoft.com/office/powerpoint/2010/main" val="1871581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429000"/>
            <a:ext cx="9144000" cy="1982413"/>
          </a:xfrm>
        </p:spPr>
        <p:txBody>
          <a:bodyPr anchor="b">
            <a:normAutofit/>
          </a:bodyPr>
          <a:lstStyle>
            <a:lvl1pPr algn="ctr">
              <a:defRPr sz="4800" b="1" i="0">
                <a:solidFill>
                  <a:schemeClr val="tx1"/>
                </a:solidFill>
                <a:latin typeface="Calibri" panose="020F0502020204030204" pitchFamily="34" charset="0"/>
                <a:ea typeface="Source Sans Pro" panose="020B0503030403020204" pitchFamily="34" charset="0"/>
              </a:defRPr>
            </a:lvl1pPr>
          </a:lstStyle>
          <a:p>
            <a:r>
              <a:rPr lang="en-US"/>
              <a:t>Click to edit Master title style</a:t>
            </a:r>
          </a:p>
        </p:txBody>
      </p:sp>
      <p:sp>
        <p:nvSpPr>
          <p:cNvPr id="3" name="Subtitle 2"/>
          <p:cNvSpPr>
            <a:spLocks noGrp="1"/>
          </p:cNvSpPr>
          <p:nvPr>
            <p:ph type="subTitle" idx="1"/>
          </p:nvPr>
        </p:nvSpPr>
        <p:spPr>
          <a:xfrm>
            <a:off x="1524000" y="5411413"/>
            <a:ext cx="9144000" cy="760787"/>
          </a:xfrm>
        </p:spPr>
        <p:txBody>
          <a:bodyPr>
            <a:normAutofit/>
          </a:bodyPr>
          <a:lstStyle>
            <a:lvl1pPr marL="0" indent="0" algn="ctr">
              <a:spcBef>
                <a:spcPts val="0"/>
              </a:spcBef>
              <a:spcAft>
                <a:spcPts val="0"/>
              </a:spcAft>
              <a:buNone/>
              <a:defRPr sz="1867">
                <a:solidFill>
                  <a:schemeClr val="bg2"/>
                </a:solidFill>
                <a:latin typeface="Calibri" panose="020F0502020204030204" pitchFamily="34" charset="0"/>
                <a:ea typeface="Source Sans Pro" panose="020B0503030403020204" pitchFamily="34"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lvl1pPr>
              <a:defRPr>
                <a:latin typeface="Calibri" panose="020F0502020204030204" pitchFamily="34" charset="0"/>
                <a:ea typeface="Source Sans Pro" panose="020B0503030403020204" pitchFamily="34" charset="0"/>
              </a:defRPr>
            </a:lvl1pPr>
          </a:lstStyle>
          <a:p>
            <a:endParaRPr lang="en-US"/>
          </a:p>
        </p:txBody>
      </p:sp>
      <p:pic>
        <p:nvPicPr>
          <p:cNvPr id="9" name="Picture 8">
            <a:extLst>
              <a:ext uri="{FF2B5EF4-FFF2-40B4-BE49-F238E27FC236}">
                <a16:creationId xmlns:a16="http://schemas.microsoft.com/office/drawing/2014/main" id="{6080C6C9-B5B0-A14E-8AE7-EEC69AE523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573139" y="0"/>
            <a:ext cx="5045725" cy="3429000"/>
          </a:xfrm>
          <a:prstGeom prst="rect">
            <a:avLst/>
          </a:prstGeom>
        </p:spPr>
      </p:pic>
    </p:spTree>
    <p:extLst>
      <p:ext uri="{BB962C8B-B14F-4D97-AF65-F5344CB8AC3E}">
        <p14:creationId xmlns:p14="http://schemas.microsoft.com/office/powerpoint/2010/main" val="13217078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9DD-FF9E-2640-AC2A-04F14043DBE3}"/>
              </a:ext>
            </a:extLst>
          </p:cNvPr>
          <p:cNvSpPr>
            <a:spLocks noGrp="1"/>
          </p:cNvSpPr>
          <p:nvPr>
            <p:ph type="title"/>
          </p:nvPr>
        </p:nvSpPr>
        <p:spPr/>
        <p:txBody>
          <a:bodyPr anchor="t"/>
          <a:lstStyle>
            <a:lvl1pPr>
              <a:defRPr/>
            </a:lvl1pPr>
          </a:lstStyle>
          <a:p>
            <a:r>
              <a:rPr lang="en-US"/>
              <a:t>Click to edit Master title style</a:t>
            </a:r>
          </a:p>
        </p:txBody>
      </p:sp>
      <p:sp>
        <p:nvSpPr>
          <p:cNvPr id="3" name="Date Placeholder 2">
            <a:extLst>
              <a:ext uri="{FF2B5EF4-FFF2-40B4-BE49-F238E27FC236}">
                <a16:creationId xmlns:a16="http://schemas.microsoft.com/office/drawing/2014/main" id="{02FE9C53-4585-6F4F-9B0E-A0B7D27152A0}"/>
              </a:ext>
            </a:extLst>
          </p:cNvPr>
          <p:cNvSpPr>
            <a:spLocks noGrp="1"/>
          </p:cNvSpPr>
          <p:nvPr>
            <p:ph type="dt" sz="half" idx="10"/>
          </p:nvPr>
        </p:nvSpPr>
        <p:spPr/>
        <p:txBody>
          <a:bodyPr/>
          <a:lstStyle>
            <a:lvl1pPr>
              <a:defRPr/>
            </a:lvl1pPr>
          </a:lstStyle>
          <a:p>
            <a:r>
              <a:rPr lang="en-US"/>
              <a:t>DIGITAL SERVICE at VA</a:t>
            </a:r>
          </a:p>
        </p:txBody>
      </p:sp>
      <p:sp>
        <p:nvSpPr>
          <p:cNvPr id="4" name="Footer Placeholder 3">
            <a:extLst>
              <a:ext uri="{FF2B5EF4-FFF2-40B4-BE49-F238E27FC236}">
                <a16:creationId xmlns:a16="http://schemas.microsoft.com/office/drawing/2014/main" id="{DC526084-9089-6F4D-A7A0-8F2BC123CB4B}"/>
              </a:ext>
            </a:extLst>
          </p:cNvPr>
          <p:cNvSpPr>
            <a:spLocks noGrp="1"/>
          </p:cNvSpPr>
          <p:nvPr>
            <p:ph type="ftr" sz="quarter" idx="11"/>
          </p:nvPr>
        </p:nvSpPr>
        <p:spPr/>
        <p:txBody>
          <a:bodyPr/>
          <a:lstStyle>
            <a:lvl1pPr>
              <a:defRPr/>
            </a:lvl1pPr>
          </a:lstStyle>
          <a:p>
            <a:endParaRPr lang="en-US"/>
          </a:p>
        </p:txBody>
      </p:sp>
      <p:sp>
        <p:nvSpPr>
          <p:cNvPr id="5" name="Slide Number Placeholder 4">
            <a:extLst>
              <a:ext uri="{FF2B5EF4-FFF2-40B4-BE49-F238E27FC236}">
                <a16:creationId xmlns:a16="http://schemas.microsoft.com/office/drawing/2014/main" id="{A487E7C7-97A7-A343-8FA4-70C18A380778}"/>
              </a:ext>
            </a:extLst>
          </p:cNvPr>
          <p:cNvSpPr>
            <a:spLocks noGrp="1"/>
          </p:cNvSpPr>
          <p:nvPr>
            <p:ph type="sldNum" sz="quarter" idx="12"/>
          </p:nvPr>
        </p:nvSpPr>
        <p:spPr/>
        <p:txBody>
          <a:bodyPr/>
          <a:lstStyle>
            <a:lvl1pPr>
              <a:defRPr/>
            </a:lvl1p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659D81C8-E8AA-5249-A932-4043FD05912B}"/>
              </a:ext>
            </a:extLst>
          </p:cNvPr>
          <p:cNvSpPr>
            <a:spLocks noGrp="1"/>
          </p:cNvSpPr>
          <p:nvPr>
            <p:ph sz="quarter" idx="13"/>
          </p:nvPr>
        </p:nvSpPr>
        <p:spPr>
          <a:xfrm>
            <a:off x="609600" y="2768944"/>
            <a:ext cx="5283200" cy="3403256"/>
          </a:xfrm>
        </p:spPr>
        <p:txBody>
          <a:bodyPr>
            <a:normAutofit/>
          </a:bodyPr>
          <a:lstStyle>
            <a:lvl1pPr>
              <a:defRPr sz="2400"/>
            </a:lvl1pPr>
            <a:lvl2pPr>
              <a:defRPr sz="2400"/>
            </a:lvl2pPr>
            <a:lvl3pPr>
              <a:defRPr sz="24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0EE369E8-594F-8642-9F3D-3ACB3BE32050}"/>
              </a:ext>
            </a:extLst>
          </p:cNvPr>
          <p:cNvSpPr>
            <a:spLocks noGrp="1"/>
          </p:cNvSpPr>
          <p:nvPr>
            <p:ph idx="14"/>
          </p:nvPr>
        </p:nvSpPr>
        <p:spPr>
          <a:xfrm>
            <a:off x="609600" y="1701800"/>
            <a:ext cx="5283200" cy="1067144"/>
          </a:xfrm>
        </p:spPr>
        <p:txBody>
          <a:bodyPr>
            <a:noAutofit/>
          </a:bodyPr>
          <a:lstStyle>
            <a:lvl1pPr marL="0" indent="0">
              <a:spcAft>
                <a:spcPts val="0"/>
              </a:spcAft>
              <a:buNone/>
              <a:defRPr sz="2667" b="1"/>
            </a:lvl1pPr>
          </a:lstStyle>
          <a:p>
            <a:pPr lvl="0"/>
            <a:r>
              <a:rPr lang="en-US"/>
              <a:t>Edit Master text styles</a:t>
            </a:r>
          </a:p>
        </p:txBody>
      </p:sp>
      <p:sp>
        <p:nvSpPr>
          <p:cNvPr id="9" name="Content Placeholder 6">
            <a:extLst>
              <a:ext uri="{FF2B5EF4-FFF2-40B4-BE49-F238E27FC236}">
                <a16:creationId xmlns:a16="http://schemas.microsoft.com/office/drawing/2014/main" id="{E64D2481-4BAA-F34F-AA07-E0D126FC39FA}"/>
              </a:ext>
            </a:extLst>
          </p:cNvPr>
          <p:cNvSpPr>
            <a:spLocks noGrp="1"/>
          </p:cNvSpPr>
          <p:nvPr>
            <p:ph sz="quarter" idx="15"/>
          </p:nvPr>
        </p:nvSpPr>
        <p:spPr>
          <a:xfrm>
            <a:off x="6299200" y="2768944"/>
            <a:ext cx="5283200" cy="3403256"/>
          </a:xfrm>
        </p:spPr>
        <p:txBody>
          <a:bodyPr>
            <a:normAutofit/>
          </a:bodyPr>
          <a:lstStyle>
            <a:lvl1pPr>
              <a:defRPr sz="2400"/>
            </a:lvl1pPr>
            <a:lvl2pPr>
              <a:defRPr sz="2400"/>
            </a:lvl2pPr>
            <a:lvl3pPr>
              <a:defRPr sz="24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91C93549-687D-834A-B39A-310390FE695C}"/>
              </a:ext>
            </a:extLst>
          </p:cNvPr>
          <p:cNvSpPr>
            <a:spLocks noGrp="1"/>
          </p:cNvSpPr>
          <p:nvPr>
            <p:ph idx="16"/>
          </p:nvPr>
        </p:nvSpPr>
        <p:spPr>
          <a:xfrm>
            <a:off x="6299200" y="1701800"/>
            <a:ext cx="5283200" cy="1067144"/>
          </a:xfrm>
        </p:spPr>
        <p:txBody>
          <a:bodyPr>
            <a:noAutofit/>
          </a:bodyPr>
          <a:lstStyle>
            <a:lvl1pPr marL="0" indent="0">
              <a:spcAft>
                <a:spcPts val="0"/>
              </a:spcAft>
              <a:buNone/>
              <a:defRPr sz="2667" b="1"/>
            </a:lvl1pPr>
          </a:lstStyle>
          <a:p>
            <a:pPr lvl="0"/>
            <a:r>
              <a:rPr lang="en-US"/>
              <a:t>Edit Master text styles</a:t>
            </a:r>
          </a:p>
        </p:txBody>
      </p:sp>
      <p:sp>
        <p:nvSpPr>
          <p:cNvPr id="12" name="Text Placeholder 7">
            <a:extLst>
              <a:ext uri="{FF2B5EF4-FFF2-40B4-BE49-F238E27FC236}">
                <a16:creationId xmlns:a16="http://schemas.microsoft.com/office/drawing/2014/main" id="{07AC51E5-CC48-7247-A15C-84DCE96A8C02}"/>
              </a:ext>
            </a:extLst>
          </p:cNvPr>
          <p:cNvSpPr>
            <a:spLocks noGrp="1"/>
          </p:cNvSpPr>
          <p:nvPr>
            <p:ph type="body" sz="quarter" idx="17"/>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2054343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9DD-FF9E-2640-AC2A-04F14043DBE3}"/>
              </a:ext>
            </a:extLst>
          </p:cNvPr>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02FE9C53-4585-6F4F-9B0E-A0B7D27152A0}"/>
              </a:ext>
            </a:extLst>
          </p:cNvPr>
          <p:cNvSpPr>
            <a:spLocks noGrp="1"/>
          </p:cNvSpPr>
          <p:nvPr>
            <p:ph type="dt" sz="half" idx="10"/>
          </p:nvPr>
        </p:nvSpPr>
        <p:spPr/>
        <p:txBody>
          <a:bodyPr/>
          <a:lstStyle>
            <a:lvl1pPr>
              <a:defRPr>
                <a:solidFill>
                  <a:schemeClr val="tx1">
                    <a:lumMod val="40000"/>
                    <a:lumOff val="60000"/>
                  </a:schemeClr>
                </a:solidFill>
              </a:defRPr>
            </a:lvl1pPr>
          </a:lstStyle>
          <a:p>
            <a:r>
              <a:rPr lang="en-US"/>
              <a:t>DIGITAL SERVICE at VA</a:t>
            </a:r>
          </a:p>
        </p:txBody>
      </p:sp>
      <p:sp>
        <p:nvSpPr>
          <p:cNvPr id="4" name="Footer Placeholder 3">
            <a:extLst>
              <a:ext uri="{FF2B5EF4-FFF2-40B4-BE49-F238E27FC236}">
                <a16:creationId xmlns:a16="http://schemas.microsoft.com/office/drawing/2014/main" id="{DC526084-9089-6F4D-A7A0-8F2BC123CB4B}"/>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5" name="Slide Number Placeholder 4">
            <a:extLst>
              <a:ext uri="{FF2B5EF4-FFF2-40B4-BE49-F238E27FC236}">
                <a16:creationId xmlns:a16="http://schemas.microsoft.com/office/drawing/2014/main" id="{A487E7C7-97A7-A343-8FA4-70C18A380778}"/>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659D81C8-E8AA-5249-A932-4043FD05912B}"/>
              </a:ext>
            </a:extLst>
          </p:cNvPr>
          <p:cNvSpPr>
            <a:spLocks noGrp="1"/>
          </p:cNvSpPr>
          <p:nvPr>
            <p:ph sz="quarter" idx="13"/>
          </p:nvPr>
        </p:nvSpPr>
        <p:spPr>
          <a:xfrm>
            <a:off x="609600" y="2768944"/>
            <a:ext cx="5283200" cy="3403256"/>
          </a:xfrm>
        </p:spPr>
        <p:txBody>
          <a:bodyPr>
            <a:norm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0EE369E8-594F-8642-9F3D-3ACB3BE32050}"/>
              </a:ext>
            </a:extLst>
          </p:cNvPr>
          <p:cNvSpPr>
            <a:spLocks noGrp="1"/>
          </p:cNvSpPr>
          <p:nvPr>
            <p:ph idx="14"/>
          </p:nvPr>
        </p:nvSpPr>
        <p:spPr>
          <a:xfrm>
            <a:off x="609600" y="1701800"/>
            <a:ext cx="5283200" cy="1067144"/>
          </a:xfrm>
        </p:spPr>
        <p:txBody>
          <a:bodyPr>
            <a:noAutofit/>
          </a:bodyPr>
          <a:lstStyle>
            <a:lvl1pPr marL="0" indent="0">
              <a:spcAft>
                <a:spcPts val="0"/>
              </a:spcAft>
              <a:buNone/>
              <a:defRPr sz="2667" b="1">
                <a:solidFill>
                  <a:schemeClr val="bg1"/>
                </a:solidFill>
              </a:defRPr>
            </a:lvl1pPr>
          </a:lstStyle>
          <a:p>
            <a:pPr lvl="0"/>
            <a:r>
              <a:rPr lang="en-US"/>
              <a:t>Edit Master text styles</a:t>
            </a:r>
          </a:p>
        </p:txBody>
      </p:sp>
      <p:sp>
        <p:nvSpPr>
          <p:cNvPr id="9" name="Content Placeholder 6">
            <a:extLst>
              <a:ext uri="{FF2B5EF4-FFF2-40B4-BE49-F238E27FC236}">
                <a16:creationId xmlns:a16="http://schemas.microsoft.com/office/drawing/2014/main" id="{E64D2481-4BAA-F34F-AA07-E0D126FC39FA}"/>
              </a:ext>
            </a:extLst>
          </p:cNvPr>
          <p:cNvSpPr>
            <a:spLocks noGrp="1"/>
          </p:cNvSpPr>
          <p:nvPr>
            <p:ph sz="quarter" idx="15"/>
          </p:nvPr>
        </p:nvSpPr>
        <p:spPr>
          <a:xfrm>
            <a:off x="6299200" y="2768944"/>
            <a:ext cx="5283200" cy="3403256"/>
          </a:xfrm>
        </p:spPr>
        <p:txBody>
          <a:bodyPr>
            <a:norm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91C93549-687D-834A-B39A-310390FE695C}"/>
              </a:ext>
            </a:extLst>
          </p:cNvPr>
          <p:cNvSpPr>
            <a:spLocks noGrp="1"/>
          </p:cNvSpPr>
          <p:nvPr>
            <p:ph idx="16"/>
          </p:nvPr>
        </p:nvSpPr>
        <p:spPr>
          <a:xfrm>
            <a:off x="6299200" y="1701800"/>
            <a:ext cx="5283200" cy="1067144"/>
          </a:xfrm>
        </p:spPr>
        <p:txBody>
          <a:bodyPr>
            <a:noAutofit/>
          </a:bodyPr>
          <a:lstStyle>
            <a:lvl1pPr marL="0" indent="0">
              <a:spcAft>
                <a:spcPts val="0"/>
              </a:spcAft>
              <a:buNone/>
              <a:defRPr sz="2667" b="1">
                <a:solidFill>
                  <a:schemeClr val="bg1"/>
                </a:solidFill>
              </a:defRPr>
            </a:lvl1pPr>
          </a:lstStyle>
          <a:p>
            <a:pPr lvl="0"/>
            <a:r>
              <a:rPr lang="en-US"/>
              <a:t>Edit Master text styles</a:t>
            </a:r>
          </a:p>
        </p:txBody>
      </p:sp>
      <p:sp>
        <p:nvSpPr>
          <p:cNvPr id="12" name="Text Placeholder 7">
            <a:extLst>
              <a:ext uri="{FF2B5EF4-FFF2-40B4-BE49-F238E27FC236}">
                <a16:creationId xmlns:a16="http://schemas.microsoft.com/office/drawing/2014/main" id="{07AC51E5-CC48-7247-A15C-84DCE96A8C02}"/>
              </a:ext>
            </a:extLst>
          </p:cNvPr>
          <p:cNvSpPr>
            <a:spLocks noGrp="1"/>
          </p:cNvSpPr>
          <p:nvPr>
            <p:ph type="body" sz="quarter" idx="17"/>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28890483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atin typeface="Calibri" panose="020F0502020204030204" pitchFamily="34" charset="0"/>
                <a:ea typeface="Source Sans Pro" panose="020B0503030403020204" pitchFamily="34" charset="0"/>
              </a:defRPr>
            </a:lvl1pPr>
          </a:lstStyle>
          <a:p>
            <a:r>
              <a:rPr lang="en-US"/>
              <a:t>Click to edit Master title style</a:t>
            </a:r>
          </a:p>
        </p:txBody>
      </p:sp>
      <p:sp>
        <p:nvSpPr>
          <p:cNvPr id="3" name="Content Placeholder 2"/>
          <p:cNvSpPr>
            <a:spLocks noGrp="1"/>
          </p:cNvSpPr>
          <p:nvPr>
            <p:ph sz="half" idx="1"/>
          </p:nvPr>
        </p:nvSpPr>
        <p:spPr>
          <a:xfrm>
            <a:off x="609600" y="2475722"/>
            <a:ext cx="5486400" cy="3701244"/>
          </a:xfrm>
          <a:solidFill>
            <a:schemeClr val="bg1">
              <a:lumMod val="95000"/>
            </a:schemeClr>
          </a:solidFill>
          <a:ln w="76200">
            <a:solidFill>
              <a:schemeClr val="bg1"/>
            </a:solidFill>
          </a:ln>
        </p:spPr>
        <p:txBody>
          <a:bodyPr vert="horz" lIns="274320" tIns="228600" rIns="274320" bIns="228600" rtlCol="0">
            <a:normAutofit/>
          </a:bodyPr>
          <a:lstStyle>
            <a:lvl1pPr>
              <a:defRPr lang="en-US" dirty="0" smtClean="0">
                <a:latin typeface="Calibri" panose="020F0502020204030204" pitchFamily="34" charset="0"/>
                <a:ea typeface="Source Sans Pro" panose="020B0503030403020204" pitchFamily="34" charset="0"/>
              </a:defRPr>
            </a:lvl1pPr>
            <a:lvl2pPr>
              <a:defRPr lang="en-US" dirty="0" smtClean="0">
                <a:latin typeface="Calibri" panose="020F0502020204030204" pitchFamily="34" charset="0"/>
                <a:ea typeface="Source Sans Pro" panose="020B0503030403020204" pitchFamily="34" charset="0"/>
              </a:defRPr>
            </a:lvl2pPr>
            <a:lvl3pPr>
              <a:defRPr lang="en-US" dirty="0" smtClean="0">
                <a:latin typeface="Calibri" panose="020F0502020204030204" pitchFamily="34" charset="0"/>
                <a:ea typeface="Source Sans Pro" panose="020B0503030403020204" pitchFamily="34" charset="0"/>
              </a:defRPr>
            </a:lvl3pPr>
            <a:lvl4pPr>
              <a:defRPr lang="en-US" dirty="0" smtClean="0">
                <a:latin typeface="Calibri" panose="020F0502020204030204" pitchFamily="34" charset="0"/>
                <a:ea typeface="Source Sans Pro" panose="020B0503030403020204" pitchFamily="34" charset="0"/>
              </a:defRPr>
            </a:lvl4pPr>
            <a:lvl5pPr>
              <a:defRPr lang="en-US" dirty="0">
                <a:latin typeface="Calibri" panose="020F0502020204030204" pitchFamily="34" charset="0"/>
                <a:ea typeface="Source Sans Pro" panose="020B0503030403020204" pitchFamily="34" charset="0"/>
              </a:defRPr>
            </a:lvl5pPr>
          </a:lstStyle>
          <a:p>
            <a:pPr lvl="0">
              <a:spcBef>
                <a:spcPts val="0"/>
              </a:spcBef>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4" name="Content Placeholder 3"/>
          <p:cNvSpPr>
            <a:spLocks noGrp="1"/>
          </p:cNvSpPr>
          <p:nvPr>
            <p:ph sz="half" idx="2"/>
          </p:nvPr>
        </p:nvSpPr>
        <p:spPr>
          <a:xfrm>
            <a:off x="6096000" y="2475722"/>
            <a:ext cx="5486400" cy="3701244"/>
          </a:xfrm>
          <a:solidFill>
            <a:schemeClr val="bg1">
              <a:lumMod val="95000"/>
            </a:schemeClr>
          </a:solidFill>
          <a:ln w="76200">
            <a:solidFill>
              <a:schemeClr val="bg1"/>
            </a:solidFill>
          </a:ln>
        </p:spPr>
        <p:txBody>
          <a:bodyPr vert="horz" lIns="274320" tIns="228600" rIns="274320" bIns="228600" rtlCol="0">
            <a:normAutofit/>
          </a:bodyPr>
          <a:lstStyle>
            <a:lvl1pPr marL="304784"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Calibri" panose="020F0502020204030204" pitchFamily="34" charset="0"/>
                <a:ea typeface="Source Sans Pro" panose="020B0503030403020204" pitchFamily="34" charset="0"/>
                <a:cs typeface="+mn-cs"/>
              </a:defRPr>
            </a:lvl1pPr>
            <a:lvl2pPr marL="755866"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Calibri" panose="020F0502020204030204" pitchFamily="34" charset="0"/>
                <a:ea typeface="Source Sans Pro" panose="020B0503030403020204" pitchFamily="34" charset="0"/>
                <a:cs typeface="+mn-cs"/>
              </a:defRPr>
            </a:lvl2pPr>
            <a:lvl3pPr marL="1219140"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Calibri" panose="020F0502020204030204" pitchFamily="34" charset="0"/>
                <a:ea typeface="Source Sans Pro" panose="020B0503030403020204" pitchFamily="34" charset="0"/>
                <a:cs typeface="+mn-cs"/>
              </a:defRPr>
            </a:lvl3pPr>
            <a:lvl4pPr marL="1670221"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Calibri" panose="020F0502020204030204" pitchFamily="34" charset="0"/>
                <a:ea typeface="Source Sans Pro" panose="020B0503030403020204" pitchFamily="34" charset="0"/>
                <a:cs typeface="+mn-cs"/>
              </a:defRPr>
            </a:lvl4pPr>
            <a:lvl5pPr marL="2133493"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a:solidFill>
                  <a:schemeClr val="tx2"/>
                </a:solidFill>
                <a:latin typeface="Calibri" panose="020F0502020204030204" pitchFamily="34" charset="0"/>
                <a:ea typeface="Source Sans Pro" panose="020B0503030403020204" pitchFamily="34" charset="0"/>
                <a:cs typeface="+mn-cs"/>
              </a:defRPr>
            </a:lvl5pPr>
          </a:lstStyle>
          <a:p>
            <a:pPr marL="304784" lvl="0" indent="-304784" algn="l" defTabSz="914354" rtl="0" eaLnBrk="1" latinLnBrk="0" hangingPunct="1">
              <a:lnSpc>
                <a:spcPct val="120000"/>
              </a:lnSpc>
              <a:spcBef>
                <a:spcPts val="0"/>
              </a:spcBef>
              <a:spcAft>
                <a:spcPts val="800"/>
              </a:spcAft>
              <a:buFont typeface="Arial" panose="020B0604020202020204" pitchFamily="34" charset="0"/>
              <a:buChar char="•"/>
            </a:pPr>
            <a:r>
              <a:rPr lang="en-US"/>
              <a:t>Edit Master text styles</a:t>
            </a:r>
          </a:p>
          <a:p>
            <a:pPr marL="304784" lvl="1" indent="-304784" algn="l" defTabSz="914354" rtl="0" eaLnBrk="1" latinLnBrk="0" hangingPunct="1">
              <a:lnSpc>
                <a:spcPct val="120000"/>
              </a:lnSpc>
              <a:spcBef>
                <a:spcPts val="0"/>
              </a:spcBef>
              <a:spcAft>
                <a:spcPts val="800"/>
              </a:spcAft>
              <a:buFont typeface="Arial" panose="020B0604020202020204" pitchFamily="34" charset="0"/>
              <a:buChar char="•"/>
            </a:pPr>
            <a:r>
              <a:rPr lang="en-US"/>
              <a:t>Second level</a:t>
            </a:r>
          </a:p>
          <a:p>
            <a:pPr marL="304784" lvl="2" indent="-304784" algn="l" defTabSz="914354" rtl="0" eaLnBrk="1" latinLnBrk="0" hangingPunct="1">
              <a:lnSpc>
                <a:spcPct val="120000"/>
              </a:lnSpc>
              <a:spcBef>
                <a:spcPts val="0"/>
              </a:spcBef>
              <a:spcAft>
                <a:spcPts val="800"/>
              </a:spcAft>
              <a:buFont typeface="Arial" panose="020B0604020202020204" pitchFamily="34" charset="0"/>
              <a:buChar char="•"/>
            </a:pPr>
            <a:r>
              <a:rPr lang="en-US"/>
              <a:t>Third level</a:t>
            </a:r>
          </a:p>
          <a:p>
            <a:pPr marL="304784" lvl="3" indent="-304784" algn="l" defTabSz="914354" rtl="0" eaLnBrk="1" latinLnBrk="0" hangingPunct="1">
              <a:lnSpc>
                <a:spcPct val="120000"/>
              </a:lnSpc>
              <a:spcBef>
                <a:spcPts val="0"/>
              </a:spcBef>
              <a:spcAft>
                <a:spcPts val="800"/>
              </a:spcAft>
              <a:buFont typeface="Arial" panose="020B0604020202020204" pitchFamily="34" charset="0"/>
              <a:buChar char="•"/>
            </a:pPr>
            <a:r>
              <a:rPr lang="en-US"/>
              <a:t>Fourth level</a:t>
            </a:r>
          </a:p>
          <a:p>
            <a:pPr marL="304784" lvl="4" indent="-304784" algn="l" defTabSz="914354" rtl="0" eaLnBrk="1" latinLnBrk="0" hangingPunct="1">
              <a:lnSpc>
                <a:spcPct val="120000"/>
              </a:lnSpc>
              <a:spcBef>
                <a:spcPts val="0"/>
              </a:spcBef>
              <a:spcAft>
                <a:spcPts val="800"/>
              </a:spcAft>
              <a:buFont typeface="Arial" panose="020B0604020202020204" pitchFamily="34" charset="0"/>
              <a:buChar char="•"/>
            </a:pPr>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latin typeface="Calibri" panose="020F0502020204030204" pitchFamily="34" charset="0"/>
                <a:ea typeface="Source Sans Pro" panose="020B0503030403020204" pitchFamily="34" charset="0"/>
              </a:defRPr>
            </a:lvl1pPr>
          </a:lstStyle>
          <a:p>
            <a:r>
              <a:rPr lang="en-US"/>
              <a:t>DIGITAL SERVICE at VA</a:t>
            </a:r>
          </a:p>
        </p:txBody>
      </p:sp>
      <p:sp>
        <p:nvSpPr>
          <p:cNvPr id="6" name="Footer Placeholder 5"/>
          <p:cNvSpPr>
            <a:spLocks noGrp="1"/>
          </p:cNvSpPr>
          <p:nvPr>
            <p:ph type="ftr" sz="quarter" idx="11"/>
          </p:nvPr>
        </p:nvSpPr>
        <p:spPr/>
        <p:txBody>
          <a:bodyPr/>
          <a:lstStyle>
            <a:lvl1pPr>
              <a:defRPr>
                <a:latin typeface="Calibri" panose="020F0502020204030204" pitchFamily="34" charset="0"/>
                <a:ea typeface="Source Sans Pro" panose="020B0503030403020204" pitchFamily="34" charset="0"/>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latin typeface="Calibri" panose="020F0502020204030204" pitchFamily="34" charset="0"/>
                <a:ea typeface="Source Sans Pro" panose="020B0503030403020204" pitchFamily="34" charset="0"/>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latin typeface="Calibri" panose="020F0502020204030204" pitchFamily="34" charset="0"/>
                <a:ea typeface="Source Sans Pro" panose="020B0503030403020204" pitchFamily="34" charset="0"/>
              </a:defRPr>
            </a:lvl1pPr>
          </a:lstStyle>
          <a:p>
            <a:pPr lvl="0"/>
            <a:r>
              <a:rPr lang="en-US"/>
              <a:t>Edit Master text styles</a:t>
            </a:r>
          </a:p>
        </p:txBody>
      </p:sp>
      <p:sp>
        <p:nvSpPr>
          <p:cNvPr id="11" name="Text Placeholder 7">
            <a:extLst>
              <a:ext uri="{FF2B5EF4-FFF2-40B4-BE49-F238E27FC236}">
                <a16:creationId xmlns:a16="http://schemas.microsoft.com/office/drawing/2014/main" id="{3EF8569E-97EE-8F4C-962F-384F20DF4FA1}"/>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latin typeface="Calibri" panose="020F0502020204030204" pitchFamily="34" charset="0"/>
                <a:ea typeface="Source Sans Pro" panose="020B0503030403020204" pitchFamily="34" charset="0"/>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31062795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latin typeface="Calibri" panose="020F0502020204030204" pitchFamily="34" charset="0"/>
                <a:ea typeface="Source Sans Pro" panose="020B0503030403020204" pitchFamily="34" charset="0"/>
              </a:defRPr>
            </a:lvl1pPr>
          </a:lstStyle>
          <a:p>
            <a:r>
              <a:rPr lang="en-US"/>
              <a:t>Click to edit Master title style</a:t>
            </a:r>
          </a:p>
        </p:txBody>
      </p:sp>
      <p:sp>
        <p:nvSpPr>
          <p:cNvPr id="3" name="Content Placeholder 2"/>
          <p:cNvSpPr>
            <a:spLocks noGrp="1"/>
          </p:cNvSpPr>
          <p:nvPr>
            <p:ph sz="half" idx="1"/>
          </p:nvPr>
        </p:nvSpPr>
        <p:spPr>
          <a:xfrm>
            <a:off x="609600" y="2475722"/>
            <a:ext cx="5486400" cy="3701244"/>
          </a:xfrm>
          <a:solidFill>
            <a:schemeClr val="accent2">
              <a:lumMod val="60000"/>
              <a:lumOff val="40000"/>
            </a:schemeClr>
          </a:solidFill>
          <a:ln w="76200">
            <a:solidFill>
              <a:schemeClr val="accent1"/>
            </a:solidFill>
          </a:ln>
        </p:spPr>
        <p:txBody>
          <a:bodyPr vert="horz" lIns="274320" tIns="228600" rIns="274320" bIns="228600" rtlCol="0">
            <a:normAutofit/>
          </a:bodyPr>
          <a:lstStyle>
            <a:lvl1pPr>
              <a:defRPr lang="en-US" dirty="0" smtClean="0">
                <a:solidFill>
                  <a:schemeClr val="bg1"/>
                </a:solidFill>
                <a:latin typeface="Calibri" panose="020F0502020204030204" pitchFamily="34" charset="0"/>
                <a:ea typeface="Source Sans Pro" panose="020B0503030403020204" pitchFamily="34" charset="0"/>
              </a:defRPr>
            </a:lvl1pPr>
            <a:lvl2pPr>
              <a:defRPr lang="en-US" dirty="0" smtClean="0">
                <a:solidFill>
                  <a:schemeClr val="bg1"/>
                </a:solidFill>
                <a:latin typeface="Calibri" panose="020F0502020204030204" pitchFamily="34" charset="0"/>
                <a:ea typeface="Source Sans Pro" panose="020B0503030403020204" pitchFamily="34" charset="0"/>
              </a:defRPr>
            </a:lvl2pPr>
            <a:lvl3pPr>
              <a:defRPr lang="en-US" dirty="0" smtClean="0">
                <a:solidFill>
                  <a:schemeClr val="bg1"/>
                </a:solidFill>
                <a:latin typeface="Calibri" panose="020F0502020204030204" pitchFamily="34" charset="0"/>
                <a:ea typeface="Source Sans Pro" panose="020B0503030403020204" pitchFamily="34" charset="0"/>
              </a:defRPr>
            </a:lvl3pPr>
            <a:lvl4pPr>
              <a:defRPr lang="en-US" dirty="0" smtClean="0">
                <a:solidFill>
                  <a:schemeClr val="bg1"/>
                </a:solidFill>
                <a:latin typeface="Calibri" panose="020F0502020204030204" pitchFamily="34" charset="0"/>
                <a:ea typeface="Source Sans Pro" panose="020B0503030403020204" pitchFamily="34" charset="0"/>
              </a:defRPr>
            </a:lvl4pPr>
            <a:lvl5pPr>
              <a:defRPr lang="en-US" dirty="0">
                <a:solidFill>
                  <a:schemeClr val="bg1"/>
                </a:solidFill>
                <a:latin typeface="Calibri" panose="020F0502020204030204" pitchFamily="34" charset="0"/>
                <a:ea typeface="Source Sans Pro" panose="020B0503030403020204" pitchFamily="34" charset="0"/>
              </a:defRPr>
            </a:lvl5pPr>
          </a:lstStyle>
          <a:p>
            <a:pPr lvl="0">
              <a:spcBef>
                <a:spcPts val="0"/>
              </a:spcBef>
            </a:pPr>
            <a:r>
              <a:rPr lang="en-US"/>
              <a:t>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4" name="Content Placeholder 3"/>
          <p:cNvSpPr>
            <a:spLocks noGrp="1"/>
          </p:cNvSpPr>
          <p:nvPr>
            <p:ph sz="half" idx="2"/>
          </p:nvPr>
        </p:nvSpPr>
        <p:spPr>
          <a:xfrm>
            <a:off x="6096000" y="2475722"/>
            <a:ext cx="5486400" cy="3701244"/>
          </a:xfrm>
          <a:solidFill>
            <a:schemeClr val="accent2">
              <a:lumMod val="60000"/>
              <a:lumOff val="40000"/>
            </a:schemeClr>
          </a:solidFill>
          <a:ln w="76200">
            <a:solidFill>
              <a:schemeClr val="accent1"/>
            </a:solidFill>
          </a:ln>
        </p:spPr>
        <p:txBody>
          <a:bodyPr vert="horz" lIns="274320" tIns="228600" rIns="274320" bIns="228600" rtlCol="0">
            <a:normAutofit/>
          </a:bodyPr>
          <a:lstStyle>
            <a:lvl1pPr marL="304784"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Calibri" panose="020F0502020204030204" pitchFamily="34" charset="0"/>
                <a:ea typeface="Source Sans Pro" panose="020B0503030403020204" pitchFamily="34" charset="0"/>
                <a:cs typeface="+mn-cs"/>
              </a:defRPr>
            </a:lvl1pPr>
            <a:lvl2pPr marL="755866"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Calibri" panose="020F0502020204030204" pitchFamily="34" charset="0"/>
                <a:ea typeface="Source Sans Pro" panose="020B0503030403020204" pitchFamily="34" charset="0"/>
                <a:cs typeface="+mn-cs"/>
              </a:defRPr>
            </a:lvl2pPr>
            <a:lvl3pPr marL="1219140"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Calibri" panose="020F0502020204030204" pitchFamily="34" charset="0"/>
                <a:ea typeface="Source Sans Pro" panose="020B0503030403020204" pitchFamily="34" charset="0"/>
                <a:cs typeface="+mn-cs"/>
              </a:defRPr>
            </a:lvl3pPr>
            <a:lvl4pPr marL="1670221"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Calibri" panose="020F0502020204030204" pitchFamily="34" charset="0"/>
                <a:ea typeface="Source Sans Pro" panose="020B0503030403020204" pitchFamily="34" charset="0"/>
                <a:cs typeface="+mn-cs"/>
              </a:defRPr>
            </a:lvl4pPr>
            <a:lvl5pPr marL="2133493"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a:solidFill>
                  <a:schemeClr val="bg1"/>
                </a:solidFill>
                <a:latin typeface="Calibri" panose="020F0502020204030204" pitchFamily="34" charset="0"/>
                <a:ea typeface="Source Sans Pro" panose="020B0503030403020204" pitchFamily="34" charset="0"/>
                <a:cs typeface="+mn-cs"/>
              </a:defRPr>
            </a:lvl5pPr>
          </a:lstStyle>
          <a:p>
            <a:pPr marL="304784" lvl="0" indent="-304784" algn="l" defTabSz="914354" rtl="0" eaLnBrk="1" latinLnBrk="0" hangingPunct="1">
              <a:lnSpc>
                <a:spcPct val="120000"/>
              </a:lnSpc>
              <a:spcBef>
                <a:spcPts val="0"/>
              </a:spcBef>
              <a:spcAft>
                <a:spcPts val="800"/>
              </a:spcAft>
              <a:buFont typeface="Arial" panose="020B0604020202020204" pitchFamily="34" charset="0"/>
              <a:buChar char="•"/>
            </a:pPr>
            <a:r>
              <a:rPr lang="en-US"/>
              <a:t>Edit Master text styles</a:t>
            </a:r>
          </a:p>
          <a:p>
            <a:pPr marL="304784" lvl="1" indent="-304784" algn="l" defTabSz="914354" rtl="0" eaLnBrk="1" latinLnBrk="0" hangingPunct="1">
              <a:lnSpc>
                <a:spcPct val="120000"/>
              </a:lnSpc>
              <a:spcBef>
                <a:spcPts val="0"/>
              </a:spcBef>
              <a:spcAft>
                <a:spcPts val="800"/>
              </a:spcAft>
              <a:buFont typeface="Arial" panose="020B0604020202020204" pitchFamily="34" charset="0"/>
              <a:buChar char="•"/>
            </a:pPr>
            <a:r>
              <a:rPr lang="en-US"/>
              <a:t>Second level</a:t>
            </a:r>
          </a:p>
          <a:p>
            <a:pPr marL="304784" lvl="2" indent="-304784" algn="l" defTabSz="914354" rtl="0" eaLnBrk="1" latinLnBrk="0" hangingPunct="1">
              <a:lnSpc>
                <a:spcPct val="120000"/>
              </a:lnSpc>
              <a:spcBef>
                <a:spcPts val="0"/>
              </a:spcBef>
              <a:spcAft>
                <a:spcPts val="800"/>
              </a:spcAft>
              <a:buFont typeface="Arial" panose="020B0604020202020204" pitchFamily="34" charset="0"/>
              <a:buChar char="•"/>
            </a:pPr>
            <a:r>
              <a:rPr lang="en-US"/>
              <a:t>Third level</a:t>
            </a:r>
          </a:p>
          <a:p>
            <a:pPr marL="304784" lvl="3" indent="-304784" algn="l" defTabSz="914354" rtl="0" eaLnBrk="1" latinLnBrk="0" hangingPunct="1">
              <a:lnSpc>
                <a:spcPct val="120000"/>
              </a:lnSpc>
              <a:spcBef>
                <a:spcPts val="0"/>
              </a:spcBef>
              <a:spcAft>
                <a:spcPts val="800"/>
              </a:spcAft>
              <a:buFont typeface="Arial" panose="020B0604020202020204" pitchFamily="34" charset="0"/>
              <a:buChar char="•"/>
            </a:pPr>
            <a:r>
              <a:rPr lang="en-US"/>
              <a:t>Fourth level</a:t>
            </a:r>
          </a:p>
          <a:p>
            <a:pPr marL="304784" lvl="4" indent="-304784" algn="l" defTabSz="914354" rtl="0" eaLnBrk="1" latinLnBrk="0" hangingPunct="1">
              <a:lnSpc>
                <a:spcPct val="120000"/>
              </a:lnSpc>
              <a:spcBef>
                <a:spcPts val="0"/>
              </a:spcBef>
              <a:spcAft>
                <a:spcPts val="800"/>
              </a:spcAft>
              <a:buFont typeface="Arial" panose="020B0604020202020204" pitchFamily="34" charset="0"/>
              <a:buChar char="•"/>
            </a:pPr>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latin typeface="Calibri" panose="020F0502020204030204" pitchFamily="34" charset="0"/>
                <a:ea typeface="Source Sans Pro" panose="020B0503030403020204" pitchFamily="34" charset="0"/>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latin typeface="Calibri" panose="020F0502020204030204" pitchFamily="34" charset="0"/>
                <a:ea typeface="Source Sans Pro" panose="020B0503030403020204" pitchFamily="34" charset="0"/>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latin typeface="Calibri" panose="020F0502020204030204" pitchFamily="34" charset="0"/>
                <a:ea typeface="Source Sans Pro" panose="020B0503030403020204" pitchFamily="34" charset="0"/>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solidFill>
                  <a:schemeClr val="bg1"/>
                </a:solidFill>
                <a:latin typeface="Calibri" panose="020F0502020204030204" pitchFamily="34" charset="0"/>
                <a:ea typeface="Source Sans Pro" panose="020B0503030403020204" pitchFamily="34" charset="0"/>
              </a:defRPr>
            </a:lvl1pPr>
          </a:lstStyle>
          <a:p>
            <a:pPr lvl="0"/>
            <a:r>
              <a:rPr lang="en-US"/>
              <a:t>Edit Master text styles</a:t>
            </a:r>
          </a:p>
        </p:txBody>
      </p:sp>
      <p:sp>
        <p:nvSpPr>
          <p:cNvPr id="11" name="Text Placeholder 7">
            <a:extLst>
              <a:ext uri="{FF2B5EF4-FFF2-40B4-BE49-F238E27FC236}">
                <a16:creationId xmlns:a16="http://schemas.microsoft.com/office/drawing/2014/main" id="{3EF8569E-97EE-8F4C-962F-384F20DF4FA1}"/>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latin typeface="Calibri" panose="020F0502020204030204" pitchFamily="34" charset="0"/>
                <a:ea typeface="Source Sans Pro" panose="020B0503030403020204" pitchFamily="34" charset="0"/>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37854519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vl1pPr>
          </a:lstStyle>
          <a:p>
            <a:r>
              <a:rPr lang="en-US"/>
              <a:t>Click to edit Master title style</a:t>
            </a:r>
          </a:p>
        </p:txBody>
      </p:sp>
      <p:sp>
        <p:nvSpPr>
          <p:cNvPr id="3" name="Content Placeholder 2"/>
          <p:cNvSpPr>
            <a:spLocks noGrp="1"/>
          </p:cNvSpPr>
          <p:nvPr>
            <p:ph sz="half" idx="1"/>
          </p:nvPr>
        </p:nvSpPr>
        <p:spPr>
          <a:xfrm>
            <a:off x="609600" y="2475720"/>
            <a:ext cx="3657600" cy="3669493"/>
          </a:xfrm>
          <a:solidFill>
            <a:schemeClr val="bg1">
              <a:lumMod val="95000"/>
            </a:schemeClr>
          </a:solidFill>
          <a:ln w="76200">
            <a:solidFill>
              <a:schemeClr val="bg1"/>
            </a:solidFill>
          </a:ln>
        </p:spPr>
        <p:txBody>
          <a:bodyPr lIns="274320" tIns="228600" rIns="274320" bIns="228600">
            <a:noAutofit/>
          </a:bodyPr>
          <a:lstStyle>
            <a:lvl1pPr marL="0" indent="0">
              <a:spcBef>
                <a:spcPts val="0"/>
              </a:spcBef>
              <a:buNone/>
              <a:defRPr sz="2400"/>
            </a:lvl1pPr>
            <a:lvl2pPr marL="451082" indent="0">
              <a:spcBef>
                <a:spcPts val="0"/>
              </a:spcBef>
              <a:buNone/>
              <a:defRPr sz="2400"/>
            </a:lvl2pPr>
            <a:lvl3pPr marL="914354" indent="0">
              <a:spcBef>
                <a:spcPts val="0"/>
              </a:spcBef>
              <a:buNone/>
              <a:defRPr sz="2400"/>
            </a:lvl3pPr>
            <a:lvl4pPr marL="1365437" indent="0">
              <a:spcBef>
                <a:spcPts val="0"/>
              </a:spcBef>
              <a:buNone/>
              <a:defRPr sz="2400"/>
            </a:lvl4pPr>
            <a:lvl5pPr marL="1828709" indent="0">
              <a:spcBef>
                <a:spcPts val="0"/>
              </a:spcBef>
              <a:buNone/>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lvl1pPr>
          </a:lstStyle>
          <a:p>
            <a:r>
              <a:rPr lang="en-US"/>
              <a:t>DIGITAL SERVICE at VA</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lvl1pPr>
          </a:lstStyle>
          <a:p>
            <a:fld id="{C9F7588F-6348-F24B-A92C-146CC9ED7FC5}" type="slidenum">
              <a:rPr lang="en-US" smtClean="0"/>
              <a:pPr/>
              <a:t>‹#›</a:t>
            </a:fld>
            <a:endParaRPr lang="en-US"/>
          </a:p>
        </p:txBody>
      </p:sp>
      <p:sp>
        <p:nvSpPr>
          <p:cNvPr id="9" name="Content Placeholder 2">
            <a:extLst>
              <a:ext uri="{FF2B5EF4-FFF2-40B4-BE49-F238E27FC236}">
                <a16:creationId xmlns:a16="http://schemas.microsoft.com/office/drawing/2014/main" id="{F8EB264B-B710-F445-846A-6BC63F80E646}"/>
              </a:ext>
            </a:extLst>
          </p:cNvPr>
          <p:cNvSpPr>
            <a:spLocks noGrp="1"/>
          </p:cNvSpPr>
          <p:nvPr>
            <p:ph sz="half" idx="14"/>
          </p:nvPr>
        </p:nvSpPr>
        <p:spPr>
          <a:xfrm>
            <a:off x="4267200" y="2475720"/>
            <a:ext cx="3657600" cy="3669493"/>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82" indent="0">
              <a:buNone/>
              <a:defRPr sz="2400"/>
            </a:lvl2pPr>
            <a:lvl3pPr marL="914354" indent="0">
              <a:buNone/>
              <a:defRPr sz="2400"/>
            </a:lvl3pPr>
            <a:lvl4pPr marL="1365437" indent="0">
              <a:buNone/>
              <a:defRPr sz="2400"/>
            </a:lvl4pPr>
            <a:lvl5pPr marL="1828709" indent="0">
              <a:buNone/>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39219ECB-9AAE-454C-8707-472030F047C8}"/>
              </a:ext>
            </a:extLst>
          </p:cNvPr>
          <p:cNvSpPr>
            <a:spLocks noGrp="1"/>
          </p:cNvSpPr>
          <p:nvPr>
            <p:ph sz="half" idx="15"/>
          </p:nvPr>
        </p:nvSpPr>
        <p:spPr>
          <a:xfrm>
            <a:off x="7924800" y="2475720"/>
            <a:ext cx="3657600" cy="3669493"/>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82" indent="0">
              <a:buNone/>
              <a:defRPr sz="2400"/>
            </a:lvl2pPr>
            <a:lvl3pPr marL="914354" indent="0">
              <a:buNone/>
              <a:defRPr sz="2400"/>
            </a:lvl3pPr>
            <a:lvl4pPr marL="1365437" indent="0">
              <a:buNone/>
              <a:defRPr sz="2400"/>
            </a:lvl4pPr>
            <a:lvl5pPr marL="1828709" indent="0">
              <a:buNone/>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BD52931D-C6F1-704A-B529-26A1DFD30018}"/>
              </a:ext>
            </a:extLst>
          </p:cNvPr>
          <p:cNvSpPr>
            <a:spLocks noGrp="1"/>
          </p:cNvSpPr>
          <p:nvPr>
            <p:ph idx="16"/>
          </p:nvPr>
        </p:nvSpPr>
        <p:spPr>
          <a:xfrm>
            <a:off x="609600" y="1701801"/>
            <a:ext cx="10058400" cy="597704"/>
          </a:xfrm>
        </p:spPr>
        <p:txBody>
          <a:bodyPr/>
          <a:lstStyle>
            <a:lvl1pPr marL="0" indent="0">
              <a:buNone/>
              <a:defRPr/>
            </a:lvl1pPr>
          </a:lstStyle>
          <a:p>
            <a:pPr lvl="0"/>
            <a:r>
              <a:rPr lang="en-US"/>
              <a:t>Edit Master text styles</a:t>
            </a:r>
          </a:p>
        </p:txBody>
      </p:sp>
      <p:sp>
        <p:nvSpPr>
          <p:cNvPr id="12" name="Text Placeholder 7">
            <a:extLst>
              <a:ext uri="{FF2B5EF4-FFF2-40B4-BE49-F238E27FC236}">
                <a16:creationId xmlns:a16="http://schemas.microsoft.com/office/drawing/2014/main" id="{BA0E79C5-07ED-2B4F-96E0-78AAE005184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29689790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609600" y="2475720"/>
            <a:ext cx="3657600" cy="3669493"/>
          </a:xfrm>
          <a:solidFill>
            <a:schemeClr val="accent2">
              <a:lumMod val="60000"/>
              <a:lumOff val="40000"/>
            </a:schemeClr>
          </a:solidFill>
          <a:ln w="76200">
            <a:solidFill>
              <a:schemeClr val="accent1"/>
            </a:solidFill>
          </a:ln>
        </p:spPr>
        <p:txBody>
          <a:bodyPr lIns="274320" tIns="228600" rIns="274320" bIns="228600">
            <a:noAutofit/>
          </a:bodyPr>
          <a:lstStyle>
            <a:lvl1pPr marL="0" indent="0">
              <a:spcBef>
                <a:spcPts val="0"/>
              </a:spcBef>
              <a:buNone/>
              <a:defRPr sz="2400">
                <a:solidFill>
                  <a:schemeClr val="bg1"/>
                </a:solidFill>
              </a:defRPr>
            </a:lvl1pPr>
            <a:lvl2pPr marL="451082" indent="0">
              <a:spcBef>
                <a:spcPts val="0"/>
              </a:spcBef>
              <a:buNone/>
              <a:defRPr sz="2400">
                <a:solidFill>
                  <a:schemeClr val="bg1"/>
                </a:solidFill>
              </a:defRPr>
            </a:lvl2pPr>
            <a:lvl3pPr marL="914354" indent="0">
              <a:spcBef>
                <a:spcPts val="0"/>
              </a:spcBef>
              <a:buNone/>
              <a:defRPr sz="2400">
                <a:solidFill>
                  <a:schemeClr val="bg1"/>
                </a:solidFill>
              </a:defRPr>
            </a:lvl3pPr>
            <a:lvl4pPr marL="1365437" indent="0">
              <a:spcBef>
                <a:spcPts val="0"/>
              </a:spcBef>
              <a:buNone/>
              <a:defRPr sz="2400">
                <a:solidFill>
                  <a:schemeClr val="bg1"/>
                </a:solidFill>
              </a:defRPr>
            </a:lvl4pPr>
            <a:lvl5pPr marL="1828709" indent="0">
              <a:spcBef>
                <a:spcPts val="0"/>
              </a:spcBef>
              <a:buNone/>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2">
            <a:extLst>
              <a:ext uri="{FF2B5EF4-FFF2-40B4-BE49-F238E27FC236}">
                <a16:creationId xmlns:a16="http://schemas.microsoft.com/office/drawing/2014/main" id="{F8EB264B-B710-F445-846A-6BC63F80E646}"/>
              </a:ext>
            </a:extLst>
          </p:cNvPr>
          <p:cNvSpPr>
            <a:spLocks noGrp="1"/>
          </p:cNvSpPr>
          <p:nvPr>
            <p:ph sz="half" idx="14"/>
          </p:nvPr>
        </p:nvSpPr>
        <p:spPr>
          <a:xfrm>
            <a:off x="4267200" y="2475720"/>
            <a:ext cx="3657600" cy="3669493"/>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82" indent="0">
              <a:buNone/>
              <a:defRPr sz="2400">
                <a:solidFill>
                  <a:schemeClr val="bg1"/>
                </a:solidFill>
              </a:defRPr>
            </a:lvl2pPr>
            <a:lvl3pPr marL="914354" indent="0">
              <a:buNone/>
              <a:defRPr sz="2400">
                <a:solidFill>
                  <a:schemeClr val="bg1"/>
                </a:solidFill>
              </a:defRPr>
            </a:lvl3pPr>
            <a:lvl4pPr marL="1365437" indent="0">
              <a:buNone/>
              <a:defRPr sz="2400">
                <a:solidFill>
                  <a:schemeClr val="bg1"/>
                </a:solidFill>
              </a:defRPr>
            </a:lvl4pPr>
            <a:lvl5pPr marL="1828709" indent="0">
              <a:buNone/>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39219ECB-9AAE-454C-8707-472030F047C8}"/>
              </a:ext>
            </a:extLst>
          </p:cNvPr>
          <p:cNvSpPr>
            <a:spLocks noGrp="1"/>
          </p:cNvSpPr>
          <p:nvPr>
            <p:ph sz="half" idx="15"/>
          </p:nvPr>
        </p:nvSpPr>
        <p:spPr>
          <a:xfrm>
            <a:off x="7924800" y="2475720"/>
            <a:ext cx="3657600" cy="3669493"/>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82" indent="0">
              <a:buNone/>
              <a:defRPr sz="2400">
                <a:solidFill>
                  <a:schemeClr val="bg1"/>
                </a:solidFill>
              </a:defRPr>
            </a:lvl2pPr>
            <a:lvl3pPr marL="914354" indent="0">
              <a:buNone/>
              <a:defRPr sz="2400">
                <a:solidFill>
                  <a:schemeClr val="bg1"/>
                </a:solidFill>
              </a:defRPr>
            </a:lvl3pPr>
            <a:lvl4pPr marL="1365437" indent="0">
              <a:buNone/>
              <a:defRPr sz="2400">
                <a:solidFill>
                  <a:schemeClr val="bg1"/>
                </a:solidFill>
              </a:defRPr>
            </a:lvl4pPr>
            <a:lvl5pPr marL="1828709" indent="0">
              <a:buNone/>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BD52931D-C6F1-704A-B529-26A1DFD30018}"/>
              </a:ext>
            </a:extLst>
          </p:cNvPr>
          <p:cNvSpPr>
            <a:spLocks noGrp="1"/>
          </p:cNvSpPr>
          <p:nvPr>
            <p:ph idx="16"/>
          </p:nvPr>
        </p:nvSpPr>
        <p:spPr>
          <a:xfrm>
            <a:off x="609600" y="1701801"/>
            <a:ext cx="10058400" cy="597704"/>
          </a:xfrm>
        </p:spPr>
        <p:txBody>
          <a:bodyPr/>
          <a:lstStyle>
            <a:lvl1pPr marL="0" indent="0">
              <a:buNone/>
              <a:defRPr>
                <a:solidFill>
                  <a:schemeClr val="bg1"/>
                </a:solidFill>
              </a:defRPr>
            </a:lvl1pPr>
          </a:lstStyle>
          <a:p>
            <a:pPr lvl="0"/>
            <a:r>
              <a:rPr lang="en-US"/>
              <a:t>Edit Master text styles</a:t>
            </a:r>
          </a:p>
        </p:txBody>
      </p:sp>
      <p:sp>
        <p:nvSpPr>
          <p:cNvPr id="12" name="Text Placeholder 7">
            <a:extLst>
              <a:ext uri="{FF2B5EF4-FFF2-40B4-BE49-F238E27FC236}">
                <a16:creationId xmlns:a16="http://schemas.microsoft.com/office/drawing/2014/main" id="{BA0E79C5-07ED-2B4F-96E0-78AAE005184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33042677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vl1pPr>
          </a:lstStyle>
          <a:p>
            <a:r>
              <a:rPr lang="en-US"/>
              <a:t>Click to edit Master title style</a:t>
            </a:r>
          </a:p>
        </p:txBody>
      </p:sp>
      <p:sp>
        <p:nvSpPr>
          <p:cNvPr id="3" name="Content Placeholder 2"/>
          <p:cNvSpPr>
            <a:spLocks noGrp="1"/>
          </p:cNvSpPr>
          <p:nvPr>
            <p:ph sz="half" idx="1"/>
          </p:nvPr>
        </p:nvSpPr>
        <p:spPr>
          <a:xfrm>
            <a:off x="609600" y="2475720"/>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82" indent="0">
              <a:buNone/>
              <a:defRPr sz="2400"/>
            </a:lvl2pPr>
            <a:lvl3pPr marL="914354" indent="0">
              <a:buNone/>
              <a:defRPr sz="2400"/>
            </a:lvl3pPr>
            <a:lvl4pPr marL="1365437" indent="0">
              <a:buNone/>
              <a:defRPr sz="2400"/>
            </a:lvl4pPr>
            <a:lvl5pPr marL="1828709" indent="0">
              <a:buNone/>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2475720"/>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82" indent="0">
              <a:buNone/>
              <a:defRPr sz="2400"/>
            </a:lvl2pPr>
            <a:lvl3pPr marL="914354" indent="0">
              <a:buNone/>
              <a:defRPr sz="2400"/>
            </a:lvl3pPr>
            <a:lvl4pPr marL="1365437" indent="0">
              <a:buNone/>
              <a:defRPr sz="2400"/>
            </a:lvl4pPr>
            <a:lvl5pPr marL="1828709" indent="0">
              <a:buNone/>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lvl1pPr>
          </a:lstStyle>
          <a:p>
            <a:r>
              <a:rPr lang="en-US"/>
              <a:t>DIGITAL SERVICE at VA</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lvl1pPr>
          </a:lstStyle>
          <a:p>
            <a:pPr lvl="0"/>
            <a:r>
              <a:rPr lang="en-US"/>
              <a:t>Edit Master text styles</a:t>
            </a:r>
          </a:p>
        </p:txBody>
      </p:sp>
      <p:sp>
        <p:nvSpPr>
          <p:cNvPr id="11" name="Content Placeholder 2">
            <a:extLst>
              <a:ext uri="{FF2B5EF4-FFF2-40B4-BE49-F238E27FC236}">
                <a16:creationId xmlns:a16="http://schemas.microsoft.com/office/drawing/2014/main" id="{A5C73C5F-EE6A-B741-B458-5BEE26839793}"/>
              </a:ext>
            </a:extLst>
          </p:cNvPr>
          <p:cNvSpPr>
            <a:spLocks noGrp="1"/>
          </p:cNvSpPr>
          <p:nvPr>
            <p:ph sz="half" idx="15"/>
          </p:nvPr>
        </p:nvSpPr>
        <p:spPr>
          <a:xfrm>
            <a:off x="609600" y="4326952"/>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82" indent="0">
              <a:buNone/>
              <a:defRPr sz="2400"/>
            </a:lvl2pPr>
            <a:lvl3pPr marL="914354" indent="0">
              <a:buNone/>
              <a:defRPr sz="2400"/>
            </a:lvl3pPr>
            <a:lvl4pPr marL="1365437" indent="0">
              <a:buNone/>
              <a:defRPr sz="2400"/>
            </a:lvl4pPr>
            <a:lvl5pPr marL="1828709" indent="0">
              <a:buNone/>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725BCBD4-2D5F-7C40-9D4F-8BD094BC24C0}"/>
              </a:ext>
            </a:extLst>
          </p:cNvPr>
          <p:cNvSpPr>
            <a:spLocks noGrp="1"/>
          </p:cNvSpPr>
          <p:nvPr>
            <p:ph sz="half" idx="16"/>
          </p:nvPr>
        </p:nvSpPr>
        <p:spPr>
          <a:xfrm>
            <a:off x="6096000" y="4326952"/>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82" indent="0">
              <a:buNone/>
              <a:defRPr sz="2400"/>
            </a:lvl2pPr>
            <a:lvl3pPr marL="914354" indent="0">
              <a:buNone/>
              <a:defRPr sz="2400"/>
            </a:lvl3pPr>
            <a:lvl4pPr marL="1365437" indent="0">
              <a:buNone/>
              <a:defRPr sz="2400"/>
            </a:lvl4pPr>
            <a:lvl5pPr marL="1828709" indent="0">
              <a:buNone/>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240D4EED-5AB8-8F4E-A803-1B1FE874C056}"/>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4691046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609600" y="2475720"/>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82" indent="0">
              <a:buNone/>
              <a:defRPr sz="2400">
                <a:solidFill>
                  <a:schemeClr val="bg1"/>
                </a:solidFill>
              </a:defRPr>
            </a:lvl2pPr>
            <a:lvl3pPr marL="914354" indent="0">
              <a:buNone/>
              <a:defRPr sz="2400">
                <a:solidFill>
                  <a:schemeClr val="bg1"/>
                </a:solidFill>
              </a:defRPr>
            </a:lvl3pPr>
            <a:lvl4pPr marL="1365437" indent="0">
              <a:buNone/>
              <a:defRPr sz="2400">
                <a:solidFill>
                  <a:schemeClr val="bg1"/>
                </a:solidFill>
              </a:defRPr>
            </a:lvl4pPr>
            <a:lvl5pPr marL="1828709" indent="0">
              <a:buNone/>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2475720"/>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82" indent="0">
              <a:buNone/>
              <a:defRPr sz="2400">
                <a:solidFill>
                  <a:schemeClr val="bg1"/>
                </a:solidFill>
              </a:defRPr>
            </a:lvl2pPr>
            <a:lvl3pPr marL="914354" indent="0">
              <a:buNone/>
              <a:defRPr sz="2400">
                <a:solidFill>
                  <a:schemeClr val="bg1"/>
                </a:solidFill>
              </a:defRPr>
            </a:lvl3pPr>
            <a:lvl4pPr marL="1365437" indent="0">
              <a:buNone/>
              <a:defRPr sz="2400">
                <a:solidFill>
                  <a:schemeClr val="bg1"/>
                </a:solidFill>
              </a:defRPr>
            </a:lvl4pPr>
            <a:lvl5pPr marL="1828709" indent="0">
              <a:buNone/>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solidFill>
                  <a:schemeClr val="bg1"/>
                </a:solidFill>
              </a:defRPr>
            </a:lvl1pPr>
          </a:lstStyle>
          <a:p>
            <a:pPr lvl="0"/>
            <a:r>
              <a:rPr lang="en-US"/>
              <a:t>Edit Master text styles</a:t>
            </a:r>
          </a:p>
        </p:txBody>
      </p:sp>
      <p:sp>
        <p:nvSpPr>
          <p:cNvPr id="11" name="Content Placeholder 2">
            <a:extLst>
              <a:ext uri="{FF2B5EF4-FFF2-40B4-BE49-F238E27FC236}">
                <a16:creationId xmlns:a16="http://schemas.microsoft.com/office/drawing/2014/main" id="{A5C73C5F-EE6A-B741-B458-5BEE26839793}"/>
              </a:ext>
            </a:extLst>
          </p:cNvPr>
          <p:cNvSpPr>
            <a:spLocks noGrp="1"/>
          </p:cNvSpPr>
          <p:nvPr>
            <p:ph sz="half" idx="15"/>
          </p:nvPr>
        </p:nvSpPr>
        <p:spPr>
          <a:xfrm>
            <a:off x="609600" y="4326952"/>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82" indent="0">
              <a:buNone/>
              <a:defRPr sz="2400">
                <a:solidFill>
                  <a:schemeClr val="bg1"/>
                </a:solidFill>
              </a:defRPr>
            </a:lvl2pPr>
            <a:lvl3pPr marL="914354" indent="0">
              <a:buNone/>
              <a:defRPr sz="2400">
                <a:solidFill>
                  <a:schemeClr val="bg1"/>
                </a:solidFill>
              </a:defRPr>
            </a:lvl3pPr>
            <a:lvl4pPr marL="1365437" indent="0">
              <a:buNone/>
              <a:defRPr sz="2400">
                <a:solidFill>
                  <a:schemeClr val="bg1"/>
                </a:solidFill>
              </a:defRPr>
            </a:lvl4pPr>
            <a:lvl5pPr marL="1828709" indent="0">
              <a:buNone/>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725BCBD4-2D5F-7C40-9D4F-8BD094BC24C0}"/>
              </a:ext>
            </a:extLst>
          </p:cNvPr>
          <p:cNvSpPr>
            <a:spLocks noGrp="1"/>
          </p:cNvSpPr>
          <p:nvPr>
            <p:ph sz="half" idx="16"/>
          </p:nvPr>
        </p:nvSpPr>
        <p:spPr>
          <a:xfrm>
            <a:off x="6096000" y="4326952"/>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82" indent="0">
              <a:buNone/>
              <a:defRPr sz="2400">
                <a:solidFill>
                  <a:schemeClr val="bg1"/>
                </a:solidFill>
              </a:defRPr>
            </a:lvl2pPr>
            <a:lvl3pPr marL="914354" indent="0">
              <a:buNone/>
              <a:defRPr sz="2400">
                <a:solidFill>
                  <a:schemeClr val="bg1"/>
                </a:solidFill>
              </a:defRPr>
            </a:lvl3pPr>
            <a:lvl4pPr marL="1365437" indent="0">
              <a:buNone/>
              <a:defRPr sz="2400">
                <a:solidFill>
                  <a:schemeClr val="bg1"/>
                </a:solidFill>
              </a:defRPr>
            </a:lvl4pPr>
            <a:lvl5pPr marL="1828709" indent="0">
              <a:buNone/>
              <a:defRPr sz="240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240D4EED-5AB8-8F4E-A803-1B1FE874C056}"/>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26940357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1/3">
    <p:spTree>
      <p:nvGrpSpPr>
        <p:cNvPr id="1" name=""/>
        <p:cNvGrpSpPr/>
        <p:nvPr/>
      </p:nvGrpSpPr>
      <p:grpSpPr>
        <a:xfrm>
          <a:off x="0" y="0"/>
          <a:ext cx="0" cy="0"/>
          <a:chOff x="0" y="0"/>
          <a:chExt cx="0" cy="0"/>
        </a:xfrm>
      </p:grpSpPr>
      <p:sp>
        <p:nvSpPr>
          <p:cNvPr id="2" name="Title 1"/>
          <p:cNvSpPr>
            <a:spLocks noGrp="1"/>
          </p:cNvSpPr>
          <p:nvPr>
            <p:ph type="title"/>
          </p:nvPr>
        </p:nvSpPr>
        <p:spPr>
          <a:xfrm>
            <a:off x="609602" y="685802"/>
            <a:ext cx="7111999" cy="863601"/>
          </a:xfrm>
        </p:spPr>
        <p:txBody>
          <a:bodyPr anchor="t">
            <a:normAutofit/>
          </a:bodyPr>
          <a:lstStyle>
            <a:lvl1pPr>
              <a:defRPr sz="3733"/>
            </a:lvl1pPr>
          </a:lstStyle>
          <a:p>
            <a:r>
              <a:rPr lang="en-US"/>
              <a:t>Click to edit Master title style</a:t>
            </a:r>
          </a:p>
        </p:txBody>
      </p:sp>
      <p:sp>
        <p:nvSpPr>
          <p:cNvPr id="3" name="Content Placeholder 2"/>
          <p:cNvSpPr>
            <a:spLocks noGrp="1"/>
          </p:cNvSpPr>
          <p:nvPr>
            <p:ph idx="1"/>
          </p:nvPr>
        </p:nvSpPr>
        <p:spPr>
          <a:xfrm>
            <a:off x="8128000" y="0"/>
            <a:ext cx="4064000" cy="6172200"/>
          </a:xfrm>
        </p:spPr>
        <p:txBody>
          <a:bodyPr>
            <a:normAutofit/>
          </a:bodyPr>
          <a:lstStyle>
            <a:lvl1pPr>
              <a:defRPr sz="2667"/>
            </a:lvl1pPr>
            <a:lvl2pPr>
              <a:defRPr sz="2667"/>
            </a:lvl2pPr>
            <a:lvl3pPr>
              <a:defRPr sz="2667"/>
            </a:lvl3pPr>
            <a:lvl4pPr>
              <a:defRPr sz="2667"/>
            </a:lvl4pPr>
            <a:lvl5pPr>
              <a:defRPr sz="2667"/>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lvl1pPr>
          </a:lstStyle>
          <a:p>
            <a:r>
              <a:rPr lang="en-US"/>
              <a:t>DIGITAL SERVICE at VA</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4BB6D035-B58F-184A-99D2-FF92AE8B1FE7}"/>
              </a:ext>
            </a:extLst>
          </p:cNvPr>
          <p:cNvSpPr>
            <a:spLocks noGrp="1"/>
          </p:cNvSpPr>
          <p:nvPr>
            <p:ph sz="quarter" idx="14"/>
          </p:nvPr>
        </p:nvSpPr>
        <p:spPr>
          <a:xfrm>
            <a:off x="609600" y="1701804"/>
            <a:ext cx="7112000" cy="4470397"/>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18516977-C874-BC4E-B5E7-A738517211B6}"/>
              </a:ext>
            </a:extLst>
          </p:cNvPr>
          <p:cNvSpPr>
            <a:spLocks noGrp="1"/>
          </p:cNvSpPr>
          <p:nvPr>
            <p:ph type="body" sz="quarter" idx="13"/>
          </p:nvPr>
        </p:nvSpPr>
        <p:spPr>
          <a:xfrm>
            <a:off x="609602" y="330200"/>
            <a:ext cx="7111999"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1432458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1/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2" y="685802"/>
            <a:ext cx="7111999" cy="863601"/>
          </a:xfrm>
        </p:spPr>
        <p:txBody>
          <a:bodyPr anchor="t">
            <a:normAutofit/>
          </a:bodyPr>
          <a:lstStyle>
            <a:lvl1pPr>
              <a:defRPr sz="3733">
                <a:solidFill>
                  <a:schemeClr val="bg1"/>
                </a:solidFill>
              </a:defRPr>
            </a:lvl1pPr>
          </a:lstStyle>
          <a:p>
            <a:r>
              <a:rPr lang="en-US"/>
              <a:t>Click to edit Master title style</a:t>
            </a:r>
          </a:p>
        </p:txBody>
      </p:sp>
      <p:sp>
        <p:nvSpPr>
          <p:cNvPr id="3" name="Content Placeholder 2"/>
          <p:cNvSpPr>
            <a:spLocks noGrp="1"/>
          </p:cNvSpPr>
          <p:nvPr>
            <p:ph idx="1"/>
          </p:nvPr>
        </p:nvSpPr>
        <p:spPr>
          <a:xfrm>
            <a:off x="8128000" y="0"/>
            <a:ext cx="4064000" cy="6172200"/>
          </a:xfrm>
        </p:spPr>
        <p:txBody>
          <a:bodyPr>
            <a:normAutofit/>
          </a:bodyPr>
          <a:lstStyle>
            <a:lvl1pPr>
              <a:defRPr sz="2667">
                <a:solidFill>
                  <a:schemeClr val="bg1"/>
                </a:solidFill>
              </a:defRPr>
            </a:lvl1pPr>
            <a:lvl2pPr>
              <a:defRPr sz="2667">
                <a:solidFill>
                  <a:schemeClr val="bg1"/>
                </a:solidFill>
              </a:defRPr>
            </a:lvl2pPr>
            <a:lvl3pPr>
              <a:defRPr sz="2667">
                <a:solidFill>
                  <a:schemeClr val="bg1"/>
                </a:solidFill>
              </a:defRPr>
            </a:lvl3pPr>
            <a:lvl4pPr>
              <a:defRPr sz="2667">
                <a:solidFill>
                  <a:schemeClr val="bg1"/>
                </a:solidFill>
              </a:defRPr>
            </a:lvl4pPr>
            <a:lvl5pPr>
              <a:defRPr sz="2667">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4BB6D035-B58F-184A-99D2-FF92AE8B1FE7}"/>
              </a:ext>
            </a:extLst>
          </p:cNvPr>
          <p:cNvSpPr>
            <a:spLocks noGrp="1"/>
          </p:cNvSpPr>
          <p:nvPr>
            <p:ph sz="quarter" idx="14"/>
          </p:nvPr>
        </p:nvSpPr>
        <p:spPr>
          <a:xfrm>
            <a:off x="609600" y="1701804"/>
            <a:ext cx="7112000" cy="447039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18516977-C874-BC4E-B5E7-A738517211B6}"/>
              </a:ext>
            </a:extLst>
          </p:cNvPr>
          <p:cNvSpPr>
            <a:spLocks noGrp="1"/>
          </p:cNvSpPr>
          <p:nvPr>
            <p:ph type="body" sz="quarter" idx="13"/>
          </p:nvPr>
        </p:nvSpPr>
        <p:spPr>
          <a:xfrm>
            <a:off x="609602" y="330200"/>
            <a:ext cx="7111999"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224291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944051"/>
            <a:ext cx="10972800" cy="969900"/>
          </a:xfrm>
        </p:spPr>
        <p:txBody>
          <a:bodyPr anchor="b">
            <a:normAutofit/>
          </a:bodyPr>
          <a:lstStyle>
            <a:lvl1pPr>
              <a:defRPr sz="4800">
                <a:solidFill>
                  <a:schemeClr val="bg1"/>
                </a:solidFill>
                <a:latin typeface="Calibri" panose="020F0502020204030204" pitchFamily="34" charset="0"/>
                <a:ea typeface="Source Sans Pro" panose="020B0503030403020204" pitchFamily="34" charset="0"/>
              </a:defRPr>
            </a:lvl1pPr>
          </a:lstStyle>
          <a:p>
            <a:r>
              <a:rPr lang="en-US"/>
              <a:t>Click to edit Master title style</a:t>
            </a:r>
          </a:p>
        </p:txBody>
      </p:sp>
      <p:sp>
        <p:nvSpPr>
          <p:cNvPr id="3" name="Text Placeholder 2"/>
          <p:cNvSpPr>
            <a:spLocks noGrp="1"/>
          </p:cNvSpPr>
          <p:nvPr>
            <p:ph type="body" idx="1"/>
          </p:nvPr>
        </p:nvSpPr>
        <p:spPr>
          <a:xfrm>
            <a:off x="609600" y="2429129"/>
            <a:ext cx="10972800" cy="482408"/>
          </a:xfrm>
        </p:spPr>
        <p:txBody>
          <a:bodyPr>
            <a:normAutofit/>
          </a:bodyPr>
          <a:lstStyle>
            <a:lvl1pPr marL="0" indent="0">
              <a:buNone/>
              <a:defRPr sz="1867" b="1" i="0" cap="all" spc="67" baseline="0">
                <a:solidFill>
                  <a:schemeClr val="bg1"/>
                </a:solidFill>
                <a:latin typeface="Calibri" panose="020F0502020204030204" pitchFamily="34" charset="0"/>
                <a:ea typeface="Source Sans Pro" panose="020B0503030403020204"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latin typeface="Calibri" panose="020F0502020204030204" pitchFamily="34" charset="0"/>
                <a:ea typeface="Source Sans Pro" panose="020B0503030403020204" pitchFamily="34" charset="0"/>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latin typeface="Calibri" panose="020F0502020204030204" pitchFamily="34" charset="0"/>
                <a:ea typeface="Source Sans Pro" panose="020B0503030403020204" pitchFamily="34" charset="0"/>
              </a:defRPr>
            </a:lvl1pPr>
          </a:lstStyle>
          <a:p>
            <a:endParaRPr lang="en-US"/>
          </a:p>
        </p:txBody>
      </p:sp>
      <p:sp>
        <p:nvSpPr>
          <p:cNvPr id="6" name="Slide Number Placeholder 5"/>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latin typeface="Calibri" panose="020F0502020204030204" pitchFamily="34" charset="0"/>
                <a:ea typeface="Source Sans Pro" panose="020B0503030403020204" pitchFamily="34" charset="0"/>
              </a:defRPr>
            </a:lvl1pPr>
          </a:lstStyle>
          <a:p>
            <a:fld id="{C9F7588F-6348-F24B-A92C-146CC9ED7FC5}" type="slidenum">
              <a:rPr lang="en-US" smtClean="0"/>
              <a:pPr/>
              <a:t>‹#›</a:t>
            </a:fld>
            <a:endParaRPr lang="en-US"/>
          </a:p>
        </p:txBody>
      </p:sp>
      <p:cxnSp>
        <p:nvCxnSpPr>
          <p:cNvPr id="8" name="Straight Connector 7">
            <a:extLst>
              <a:ext uri="{FF2B5EF4-FFF2-40B4-BE49-F238E27FC236}">
                <a16:creationId xmlns:a16="http://schemas.microsoft.com/office/drawing/2014/main" id="{1437FEA6-1A2C-D14B-80D4-D1D39CE1B055}"/>
              </a:ext>
            </a:extLst>
          </p:cNvPr>
          <p:cNvCxnSpPr/>
          <p:nvPr userDrawn="1"/>
        </p:nvCxnSpPr>
        <p:spPr>
          <a:xfrm>
            <a:off x="609600" y="3913949"/>
            <a:ext cx="10972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007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1/2">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1"/>
            <a:ext cx="5283200" cy="863600"/>
          </a:xfrm>
        </p:spPr>
        <p:txBody>
          <a:bodyPr anchor="t">
            <a:normAutofit/>
          </a:bodyPr>
          <a:lstStyle>
            <a:lvl1pPr>
              <a:defRPr sz="3733"/>
            </a:lvl1pPr>
          </a:lstStyle>
          <a:p>
            <a:r>
              <a:rPr lang="en-US"/>
              <a:t>Click to edit Master title style</a:t>
            </a:r>
          </a:p>
        </p:txBody>
      </p:sp>
      <p:sp>
        <p:nvSpPr>
          <p:cNvPr id="3" name="Content Placeholder 2"/>
          <p:cNvSpPr>
            <a:spLocks noGrp="1"/>
          </p:cNvSpPr>
          <p:nvPr>
            <p:ph idx="1"/>
          </p:nvPr>
        </p:nvSpPr>
        <p:spPr>
          <a:xfrm>
            <a:off x="6299200" y="0"/>
            <a:ext cx="5892800" cy="6172200"/>
          </a:xfrm>
        </p:spPr>
        <p:txBody>
          <a:bodyPr>
            <a:normAutofit/>
          </a:bodyPr>
          <a:lstStyle>
            <a:lvl1pPr>
              <a:defRPr sz="2667"/>
            </a:lvl1pPr>
            <a:lvl2pPr>
              <a:defRPr sz="2667"/>
            </a:lvl2pPr>
            <a:lvl3pPr>
              <a:defRPr sz="2667"/>
            </a:lvl3pPr>
            <a:lvl4pPr>
              <a:defRPr sz="2667"/>
            </a:lvl4pPr>
            <a:lvl5pPr>
              <a:defRPr sz="2667"/>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lvl1pPr>
          </a:lstStyle>
          <a:p>
            <a:r>
              <a:rPr lang="en-US"/>
              <a:t>DIGITAL SERVICE at VA</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5283200" cy="44704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52832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2815695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1/2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1"/>
            <a:ext cx="5283200" cy="863600"/>
          </a:xfrm>
        </p:spPr>
        <p:txBody>
          <a:bodyPr anchor="t">
            <a:normAutofit/>
          </a:bodyPr>
          <a:lstStyle>
            <a:lvl1pPr>
              <a:defRPr sz="3733">
                <a:solidFill>
                  <a:schemeClr val="bg1"/>
                </a:solidFill>
              </a:defRPr>
            </a:lvl1pPr>
          </a:lstStyle>
          <a:p>
            <a:r>
              <a:rPr lang="en-US"/>
              <a:t>Click to edit Master title style</a:t>
            </a:r>
          </a:p>
        </p:txBody>
      </p:sp>
      <p:sp>
        <p:nvSpPr>
          <p:cNvPr id="3" name="Content Placeholder 2"/>
          <p:cNvSpPr>
            <a:spLocks noGrp="1"/>
          </p:cNvSpPr>
          <p:nvPr>
            <p:ph idx="1"/>
          </p:nvPr>
        </p:nvSpPr>
        <p:spPr>
          <a:xfrm>
            <a:off x="6299200" y="0"/>
            <a:ext cx="5892800" cy="6172200"/>
          </a:xfrm>
        </p:spPr>
        <p:txBody>
          <a:bodyPr>
            <a:normAutofit/>
          </a:bodyPr>
          <a:lstStyle>
            <a:lvl1pPr>
              <a:defRPr sz="2667">
                <a:solidFill>
                  <a:schemeClr val="bg1"/>
                </a:solidFill>
              </a:defRPr>
            </a:lvl1pPr>
            <a:lvl2pPr>
              <a:defRPr sz="2667">
                <a:solidFill>
                  <a:schemeClr val="bg1"/>
                </a:solidFill>
              </a:defRPr>
            </a:lvl2pPr>
            <a:lvl3pPr>
              <a:defRPr sz="2667">
                <a:solidFill>
                  <a:schemeClr val="bg1"/>
                </a:solidFill>
              </a:defRPr>
            </a:lvl3pPr>
            <a:lvl4pPr>
              <a:defRPr sz="2667">
                <a:solidFill>
                  <a:schemeClr val="bg1"/>
                </a:solidFill>
              </a:defRPr>
            </a:lvl4pPr>
            <a:lvl5pPr>
              <a:defRPr sz="2667">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5283200" cy="4470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52832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29964488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2/3">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3429000" cy="1314449"/>
          </a:xfrm>
        </p:spPr>
        <p:txBody>
          <a:bodyPr anchor="t">
            <a:noAutofit/>
          </a:bodyPr>
          <a:lstStyle>
            <a:lvl1pPr>
              <a:defRPr sz="3733"/>
            </a:lvl1pPr>
          </a:lstStyle>
          <a:p>
            <a:r>
              <a:rPr lang="en-US"/>
              <a:t>Click to edit Master title style</a:t>
            </a:r>
          </a:p>
        </p:txBody>
      </p:sp>
      <p:sp>
        <p:nvSpPr>
          <p:cNvPr id="3" name="Content Placeholder 2"/>
          <p:cNvSpPr>
            <a:spLocks noGrp="1"/>
          </p:cNvSpPr>
          <p:nvPr>
            <p:ph idx="1"/>
          </p:nvPr>
        </p:nvSpPr>
        <p:spPr>
          <a:xfrm>
            <a:off x="4495800" y="0"/>
            <a:ext cx="7696200" cy="6172200"/>
          </a:xfrm>
        </p:spPr>
        <p:txBody>
          <a:bodyPr>
            <a:normAutofit/>
          </a:bodyPr>
          <a:lstStyle>
            <a:lvl1pPr>
              <a:defRPr sz="2667"/>
            </a:lvl1pPr>
            <a:lvl2pPr>
              <a:defRPr sz="2667"/>
            </a:lvl2pPr>
            <a:lvl3pPr>
              <a:defRPr sz="2667"/>
            </a:lvl3pPr>
            <a:lvl4pPr>
              <a:defRPr sz="2667"/>
            </a:lvl4pPr>
            <a:lvl5pPr>
              <a:defRPr sz="2667"/>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lvl1pPr>
          </a:lstStyle>
          <a:p>
            <a:r>
              <a:rPr lang="en-US"/>
              <a:t>DIGITAL SERVICE at VA</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67E03E8A-82C1-CA43-A27A-7E47571CC022}"/>
              </a:ext>
            </a:extLst>
          </p:cNvPr>
          <p:cNvSpPr>
            <a:spLocks noGrp="1"/>
          </p:cNvSpPr>
          <p:nvPr>
            <p:ph sz="quarter" idx="14"/>
          </p:nvPr>
        </p:nvSpPr>
        <p:spPr>
          <a:xfrm>
            <a:off x="609600" y="2184400"/>
            <a:ext cx="3429000" cy="3987800"/>
          </a:xfrm>
        </p:spPr>
        <p:txBody>
          <a:bodyPr>
            <a:noAutofit/>
          </a:bodyPr>
          <a:lstStyle>
            <a:lvl1pPr marL="0" indent="0">
              <a:buNone/>
              <a:defRPr sz="2133"/>
            </a:lvl1pPr>
            <a:lvl2pPr marL="451082" indent="0">
              <a:buNone/>
              <a:defRPr sz="2133"/>
            </a:lvl2pPr>
            <a:lvl3pPr marL="914354" indent="0">
              <a:buNone/>
              <a:defRPr sz="2133"/>
            </a:lvl3pPr>
            <a:lvl4pPr marL="1365437" indent="0">
              <a:buNone/>
              <a:defRPr sz="2133"/>
            </a:lvl4pPr>
            <a:lvl5pPr marL="1828709" indent="0">
              <a:buNone/>
              <a:defRPr sz="2133"/>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B0ECEDCC-39E8-5545-8A07-00545B1919C3}"/>
              </a:ext>
            </a:extLst>
          </p:cNvPr>
          <p:cNvSpPr>
            <a:spLocks noGrp="1"/>
          </p:cNvSpPr>
          <p:nvPr>
            <p:ph type="body" sz="quarter" idx="13"/>
          </p:nvPr>
        </p:nvSpPr>
        <p:spPr>
          <a:xfrm>
            <a:off x="609600" y="330200"/>
            <a:ext cx="34290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9504663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2/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3429000" cy="1314449"/>
          </a:xfrm>
        </p:spPr>
        <p:txBody>
          <a:bodyPr anchor="t">
            <a:noAutofit/>
          </a:bodyPr>
          <a:lstStyle>
            <a:lvl1pPr>
              <a:defRPr sz="3733">
                <a:solidFill>
                  <a:schemeClr val="bg1"/>
                </a:solidFill>
              </a:defRPr>
            </a:lvl1pPr>
          </a:lstStyle>
          <a:p>
            <a:r>
              <a:rPr lang="en-US"/>
              <a:t>Click to edit Master title style</a:t>
            </a:r>
          </a:p>
        </p:txBody>
      </p:sp>
      <p:sp>
        <p:nvSpPr>
          <p:cNvPr id="3" name="Content Placeholder 2"/>
          <p:cNvSpPr>
            <a:spLocks noGrp="1"/>
          </p:cNvSpPr>
          <p:nvPr>
            <p:ph idx="1"/>
          </p:nvPr>
        </p:nvSpPr>
        <p:spPr>
          <a:xfrm>
            <a:off x="4495800" y="0"/>
            <a:ext cx="7696200" cy="6172200"/>
          </a:xfrm>
        </p:spPr>
        <p:txBody>
          <a:bodyPr>
            <a:normAutofit/>
          </a:bodyPr>
          <a:lstStyle>
            <a:lvl1pPr>
              <a:defRPr sz="2667">
                <a:solidFill>
                  <a:schemeClr val="bg1"/>
                </a:solidFill>
              </a:defRPr>
            </a:lvl1pPr>
            <a:lvl2pPr>
              <a:defRPr sz="2667">
                <a:solidFill>
                  <a:schemeClr val="bg1"/>
                </a:solidFill>
              </a:defRPr>
            </a:lvl2pPr>
            <a:lvl3pPr>
              <a:defRPr sz="2667">
                <a:solidFill>
                  <a:schemeClr val="bg1"/>
                </a:solidFill>
              </a:defRPr>
            </a:lvl3pPr>
            <a:lvl4pPr>
              <a:defRPr sz="2667">
                <a:solidFill>
                  <a:schemeClr val="bg1"/>
                </a:solidFill>
              </a:defRPr>
            </a:lvl4pPr>
            <a:lvl5pPr>
              <a:defRPr sz="2667">
                <a:solidFill>
                  <a:schemeClr val="bg1"/>
                </a:solidFill>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67E03E8A-82C1-CA43-A27A-7E47571CC022}"/>
              </a:ext>
            </a:extLst>
          </p:cNvPr>
          <p:cNvSpPr>
            <a:spLocks noGrp="1"/>
          </p:cNvSpPr>
          <p:nvPr>
            <p:ph sz="quarter" idx="14"/>
          </p:nvPr>
        </p:nvSpPr>
        <p:spPr>
          <a:xfrm>
            <a:off x="609600" y="2184400"/>
            <a:ext cx="3429000" cy="3987800"/>
          </a:xfrm>
        </p:spPr>
        <p:txBody>
          <a:bodyPr>
            <a:noAutofit/>
          </a:bodyPr>
          <a:lstStyle>
            <a:lvl1pPr marL="0" indent="0">
              <a:buNone/>
              <a:defRPr sz="2133">
                <a:solidFill>
                  <a:schemeClr val="bg1"/>
                </a:solidFill>
              </a:defRPr>
            </a:lvl1pPr>
            <a:lvl2pPr marL="451082" indent="0">
              <a:buNone/>
              <a:defRPr sz="2133">
                <a:solidFill>
                  <a:schemeClr val="bg1"/>
                </a:solidFill>
              </a:defRPr>
            </a:lvl2pPr>
            <a:lvl3pPr marL="914354" indent="0">
              <a:buNone/>
              <a:defRPr sz="2133">
                <a:solidFill>
                  <a:schemeClr val="bg1"/>
                </a:solidFill>
              </a:defRPr>
            </a:lvl3pPr>
            <a:lvl4pPr marL="1365437" indent="0">
              <a:buNone/>
              <a:defRPr sz="2133">
                <a:solidFill>
                  <a:schemeClr val="bg1"/>
                </a:solidFill>
              </a:defRPr>
            </a:lvl4pPr>
            <a:lvl5pPr marL="1828709" indent="0">
              <a:buNone/>
              <a:defRPr sz="2133">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B0ECEDCC-39E8-5545-8A07-00545B1919C3}"/>
              </a:ext>
            </a:extLst>
          </p:cNvPr>
          <p:cNvSpPr>
            <a:spLocks noGrp="1"/>
          </p:cNvSpPr>
          <p:nvPr>
            <p:ph type="body" sz="quarter" idx="13"/>
          </p:nvPr>
        </p:nvSpPr>
        <p:spPr>
          <a:xfrm>
            <a:off x="609600" y="330200"/>
            <a:ext cx="34290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11466821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Wide">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10058400" cy="839787"/>
          </a:xfrm>
        </p:spPr>
        <p:txBody>
          <a:bodyPr anchor="t"/>
          <a:lstStyle>
            <a:lvl1pPr>
              <a:defRPr/>
            </a:lvl1pPr>
          </a:lstStyle>
          <a:p>
            <a:r>
              <a:rPr lang="en-US"/>
              <a:t>Click to edit Master title style</a:t>
            </a:r>
          </a:p>
        </p:txBody>
      </p:sp>
      <p:sp>
        <p:nvSpPr>
          <p:cNvPr id="3" name="Content Placeholder 2"/>
          <p:cNvSpPr>
            <a:spLocks noGrp="1"/>
          </p:cNvSpPr>
          <p:nvPr>
            <p:ph idx="1"/>
          </p:nvPr>
        </p:nvSpPr>
        <p:spPr>
          <a:xfrm>
            <a:off x="0" y="1701801"/>
            <a:ext cx="12192000" cy="44704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743200" cy="365125"/>
          </a:xfrm>
          <a:prstGeom prst="rect">
            <a:avLst/>
          </a:prstGeom>
        </p:spPr>
        <p:txBody>
          <a:bodyPr/>
          <a:lstStyle>
            <a:lvl1pPr>
              <a:defRPr/>
            </a:lvl1pPr>
          </a:lstStyle>
          <a:p>
            <a:r>
              <a:rPr lang="en-US"/>
              <a:t>DIGITAL SERVICE at VA</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a:xfrm>
            <a:off x="10668000" y="6356352"/>
            <a:ext cx="914400" cy="365125"/>
          </a:xfrm>
          <a:prstGeom prst="rect">
            <a:avLst/>
          </a:prstGeom>
        </p:spPr>
        <p:txBody>
          <a:bodyPr/>
          <a:lstStyle>
            <a:lvl1pPr>
              <a:defRPr/>
            </a:lvl1pPr>
          </a:lstStyle>
          <a:p>
            <a:fld id="{C9F7588F-6348-F24B-A92C-146CC9ED7FC5}" type="slidenum">
              <a:rPr lang="en-US" smtClean="0"/>
              <a:pPr/>
              <a:t>‹#›</a:t>
            </a:fld>
            <a:endParaRPr lang="en-US"/>
          </a:p>
        </p:txBody>
      </p:sp>
      <p:sp>
        <p:nvSpPr>
          <p:cNvPr id="9" name="Text Placeholder 7">
            <a:extLst>
              <a:ext uri="{FF2B5EF4-FFF2-40B4-BE49-F238E27FC236}">
                <a16:creationId xmlns:a16="http://schemas.microsoft.com/office/drawing/2014/main" id="{5D3BA3DF-079C-0947-B14A-408CB0B36DF5}"/>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1466616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Wide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10058400" cy="839787"/>
          </a:xfrm>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1701801"/>
            <a:ext cx="12192000" cy="4470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Text Placeholder 7">
            <a:extLst>
              <a:ext uri="{FF2B5EF4-FFF2-40B4-BE49-F238E27FC236}">
                <a16:creationId xmlns:a16="http://schemas.microsoft.com/office/drawing/2014/main" id="{5D3BA3DF-079C-0947-B14A-408CB0B36DF5}"/>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33036696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plit 2/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7721600" y="0"/>
            <a:ext cx="44704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ea typeface="Source Sans Pro" panose="020B0503030403020204" pitchFamily="34" charset="0"/>
            </a:endParaRPr>
          </a:p>
        </p:txBody>
      </p:sp>
      <p:sp>
        <p:nvSpPr>
          <p:cNvPr id="2" name="Title 1"/>
          <p:cNvSpPr>
            <a:spLocks noGrp="1"/>
          </p:cNvSpPr>
          <p:nvPr>
            <p:ph type="title"/>
          </p:nvPr>
        </p:nvSpPr>
        <p:spPr>
          <a:xfrm>
            <a:off x="609603" y="685801"/>
            <a:ext cx="6659301" cy="863600"/>
          </a:xfrm>
        </p:spPr>
        <p:txBody>
          <a:bodyPr anchor="t">
            <a:normAutofit/>
          </a:bodyPr>
          <a:lstStyle>
            <a:lvl1pPr>
              <a:defRPr sz="3733">
                <a:latin typeface="Calibri" panose="020F0502020204030204" pitchFamily="34" charset="0"/>
                <a:ea typeface="Source Sans Pro" panose="020B0503030403020204" pitchFamily="34" charset="0"/>
              </a:defRPr>
            </a:lvl1pPr>
          </a:lstStyle>
          <a:p>
            <a:r>
              <a:rPr lang="en-US"/>
              <a:t>Click to edit Master title style</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latin typeface="Calibri" panose="020F0502020204030204" pitchFamily="34" charset="0"/>
                <a:ea typeface="Source Sans Pro" panose="020B0503030403020204" pitchFamily="34" charset="0"/>
              </a:defRPr>
            </a:lvl1pPr>
          </a:lstStyle>
          <a:p>
            <a:r>
              <a:rPr lang="en-US"/>
              <a:t>DIGITAL SERVICE at VA</a:t>
            </a:r>
          </a:p>
        </p:txBody>
      </p:sp>
      <p:sp>
        <p:nvSpPr>
          <p:cNvPr id="6" name="Footer Placeholder 5"/>
          <p:cNvSpPr>
            <a:spLocks noGrp="1"/>
          </p:cNvSpPr>
          <p:nvPr>
            <p:ph type="ftr" sz="quarter" idx="11"/>
          </p:nvPr>
        </p:nvSpPr>
        <p:spPr>
          <a:xfrm>
            <a:off x="4064000" y="6356352"/>
            <a:ext cx="3204901" cy="365125"/>
          </a:xfrm>
        </p:spPr>
        <p:txBody>
          <a:bodyPr/>
          <a:lstStyle>
            <a:lvl1pPr>
              <a:defRPr>
                <a:latin typeface="Calibri" panose="020F0502020204030204" pitchFamily="34" charset="0"/>
                <a:ea typeface="Source Sans Pro" panose="020B0503030403020204" pitchFamily="34" charset="0"/>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latin typeface="Calibri" panose="020F0502020204030204" pitchFamily="34" charset="0"/>
                <a:ea typeface="Source Sans Pro" panose="020B0503030403020204" pitchFamily="34" charset="0"/>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6659301" cy="4470400"/>
          </a:xfrm>
        </p:spPr>
        <p:txBody>
          <a:bodyPr/>
          <a:lstStyle>
            <a:lvl1pPr>
              <a:defRPr>
                <a:latin typeface="Calibri" panose="020F0502020204030204" pitchFamily="34" charset="0"/>
                <a:ea typeface="Source Sans Pro" panose="020B0503030403020204" pitchFamily="34" charset="0"/>
              </a:defRPr>
            </a:lvl1pPr>
            <a:lvl2pPr>
              <a:defRPr>
                <a:latin typeface="Calibri" panose="020F0502020204030204" pitchFamily="34" charset="0"/>
                <a:ea typeface="Source Sans Pro" panose="020B0503030403020204" pitchFamily="34" charset="0"/>
              </a:defRPr>
            </a:lvl2pPr>
            <a:lvl3pPr>
              <a:defRPr>
                <a:latin typeface="Calibri" panose="020F0502020204030204" pitchFamily="34" charset="0"/>
                <a:ea typeface="Source Sans Pro" panose="020B0503030403020204" pitchFamily="34" charset="0"/>
              </a:defRPr>
            </a:lvl3pPr>
            <a:lvl4pPr>
              <a:defRPr>
                <a:latin typeface="Calibri" panose="020F0502020204030204" pitchFamily="34" charset="0"/>
                <a:ea typeface="Source Sans Pro" panose="020B0503030403020204" pitchFamily="34" charset="0"/>
              </a:defRPr>
            </a:lvl4pPr>
            <a:lvl5pPr>
              <a:defRPr>
                <a:latin typeface="Calibri" panose="020F0502020204030204" pitchFamily="34" charset="0"/>
                <a:ea typeface="Source Sans Pro" panose="020B05030304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6659301" cy="355600"/>
          </a:xfrm>
        </p:spPr>
        <p:txBody>
          <a:bodyPr anchor="t">
            <a:noAutofit/>
          </a:bodyPr>
          <a:lstStyle>
            <a:lvl1pPr marL="0" indent="0">
              <a:buNone/>
              <a:defRPr sz="1600" b="1" cap="all" spc="67" baseline="0">
                <a:solidFill>
                  <a:schemeClr val="bg2"/>
                </a:solidFill>
                <a:latin typeface="Calibri" panose="020F0502020204030204" pitchFamily="34" charset="0"/>
                <a:ea typeface="Source Sans Pro" panose="020B0503030403020204" pitchFamily="34" charset="0"/>
              </a:defRPr>
            </a:lvl1pPr>
            <a:lvl2pPr>
              <a:defRPr sz="1333"/>
            </a:lvl2pPr>
            <a:lvl3pPr>
              <a:defRPr sz="1333"/>
            </a:lvl3pPr>
            <a:lvl4pPr>
              <a:defRPr sz="1333"/>
            </a:lvl4pPr>
            <a:lvl5pPr>
              <a:defRPr sz="1333"/>
            </a:lvl5pPr>
          </a:lstStyle>
          <a:p>
            <a:pPr lvl="0"/>
            <a:r>
              <a:rPr lang="en-US"/>
              <a:t>Edit Master text styles</a:t>
            </a:r>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8128002" y="685800"/>
            <a:ext cx="3454399" cy="5486400"/>
          </a:xfrm>
        </p:spPr>
        <p:txBody>
          <a:bodyPr anchor="ctr"/>
          <a:lstStyle>
            <a:lvl1pPr marL="0" indent="0" algn="l">
              <a:buNone/>
              <a:defRPr>
                <a:solidFill>
                  <a:schemeClr val="bg1"/>
                </a:solidFill>
                <a:latin typeface="Calibri" panose="020F0502020204030204" pitchFamily="34" charset="0"/>
                <a:ea typeface="Source Sans Pro" panose="020B0503030403020204" pitchFamily="34" charset="0"/>
              </a:defRPr>
            </a:lvl1pPr>
            <a:lvl2pPr marL="451082" indent="0" algn="l">
              <a:buNone/>
              <a:defRPr>
                <a:solidFill>
                  <a:schemeClr val="bg1"/>
                </a:solidFill>
                <a:latin typeface="Calibri" panose="020F0502020204030204" pitchFamily="34" charset="0"/>
                <a:ea typeface="Source Sans Pro" panose="020B0503030403020204" pitchFamily="34" charset="0"/>
              </a:defRPr>
            </a:lvl2pPr>
            <a:lvl3pPr marL="914354" indent="0" algn="l">
              <a:buNone/>
              <a:defRPr>
                <a:solidFill>
                  <a:schemeClr val="bg1"/>
                </a:solidFill>
                <a:latin typeface="Calibri" panose="020F0502020204030204" pitchFamily="34" charset="0"/>
                <a:ea typeface="Source Sans Pro" panose="020B0503030403020204" pitchFamily="34" charset="0"/>
              </a:defRPr>
            </a:lvl3pPr>
            <a:lvl4pPr marL="1365437" indent="0" algn="l">
              <a:buNone/>
              <a:defRPr>
                <a:solidFill>
                  <a:schemeClr val="bg1"/>
                </a:solidFill>
                <a:latin typeface="Calibri" panose="020F0502020204030204" pitchFamily="34" charset="0"/>
                <a:ea typeface="Source Sans Pro" panose="020B0503030403020204" pitchFamily="34" charset="0"/>
              </a:defRPr>
            </a:lvl4pPr>
            <a:lvl5pPr marL="1828709" indent="0" algn="l">
              <a:buNone/>
              <a:defRPr>
                <a:solidFill>
                  <a:schemeClr val="bg1"/>
                </a:solidFill>
                <a:latin typeface="Calibri" panose="020F0502020204030204" pitchFamily="34" charset="0"/>
                <a:ea typeface="Source Sans Pro" panose="020B05030304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75613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plit 1/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6299200" y="0"/>
            <a:ext cx="589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ea typeface="Source Sans Pro" panose="020B0503030403020204" pitchFamily="34" charset="0"/>
            </a:endParaRPr>
          </a:p>
        </p:txBody>
      </p:sp>
      <p:sp>
        <p:nvSpPr>
          <p:cNvPr id="2" name="Title 1"/>
          <p:cNvSpPr>
            <a:spLocks noGrp="1"/>
          </p:cNvSpPr>
          <p:nvPr>
            <p:ph type="title"/>
          </p:nvPr>
        </p:nvSpPr>
        <p:spPr>
          <a:xfrm>
            <a:off x="609601" y="685801"/>
            <a:ext cx="5283200" cy="863600"/>
          </a:xfrm>
        </p:spPr>
        <p:txBody>
          <a:bodyPr anchor="t">
            <a:normAutofit/>
          </a:bodyPr>
          <a:lstStyle>
            <a:lvl1pPr>
              <a:defRPr sz="3733">
                <a:latin typeface="Calibri" panose="020F0502020204030204" pitchFamily="34" charset="0"/>
                <a:ea typeface="Source Sans Pro" panose="020B0503030403020204" pitchFamily="34" charset="0"/>
              </a:defRPr>
            </a:lvl1pPr>
          </a:lstStyle>
          <a:p>
            <a:r>
              <a:rPr lang="en-US"/>
              <a:t>Click to edit Master title style</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latin typeface="Calibri" panose="020F0502020204030204" pitchFamily="34" charset="0"/>
                <a:ea typeface="Source Sans Pro" panose="020B0503030403020204" pitchFamily="34" charset="0"/>
              </a:defRPr>
            </a:lvl1pPr>
          </a:lstStyle>
          <a:p>
            <a:r>
              <a:rPr lang="en-US"/>
              <a:t>DIGITAL SERVICE at VA</a:t>
            </a:r>
          </a:p>
        </p:txBody>
      </p:sp>
      <p:sp>
        <p:nvSpPr>
          <p:cNvPr id="6" name="Footer Placeholder 5"/>
          <p:cNvSpPr>
            <a:spLocks noGrp="1"/>
          </p:cNvSpPr>
          <p:nvPr>
            <p:ph type="ftr" sz="quarter" idx="11"/>
          </p:nvPr>
        </p:nvSpPr>
        <p:spPr>
          <a:xfrm>
            <a:off x="3352800" y="6356352"/>
            <a:ext cx="2540000" cy="365125"/>
          </a:xfrm>
        </p:spPr>
        <p:txBody>
          <a:bodyPr/>
          <a:lstStyle>
            <a:lvl1pPr>
              <a:defRPr>
                <a:latin typeface="Calibri" panose="020F0502020204030204" pitchFamily="34" charset="0"/>
                <a:ea typeface="Source Sans Pro" panose="020B0503030403020204" pitchFamily="34" charset="0"/>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latin typeface="Calibri" panose="020F0502020204030204" pitchFamily="34" charset="0"/>
                <a:ea typeface="Source Sans Pro" panose="020B0503030403020204" pitchFamily="34" charset="0"/>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5283200" cy="4470400"/>
          </a:xfrm>
        </p:spPr>
        <p:txBody>
          <a:bodyPr/>
          <a:lstStyle>
            <a:lvl1pPr>
              <a:defRPr>
                <a:latin typeface="Calibri" panose="020F0502020204030204" pitchFamily="34" charset="0"/>
                <a:ea typeface="Source Sans Pro" panose="020B0503030403020204" pitchFamily="34" charset="0"/>
              </a:defRPr>
            </a:lvl1pPr>
            <a:lvl2pPr>
              <a:defRPr>
                <a:latin typeface="Calibri" panose="020F0502020204030204" pitchFamily="34" charset="0"/>
                <a:ea typeface="Source Sans Pro" panose="020B0503030403020204" pitchFamily="34" charset="0"/>
              </a:defRPr>
            </a:lvl2pPr>
            <a:lvl3pPr>
              <a:defRPr>
                <a:latin typeface="Calibri" panose="020F0502020204030204" pitchFamily="34" charset="0"/>
                <a:ea typeface="Source Sans Pro" panose="020B0503030403020204" pitchFamily="34" charset="0"/>
              </a:defRPr>
            </a:lvl3pPr>
            <a:lvl4pPr>
              <a:defRPr>
                <a:latin typeface="Calibri" panose="020F0502020204030204" pitchFamily="34" charset="0"/>
                <a:ea typeface="Source Sans Pro" panose="020B0503030403020204" pitchFamily="34" charset="0"/>
              </a:defRPr>
            </a:lvl4pPr>
            <a:lvl5pPr>
              <a:defRPr>
                <a:latin typeface="Calibri" panose="020F0502020204030204" pitchFamily="34" charset="0"/>
                <a:ea typeface="Source Sans Pro" panose="020B05030304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5283200" cy="355600"/>
          </a:xfrm>
        </p:spPr>
        <p:txBody>
          <a:bodyPr anchor="t">
            <a:noAutofit/>
          </a:bodyPr>
          <a:lstStyle>
            <a:lvl1pPr marL="0" indent="0">
              <a:buNone/>
              <a:defRPr sz="1600" b="1" cap="all" spc="67" baseline="0">
                <a:solidFill>
                  <a:schemeClr val="bg2"/>
                </a:solidFill>
                <a:latin typeface="Calibri" panose="020F0502020204030204" pitchFamily="34" charset="0"/>
                <a:ea typeface="Source Sans Pro" panose="020B0503030403020204" pitchFamily="34" charset="0"/>
              </a:defRPr>
            </a:lvl1pPr>
            <a:lvl2pPr>
              <a:defRPr sz="1333"/>
            </a:lvl2pPr>
            <a:lvl3pPr>
              <a:defRPr sz="1333"/>
            </a:lvl3pPr>
            <a:lvl4pPr>
              <a:defRPr sz="1333"/>
            </a:lvl4pPr>
            <a:lvl5pPr>
              <a:defRPr sz="1333"/>
            </a:lvl5pPr>
          </a:lstStyle>
          <a:p>
            <a:pPr lvl="0"/>
            <a:r>
              <a:rPr lang="en-US"/>
              <a:t>Edit Master text styles</a:t>
            </a:r>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6759616" y="685800"/>
            <a:ext cx="4822785" cy="5486400"/>
          </a:xfrm>
        </p:spPr>
        <p:txBody>
          <a:bodyPr anchor="ctr"/>
          <a:lstStyle>
            <a:lvl1pPr marL="0" indent="0">
              <a:buNone/>
              <a:defRPr>
                <a:solidFill>
                  <a:schemeClr val="bg1"/>
                </a:solidFill>
                <a:latin typeface="Calibri" panose="020F0502020204030204" pitchFamily="34" charset="0"/>
                <a:ea typeface="Source Sans Pro" panose="020B0503030403020204" pitchFamily="34" charset="0"/>
              </a:defRPr>
            </a:lvl1pPr>
            <a:lvl2pPr marL="451082" indent="0">
              <a:buNone/>
              <a:defRPr>
                <a:solidFill>
                  <a:schemeClr val="bg1"/>
                </a:solidFill>
                <a:latin typeface="Calibri" panose="020F0502020204030204" pitchFamily="34" charset="0"/>
                <a:ea typeface="Source Sans Pro" panose="020B0503030403020204" pitchFamily="34" charset="0"/>
              </a:defRPr>
            </a:lvl2pPr>
            <a:lvl3pPr marL="914354" indent="0">
              <a:buNone/>
              <a:defRPr>
                <a:solidFill>
                  <a:schemeClr val="bg1"/>
                </a:solidFill>
                <a:latin typeface="Calibri" panose="020F0502020204030204" pitchFamily="34" charset="0"/>
                <a:ea typeface="Source Sans Pro" panose="020B0503030403020204" pitchFamily="34" charset="0"/>
              </a:defRPr>
            </a:lvl3pPr>
            <a:lvl4pPr marL="1365437" indent="0">
              <a:buNone/>
              <a:defRPr>
                <a:solidFill>
                  <a:schemeClr val="bg1"/>
                </a:solidFill>
                <a:latin typeface="Calibri" panose="020F0502020204030204" pitchFamily="34" charset="0"/>
                <a:ea typeface="Source Sans Pro" panose="020B0503030403020204" pitchFamily="34" charset="0"/>
              </a:defRPr>
            </a:lvl4pPr>
            <a:lvl5pPr marL="1828709" indent="0">
              <a:buNone/>
              <a:defRPr>
                <a:solidFill>
                  <a:schemeClr val="bg1"/>
                </a:solidFill>
                <a:latin typeface="Calibri" panose="020F0502020204030204" pitchFamily="34" charset="0"/>
                <a:ea typeface="Source Sans Pro" panose="020B05030304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3277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lit 1/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4470400" y="0"/>
            <a:ext cx="7721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libri" panose="020F0502020204030204" pitchFamily="34" charset="0"/>
              <a:ea typeface="Source Sans Pro" panose="020B0503030403020204" pitchFamily="34" charset="0"/>
            </a:endParaRP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latin typeface="Calibri" panose="020F0502020204030204" pitchFamily="34" charset="0"/>
                <a:ea typeface="Source Sans Pro" panose="020B0503030403020204" pitchFamily="34" charset="0"/>
              </a:defRPr>
            </a:lvl1pPr>
          </a:lstStyle>
          <a:p>
            <a:r>
              <a:rPr lang="en-US"/>
              <a:t>DIGITAL SERVICE at VA</a:t>
            </a:r>
          </a:p>
        </p:txBody>
      </p:sp>
      <p:sp>
        <p:nvSpPr>
          <p:cNvPr id="6" name="Footer Placeholder 5"/>
          <p:cNvSpPr>
            <a:spLocks noGrp="1"/>
          </p:cNvSpPr>
          <p:nvPr>
            <p:ph type="ftr" sz="quarter" idx="11"/>
          </p:nvPr>
        </p:nvSpPr>
        <p:spPr>
          <a:xfrm>
            <a:off x="4923100" y="6356352"/>
            <a:ext cx="3204901" cy="365125"/>
          </a:xfrm>
        </p:spPr>
        <p:txBody>
          <a:bodyPr/>
          <a:lstStyle>
            <a:lvl1pPr>
              <a:defRPr>
                <a:solidFill>
                  <a:schemeClr val="tx1">
                    <a:lumMod val="40000"/>
                    <a:lumOff val="60000"/>
                  </a:schemeClr>
                </a:solidFill>
                <a:latin typeface="Calibri" panose="020F0502020204030204" pitchFamily="34" charset="0"/>
                <a:ea typeface="Source Sans Pro" panose="020B0503030403020204" pitchFamily="34" charset="0"/>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latin typeface="Calibri" panose="020F0502020204030204" pitchFamily="34" charset="0"/>
                <a:ea typeface="Source Sans Pro" panose="020B0503030403020204" pitchFamily="34" charset="0"/>
              </a:defRPr>
            </a:lvl1pPr>
          </a:lstStyle>
          <a:p>
            <a:fld id="{C9F7588F-6348-F24B-A92C-146CC9ED7FC5}" type="slidenum">
              <a:rPr lang="en-US" smtClean="0"/>
              <a:pPr/>
              <a:t>‹#›</a:t>
            </a:fld>
            <a:endParaRPr lang="en-US"/>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4923099" y="685800"/>
            <a:ext cx="6659300" cy="5486400"/>
          </a:xfrm>
        </p:spPr>
        <p:txBody>
          <a:bodyPr anchor="ctr"/>
          <a:lstStyle>
            <a:lvl1pPr marL="0" indent="0">
              <a:buNone/>
              <a:defRPr>
                <a:solidFill>
                  <a:schemeClr val="bg1"/>
                </a:solidFill>
                <a:latin typeface="Calibri" panose="020F0502020204030204" pitchFamily="34" charset="0"/>
                <a:ea typeface="Source Sans Pro" panose="020B0503030403020204" pitchFamily="34" charset="0"/>
              </a:defRPr>
            </a:lvl1pPr>
            <a:lvl2pPr marL="451082" indent="0">
              <a:buNone/>
              <a:defRPr>
                <a:solidFill>
                  <a:schemeClr val="bg1"/>
                </a:solidFill>
                <a:latin typeface="Calibri" panose="020F0502020204030204" pitchFamily="34" charset="0"/>
                <a:ea typeface="Source Sans Pro" panose="020B0503030403020204" pitchFamily="34" charset="0"/>
              </a:defRPr>
            </a:lvl2pPr>
            <a:lvl3pPr marL="914354" indent="0">
              <a:buNone/>
              <a:defRPr>
                <a:solidFill>
                  <a:schemeClr val="bg1"/>
                </a:solidFill>
                <a:latin typeface="Calibri" panose="020F0502020204030204" pitchFamily="34" charset="0"/>
                <a:ea typeface="Source Sans Pro" panose="020B0503030403020204" pitchFamily="34" charset="0"/>
              </a:defRPr>
            </a:lvl3pPr>
            <a:lvl4pPr marL="1365437" indent="0">
              <a:buNone/>
              <a:defRPr>
                <a:solidFill>
                  <a:schemeClr val="bg1"/>
                </a:solidFill>
                <a:latin typeface="Calibri" panose="020F0502020204030204" pitchFamily="34" charset="0"/>
                <a:ea typeface="Source Sans Pro" panose="020B0503030403020204" pitchFamily="34" charset="0"/>
              </a:defRPr>
            </a:lvl4pPr>
            <a:lvl5pPr marL="1828709" indent="0">
              <a:buNone/>
              <a:defRPr>
                <a:solidFill>
                  <a:schemeClr val="bg1"/>
                </a:solidFill>
                <a:latin typeface="Calibri" panose="020F0502020204030204" pitchFamily="34" charset="0"/>
                <a:ea typeface="Source Sans Pro" panose="020B05030304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15EB4C65-0043-874A-864A-C95B64D3195B}"/>
              </a:ext>
            </a:extLst>
          </p:cNvPr>
          <p:cNvSpPr>
            <a:spLocks noGrp="1"/>
          </p:cNvSpPr>
          <p:nvPr>
            <p:ph type="title"/>
          </p:nvPr>
        </p:nvSpPr>
        <p:spPr>
          <a:xfrm>
            <a:off x="609600" y="685800"/>
            <a:ext cx="3429000" cy="863600"/>
          </a:xfrm>
        </p:spPr>
        <p:txBody>
          <a:bodyPr anchor="t">
            <a:noAutofit/>
          </a:bodyPr>
          <a:lstStyle>
            <a:lvl1pPr>
              <a:defRPr sz="3733">
                <a:latin typeface="Calibri" panose="020F0502020204030204" pitchFamily="34" charset="0"/>
                <a:ea typeface="Source Sans Pro" panose="020B0503030403020204" pitchFamily="34" charset="0"/>
              </a:defRPr>
            </a:lvl1pPr>
          </a:lstStyle>
          <a:p>
            <a:r>
              <a:rPr lang="en-US"/>
              <a:t>Click to edit Master title style</a:t>
            </a:r>
          </a:p>
        </p:txBody>
      </p:sp>
      <p:sp>
        <p:nvSpPr>
          <p:cNvPr id="13" name="Content Placeholder 6">
            <a:extLst>
              <a:ext uri="{FF2B5EF4-FFF2-40B4-BE49-F238E27FC236}">
                <a16:creationId xmlns:a16="http://schemas.microsoft.com/office/drawing/2014/main" id="{4516BD91-5D0B-F146-9E8A-B5D6EB7DA282}"/>
              </a:ext>
            </a:extLst>
          </p:cNvPr>
          <p:cNvSpPr>
            <a:spLocks noGrp="1"/>
          </p:cNvSpPr>
          <p:nvPr>
            <p:ph sz="quarter" idx="14"/>
          </p:nvPr>
        </p:nvSpPr>
        <p:spPr>
          <a:xfrm>
            <a:off x="609600" y="1701802"/>
            <a:ext cx="3429000" cy="4470399"/>
          </a:xfrm>
        </p:spPr>
        <p:txBody>
          <a:bodyPr>
            <a:noAutofit/>
          </a:bodyPr>
          <a:lstStyle>
            <a:lvl1pPr marL="0" indent="0">
              <a:buNone/>
              <a:defRPr sz="1867">
                <a:latin typeface="Calibri" panose="020F0502020204030204" pitchFamily="34" charset="0"/>
                <a:ea typeface="Source Sans Pro" panose="020B0503030403020204" pitchFamily="34" charset="0"/>
              </a:defRPr>
            </a:lvl1pPr>
            <a:lvl2pPr marL="451082" indent="0">
              <a:buNone/>
              <a:defRPr sz="1867">
                <a:latin typeface="Calibri" panose="020F0502020204030204" pitchFamily="34" charset="0"/>
                <a:ea typeface="Source Sans Pro" panose="020B0503030403020204" pitchFamily="34" charset="0"/>
              </a:defRPr>
            </a:lvl2pPr>
            <a:lvl3pPr marL="914354" indent="0">
              <a:buNone/>
              <a:defRPr sz="1867">
                <a:latin typeface="Calibri" panose="020F0502020204030204" pitchFamily="34" charset="0"/>
                <a:ea typeface="Source Sans Pro" panose="020B0503030403020204" pitchFamily="34" charset="0"/>
              </a:defRPr>
            </a:lvl3pPr>
            <a:lvl4pPr marL="1365437" indent="0">
              <a:buNone/>
              <a:defRPr sz="1867">
                <a:latin typeface="Calibri" panose="020F0502020204030204" pitchFamily="34" charset="0"/>
                <a:ea typeface="Source Sans Pro" panose="020B0503030403020204" pitchFamily="34" charset="0"/>
              </a:defRPr>
            </a:lvl4pPr>
            <a:lvl5pPr marL="1828709" indent="0">
              <a:buNone/>
              <a:defRPr sz="1867">
                <a:latin typeface="Calibri" panose="020F0502020204030204" pitchFamily="34" charset="0"/>
                <a:ea typeface="Source Sans Pro" panose="020B05030304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923D814B-1F62-5848-AF4F-13F1D0486BA9}"/>
              </a:ext>
            </a:extLst>
          </p:cNvPr>
          <p:cNvSpPr>
            <a:spLocks noGrp="1"/>
          </p:cNvSpPr>
          <p:nvPr>
            <p:ph type="body" sz="quarter" idx="13"/>
          </p:nvPr>
        </p:nvSpPr>
        <p:spPr>
          <a:xfrm>
            <a:off x="609600" y="330200"/>
            <a:ext cx="3429000" cy="355600"/>
          </a:xfrm>
        </p:spPr>
        <p:txBody>
          <a:bodyPr anchor="t">
            <a:noAutofit/>
          </a:bodyPr>
          <a:lstStyle>
            <a:lvl1pPr marL="0" indent="0">
              <a:buNone/>
              <a:defRPr sz="1600" b="1" cap="all" spc="67" baseline="0">
                <a:solidFill>
                  <a:schemeClr val="bg2"/>
                </a:solidFill>
                <a:latin typeface="Calibri" panose="020F0502020204030204" pitchFamily="34" charset="0"/>
                <a:ea typeface="Source Sans Pro" panose="020B0503030403020204" pitchFamily="34" charset="0"/>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394327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2"/>
            <a:ext cx="2743200" cy="365125"/>
          </a:xfrm>
          <a:prstGeom prst="rect">
            <a:avLst/>
          </a:prstGeom>
        </p:spPr>
        <p:txBody>
          <a:bodyPr/>
          <a:lstStyle>
            <a:lvl1pPr>
              <a:defRPr/>
            </a:lvl1pPr>
          </a:lstStyle>
          <a:p>
            <a:r>
              <a:rPr lang="en-US"/>
              <a:t>DIGITAL SERVICE at VA</a:t>
            </a:r>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10668000" y="6356352"/>
            <a:ext cx="914400" cy="365125"/>
          </a:xfrm>
          <a:prstGeom prst="rect">
            <a:avLst/>
          </a:prstGeom>
        </p:spPr>
        <p:txBody>
          <a:bodyPr/>
          <a:lstStyle>
            <a:lvl1pPr>
              <a:defRPr/>
            </a:lvl1pPr>
          </a:lstStyle>
          <a:p>
            <a:fld id="{C9F7588F-6348-F24B-A92C-146CC9ED7FC5}" type="slidenum">
              <a:rPr lang="en-US" smtClean="0"/>
              <a:pPr/>
              <a:t>‹#›</a:t>
            </a:fld>
            <a:endParaRPr lang="en-US"/>
          </a:p>
        </p:txBody>
      </p:sp>
    </p:spTree>
    <p:extLst>
      <p:ext uri="{BB962C8B-B14F-4D97-AF65-F5344CB8AC3E}">
        <p14:creationId xmlns:p14="http://schemas.microsoft.com/office/powerpoint/2010/main" val="31392364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86114EA-0D00-BC46-A5D4-ACF5B72038B0}"/>
              </a:ext>
            </a:extLst>
          </p:cNvPr>
          <p:cNvPicPr>
            <a:picLocks noChangeAspect="1"/>
          </p:cNvPicPr>
          <p:nvPr userDrawn="1"/>
        </p:nvPicPr>
        <p:blipFill>
          <a:blip r:embed="rId2" cstate="email">
            <a:alphaModFix amt="10000"/>
            <a:extLst>
              <a:ext uri="{28A0092B-C50C-407E-A947-70E740481C1C}">
                <a14:useLocalDpi xmlns:a14="http://schemas.microsoft.com/office/drawing/2010/main"/>
              </a:ext>
            </a:extLst>
          </a:blip>
          <a:stretch>
            <a:fillRect/>
          </a:stretch>
        </p:blipFill>
        <p:spPr>
          <a:xfrm>
            <a:off x="0" y="6112"/>
            <a:ext cx="12192000" cy="6845776"/>
          </a:xfrm>
          <a:prstGeom prst="rect">
            <a:avLst/>
          </a:prstGeom>
        </p:spPr>
      </p:pic>
      <p:sp>
        <p:nvSpPr>
          <p:cNvPr id="2" name="Title 1"/>
          <p:cNvSpPr>
            <a:spLocks noGrp="1"/>
          </p:cNvSpPr>
          <p:nvPr>
            <p:ph type="title"/>
          </p:nvPr>
        </p:nvSpPr>
        <p:spPr>
          <a:xfrm>
            <a:off x="609600" y="1701800"/>
            <a:ext cx="10058400" cy="2212149"/>
          </a:xfrm>
        </p:spPr>
        <p:txBody>
          <a:bodyPr anchor="b">
            <a:normAutofit/>
          </a:bodyPr>
          <a:lstStyle>
            <a:lvl1pPr>
              <a:defRPr sz="4800">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3" name="Text Placeholder 12">
            <a:extLst>
              <a:ext uri="{FF2B5EF4-FFF2-40B4-BE49-F238E27FC236}">
                <a16:creationId xmlns:a16="http://schemas.microsoft.com/office/drawing/2014/main" id="{BFD32B6E-CB65-6444-AC6F-B99C81A5FF95}"/>
              </a:ext>
            </a:extLst>
          </p:cNvPr>
          <p:cNvSpPr>
            <a:spLocks noGrp="1"/>
          </p:cNvSpPr>
          <p:nvPr>
            <p:ph type="body" sz="quarter" idx="14"/>
          </p:nvPr>
        </p:nvSpPr>
        <p:spPr>
          <a:xfrm>
            <a:off x="609600" y="3962635"/>
            <a:ext cx="10058400" cy="670327"/>
          </a:xfrm>
        </p:spPr>
        <p:txBody>
          <a:bodyPr/>
          <a:lstStyle>
            <a:lvl1pPr marL="0" indent="0">
              <a:buNone/>
              <a:defRPr>
                <a:solidFill>
                  <a:schemeClr val="bg1"/>
                </a:solidFill>
              </a:defRPr>
            </a:lvl1pPr>
            <a:lvl2pPr marL="457178" indent="0">
              <a:buNone/>
              <a:defRPr>
                <a:solidFill>
                  <a:schemeClr val="bg1"/>
                </a:solidFill>
              </a:defRPr>
            </a:lvl2pPr>
            <a:lvl3pPr marL="914354" indent="0">
              <a:buNone/>
              <a:defRPr>
                <a:solidFill>
                  <a:schemeClr val="bg1"/>
                </a:solidFill>
              </a:defRPr>
            </a:lvl3pPr>
            <a:lvl4pPr marL="1371532" indent="0">
              <a:buNone/>
              <a:defRPr>
                <a:solidFill>
                  <a:schemeClr val="bg1"/>
                </a:solidFill>
              </a:defRPr>
            </a:lvl4pPr>
            <a:lvl5pPr marL="1828709" indent="0">
              <a:buNone/>
              <a:defRPr>
                <a:solidFill>
                  <a:schemeClr val="bg1"/>
                </a:solidFill>
              </a:defRPr>
            </a:lvl5pPr>
          </a:lstStyle>
          <a:p>
            <a:pPr lvl="0"/>
            <a:r>
              <a:rPr lang="en-US"/>
              <a:t>Edit Master text styles</a:t>
            </a:r>
          </a:p>
        </p:txBody>
      </p:sp>
    </p:spTree>
    <p:extLst>
      <p:ext uri="{BB962C8B-B14F-4D97-AF65-F5344CB8AC3E}">
        <p14:creationId xmlns:p14="http://schemas.microsoft.com/office/powerpoint/2010/main" val="932868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dar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3" name="Footer Placeholder 2"/>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4" name="Slide Number Placeholder 3"/>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Tree>
    <p:extLst>
      <p:ext uri="{BB962C8B-B14F-4D97-AF65-F5344CB8AC3E}">
        <p14:creationId xmlns:p14="http://schemas.microsoft.com/office/powerpoint/2010/main" val="467993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429000"/>
            <a:ext cx="9144000" cy="1982413"/>
          </a:xfrm>
        </p:spPr>
        <p:txBody>
          <a:bodyPr anchor="b">
            <a:normAutofit/>
          </a:bodyPr>
          <a:lstStyle>
            <a:lvl1pPr algn="ctr">
              <a:defRPr sz="4800" b="1" i="0">
                <a:solidFill>
                  <a:schemeClr val="tx1"/>
                </a:solidFill>
                <a:latin typeface="Calibri" panose="020F0502020204030204" pitchFamily="34" charset="0"/>
              </a:defRPr>
            </a:lvl1pPr>
          </a:lstStyle>
          <a:p>
            <a:r>
              <a:rPr lang="en-US"/>
              <a:t>Click to edit Master title style</a:t>
            </a:r>
          </a:p>
        </p:txBody>
      </p:sp>
      <p:sp>
        <p:nvSpPr>
          <p:cNvPr id="3" name="Subtitle 2"/>
          <p:cNvSpPr>
            <a:spLocks noGrp="1"/>
          </p:cNvSpPr>
          <p:nvPr>
            <p:ph type="subTitle" idx="1"/>
          </p:nvPr>
        </p:nvSpPr>
        <p:spPr>
          <a:xfrm>
            <a:off x="1524000" y="5411413"/>
            <a:ext cx="9144000" cy="760787"/>
          </a:xfrm>
        </p:spPr>
        <p:txBody>
          <a:bodyPr>
            <a:normAutofit/>
          </a:bodyPr>
          <a:lstStyle>
            <a:lvl1pPr marL="0" indent="0" algn="ctr">
              <a:spcBef>
                <a:spcPts val="0"/>
              </a:spcBef>
              <a:spcAft>
                <a:spcPts val="0"/>
              </a:spcAft>
              <a:buNone/>
              <a:defRPr sz="1867">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CAD9225C-2C5D-3D4F-A2DE-BC3A6CA0F4F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8538" t="17094" r="16561" b="16104"/>
          <a:stretch/>
        </p:blipFill>
        <p:spPr>
          <a:xfrm>
            <a:off x="3996395" y="184153"/>
            <a:ext cx="4199213" cy="3244849"/>
          </a:xfrm>
          <a:prstGeom prst="rect">
            <a:avLst/>
          </a:prstGeom>
        </p:spPr>
      </p:pic>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02550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944051"/>
            <a:ext cx="10972800" cy="969900"/>
          </a:xfrm>
        </p:spPr>
        <p:txBody>
          <a:bodyPr anchor="b">
            <a:normAutofit/>
          </a:bodyPr>
          <a:lstStyle>
            <a:lvl1pPr>
              <a:defRPr sz="48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609600" y="2429129"/>
            <a:ext cx="10972800" cy="482408"/>
          </a:xfrm>
        </p:spPr>
        <p:txBody>
          <a:bodyPr>
            <a:normAutofit/>
          </a:bodyPr>
          <a:lstStyle>
            <a:lvl1pPr marL="0" indent="0">
              <a:buNone/>
              <a:defRPr sz="1867" b="1" i="0" cap="all" spc="67" baseline="0">
                <a:solidFill>
                  <a:schemeClr val="bg1"/>
                </a:solidFill>
                <a:latin typeface="Calibri" panose="020F0502020204030204" pitchFamily="34" charset="0"/>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cxnSp>
        <p:nvCxnSpPr>
          <p:cNvPr id="8" name="Straight Connector 7">
            <a:extLst>
              <a:ext uri="{FF2B5EF4-FFF2-40B4-BE49-F238E27FC236}">
                <a16:creationId xmlns:a16="http://schemas.microsoft.com/office/drawing/2014/main" id="{1437FEA6-1A2C-D14B-80D4-D1D39CE1B055}"/>
              </a:ext>
            </a:extLst>
          </p:cNvPr>
          <p:cNvCxnSpPr/>
          <p:nvPr userDrawn="1"/>
        </p:nvCxnSpPr>
        <p:spPr>
          <a:xfrm>
            <a:off x="609600" y="3913949"/>
            <a:ext cx="10972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3988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86114EA-0D00-BC46-A5D4-ACF5B72038B0}"/>
              </a:ext>
            </a:extLst>
          </p:cNvPr>
          <p:cNvPicPr>
            <a:picLocks noChangeAspect="1"/>
          </p:cNvPicPr>
          <p:nvPr userDrawn="1"/>
        </p:nvPicPr>
        <p:blipFill>
          <a:blip r:embed="rId2" cstate="email">
            <a:alphaModFix amt="10000"/>
            <a:extLst>
              <a:ext uri="{28A0092B-C50C-407E-A947-70E740481C1C}">
                <a14:useLocalDpi xmlns:a14="http://schemas.microsoft.com/office/drawing/2010/main"/>
              </a:ext>
            </a:extLst>
          </a:blip>
          <a:stretch>
            <a:fillRect/>
          </a:stretch>
        </p:blipFill>
        <p:spPr>
          <a:xfrm>
            <a:off x="0" y="6112"/>
            <a:ext cx="12192000" cy="6845776"/>
          </a:xfrm>
          <a:prstGeom prst="rect">
            <a:avLst/>
          </a:prstGeom>
        </p:spPr>
      </p:pic>
      <p:sp>
        <p:nvSpPr>
          <p:cNvPr id="2" name="Title 1"/>
          <p:cNvSpPr>
            <a:spLocks noGrp="1"/>
          </p:cNvSpPr>
          <p:nvPr>
            <p:ph type="title"/>
          </p:nvPr>
        </p:nvSpPr>
        <p:spPr>
          <a:xfrm>
            <a:off x="609600" y="1701800"/>
            <a:ext cx="10058400" cy="2212149"/>
          </a:xfrm>
        </p:spPr>
        <p:txBody>
          <a:bodyPr anchor="b">
            <a:normAutofit/>
          </a:bodyPr>
          <a:lstStyle>
            <a:lvl1pPr>
              <a:defRPr sz="4800">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3" name="Text Placeholder 12">
            <a:extLst>
              <a:ext uri="{FF2B5EF4-FFF2-40B4-BE49-F238E27FC236}">
                <a16:creationId xmlns:a16="http://schemas.microsoft.com/office/drawing/2014/main" id="{BFD32B6E-CB65-6444-AC6F-B99C81A5FF95}"/>
              </a:ext>
            </a:extLst>
          </p:cNvPr>
          <p:cNvSpPr>
            <a:spLocks noGrp="1"/>
          </p:cNvSpPr>
          <p:nvPr>
            <p:ph type="body" sz="quarter" idx="14"/>
          </p:nvPr>
        </p:nvSpPr>
        <p:spPr>
          <a:xfrm>
            <a:off x="609600" y="3962635"/>
            <a:ext cx="10058400" cy="670327"/>
          </a:xfrm>
        </p:spPr>
        <p:txBody>
          <a:bodyPr/>
          <a:lstStyle>
            <a:lvl1pPr marL="0" indent="0">
              <a:buNone/>
              <a:defRPr>
                <a:solidFill>
                  <a:schemeClr val="bg1"/>
                </a:solidFill>
              </a:defRPr>
            </a:lvl1pPr>
            <a:lvl2pPr marL="457178" indent="0">
              <a:buNone/>
              <a:defRPr>
                <a:solidFill>
                  <a:schemeClr val="bg1"/>
                </a:solidFill>
              </a:defRPr>
            </a:lvl2pPr>
            <a:lvl3pPr marL="914354" indent="0">
              <a:buNone/>
              <a:defRPr>
                <a:solidFill>
                  <a:schemeClr val="bg1"/>
                </a:solidFill>
              </a:defRPr>
            </a:lvl3pPr>
            <a:lvl4pPr marL="1371532" indent="0">
              <a:buNone/>
              <a:defRPr>
                <a:solidFill>
                  <a:schemeClr val="bg1"/>
                </a:solidFill>
              </a:defRPr>
            </a:lvl4pPr>
            <a:lvl5pPr marL="1828709" indent="0">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119884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BFF2BF-18C7-8947-B0DD-293B386CD409}"/>
              </a:ext>
            </a:extLst>
          </p:cNvPr>
          <p:cNvSpPr>
            <a:spLocks noGrp="1"/>
          </p:cNvSpPr>
          <p:nvPr>
            <p:ph type="dt" sz="half" idx="10"/>
          </p:nvPr>
        </p:nvSpPr>
        <p:spPr/>
        <p:txBody>
          <a:bodyPr/>
          <a:lstStyle/>
          <a:p>
            <a:r>
              <a:rPr lang="en-US"/>
              <a:t>DIGITAL SERVICE at VA</a:t>
            </a:r>
          </a:p>
        </p:txBody>
      </p:sp>
      <p:sp>
        <p:nvSpPr>
          <p:cNvPr id="4" name="Footer Placeholder 3">
            <a:extLst>
              <a:ext uri="{FF2B5EF4-FFF2-40B4-BE49-F238E27FC236}">
                <a16:creationId xmlns:a16="http://schemas.microsoft.com/office/drawing/2014/main" id="{EF73004D-8F3E-ED45-9503-A4A8B6605F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96A5E-11B5-9849-9A28-CDB9F441EA66}"/>
              </a:ext>
            </a:extLst>
          </p:cNvPr>
          <p:cNvSpPr>
            <a:spLocks noGrp="1"/>
          </p:cNvSpPr>
          <p:nvPr>
            <p:ph type="sldNum" sz="quarter" idx="12"/>
          </p:nvPr>
        </p:nvSpPr>
        <p:spPr/>
        <p:txBody>
          <a:body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2E49152D-53F3-6943-AAFE-FE10F1F9D299}"/>
              </a:ext>
            </a:extLst>
          </p:cNvPr>
          <p:cNvSpPr>
            <a:spLocks noGrp="1"/>
          </p:cNvSpPr>
          <p:nvPr>
            <p:ph sz="quarter" idx="13"/>
          </p:nvPr>
        </p:nvSpPr>
        <p:spPr>
          <a:xfrm>
            <a:off x="609600" y="330200"/>
            <a:ext cx="10972800" cy="5842000"/>
          </a:xfrm>
        </p:spPr>
        <p:txBody>
          <a:bodyPr anchor="ctr">
            <a:normAutofit/>
          </a:bodyPr>
          <a:lstStyle>
            <a:lvl1pPr marL="0" indent="0">
              <a:buNone/>
              <a:defRPr sz="3733"/>
            </a:lvl1pPr>
            <a:lvl2pPr marL="457178" indent="0">
              <a:buNone/>
              <a:defRPr sz="3733"/>
            </a:lvl2pPr>
            <a:lvl3pPr marL="914354" indent="0">
              <a:buNone/>
              <a:defRPr sz="3733"/>
            </a:lvl3pPr>
            <a:lvl4pPr marL="1371532" indent="0">
              <a:buNone/>
              <a:defRPr sz="3733"/>
            </a:lvl4pPr>
            <a:lvl5pPr marL="1828709" indent="0">
              <a:buNone/>
              <a:defRPr sz="3733"/>
            </a:lvl5pPr>
          </a:lstStyle>
          <a:p>
            <a:pPr lvl="0"/>
            <a:r>
              <a:rPr lang="en-US"/>
              <a:t>Click to edit Master text styles</a:t>
            </a:r>
          </a:p>
        </p:txBody>
      </p:sp>
    </p:spTree>
    <p:extLst>
      <p:ext uri="{BB962C8B-B14F-4D97-AF65-F5344CB8AC3E}">
        <p14:creationId xmlns:p14="http://schemas.microsoft.com/office/powerpoint/2010/main" val="29328962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ig Idea dark">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BFF2BF-18C7-8947-B0DD-293B386CD409}"/>
              </a:ext>
            </a:extLst>
          </p:cNvPr>
          <p:cNvSpPr>
            <a:spLocks noGrp="1"/>
          </p:cNvSpPr>
          <p:nvPr>
            <p:ph type="dt" sz="half" idx="10"/>
          </p:nvPr>
        </p:nvSpPr>
        <p:spPr/>
        <p:txBody>
          <a:bodyPr/>
          <a:lstStyle>
            <a:lvl1pPr>
              <a:defRPr>
                <a:solidFill>
                  <a:schemeClr val="tx1">
                    <a:lumMod val="40000"/>
                    <a:lumOff val="60000"/>
                  </a:schemeClr>
                </a:solidFill>
              </a:defRPr>
            </a:lvl1pPr>
          </a:lstStyle>
          <a:p>
            <a:r>
              <a:rPr lang="en-US"/>
              <a:t>DIGITAL SERVICE at VA</a:t>
            </a:r>
          </a:p>
        </p:txBody>
      </p:sp>
      <p:sp>
        <p:nvSpPr>
          <p:cNvPr id="4" name="Footer Placeholder 3">
            <a:extLst>
              <a:ext uri="{FF2B5EF4-FFF2-40B4-BE49-F238E27FC236}">
                <a16:creationId xmlns:a16="http://schemas.microsoft.com/office/drawing/2014/main" id="{EF73004D-8F3E-ED45-9503-A4A8B6605F87}"/>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5" name="Slide Number Placeholder 4">
            <a:extLst>
              <a:ext uri="{FF2B5EF4-FFF2-40B4-BE49-F238E27FC236}">
                <a16:creationId xmlns:a16="http://schemas.microsoft.com/office/drawing/2014/main" id="{43396A5E-11B5-9849-9A28-CDB9F441EA66}"/>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2E49152D-53F3-6943-AAFE-FE10F1F9D299}"/>
              </a:ext>
            </a:extLst>
          </p:cNvPr>
          <p:cNvSpPr>
            <a:spLocks noGrp="1"/>
          </p:cNvSpPr>
          <p:nvPr>
            <p:ph sz="quarter" idx="13"/>
          </p:nvPr>
        </p:nvSpPr>
        <p:spPr>
          <a:xfrm>
            <a:off x="609600" y="330200"/>
            <a:ext cx="10972800" cy="5842000"/>
          </a:xfrm>
        </p:spPr>
        <p:txBody>
          <a:bodyPr anchor="ctr">
            <a:normAutofit/>
          </a:bodyPr>
          <a:lstStyle>
            <a:lvl1pPr marL="0" indent="0">
              <a:buNone/>
              <a:defRPr sz="3733">
                <a:solidFill>
                  <a:schemeClr val="bg1"/>
                </a:solidFill>
              </a:defRPr>
            </a:lvl1pPr>
            <a:lvl2pPr marL="457178" indent="0">
              <a:buNone/>
              <a:defRPr sz="3733"/>
            </a:lvl2pPr>
            <a:lvl3pPr marL="914354" indent="0">
              <a:buNone/>
              <a:defRPr sz="3733"/>
            </a:lvl3pPr>
            <a:lvl4pPr marL="1371532" indent="0">
              <a:buNone/>
              <a:defRPr sz="3733"/>
            </a:lvl4pPr>
            <a:lvl5pPr marL="1828709" indent="0">
              <a:buNone/>
              <a:defRPr sz="3733"/>
            </a:lvl5pPr>
          </a:lstStyle>
          <a:p>
            <a:pPr lvl="0"/>
            <a:r>
              <a:rPr lang="en-US"/>
              <a:t>Click to edit Master text styles</a:t>
            </a:r>
          </a:p>
        </p:txBody>
      </p:sp>
    </p:spTree>
    <p:extLst>
      <p:ext uri="{BB962C8B-B14F-4D97-AF65-F5344CB8AC3E}">
        <p14:creationId xmlns:p14="http://schemas.microsoft.com/office/powerpoint/2010/main" val="28588722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10058400" cy="839787"/>
          </a:xfrm>
        </p:spPr>
        <p:txBody>
          <a:bodyPr anchor="t"/>
          <a:lstStyle/>
          <a:p>
            <a:r>
              <a:rPr lang="en-US"/>
              <a:t>Click to edit Master title style</a:t>
            </a:r>
          </a:p>
        </p:txBody>
      </p:sp>
      <p:sp>
        <p:nvSpPr>
          <p:cNvPr id="3" name="Content Placeholder 2"/>
          <p:cNvSpPr>
            <a:spLocks noGrp="1"/>
          </p:cNvSpPr>
          <p:nvPr>
            <p:ph idx="1"/>
          </p:nvPr>
        </p:nvSpPr>
        <p:spPr>
          <a:xfrm>
            <a:off x="609600" y="1701801"/>
            <a:ext cx="100584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743200" cy="365125"/>
          </a:xfrm>
          <a:prstGeom prst="rect">
            <a:avLst/>
          </a:prstGeom>
        </p:spPr>
        <p:txBody>
          <a:bodyPr/>
          <a:lstStyle/>
          <a:p>
            <a:r>
              <a:rPr lang="en-US"/>
              <a:t>DIGITAL SERVICE at VA</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668000" y="6356352"/>
            <a:ext cx="914400" cy="365125"/>
          </a:xfrm>
          <a:prstGeom prst="rect">
            <a:avLst/>
          </a:prstGeom>
        </p:spPr>
        <p:txBody>
          <a:bodyPr/>
          <a:lstStyle/>
          <a:p>
            <a:fld id="{C9F7588F-6348-F24B-A92C-146CC9ED7FC5}" type="slidenum">
              <a:rPr lang="en-US" smtClean="0"/>
              <a:t>‹#›</a:t>
            </a:fld>
            <a:endParaRPr lang="en-US"/>
          </a:p>
        </p:txBody>
      </p:sp>
      <p:sp>
        <p:nvSpPr>
          <p:cNvPr id="8" name="Text Placeholder 7">
            <a:extLst>
              <a:ext uri="{FF2B5EF4-FFF2-40B4-BE49-F238E27FC236}">
                <a16:creationId xmlns:a16="http://schemas.microsoft.com/office/drawing/2014/main" id="{D2B6573B-C9A5-FA4C-93D9-C3ECE5A4EE7C}"/>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1061710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10058400" cy="839787"/>
          </a:xfrm>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609600" y="1701801"/>
            <a:ext cx="10058400" cy="4470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8" name="Text Placeholder 7">
            <a:extLst>
              <a:ext uri="{FF2B5EF4-FFF2-40B4-BE49-F238E27FC236}">
                <a16:creationId xmlns:a16="http://schemas.microsoft.com/office/drawing/2014/main" id="{D2B6573B-C9A5-FA4C-93D9-C3ECE5A4EE7C}"/>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891840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Content Placeholder 2"/>
          <p:cNvSpPr>
            <a:spLocks noGrp="1"/>
          </p:cNvSpPr>
          <p:nvPr>
            <p:ph sz="half" idx="1"/>
          </p:nvPr>
        </p:nvSpPr>
        <p:spPr>
          <a:xfrm>
            <a:off x="609600" y="2475722"/>
            <a:ext cx="5283200" cy="3701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2475722"/>
            <a:ext cx="5283200" cy="3701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a16="http://schemas.microsoft.com/office/drawing/2014/main" id="{1BD5B222-466A-E941-B7BC-54811912AF0A}"/>
              </a:ext>
            </a:extLst>
          </p:cNvPr>
          <p:cNvSpPr>
            <a:spLocks noGrp="1"/>
          </p:cNvSpPr>
          <p:nvPr>
            <p:ph idx="14"/>
          </p:nvPr>
        </p:nvSpPr>
        <p:spPr>
          <a:xfrm>
            <a:off x="609600" y="1701801"/>
            <a:ext cx="10058400" cy="597704"/>
          </a:xfrm>
        </p:spPr>
        <p:txBody>
          <a:bodyPr/>
          <a:lstStyle>
            <a:lvl1pPr marL="0" indent="0">
              <a:buNone/>
              <a:defRPr/>
            </a:lvl1pPr>
          </a:lstStyle>
          <a:p>
            <a:pPr lvl="0"/>
            <a:r>
              <a:rPr lang="en-US"/>
              <a:t>Click to edit Master text styles</a:t>
            </a:r>
          </a:p>
        </p:txBody>
      </p:sp>
      <p:sp>
        <p:nvSpPr>
          <p:cNvPr id="11" name="Text Placeholder 7">
            <a:extLst>
              <a:ext uri="{FF2B5EF4-FFF2-40B4-BE49-F238E27FC236}">
                <a16:creationId xmlns:a16="http://schemas.microsoft.com/office/drawing/2014/main" id="{8F416920-8ABE-7F43-92C4-921C12ACC80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5662852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609600" y="2475722"/>
            <a:ext cx="5283200" cy="37012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2475722"/>
            <a:ext cx="5283200" cy="37012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1BD5B222-466A-E941-B7BC-54811912AF0A}"/>
              </a:ext>
            </a:extLst>
          </p:cNvPr>
          <p:cNvSpPr>
            <a:spLocks noGrp="1"/>
          </p:cNvSpPr>
          <p:nvPr>
            <p:ph idx="14"/>
          </p:nvPr>
        </p:nvSpPr>
        <p:spPr>
          <a:xfrm>
            <a:off x="609600" y="1701801"/>
            <a:ext cx="10058400" cy="597704"/>
          </a:xfrm>
        </p:spPr>
        <p:txBody>
          <a:bodyPr/>
          <a:lstStyle>
            <a:lvl1pPr marL="0" indent="0">
              <a:buNone/>
              <a:defRPr>
                <a:solidFill>
                  <a:schemeClr val="bg1"/>
                </a:solidFill>
              </a:defRPr>
            </a:lvl1pPr>
          </a:lstStyle>
          <a:p>
            <a:pPr lvl="0"/>
            <a:r>
              <a:rPr lang="en-US"/>
              <a:t>Click to edit Master text styles</a:t>
            </a:r>
          </a:p>
        </p:txBody>
      </p:sp>
      <p:sp>
        <p:nvSpPr>
          <p:cNvPr id="11" name="Text Placeholder 7">
            <a:extLst>
              <a:ext uri="{FF2B5EF4-FFF2-40B4-BE49-F238E27FC236}">
                <a16:creationId xmlns:a16="http://schemas.microsoft.com/office/drawing/2014/main" id="{8F416920-8ABE-7F43-92C4-921C12ACC80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5474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de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BFF2BF-18C7-8947-B0DD-293B386CD409}"/>
              </a:ext>
            </a:extLst>
          </p:cNvPr>
          <p:cNvSpPr>
            <a:spLocks noGrp="1"/>
          </p:cNvSpPr>
          <p:nvPr>
            <p:ph type="dt" sz="half" idx="10"/>
          </p:nvPr>
        </p:nvSpPr>
        <p:spPr/>
        <p:txBody>
          <a:bodyPr/>
          <a:lstStyle>
            <a:lvl1pPr>
              <a:defRPr/>
            </a:lvl1pPr>
          </a:lstStyle>
          <a:p>
            <a:r>
              <a:rPr lang="en-US"/>
              <a:t>DIGITAL SERVICE at VA</a:t>
            </a:r>
          </a:p>
        </p:txBody>
      </p:sp>
      <p:sp>
        <p:nvSpPr>
          <p:cNvPr id="4" name="Footer Placeholder 3">
            <a:extLst>
              <a:ext uri="{FF2B5EF4-FFF2-40B4-BE49-F238E27FC236}">
                <a16:creationId xmlns:a16="http://schemas.microsoft.com/office/drawing/2014/main" id="{EF73004D-8F3E-ED45-9503-A4A8B6605F87}"/>
              </a:ext>
            </a:extLst>
          </p:cNvPr>
          <p:cNvSpPr>
            <a:spLocks noGrp="1"/>
          </p:cNvSpPr>
          <p:nvPr>
            <p:ph type="ftr" sz="quarter" idx="11"/>
          </p:nvPr>
        </p:nvSpPr>
        <p:spPr/>
        <p:txBody>
          <a:bodyPr/>
          <a:lstStyle>
            <a:lvl1pPr>
              <a:defRPr/>
            </a:lvl1pPr>
          </a:lstStyle>
          <a:p>
            <a:endParaRPr lang="en-US"/>
          </a:p>
        </p:txBody>
      </p:sp>
      <p:sp>
        <p:nvSpPr>
          <p:cNvPr id="5" name="Slide Number Placeholder 4">
            <a:extLst>
              <a:ext uri="{FF2B5EF4-FFF2-40B4-BE49-F238E27FC236}">
                <a16:creationId xmlns:a16="http://schemas.microsoft.com/office/drawing/2014/main" id="{43396A5E-11B5-9849-9A28-CDB9F441EA66}"/>
              </a:ext>
            </a:extLst>
          </p:cNvPr>
          <p:cNvSpPr>
            <a:spLocks noGrp="1"/>
          </p:cNvSpPr>
          <p:nvPr>
            <p:ph type="sldNum" sz="quarter" idx="12"/>
          </p:nvPr>
        </p:nvSpPr>
        <p:spPr/>
        <p:txBody>
          <a:bodyPr/>
          <a:lstStyle>
            <a:lvl1pPr>
              <a:defRPr/>
            </a:lvl1p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2E49152D-53F3-6943-AAFE-FE10F1F9D299}"/>
              </a:ext>
            </a:extLst>
          </p:cNvPr>
          <p:cNvSpPr>
            <a:spLocks noGrp="1"/>
          </p:cNvSpPr>
          <p:nvPr>
            <p:ph sz="quarter" idx="13"/>
          </p:nvPr>
        </p:nvSpPr>
        <p:spPr>
          <a:xfrm>
            <a:off x="609600" y="330200"/>
            <a:ext cx="10972800" cy="5842000"/>
          </a:xfrm>
        </p:spPr>
        <p:txBody>
          <a:bodyPr anchor="ctr">
            <a:normAutofit/>
          </a:bodyPr>
          <a:lstStyle>
            <a:lvl1pPr marL="0" indent="0">
              <a:buNone/>
              <a:defRPr sz="3733"/>
            </a:lvl1pPr>
            <a:lvl2pPr marL="457178" indent="0">
              <a:buNone/>
              <a:defRPr sz="3733"/>
            </a:lvl2pPr>
            <a:lvl3pPr marL="914354" indent="0">
              <a:buNone/>
              <a:defRPr sz="3733"/>
            </a:lvl3pPr>
            <a:lvl4pPr marL="1371532" indent="0">
              <a:buNone/>
              <a:defRPr sz="3733"/>
            </a:lvl4pPr>
            <a:lvl5pPr marL="1828709" indent="0">
              <a:buNone/>
              <a:defRPr sz="3733"/>
            </a:lvl5pPr>
          </a:lstStyle>
          <a:p>
            <a:pPr lvl="0"/>
            <a:r>
              <a:rPr lang="en-US"/>
              <a:t>Edit Master text styles</a:t>
            </a:r>
          </a:p>
        </p:txBody>
      </p:sp>
    </p:spTree>
    <p:extLst>
      <p:ext uri="{BB962C8B-B14F-4D97-AF65-F5344CB8AC3E}">
        <p14:creationId xmlns:p14="http://schemas.microsoft.com/office/powerpoint/2010/main" val="40629233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9DD-FF9E-2640-AC2A-04F14043DBE3}"/>
              </a:ext>
            </a:extLst>
          </p:cNvPr>
          <p:cNvSpPr>
            <a:spLocks noGrp="1"/>
          </p:cNvSpPr>
          <p:nvPr>
            <p:ph type="title"/>
          </p:nvPr>
        </p:nvSpPr>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02FE9C53-4585-6F4F-9B0E-A0B7D27152A0}"/>
              </a:ext>
            </a:extLst>
          </p:cNvPr>
          <p:cNvSpPr>
            <a:spLocks noGrp="1"/>
          </p:cNvSpPr>
          <p:nvPr>
            <p:ph type="dt" sz="half" idx="10"/>
          </p:nvPr>
        </p:nvSpPr>
        <p:spPr/>
        <p:txBody>
          <a:bodyPr/>
          <a:lstStyle/>
          <a:p>
            <a:r>
              <a:rPr lang="en-US"/>
              <a:t>DIGITAL SERVICE at VA</a:t>
            </a:r>
          </a:p>
        </p:txBody>
      </p:sp>
      <p:sp>
        <p:nvSpPr>
          <p:cNvPr id="4" name="Footer Placeholder 3">
            <a:extLst>
              <a:ext uri="{FF2B5EF4-FFF2-40B4-BE49-F238E27FC236}">
                <a16:creationId xmlns:a16="http://schemas.microsoft.com/office/drawing/2014/main" id="{DC526084-9089-6F4D-A7A0-8F2BC123CB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87E7C7-97A7-A343-8FA4-70C18A380778}"/>
              </a:ext>
            </a:extLst>
          </p:cNvPr>
          <p:cNvSpPr>
            <a:spLocks noGrp="1"/>
          </p:cNvSpPr>
          <p:nvPr>
            <p:ph type="sldNum" sz="quarter" idx="12"/>
          </p:nvPr>
        </p:nvSpPr>
        <p:spPr/>
        <p:txBody>
          <a:body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659D81C8-E8AA-5249-A932-4043FD05912B}"/>
              </a:ext>
            </a:extLst>
          </p:cNvPr>
          <p:cNvSpPr>
            <a:spLocks noGrp="1"/>
          </p:cNvSpPr>
          <p:nvPr>
            <p:ph sz="quarter" idx="13"/>
          </p:nvPr>
        </p:nvSpPr>
        <p:spPr>
          <a:xfrm>
            <a:off x="609600" y="2768944"/>
            <a:ext cx="5283200" cy="3403256"/>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0EE369E8-594F-8642-9F3D-3ACB3BE32050}"/>
              </a:ext>
            </a:extLst>
          </p:cNvPr>
          <p:cNvSpPr>
            <a:spLocks noGrp="1"/>
          </p:cNvSpPr>
          <p:nvPr>
            <p:ph idx="14"/>
          </p:nvPr>
        </p:nvSpPr>
        <p:spPr>
          <a:xfrm>
            <a:off x="609600" y="1701800"/>
            <a:ext cx="5283200" cy="1067144"/>
          </a:xfrm>
        </p:spPr>
        <p:txBody>
          <a:bodyPr>
            <a:noAutofit/>
          </a:bodyPr>
          <a:lstStyle>
            <a:lvl1pPr marL="0" indent="0">
              <a:spcAft>
                <a:spcPts val="0"/>
              </a:spcAft>
              <a:buNone/>
              <a:defRPr sz="2667" b="1"/>
            </a:lvl1pPr>
          </a:lstStyle>
          <a:p>
            <a:pPr lvl="0"/>
            <a:r>
              <a:rPr lang="en-US"/>
              <a:t>Click to edit Master text styles</a:t>
            </a:r>
          </a:p>
        </p:txBody>
      </p:sp>
      <p:sp>
        <p:nvSpPr>
          <p:cNvPr id="9" name="Content Placeholder 6">
            <a:extLst>
              <a:ext uri="{FF2B5EF4-FFF2-40B4-BE49-F238E27FC236}">
                <a16:creationId xmlns:a16="http://schemas.microsoft.com/office/drawing/2014/main" id="{E64D2481-4BAA-F34F-AA07-E0D126FC39FA}"/>
              </a:ext>
            </a:extLst>
          </p:cNvPr>
          <p:cNvSpPr>
            <a:spLocks noGrp="1"/>
          </p:cNvSpPr>
          <p:nvPr>
            <p:ph sz="quarter" idx="15"/>
          </p:nvPr>
        </p:nvSpPr>
        <p:spPr>
          <a:xfrm>
            <a:off x="6299200" y="2768944"/>
            <a:ext cx="5283200" cy="3403256"/>
          </a:xfrm>
        </p:spPr>
        <p:txBody>
          <a:bodyPr>
            <a:normAutofit/>
          </a:bodyPr>
          <a:lstStyle>
            <a:lvl1pPr>
              <a:defRPr sz="24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91C93549-687D-834A-B39A-310390FE695C}"/>
              </a:ext>
            </a:extLst>
          </p:cNvPr>
          <p:cNvSpPr>
            <a:spLocks noGrp="1"/>
          </p:cNvSpPr>
          <p:nvPr>
            <p:ph idx="16"/>
          </p:nvPr>
        </p:nvSpPr>
        <p:spPr>
          <a:xfrm>
            <a:off x="6299200" y="1701800"/>
            <a:ext cx="5283200" cy="1067144"/>
          </a:xfrm>
        </p:spPr>
        <p:txBody>
          <a:bodyPr>
            <a:noAutofit/>
          </a:bodyPr>
          <a:lstStyle>
            <a:lvl1pPr marL="0" indent="0">
              <a:spcAft>
                <a:spcPts val="0"/>
              </a:spcAft>
              <a:buNone/>
              <a:defRPr sz="2667" b="1"/>
            </a:lvl1pPr>
          </a:lstStyle>
          <a:p>
            <a:pPr lvl="0"/>
            <a:r>
              <a:rPr lang="en-US"/>
              <a:t>Click to edit Master text styles</a:t>
            </a:r>
          </a:p>
        </p:txBody>
      </p:sp>
      <p:sp>
        <p:nvSpPr>
          <p:cNvPr id="12" name="Text Placeholder 7">
            <a:extLst>
              <a:ext uri="{FF2B5EF4-FFF2-40B4-BE49-F238E27FC236}">
                <a16:creationId xmlns:a16="http://schemas.microsoft.com/office/drawing/2014/main" id="{07AC51E5-CC48-7247-A15C-84DCE96A8C02}"/>
              </a:ext>
            </a:extLst>
          </p:cNvPr>
          <p:cNvSpPr>
            <a:spLocks noGrp="1"/>
          </p:cNvSpPr>
          <p:nvPr>
            <p:ph type="body" sz="quarter" idx="17"/>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7689988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9DD-FF9E-2640-AC2A-04F14043DBE3}"/>
              </a:ext>
            </a:extLst>
          </p:cNvPr>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02FE9C53-4585-6F4F-9B0E-A0B7D27152A0}"/>
              </a:ext>
            </a:extLst>
          </p:cNvPr>
          <p:cNvSpPr>
            <a:spLocks noGrp="1"/>
          </p:cNvSpPr>
          <p:nvPr>
            <p:ph type="dt" sz="half" idx="10"/>
          </p:nvPr>
        </p:nvSpPr>
        <p:spPr/>
        <p:txBody>
          <a:bodyPr/>
          <a:lstStyle>
            <a:lvl1pPr>
              <a:defRPr>
                <a:solidFill>
                  <a:schemeClr val="tx1">
                    <a:lumMod val="40000"/>
                    <a:lumOff val="60000"/>
                  </a:schemeClr>
                </a:solidFill>
              </a:defRPr>
            </a:lvl1pPr>
          </a:lstStyle>
          <a:p>
            <a:r>
              <a:rPr lang="en-US"/>
              <a:t>DIGITAL SERVICE at VA</a:t>
            </a:r>
          </a:p>
        </p:txBody>
      </p:sp>
      <p:sp>
        <p:nvSpPr>
          <p:cNvPr id="4" name="Footer Placeholder 3">
            <a:extLst>
              <a:ext uri="{FF2B5EF4-FFF2-40B4-BE49-F238E27FC236}">
                <a16:creationId xmlns:a16="http://schemas.microsoft.com/office/drawing/2014/main" id="{DC526084-9089-6F4D-A7A0-8F2BC123CB4B}"/>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5" name="Slide Number Placeholder 4">
            <a:extLst>
              <a:ext uri="{FF2B5EF4-FFF2-40B4-BE49-F238E27FC236}">
                <a16:creationId xmlns:a16="http://schemas.microsoft.com/office/drawing/2014/main" id="{A487E7C7-97A7-A343-8FA4-70C18A380778}"/>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659D81C8-E8AA-5249-A932-4043FD05912B}"/>
              </a:ext>
            </a:extLst>
          </p:cNvPr>
          <p:cNvSpPr>
            <a:spLocks noGrp="1"/>
          </p:cNvSpPr>
          <p:nvPr>
            <p:ph sz="quarter" idx="13"/>
          </p:nvPr>
        </p:nvSpPr>
        <p:spPr>
          <a:xfrm>
            <a:off x="609600" y="2768944"/>
            <a:ext cx="5283200" cy="3403256"/>
          </a:xfrm>
        </p:spPr>
        <p:txBody>
          <a:bodyPr>
            <a:norm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0EE369E8-594F-8642-9F3D-3ACB3BE32050}"/>
              </a:ext>
            </a:extLst>
          </p:cNvPr>
          <p:cNvSpPr>
            <a:spLocks noGrp="1"/>
          </p:cNvSpPr>
          <p:nvPr>
            <p:ph idx="14"/>
          </p:nvPr>
        </p:nvSpPr>
        <p:spPr>
          <a:xfrm>
            <a:off x="609600" y="1701800"/>
            <a:ext cx="5283200" cy="1067144"/>
          </a:xfrm>
        </p:spPr>
        <p:txBody>
          <a:bodyPr>
            <a:noAutofit/>
          </a:bodyPr>
          <a:lstStyle>
            <a:lvl1pPr marL="0" indent="0">
              <a:spcAft>
                <a:spcPts val="0"/>
              </a:spcAft>
              <a:buNone/>
              <a:defRPr sz="2667" b="1">
                <a:solidFill>
                  <a:schemeClr val="bg1"/>
                </a:solidFill>
              </a:defRPr>
            </a:lvl1pPr>
          </a:lstStyle>
          <a:p>
            <a:pPr lvl="0"/>
            <a:r>
              <a:rPr lang="en-US"/>
              <a:t>Click to edit Master text styles</a:t>
            </a:r>
          </a:p>
        </p:txBody>
      </p:sp>
      <p:sp>
        <p:nvSpPr>
          <p:cNvPr id="9" name="Content Placeholder 6">
            <a:extLst>
              <a:ext uri="{FF2B5EF4-FFF2-40B4-BE49-F238E27FC236}">
                <a16:creationId xmlns:a16="http://schemas.microsoft.com/office/drawing/2014/main" id="{E64D2481-4BAA-F34F-AA07-E0D126FC39FA}"/>
              </a:ext>
            </a:extLst>
          </p:cNvPr>
          <p:cNvSpPr>
            <a:spLocks noGrp="1"/>
          </p:cNvSpPr>
          <p:nvPr>
            <p:ph sz="quarter" idx="15"/>
          </p:nvPr>
        </p:nvSpPr>
        <p:spPr>
          <a:xfrm>
            <a:off x="6299200" y="2768944"/>
            <a:ext cx="5283200" cy="3403256"/>
          </a:xfrm>
        </p:spPr>
        <p:txBody>
          <a:bodyPr>
            <a:normAutofit/>
          </a:bodyPr>
          <a:lstStyle>
            <a:lvl1pPr>
              <a:defRPr sz="2400">
                <a:solidFill>
                  <a:schemeClr val="bg1"/>
                </a:solidFill>
              </a:defRPr>
            </a:lvl1pPr>
            <a:lvl2pPr>
              <a:defRPr sz="2400">
                <a:solidFill>
                  <a:schemeClr val="bg1"/>
                </a:solidFill>
              </a:defRPr>
            </a:lvl2pPr>
            <a:lvl3pPr>
              <a:defRPr sz="2400">
                <a:solidFill>
                  <a:schemeClr val="bg1"/>
                </a:solidFill>
              </a:defRPr>
            </a:lvl3pPr>
            <a:lvl4pPr>
              <a:defRPr sz="2400">
                <a:solidFill>
                  <a:schemeClr val="bg1"/>
                </a:solidFill>
              </a:defRPr>
            </a:lvl4pPr>
            <a:lvl5pPr>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91C93549-687D-834A-B39A-310390FE695C}"/>
              </a:ext>
            </a:extLst>
          </p:cNvPr>
          <p:cNvSpPr>
            <a:spLocks noGrp="1"/>
          </p:cNvSpPr>
          <p:nvPr>
            <p:ph idx="16"/>
          </p:nvPr>
        </p:nvSpPr>
        <p:spPr>
          <a:xfrm>
            <a:off x="6299200" y="1701800"/>
            <a:ext cx="5283200" cy="1067144"/>
          </a:xfrm>
        </p:spPr>
        <p:txBody>
          <a:bodyPr>
            <a:noAutofit/>
          </a:bodyPr>
          <a:lstStyle>
            <a:lvl1pPr marL="0" indent="0">
              <a:spcAft>
                <a:spcPts val="0"/>
              </a:spcAft>
              <a:buNone/>
              <a:defRPr sz="2667" b="1">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07AC51E5-CC48-7247-A15C-84DCE96A8C02}"/>
              </a:ext>
            </a:extLst>
          </p:cNvPr>
          <p:cNvSpPr>
            <a:spLocks noGrp="1"/>
          </p:cNvSpPr>
          <p:nvPr>
            <p:ph type="body" sz="quarter" idx="17"/>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32810674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Content Placeholder 2"/>
          <p:cNvSpPr>
            <a:spLocks noGrp="1"/>
          </p:cNvSpPr>
          <p:nvPr>
            <p:ph sz="half" idx="1"/>
          </p:nvPr>
        </p:nvSpPr>
        <p:spPr>
          <a:xfrm>
            <a:off x="609600" y="2475722"/>
            <a:ext cx="5486400" cy="3701244"/>
          </a:xfrm>
          <a:solidFill>
            <a:schemeClr val="bg1">
              <a:lumMod val="95000"/>
            </a:schemeClr>
          </a:solidFill>
          <a:ln w="76200">
            <a:solidFill>
              <a:schemeClr val="bg1"/>
            </a:solidFill>
          </a:ln>
        </p:spPr>
        <p:txBody>
          <a:bodyPr vert="horz" lIns="274320" tIns="228600" rIns="274320" bIns="22860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spcBef>
                <a:spcPts val="0"/>
              </a:spcBef>
            </a:pPr>
            <a:r>
              <a:rPr lang="en-US"/>
              <a:t>Click to 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4" name="Content Placeholder 3"/>
          <p:cNvSpPr>
            <a:spLocks noGrp="1"/>
          </p:cNvSpPr>
          <p:nvPr>
            <p:ph sz="half" idx="2"/>
          </p:nvPr>
        </p:nvSpPr>
        <p:spPr>
          <a:xfrm>
            <a:off x="6096000" y="2475722"/>
            <a:ext cx="5486400" cy="3701244"/>
          </a:xfrm>
          <a:solidFill>
            <a:schemeClr val="bg1">
              <a:lumMod val="95000"/>
            </a:schemeClr>
          </a:solidFill>
          <a:ln w="76200">
            <a:solidFill>
              <a:schemeClr val="bg1"/>
            </a:solidFill>
          </a:ln>
        </p:spPr>
        <p:txBody>
          <a:bodyPr vert="horz" lIns="274320" tIns="228600" rIns="274320" bIns="228600" rtlCol="0">
            <a:normAutofit/>
          </a:bodyPr>
          <a:lstStyle>
            <a:lvl1pPr marL="304784"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Calibri" panose="020F0502020204030204" pitchFamily="34" charset="0"/>
                <a:ea typeface="+mn-ea"/>
                <a:cs typeface="+mn-cs"/>
              </a:defRPr>
            </a:lvl1pPr>
            <a:lvl2pPr marL="755866"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Calibri" panose="020F0502020204030204" pitchFamily="34" charset="0"/>
                <a:ea typeface="+mn-ea"/>
                <a:cs typeface="+mn-cs"/>
              </a:defRPr>
            </a:lvl2pPr>
            <a:lvl3pPr marL="1219140"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Calibri" panose="020F0502020204030204" pitchFamily="34" charset="0"/>
                <a:ea typeface="+mn-ea"/>
                <a:cs typeface="+mn-cs"/>
              </a:defRPr>
            </a:lvl3pPr>
            <a:lvl4pPr marL="1670221"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tx2"/>
                </a:solidFill>
                <a:latin typeface="Calibri" panose="020F0502020204030204" pitchFamily="34" charset="0"/>
                <a:ea typeface="+mn-ea"/>
                <a:cs typeface="+mn-cs"/>
              </a:defRPr>
            </a:lvl4pPr>
            <a:lvl5pPr marL="2133493"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a:solidFill>
                  <a:schemeClr val="tx2"/>
                </a:solidFill>
                <a:latin typeface="Calibri" panose="020F0502020204030204" pitchFamily="34" charset="0"/>
                <a:ea typeface="+mn-ea"/>
                <a:cs typeface="+mn-cs"/>
              </a:defRPr>
            </a:lvl5pPr>
          </a:lstStyle>
          <a:p>
            <a:pPr marL="304784" lvl="0" indent="-304784" algn="l" defTabSz="914354" rtl="0" eaLnBrk="1" latinLnBrk="0" hangingPunct="1">
              <a:lnSpc>
                <a:spcPct val="120000"/>
              </a:lnSpc>
              <a:spcBef>
                <a:spcPts val="0"/>
              </a:spcBef>
              <a:spcAft>
                <a:spcPts val="800"/>
              </a:spcAft>
              <a:buFont typeface="Arial" panose="020B0604020202020204" pitchFamily="34" charset="0"/>
              <a:buChar char="•"/>
            </a:pPr>
            <a:r>
              <a:rPr lang="en-US"/>
              <a:t>Click to edit Master text styles</a:t>
            </a:r>
          </a:p>
          <a:p>
            <a:pPr marL="304784" lvl="1" indent="-304784" algn="l" defTabSz="914354" rtl="0" eaLnBrk="1" latinLnBrk="0" hangingPunct="1">
              <a:lnSpc>
                <a:spcPct val="120000"/>
              </a:lnSpc>
              <a:spcBef>
                <a:spcPts val="0"/>
              </a:spcBef>
              <a:spcAft>
                <a:spcPts val="800"/>
              </a:spcAft>
              <a:buFont typeface="Arial" panose="020B0604020202020204" pitchFamily="34" charset="0"/>
              <a:buChar char="•"/>
            </a:pPr>
            <a:r>
              <a:rPr lang="en-US"/>
              <a:t>Second level</a:t>
            </a:r>
          </a:p>
          <a:p>
            <a:pPr marL="304784" lvl="2" indent="-304784" algn="l" defTabSz="914354" rtl="0" eaLnBrk="1" latinLnBrk="0" hangingPunct="1">
              <a:lnSpc>
                <a:spcPct val="120000"/>
              </a:lnSpc>
              <a:spcBef>
                <a:spcPts val="0"/>
              </a:spcBef>
              <a:spcAft>
                <a:spcPts val="800"/>
              </a:spcAft>
              <a:buFont typeface="Arial" panose="020B0604020202020204" pitchFamily="34" charset="0"/>
              <a:buChar char="•"/>
            </a:pPr>
            <a:r>
              <a:rPr lang="en-US"/>
              <a:t>Third level</a:t>
            </a:r>
          </a:p>
          <a:p>
            <a:pPr marL="304784" lvl="3" indent="-304784" algn="l" defTabSz="914354" rtl="0" eaLnBrk="1" latinLnBrk="0" hangingPunct="1">
              <a:lnSpc>
                <a:spcPct val="120000"/>
              </a:lnSpc>
              <a:spcBef>
                <a:spcPts val="0"/>
              </a:spcBef>
              <a:spcAft>
                <a:spcPts val="800"/>
              </a:spcAft>
              <a:buFont typeface="Arial" panose="020B0604020202020204" pitchFamily="34" charset="0"/>
              <a:buChar char="•"/>
            </a:pPr>
            <a:r>
              <a:rPr lang="en-US"/>
              <a:t>Fourth level</a:t>
            </a:r>
          </a:p>
          <a:p>
            <a:pPr marL="304784" lvl="4" indent="-304784" algn="l" defTabSz="914354" rtl="0" eaLnBrk="1" latinLnBrk="0" hangingPunct="1">
              <a:lnSpc>
                <a:spcPct val="120000"/>
              </a:lnSpc>
              <a:spcBef>
                <a:spcPts val="0"/>
              </a:spcBef>
              <a:spcAft>
                <a:spcPts val="800"/>
              </a:spcAft>
              <a:buFont typeface="Arial" panose="020B0604020202020204" pitchFamily="34" charset="0"/>
              <a:buChar char="•"/>
            </a:pPr>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lvl1pPr>
          </a:lstStyle>
          <a:p>
            <a:pPr lvl="0"/>
            <a:r>
              <a:rPr lang="en-US"/>
              <a:t>Click to edit Master text styles</a:t>
            </a:r>
          </a:p>
        </p:txBody>
      </p:sp>
      <p:sp>
        <p:nvSpPr>
          <p:cNvPr id="11" name="Text Placeholder 7">
            <a:extLst>
              <a:ext uri="{FF2B5EF4-FFF2-40B4-BE49-F238E27FC236}">
                <a16:creationId xmlns:a16="http://schemas.microsoft.com/office/drawing/2014/main" id="{3EF8569E-97EE-8F4C-962F-384F20DF4FA1}"/>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1273986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609600" y="2475722"/>
            <a:ext cx="5486400" cy="3701244"/>
          </a:xfrm>
          <a:solidFill>
            <a:schemeClr val="accent2">
              <a:lumMod val="60000"/>
              <a:lumOff val="40000"/>
            </a:schemeClr>
          </a:solidFill>
          <a:ln w="76200">
            <a:solidFill>
              <a:schemeClr val="accent1"/>
            </a:solidFill>
          </a:ln>
        </p:spPr>
        <p:txBody>
          <a:bodyPr vert="horz" lIns="274320" tIns="228600" rIns="274320" bIns="228600" rtlCol="0">
            <a:norm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spcBef>
                <a:spcPts val="0"/>
              </a:spcBef>
            </a:pPr>
            <a:r>
              <a:rPr lang="en-US"/>
              <a:t>Click to 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4" name="Content Placeholder 3"/>
          <p:cNvSpPr>
            <a:spLocks noGrp="1"/>
          </p:cNvSpPr>
          <p:nvPr>
            <p:ph sz="half" idx="2"/>
          </p:nvPr>
        </p:nvSpPr>
        <p:spPr>
          <a:xfrm>
            <a:off x="6096000" y="2475722"/>
            <a:ext cx="5486400" cy="3701244"/>
          </a:xfrm>
          <a:solidFill>
            <a:schemeClr val="accent2">
              <a:lumMod val="60000"/>
              <a:lumOff val="40000"/>
            </a:schemeClr>
          </a:solidFill>
          <a:ln w="76200">
            <a:solidFill>
              <a:schemeClr val="accent1"/>
            </a:solidFill>
          </a:ln>
        </p:spPr>
        <p:txBody>
          <a:bodyPr vert="horz" lIns="274320" tIns="228600" rIns="274320" bIns="228600" rtlCol="0">
            <a:normAutofit/>
          </a:bodyPr>
          <a:lstStyle>
            <a:lvl1pPr marL="304784"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Calibri" panose="020F0502020204030204" pitchFamily="34" charset="0"/>
                <a:ea typeface="+mn-ea"/>
                <a:cs typeface="+mn-cs"/>
              </a:defRPr>
            </a:lvl1pPr>
            <a:lvl2pPr marL="755866"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Calibri" panose="020F0502020204030204" pitchFamily="34" charset="0"/>
                <a:ea typeface="+mn-ea"/>
                <a:cs typeface="+mn-cs"/>
              </a:defRPr>
            </a:lvl2pPr>
            <a:lvl3pPr marL="1219140"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Calibri" panose="020F0502020204030204" pitchFamily="34" charset="0"/>
                <a:ea typeface="+mn-ea"/>
                <a:cs typeface="+mn-cs"/>
              </a:defRPr>
            </a:lvl3pPr>
            <a:lvl4pPr marL="1670221"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smtClean="0">
                <a:solidFill>
                  <a:schemeClr val="bg1"/>
                </a:solidFill>
                <a:latin typeface="Calibri" panose="020F0502020204030204" pitchFamily="34" charset="0"/>
                <a:ea typeface="+mn-ea"/>
                <a:cs typeface="+mn-cs"/>
              </a:defRPr>
            </a:lvl4pPr>
            <a:lvl5pPr marL="2133493" indent="-304784" algn="l" defTabSz="914354" rtl="0" eaLnBrk="1" latinLnBrk="0" hangingPunct="1">
              <a:lnSpc>
                <a:spcPct val="120000"/>
              </a:lnSpc>
              <a:spcBef>
                <a:spcPts val="0"/>
              </a:spcBef>
              <a:spcAft>
                <a:spcPts val="800"/>
              </a:spcAft>
              <a:buFont typeface="Arial" panose="020B0604020202020204" pitchFamily="34" charset="0"/>
              <a:buChar char="•"/>
              <a:defRPr lang="en-US" sz="2667" kern="1200" dirty="0">
                <a:solidFill>
                  <a:schemeClr val="bg1"/>
                </a:solidFill>
                <a:latin typeface="Calibri" panose="020F0502020204030204" pitchFamily="34" charset="0"/>
                <a:ea typeface="+mn-ea"/>
                <a:cs typeface="+mn-cs"/>
              </a:defRPr>
            </a:lvl5pPr>
          </a:lstStyle>
          <a:p>
            <a:pPr marL="304784" lvl="0" indent="-304784" algn="l" defTabSz="914354" rtl="0" eaLnBrk="1" latinLnBrk="0" hangingPunct="1">
              <a:lnSpc>
                <a:spcPct val="120000"/>
              </a:lnSpc>
              <a:spcBef>
                <a:spcPts val="0"/>
              </a:spcBef>
              <a:spcAft>
                <a:spcPts val="800"/>
              </a:spcAft>
              <a:buFont typeface="Arial" panose="020B0604020202020204" pitchFamily="34" charset="0"/>
              <a:buChar char="•"/>
            </a:pPr>
            <a:r>
              <a:rPr lang="en-US"/>
              <a:t>Click to edit Master text styles</a:t>
            </a:r>
          </a:p>
          <a:p>
            <a:pPr marL="304784" lvl="1" indent="-304784" algn="l" defTabSz="914354" rtl="0" eaLnBrk="1" latinLnBrk="0" hangingPunct="1">
              <a:lnSpc>
                <a:spcPct val="120000"/>
              </a:lnSpc>
              <a:spcBef>
                <a:spcPts val="0"/>
              </a:spcBef>
              <a:spcAft>
                <a:spcPts val="800"/>
              </a:spcAft>
              <a:buFont typeface="Arial" panose="020B0604020202020204" pitchFamily="34" charset="0"/>
              <a:buChar char="•"/>
            </a:pPr>
            <a:r>
              <a:rPr lang="en-US"/>
              <a:t>Second level</a:t>
            </a:r>
          </a:p>
          <a:p>
            <a:pPr marL="304784" lvl="2" indent="-304784" algn="l" defTabSz="914354" rtl="0" eaLnBrk="1" latinLnBrk="0" hangingPunct="1">
              <a:lnSpc>
                <a:spcPct val="120000"/>
              </a:lnSpc>
              <a:spcBef>
                <a:spcPts val="0"/>
              </a:spcBef>
              <a:spcAft>
                <a:spcPts val="800"/>
              </a:spcAft>
              <a:buFont typeface="Arial" panose="020B0604020202020204" pitchFamily="34" charset="0"/>
              <a:buChar char="•"/>
            </a:pPr>
            <a:r>
              <a:rPr lang="en-US"/>
              <a:t>Third level</a:t>
            </a:r>
          </a:p>
          <a:p>
            <a:pPr marL="304784" lvl="3" indent="-304784" algn="l" defTabSz="914354" rtl="0" eaLnBrk="1" latinLnBrk="0" hangingPunct="1">
              <a:lnSpc>
                <a:spcPct val="120000"/>
              </a:lnSpc>
              <a:spcBef>
                <a:spcPts val="0"/>
              </a:spcBef>
              <a:spcAft>
                <a:spcPts val="800"/>
              </a:spcAft>
              <a:buFont typeface="Arial" panose="020B0604020202020204" pitchFamily="34" charset="0"/>
              <a:buChar char="•"/>
            </a:pPr>
            <a:r>
              <a:rPr lang="en-US"/>
              <a:t>Fourth level</a:t>
            </a:r>
          </a:p>
          <a:p>
            <a:pPr marL="304784" lvl="4" indent="-304784" algn="l" defTabSz="914354" rtl="0" eaLnBrk="1" latinLnBrk="0" hangingPunct="1">
              <a:lnSpc>
                <a:spcPct val="120000"/>
              </a:lnSpc>
              <a:spcBef>
                <a:spcPts val="0"/>
              </a:spcBef>
              <a:spcAft>
                <a:spcPts val="800"/>
              </a:spcAft>
              <a:buFont typeface="Arial" panose="020B0604020202020204" pitchFamily="34" charset="0"/>
              <a:buChar char="•"/>
            </a:pPr>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solidFill>
                  <a:schemeClr val="bg1"/>
                </a:solidFill>
              </a:defRPr>
            </a:lvl1pPr>
          </a:lstStyle>
          <a:p>
            <a:pPr lvl="0"/>
            <a:r>
              <a:rPr lang="en-US"/>
              <a:t>Click to edit Master text styles</a:t>
            </a:r>
          </a:p>
        </p:txBody>
      </p:sp>
      <p:sp>
        <p:nvSpPr>
          <p:cNvPr id="11" name="Text Placeholder 7">
            <a:extLst>
              <a:ext uri="{FF2B5EF4-FFF2-40B4-BE49-F238E27FC236}">
                <a16:creationId xmlns:a16="http://schemas.microsoft.com/office/drawing/2014/main" id="{3EF8569E-97EE-8F4C-962F-384F20DF4FA1}"/>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134846545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Content Placeholder 2"/>
          <p:cNvSpPr>
            <a:spLocks noGrp="1"/>
          </p:cNvSpPr>
          <p:nvPr>
            <p:ph sz="half" idx="1"/>
          </p:nvPr>
        </p:nvSpPr>
        <p:spPr>
          <a:xfrm>
            <a:off x="609600" y="2475720"/>
            <a:ext cx="3657600" cy="3669493"/>
          </a:xfrm>
          <a:solidFill>
            <a:schemeClr val="bg1">
              <a:lumMod val="95000"/>
            </a:schemeClr>
          </a:solidFill>
          <a:ln w="76200">
            <a:solidFill>
              <a:schemeClr val="bg1"/>
            </a:solidFill>
          </a:ln>
        </p:spPr>
        <p:txBody>
          <a:bodyPr lIns="274320" tIns="228600" rIns="274320" bIns="228600">
            <a:noAutofit/>
          </a:bodyPr>
          <a:lstStyle>
            <a:lvl1pPr marL="0" indent="0">
              <a:spcBef>
                <a:spcPts val="0"/>
              </a:spcBef>
              <a:buNone/>
              <a:defRPr sz="2400"/>
            </a:lvl1pPr>
            <a:lvl2pPr marL="451082" indent="0">
              <a:spcBef>
                <a:spcPts val="0"/>
              </a:spcBef>
              <a:buNone/>
              <a:defRPr sz="2400"/>
            </a:lvl2pPr>
            <a:lvl3pPr marL="914354" indent="0">
              <a:spcBef>
                <a:spcPts val="0"/>
              </a:spcBef>
              <a:buNone/>
              <a:defRPr sz="2400"/>
            </a:lvl3pPr>
            <a:lvl4pPr marL="1365437" indent="0">
              <a:spcBef>
                <a:spcPts val="0"/>
              </a:spcBef>
              <a:buNone/>
              <a:defRPr sz="2400"/>
            </a:lvl4pPr>
            <a:lvl5pPr marL="1828709" indent="0">
              <a:spcBef>
                <a:spcPts val="0"/>
              </a:spcBef>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p>
            <a:fld id="{C9F7588F-6348-F24B-A92C-146CC9ED7FC5}" type="slidenum">
              <a:rPr lang="en-US" smtClean="0"/>
              <a:t>‹#›</a:t>
            </a:fld>
            <a:endParaRPr lang="en-US"/>
          </a:p>
        </p:txBody>
      </p:sp>
      <p:sp>
        <p:nvSpPr>
          <p:cNvPr id="9" name="Content Placeholder 2">
            <a:extLst>
              <a:ext uri="{FF2B5EF4-FFF2-40B4-BE49-F238E27FC236}">
                <a16:creationId xmlns:a16="http://schemas.microsoft.com/office/drawing/2014/main" id="{F8EB264B-B710-F445-846A-6BC63F80E646}"/>
              </a:ext>
            </a:extLst>
          </p:cNvPr>
          <p:cNvSpPr>
            <a:spLocks noGrp="1"/>
          </p:cNvSpPr>
          <p:nvPr>
            <p:ph sz="half" idx="14"/>
          </p:nvPr>
        </p:nvSpPr>
        <p:spPr>
          <a:xfrm>
            <a:off x="4267200" y="2475720"/>
            <a:ext cx="3657600" cy="3669493"/>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82" indent="0">
              <a:buNone/>
              <a:defRPr sz="2400"/>
            </a:lvl2pPr>
            <a:lvl3pPr marL="914354" indent="0">
              <a:buNone/>
              <a:defRPr sz="2400"/>
            </a:lvl3pPr>
            <a:lvl4pPr marL="1365437" indent="0">
              <a:buNone/>
              <a:defRPr sz="2400"/>
            </a:lvl4pPr>
            <a:lvl5pPr marL="1828709"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39219ECB-9AAE-454C-8707-472030F047C8}"/>
              </a:ext>
            </a:extLst>
          </p:cNvPr>
          <p:cNvSpPr>
            <a:spLocks noGrp="1"/>
          </p:cNvSpPr>
          <p:nvPr>
            <p:ph sz="half" idx="15"/>
          </p:nvPr>
        </p:nvSpPr>
        <p:spPr>
          <a:xfrm>
            <a:off x="7924800" y="2475720"/>
            <a:ext cx="3657600" cy="3669493"/>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82" indent="0">
              <a:buNone/>
              <a:defRPr sz="2400"/>
            </a:lvl2pPr>
            <a:lvl3pPr marL="914354" indent="0">
              <a:buNone/>
              <a:defRPr sz="2400"/>
            </a:lvl3pPr>
            <a:lvl4pPr marL="1365437" indent="0">
              <a:buNone/>
              <a:defRPr sz="2400"/>
            </a:lvl4pPr>
            <a:lvl5pPr marL="1828709"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BD52931D-C6F1-704A-B529-26A1DFD30018}"/>
              </a:ext>
            </a:extLst>
          </p:cNvPr>
          <p:cNvSpPr>
            <a:spLocks noGrp="1"/>
          </p:cNvSpPr>
          <p:nvPr>
            <p:ph idx="16"/>
          </p:nvPr>
        </p:nvSpPr>
        <p:spPr>
          <a:xfrm>
            <a:off x="609600" y="1701801"/>
            <a:ext cx="10058400" cy="597704"/>
          </a:xfrm>
        </p:spPr>
        <p:txBody>
          <a:bodyPr/>
          <a:lstStyle>
            <a:lvl1pPr marL="0" indent="0">
              <a:buNone/>
              <a:defRPr/>
            </a:lvl1pPr>
          </a:lstStyle>
          <a:p>
            <a:pPr lvl="0"/>
            <a:r>
              <a:rPr lang="en-US"/>
              <a:t>Click to edit Master text styles</a:t>
            </a:r>
          </a:p>
        </p:txBody>
      </p:sp>
      <p:sp>
        <p:nvSpPr>
          <p:cNvPr id="12" name="Text Placeholder 7">
            <a:extLst>
              <a:ext uri="{FF2B5EF4-FFF2-40B4-BE49-F238E27FC236}">
                <a16:creationId xmlns:a16="http://schemas.microsoft.com/office/drawing/2014/main" id="{BA0E79C5-07ED-2B4F-96E0-78AAE005184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42468183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609600" y="2475720"/>
            <a:ext cx="3657600" cy="3669493"/>
          </a:xfrm>
          <a:solidFill>
            <a:schemeClr val="accent2">
              <a:lumMod val="60000"/>
              <a:lumOff val="40000"/>
            </a:schemeClr>
          </a:solidFill>
          <a:ln w="76200">
            <a:solidFill>
              <a:schemeClr val="accent1"/>
            </a:solidFill>
          </a:ln>
        </p:spPr>
        <p:txBody>
          <a:bodyPr lIns="274320" tIns="228600" rIns="274320" bIns="228600">
            <a:noAutofit/>
          </a:bodyPr>
          <a:lstStyle>
            <a:lvl1pPr marL="0" indent="0">
              <a:spcBef>
                <a:spcPts val="0"/>
              </a:spcBef>
              <a:buNone/>
              <a:defRPr sz="2400">
                <a:solidFill>
                  <a:schemeClr val="bg1"/>
                </a:solidFill>
              </a:defRPr>
            </a:lvl1pPr>
            <a:lvl2pPr marL="451082" indent="0">
              <a:spcBef>
                <a:spcPts val="0"/>
              </a:spcBef>
              <a:buNone/>
              <a:defRPr sz="2400">
                <a:solidFill>
                  <a:schemeClr val="bg1"/>
                </a:solidFill>
              </a:defRPr>
            </a:lvl2pPr>
            <a:lvl3pPr marL="914354" indent="0">
              <a:spcBef>
                <a:spcPts val="0"/>
              </a:spcBef>
              <a:buNone/>
              <a:defRPr sz="2400">
                <a:solidFill>
                  <a:schemeClr val="bg1"/>
                </a:solidFill>
              </a:defRPr>
            </a:lvl3pPr>
            <a:lvl4pPr marL="1365437" indent="0">
              <a:spcBef>
                <a:spcPts val="0"/>
              </a:spcBef>
              <a:buNone/>
              <a:defRPr sz="2400">
                <a:solidFill>
                  <a:schemeClr val="bg1"/>
                </a:solidFill>
              </a:defRPr>
            </a:lvl4pPr>
            <a:lvl5pPr marL="1828709" indent="0">
              <a:spcBef>
                <a:spcPts val="0"/>
              </a:spcBef>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2">
            <a:extLst>
              <a:ext uri="{FF2B5EF4-FFF2-40B4-BE49-F238E27FC236}">
                <a16:creationId xmlns:a16="http://schemas.microsoft.com/office/drawing/2014/main" id="{F8EB264B-B710-F445-846A-6BC63F80E646}"/>
              </a:ext>
            </a:extLst>
          </p:cNvPr>
          <p:cNvSpPr>
            <a:spLocks noGrp="1"/>
          </p:cNvSpPr>
          <p:nvPr>
            <p:ph sz="half" idx="14"/>
          </p:nvPr>
        </p:nvSpPr>
        <p:spPr>
          <a:xfrm>
            <a:off x="4267200" y="2475720"/>
            <a:ext cx="3657600" cy="3669493"/>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82" indent="0">
              <a:buNone/>
              <a:defRPr sz="2400">
                <a:solidFill>
                  <a:schemeClr val="bg1"/>
                </a:solidFill>
              </a:defRPr>
            </a:lvl2pPr>
            <a:lvl3pPr marL="914354" indent="0">
              <a:buNone/>
              <a:defRPr sz="2400">
                <a:solidFill>
                  <a:schemeClr val="bg1"/>
                </a:solidFill>
              </a:defRPr>
            </a:lvl3pPr>
            <a:lvl4pPr marL="1365437" indent="0">
              <a:buNone/>
              <a:defRPr sz="2400">
                <a:solidFill>
                  <a:schemeClr val="bg1"/>
                </a:solidFill>
              </a:defRPr>
            </a:lvl4pPr>
            <a:lvl5pPr marL="1828709"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39219ECB-9AAE-454C-8707-472030F047C8}"/>
              </a:ext>
            </a:extLst>
          </p:cNvPr>
          <p:cNvSpPr>
            <a:spLocks noGrp="1"/>
          </p:cNvSpPr>
          <p:nvPr>
            <p:ph sz="half" idx="15"/>
          </p:nvPr>
        </p:nvSpPr>
        <p:spPr>
          <a:xfrm>
            <a:off x="7924800" y="2475720"/>
            <a:ext cx="3657600" cy="3669493"/>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82" indent="0">
              <a:buNone/>
              <a:defRPr sz="2400">
                <a:solidFill>
                  <a:schemeClr val="bg1"/>
                </a:solidFill>
              </a:defRPr>
            </a:lvl2pPr>
            <a:lvl3pPr marL="914354" indent="0">
              <a:buNone/>
              <a:defRPr sz="2400">
                <a:solidFill>
                  <a:schemeClr val="bg1"/>
                </a:solidFill>
              </a:defRPr>
            </a:lvl3pPr>
            <a:lvl4pPr marL="1365437" indent="0">
              <a:buNone/>
              <a:defRPr sz="2400">
                <a:solidFill>
                  <a:schemeClr val="bg1"/>
                </a:solidFill>
              </a:defRPr>
            </a:lvl4pPr>
            <a:lvl5pPr marL="1828709"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BD52931D-C6F1-704A-B529-26A1DFD30018}"/>
              </a:ext>
            </a:extLst>
          </p:cNvPr>
          <p:cNvSpPr>
            <a:spLocks noGrp="1"/>
          </p:cNvSpPr>
          <p:nvPr>
            <p:ph idx="16"/>
          </p:nvPr>
        </p:nvSpPr>
        <p:spPr>
          <a:xfrm>
            <a:off x="609600" y="1701801"/>
            <a:ext cx="10058400" cy="597704"/>
          </a:xfrm>
        </p:spPr>
        <p:txBody>
          <a:bodyPr/>
          <a:lstStyle>
            <a:lvl1pPr marL="0" indent="0">
              <a:buNone/>
              <a:defRPr>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BA0E79C5-07ED-2B4F-96E0-78AAE005184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3716300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our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Content Placeholder 2"/>
          <p:cNvSpPr>
            <a:spLocks noGrp="1"/>
          </p:cNvSpPr>
          <p:nvPr>
            <p:ph sz="half" idx="1"/>
          </p:nvPr>
        </p:nvSpPr>
        <p:spPr>
          <a:xfrm>
            <a:off x="609600" y="2475720"/>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82" indent="0">
              <a:buNone/>
              <a:defRPr sz="2400"/>
            </a:lvl2pPr>
            <a:lvl3pPr marL="914354" indent="0">
              <a:buNone/>
              <a:defRPr sz="2400"/>
            </a:lvl3pPr>
            <a:lvl4pPr marL="1365437" indent="0">
              <a:buNone/>
              <a:defRPr sz="2400"/>
            </a:lvl4pPr>
            <a:lvl5pPr marL="1828709"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2475720"/>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82" indent="0">
              <a:buNone/>
              <a:defRPr sz="2400"/>
            </a:lvl2pPr>
            <a:lvl3pPr marL="914354" indent="0">
              <a:buNone/>
              <a:defRPr sz="2400"/>
            </a:lvl3pPr>
            <a:lvl4pPr marL="1365437" indent="0">
              <a:buNone/>
              <a:defRPr sz="2400"/>
            </a:lvl4pPr>
            <a:lvl5pPr marL="1828709"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lvl1pPr>
          </a:lstStyle>
          <a:p>
            <a:pPr lvl="0"/>
            <a:r>
              <a:rPr lang="en-US"/>
              <a:t>Click to edit Master text styles</a:t>
            </a:r>
          </a:p>
        </p:txBody>
      </p:sp>
      <p:sp>
        <p:nvSpPr>
          <p:cNvPr id="11" name="Content Placeholder 2">
            <a:extLst>
              <a:ext uri="{FF2B5EF4-FFF2-40B4-BE49-F238E27FC236}">
                <a16:creationId xmlns:a16="http://schemas.microsoft.com/office/drawing/2014/main" id="{A5C73C5F-EE6A-B741-B458-5BEE26839793}"/>
              </a:ext>
            </a:extLst>
          </p:cNvPr>
          <p:cNvSpPr>
            <a:spLocks noGrp="1"/>
          </p:cNvSpPr>
          <p:nvPr>
            <p:ph sz="half" idx="15"/>
          </p:nvPr>
        </p:nvSpPr>
        <p:spPr>
          <a:xfrm>
            <a:off x="609600" y="4326952"/>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82" indent="0">
              <a:buNone/>
              <a:defRPr sz="2400"/>
            </a:lvl2pPr>
            <a:lvl3pPr marL="914354" indent="0">
              <a:buNone/>
              <a:defRPr sz="2400"/>
            </a:lvl3pPr>
            <a:lvl4pPr marL="1365437" indent="0">
              <a:buNone/>
              <a:defRPr sz="2400"/>
            </a:lvl4pPr>
            <a:lvl5pPr marL="1828709"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725BCBD4-2D5F-7C40-9D4F-8BD094BC24C0}"/>
              </a:ext>
            </a:extLst>
          </p:cNvPr>
          <p:cNvSpPr>
            <a:spLocks noGrp="1"/>
          </p:cNvSpPr>
          <p:nvPr>
            <p:ph sz="half" idx="16"/>
          </p:nvPr>
        </p:nvSpPr>
        <p:spPr>
          <a:xfrm>
            <a:off x="6096000" y="4326952"/>
            <a:ext cx="5486400" cy="1853184"/>
          </a:xfrm>
          <a:solidFill>
            <a:schemeClr val="bg1">
              <a:lumMod val="95000"/>
            </a:schemeClr>
          </a:solidFill>
          <a:ln w="76200">
            <a:solidFill>
              <a:schemeClr val="bg1"/>
            </a:solidFill>
          </a:ln>
        </p:spPr>
        <p:txBody>
          <a:bodyPr lIns="274320" tIns="228600" rIns="274320" bIns="228600">
            <a:noAutofit/>
          </a:bodyPr>
          <a:lstStyle>
            <a:lvl1pPr marL="0" indent="0">
              <a:buNone/>
              <a:defRPr sz="2400"/>
            </a:lvl1pPr>
            <a:lvl2pPr marL="451082" indent="0">
              <a:buNone/>
              <a:defRPr sz="2400"/>
            </a:lvl2pPr>
            <a:lvl3pPr marL="914354" indent="0">
              <a:buNone/>
              <a:defRPr sz="2400"/>
            </a:lvl3pPr>
            <a:lvl4pPr marL="1365437" indent="0">
              <a:buNone/>
              <a:defRPr sz="2400"/>
            </a:lvl4pPr>
            <a:lvl5pPr marL="1828709" indent="0">
              <a:buNone/>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240D4EED-5AB8-8F4E-A803-1B1FE874C056}"/>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45339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our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609600" y="2475720"/>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82" indent="0">
              <a:buNone/>
              <a:defRPr sz="2400">
                <a:solidFill>
                  <a:schemeClr val="bg1"/>
                </a:solidFill>
              </a:defRPr>
            </a:lvl2pPr>
            <a:lvl3pPr marL="914354" indent="0">
              <a:buNone/>
              <a:defRPr sz="2400">
                <a:solidFill>
                  <a:schemeClr val="bg1"/>
                </a:solidFill>
              </a:defRPr>
            </a:lvl3pPr>
            <a:lvl4pPr marL="1365437" indent="0">
              <a:buNone/>
              <a:defRPr sz="2400">
                <a:solidFill>
                  <a:schemeClr val="bg1"/>
                </a:solidFill>
              </a:defRPr>
            </a:lvl4pPr>
            <a:lvl5pPr marL="1828709"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2475720"/>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82" indent="0">
              <a:buNone/>
              <a:defRPr sz="2400">
                <a:solidFill>
                  <a:schemeClr val="bg1"/>
                </a:solidFill>
              </a:defRPr>
            </a:lvl2pPr>
            <a:lvl3pPr marL="914354" indent="0">
              <a:buNone/>
              <a:defRPr sz="2400">
                <a:solidFill>
                  <a:schemeClr val="bg1"/>
                </a:solidFill>
              </a:defRPr>
            </a:lvl3pPr>
            <a:lvl4pPr marL="1365437" indent="0">
              <a:buNone/>
              <a:defRPr sz="2400">
                <a:solidFill>
                  <a:schemeClr val="bg1"/>
                </a:solidFill>
              </a:defRPr>
            </a:lvl4pPr>
            <a:lvl5pPr marL="1828709"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609600" y="1701801"/>
            <a:ext cx="10058400" cy="597704"/>
          </a:xfrm>
        </p:spPr>
        <p:txBody>
          <a:bodyPr/>
          <a:lstStyle>
            <a:lvl1pPr marL="0" indent="0">
              <a:buNone/>
              <a:defRPr>
                <a:solidFill>
                  <a:schemeClr val="bg1"/>
                </a:solidFill>
              </a:defRPr>
            </a:lvl1pPr>
          </a:lstStyle>
          <a:p>
            <a:pPr lvl="0"/>
            <a:r>
              <a:rPr lang="en-US"/>
              <a:t>Click to edit Master text styles</a:t>
            </a:r>
          </a:p>
        </p:txBody>
      </p:sp>
      <p:sp>
        <p:nvSpPr>
          <p:cNvPr id="11" name="Content Placeholder 2">
            <a:extLst>
              <a:ext uri="{FF2B5EF4-FFF2-40B4-BE49-F238E27FC236}">
                <a16:creationId xmlns:a16="http://schemas.microsoft.com/office/drawing/2014/main" id="{A5C73C5F-EE6A-B741-B458-5BEE26839793}"/>
              </a:ext>
            </a:extLst>
          </p:cNvPr>
          <p:cNvSpPr>
            <a:spLocks noGrp="1"/>
          </p:cNvSpPr>
          <p:nvPr>
            <p:ph sz="half" idx="15"/>
          </p:nvPr>
        </p:nvSpPr>
        <p:spPr>
          <a:xfrm>
            <a:off x="609600" y="4326952"/>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82" indent="0">
              <a:buNone/>
              <a:defRPr sz="2400">
                <a:solidFill>
                  <a:schemeClr val="bg1"/>
                </a:solidFill>
              </a:defRPr>
            </a:lvl2pPr>
            <a:lvl3pPr marL="914354" indent="0">
              <a:buNone/>
              <a:defRPr sz="2400">
                <a:solidFill>
                  <a:schemeClr val="bg1"/>
                </a:solidFill>
              </a:defRPr>
            </a:lvl3pPr>
            <a:lvl4pPr marL="1365437" indent="0">
              <a:buNone/>
              <a:defRPr sz="2400">
                <a:solidFill>
                  <a:schemeClr val="bg1"/>
                </a:solidFill>
              </a:defRPr>
            </a:lvl4pPr>
            <a:lvl5pPr marL="1828709"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725BCBD4-2D5F-7C40-9D4F-8BD094BC24C0}"/>
              </a:ext>
            </a:extLst>
          </p:cNvPr>
          <p:cNvSpPr>
            <a:spLocks noGrp="1"/>
          </p:cNvSpPr>
          <p:nvPr>
            <p:ph sz="half" idx="16"/>
          </p:nvPr>
        </p:nvSpPr>
        <p:spPr>
          <a:xfrm>
            <a:off x="6096000" y="4326952"/>
            <a:ext cx="5486400" cy="1853184"/>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2400">
                <a:solidFill>
                  <a:schemeClr val="bg1"/>
                </a:solidFill>
              </a:defRPr>
            </a:lvl1pPr>
            <a:lvl2pPr marL="451082" indent="0">
              <a:buNone/>
              <a:defRPr sz="2400">
                <a:solidFill>
                  <a:schemeClr val="bg1"/>
                </a:solidFill>
              </a:defRPr>
            </a:lvl2pPr>
            <a:lvl3pPr marL="914354" indent="0">
              <a:buNone/>
              <a:defRPr sz="2400">
                <a:solidFill>
                  <a:schemeClr val="bg1"/>
                </a:solidFill>
              </a:defRPr>
            </a:lvl3pPr>
            <a:lvl4pPr marL="1365437" indent="0">
              <a:buNone/>
              <a:defRPr sz="2400">
                <a:solidFill>
                  <a:schemeClr val="bg1"/>
                </a:solidFill>
              </a:defRPr>
            </a:lvl4pPr>
            <a:lvl5pPr marL="1828709" indent="0">
              <a:buNone/>
              <a:defRPr sz="2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240D4EED-5AB8-8F4E-A803-1B1FE874C056}"/>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5663653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 1/3">
    <p:spTree>
      <p:nvGrpSpPr>
        <p:cNvPr id="1" name=""/>
        <p:cNvGrpSpPr/>
        <p:nvPr/>
      </p:nvGrpSpPr>
      <p:grpSpPr>
        <a:xfrm>
          <a:off x="0" y="0"/>
          <a:ext cx="0" cy="0"/>
          <a:chOff x="0" y="0"/>
          <a:chExt cx="0" cy="0"/>
        </a:xfrm>
      </p:grpSpPr>
      <p:sp>
        <p:nvSpPr>
          <p:cNvPr id="2" name="Title 1"/>
          <p:cNvSpPr>
            <a:spLocks noGrp="1"/>
          </p:cNvSpPr>
          <p:nvPr>
            <p:ph type="title"/>
          </p:nvPr>
        </p:nvSpPr>
        <p:spPr>
          <a:xfrm>
            <a:off x="609602" y="685802"/>
            <a:ext cx="7111999" cy="863601"/>
          </a:xfrm>
        </p:spPr>
        <p:txBody>
          <a:bodyPr anchor="t">
            <a:normAutofit/>
          </a:bodyPr>
          <a:lstStyle>
            <a:lvl1pPr>
              <a:defRPr sz="3733"/>
            </a:lvl1pPr>
          </a:lstStyle>
          <a:p>
            <a:r>
              <a:rPr lang="en-US"/>
              <a:t>Click to edit Master title style</a:t>
            </a:r>
          </a:p>
        </p:txBody>
      </p:sp>
      <p:sp>
        <p:nvSpPr>
          <p:cNvPr id="3" name="Content Placeholder 2"/>
          <p:cNvSpPr>
            <a:spLocks noGrp="1"/>
          </p:cNvSpPr>
          <p:nvPr>
            <p:ph idx="1"/>
          </p:nvPr>
        </p:nvSpPr>
        <p:spPr>
          <a:xfrm>
            <a:off x="8128000" y="0"/>
            <a:ext cx="4064000" cy="6172200"/>
          </a:xfrm>
        </p:spPr>
        <p:txBody>
          <a:bodyPr>
            <a:normAutofit/>
          </a:bodyPr>
          <a:lstStyle>
            <a:lvl1pPr>
              <a:defRPr sz="2667"/>
            </a:lvl1pPr>
            <a:lvl2pPr>
              <a:defRPr sz="2667"/>
            </a:lvl2pPr>
            <a:lvl3pPr>
              <a:defRPr sz="2667"/>
            </a:lvl3pPr>
            <a:lvl4pPr>
              <a:defRPr sz="2667"/>
            </a:lvl4pPr>
            <a:lvl5pPr>
              <a:defRPr sz="2667"/>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a16="http://schemas.microsoft.com/office/drawing/2014/main" id="{4BB6D035-B58F-184A-99D2-FF92AE8B1FE7}"/>
              </a:ext>
            </a:extLst>
          </p:cNvPr>
          <p:cNvSpPr>
            <a:spLocks noGrp="1"/>
          </p:cNvSpPr>
          <p:nvPr>
            <p:ph sz="quarter" idx="14"/>
          </p:nvPr>
        </p:nvSpPr>
        <p:spPr>
          <a:xfrm>
            <a:off x="609600" y="1701804"/>
            <a:ext cx="7112000" cy="44703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18516977-C874-BC4E-B5E7-A738517211B6}"/>
              </a:ext>
            </a:extLst>
          </p:cNvPr>
          <p:cNvSpPr>
            <a:spLocks noGrp="1"/>
          </p:cNvSpPr>
          <p:nvPr>
            <p:ph type="body" sz="quarter" idx="13"/>
          </p:nvPr>
        </p:nvSpPr>
        <p:spPr>
          <a:xfrm>
            <a:off x="609602" y="330200"/>
            <a:ext cx="7111999"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7775019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1/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2" y="685802"/>
            <a:ext cx="7111999" cy="863601"/>
          </a:xfrm>
        </p:spPr>
        <p:txBody>
          <a:bodyPr anchor="t">
            <a:normAutofit/>
          </a:bodyPr>
          <a:lstStyle>
            <a:lvl1pPr>
              <a:defRPr sz="3733">
                <a:solidFill>
                  <a:schemeClr val="bg1"/>
                </a:solidFill>
              </a:defRPr>
            </a:lvl1pPr>
          </a:lstStyle>
          <a:p>
            <a:r>
              <a:rPr lang="en-US"/>
              <a:t>Click to edit Master title style</a:t>
            </a:r>
          </a:p>
        </p:txBody>
      </p:sp>
      <p:sp>
        <p:nvSpPr>
          <p:cNvPr id="3" name="Content Placeholder 2"/>
          <p:cNvSpPr>
            <a:spLocks noGrp="1"/>
          </p:cNvSpPr>
          <p:nvPr>
            <p:ph idx="1"/>
          </p:nvPr>
        </p:nvSpPr>
        <p:spPr>
          <a:xfrm>
            <a:off x="8128000" y="0"/>
            <a:ext cx="4064000" cy="6172200"/>
          </a:xfrm>
        </p:spPr>
        <p:txBody>
          <a:bodyPr>
            <a:normAutofit/>
          </a:bodyPr>
          <a:lstStyle>
            <a:lvl1pPr>
              <a:defRPr sz="2667">
                <a:solidFill>
                  <a:schemeClr val="bg1"/>
                </a:solidFill>
              </a:defRPr>
            </a:lvl1pPr>
            <a:lvl2pPr>
              <a:defRPr sz="2667">
                <a:solidFill>
                  <a:schemeClr val="bg1"/>
                </a:solidFill>
              </a:defRPr>
            </a:lvl2pPr>
            <a:lvl3pPr>
              <a:defRPr sz="2667">
                <a:solidFill>
                  <a:schemeClr val="bg1"/>
                </a:solidFill>
              </a:defRPr>
            </a:lvl3pPr>
            <a:lvl4pPr>
              <a:defRPr sz="2667">
                <a:solidFill>
                  <a:schemeClr val="bg1"/>
                </a:solidFill>
              </a:defRPr>
            </a:lvl4pPr>
            <a:lvl5pPr>
              <a:defRPr sz="2667">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4BB6D035-B58F-184A-99D2-FF92AE8B1FE7}"/>
              </a:ext>
            </a:extLst>
          </p:cNvPr>
          <p:cNvSpPr>
            <a:spLocks noGrp="1"/>
          </p:cNvSpPr>
          <p:nvPr>
            <p:ph sz="quarter" idx="14"/>
          </p:nvPr>
        </p:nvSpPr>
        <p:spPr>
          <a:xfrm>
            <a:off x="609600" y="1701804"/>
            <a:ext cx="7112000" cy="447039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18516977-C874-BC4E-B5E7-A738517211B6}"/>
              </a:ext>
            </a:extLst>
          </p:cNvPr>
          <p:cNvSpPr>
            <a:spLocks noGrp="1"/>
          </p:cNvSpPr>
          <p:nvPr>
            <p:ph type="body" sz="quarter" idx="13"/>
          </p:nvPr>
        </p:nvSpPr>
        <p:spPr>
          <a:xfrm>
            <a:off x="609602" y="330200"/>
            <a:ext cx="7111999"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330381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dea dark">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BFF2BF-18C7-8947-B0DD-293B386CD409}"/>
              </a:ext>
            </a:extLst>
          </p:cNvPr>
          <p:cNvSpPr>
            <a:spLocks noGrp="1"/>
          </p:cNvSpPr>
          <p:nvPr>
            <p:ph type="dt" sz="half" idx="10"/>
          </p:nvPr>
        </p:nvSpPr>
        <p:spPr/>
        <p:txBody>
          <a:bodyPr/>
          <a:lstStyle>
            <a:lvl1pPr>
              <a:defRPr>
                <a:solidFill>
                  <a:schemeClr val="tx1">
                    <a:lumMod val="40000"/>
                    <a:lumOff val="60000"/>
                  </a:schemeClr>
                </a:solidFill>
              </a:defRPr>
            </a:lvl1pPr>
          </a:lstStyle>
          <a:p>
            <a:r>
              <a:rPr lang="en-US"/>
              <a:t>DIGITAL SERVICE at VA</a:t>
            </a:r>
          </a:p>
        </p:txBody>
      </p:sp>
      <p:sp>
        <p:nvSpPr>
          <p:cNvPr id="4" name="Footer Placeholder 3">
            <a:extLst>
              <a:ext uri="{FF2B5EF4-FFF2-40B4-BE49-F238E27FC236}">
                <a16:creationId xmlns:a16="http://schemas.microsoft.com/office/drawing/2014/main" id="{EF73004D-8F3E-ED45-9503-A4A8B6605F87}"/>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5" name="Slide Number Placeholder 4">
            <a:extLst>
              <a:ext uri="{FF2B5EF4-FFF2-40B4-BE49-F238E27FC236}">
                <a16:creationId xmlns:a16="http://schemas.microsoft.com/office/drawing/2014/main" id="{43396A5E-11B5-9849-9A28-CDB9F441EA66}"/>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2E49152D-53F3-6943-AAFE-FE10F1F9D299}"/>
              </a:ext>
            </a:extLst>
          </p:cNvPr>
          <p:cNvSpPr>
            <a:spLocks noGrp="1"/>
          </p:cNvSpPr>
          <p:nvPr>
            <p:ph sz="quarter" idx="13"/>
          </p:nvPr>
        </p:nvSpPr>
        <p:spPr>
          <a:xfrm>
            <a:off x="609600" y="330200"/>
            <a:ext cx="10972800" cy="5842000"/>
          </a:xfrm>
        </p:spPr>
        <p:txBody>
          <a:bodyPr anchor="ctr">
            <a:normAutofit/>
          </a:bodyPr>
          <a:lstStyle>
            <a:lvl1pPr marL="0" indent="0">
              <a:buNone/>
              <a:defRPr sz="3733">
                <a:solidFill>
                  <a:schemeClr val="bg1"/>
                </a:solidFill>
              </a:defRPr>
            </a:lvl1pPr>
            <a:lvl2pPr marL="457178" indent="0">
              <a:buNone/>
              <a:defRPr sz="3733"/>
            </a:lvl2pPr>
            <a:lvl3pPr marL="914354" indent="0">
              <a:buNone/>
              <a:defRPr sz="3733"/>
            </a:lvl3pPr>
            <a:lvl4pPr marL="1371532" indent="0">
              <a:buNone/>
              <a:defRPr sz="3733"/>
            </a:lvl4pPr>
            <a:lvl5pPr marL="1828709" indent="0">
              <a:buNone/>
              <a:defRPr sz="3733"/>
            </a:lvl5pPr>
          </a:lstStyle>
          <a:p>
            <a:pPr lvl="0"/>
            <a:r>
              <a:rPr lang="en-US"/>
              <a:t>Edit Master text styles</a:t>
            </a:r>
          </a:p>
        </p:txBody>
      </p:sp>
    </p:spTree>
    <p:extLst>
      <p:ext uri="{BB962C8B-B14F-4D97-AF65-F5344CB8AC3E}">
        <p14:creationId xmlns:p14="http://schemas.microsoft.com/office/powerpoint/2010/main" val="42709046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1/2">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1"/>
            <a:ext cx="5283200" cy="863600"/>
          </a:xfrm>
        </p:spPr>
        <p:txBody>
          <a:bodyPr anchor="t">
            <a:normAutofit/>
          </a:bodyPr>
          <a:lstStyle>
            <a:lvl1pPr>
              <a:defRPr sz="3733"/>
            </a:lvl1pPr>
          </a:lstStyle>
          <a:p>
            <a:r>
              <a:rPr lang="en-US"/>
              <a:t>Click to edit Master title style</a:t>
            </a:r>
          </a:p>
        </p:txBody>
      </p:sp>
      <p:sp>
        <p:nvSpPr>
          <p:cNvPr id="3" name="Content Placeholder 2"/>
          <p:cNvSpPr>
            <a:spLocks noGrp="1"/>
          </p:cNvSpPr>
          <p:nvPr>
            <p:ph idx="1"/>
          </p:nvPr>
        </p:nvSpPr>
        <p:spPr>
          <a:xfrm>
            <a:off x="6299200" y="0"/>
            <a:ext cx="5892800" cy="6172200"/>
          </a:xfrm>
        </p:spPr>
        <p:txBody>
          <a:bodyPr>
            <a:normAutofit/>
          </a:bodyPr>
          <a:lstStyle>
            <a:lvl1pPr>
              <a:defRPr sz="2667"/>
            </a:lvl1pPr>
            <a:lvl2pPr>
              <a:defRPr sz="2667"/>
            </a:lvl2pPr>
            <a:lvl3pPr>
              <a:defRPr sz="2667"/>
            </a:lvl3pPr>
            <a:lvl4pPr>
              <a:defRPr sz="2667"/>
            </a:lvl4pPr>
            <a:lvl5pPr>
              <a:defRPr sz="2667"/>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52832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52832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2045524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 1/2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685801"/>
            <a:ext cx="5283200" cy="863600"/>
          </a:xfrm>
        </p:spPr>
        <p:txBody>
          <a:bodyPr anchor="t">
            <a:normAutofit/>
          </a:bodyPr>
          <a:lstStyle>
            <a:lvl1pPr>
              <a:defRPr sz="3733">
                <a:solidFill>
                  <a:schemeClr val="bg1"/>
                </a:solidFill>
              </a:defRPr>
            </a:lvl1pPr>
          </a:lstStyle>
          <a:p>
            <a:r>
              <a:rPr lang="en-US"/>
              <a:t>Click to edit Master title style</a:t>
            </a:r>
          </a:p>
        </p:txBody>
      </p:sp>
      <p:sp>
        <p:nvSpPr>
          <p:cNvPr id="3" name="Content Placeholder 2"/>
          <p:cNvSpPr>
            <a:spLocks noGrp="1"/>
          </p:cNvSpPr>
          <p:nvPr>
            <p:ph idx="1"/>
          </p:nvPr>
        </p:nvSpPr>
        <p:spPr>
          <a:xfrm>
            <a:off x="6299200" y="0"/>
            <a:ext cx="5892800" cy="6172200"/>
          </a:xfrm>
        </p:spPr>
        <p:txBody>
          <a:bodyPr>
            <a:normAutofit/>
          </a:bodyPr>
          <a:lstStyle>
            <a:lvl1pPr>
              <a:defRPr sz="2667">
                <a:solidFill>
                  <a:schemeClr val="bg1"/>
                </a:solidFill>
              </a:defRPr>
            </a:lvl1pPr>
            <a:lvl2pPr>
              <a:defRPr sz="2667">
                <a:solidFill>
                  <a:schemeClr val="bg1"/>
                </a:solidFill>
              </a:defRPr>
            </a:lvl2pPr>
            <a:lvl3pPr>
              <a:defRPr sz="2667">
                <a:solidFill>
                  <a:schemeClr val="bg1"/>
                </a:solidFill>
              </a:defRPr>
            </a:lvl3pPr>
            <a:lvl4pPr>
              <a:defRPr sz="2667">
                <a:solidFill>
                  <a:schemeClr val="bg1"/>
                </a:solidFill>
              </a:defRPr>
            </a:lvl4pPr>
            <a:lvl5pPr>
              <a:defRPr sz="2667">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5283200" cy="4470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52832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941108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 2/3">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3429000" cy="1314449"/>
          </a:xfrm>
        </p:spPr>
        <p:txBody>
          <a:bodyPr anchor="t">
            <a:noAutofit/>
          </a:bodyPr>
          <a:lstStyle>
            <a:lvl1pPr>
              <a:defRPr sz="3733"/>
            </a:lvl1pPr>
          </a:lstStyle>
          <a:p>
            <a:r>
              <a:rPr lang="en-US"/>
              <a:t>Click to edit Master title style</a:t>
            </a:r>
          </a:p>
        </p:txBody>
      </p:sp>
      <p:sp>
        <p:nvSpPr>
          <p:cNvPr id="3" name="Content Placeholder 2"/>
          <p:cNvSpPr>
            <a:spLocks noGrp="1"/>
          </p:cNvSpPr>
          <p:nvPr>
            <p:ph idx="1"/>
          </p:nvPr>
        </p:nvSpPr>
        <p:spPr>
          <a:xfrm>
            <a:off x="4495800" y="0"/>
            <a:ext cx="7696200" cy="6172200"/>
          </a:xfrm>
        </p:spPr>
        <p:txBody>
          <a:bodyPr>
            <a:normAutofit/>
          </a:bodyPr>
          <a:lstStyle>
            <a:lvl1pPr>
              <a:defRPr sz="2667"/>
            </a:lvl1pPr>
            <a:lvl2pPr>
              <a:defRPr sz="2667"/>
            </a:lvl2pPr>
            <a:lvl3pPr>
              <a:defRPr sz="2667"/>
            </a:lvl3pPr>
            <a:lvl4pPr>
              <a:defRPr sz="2667"/>
            </a:lvl4pPr>
            <a:lvl5pPr>
              <a:defRPr sz="2667"/>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a16="http://schemas.microsoft.com/office/drawing/2014/main" id="{67E03E8A-82C1-CA43-A27A-7E47571CC022}"/>
              </a:ext>
            </a:extLst>
          </p:cNvPr>
          <p:cNvSpPr>
            <a:spLocks noGrp="1"/>
          </p:cNvSpPr>
          <p:nvPr>
            <p:ph sz="quarter" idx="14"/>
          </p:nvPr>
        </p:nvSpPr>
        <p:spPr>
          <a:xfrm>
            <a:off x="609600" y="2184400"/>
            <a:ext cx="3429000" cy="3987800"/>
          </a:xfrm>
        </p:spPr>
        <p:txBody>
          <a:bodyPr>
            <a:noAutofit/>
          </a:bodyPr>
          <a:lstStyle>
            <a:lvl1pPr marL="0" indent="0">
              <a:buNone/>
              <a:defRPr sz="2133"/>
            </a:lvl1pPr>
            <a:lvl2pPr marL="451082" indent="0">
              <a:buNone/>
              <a:defRPr sz="2133"/>
            </a:lvl2pPr>
            <a:lvl3pPr marL="914354" indent="0">
              <a:buNone/>
              <a:defRPr sz="2133"/>
            </a:lvl3pPr>
            <a:lvl4pPr marL="1365437" indent="0">
              <a:buNone/>
              <a:defRPr sz="2133"/>
            </a:lvl4pPr>
            <a:lvl5pPr marL="1828709" indent="0">
              <a:buNone/>
              <a:defRPr sz="21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B0ECEDCC-39E8-5545-8A07-00545B1919C3}"/>
              </a:ext>
            </a:extLst>
          </p:cNvPr>
          <p:cNvSpPr>
            <a:spLocks noGrp="1"/>
          </p:cNvSpPr>
          <p:nvPr>
            <p:ph type="body" sz="quarter" idx="13"/>
          </p:nvPr>
        </p:nvSpPr>
        <p:spPr>
          <a:xfrm>
            <a:off x="609600" y="330200"/>
            <a:ext cx="34290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37480948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 2/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3429000" cy="1314449"/>
          </a:xfrm>
        </p:spPr>
        <p:txBody>
          <a:bodyPr anchor="t">
            <a:noAutofit/>
          </a:bodyPr>
          <a:lstStyle>
            <a:lvl1pPr>
              <a:defRPr sz="3733">
                <a:solidFill>
                  <a:schemeClr val="bg1"/>
                </a:solidFill>
              </a:defRPr>
            </a:lvl1pPr>
          </a:lstStyle>
          <a:p>
            <a:r>
              <a:rPr lang="en-US"/>
              <a:t>Click to edit Master title style</a:t>
            </a:r>
          </a:p>
        </p:txBody>
      </p:sp>
      <p:sp>
        <p:nvSpPr>
          <p:cNvPr id="3" name="Content Placeholder 2"/>
          <p:cNvSpPr>
            <a:spLocks noGrp="1"/>
          </p:cNvSpPr>
          <p:nvPr>
            <p:ph idx="1"/>
          </p:nvPr>
        </p:nvSpPr>
        <p:spPr>
          <a:xfrm>
            <a:off x="4495800" y="0"/>
            <a:ext cx="7696200" cy="6172200"/>
          </a:xfrm>
        </p:spPr>
        <p:txBody>
          <a:bodyPr>
            <a:normAutofit/>
          </a:bodyPr>
          <a:lstStyle>
            <a:lvl1pPr>
              <a:defRPr sz="2667">
                <a:solidFill>
                  <a:schemeClr val="bg1"/>
                </a:solidFill>
              </a:defRPr>
            </a:lvl1pPr>
            <a:lvl2pPr>
              <a:defRPr sz="2667">
                <a:solidFill>
                  <a:schemeClr val="bg1"/>
                </a:solidFill>
              </a:defRPr>
            </a:lvl2pPr>
            <a:lvl3pPr>
              <a:defRPr sz="2667">
                <a:solidFill>
                  <a:schemeClr val="bg1"/>
                </a:solidFill>
              </a:defRPr>
            </a:lvl3pPr>
            <a:lvl4pPr>
              <a:defRPr sz="2667">
                <a:solidFill>
                  <a:schemeClr val="bg1"/>
                </a:solidFill>
              </a:defRPr>
            </a:lvl4pPr>
            <a:lvl5pPr>
              <a:defRPr sz="2667">
                <a:solidFill>
                  <a:schemeClr val="bg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67E03E8A-82C1-CA43-A27A-7E47571CC022}"/>
              </a:ext>
            </a:extLst>
          </p:cNvPr>
          <p:cNvSpPr>
            <a:spLocks noGrp="1"/>
          </p:cNvSpPr>
          <p:nvPr>
            <p:ph sz="quarter" idx="14"/>
          </p:nvPr>
        </p:nvSpPr>
        <p:spPr>
          <a:xfrm>
            <a:off x="609600" y="2184400"/>
            <a:ext cx="3429000" cy="3987800"/>
          </a:xfrm>
        </p:spPr>
        <p:txBody>
          <a:bodyPr>
            <a:noAutofit/>
          </a:bodyPr>
          <a:lstStyle>
            <a:lvl1pPr marL="0" indent="0">
              <a:buNone/>
              <a:defRPr sz="2133">
                <a:solidFill>
                  <a:schemeClr val="bg1"/>
                </a:solidFill>
              </a:defRPr>
            </a:lvl1pPr>
            <a:lvl2pPr marL="451082" indent="0">
              <a:buNone/>
              <a:defRPr sz="2133">
                <a:solidFill>
                  <a:schemeClr val="bg1"/>
                </a:solidFill>
              </a:defRPr>
            </a:lvl2pPr>
            <a:lvl3pPr marL="914354" indent="0">
              <a:buNone/>
              <a:defRPr sz="2133">
                <a:solidFill>
                  <a:schemeClr val="bg1"/>
                </a:solidFill>
              </a:defRPr>
            </a:lvl3pPr>
            <a:lvl4pPr marL="1365437" indent="0">
              <a:buNone/>
              <a:defRPr sz="2133">
                <a:solidFill>
                  <a:schemeClr val="bg1"/>
                </a:solidFill>
              </a:defRPr>
            </a:lvl4pPr>
            <a:lvl5pPr marL="1828709" indent="0">
              <a:buNone/>
              <a:defRPr sz="213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B0ECEDCC-39E8-5545-8A07-00545B1919C3}"/>
              </a:ext>
            </a:extLst>
          </p:cNvPr>
          <p:cNvSpPr>
            <a:spLocks noGrp="1"/>
          </p:cNvSpPr>
          <p:nvPr>
            <p:ph type="body" sz="quarter" idx="13"/>
          </p:nvPr>
        </p:nvSpPr>
        <p:spPr>
          <a:xfrm>
            <a:off x="609600" y="330200"/>
            <a:ext cx="34290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12789090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 Wide">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10058400" cy="839787"/>
          </a:xfrm>
        </p:spPr>
        <p:txBody>
          <a:bodyPr anchor="t"/>
          <a:lstStyle/>
          <a:p>
            <a:r>
              <a:rPr lang="en-US"/>
              <a:t>Click to edit Master title style</a:t>
            </a:r>
          </a:p>
        </p:txBody>
      </p:sp>
      <p:sp>
        <p:nvSpPr>
          <p:cNvPr id="3" name="Content Placeholder 2"/>
          <p:cNvSpPr>
            <a:spLocks noGrp="1"/>
          </p:cNvSpPr>
          <p:nvPr>
            <p:ph idx="1"/>
          </p:nvPr>
        </p:nvSpPr>
        <p:spPr>
          <a:xfrm>
            <a:off x="0" y="1701801"/>
            <a:ext cx="121920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743200" cy="365125"/>
          </a:xfrm>
          <a:prstGeom prst="rect">
            <a:avLst/>
          </a:prstGeom>
        </p:spPr>
        <p:txBody>
          <a:bodyPr/>
          <a:lstStyle/>
          <a:p>
            <a:r>
              <a:rPr lang="en-US"/>
              <a:t>DIGITAL SERVICE at VA</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668000" y="6356352"/>
            <a:ext cx="914400" cy="365125"/>
          </a:xfrm>
          <a:prstGeom prst="rect">
            <a:avLst/>
          </a:prstGeom>
        </p:spPr>
        <p:txBody>
          <a:bodyPr/>
          <a:lstStyle/>
          <a:p>
            <a:fld id="{C9F7588F-6348-F24B-A92C-146CC9ED7FC5}" type="slidenum">
              <a:rPr lang="en-US" smtClean="0"/>
              <a:t>‹#›</a:t>
            </a:fld>
            <a:endParaRPr lang="en-US"/>
          </a:p>
        </p:txBody>
      </p:sp>
      <p:sp>
        <p:nvSpPr>
          <p:cNvPr id="9" name="Text Placeholder 7">
            <a:extLst>
              <a:ext uri="{FF2B5EF4-FFF2-40B4-BE49-F238E27FC236}">
                <a16:creationId xmlns:a16="http://schemas.microsoft.com/office/drawing/2014/main" id="{5D3BA3DF-079C-0947-B14A-408CB0B36DF5}"/>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19605005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 Wide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10058400" cy="839787"/>
          </a:xfrm>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1701801"/>
            <a:ext cx="12192000" cy="4470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Text Placeholder 7">
            <a:extLst>
              <a:ext uri="{FF2B5EF4-FFF2-40B4-BE49-F238E27FC236}">
                <a16:creationId xmlns:a16="http://schemas.microsoft.com/office/drawing/2014/main" id="{5D3BA3DF-079C-0947-B14A-408CB0B36DF5}"/>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20626766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plit 2/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7721600" y="0"/>
            <a:ext cx="44704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609603" y="685801"/>
            <a:ext cx="6659301" cy="863600"/>
          </a:xfrm>
        </p:spPr>
        <p:txBody>
          <a:bodyPr anchor="t">
            <a:normAutofit/>
          </a:bodyPr>
          <a:lstStyle>
            <a:lvl1pPr>
              <a:defRPr sz="3733"/>
            </a:lvl1pPr>
          </a:lstStyle>
          <a:p>
            <a:r>
              <a:rPr lang="en-US"/>
              <a:t>Click to edit Master title style</a:t>
            </a:r>
          </a:p>
        </p:txBody>
      </p:sp>
      <p:sp>
        <p:nvSpPr>
          <p:cNvPr id="5" name="Date Placeholder 4"/>
          <p:cNvSpPr>
            <a:spLocks noGrp="1"/>
          </p:cNvSpPr>
          <p:nvPr>
            <p:ph type="dt" sz="half" idx="10"/>
          </p:nvPr>
        </p:nvSpPr>
        <p:spPr>
          <a:xfrm>
            <a:off x="609600" y="6356352"/>
            <a:ext cx="2743200" cy="365125"/>
          </a:xfrm>
          <a:prstGeom prst="rect">
            <a:avLst/>
          </a:prstGeom>
        </p:spPr>
        <p:txBody>
          <a:bodyPr/>
          <a:lstStyle/>
          <a:p>
            <a:r>
              <a:rPr lang="en-US"/>
              <a:t>DIGITAL SERVICE at VA</a:t>
            </a:r>
          </a:p>
        </p:txBody>
      </p:sp>
      <p:sp>
        <p:nvSpPr>
          <p:cNvPr id="6" name="Footer Placeholder 5"/>
          <p:cNvSpPr>
            <a:spLocks noGrp="1"/>
          </p:cNvSpPr>
          <p:nvPr>
            <p:ph type="ftr" sz="quarter" idx="11"/>
          </p:nvPr>
        </p:nvSpPr>
        <p:spPr>
          <a:xfrm>
            <a:off x="4064000" y="6356352"/>
            <a:ext cx="3204901" cy="365125"/>
          </a:xfrm>
        </p:spPr>
        <p:txBody>
          <a:body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6659301"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6659301"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8128002" y="685800"/>
            <a:ext cx="3454399" cy="5486400"/>
          </a:xfrm>
        </p:spPr>
        <p:txBody>
          <a:bodyPr anchor="ctr"/>
          <a:lstStyle>
            <a:lvl1pPr marL="0" indent="0" algn="l">
              <a:buNone/>
              <a:defRPr>
                <a:solidFill>
                  <a:schemeClr val="bg1"/>
                </a:solidFill>
              </a:defRPr>
            </a:lvl1pPr>
            <a:lvl2pPr marL="451082" indent="0" algn="l">
              <a:buNone/>
              <a:defRPr>
                <a:solidFill>
                  <a:schemeClr val="bg1"/>
                </a:solidFill>
              </a:defRPr>
            </a:lvl2pPr>
            <a:lvl3pPr marL="914354" indent="0" algn="l">
              <a:buNone/>
              <a:defRPr>
                <a:solidFill>
                  <a:schemeClr val="bg1"/>
                </a:solidFill>
              </a:defRPr>
            </a:lvl3pPr>
            <a:lvl4pPr marL="1365437" indent="0" algn="l">
              <a:buNone/>
              <a:defRPr>
                <a:solidFill>
                  <a:schemeClr val="bg1"/>
                </a:solidFill>
              </a:defRPr>
            </a:lvl4pPr>
            <a:lvl5pPr marL="1828709" indent="0" algn="l">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9252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plit 1/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6299200" y="0"/>
            <a:ext cx="589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a:xfrm>
            <a:off x="609601" y="685801"/>
            <a:ext cx="5283200" cy="863600"/>
          </a:xfrm>
        </p:spPr>
        <p:txBody>
          <a:bodyPr anchor="t">
            <a:normAutofit/>
          </a:bodyPr>
          <a:lstStyle>
            <a:lvl1pPr>
              <a:defRPr sz="3733"/>
            </a:lvl1pPr>
          </a:lstStyle>
          <a:p>
            <a:r>
              <a:rPr lang="en-US"/>
              <a:t>Click to edit Master title style</a:t>
            </a:r>
          </a:p>
        </p:txBody>
      </p:sp>
      <p:sp>
        <p:nvSpPr>
          <p:cNvPr id="5" name="Date Placeholder 4"/>
          <p:cNvSpPr>
            <a:spLocks noGrp="1"/>
          </p:cNvSpPr>
          <p:nvPr>
            <p:ph type="dt" sz="half" idx="10"/>
          </p:nvPr>
        </p:nvSpPr>
        <p:spPr>
          <a:xfrm>
            <a:off x="609600" y="6356352"/>
            <a:ext cx="2743200" cy="365125"/>
          </a:xfrm>
          <a:prstGeom prst="rect">
            <a:avLst/>
          </a:prstGeom>
        </p:spPr>
        <p:txBody>
          <a:bodyPr/>
          <a:lstStyle/>
          <a:p>
            <a:r>
              <a:rPr lang="en-US"/>
              <a:t>DIGITAL SERVICE at VA</a:t>
            </a:r>
          </a:p>
        </p:txBody>
      </p:sp>
      <p:sp>
        <p:nvSpPr>
          <p:cNvPr id="6" name="Footer Placeholder 5"/>
          <p:cNvSpPr>
            <a:spLocks noGrp="1"/>
          </p:cNvSpPr>
          <p:nvPr>
            <p:ph type="ftr" sz="quarter" idx="11"/>
          </p:nvPr>
        </p:nvSpPr>
        <p:spPr>
          <a:xfrm>
            <a:off x="3352800" y="6356352"/>
            <a:ext cx="2540000" cy="365125"/>
          </a:xfrm>
        </p:spPr>
        <p:txBody>
          <a:body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609600" y="1701800"/>
            <a:ext cx="5283200" cy="447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609600" y="330200"/>
            <a:ext cx="52832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6759616" y="685800"/>
            <a:ext cx="4822785" cy="5486400"/>
          </a:xfrm>
        </p:spPr>
        <p:txBody>
          <a:bodyPr anchor="ctr"/>
          <a:lstStyle>
            <a:lvl1pPr marL="0" indent="0">
              <a:buNone/>
              <a:defRPr>
                <a:solidFill>
                  <a:schemeClr val="bg1"/>
                </a:solidFill>
              </a:defRPr>
            </a:lvl1pPr>
            <a:lvl2pPr marL="451082" indent="0">
              <a:buNone/>
              <a:defRPr>
                <a:solidFill>
                  <a:schemeClr val="bg1"/>
                </a:solidFill>
              </a:defRPr>
            </a:lvl2pPr>
            <a:lvl3pPr marL="914354" indent="0">
              <a:buNone/>
              <a:defRPr>
                <a:solidFill>
                  <a:schemeClr val="bg1"/>
                </a:solidFill>
              </a:defRPr>
            </a:lvl3pPr>
            <a:lvl4pPr marL="1365437" indent="0">
              <a:buNone/>
              <a:defRPr>
                <a:solidFill>
                  <a:schemeClr val="bg1"/>
                </a:solidFill>
              </a:defRPr>
            </a:lvl4pPr>
            <a:lvl5pPr marL="1828709"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37751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plit 1/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4470400" y="0"/>
            <a:ext cx="7721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Date Placeholder 4"/>
          <p:cNvSpPr>
            <a:spLocks noGrp="1"/>
          </p:cNvSpPr>
          <p:nvPr>
            <p:ph type="dt" sz="half" idx="10"/>
          </p:nvPr>
        </p:nvSpPr>
        <p:spPr>
          <a:xfrm>
            <a:off x="609600" y="6356352"/>
            <a:ext cx="2743200" cy="365125"/>
          </a:xfrm>
          <a:prstGeom prst="rect">
            <a:avLst/>
          </a:prstGeom>
        </p:spPr>
        <p:txBody>
          <a:bodyPr/>
          <a:lstStyle/>
          <a:p>
            <a:r>
              <a:rPr lang="en-US"/>
              <a:t>DIGITAL SERVICE at VA</a:t>
            </a:r>
          </a:p>
        </p:txBody>
      </p:sp>
      <p:sp>
        <p:nvSpPr>
          <p:cNvPr id="6" name="Footer Placeholder 5"/>
          <p:cNvSpPr>
            <a:spLocks noGrp="1"/>
          </p:cNvSpPr>
          <p:nvPr>
            <p:ph type="ftr" sz="quarter" idx="11"/>
          </p:nvPr>
        </p:nvSpPr>
        <p:spPr>
          <a:xfrm>
            <a:off x="4923100" y="6356352"/>
            <a:ext cx="3204901" cy="365125"/>
          </a:xfrm>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4923099" y="685800"/>
            <a:ext cx="6659300" cy="5486400"/>
          </a:xfrm>
        </p:spPr>
        <p:txBody>
          <a:bodyPr anchor="ctr"/>
          <a:lstStyle>
            <a:lvl1pPr marL="0" indent="0">
              <a:buNone/>
              <a:defRPr>
                <a:solidFill>
                  <a:schemeClr val="bg1"/>
                </a:solidFill>
              </a:defRPr>
            </a:lvl1pPr>
            <a:lvl2pPr marL="451082" indent="0">
              <a:buNone/>
              <a:defRPr>
                <a:solidFill>
                  <a:schemeClr val="bg1"/>
                </a:solidFill>
              </a:defRPr>
            </a:lvl2pPr>
            <a:lvl3pPr marL="914354" indent="0">
              <a:buNone/>
              <a:defRPr>
                <a:solidFill>
                  <a:schemeClr val="bg1"/>
                </a:solidFill>
              </a:defRPr>
            </a:lvl3pPr>
            <a:lvl4pPr marL="1365437" indent="0">
              <a:buNone/>
              <a:defRPr>
                <a:solidFill>
                  <a:schemeClr val="bg1"/>
                </a:solidFill>
              </a:defRPr>
            </a:lvl4pPr>
            <a:lvl5pPr marL="1828709"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15EB4C65-0043-874A-864A-C95B64D3195B}"/>
              </a:ext>
            </a:extLst>
          </p:cNvPr>
          <p:cNvSpPr>
            <a:spLocks noGrp="1"/>
          </p:cNvSpPr>
          <p:nvPr>
            <p:ph type="title"/>
          </p:nvPr>
        </p:nvSpPr>
        <p:spPr>
          <a:xfrm>
            <a:off x="609600" y="685800"/>
            <a:ext cx="3429000" cy="863600"/>
          </a:xfrm>
        </p:spPr>
        <p:txBody>
          <a:bodyPr anchor="t">
            <a:noAutofit/>
          </a:bodyPr>
          <a:lstStyle>
            <a:lvl1pPr>
              <a:defRPr sz="3733"/>
            </a:lvl1pPr>
          </a:lstStyle>
          <a:p>
            <a:r>
              <a:rPr lang="en-US"/>
              <a:t>Click to edit Master title style</a:t>
            </a:r>
          </a:p>
        </p:txBody>
      </p:sp>
      <p:sp>
        <p:nvSpPr>
          <p:cNvPr id="13" name="Content Placeholder 6">
            <a:extLst>
              <a:ext uri="{FF2B5EF4-FFF2-40B4-BE49-F238E27FC236}">
                <a16:creationId xmlns:a16="http://schemas.microsoft.com/office/drawing/2014/main" id="{4516BD91-5D0B-F146-9E8A-B5D6EB7DA282}"/>
              </a:ext>
            </a:extLst>
          </p:cNvPr>
          <p:cNvSpPr>
            <a:spLocks noGrp="1"/>
          </p:cNvSpPr>
          <p:nvPr>
            <p:ph sz="quarter" idx="14"/>
          </p:nvPr>
        </p:nvSpPr>
        <p:spPr>
          <a:xfrm>
            <a:off x="609600" y="1701802"/>
            <a:ext cx="3429000" cy="4470399"/>
          </a:xfrm>
        </p:spPr>
        <p:txBody>
          <a:bodyPr>
            <a:noAutofit/>
          </a:bodyPr>
          <a:lstStyle>
            <a:lvl1pPr marL="0" indent="0">
              <a:buNone/>
              <a:defRPr sz="1867"/>
            </a:lvl1pPr>
            <a:lvl2pPr marL="451082" indent="0">
              <a:buNone/>
              <a:defRPr sz="1867"/>
            </a:lvl2pPr>
            <a:lvl3pPr marL="914354" indent="0">
              <a:buNone/>
              <a:defRPr sz="1867"/>
            </a:lvl3pPr>
            <a:lvl4pPr marL="1365437" indent="0">
              <a:buNone/>
              <a:defRPr sz="1867"/>
            </a:lvl4pPr>
            <a:lvl5pPr marL="1828709" indent="0">
              <a:buNone/>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923D814B-1F62-5848-AF4F-13F1D0486BA9}"/>
              </a:ext>
            </a:extLst>
          </p:cNvPr>
          <p:cNvSpPr>
            <a:spLocks noGrp="1"/>
          </p:cNvSpPr>
          <p:nvPr>
            <p:ph type="body" sz="quarter" idx="13"/>
          </p:nvPr>
        </p:nvSpPr>
        <p:spPr>
          <a:xfrm>
            <a:off x="609600" y="330200"/>
            <a:ext cx="34290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Click to edit Master text styles</a:t>
            </a:r>
          </a:p>
        </p:txBody>
      </p:sp>
    </p:spTree>
    <p:extLst>
      <p:ext uri="{BB962C8B-B14F-4D97-AF65-F5344CB8AC3E}">
        <p14:creationId xmlns:p14="http://schemas.microsoft.com/office/powerpoint/2010/main" val="13604066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2"/>
            <a:ext cx="2743200" cy="365125"/>
          </a:xfrm>
          <a:prstGeom prst="rect">
            <a:avLst/>
          </a:prstGeom>
        </p:spPr>
        <p:txBody>
          <a:bodyPr/>
          <a:lstStyle/>
          <a:p>
            <a:r>
              <a:rPr lang="en-US"/>
              <a:t>DIGITAL SERVICE at VA</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10668000" y="6356352"/>
            <a:ext cx="914400" cy="365125"/>
          </a:xfrm>
          <a:prstGeom prst="rect">
            <a:avLst/>
          </a:prstGeom>
        </p:spPr>
        <p:txBody>
          <a:bodyPr/>
          <a:lstStyle/>
          <a:p>
            <a:fld id="{C9F7588F-6348-F24B-A92C-146CC9ED7FC5}" type="slidenum">
              <a:rPr lang="en-US" smtClean="0"/>
              <a:t>‹#›</a:t>
            </a:fld>
            <a:endParaRPr lang="en-US"/>
          </a:p>
        </p:txBody>
      </p:sp>
    </p:spTree>
    <p:extLst>
      <p:ext uri="{BB962C8B-B14F-4D97-AF65-F5344CB8AC3E}">
        <p14:creationId xmlns:p14="http://schemas.microsoft.com/office/powerpoint/2010/main" val="152616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10058400" cy="839787"/>
          </a:xfrm>
        </p:spPr>
        <p:txBody>
          <a:bodyPr anchor="t"/>
          <a:lstStyle>
            <a:lvl1pPr>
              <a:defRPr/>
            </a:lvl1pPr>
          </a:lstStyle>
          <a:p>
            <a:r>
              <a:rPr lang="en-US"/>
              <a:t>Click to edit Master title style</a:t>
            </a:r>
          </a:p>
        </p:txBody>
      </p:sp>
      <p:sp>
        <p:nvSpPr>
          <p:cNvPr id="3" name="Content Placeholder 2"/>
          <p:cNvSpPr>
            <a:spLocks noGrp="1"/>
          </p:cNvSpPr>
          <p:nvPr>
            <p:ph idx="1"/>
          </p:nvPr>
        </p:nvSpPr>
        <p:spPr>
          <a:xfrm>
            <a:off x="609600" y="1701801"/>
            <a:ext cx="10058400" cy="4470400"/>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743200" cy="365125"/>
          </a:xfrm>
          <a:prstGeom prst="rect">
            <a:avLst/>
          </a:prstGeom>
        </p:spPr>
        <p:txBody>
          <a:bodyPr/>
          <a:lstStyle>
            <a:lvl1pPr>
              <a:defRPr/>
            </a:lvl1pPr>
          </a:lstStyle>
          <a:p>
            <a:r>
              <a:rPr lang="en-US"/>
              <a:t>DIGITAL SERVICE at VA</a:t>
            </a: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a:xfrm>
            <a:off x="10668000" y="6356352"/>
            <a:ext cx="914400" cy="365125"/>
          </a:xfrm>
          <a:prstGeom prst="rect">
            <a:avLst/>
          </a:prstGeom>
        </p:spPr>
        <p:txBody>
          <a:bodyPr/>
          <a:lstStyle>
            <a:lvl1pPr>
              <a:defRPr/>
            </a:lvl1pPr>
          </a:lstStyle>
          <a:p>
            <a:fld id="{C9F7588F-6348-F24B-A92C-146CC9ED7FC5}" type="slidenum">
              <a:rPr lang="en-US" smtClean="0"/>
              <a:pPr/>
              <a:t>‹#›</a:t>
            </a:fld>
            <a:endParaRPr lang="en-US"/>
          </a:p>
        </p:txBody>
      </p:sp>
      <p:sp>
        <p:nvSpPr>
          <p:cNvPr id="8" name="Text Placeholder 7">
            <a:extLst>
              <a:ext uri="{FF2B5EF4-FFF2-40B4-BE49-F238E27FC236}">
                <a16:creationId xmlns:a16="http://schemas.microsoft.com/office/drawing/2014/main" id="{D2B6573B-C9A5-FA4C-93D9-C3ECE5A4EE7C}"/>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2670752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dar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3" name="Footer Placeholder 2"/>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4" name="Slide Number Placeholder 3"/>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Tree>
    <p:extLst>
      <p:ext uri="{BB962C8B-B14F-4D97-AF65-F5344CB8AC3E}">
        <p14:creationId xmlns:p14="http://schemas.microsoft.com/office/powerpoint/2010/main" val="12214696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457200"/>
            <a:fld id="{D983F1FA-211D-3044-9E35-958DFBC26156}" type="slidenum">
              <a:rPr lang="en-US" smtClean="0">
                <a:solidFill>
                  <a:prstClr val="white"/>
                </a:solidFill>
              </a:rPr>
              <a:pPr defTabSz="457200"/>
              <a:t>‹#›</a:t>
            </a:fld>
            <a:endParaRPr lang="en-US">
              <a:solidFill>
                <a:prstClr val="white"/>
              </a:solidFill>
            </a:endParaRPr>
          </a:p>
        </p:txBody>
      </p:sp>
      <p:sp>
        <p:nvSpPr>
          <p:cNvPr id="4" name="Rectangle 3"/>
          <p:cNvSpPr/>
          <p:nvPr userDrawn="1"/>
        </p:nvSpPr>
        <p:spPr>
          <a:xfrm>
            <a:off x="0" y="-76200"/>
            <a:ext cx="12192000" cy="731520"/>
          </a:xfrm>
          <a:prstGeom prst="rect">
            <a:avLst/>
          </a:prstGeom>
          <a:solidFill>
            <a:schemeClr val="tx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pPr algn="ctr" defTabSz="457200"/>
            <a:endParaRPr lang="en-US" sz="1800">
              <a:solidFill>
                <a:prstClr val="white"/>
              </a:solidFill>
            </a:endParaRPr>
          </a:p>
        </p:txBody>
      </p:sp>
      <p:sp>
        <p:nvSpPr>
          <p:cNvPr id="5" name="Title 1"/>
          <p:cNvSpPr>
            <a:spLocks noGrp="1"/>
          </p:cNvSpPr>
          <p:nvPr>
            <p:ph type="title" hasCustomPrompt="1"/>
          </p:nvPr>
        </p:nvSpPr>
        <p:spPr>
          <a:xfrm>
            <a:off x="0" y="-76200"/>
            <a:ext cx="12192000" cy="731520"/>
          </a:xfrm>
        </p:spPr>
        <p:txBody>
          <a:bodyPr>
            <a:normAutofit/>
          </a:bodyPr>
          <a:lstStyle>
            <a:lvl1pPr>
              <a:defRPr b="1" baseline="0">
                <a:solidFill>
                  <a:schemeClr val="bg1"/>
                </a:solidFill>
              </a:defRPr>
            </a:lvl1pPr>
          </a:lstStyle>
          <a:p>
            <a:r>
              <a:rPr lang="en-US" sz="3600"/>
              <a:t>Click to edit Slide Maser Style</a:t>
            </a:r>
            <a:endParaRPr lang="en-US" sz="3600" u="sng"/>
          </a:p>
        </p:txBody>
      </p:sp>
    </p:spTree>
    <p:extLst>
      <p:ext uri="{BB962C8B-B14F-4D97-AF65-F5344CB8AC3E}">
        <p14:creationId xmlns:p14="http://schemas.microsoft.com/office/powerpoint/2010/main" val="337551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1"/>
            <a:ext cx="10058400" cy="839787"/>
          </a:xfrm>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609600" y="1701801"/>
            <a:ext cx="10058400" cy="4470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8" name="Text Placeholder 7">
            <a:extLst>
              <a:ext uri="{FF2B5EF4-FFF2-40B4-BE49-F238E27FC236}">
                <a16:creationId xmlns:a16="http://schemas.microsoft.com/office/drawing/2014/main" id="{D2B6573B-C9A5-FA4C-93D9-C3ECE5A4EE7C}"/>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638388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vl1pPr>
          </a:lstStyle>
          <a:p>
            <a:r>
              <a:rPr lang="en-US"/>
              <a:t>Click to edit Master title style</a:t>
            </a:r>
          </a:p>
        </p:txBody>
      </p:sp>
      <p:sp>
        <p:nvSpPr>
          <p:cNvPr id="3" name="Content Placeholder 2"/>
          <p:cNvSpPr>
            <a:spLocks noGrp="1"/>
          </p:cNvSpPr>
          <p:nvPr>
            <p:ph sz="half" idx="1"/>
          </p:nvPr>
        </p:nvSpPr>
        <p:spPr>
          <a:xfrm>
            <a:off x="609600" y="2475722"/>
            <a:ext cx="5283200" cy="370124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2475722"/>
            <a:ext cx="5283200" cy="3701244"/>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lvl1pPr>
          </a:lstStyle>
          <a:p>
            <a:r>
              <a:rPr lang="en-US"/>
              <a:t>DIGITAL SERVICE at VA</a:t>
            </a:r>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1BD5B222-466A-E941-B7BC-54811912AF0A}"/>
              </a:ext>
            </a:extLst>
          </p:cNvPr>
          <p:cNvSpPr>
            <a:spLocks noGrp="1"/>
          </p:cNvSpPr>
          <p:nvPr>
            <p:ph idx="14"/>
          </p:nvPr>
        </p:nvSpPr>
        <p:spPr>
          <a:xfrm>
            <a:off x="609600" y="1701801"/>
            <a:ext cx="10058400" cy="597704"/>
          </a:xfrm>
        </p:spPr>
        <p:txBody>
          <a:bodyPr/>
          <a:lstStyle>
            <a:lvl1pPr marL="0" indent="0">
              <a:buNone/>
              <a:defRPr/>
            </a:lvl1pPr>
          </a:lstStyle>
          <a:p>
            <a:pPr lvl="0"/>
            <a:r>
              <a:rPr lang="en-US"/>
              <a:t>Edit Master text styles</a:t>
            </a:r>
          </a:p>
        </p:txBody>
      </p:sp>
      <p:sp>
        <p:nvSpPr>
          <p:cNvPr id="11" name="Text Placeholder 7">
            <a:extLst>
              <a:ext uri="{FF2B5EF4-FFF2-40B4-BE49-F238E27FC236}">
                <a16:creationId xmlns:a16="http://schemas.microsoft.com/office/drawing/2014/main" id="{8F416920-8ABE-7F43-92C4-921C12ACC80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bg2"/>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37598826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609600" y="2475722"/>
            <a:ext cx="5283200" cy="37012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2475722"/>
            <a:ext cx="5283200" cy="37012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2"/>
            <a:ext cx="2743200" cy="365125"/>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10668000" y="6356352"/>
            <a:ext cx="914400" cy="365125"/>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1BD5B222-466A-E941-B7BC-54811912AF0A}"/>
              </a:ext>
            </a:extLst>
          </p:cNvPr>
          <p:cNvSpPr>
            <a:spLocks noGrp="1"/>
          </p:cNvSpPr>
          <p:nvPr>
            <p:ph idx="14"/>
          </p:nvPr>
        </p:nvSpPr>
        <p:spPr>
          <a:xfrm>
            <a:off x="609600" y="1701801"/>
            <a:ext cx="10058400" cy="597704"/>
          </a:xfrm>
        </p:spPr>
        <p:txBody>
          <a:bodyPr/>
          <a:lstStyle>
            <a:lvl1pPr marL="0" indent="0">
              <a:buNone/>
              <a:defRPr>
                <a:solidFill>
                  <a:schemeClr val="bg1"/>
                </a:solidFill>
              </a:defRPr>
            </a:lvl1pPr>
          </a:lstStyle>
          <a:p>
            <a:pPr lvl="0"/>
            <a:r>
              <a:rPr lang="en-US"/>
              <a:t>Edit Master text styles</a:t>
            </a:r>
          </a:p>
        </p:txBody>
      </p:sp>
      <p:sp>
        <p:nvSpPr>
          <p:cNvPr id="11" name="Text Placeholder 7">
            <a:extLst>
              <a:ext uri="{FF2B5EF4-FFF2-40B4-BE49-F238E27FC236}">
                <a16:creationId xmlns:a16="http://schemas.microsoft.com/office/drawing/2014/main" id="{8F416920-8ABE-7F43-92C4-921C12ACC809}"/>
              </a:ext>
            </a:extLst>
          </p:cNvPr>
          <p:cNvSpPr>
            <a:spLocks noGrp="1"/>
          </p:cNvSpPr>
          <p:nvPr>
            <p:ph type="body" sz="quarter" idx="13"/>
          </p:nvPr>
        </p:nvSpPr>
        <p:spPr>
          <a:xfrm>
            <a:off x="609600" y="330200"/>
            <a:ext cx="10058400" cy="355600"/>
          </a:xfrm>
        </p:spPr>
        <p:txBody>
          <a:bodyPr anchor="t">
            <a:noAutofit/>
          </a:bodyPr>
          <a:lstStyle>
            <a:lvl1pPr marL="0" indent="0">
              <a:buNone/>
              <a:defRPr sz="1600" b="1" cap="all" spc="67" baseline="0">
                <a:solidFill>
                  <a:schemeClr val="tx1">
                    <a:lumMod val="20000"/>
                    <a:lumOff val="80000"/>
                  </a:schemeClr>
                </a:solidFill>
              </a:defRPr>
            </a:lvl1pPr>
            <a:lvl2pPr>
              <a:defRPr sz="1333"/>
            </a:lvl2pPr>
            <a:lvl3pPr>
              <a:defRPr sz="1333"/>
            </a:lvl3pPr>
            <a:lvl4pPr>
              <a:defRPr sz="1333"/>
            </a:lvl4pPr>
            <a:lvl5pPr>
              <a:defRPr sz="1333"/>
            </a:lvl5pPr>
          </a:lstStyle>
          <a:p>
            <a:pPr lvl="0"/>
            <a:r>
              <a:rPr lang="en-US"/>
              <a:t>Edit Master text styles</a:t>
            </a:r>
          </a:p>
        </p:txBody>
      </p:sp>
    </p:spTree>
    <p:extLst>
      <p:ext uri="{BB962C8B-B14F-4D97-AF65-F5344CB8AC3E}">
        <p14:creationId xmlns:p14="http://schemas.microsoft.com/office/powerpoint/2010/main" val="2850875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29" Type="http://schemas.openxmlformats.org/officeDocument/2006/relationships/slideLayout" Target="../slideLayouts/slideLayout59.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theme" Target="../theme/theme2.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31" Type="http://schemas.openxmlformats.org/officeDocument/2006/relationships/slideLayout" Target="../slideLayouts/slideLayout61.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85801"/>
            <a:ext cx="10058400" cy="83978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09600" y="1701802"/>
            <a:ext cx="10058400" cy="44704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743200" cy="365125"/>
          </a:xfrm>
          <a:prstGeom prst="rect">
            <a:avLst/>
          </a:prstGeom>
        </p:spPr>
        <p:txBody>
          <a:bodyPr vert="horz" lIns="91440" tIns="45720" rIns="91440" bIns="45720" rtlCol="0" anchor="ctr"/>
          <a:lstStyle>
            <a:lvl1pPr algn="l">
              <a:defRPr sz="1067" b="1" spc="133" baseline="0">
                <a:solidFill>
                  <a:schemeClr val="bg2"/>
                </a:solidFill>
                <a:latin typeface="Calibri" panose="020F0502020204030204" pitchFamily="34" charset="0"/>
                <a:ea typeface="Source Sans Pro" panose="020B0503030403020204" pitchFamily="34" charset="0"/>
              </a:defRPr>
            </a:lvl1pPr>
          </a:lstStyle>
          <a:p>
            <a:r>
              <a:rPr lang="en-US"/>
              <a:t>DIGITAL SERVICE at VA</a:t>
            </a: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bg2"/>
                </a:solidFill>
                <a:latin typeface="Calibri" panose="020F0502020204030204" pitchFamily="34" charset="0"/>
                <a:ea typeface="Source Sans Pro" panose="020B0503030403020204" pitchFamily="34" charset="0"/>
              </a:defRPr>
            </a:lvl1pPr>
          </a:lstStyle>
          <a:p>
            <a:endParaRPr lang="en-US"/>
          </a:p>
        </p:txBody>
      </p:sp>
      <p:sp>
        <p:nvSpPr>
          <p:cNvPr id="6" name="Slide Number Placeholder 5"/>
          <p:cNvSpPr>
            <a:spLocks noGrp="1"/>
          </p:cNvSpPr>
          <p:nvPr>
            <p:ph type="sldNum" sz="quarter" idx="4"/>
          </p:nvPr>
        </p:nvSpPr>
        <p:spPr>
          <a:xfrm>
            <a:off x="10668000" y="6356352"/>
            <a:ext cx="914400" cy="365125"/>
          </a:xfrm>
          <a:prstGeom prst="rect">
            <a:avLst/>
          </a:prstGeom>
        </p:spPr>
        <p:txBody>
          <a:bodyPr vert="horz" lIns="91440" tIns="45720" rIns="91440" bIns="45720" rtlCol="0" anchor="ctr"/>
          <a:lstStyle>
            <a:lvl1pPr algn="r">
              <a:defRPr sz="1200">
                <a:solidFill>
                  <a:schemeClr val="bg2"/>
                </a:solidFill>
                <a:latin typeface="Calibri" panose="020F0502020204030204" pitchFamily="34" charset="0"/>
                <a:ea typeface="Source Sans Pro" panose="020B0503030403020204" pitchFamily="34" charset="0"/>
              </a:defRPr>
            </a:lvl1pPr>
          </a:lstStyle>
          <a:p>
            <a:fld id="{C9F7588F-6348-F24B-A92C-146CC9ED7FC5}" type="slidenum">
              <a:rPr lang="en-US" smtClean="0"/>
              <a:pPr/>
              <a:t>‹#›</a:t>
            </a:fld>
            <a:endParaRPr lang="en-US"/>
          </a:p>
        </p:txBody>
      </p:sp>
    </p:spTree>
    <p:extLst>
      <p:ext uri="{BB962C8B-B14F-4D97-AF65-F5344CB8AC3E}">
        <p14:creationId xmlns:p14="http://schemas.microsoft.com/office/powerpoint/2010/main" val="1200270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354" rtl="0" eaLnBrk="1" latinLnBrk="0" hangingPunct="1">
        <a:lnSpc>
          <a:spcPct val="100000"/>
        </a:lnSpc>
        <a:spcBef>
          <a:spcPct val="0"/>
        </a:spcBef>
        <a:buNone/>
        <a:defRPr sz="3733" b="1" i="0" kern="1200">
          <a:solidFill>
            <a:schemeClr val="accent1"/>
          </a:solidFill>
          <a:latin typeface="Calibri" panose="020F0502020204030204" pitchFamily="34" charset="0"/>
          <a:ea typeface="Source Sans Pro" panose="020B0503030403020204" pitchFamily="34" charset="0"/>
          <a:cs typeface="+mj-cs"/>
        </a:defRPr>
      </a:lvl1pPr>
    </p:titleStyle>
    <p:bodyStyle>
      <a:lvl1pPr marL="304784" indent="-304784" algn="l" defTabSz="914354"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Calibri" panose="020F0502020204030204" pitchFamily="34" charset="0"/>
          <a:ea typeface="Source Sans Pro" panose="020B0503030403020204" pitchFamily="34" charset="0"/>
          <a:cs typeface="+mn-cs"/>
        </a:defRPr>
      </a:lvl1pPr>
      <a:lvl2pPr marL="755866" indent="-304784" algn="l" defTabSz="914354"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Calibri" panose="020F0502020204030204" pitchFamily="34" charset="0"/>
          <a:ea typeface="Source Sans Pro" panose="020B0503030403020204" pitchFamily="34" charset="0"/>
          <a:cs typeface="+mn-cs"/>
        </a:defRPr>
      </a:lvl2pPr>
      <a:lvl3pPr marL="1219140" indent="-304784" algn="l" defTabSz="914354"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Calibri" panose="020F0502020204030204" pitchFamily="34" charset="0"/>
          <a:ea typeface="Source Sans Pro" panose="020B0503030403020204" pitchFamily="34" charset="0"/>
          <a:cs typeface="+mn-cs"/>
        </a:defRPr>
      </a:lvl3pPr>
      <a:lvl4pPr marL="1670221" indent="-304784" algn="l" defTabSz="914354"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Calibri" panose="020F0502020204030204" pitchFamily="34" charset="0"/>
          <a:ea typeface="Source Sans Pro" panose="020B0503030403020204" pitchFamily="34" charset="0"/>
          <a:cs typeface="+mn-cs"/>
        </a:defRPr>
      </a:lvl4pPr>
      <a:lvl5pPr marL="2133493" indent="-304784" algn="l" defTabSz="914354"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Calibri" panose="020F0502020204030204" pitchFamily="34" charset="0"/>
          <a:ea typeface="Source Sans Pro" panose="020B0503030403020204" pitchFamily="34" charset="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pos="720">
          <p15:clr>
            <a:srgbClr val="F26B43"/>
          </p15:clr>
        </p15:guide>
        <p15:guide id="6" pos="5040">
          <p15:clr>
            <a:srgbClr val="F26B43"/>
          </p15:clr>
        </p15:guide>
        <p15:guide id="7" orient="horz" pos="156">
          <p15:clr>
            <a:srgbClr val="F26B43"/>
          </p15:clr>
        </p15:guide>
        <p15:guide id="8" orient="horz" pos="324">
          <p15:clr>
            <a:srgbClr val="F26B43"/>
          </p15:clr>
        </p15:guide>
        <p15:guide id="9" orient="horz" pos="732">
          <p15:clr>
            <a:srgbClr val="F26B43"/>
          </p15:clr>
        </p15:guide>
        <p15:guide id="10" orient="horz" pos="804">
          <p15:clr>
            <a:srgbClr val="F26B43"/>
          </p15:clr>
        </p15:guide>
        <p15:guide id="11" orient="horz" pos="2916">
          <p15:clr>
            <a:srgbClr val="F26B43"/>
          </p15:clr>
        </p15:guide>
        <p15:guide id="12" pos="2016">
          <p15:clr>
            <a:srgbClr val="F26B43"/>
          </p15:clr>
        </p15:guide>
        <p15:guide id="13" pos="3744">
          <p15:clr>
            <a:srgbClr val="F26B43"/>
          </p15:clr>
        </p15:guide>
        <p15:guide id="14" pos="2976">
          <p15:clr>
            <a:srgbClr val="F26B43"/>
          </p15:clr>
        </p15:guide>
        <p15:guide id="15" pos="2784">
          <p15:clr>
            <a:srgbClr val="F26B43"/>
          </p15:clr>
        </p15:guide>
        <p15:guide id="16" pos="3840">
          <p15:clr>
            <a:srgbClr val="F26B43"/>
          </p15:clr>
        </p15:guide>
        <p15:guide id="17" pos="3648">
          <p15:clr>
            <a:srgbClr val="F26B43"/>
          </p15:clr>
        </p15:guide>
        <p15:guide id="18" pos="2112">
          <p15:clr>
            <a:srgbClr val="F26B43"/>
          </p15:clr>
        </p15:guide>
        <p15:guide id="19" pos="192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85801"/>
            <a:ext cx="10058400" cy="83978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09600" y="1701802"/>
            <a:ext cx="10058400" cy="44704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743200" cy="365125"/>
          </a:xfrm>
          <a:prstGeom prst="rect">
            <a:avLst/>
          </a:prstGeom>
        </p:spPr>
        <p:txBody>
          <a:bodyPr vert="horz" lIns="91440" tIns="45720" rIns="91440" bIns="45720" rtlCol="0" anchor="ctr"/>
          <a:lstStyle>
            <a:lvl1pPr algn="l">
              <a:defRPr sz="1067" b="1" spc="133" baseline="0">
                <a:solidFill>
                  <a:schemeClr val="bg2"/>
                </a:solidFill>
                <a:latin typeface="Calibri" panose="020F0502020204030204" pitchFamily="34" charset="0"/>
              </a:defRPr>
            </a:lvl1pPr>
          </a:lstStyle>
          <a:p>
            <a:r>
              <a:rPr lang="en-US"/>
              <a:t>DIGITAL SERVICE at VA</a:t>
            </a: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bg2"/>
                </a:solidFill>
                <a:latin typeface="Calibri" panose="020F0502020204030204" pitchFamily="34" charset="0"/>
              </a:defRPr>
            </a:lvl1pPr>
          </a:lstStyle>
          <a:p>
            <a:endParaRPr lang="en-US"/>
          </a:p>
        </p:txBody>
      </p:sp>
      <p:sp>
        <p:nvSpPr>
          <p:cNvPr id="6" name="Slide Number Placeholder 5"/>
          <p:cNvSpPr>
            <a:spLocks noGrp="1"/>
          </p:cNvSpPr>
          <p:nvPr>
            <p:ph type="sldNum" sz="quarter" idx="4"/>
          </p:nvPr>
        </p:nvSpPr>
        <p:spPr>
          <a:xfrm>
            <a:off x="10668000" y="6356352"/>
            <a:ext cx="914400" cy="365125"/>
          </a:xfrm>
          <a:prstGeom prst="rect">
            <a:avLst/>
          </a:prstGeom>
        </p:spPr>
        <p:txBody>
          <a:bodyPr vert="horz" lIns="91440" tIns="45720" rIns="91440" bIns="45720" rtlCol="0" anchor="ctr"/>
          <a:lstStyle>
            <a:lvl1pPr algn="r">
              <a:defRPr sz="1200">
                <a:solidFill>
                  <a:schemeClr val="bg2"/>
                </a:solidFill>
                <a:latin typeface="Calibri" panose="020F0502020204030204" pitchFamily="34" charset="0"/>
              </a:defRPr>
            </a:lvl1pPr>
          </a:lstStyle>
          <a:p>
            <a:fld id="{C9F7588F-6348-F24B-A92C-146CC9ED7FC5}" type="slidenum">
              <a:rPr lang="en-US" smtClean="0"/>
              <a:pPr/>
              <a:t>‹#›</a:t>
            </a:fld>
            <a:endParaRPr lang="en-US"/>
          </a:p>
        </p:txBody>
      </p:sp>
    </p:spTree>
    <p:extLst>
      <p:ext uri="{BB962C8B-B14F-4D97-AF65-F5344CB8AC3E}">
        <p14:creationId xmlns:p14="http://schemas.microsoft.com/office/powerpoint/2010/main" val="1963733631"/>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Lst>
  <p:hf hdr="0"/>
  <p:txStyles>
    <p:titleStyle>
      <a:lvl1pPr algn="l" defTabSz="914354" rtl="0" eaLnBrk="1" latinLnBrk="0" hangingPunct="1">
        <a:lnSpc>
          <a:spcPct val="100000"/>
        </a:lnSpc>
        <a:spcBef>
          <a:spcPct val="0"/>
        </a:spcBef>
        <a:buNone/>
        <a:defRPr sz="3733" b="1" i="0" kern="1200">
          <a:solidFill>
            <a:schemeClr val="accent1"/>
          </a:solidFill>
          <a:latin typeface="Calibri" panose="020F0502020204030204" pitchFamily="34" charset="0"/>
          <a:ea typeface="+mj-ea"/>
          <a:cs typeface="+mj-cs"/>
        </a:defRPr>
      </a:lvl1pPr>
    </p:titleStyle>
    <p:bodyStyle>
      <a:lvl1pPr marL="304784" indent="-304784" algn="l" defTabSz="914354"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Calibri" panose="020F0502020204030204" pitchFamily="34" charset="0"/>
          <a:ea typeface="+mn-ea"/>
          <a:cs typeface="+mn-cs"/>
        </a:defRPr>
      </a:lvl1pPr>
      <a:lvl2pPr marL="755866" indent="-304784" algn="l" defTabSz="914354"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Calibri" panose="020F0502020204030204" pitchFamily="34" charset="0"/>
          <a:ea typeface="+mn-ea"/>
          <a:cs typeface="+mn-cs"/>
        </a:defRPr>
      </a:lvl2pPr>
      <a:lvl3pPr marL="1219140" indent="-304784" algn="l" defTabSz="914354"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Calibri" panose="020F0502020204030204" pitchFamily="34" charset="0"/>
          <a:ea typeface="+mn-ea"/>
          <a:cs typeface="+mn-cs"/>
        </a:defRPr>
      </a:lvl3pPr>
      <a:lvl4pPr marL="1670221" indent="-304784" algn="l" defTabSz="914354"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Calibri" panose="020F0502020204030204" pitchFamily="34" charset="0"/>
          <a:ea typeface="+mn-ea"/>
          <a:cs typeface="+mn-cs"/>
        </a:defRPr>
      </a:lvl4pPr>
      <a:lvl5pPr marL="2133493" indent="-304784" algn="l" defTabSz="914354" rtl="0" eaLnBrk="1" latinLnBrk="0" hangingPunct="1">
        <a:lnSpc>
          <a:spcPct val="120000"/>
        </a:lnSpc>
        <a:spcBef>
          <a:spcPts val="0"/>
        </a:spcBef>
        <a:spcAft>
          <a:spcPts val="800"/>
        </a:spcAft>
        <a:buFont typeface="Arial" panose="020B0604020202020204" pitchFamily="34" charset="0"/>
        <a:buChar char="•"/>
        <a:defRPr sz="2667" kern="1200">
          <a:solidFill>
            <a:schemeClr val="tx2"/>
          </a:solidFill>
          <a:latin typeface="Calibri" panose="020F0502020204030204" pitchFamily="34"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pos="720">
          <p15:clr>
            <a:srgbClr val="F26B43"/>
          </p15:clr>
        </p15:guide>
        <p15:guide id="6" pos="5040">
          <p15:clr>
            <a:srgbClr val="F26B43"/>
          </p15:clr>
        </p15:guide>
        <p15:guide id="7" orient="horz" pos="156">
          <p15:clr>
            <a:srgbClr val="F26B43"/>
          </p15:clr>
        </p15:guide>
        <p15:guide id="8" orient="horz" pos="324">
          <p15:clr>
            <a:srgbClr val="F26B43"/>
          </p15:clr>
        </p15:guide>
        <p15:guide id="9" orient="horz" pos="732">
          <p15:clr>
            <a:srgbClr val="F26B43"/>
          </p15:clr>
        </p15:guide>
        <p15:guide id="10" orient="horz" pos="804">
          <p15:clr>
            <a:srgbClr val="F26B43"/>
          </p15:clr>
        </p15:guide>
        <p15:guide id="11" orient="horz" pos="2916">
          <p15:clr>
            <a:srgbClr val="F26B43"/>
          </p15:clr>
        </p15:guide>
        <p15:guide id="12" pos="2016">
          <p15:clr>
            <a:srgbClr val="F26B43"/>
          </p15:clr>
        </p15:guide>
        <p15:guide id="13" pos="3744">
          <p15:clr>
            <a:srgbClr val="F26B43"/>
          </p15:clr>
        </p15:guide>
        <p15:guide id="14" pos="2976">
          <p15:clr>
            <a:srgbClr val="F26B43"/>
          </p15:clr>
        </p15:guide>
        <p15:guide id="15" pos="2784">
          <p15:clr>
            <a:srgbClr val="F26B43"/>
          </p15:clr>
        </p15:guide>
        <p15:guide id="16" pos="3840">
          <p15:clr>
            <a:srgbClr val="F26B43"/>
          </p15:clr>
        </p15:guide>
        <p15:guide id="17" pos="3648">
          <p15:clr>
            <a:srgbClr val="F26B43"/>
          </p15:clr>
        </p15:guide>
        <p15:guide id="18" pos="2112">
          <p15:clr>
            <a:srgbClr val="F26B43"/>
          </p15:clr>
        </p15:guide>
        <p15:guide id="19" pos="19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2E8A574D-84D0-0444-A071-BD19A924E107}"/>
              </a:ext>
            </a:extLst>
          </p:cNvPr>
          <p:cNvSpPr txBox="1">
            <a:spLocks/>
          </p:cNvSpPr>
          <p:nvPr/>
        </p:nvSpPr>
        <p:spPr>
          <a:xfrm>
            <a:off x="1524000" y="3429000"/>
            <a:ext cx="8928485" cy="1053629"/>
          </a:xfrm>
          <a:prstGeom prst="rect">
            <a:avLst/>
          </a:prstGeom>
        </p:spPr>
        <p:txBody>
          <a:bodyPr vert="horz" lIns="121920" tIns="60960" rIns="121920" bIns="60960" rtlCol="0" anchor="t">
            <a:noAutofit/>
          </a:bodyPr>
          <a:lstStyle>
            <a:lvl1pPr algn="l" defTabSz="685800" rtl="0" eaLnBrk="1" latinLnBrk="0" hangingPunct="1">
              <a:lnSpc>
                <a:spcPct val="100000"/>
              </a:lnSpc>
              <a:spcBef>
                <a:spcPct val="0"/>
              </a:spcBef>
              <a:buNone/>
              <a:defRPr sz="2800" b="1" i="0" kern="1200">
                <a:solidFill>
                  <a:schemeClr val="accent1"/>
                </a:solidFill>
                <a:latin typeface="Avenir Heavy" panose="02000503020000020003" pitchFamily="2" charset="0"/>
                <a:ea typeface="+mj-ea"/>
                <a:cs typeface="+mj-cs"/>
              </a:defRPr>
            </a:lvl1pPr>
          </a:lstStyle>
          <a:p>
            <a:pPr marL="0" marR="0" lvl="0" indent="0" algn="ctr" defTabSz="914354" rtl="0" eaLnBrk="1" fontAlgn="auto" latinLnBrk="0" hangingPunct="1">
              <a:spcBef>
                <a:spcPct val="0"/>
              </a:spcBef>
              <a:spcAft>
                <a:spcPts val="0"/>
              </a:spcAft>
              <a:buClrTx/>
              <a:buSzTx/>
              <a:buFontTx/>
              <a:buNone/>
              <a:tabLst/>
              <a:defRPr/>
            </a:pPr>
            <a:r>
              <a:rPr lang="en-US" sz="3600" b="0" dirty="0">
                <a:solidFill>
                  <a:srgbClr val="FFFFFF"/>
                </a:solidFill>
                <a:latin typeface="Calibri" panose="020F0502020204030204" pitchFamily="34" charset="0"/>
                <a:ea typeface="Source Sans Pro" panose="020B0503030403020204" pitchFamily="34" charset="0"/>
              </a:rPr>
              <a:t>Adding preferred name, pronouns, gender identity, and sexual orientation to VA.gov</a:t>
            </a:r>
            <a:endParaRPr kumimoji="0" lang="en-US" sz="3600" b="0" i="0" u="none" strike="noStrike" kern="1200" cap="none" spc="0" normalizeH="0" baseline="0" noProof="0" dirty="0">
              <a:ln>
                <a:noFill/>
              </a:ln>
              <a:solidFill>
                <a:srgbClr val="FFFFFF"/>
              </a:solidFill>
              <a:effectLst/>
              <a:uLnTx/>
              <a:uFillTx/>
              <a:latin typeface="Calibri" panose="020F0502020204030204" pitchFamily="34" charset="0"/>
              <a:ea typeface="Source Sans Pro" panose="020B0503030403020204" pitchFamily="34" charset="0"/>
              <a:cs typeface="+mj-cs"/>
            </a:endParaRPr>
          </a:p>
        </p:txBody>
      </p:sp>
      <p:sp>
        <p:nvSpPr>
          <p:cNvPr id="13" name="Subtitle 7">
            <a:extLst>
              <a:ext uri="{FF2B5EF4-FFF2-40B4-BE49-F238E27FC236}">
                <a16:creationId xmlns:a16="http://schemas.microsoft.com/office/drawing/2014/main" id="{B2B08BA0-E1D9-DE44-9EBA-FE84E1E1767F}"/>
              </a:ext>
            </a:extLst>
          </p:cNvPr>
          <p:cNvSpPr txBox="1">
            <a:spLocks/>
          </p:cNvSpPr>
          <p:nvPr/>
        </p:nvSpPr>
        <p:spPr>
          <a:xfrm>
            <a:off x="1524000" y="5079890"/>
            <a:ext cx="9144000" cy="537579"/>
          </a:xfrm>
          <a:prstGeom prst="rect">
            <a:avLst/>
          </a:prstGeom>
        </p:spPr>
        <p:txBody>
          <a:bodyPr>
            <a:noAutofit/>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914354" rtl="0" eaLnBrk="1" fontAlgn="auto" latinLnBrk="0" hangingPunct="1">
              <a:lnSpc>
                <a:spcPct val="120000"/>
              </a:lnSpc>
              <a:spcBef>
                <a:spcPts val="0"/>
              </a:spcBef>
              <a:spcAft>
                <a:spcPts val="800"/>
              </a:spcAft>
              <a:buClrTx/>
              <a:buSzTx/>
              <a:buFont typeface="Arial" panose="020B0604020202020204" pitchFamily="34" charset="0"/>
              <a:buNone/>
              <a:tabLst/>
              <a:defRPr/>
            </a:pPr>
            <a:r>
              <a:rPr kumimoji="0" lang="en-US" sz="2133" b="0" i="0" u="none" strike="noStrike" kern="1200" cap="none" spc="0" normalizeH="0" baseline="0" noProof="0" dirty="0">
                <a:ln>
                  <a:noFill/>
                </a:ln>
                <a:solidFill>
                  <a:srgbClr val="FFFFFF">
                    <a:lumMod val="95000"/>
                  </a:srgbClr>
                </a:solidFill>
                <a:effectLst/>
                <a:uLnTx/>
                <a:uFillTx/>
                <a:latin typeface="Calibri" panose="020F0502020204030204" pitchFamily="34" charset="0"/>
                <a:ea typeface="Source Sans Pro" panose="020B0503030403020204" pitchFamily="34" charset="0"/>
                <a:cs typeface="+mn-cs"/>
              </a:rPr>
              <a:t>Friday, January 21, 2022</a:t>
            </a:r>
          </a:p>
        </p:txBody>
      </p:sp>
      <p:pic>
        <p:nvPicPr>
          <p:cNvPr id="6" name="va.png">
            <a:extLst>
              <a:ext uri="{FF2B5EF4-FFF2-40B4-BE49-F238E27FC236}">
                <a16:creationId xmlns:a16="http://schemas.microsoft.com/office/drawing/2014/main" id="{2A1F3E5A-2DC2-0F4A-BFA3-B73083E2A5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15468" y="722981"/>
            <a:ext cx="1761067" cy="1761067"/>
          </a:xfrm>
          <a:prstGeom prst="rect">
            <a:avLst/>
          </a:prstGeom>
          <a:ln w="12700">
            <a:miter lim="400000"/>
          </a:ln>
        </p:spPr>
      </p:pic>
      <p:sp>
        <p:nvSpPr>
          <p:cNvPr id="5" name="Subtitle 7">
            <a:extLst>
              <a:ext uri="{FF2B5EF4-FFF2-40B4-BE49-F238E27FC236}">
                <a16:creationId xmlns:a16="http://schemas.microsoft.com/office/drawing/2014/main" id="{F0134C27-CA38-4514-B506-0082606F6D3B}"/>
              </a:ext>
            </a:extLst>
          </p:cNvPr>
          <p:cNvSpPr txBox="1">
            <a:spLocks/>
          </p:cNvSpPr>
          <p:nvPr/>
        </p:nvSpPr>
        <p:spPr>
          <a:xfrm>
            <a:off x="1524000" y="2738936"/>
            <a:ext cx="9144000" cy="537579"/>
          </a:xfrm>
          <a:prstGeom prst="rect">
            <a:avLst/>
          </a:prstGeom>
        </p:spPr>
        <p:txBody>
          <a:bodyPr>
            <a:noAutofit/>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ctr" defTabSz="914354" rtl="0" eaLnBrk="1" fontAlgn="auto" latinLnBrk="0" hangingPunct="1">
              <a:lnSpc>
                <a:spcPct val="120000"/>
              </a:lnSpc>
              <a:spcBef>
                <a:spcPts val="0"/>
              </a:spcBef>
              <a:spcAft>
                <a:spcPts val="800"/>
              </a:spcAft>
              <a:buClrTx/>
              <a:buSzTx/>
              <a:buFont typeface="Arial" panose="020B0604020202020204" pitchFamily="34" charset="0"/>
              <a:buNone/>
              <a:tabLst/>
              <a:defRPr/>
            </a:pPr>
            <a:r>
              <a:rPr kumimoji="0" lang="en-US" sz="2133" b="1" i="0" u="none" strike="noStrike" kern="1200" cap="none" spc="0" normalizeH="0" baseline="0" noProof="0" dirty="0">
                <a:ln>
                  <a:noFill/>
                </a:ln>
                <a:solidFill>
                  <a:srgbClr val="FFFFFF">
                    <a:lumMod val="95000"/>
                  </a:srgbClr>
                </a:solidFill>
                <a:effectLst/>
                <a:uLnTx/>
                <a:uFillTx/>
                <a:latin typeface="Calibri" panose="020F0502020204030204" pitchFamily="34" charset="0"/>
                <a:ea typeface="Source Sans Pro" panose="020B0503030403020204" pitchFamily="34" charset="0"/>
                <a:cs typeface="+mn-cs"/>
              </a:rPr>
              <a:t>RESEARCH READOUT AND DISCUSSION</a:t>
            </a:r>
          </a:p>
        </p:txBody>
      </p:sp>
    </p:spTree>
    <p:extLst>
      <p:ext uri="{BB962C8B-B14F-4D97-AF65-F5344CB8AC3E}">
        <p14:creationId xmlns:p14="http://schemas.microsoft.com/office/powerpoint/2010/main" val="5087229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05FB-6D08-42EA-830C-1EC57F174B7C}"/>
              </a:ext>
            </a:extLst>
          </p:cNvPr>
          <p:cNvSpPr>
            <a:spLocks noGrp="1"/>
          </p:cNvSpPr>
          <p:nvPr>
            <p:ph type="title"/>
          </p:nvPr>
        </p:nvSpPr>
        <p:spPr/>
        <p:txBody>
          <a:bodyPr/>
          <a:lstStyle/>
          <a:p>
            <a:r>
              <a:rPr lang="en-US" dirty="0"/>
              <a:t>Research overview</a:t>
            </a:r>
          </a:p>
        </p:txBody>
      </p:sp>
      <p:sp>
        <p:nvSpPr>
          <p:cNvPr id="4" name="Date Placeholder 3">
            <a:extLst>
              <a:ext uri="{FF2B5EF4-FFF2-40B4-BE49-F238E27FC236}">
                <a16:creationId xmlns:a16="http://schemas.microsoft.com/office/drawing/2014/main" id="{4A5C49EB-E834-4381-B782-E5CA529BA7DB}"/>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9E106E13-1296-4309-9E5A-28CE90E69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ECE1D-2D0F-419C-9A89-38ABA15A1E3A}"/>
              </a:ext>
            </a:extLst>
          </p:cNvPr>
          <p:cNvSpPr>
            <a:spLocks noGrp="1"/>
          </p:cNvSpPr>
          <p:nvPr>
            <p:ph type="sldNum" sz="quarter" idx="12"/>
          </p:nvPr>
        </p:nvSpPr>
        <p:spPr/>
        <p:txBody>
          <a:bodyPr/>
          <a:lstStyle/>
          <a:p>
            <a:fld id="{C9F7588F-6348-F24B-A92C-146CC9ED7FC5}" type="slidenum">
              <a:rPr lang="en-US" smtClean="0"/>
              <a:pPr/>
              <a:t>10</a:t>
            </a:fld>
            <a:endParaRPr lang="en-US"/>
          </a:p>
        </p:txBody>
      </p:sp>
    </p:spTree>
    <p:extLst>
      <p:ext uri="{BB962C8B-B14F-4D97-AF65-F5344CB8AC3E}">
        <p14:creationId xmlns:p14="http://schemas.microsoft.com/office/powerpoint/2010/main" val="2957377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B539-44E4-481E-8607-85CEA791DF1E}"/>
              </a:ext>
            </a:extLst>
          </p:cNvPr>
          <p:cNvSpPr>
            <a:spLocks noGrp="1"/>
          </p:cNvSpPr>
          <p:nvPr>
            <p:ph type="title"/>
          </p:nvPr>
        </p:nvSpPr>
        <p:spPr/>
        <p:txBody>
          <a:bodyPr/>
          <a:lstStyle/>
          <a:p>
            <a:r>
              <a:rPr lang="en-US" sz="3700" dirty="0">
                <a:latin typeface="Calibri"/>
                <a:cs typeface="Calibri"/>
              </a:rPr>
              <a:t>Methods</a:t>
            </a:r>
            <a:endParaRPr lang="en-US" dirty="0"/>
          </a:p>
        </p:txBody>
      </p:sp>
      <p:sp>
        <p:nvSpPr>
          <p:cNvPr id="3" name="Content Placeholder 2">
            <a:extLst>
              <a:ext uri="{FF2B5EF4-FFF2-40B4-BE49-F238E27FC236}">
                <a16:creationId xmlns:a16="http://schemas.microsoft.com/office/drawing/2014/main" id="{265FDE44-B45B-418D-9198-73A515D1D4C5}"/>
              </a:ext>
            </a:extLst>
          </p:cNvPr>
          <p:cNvSpPr>
            <a:spLocks noGrp="1"/>
          </p:cNvSpPr>
          <p:nvPr>
            <p:ph idx="1"/>
          </p:nvPr>
        </p:nvSpPr>
        <p:spPr>
          <a:xfrm>
            <a:off x="609601" y="1713524"/>
            <a:ext cx="4383640" cy="4458677"/>
          </a:xfrm>
        </p:spPr>
        <p:txBody>
          <a:bodyPr vert="horz" lIns="91440" tIns="45720" rIns="91440" bIns="45720" rtlCol="0" anchor="t">
            <a:normAutofit lnSpcReduction="10000"/>
          </a:bodyPr>
          <a:lstStyle/>
          <a:p>
            <a:r>
              <a:rPr lang="en-US" sz="2600" dirty="0">
                <a:highlight>
                  <a:srgbClr val="FFFFFF"/>
                </a:highlight>
              </a:rPr>
              <a:t>We conducted remote, moderated interviews via Zoom. We showed participants a high-fidelity prototype and discussed each new field. </a:t>
            </a:r>
          </a:p>
          <a:p>
            <a:r>
              <a:rPr lang="en-US" sz="2600" dirty="0">
                <a:highlight>
                  <a:srgbClr val="FFFFFF"/>
                </a:highlight>
              </a:rPr>
              <a:t>We spoke with 5 Veterans. 2 participants identified as gay and/or transgender.</a:t>
            </a:r>
            <a:endParaRPr lang="en-US" sz="3000" dirty="0">
              <a:cs typeface="Calibri"/>
            </a:endParaRPr>
          </a:p>
          <a:p>
            <a:pPr marL="304165" indent="-304165"/>
            <a:endParaRPr lang="en-US" sz="2650" dirty="0">
              <a:cs typeface="Calibri"/>
            </a:endParaRPr>
          </a:p>
          <a:p>
            <a:pPr marL="304165" indent="-304165"/>
            <a:endParaRPr lang="en-US" sz="2650" dirty="0">
              <a:cs typeface="Calibri"/>
            </a:endParaRPr>
          </a:p>
          <a:p>
            <a:pPr marL="304165" indent="-304165"/>
            <a:endParaRPr lang="en-US" sz="2650" dirty="0">
              <a:cs typeface="Calibri"/>
            </a:endParaRPr>
          </a:p>
        </p:txBody>
      </p:sp>
      <p:sp>
        <p:nvSpPr>
          <p:cNvPr id="6" name="Slide Number Placeholder 5">
            <a:extLst>
              <a:ext uri="{FF2B5EF4-FFF2-40B4-BE49-F238E27FC236}">
                <a16:creationId xmlns:a16="http://schemas.microsoft.com/office/drawing/2014/main" id="{148E33B9-5C12-4053-9E5D-FDB2679808E7}"/>
              </a:ext>
            </a:extLst>
          </p:cNvPr>
          <p:cNvSpPr>
            <a:spLocks noGrp="1"/>
          </p:cNvSpPr>
          <p:nvPr>
            <p:ph type="sldNum" sz="quarter" idx="12"/>
          </p:nvPr>
        </p:nvSpPr>
        <p:spPr/>
        <p:txBody>
          <a:bodyPr/>
          <a:lstStyle/>
          <a:p>
            <a:fld id="{C9F7588F-6348-F24B-A92C-146CC9ED7FC5}" type="slidenum">
              <a:rPr lang="en-US" smtClean="0"/>
              <a:t>11</a:t>
            </a:fld>
            <a:endParaRPr lang="en-US"/>
          </a:p>
        </p:txBody>
      </p:sp>
      <p:sp>
        <p:nvSpPr>
          <p:cNvPr id="7" name="Text Placeholder 6">
            <a:extLst>
              <a:ext uri="{FF2B5EF4-FFF2-40B4-BE49-F238E27FC236}">
                <a16:creationId xmlns:a16="http://schemas.microsoft.com/office/drawing/2014/main" id="{89DB14CB-6EC1-4DB6-A916-39BFA13B2C67}"/>
              </a:ext>
            </a:extLst>
          </p:cNvPr>
          <p:cNvSpPr>
            <a:spLocks noGrp="1"/>
          </p:cNvSpPr>
          <p:nvPr>
            <p:ph type="body" sz="quarter" idx="13"/>
          </p:nvPr>
        </p:nvSpPr>
        <p:spPr/>
        <p:txBody>
          <a:bodyPr/>
          <a:lstStyle/>
          <a:p>
            <a:r>
              <a:rPr lang="en-US" dirty="0">
                <a:latin typeface="Calibri"/>
                <a:cs typeface="Calibri"/>
              </a:rPr>
              <a:t>RESEARCH OVERVIEW</a:t>
            </a:r>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399D3A17-6F3F-4FD2-9A97-3CCB10B780B7}"/>
              </a:ext>
            </a:extLst>
          </p:cNvPr>
          <p:cNvPicPr>
            <a:picLocks noChangeAspect="1"/>
          </p:cNvPicPr>
          <p:nvPr/>
        </p:nvPicPr>
        <p:blipFill rotWithShape="1">
          <a:blip r:embed="rId2"/>
          <a:srcRect r="-2" b="8114"/>
          <a:stretch/>
        </p:blipFill>
        <p:spPr>
          <a:xfrm>
            <a:off x="5135891" y="176090"/>
            <a:ext cx="6864325" cy="10425177"/>
          </a:xfrm>
          <a:prstGeom prst="rect">
            <a:avLst/>
          </a:prstGeom>
          <a:noFill/>
          <a:ln>
            <a:solidFill>
              <a:srgbClr val="000000"/>
            </a:solidFill>
          </a:ln>
        </p:spPr>
      </p:pic>
    </p:spTree>
    <p:extLst>
      <p:ext uri="{BB962C8B-B14F-4D97-AF65-F5344CB8AC3E}">
        <p14:creationId xmlns:p14="http://schemas.microsoft.com/office/powerpoint/2010/main" val="143587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43995-6BB2-4F44-8716-EE58198D589F}"/>
              </a:ext>
            </a:extLst>
          </p:cNvPr>
          <p:cNvSpPr>
            <a:spLocks noGrp="1"/>
          </p:cNvSpPr>
          <p:nvPr>
            <p:ph type="title"/>
          </p:nvPr>
        </p:nvSpPr>
        <p:spPr/>
        <p:txBody>
          <a:bodyPr/>
          <a:lstStyle/>
          <a:p>
            <a:r>
              <a:rPr lang="en-US" dirty="0"/>
              <a:t>Research goals</a:t>
            </a:r>
          </a:p>
        </p:txBody>
      </p:sp>
      <p:sp>
        <p:nvSpPr>
          <p:cNvPr id="3" name="Content Placeholder 2">
            <a:extLst>
              <a:ext uri="{FF2B5EF4-FFF2-40B4-BE49-F238E27FC236}">
                <a16:creationId xmlns:a16="http://schemas.microsoft.com/office/drawing/2014/main" id="{12BE826A-FA4F-7C4B-9D65-3B828069C175}"/>
              </a:ext>
            </a:extLst>
          </p:cNvPr>
          <p:cNvSpPr>
            <a:spLocks noGrp="1"/>
          </p:cNvSpPr>
          <p:nvPr>
            <p:ph idx="1"/>
          </p:nvPr>
        </p:nvSpPr>
        <p:spPr>
          <a:xfrm>
            <a:off x="609600" y="1620079"/>
            <a:ext cx="10058400" cy="4442792"/>
          </a:xfrm>
        </p:spPr>
        <p:txBody>
          <a:bodyPr>
            <a:normAutofit/>
          </a:bodyPr>
          <a:lstStyle/>
          <a:p>
            <a:r>
              <a:rPr lang="en-US" dirty="0"/>
              <a:t>Evaluate whether Veterans understand what this information is and why we are asking for it.</a:t>
            </a:r>
          </a:p>
          <a:p>
            <a:r>
              <a:rPr lang="en-US" dirty="0"/>
              <a:t>Evaluate whether Veterans understand the terminology used in the Personal Information section as it pertains to updating or changing their preferences. </a:t>
            </a:r>
          </a:p>
          <a:p>
            <a:r>
              <a:rPr lang="en-US" dirty="0"/>
              <a:t>Validate that the order of information makes sense to Veterans. </a:t>
            </a:r>
          </a:p>
        </p:txBody>
      </p:sp>
      <p:sp>
        <p:nvSpPr>
          <p:cNvPr id="4" name="Date Placeholder 3">
            <a:extLst>
              <a:ext uri="{FF2B5EF4-FFF2-40B4-BE49-F238E27FC236}">
                <a16:creationId xmlns:a16="http://schemas.microsoft.com/office/drawing/2014/main" id="{83B55C7F-2C62-3743-B934-549676432699}"/>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F728CA26-A5B3-9B42-9DDF-9A9633081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30A307-F99A-9042-AD3B-759FD6803B69}"/>
              </a:ext>
            </a:extLst>
          </p:cNvPr>
          <p:cNvSpPr>
            <a:spLocks noGrp="1"/>
          </p:cNvSpPr>
          <p:nvPr>
            <p:ph type="sldNum" sz="quarter" idx="12"/>
          </p:nvPr>
        </p:nvSpPr>
        <p:spPr/>
        <p:txBody>
          <a:bodyPr/>
          <a:lstStyle/>
          <a:p>
            <a:fld id="{C9F7588F-6348-F24B-A92C-146CC9ED7FC5}" type="slidenum">
              <a:rPr lang="en-US" smtClean="0"/>
              <a:t>12</a:t>
            </a:fld>
            <a:endParaRPr lang="en-US"/>
          </a:p>
        </p:txBody>
      </p:sp>
      <p:sp>
        <p:nvSpPr>
          <p:cNvPr id="7" name="Text Placeholder 6">
            <a:extLst>
              <a:ext uri="{FF2B5EF4-FFF2-40B4-BE49-F238E27FC236}">
                <a16:creationId xmlns:a16="http://schemas.microsoft.com/office/drawing/2014/main" id="{D1803890-5AFB-A748-A045-D6DFC1986C0E}"/>
              </a:ext>
            </a:extLst>
          </p:cNvPr>
          <p:cNvSpPr>
            <a:spLocks noGrp="1"/>
          </p:cNvSpPr>
          <p:nvPr>
            <p:ph type="body" sz="quarter" idx="13"/>
          </p:nvPr>
        </p:nvSpPr>
        <p:spPr/>
        <p:txBody>
          <a:bodyPr/>
          <a:lstStyle/>
          <a:p>
            <a:r>
              <a:rPr lang="en-US" dirty="0"/>
              <a:t>Research overview</a:t>
            </a:r>
          </a:p>
        </p:txBody>
      </p:sp>
    </p:spTree>
    <p:extLst>
      <p:ext uri="{BB962C8B-B14F-4D97-AF65-F5344CB8AC3E}">
        <p14:creationId xmlns:p14="http://schemas.microsoft.com/office/powerpoint/2010/main" val="4222350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5E06-64D6-4447-A004-53D3A8B067AB}"/>
              </a:ext>
            </a:extLst>
          </p:cNvPr>
          <p:cNvSpPr>
            <a:spLocks noGrp="1"/>
          </p:cNvSpPr>
          <p:nvPr>
            <p:ph type="title"/>
          </p:nvPr>
        </p:nvSpPr>
        <p:spPr/>
        <p:txBody>
          <a:bodyPr>
            <a:normAutofit fontScale="90000"/>
          </a:bodyPr>
          <a:lstStyle/>
          <a:p>
            <a:r>
              <a:rPr lang="en-US" dirty="0"/>
              <a:t>Consulting with authoritative sources</a:t>
            </a:r>
            <a:br>
              <a:rPr lang="en-US" dirty="0"/>
            </a:br>
            <a:endParaRPr lang="en-US" dirty="0"/>
          </a:p>
        </p:txBody>
      </p:sp>
      <p:sp>
        <p:nvSpPr>
          <p:cNvPr id="3" name="Content Placeholder 2">
            <a:extLst>
              <a:ext uri="{FF2B5EF4-FFF2-40B4-BE49-F238E27FC236}">
                <a16:creationId xmlns:a16="http://schemas.microsoft.com/office/drawing/2014/main" id="{B2F5EBDC-A407-E840-8C7C-2821638B3838}"/>
              </a:ext>
            </a:extLst>
          </p:cNvPr>
          <p:cNvSpPr>
            <a:spLocks noGrp="1"/>
          </p:cNvSpPr>
          <p:nvPr>
            <p:ph idx="1"/>
          </p:nvPr>
        </p:nvSpPr>
        <p:spPr/>
        <p:txBody>
          <a:bodyPr>
            <a:normAutofit/>
          </a:bodyPr>
          <a:lstStyle/>
          <a:p>
            <a:pPr marL="0" indent="0" fontAlgn="base">
              <a:buNone/>
            </a:pPr>
            <a:r>
              <a:rPr lang="en-US" sz="2670" dirty="0"/>
              <a:t>We also consulted Amy Paris, who is our colleague through the United States Digital Service and works on behalf of the following groups:</a:t>
            </a:r>
          </a:p>
          <a:p>
            <a:pPr fontAlgn="base"/>
            <a:r>
              <a:rPr lang="en-US" sz="2670" dirty="0">
                <a:effectLst/>
                <a:latin typeface="Calibri" panose="020F0502020204030204" pitchFamily="34" charset="0"/>
                <a:ea typeface="Times New Roman" panose="02020603050405020304" pitchFamily="18" charset="0"/>
              </a:rPr>
              <a:t>The USDS SOGI Data Discovery Sprint (Feb-Mar 2021) – Team Lead.</a:t>
            </a:r>
            <a:endParaRPr lang="en-US" sz="2670" dirty="0">
              <a:effectLst/>
              <a:latin typeface="Calibri" panose="020F0502020204030204" pitchFamily="34" charset="0"/>
              <a:ea typeface="Calibri" panose="020F0502020204030204" pitchFamily="34" charset="0"/>
            </a:endParaRPr>
          </a:p>
          <a:p>
            <a:pPr fontAlgn="base"/>
            <a:r>
              <a:rPr lang="en-US" sz="2670" dirty="0">
                <a:effectLst/>
                <a:latin typeface="Calibri" panose="020F0502020204030204" pitchFamily="34" charset="0"/>
                <a:ea typeface="Times New Roman" panose="02020603050405020304" pitchFamily="18" charset="0"/>
              </a:rPr>
              <a:t>The White House Equitable Data Working Group (EDWG), Sub-Group on Demographic Data Collection in Administrative Forms and Benefits Applications (ongoing work) – Chairperson. </a:t>
            </a:r>
            <a:endParaRPr lang="en-US" sz="2670" dirty="0">
              <a:effectLst/>
              <a:latin typeface="Calibri" panose="020F0502020204030204" pitchFamily="34" charset="0"/>
              <a:ea typeface="Calibri" panose="020F0502020204030204" pitchFamily="34" charset="0"/>
            </a:endParaRPr>
          </a:p>
          <a:p>
            <a:pPr fontAlgn="base"/>
            <a:r>
              <a:rPr lang="en-US" sz="2670" dirty="0">
                <a:effectLst/>
                <a:latin typeface="Calibri" panose="020F0502020204030204" pitchFamily="34" charset="0"/>
                <a:ea typeface="Times New Roman" panose="02020603050405020304" pitchFamily="18" charset="0"/>
              </a:rPr>
              <a:t>The White House Interagency Policy Committee on Gender Markers – Co-Chairperson. </a:t>
            </a:r>
            <a:endParaRPr lang="en-US" sz="2670" dirty="0">
              <a:effectLst/>
              <a:latin typeface="Calibri" panose="020F0502020204030204" pitchFamily="34" charset="0"/>
              <a:ea typeface="Calibri" panose="020F0502020204030204" pitchFamily="34" charset="0"/>
            </a:endParaRPr>
          </a:p>
        </p:txBody>
      </p:sp>
      <p:sp>
        <p:nvSpPr>
          <p:cNvPr id="4" name="Date Placeholder 3">
            <a:extLst>
              <a:ext uri="{FF2B5EF4-FFF2-40B4-BE49-F238E27FC236}">
                <a16:creationId xmlns:a16="http://schemas.microsoft.com/office/drawing/2014/main" id="{A1C571CE-09BB-7F4F-94B3-1D8AD0B0FB00}"/>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C3A20902-F35A-D941-9774-2946C926D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B92C4-7130-8246-B2A6-5F356D9A6A8F}"/>
              </a:ext>
            </a:extLst>
          </p:cNvPr>
          <p:cNvSpPr>
            <a:spLocks noGrp="1"/>
          </p:cNvSpPr>
          <p:nvPr>
            <p:ph type="sldNum" sz="quarter" idx="12"/>
          </p:nvPr>
        </p:nvSpPr>
        <p:spPr/>
        <p:txBody>
          <a:bodyPr/>
          <a:lstStyle/>
          <a:p>
            <a:fld id="{C9F7588F-6348-F24B-A92C-146CC9ED7FC5}" type="slidenum">
              <a:rPr lang="en-US" smtClean="0"/>
              <a:t>13</a:t>
            </a:fld>
            <a:endParaRPr lang="en-US"/>
          </a:p>
        </p:txBody>
      </p:sp>
      <p:sp>
        <p:nvSpPr>
          <p:cNvPr id="7" name="Text Placeholder 6">
            <a:extLst>
              <a:ext uri="{FF2B5EF4-FFF2-40B4-BE49-F238E27FC236}">
                <a16:creationId xmlns:a16="http://schemas.microsoft.com/office/drawing/2014/main" id="{A9DDA96E-5F2A-E246-813A-24E0E816A9F5}"/>
              </a:ext>
            </a:extLst>
          </p:cNvPr>
          <p:cNvSpPr>
            <a:spLocks noGrp="1"/>
          </p:cNvSpPr>
          <p:nvPr>
            <p:ph type="body" sz="quarter" idx="13"/>
          </p:nvPr>
        </p:nvSpPr>
        <p:spPr/>
        <p:txBody>
          <a:bodyPr/>
          <a:lstStyle/>
          <a:p>
            <a:r>
              <a:rPr lang="en-US" dirty="0"/>
              <a:t>RESEARCH OVERVIEW</a:t>
            </a:r>
          </a:p>
        </p:txBody>
      </p:sp>
    </p:spTree>
    <p:extLst>
      <p:ext uri="{BB962C8B-B14F-4D97-AF65-F5344CB8AC3E}">
        <p14:creationId xmlns:p14="http://schemas.microsoft.com/office/powerpoint/2010/main" val="121982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05FB-6D08-42EA-830C-1EC57F174B7C}"/>
              </a:ext>
            </a:extLst>
          </p:cNvPr>
          <p:cNvSpPr>
            <a:spLocks noGrp="1"/>
          </p:cNvSpPr>
          <p:nvPr>
            <p:ph type="title"/>
          </p:nvPr>
        </p:nvSpPr>
        <p:spPr/>
        <p:txBody>
          <a:bodyPr/>
          <a:lstStyle/>
          <a:p>
            <a:r>
              <a:rPr lang="en-US" dirty="0"/>
              <a:t>Findings &amp; recommendations</a:t>
            </a:r>
          </a:p>
        </p:txBody>
      </p:sp>
      <p:sp>
        <p:nvSpPr>
          <p:cNvPr id="4" name="Date Placeholder 3">
            <a:extLst>
              <a:ext uri="{FF2B5EF4-FFF2-40B4-BE49-F238E27FC236}">
                <a16:creationId xmlns:a16="http://schemas.microsoft.com/office/drawing/2014/main" id="{4A5C49EB-E834-4381-B782-E5CA529BA7DB}"/>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9E106E13-1296-4309-9E5A-28CE90E69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ECE1D-2D0F-419C-9A89-38ABA15A1E3A}"/>
              </a:ext>
            </a:extLst>
          </p:cNvPr>
          <p:cNvSpPr>
            <a:spLocks noGrp="1"/>
          </p:cNvSpPr>
          <p:nvPr>
            <p:ph type="sldNum" sz="quarter" idx="12"/>
          </p:nvPr>
        </p:nvSpPr>
        <p:spPr/>
        <p:txBody>
          <a:bodyPr/>
          <a:lstStyle/>
          <a:p>
            <a:fld id="{C9F7588F-6348-F24B-A92C-146CC9ED7FC5}" type="slidenum">
              <a:rPr lang="en-US" smtClean="0"/>
              <a:pPr/>
              <a:t>14</a:t>
            </a:fld>
            <a:endParaRPr lang="en-US"/>
          </a:p>
        </p:txBody>
      </p:sp>
    </p:spTree>
    <p:extLst>
      <p:ext uri="{BB962C8B-B14F-4D97-AF65-F5344CB8AC3E}">
        <p14:creationId xmlns:p14="http://schemas.microsoft.com/office/powerpoint/2010/main" val="899941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993150D-FD81-4060-98F0-EE6726459978}"/>
              </a:ext>
            </a:extLst>
          </p:cNvPr>
          <p:cNvSpPr>
            <a:spLocks noGrp="1"/>
          </p:cNvSpPr>
          <p:nvPr>
            <p:ph type="title"/>
          </p:nvPr>
        </p:nvSpPr>
        <p:spPr>
          <a:xfrm>
            <a:off x="609600" y="2812553"/>
            <a:ext cx="10058400" cy="1369030"/>
          </a:xfrm>
        </p:spPr>
        <p:txBody>
          <a:bodyPr>
            <a:noAutofit/>
          </a:bodyPr>
          <a:lstStyle/>
          <a:p>
            <a:r>
              <a:rPr lang="en-US" sz="4400" i="0" dirty="0">
                <a:solidFill>
                  <a:schemeClr val="accent1"/>
                </a:solidFill>
                <a:effectLst/>
                <a:latin typeface="-apple-system"/>
              </a:rPr>
              <a:t>Veterans are not confident their personal information will be used </a:t>
            </a:r>
            <a:r>
              <a:rPr lang="en-US" sz="4400" dirty="0">
                <a:latin typeface="-apple-system"/>
              </a:rPr>
              <a:t>f</a:t>
            </a:r>
            <a:r>
              <a:rPr lang="en-US" sz="4400" i="0" dirty="0">
                <a:solidFill>
                  <a:schemeClr val="accent1"/>
                </a:solidFill>
                <a:effectLst/>
                <a:latin typeface="-apple-system"/>
              </a:rPr>
              <a:t>or their benefit.</a:t>
            </a:r>
            <a:endParaRPr lang="en-US" sz="4400" dirty="0"/>
          </a:p>
        </p:txBody>
      </p:sp>
      <p:sp>
        <p:nvSpPr>
          <p:cNvPr id="4" name="Date Placeholder 3">
            <a:extLst>
              <a:ext uri="{FF2B5EF4-FFF2-40B4-BE49-F238E27FC236}">
                <a16:creationId xmlns:a16="http://schemas.microsoft.com/office/drawing/2014/main" id="{FEA8917B-C268-4081-BF42-93520806A45D}"/>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5A7067CA-51A8-4A5B-8CB8-5B8B2490D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25541-8573-405B-9845-0FF42BFBEB34}"/>
              </a:ext>
            </a:extLst>
          </p:cNvPr>
          <p:cNvSpPr>
            <a:spLocks noGrp="1"/>
          </p:cNvSpPr>
          <p:nvPr>
            <p:ph type="sldNum" sz="quarter" idx="12"/>
          </p:nvPr>
        </p:nvSpPr>
        <p:spPr/>
        <p:txBody>
          <a:bodyPr/>
          <a:lstStyle/>
          <a:p>
            <a:fld id="{C9F7588F-6348-F24B-A92C-146CC9ED7FC5}" type="slidenum">
              <a:rPr lang="en-US" smtClean="0"/>
              <a:pPr/>
              <a:t>15</a:t>
            </a:fld>
            <a:endParaRPr lang="en-US"/>
          </a:p>
        </p:txBody>
      </p:sp>
      <p:sp>
        <p:nvSpPr>
          <p:cNvPr id="9" name="Text Placeholder 8">
            <a:extLst>
              <a:ext uri="{FF2B5EF4-FFF2-40B4-BE49-F238E27FC236}">
                <a16:creationId xmlns:a16="http://schemas.microsoft.com/office/drawing/2014/main" id="{26C7EA17-5481-4F3A-8A3F-D7E984130567}"/>
              </a:ext>
            </a:extLst>
          </p:cNvPr>
          <p:cNvSpPr>
            <a:spLocks noGrp="1"/>
          </p:cNvSpPr>
          <p:nvPr>
            <p:ph type="body" sz="quarter" idx="13"/>
          </p:nvPr>
        </p:nvSpPr>
        <p:spPr>
          <a:xfrm>
            <a:off x="609600" y="2456952"/>
            <a:ext cx="10058400" cy="355600"/>
          </a:xfrm>
        </p:spPr>
        <p:txBody>
          <a:bodyPr/>
          <a:lstStyle/>
          <a:p>
            <a:r>
              <a:rPr lang="en-US" dirty="0"/>
              <a:t>FINDING #1</a:t>
            </a:r>
          </a:p>
        </p:txBody>
      </p:sp>
    </p:spTree>
    <p:extLst>
      <p:ext uri="{BB962C8B-B14F-4D97-AF65-F5344CB8AC3E}">
        <p14:creationId xmlns:p14="http://schemas.microsoft.com/office/powerpoint/2010/main" val="2733654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A011-42B1-43AF-8482-266234E79A40}"/>
              </a:ext>
            </a:extLst>
          </p:cNvPr>
          <p:cNvSpPr>
            <a:spLocks noGrp="1"/>
          </p:cNvSpPr>
          <p:nvPr>
            <p:ph type="title"/>
          </p:nvPr>
        </p:nvSpPr>
        <p:spPr/>
        <p:txBody>
          <a:bodyPr>
            <a:normAutofit fontScale="90000"/>
          </a:bodyPr>
          <a:lstStyle/>
          <a:p>
            <a:r>
              <a:rPr lang="en-US" dirty="0"/>
              <a:t>Veterans are not confident their personal information will be used for their benefit.</a:t>
            </a:r>
            <a:br>
              <a:rPr lang="en-US" dirty="0"/>
            </a:br>
            <a:endParaRPr lang="en-US" dirty="0"/>
          </a:p>
        </p:txBody>
      </p:sp>
      <p:sp>
        <p:nvSpPr>
          <p:cNvPr id="3" name="Content Placeholder 2">
            <a:extLst>
              <a:ext uri="{FF2B5EF4-FFF2-40B4-BE49-F238E27FC236}">
                <a16:creationId xmlns:a16="http://schemas.microsoft.com/office/drawing/2014/main" id="{929B6229-6182-E04E-B605-F623D782D442}"/>
              </a:ext>
            </a:extLst>
          </p:cNvPr>
          <p:cNvSpPr>
            <a:spLocks noGrp="1"/>
          </p:cNvSpPr>
          <p:nvPr>
            <p:ph idx="1"/>
          </p:nvPr>
        </p:nvSpPr>
        <p:spPr>
          <a:xfrm>
            <a:off x="609600" y="2044557"/>
            <a:ext cx="10058400" cy="4127644"/>
          </a:xfrm>
        </p:spPr>
        <p:txBody>
          <a:bodyPr>
            <a:normAutofit fontScale="92500" lnSpcReduction="20000"/>
          </a:bodyPr>
          <a:lstStyle/>
          <a:p>
            <a:r>
              <a:rPr lang="en-US" sz="2700" dirty="0"/>
              <a:t>Participants shared concerns that this information could be used to the Veteran’s disadvantage, including that Veterans could be judged and treated differently by VA staff.</a:t>
            </a:r>
          </a:p>
          <a:p>
            <a:r>
              <a:rPr lang="en-US" sz="2700" dirty="0"/>
              <a:t>Participants shared concerns about alienating Veterans and believe more conservative Veterans would find some or all of the content objectionable.</a:t>
            </a:r>
          </a:p>
          <a:p>
            <a:r>
              <a:rPr lang="en-US" sz="2700" dirty="0"/>
              <a:t>Participants' general perception was that the VA is gathering this information for demographic purposes and/or healthcare, but they are not sure the information will be used for good.</a:t>
            </a:r>
            <a:endParaRPr lang="en-US" sz="2700" i="1" dirty="0">
              <a:solidFill>
                <a:schemeClr val="accent1"/>
              </a:solidFill>
            </a:endParaRPr>
          </a:p>
          <a:p>
            <a:endParaRPr lang="en-US" dirty="0"/>
          </a:p>
          <a:p>
            <a:endParaRPr lang="en-US" dirty="0"/>
          </a:p>
        </p:txBody>
      </p:sp>
      <p:sp>
        <p:nvSpPr>
          <p:cNvPr id="4" name="Date Placeholder 3">
            <a:extLst>
              <a:ext uri="{FF2B5EF4-FFF2-40B4-BE49-F238E27FC236}">
                <a16:creationId xmlns:a16="http://schemas.microsoft.com/office/drawing/2014/main" id="{32278CB0-28B3-BA4C-91ED-1ECE0EDA5389}"/>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D5CEC53D-028A-E34D-B31A-3A06DDE0D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1BB15-8C0F-7047-8AA0-8687A2D1264B}"/>
              </a:ext>
            </a:extLst>
          </p:cNvPr>
          <p:cNvSpPr>
            <a:spLocks noGrp="1"/>
          </p:cNvSpPr>
          <p:nvPr>
            <p:ph type="sldNum" sz="quarter" idx="12"/>
          </p:nvPr>
        </p:nvSpPr>
        <p:spPr/>
        <p:txBody>
          <a:bodyPr/>
          <a:lstStyle/>
          <a:p>
            <a:fld id="{C9F7588F-6348-F24B-A92C-146CC9ED7FC5}" type="slidenum">
              <a:rPr lang="en-US" smtClean="0"/>
              <a:t>16</a:t>
            </a:fld>
            <a:endParaRPr lang="en-US"/>
          </a:p>
        </p:txBody>
      </p:sp>
      <p:sp>
        <p:nvSpPr>
          <p:cNvPr id="7" name="Text Placeholder 6">
            <a:extLst>
              <a:ext uri="{FF2B5EF4-FFF2-40B4-BE49-F238E27FC236}">
                <a16:creationId xmlns:a16="http://schemas.microsoft.com/office/drawing/2014/main" id="{6B6A07E7-B0B8-3641-9547-124D1D92687F}"/>
              </a:ext>
            </a:extLst>
          </p:cNvPr>
          <p:cNvSpPr>
            <a:spLocks noGrp="1"/>
          </p:cNvSpPr>
          <p:nvPr>
            <p:ph type="body" sz="quarter" idx="13"/>
          </p:nvPr>
        </p:nvSpPr>
        <p:spPr/>
        <p:txBody>
          <a:bodyPr/>
          <a:lstStyle/>
          <a:p>
            <a:r>
              <a:rPr lang="en-US" dirty="0"/>
              <a:t>FINDING #1</a:t>
            </a:r>
          </a:p>
        </p:txBody>
      </p:sp>
    </p:spTree>
    <p:extLst>
      <p:ext uri="{BB962C8B-B14F-4D97-AF65-F5344CB8AC3E}">
        <p14:creationId xmlns:p14="http://schemas.microsoft.com/office/powerpoint/2010/main" val="3094802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993150D-FD81-4060-98F0-EE6726459978}"/>
              </a:ext>
            </a:extLst>
          </p:cNvPr>
          <p:cNvSpPr>
            <a:spLocks noGrp="1"/>
          </p:cNvSpPr>
          <p:nvPr>
            <p:ph type="title"/>
          </p:nvPr>
        </p:nvSpPr>
        <p:spPr>
          <a:xfrm>
            <a:off x="609600" y="2812553"/>
            <a:ext cx="10058400" cy="1369030"/>
          </a:xfrm>
        </p:spPr>
        <p:txBody>
          <a:bodyPr>
            <a:noAutofit/>
          </a:bodyPr>
          <a:lstStyle/>
          <a:p>
            <a:r>
              <a:rPr lang="en-US" sz="4000" i="0" dirty="0">
                <a:solidFill>
                  <a:schemeClr val="accent1"/>
                </a:solidFill>
                <a:effectLst/>
                <a:latin typeface="-apple-system"/>
              </a:rPr>
              <a:t>Sex assigned at birth and sexual orientation is triggering to Veterans who identify as other than straight or cisgender.</a:t>
            </a:r>
            <a:endParaRPr lang="en-US" sz="4000" dirty="0"/>
          </a:p>
        </p:txBody>
      </p:sp>
      <p:sp>
        <p:nvSpPr>
          <p:cNvPr id="4" name="Date Placeholder 3">
            <a:extLst>
              <a:ext uri="{FF2B5EF4-FFF2-40B4-BE49-F238E27FC236}">
                <a16:creationId xmlns:a16="http://schemas.microsoft.com/office/drawing/2014/main" id="{FEA8917B-C268-4081-BF42-93520806A45D}"/>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5A7067CA-51A8-4A5B-8CB8-5B8B2490D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25541-8573-405B-9845-0FF42BFBEB34}"/>
              </a:ext>
            </a:extLst>
          </p:cNvPr>
          <p:cNvSpPr>
            <a:spLocks noGrp="1"/>
          </p:cNvSpPr>
          <p:nvPr>
            <p:ph type="sldNum" sz="quarter" idx="12"/>
          </p:nvPr>
        </p:nvSpPr>
        <p:spPr/>
        <p:txBody>
          <a:bodyPr/>
          <a:lstStyle/>
          <a:p>
            <a:fld id="{C9F7588F-6348-F24B-A92C-146CC9ED7FC5}" type="slidenum">
              <a:rPr lang="en-US" smtClean="0"/>
              <a:pPr/>
              <a:t>17</a:t>
            </a:fld>
            <a:endParaRPr lang="en-US"/>
          </a:p>
        </p:txBody>
      </p:sp>
      <p:sp>
        <p:nvSpPr>
          <p:cNvPr id="9" name="Text Placeholder 8">
            <a:extLst>
              <a:ext uri="{FF2B5EF4-FFF2-40B4-BE49-F238E27FC236}">
                <a16:creationId xmlns:a16="http://schemas.microsoft.com/office/drawing/2014/main" id="{26C7EA17-5481-4F3A-8A3F-D7E984130567}"/>
              </a:ext>
            </a:extLst>
          </p:cNvPr>
          <p:cNvSpPr>
            <a:spLocks noGrp="1"/>
          </p:cNvSpPr>
          <p:nvPr>
            <p:ph type="body" sz="quarter" idx="13"/>
          </p:nvPr>
        </p:nvSpPr>
        <p:spPr>
          <a:xfrm>
            <a:off x="609600" y="2456952"/>
            <a:ext cx="10058400" cy="355600"/>
          </a:xfrm>
        </p:spPr>
        <p:txBody>
          <a:bodyPr/>
          <a:lstStyle/>
          <a:p>
            <a:r>
              <a:rPr lang="en-US" dirty="0"/>
              <a:t>FINDING #2</a:t>
            </a:r>
          </a:p>
        </p:txBody>
      </p:sp>
    </p:spTree>
    <p:extLst>
      <p:ext uri="{BB962C8B-B14F-4D97-AF65-F5344CB8AC3E}">
        <p14:creationId xmlns:p14="http://schemas.microsoft.com/office/powerpoint/2010/main" val="2772389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A011-42B1-43AF-8482-266234E79A40}"/>
              </a:ext>
            </a:extLst>
          </p:cNvPr>
          <p:cNvSpPr>
            <a:spLocks noGrp="1"/>
          </p:cNvSpPr>
          <p:nvPr>
            <p:ph type="title"/>
          </p:nvPr>
        </p:nvSpPr>
        <p:spPr/>
        <p:txBody>
          <a:bodyPr>
            <a:normAutofit fontScale="90000"/>
          </a:bodyPr>
          <a:lstStyle/>
          <a:p>
            <a:r>
              <a:rPr lang="en-US" sz="4000" i="0" dirty="0">
                <a:solidFill>
                  <a:schemeClr val="accent1"/>
                </a:solidFill>
                <a:effectLst/>
                <a:latin typeface="-apple-system"/>
              </a:rPr>
              <a:t>Sex assigned at birth is triggering to Veterans who identify as other than straight or cisgender.</a:t>
            </a:r>
            <a:endParaRPr lang="en-US" dirty="0"/>
          </a:p>
        </p:txBody>
      </p:sp>
      <p:sp>
        <p:nvSpPr>
          <p:cNvPr id="3" name="Content Placeholder 2">
            <a:extLst>
              <a:ext uri="{FF2B5EF4-FFF2-40B4-BE49-F238E27FC236}">
                <a16:creationId xmlns:a16="http://schemas.microsoft.com/office/drawing/2014/main" id="{929B6229-6182-E04E-B605-F623D782D442}"/>
              </a:ext>
            </a:extLst>
          </p:cNvPr>
          <p:cNvSpPr>
            <a:spLocks noGrp="1"/>
          </p:cNvSpPr>
          <p:nvPr>
            <p:ph idx="1"/>
          </p:nvPr>
        </p:nvSpPr>
        <p:spPr>
          <a:xfrm>
            <a:off x="609600" y="2044557"/>
            <a:ext cx="10058400" cy="4127644"/>
          </a:xfrm>
        </p:spPr>
        <p:txBody>
          <a:bodyPr>
            <a:normAutofit fontScale="92500" lnSpcReduction="20000"/>
          </a:bodyPr>
          <a:lstStyle/>
          <a:p>
            <a:pPr>
              <a:lnSpc>
                <a:spcPct val="114000"/>
              </a:lnSpc>
            </a:pPr>
            <a:r>
              <a:rPr lang="en-US" sz="2600" dirty="0"/>
              <a:t>The participants identifying as gay or transgender expressed concern for the inclusion of sex assigned at birth and sexual orientation.</a:t>
            </a:r>
          </a:p>
          <a:p>
            <a:pPr>
              <a:lnSpc>
                <a:spcPct val="114000"/>
              </a:lnSpc>
            </a:pPr>
            <a:r>
              <a:rPr lang="en-US" sz="2600" dirty="0"/>
              <a:t>A transgender participant conveyed that forcing transgender folks to see sex assigned at birth in their profile is traumatic. This participant also conveyed his own experiences facing medical discrimination due to related information.</a:t>
            </a:r>
          </a:p>
          <a:p>
            <a:pPr>
              <a:lnSpc>
                <a:spcPct val="114000"/>
              </a:lnSpc>
            </a:pPr>
            <a:r>
              <a:rPr lang="en-US" sz="2600" dirty="0"/>
              <a:t>A gay participant conveyed his and his friends’ experiences of sexual orientation information being used in harmful ways and clarified that not only would he not fill out the information, but he would complain to the VA if it were listed on his profile.</a:t>
            </a:r>
          </a:p>
          <a:p>
            <a:pPr>
              <a:lnSpc>
                <a:spcPct val="114000"/>
              </a:lnSpc>
            </a:pPr>
            <a:endParaRPr lang="en-US" sz="2400" dirty="0"/>
          </a:p>
          <a:p>
            <a:endParaRPr lang="en-US" dirty="0"/>
          </a:p>
          <a:p>
            <a:endParaRPr lang="en-US" dirty="0"/>
          </a:p>
        </p:txBody>
      </p:sp>
      <p:sp>
        <p:nvSpPr>
          <p:cNvPr id="4" name="Date Placeholder 3">
            <a:extLst>
              <a:ext uri="{FF2B5EF4-FFF2-40B4-BE49-F238E27FC236}">
                <a16:creationId xmlns:a16="http://schemas.microsoft.com/office/drawing/2014/main" id="{32278CB0-28B3-BA4C-91ED-1ECE0EDA5389}"/>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D5CEC53D-028A-E34D-B31A-3A06DDE0D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1BB15-8C0F-7047-8AA0-8687A2D1264B}"/>
              </a:ext>
            </a:extLst>
          </p:cNvPr>
          <p:cNvSpPr>
            <a:spLocks noGrp="1"/>
          </p:cNvSpPr>
          <p:nvPr>
            <p:ph type="sldNum" sz="quarter" idx="12"/>
          </p:nvPr>
        </p:nvSpPr>
        <p:spPr/>
        <p:txBody>
          <a:bodyPr/>
          <a:lstStyle/>
          <a:p>
            <a:fld id="{C9F7588F-6348-F24B-A92C-146CC9ED7FC5}" type="slidenum">
              <a:rPr lang="en-US" smtClean="0"/>
              <a:t>18</a:t>
            </a:fld>
            <a:endParaRPr lang="en-US"/>
          </a:p>
        </p:txBody>
      </p:sp>
      <p:sp>
        <p:nvSpPr>
          <p:cNvPr id="7" name="Text Placeholder 6">
            <a:extLst>
              <a:ext uri="{FF2B5EF4-FFF2-40B4-BE49-F238E27FC236}">
                <a16:creationId xmlns:a16="http://schemas.microsoft.com/office/drawing/2014/main" id="{6B6A07E7-B0B8-3641-9547-124D1D92687F}"/>
              </a:ext>
            </a:extLst>
          </p:cNvPr>
          <p:cNvSpPr>
            <a:spLocks noGrp="1"/>
          </p:cNvSpPr>
          <p:nvPr>
            <p:ph type="body" sz="quarter" idx="13"/>
          </p:nvPr>
        </p:nvSpPr>
        <p:spPr/>
        <p:txBody>
          <a:bodyPr/>
          <a:lstStyle/>
          <a:p>
            <a:r>
              <a:rPr lang="en-US" dirty="0"/>
              <a:t>FINDING #2</a:t>
            </a:r>
          </a:p>
        </p:txBody>
      </p:sp>
    </p:spTree>
    <p:extLst>
      <p:ext uri="{BB962C8B-B14F-4D97-AF65-F5344CB8AC3E}">
        <p14:creationId xmlns:p14="http://schemas.microsoft.com/office/powerpoint/2010/main" val="3988383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6FF71DA-71D0-4AC3-992C-D1B83D35CEB6}"/>
              </a:ext>
            </a:extLst>
          </p:cNvPr>
          <p:cNvSpPr>
            <a:spLocks noGrp="1"/>
          </p:cNvSpPr>
          <p:nvPr>
            <p:ph type="title"/>
          </p:nvPr>
        </p:nvSpPr>
        <p:spPr>
          <a:xfrm>
            <a:off x="609600" y="1582220"/>
            <a:ext cx="10058400" cy="2804340"/>
          </a:xfrm>
        </p:spPr>
        <p:txBody>
          <a:bodyPr anchor="ctr">
            <a:noAutofit/>
          </a:bodyPr>
          <a:lstStyle/>
          <a:p>
            <a:r>
              <a:rPr lang="en-US" sz="3600" b="0" i="1" dirty="0">
                <a:effectLst/>
                <a:latin typeface="-apple-system"/>
              </a:rPr>
              <a:t>“I don’t really understand why you would put sexual orientation other than data collection when Trump came up with taking the surgeries away and health professionals can refuse rights. There has been a debate about medical care and if you put your sexual orientation, you will have biased doctors. They may not provide the care needed.” </a:t>
            </a:r>
            <a:endParaRPr lang="en-US" sz="3600" dirty="0"/>
          </a:p>
        </p:txBody>
      </p:sp>
      <p:sp>
        <p:nvSpPr>
          <p:cNvPr id="4" name="Date Placeholder 3">
            <a:extLst>
              <a:ext uri="{FF2B5EF4-FFF2-40B4-BE49-F238E27FC236}">
                <a16:creationId xmlns:a16="http://schemas.microsoft.com/office/drawing/2014/main" id="{C6E362C4-24D6-4BB5-8695-589ED6FC6FE8}"/>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E010C39F-FF23-4881-9E9B-956DAE74E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29802-51E2-4430-9C9D-F0F534D0471C}"/>
              </a:ext>
            </a:extLst>
          </p:cNvPr>
          <p:cNvSpPr>
            <a:spLocks noGrp="1"/>
          </p:cNvSpPr>
          <p:nvPr>
            <p:ph type="sldNum" sz="quarter" idx="12"/>
          </p:nvPr>
        </p:nvSpPr>
        <p:spPr/>
        <p:txBody>
          <a:bodyPr/>
          <a:lstStyle/>
          <a:p>
            <a:fld id="{C9F7588F-6348-F24B-A92C-146CC9ED7FC5}" type="slidenum">
              <a:rPr lang="en-US" smtClean="0"/>
              <a:t>19</a:t>
            </a:fld>
            <a:endParaRPr lang="en-US"/>
          </a:p>
        </p:txBody>
      </p:sp>
      <p:sp>
        <p:nvSpPr>
          <p:cNvPr id="10" name="Text Placeholder 9">
            <a:extLst>
              <a:ext uri="{FF2B5EF4-FFF2-40B4-BE49-F238E27FC236}">
                <a16:creationId xmlns:a16="http://schemas.microsoft.com/office/drawing/2014/main" id="{2137EDB5-3B9C-4F29-A93B-6B31C4246AB7}"/>
              </a:ext>
            </a:extLst>
          </p:cNvPr>
          <p:cNvSpPr>
            <a:spLocks noGrp="1"/>
          </p:cNvSpPr>
          <p:nvPr>
            <p:ph type="body" sz="quarter" idx="14"/>
          </p:nvPr>
        </p:nvSpPr>
        <p:spPr>
          <a:xfrm>
            <a:off x="609600" y="4948954"/>
            <a:ext cx="10058400" cy="670327"/>
          </a:xfrm>
        </p:spPr>
        <p:txBody>
          <a:bodyPr/>
          <a:lstStyle/>
          <a:p>
            <a:r>
              <a:rPr lang="en-US" dirty="0"/>
              <a:t>-Participant #8</a:t>
            </a:r>
          </a:p>
        </p:txBody>
      </p:sp>
    </p:spTree>
    <p:extLst>
      <p:ext uri="{BB962C8B-B14F-4D97-AF65-F5344CB8AC3E}">
        <p14:creationId xmlns:p14="http://schemas.microsoft.com/office/powerpoint/2010/main" val="254093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2F3C-96FA-4BFC-A589-B44A0CC7D932}"/>
              </a:ext>
            </a:extLst>
          </p:cNvPr>
          <p:cNvSpPr>
            <a:spLocks noGrp="1"/>
          </p:cNvSpPr>
          <p:nvPr>
            <p:ph type="title"/>
          </p:nvPr>
        </p:nvSpPr>
        <p:spPr/>
        <p:txBody>
          <a:bodyPr/>
          <a:lstStyle/>
          <a:p>
            <a:r>
              <a:rPr lang="en-US" dirty="0"/>
              <a:t>What we’ll cover</a:t>
            </a:r>
          </a:p>
        </p:txBody>
      </p:sp>
      <p:sp>
        <p:nvSpPr>
          <p:cNvPr id="3" name="Slide Number Placeholder 2">
            <a:extLst>
              <a:ext uri="{FF2B5EF4-FFF2-40B4-BE49-F238E27FC236}">
                <a16:creationId xmlns:a16="http://schemas.microsoft.com/office/drawing/2014/main" id="{CBAD9457-E1AD-4F5B-AD30-2BAB31885E41}"/>
              </a:ext>
            </a:extLst>
          </p:cNvPr>
          <p:cNvSpPr>
            <a:spLocks noGrp="1"/>
          </p:cNvSpPr>
          <p:nvPr>
            <p:ph type="sldNum" sz="quarter" idx="12"/>
          </p:nvPr>
        </p:nvSpPr>
        <p:spPr/>
        <p:txBody>
          <a:bodyPr/>
          <a:lstStyle/>
          <a:p>
            <a:fld id="{C9F7588F-6348-F24B-A92C-146CC9ED7FC5}" type="slidenum">
              <a:rPr lang="en-US" smtClean="0"/>
              <a:pPr/>
              <a:t>2</a:t>
            </a:fld>
            <a:endParaRPr lang="en-US"/>
          </a:p>
        </p:txBody>
      </p:sp>
      <p:sp>
        <p:nvSpPr>
          <p:cNvPr id="4" name="Content Placeholder 3">
            <a:extLst>
              <a:ext uri="{FF2B5EF4-FFF2-40B4-BE49-F238E27FC236}">
                <a16:creationId xmlns:a16="http://schemas.microsoft.com/office/drawing/2014/main" id="{AA32A3F4-79F5-49C4-AA40-5A44003F000D}"/>
              </a:ext>
            </a:extLst>
          </p:cNvPr>
          <p:cNvSpPr>
            <a:spLocks noGrp="1"/>
          </p:cNvSpPr>
          <p:nvPr>
            <p:ph sz="quarter" idx="14"/>
          </p:nvPr>
        </p:nvSpPr>
        <p:spPr/>
        <p:txBody>
          <a:bodyPr/>
          <a:lstStyle/>
          <a:p>
            <a:r>
              <a:rPr lang="en-US" dirty="0"/>
              <a:t>Who we are</a:t>
            </a:r>
          </a:p>
          <a:p>
            <a:r>
              <a:rPr lang="en-US" dirty="0"/>
              <a:t>What is the VA.gov profile?</a:t>
            </a:r>
          </a:p>
          <a:p>
            <a:r>
              <a:rPr lang="en-US" dirty="0"/>
              <a:t>Research overview</a:t>
            </a:r>
          </a:p>
          <a:p>
            <a:r>
              <a:rPr lang="en-US" dirty="0"/>
              <a:t>Findings &amp; recommendations</a:t>
            </a:r>
          </a:p>
          <a:p>
            <a:r>
              <a:rPr lang="en-US" dirty="0"/>
              <a:t>Discussion</a:t>
            </a:r>
          </a:p>
        </p:txBody>
      </p:sp>
      <p:sp>
        <p:nvSpPr>
          <p:cNvPr id="5" name="Text Placeholder 4">
            <a:extLst>
              <a:ext uri="{FF2B5EF4-FFF2-40B4-BE49-F238E27FC236}">
                <a16:creationId xmlns:a16="http://schemas.microsoft.com/office/drawing/2014/main" id="{2E7E9478-32EA-4BD8-B6D9-99CCF626A366}"/>
              </a:ext>
            </a:extLst>
          </p:cNvPr>
          <p:cNvSpPr>
            <a:spLocks noGrp="1"/>
          </p:cNvSpPr>
          <p:nvPr>
            <p:ph type="body" sz="quarter" idx="13"/>
          </p:nvPr>
        </p:nvSpPr>
        <p:spPr/>
        <p:txBody>
          <a:bodyPr/>
          <a:lstStyle/>
          <a:p>
            <a:r>
              <a:rPr lang="en-US" dirty="0"/>
              <a:t>OVERVIEW</a:t>
            </a:r>
          </a:p>
        </p:txBody>
      </p:sp>
    </p:spTree>
    <p:extLst>
      <p:ext uri="{BB962C8B-B14F-4D97-AF65-F5344CB8AC3E}">
        <p14:creationId xmlns:p14="http://schemas.microsoft.com/office/powerpoint/2010/main" val="20717804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6FF71DA-71D0-4AC3-992C-D1B83D35CEB6}"/>
              </a:ext>
            </a:extLst>
          </p:cNvPr>
          <p:cNvSpPr>
            <a:spLocks noGrp="1"/>
          </p:cNvSpPr>
          <p:nvPr>
            <p:ph type="title"/>
          </p:nvPr>
        </p:nvSpPr>
        <p:spPr>
          <a:xfrm>
            <a:off x="609600" y="1582220"/>
            <a:ext cx="10058400" cy="2804340"/>
          </a:xfrm>
        </p:spPr>
        <p:txBody>
          <a:bodyPr anchor="ctr">
            <a:normAutofit fontScale="90000"/>
          </a:bodyPr>
          <a:lstStyle/>
          <a:p>
            <a:r>
              <a:rPr lang="en-US" sz="4800" b="0" i="1" dirty="0"/>
              <a:t>“I’m gay. So if someone sees that in my profile, they’re automatically going to get a thought in their head and assume something.”</a:t>
            </a:r>
            <a:endParaRPr lang="en-US" b="0" dirty="0"/>
          </a:p>
        </p:txBody>
      </p:sp>
      <p:sp>
        <p:nvSpPr>
          <p:cNvPr id="4" name="Date Placeholder 3">
            <a:extLst>
              <a:ext uri="{FF2B5EF4-FFF2-40B4-BE49-F238E27FC236}">
                <a16:creationId xmlns:a16="http://schemas.microsoft.com/office/drawing/2014/main" id="{C6E362C4-24D6-4BB5-8695-589ED6FC6FE8}"/>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E010C39F-FF23-4881-9E9B-956DAE74E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29802-51E2-4430-9C9D-F0F534D0471C}"/>
              </a:ext>
            </a:extLst>
          </p:cNvPr>
          <p:cNvSpPr>
            <a:spLocks noGrp="1"/>
          </p:cNvSpPr>
          <p:nvPr>
            <p:ph type="sldNum" sz="quarter" idx="12"/>
          </p:nvPr>
        </p:nvSpPr>
        <p:spPr/>
        <p:txBody>
          <a:bodyPr/>
          <a:lstStyle/>
          <a:p>
            <a:fld id="{C9F7588F-6348-F24B-A92C-146CC9ED7FC5}" type="slidenum">
              <a:rPr lang="en-US" smtClean="0"/>
              <a:t>20</a:t>
            </a:fld>
            <a:endParaRPr lang="en-US"/>
          </a:p>
        </p:txBody>
      </p:sp>
      <p:sp>
        <p:nvSpPr>
          <p:cNvPr id="10" name="Text Placeholder 9">
            <a:extLst>
              <a:ext uri="{FF2B5EF4-FFF2-40B4-BE49-F238E27FC236}">
                <a16:creationId xmlns:a16="http://schemas.microsoft.com/office/drawing/2014/main" id="{2137EDB5-3B9C-4F29-A93B-6B31C4246AB7}"/>
              </a:ext>
            </a:extLst>
          </p:cNvPr>
          <p:cNvSpPr>
            <a:spLocks noGrp="1"/>
          </p:cNvSpPr>
          <p:nvPr>
            <p:ph type="body" sz="quarter" idx="14"/>
          </p:nvPr>
        </p:nvSpPr>
        <p:spPr>
          <a:xfrm>
            <a:off x="609600" y="4435245"/>
            <a:ext cx="10058400" cy="670327"/>
          </a:xfrm>
        </p:spPr>
        <p:txBody>
          <a:bodyPr/>
          <a:lstStyle/>
          <a:p>
            <a:r>
              <a:rPr lang="en-US" dirty="0"/>
              <a:t>-Participant #3</a:t>
            </a:r>
          </a:p>
        </p:txBody>
      </p:sp>
    </p:spTree>
    <p:extLst>
      <p:ext uri="{BB962C8B-B14F-4D97-AF65-F5344CB8AC3E}">
        <p14:creationId xmlns:p14="http://schemas.microsoft.com/office/powerpoint/2010/main" val="365403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6FF71DA-71D0-4AC3-992C-D1B83D35CEB6}"/>
              </a:ext>
            </a:extLst>
          </p:cNvPr>
          <p:cNvSpPr>
            <a:spLocks noGrp="1"/>
          </p:cNvSpPr>
          <p:nvPr>
            <p:ph type="title"/>
          </p:nvPr>
        </p:nvSpPr>
        <p:spPr>
          <a:xfrm>
            <a:off x="609600" y="1582220"/>
            <a:ext cx="10058400" cy="2804340"/>
          </a:xfrm>
        </p:spPr>
        <p:txBody>
          <a:bodyPr anchor="ctr">
            <a:noAutofit/>
          </a:bodyPr>
          <a:lstStyle/>
          <a:p>
            <a:r>
              <a:rPr lang="en-US" sz="3600" b="0" i="1" dirty="0">
                <a:effectLst/>
                <a:latin typeface="-apple-system"/>
              </a:rPr>
              <a:t>“There's a very real possibility that someone in the VA system would see that and automatically take up arms against them. They could do something detrimental to that person without that person realizing it. But you know, it's caused a ripple effect down to where it does hurt that person.”</a:t>
            </a:r>
            <a:endParaRPr lang="en-US" sz="3600" b="0" dirty="0"/>
          </a:p>
        </p:txBody>
      </p:sp>
      <p:sp>
        <p:nvSpPr>
          <p:cNvPr id="4" name="Date Placeholder 3">
            <a:extLst>
              <a:ext uri="{FF2B5EF4-FFF2-40B4-BE49-F238E27FC236}">
                <a16:creationId xmlns:a16="http://schemas.microsoft.com/office/drawing/2014/main" id="{C6E362C4-24D6-4BB5-8695-589ED6FC6FE8}"/>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E010C39F-FF23-4881-9E9B-956DAE74E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29802-51E2-4430-9C9D-F0F534D0471C}"/>
              </a:ext>
            </a:extLst>
          </p:cNvPr>
          <p:cNvSpPr>
            <a:spLocks noGrp="1"/>
          </p:cNvSpPr>
          <p:nvPr>
            <p:ph type="sldNum" sz="quarter" idx="12"/>
          </p:nvPr>
        </p:nvSpPr>
        <p:spPr/>
        <p:txBody>
          <a:bodyPr/>
          <a:lstStyle/>
          <a:p>
            <a:fld id="{C9F7588F-6348-F24B-A92C-146CC9ED7FC5}" type="slidenum">
              <a:rPr lang="en-US" smtClean="0"/>
              <a:t>21</a:t>
            </a:fld>
            <a:endParaRPr lang="en-US"/>
          </a:p>
        </p:txBody>
      </p:sp>
      <p:sp>
        <p:nvSpPr>
          <p:cNvPr id="10" name="Text Placeholder 9">
            <a:extLst>
              <a:ext uri="{FF2B5EF4-FFF2-40B4-BE49-F238E27FC236}">
                <a16:creationId xmlns:a16="http://schemas.microsoft.com/office/drawing/2014/main" id="{2137EDB5-3B9C-4F29-A93B-6B31C4246AB7}"/>
              </a:ext>
            </a:extLst>
          </p:cNvPr>
          <p:cNvSpPr>
            <a:spLocks noGrp="1"/>
          </p:cNvSpPr>
          <p:nvPr>
            <p:ph type="body" sz="quarter" idx="14"/>
          </p:nvPr>
        </p:nvSpPr>
        <p:spPr>
          <a:xfrm>
            <a:off x="609600" y="4640725"/>
            <a:ext cx="10058400" cy="670327"/>
          </a:xfrm>
        </p:spPr>
        <p:txBody>
          <a:bodyPr/>
          <a:lstStyle/>
          <a:p>
            <a:r>
              <a:rPr lang="en-US" dirty="0"/>
              <a:t>-Participant #3</a:t>
            </a:r>
          </a:p>
        </p:txBody>
      </p:sp>
    </p:spTree>
    <p:extLst>
      <p:ext uri="{BB962C8B-B14F-4D97-AF65-F5344CB8AC3E}">
        <p14:creationId xmlns:p14="http://schemas.microsoft.com/office/powerpoint/2010/main" val="3874165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6FF71DA-71D0-4AC3-992C-D1B83D35CEB6}"/>
              </a:ext>
            </a:extLst>
          </p:cNvPr>
          <p:cNvSpPr>
            <a:spLocks noGrp="1"/>
          </p:cNvSpPr>
          <p:nvPr>
            <p:ph type="title"/>
          </p:nvPr>
        </p:nvSpPr>
        <p:spPr>
          <a:xfrm>
            <a:off x="609600" y="1582220"/>
            <a:ext cx="10058400" cy="2804340"/>
          </a:xfrm>
        </p:spPr>
        <p:txBody>
          <a:bodyPr anchor="ctr">
            <a:noAutofit/>
          </a:bodyPr>
          <a:lstStyle/>
          <a:p>
            <a:r>
              <a:rPr lang="en-US" b="0" i="1" dirty="0">
                <a:effectLst/>
                <a:latin typeface="-apple-system"/>
              </a:rPr>
              <a:t>“Again, I don’t know why the VA needs that, but there's probably a reason for it.” </a:t>
            </a:r>
            <a:endParaRPr lang="en-US" sz="11500" b="0" dirty="0"/>
          </a:p>
        </p:txBody>
      </p:sp>
      <p:sp>
        <p:nvSpPr>
          <p:cNvPr id="4" name="Date Placeholder 3">
            <a:extLst>
              <a:ext uri="{FF2B5EF4-FFF2-40B4-BE49-F238E27FC236}">
                <a16:creationId xmlns:a16="http://schemas.microsoft.com/office/drawing/2014/main" id="{C6E362C4-24D6-4BB5-8695-589ED6FC6FE8}"/>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E010C39F-FF23-4881-9E9B-956DAE74E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29802-51E2-4430-9C9D-F0F534D0471C}"/>
              </a:ext>
            </a:extLst>
          </p:cNvPr>
          <p:cNvSpPr>
            <a:spLocks noGrp="1"/>
          </p:cNvSpPr>
          <p:nvPr>
            <p:ph type="sldNum" sz="quarter" idx="12"/>
          </p:nvPr>
        </p:nvSpPr>
        <p:spPr/>
        <p:txBody>
          <a:bodyPr/>
          <a:lstStyle/>
          <a:p>
            <a:fld id="{C9F7588F-6348-F24B-A92C-146CC9ED7FC5}" type="slidenum">
              <a:rPr lang="en-US" smtClean="0"/>
              <a:t>22</a:t>
            </a:fld>
            <a:endParaRPr lang="en-US"/>
          </a:p>
        </p:txBody>
      </p:sp>
      <p:sp>
        <p:nvSpPr>
          <p:cNvPr id="10" name="Text Placeholder 9">
            <a:extLst>
              <a:ext uri="{FF2B5EF4-FFF2-40B4-BE49-F238E27FC236}">
                <a16:creationId xmlns:a16="http://schemas.microsoft.com/office/drawing/2014/main" id="{2137EDB5-3B9C-4F29-A93B-6B31C4246AB7}"/>
              </a:ext>
            </a:extLst>
          </p:cNvPr>
          <p:cNvSpPr>
            <a:spLocks noGrp="1"/>
          </p:cNvSpPr>
          <p:nvPr>
            <p:ph type="body" sz="quarter" idx="14"/>
          </p:nvPr>
        </p:nvSpPr>
        <p:spPr>
          <a:xfrm>
            <a:off x="609600" y="4640725"/>
            <a:ext cx="10058400" cy="670327"/>
          </a:xfrm>
        </p:spPr>
        <p:txBody>
          <a:bodyPr/>
          <a:lstStyle/>
          <a:p>
            <a:r>
              <a:rPr lang="en-US" dirty="0"/>
              <a:t>-Participant #6</a:t>
            </a:r>
          </a:p>
        </p:txBody>
      </p:sp>
    </p:spTree>
    <p:extLst>
      <p:ext uri="{BB962C8B-B14F-4D97-AF65-F5344CB8AC3E}">
        <p14:creationId xmlns:p14="http://schemas.microsoft.com/office/powerpoint/2010/main" val="843376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6FF71DA-71D0-4AC3-992C-D1B83D35CEB6}"/>
              </a:ext>
            </a:extLst>
          </p:cNvPr>
          <p:cNvSpPr>
            <a:spLocks noGrp="1"/>
          </p:cNvSpPr>
          <p:nvPr>
            <p:ph type="title"/>
          </p:nvPr>
        </p:nvSpPr>
        <p:spPr>
          <a:xfrm>
            <a:off x="609600" y="1582220"/>
            <a:ext cx="10058400" cy="2804340"/>
          </a:xfrm>
        </p:spPr>
        <p:txBody>
          <a:bodyPr anchor="ctr">
            <a:noAutofit/>
          </a:bodyPr>
          <a:lstStyle/>
          <a:p>
            <a:r>
              <a:rPr lang="en-US" sz="4400" b="0" i="1" dirty="0"/>
              <a:t>“Sex assigned at birth -- I don't understand why that's there. That brings up a whole different bag of worms for people who are transgender.”</a:t>
            </a:r>
            <a:endParaRPr lang="en-US" b="0" dirty="0"/>
          </a:p>
        </p:txBody>
      </p:sp>
      <p:sp>
        <p:nvSpPr>
          <p:cNvPr id="4" name="Date Placeholder 3">
            <a:extLst>
              <a:ext uri="{FF2B5EF4-FFF2-40B4-BE49-F238E27FC236}">
                <a16:creationId xmlns:a16="http://schemas.microsoft.com/office/drawing/2014/main" id="{C6E362C4-24D6-4BB5-8695-589ED6FC6FE8}"/>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E010C39F-FF23-4881-9E9B-956DAE74E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29802-51E2-4430-9C9D-F0F534D0471C}"/>
              </a:ext>
            </a:extLst>
          </p:cNvPr>
          <p:cNvSpPr>
            <a:spLocks noGrp="1"/>
          </p:cNvSpPr>
          <p:nvPr>
            <p:ph type="sldNum" sz="quarter" idx="12"/>
          </p:nvPr>
        </p:nvSpPr>
        <p:spPr/>
        <p:txBody>
          <a:bodyPr/>
          <a:lstStyle/>
          <a:p>
            <a:fld id="{C9F7588F-6348-F24B-A92C-146CC9ED7FC5}" type="slidenum">
              <a:rPr lang="en-US" smtClean="0"/>
              <a:t>23</a:t>
            </a:fld>
            <a:endParaRPr lang="en-US"/>
          </a:p>
        </p:txBody>
      </p:sp>
      <p:sp>
        <p:nvSpPr>
          <p:cNvPr id="10" name="Text Placeholder 9">
            <a:extLst>
              <a:ext uri="{FF2B5EF4-FFF2-40B4-BE49-F238E27FC236}">
                <a16:creationId xmlns:a16="http://schemas.microsoft.com/office/drawing/2014/main" id="{2137EDB5-3B9C-4F29-A93B-6B31C4246AB7}"/>
              </a:ext>
            </a:extLst>
          </p:cNvPr>
          <p:cNvSpPr>
            <a:spLocks noGrp="1"/>
          </p:cNvSpPr>
          <p:nvPr>
            <p:ph type="body" sz="quarter" idx="14"/>
          </p:nvPr>
        </p:nvSpPr>
        <p:spPr>
          <a:xfrm>
            <a:off x="609600" y="4640725"/>
            <a:ext cx="10058400" cy="670327"/>
          </a:xfrm>
        </p:spPr>
        <p:txBody>
          <a:bodyPr/>
          <a:lstStyle/>
          <a:p>
            <a:r>
              <a:rPr lang="en-US" dirty="0"/>
              <a:t>-Participant #8</a:t>
            </a:r>
          </a:p>
        </p:txBody>
      </p:sp>
    </p:spTree>
    <p:extLst>
      <p:ext uri="{BB962C8B-B14F-4D97-AF65-F5344CB8AC3E}">
        <p14:creationId xmlns:p14="http://schemas.microsoft.com/office/powerpoint/2010/main" val="2346770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6FF71DA-71D0-4AC3-992C-D1B83D35CEB6}"/>
              </a:ext>
            </a:extLst>
          </p:cNvPr>
          <p:cNvSpPr>
            <a:spLocks noGrp="1"/>
          </p:cNvSpPr>
          <p:nvPr>
            <p:ph type="title"/>
          </p:nvPr>
        </p:nvSpPr>
        <p:spPr>
          <a:xfrm>
            <a:off x="609600" y="1582220"/>
            <a:ext cx="10058400" cy="2804340"/>
          </a:xfrm>
        </p:spPr>
        <p:txBody>
          <a:bodyPr anchor="ctr">
            <a:noAutofit/>
          </a:bodyPr>
          <a:lstStyle/>
          <a:p>
            <a:r>
              <a:rPr lang="en-US" sz="4800" b="0" i="1" dirty="0"/>
              <a:t>“I would call someone at VA and complain [if I saw sexual orientation in my own profile].” </a:t>
            </a:r>
            <a:endParaRPr lang="en-US" b="0" dirty="0"/>
          </a:p>
        </p:txBody>
      </p:sp>
      <p:sp>
        <p:nvSpPr>
          <p:cNvPr id="4" name="Date Placeholder 3">
            <a:extLst>
              <a:ext uri="{FF2B5EF4-FFF2-40B4-BE49-F238E27FC236}">
                <a16:creationId xmlns:a16="http://schemas.microsoft.com/office/drawing/2014/main" id="{C6E362C4-24D6-4BB5-8695-589ED6FC6FE8}"/>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E010C39F-FF23-4881-9E9B-956DAE74E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29802-51E2-4430-9C9D-F0F534D0471C}"/>
              </a:ext>
            </a:extLst>
          </p:cNvPr>
          <p:cNvSpPr>
            <a:spLocks noGrp="1"/>
          </p:cNvSpPr>
          <p:nvPr>
            <p:ph type="sldNum" sz="quarter" idx="12"/>
          </p:nvPr>
        </p:nvSpPr>
        <p:spPr/>
        <p:txBody>
          <a:bodyPr/>
          <a:lstStyle/>
          <a:p>
            <a:fld id="{C9F7588F-6348-F24B-A92C-146CC9ED7FC5}" type="slidenum">
              <a:rPr lang="en-US" smtClean="0"/>
              <a:t>24</a:t>
            </a:fld>
            <a:endParaRPr lang="en-US"/>
          </a:p>
        </p:txBody>
      </p:sp>
      <p:sp>
        <p:nvSpPr>
          <p:cNvPr id="10" name="Text Placeholder 9">
            <a:extLst>
              <a:ext uri="{FF2B5EF4-FFF2-40B4-BE49-F238E27FC236}">
                <a16:creationId xmlns:a16="http://schemas.microsoft.com/office/drawing/2014/main" id="{2137EDB5-3B9C-4F29-A93B-6B31C4246AB7}"/>
              </a:ext>
            </a:extLst>
          </p:cNvPr>
          <p:cNvSpPr>
            <a:spLocks noGrp="1"/>
          </p:cNvSpPr>
          <p:nvPr>
            <p:ph type="body" sz="quarter" idx="14"/>
          </p:nvPr>
        </p:nvSpPr>
        <p:spPr>
          <a:xfrm>
            <a:off x="609600" y="4640725"/>
            <a:ext cx="10058400" cy="670327"/>
          </a:xfrm>
        </p:spPr>
        <p:txBody>
          <a:bodyPr/>
          <a:lstStyle/>
          <a:p>
            <a:r>
              <a:rPr lang="en-US" dirty="0"/>
              <a:t>-Participant #3</a:t>
            </a:r>
          </a:p>
        </p:txBody>
      </p:sp>
    </p:spTree>
    <p:extLst>
      <p:ext uri="{BB962C8B-B14F-4D97-AF65-F5344CB8AC3E}">
        <p14:creationId xmlns:p14="http://schemas.microsoft.com/office/powerpoint/2010/main" val="2049088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A011-42B1-43AF-8482-266234E79A40}"/>
              </a:ext>
            </a:extLst>
          </p:cNvPr>
          <p:cNvSpPr>
            <a:spLocks noGrp="1"/>
          </p:cNvSpPr>
          <p:nvPr>
            <p:ph type="title"/>
          </p:nvPr>
        </p:nvSpPr>
        <p:spPr/>
        <p:txBody>
          <a:bodyPr>
            <a:normAutofit/>
          </a:bodyPr>
          <a:lstStyle/>
          <a:p>
            <a:r>
              <a:rPr lang="en-US" sz="4000" dirty="0">
                <a:latin typeface="-apple-system"/>
              </a:rPr>
              <a:t>Guidance from Amy Paris</a:t>
            </a:r>
            <a:endParaRPr lang="en-US" dirty="0"/>
          </a:p>
        </p:txBody>
      </p:sp>
      <p:sp>
        <p:nvSpPr>
          <p:cNvPr id="3" name="Content Placeholder 2">
            <a:extLst>
              <a:ext uri="{FF2B5EF4-FFF2-40B4-BE49-F238E27FC236}">
                <a16:creationId xmlns:a16="http://schemas.microsoft.com/office/drawing/2014/main" id="{929B6229-6182-E04E-B605-F623D782D442}"/>
              </a:ext>
            </a:extLst>
          </p:cNvPr>
          <p:cNvSpPr>
            <a:spLocks noGrp="1"/>
          </p:cNvSpPr>
          <p:nvPr>
            <p:ph idx="1"/>
          </p:nvPr>
        </p:nvSpPr>
        <p:spPr>
          <a:xfrm>
            <a:off x="609600" y="2044557"/>
            <a:ext cx="10058400" cy="4127644"/>
          </a:xfrm>
        </p:spPr>
        <p:txBody>
          <a:bodyPr>
            <a:normAutofit/>
          </a:bodyPr>
          <a:lstStyle/>
          <a:p>
            <a:pPr>
              <a:lnSpc>
                <a:spcPct val="114000"/>
              </a:lnSpc>
            </a:pPr>
            <a:r>
              <a:rPr lang="en-US" sz="2670" b="0" i="0" dirty="0">
                <a:solidFill>
                  <a:srgbClr val="1D1C1D"/>
                </a:solidFill>
                <a:effectLst/>
                <a:latin typeface="+mn-lt"/>
              </a:rPr>
              <a:t>While a person's sexual orientation and sex assigned at birth might be relevant in a clinical health setting, they are not clearly relevant as administrative metrics.</a:t>
            </a:r>
          </a:p>
          <a:p>
            <a:pPr>
              <a:lnSpc>
                <a:spcPct val="114000"/>
              </a:lnSpc>
            </a:pPr>
            <a:r>
              <a:rPr lang="en-US" sz="2670" dirty="0">
                <a:effectLst/>
                <a:latin typeface="+mn-lt"/>
                <a:ea typeface="Calibri" panose="020F0502020204030204" pitchFamily="34" charset="0"/>
              </a:rPr>
              <a:t>The key difference between the VA.gov profile and anything on the VHA side of things is that we are dealing with Class 2 (administrative) SOGI data, and VHA is dealing with Class 4 (medical) SOGI data. </a:t>
            </a:r>
            <a:endParaRPr lang="en-US" sz="2670" dirty="0">
              <a:latin typeface="+mn-lt"/>
            </a:endParaRPr>
          </a:p>
          <a:p>
            <a:endParaRPr lang="en-US" dirty="0"/>
          </a:p>
          <a:p>
            <a:endParaRPr lang="en-US" dirty="0"/>
          </a:p>
        </p:txBody>
      </p:sp>
      <p:sp>
        <p:nvSpPr>
          <p:cNvPr id="4" name="Date Placeholder 3">
            <a:extLst>
              <a:ext uri="{FF2B5EF4-FFF2-40B4-BE49-F238E27FC236}">
                <a16:creationId xmlns:a16="http://schemas.microsoft.com/office/drawing/2014/main" id="{32278CB0-28B3-BA4C-91ED-1ECE0EDA5389}"/>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D5CEC53D-028A-E34D-B31A-3A06DDE0D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1BB15-8C0F-7047-8AA0-8687A2D1264B}"/>
              </a:ext>
            </a:extLst>
          </p:cNvPr>
          <p:cNvSpPr>
            <a:spLocks noGrp="1"/>
          </p:cNvSpPr>
          <p:nvPr>
            <p:ph type="sldNum" sz="quarter" idx="12"/>
          </p:nvPr>
        </p:nvSpPr>
        <p:spPr/>
        <p:txBody>
          <a:bodyPr/>
          <a:lstStyle/>
          <a:p>
            <a:fld id="{C9F7588F-6348-F24B-A92C-146CC9ED7FC5}" type="slidenum">
              <a:rPr lang="en-US" smtClean="0"/>
              <a:t>25</a:t>
            </a:fld>
            <a:endParaRPr lang="en-US"/>
          </a:p>
        </p:txBody>
      </p:sp>
      <p:sp>
        <p:nvSpPr>
          <p:cNvPr id="7" name="Text Placeholder 6">
            <a:extLst>
              <a:ext uri="{FF2B5EF4-FFF2-40B4-BE49-F238E27FC236}">
                <a16:creationId xmlns:a16="http://schemas.microsoft.com/office/drawing/2014/main" id="{6B6A07E7-B0B8-3641-9547-124D1D92687F}"/>
              </a:ext>
            </a:extLst>
          </p:cNvPr>
          <p:cNvSpPr>
            <a:spLocks noGrp="1"/>
          </p:cNvSpPr>
          <p:nvPr>
            <p:ph type="body" sz="quarter" idx="13"/>
          </p:nvPr>
        </p:nvSpPr>
        <p:spPr/>
        <p:txBody>
          <a:bodyPr/>
          <a:lstStyle/>
          <a:p>
            <a:r>
              <a:rPr lang="en-US" dirty="0"/>
              <a:t>FINDINGs #1 &amp; #2</a:t>
            </a:r>
          </a:p>
        </p:txBody>
      </p:sp>
    </p:spTree>
    <p:extLst>
      <p:ext uri="{BB962C8B-B14F-4D97-AF65-F5344CB8AC3E}">
        <p14:creationId xmlns:p14="http://schemas.microsoft.com/office/powerpoint/2010/main" val="452508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1877-581A-234C-A59E-6C148805A30D}"/>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832F1706-E00B-434B-BA10-00E68D376254}"/>
              </a:ext>
            </a:extLst>
          </p:cNvPr>
          <p:cNvSpPr>
            <a:spLocks noGrp="1"/>
          </p:cNvSpPr>
          <p:nvPr>
            <p:ph idx="1"/>
          </p:nvPr>
        </p:nvSpPr>
        <p:spPr/>
        <p:txBody>
          <a:bodyPr>
            <a:normAutofit/>
          </a:bodyPr>
          <a:lstStyle/>
          <a:p>
            <a:pPr marL="0" indent="0">
              <a:buNone/>
            </a:pPr>
            <a:r>
              <a:rPr lang="en-US" dirty="0"/>
              <a:t>As such, we recommend that VA.gov </a:t>
            </a:r>
            <a:r>
              <a:rPr lang="en-US" b="1" dirty="0"/>
              <a:t>not</a:t>
            </a:r>
            <a:r>
              <a:rPr lang="en-US" dirty="0"/>
              <a:t> </a:t>
            </a:r>
            <a:r>
              <a:rPr lang="en-US" b="1" dirty="0"/>
              <a:t>show or collect the following</a:t>
            </a:r>
            <a:r>
              <a:rPr lang="en-US" dirty="0"/>
              <a:t>:</a:t>
            </a:r>
          </a:p>
          <a:p>
            <a:r>
              <a:rPr lang="en-US" dirty="0"/>
              <a:t>Sex assigned at birth</a:t>
            </a:r>
          </a:p>
          <a:p>
            <a:r>
              <a:rPr lang="en-US" dirty="0"/>
              <a:t>Sexual orientation</a:t>
            </a:r>
          </a:p>
          <a:p>
            <a:r>
              <a:rPr lang="en-US" dirty="0"/>
              <a:t>Whether someone identifies as transgender or not (note: we would still include the gender identity field without the “transgender” options)</a:t>
            </a:r>
          </a:p>
          <a:p>
            <a:pPr marL="0" indent="0">
              <a:buNone/>
            </a:pPr>
            <a:endParaRPr lang="en-US" dirty="0"/>
          </a:p>
        </p:txBody>
      </p:sp>
      <p:sp>
        <p:nvSpPr>
          <p:cNvPr id="4" name="Date Placeholder 3">
            <a:extLst>
              <a:ext uri="{FF2B5EF4-FFF2-40B4-BE49-F238E27FC236}">
                <a16:creationId xmlns:a16="http://schemas.microsoft.com/office/drawing/2014/main" id="{A37DDF85-8D63-D945-A70C-05E88BBF2EE8}"/>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219EC755-4FD5-2746-840D-3E4E30346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BE422-E7B1-364D-BC79-327205A33670}"/>
              </a:ext>
            </a:extLst>
          </p:cNvPr>
          <p:cNvSpPr>
            <a:spLocks noGrp="1"/>
          </p:cNvSpPr>
          <p:nvPr>
            <p:ph type="sldNum" sz="quarter" idx="12"/>
          </p:nvPr>
        </p:nvSpPr>
        <p:spPr/>
        <p:txBody>
          <a:bodyPr/>
          <a:lstStyle/>
          <a:p>
            <a:fld id="{C9F7588F-6348-F24B-A92C-146CC9ED7FC5}" type="slidenum">
              <a:rPr lang="en-US" smtClean="0"/>
              <a:t>26</a:t>
            </a:fld>
            <a:endParaRPr lang="en-US"/>
          </a:p>
        </p:txBody>
      </p:sp>
      <p:sp>
        <p:nvSpPr>
          <p:cNvPr id="7" name="Text Placeholder 6">
            <a:extLst>
              <a:ext uri="{FF2B5EF4-FFF2-40B4-BE49-F238E27FC236}">
                <a16:creationId xmlns:a16="http://schemas.microsoft.com/office/drawing/2014/main" id="{A3661AEA-F769-3142-B352-BC3B26236D34}"/>
              </a:ext>
            </a:extLst>
          </p:cNvPr>
          <p:cNvSpPr>
            <a:spLocks noGrp="1"/>
          </p:cNvSpPr>
          <p:nvPr>
            <p:ph type="body" sz="quarter" idx="13"/>
          </p:nvPr>
        </p:nvSpPr>
        <p:spPr/>
        <p:txBody>
          <a:bodyPr/>
          <a:lstStyle/>
          <a:p>
            <a:r>
              <a:rPr lang="en-US" dirty="0"/>
              <a:t>FINDINGS #1 &amp; #2</a:t>
            </a:r>
          </a:p>
        </p:txBody>
      </p:sp>
    </p:spTree>
    <p:extLst>
      <p:ext uri="{BB962C8B-B14F-4D97-AF65-F5344CB8AC3E}">
        <p14:creationId xmlns:p14="http://schemas.microsoft.com/office/powerpoint/2010/main" val="353281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1877-581A-234C-A59E-6C148805A30D}"/>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832F1706-E00B-434B-BA10-00E68D376254}"/>
              </a:ext>
            </a:extLst>
          </p:cNvPr>
          <p:cNvSpPr>
            <a:spLocks noGrp="1"/>
          </p:cNvSpPr>
          <p:nvPr>
            <p:ph idx="1"/>
          </p:nvPr>
        </p:nvSpPr>
        <p:spPr/>
        <p:txBody>
          <a:bodyPr>
            <a:normAutofit lnSpcReduction="10000"/>
          </a:bodyPr>
          <a:lstStyle/>
          <a:p>
            <a:r>
              <a:rPr lang="en-US" dirty="0"/>
              <a:t>We understand that VHA will still collect and store this information, and we are not making any recommendations on how this information is handled from a health perspective.</a:t>
            </a:r>
          </a:p>
          <a:p>
            <a:r>
              <a:rPr lang="en-US" dirty="0"/>
              <a:t>However, we want to be sensitive to the fact that this information is not only not necessary for an administrative tool like VA.gov, but that there is the potential for this information be used to harm Veterans if it falls into the wrong hands via our platform. We trust that this information will be treated with the proper sensitivity and protection via the health system.</a:t>
            </a:r>
          </a:p>
          <a:p>
            <a:pPr marL="0" indent="0">
              <a:buNone/>
            </a:pPr>
            <a:endParaRPr lang="en-US" dirty="0"/>
          </a:p>
        </p:txBody>
      </p:sp>
      <p:sp>
        <p:nvSpPr>
          <p:cNvPr id="4" name="Date Placeholder 3">
            <a:extLst>
              <a:ext uri="{FF2B5EF4-FFF2-40B4-BE49-F238E27FC236}">
                <a16:creationId xmlns:a16="http://schemas.microsoft.com/office/drawing/2014/main" id="{A37DDF85-8D63-D945-A70C-05E88BBF2EE8}"/>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219EC755-4FD5-2746-840D-3E4E30346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BE422-E7B1-364D-BC79-327205A33670}"/>
              </a:ext>
            </a:extLst>
          </p:cNvPr>
          <p:cNvSpPr>
            <a:spLocks noGrp="1"/>
          </p:cNvSpPr>
          <p:nvPr>
            <p:ph type="sldNum" sz="quarter" idx="12"/>
          </p:nvPr>
        </p:nvSpPr>
        <p:spPr/>
        <p:txBody>
          <a:bodyPr/>
          <a:lstStyle/>
          <a:p>
            <a:fld id="{C9F7588F-6348-F24B-A92C-146CC9ED7FC5}" type="slidenum">
              <a:rPr lang="en-US" smtClean="0"/>
              <a:t>27</a:t>
            </a:fld>
            <a:endParaRPr lang="en-US"/>
          </a:p>
        </p:txBody>
      </p:sp>
      <p:sp>
        <p:nvSpPr>
          <p:cNvPr id="7" name="Text Placeholder 6">
            <a:extLst>
              <a:ext uri="{FF2B5EF4-FFF2-40B4-BE49-F238E27FC236}">
                <a16:creationId xmlns:a16="http://schemas.microsoft.com/office/drawing/2014/main" id="{A3661AEA-F769-3142-B352-BC3B26236D34}"/>
              </a:ext>
            </a:extLst>
          </p:cNvPr>
          <p:cNvSpPr>
            <a:spLocks noGrp="1"/>
          </p:cNvSpPr>
          <p:nvPr>
            <p:ph type="body" sz="quarter" idx="13"/>
          </p:nvPr>
        </p:nvSpPr>
        <p:spPr/>
        <p:txBody>
          <a:bodyPr/>
          <a:lstStyle/>
          <a:p>
            <a:r>
              <a:rPr lang="en-US" dirty="0"/>
              <a:t>FINDINGS #1 &amp; #2</a:t>
            </a:r>
          </a:p>
        </p:txBody>
      </p:sp>
    </p:spTree>
    <p:extLst>
      <p:ext uri="{BB962C8B-B14F-4D97-AF65-F5344CB8AC3E}">
        <p14:creationId xmlns:p14="http://schemas.microsoft.com/office/powerpoint/2010/main" val="2652555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993150D-FD81-4060-98F0-EE6726459978}"/>
              </a:ext>
            </a:extLst>
          </p:cNvPr>
          <p:cNvSpPr>
            <a:spLocks noGrp="1"/>
          </p:cNvSpPr>
          <p:nvPr>
            <p:ph type="title"/>
          </p:nvPr>
        </p:nvSpPr>
        <p:spPr>
          <a:xfrm>
            <a:off x="609600" y="2812553"/>
            <a:ext cx="10058400" cy="1369030"/>
          </a:xfrm>
        </p:spPr>
        <p:txBody>
          <a:bodyPr>
            <a:noAutofit/>
          </a:bodyPr>
          <a:lstStyle/>
          <a:p>
            <a:r>
              <a:rPr lang="en-US" sz="4400" i="0" dirty="0">
                <a:solidFill>
                  <a:schemeClr val="accent1"/>
                </a:solidFill>
                <a:effectLst/>
                <a:latin typeface="-apple-system"/>
              </a:rPr>
              <a:t>Participants wanted to see a write-in option for gender identity.</a:t>
            </a:r>
            <a:endParaRPr lang="en-US" sz="4400" dirty="0"/>
          </a:p>
        </p:txBody>
      </p:sp>
      <p:sp>
        <p:nvSpPr>
          <p:cNvPr id="4" name="Date Placeholder 3">
            <a:extLst>
              <a:ext uri="{FF2B5EF4-FFF2-40B4-BE49-F238E27FC236}">
                <a16:creationId xmlns:a16="http://schemas.microsoft.com/office/drawing/2014/main" id="{FEA8917B-C268-4081-BF42-93520806A45D}"/>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5A7067CA-51A8-4A5B-8CB8-5B8B2490D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25541-8573-405B-9845-0FF42BFBEB34}"/>
              </a:ext>
            </a:extLst>
          </p:cNvPr>
          <p:cNvSpPr>
            <a:spLocks noGrp="1"/>
          </p:cNvSpPr>
          <p:nvPr>
            <p:ph type="sldNum" sz="quarter" idx="12"/>
          </p:nvPr>
        </p:nvSpPr>
        <p:spPr/>
        <p:txBody>
          <a:bodyPr/>
          <a:lstStyle/>
          <a:p>
            <a:fld id="{C9F7588F-6348-F24B-A92C-146CC9ED7FC5}" type="slidenum">
              <a:rPr lang="en-US" smtClean="0"/>
              <a:pPr/>
              <a:t>28</a:t>
            </a:fld>
            <a:endParaRPr lang="en-US"/>
          </a:p>
        </p:txBody>
      </p:sp>
      <p:sp>
        <p:nvSpPr>
          <p:cNvPr id="9" name="Text Placeholder 8">
            <a:extLst>
              <a:ext uri="{FF2B5EF4-FFF2-40B4-BE49-F238E27FC236}">
                <a16:creationId xmlns:a16="http://schemas.microsoft.com/office/drawing/2014/main" id="{26C7EA17-5481-4F3A-8A3F-D7E984130567}"/>
              </a:ext>
            </a:extLst>
          </p:cNvPr>
          <p:cNvSpPr>
            <a:spLocks noGrp="1"/>
          </p:cNvSpPr>
          <p:nvPr>
            <p:ph type="body" sz="quarter" idx="13"/>
          </p:nvPr>
        </p:nvSpPr>
        <p:spPr>
          <a:xfrm>
            <a:off x="609600" y="2456952"/>
            <a:ext cx="10058400" cy="355600"/>
          </a:xfrm>
        </p:spPr>
        <p:txBody>
          <a:bodyPr/>
          <a:lstStyle/>
          <a:p>
            <a:r>
              <a:rPr lang="en-US" dirty="0"/>
              <a:t>FINDING #3</a:t>
            </a:r>
          </a:p>
        </p:txBody>
      </p:sp>
    </p:spTree>
    <p:extLst>
      <p:ext uri="{BB962C8B-B14F-4D97-AF65-F5344CB8AC3E}">
        <p14:creationId xmlns:p14="http://schemas.microsoft.com/office/powerpoint/2010/main" val="1463285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CD886-E837-430E-A48D-AE2E4B3A0D2C}"/>
              </a:ext>
            </a:extLst>
          </p:cNvPr>
          <p:cNvSpPr>
            <a:spLocks noGrp="1"/>
          </p:cNvSpPr>
          <p:nvPr>
            <p:ph type="title"/>
          </p:nvPr>
        </p:nvSpPr>
        <p:spPr/>
        <p:txBody>
          <a:bodyPr>
            <a:normAutofit fontScale="90000"/>
          </a:bodyPr>
          <a:lstStyle/>
          <a:p>
            <a:r>
              <a:rPr lang="en-US" dirty="0"/>
              <a:t>Participants wanted to see a write-in option for gender identity.</a:t>
            </a:r>
            <a:br>
              <a:rPr lang="en-US" dirty="0"/>
            </a:br>
            <a:endParaRPr lang="en-US" dirty="0"/>
          </a:p>
        </p:txBody>
      </p:sp>
      <p:sp>
        <p:nvSpPr>
          <p:cNvPr id="3" name="Content Placeholder 2">
            <a:extLst>
              <a:ext uri="{FF2B5EF4-FFF2-40B4-BE49-F238E27FC236}">
                <a16:creationId xmlns:a16="http://schemas.microsoft.com/office/drawing/2014/main" id="{929B6229-6182-E04E-B605-F623D782D442}"/>
              </a:ext>
            </a:extLst>
          </p:cNvPr>
          <p:cNvSpPr>
            <a:spLocks noGrp="1"/>
          </p:cNvSpPr>
          <p:nvPr>
            <p:ph sz="half" idx="1"/>
          </p:nvPr>
        </p:nvSpPr>
        <p:spPr>
          <a:xfrm>
            <a:off x="609600" y="2075380"/>
            <a:ext cx="5283200" cy="4101586"/>
          </a:xfrm>
        </p:spPr>
        <p:txBody>
          <a:bodyPr>
            <a:normAutofit/>
          </a:bodyPr>
          <a:lstStyle/>
          <a:p>
            <a:pPr>
              <a:lnSpc>
                <a:spcPct val="114000"/>
              </a:lnSpc>
            </a:pPr>
            <a:r>
              <a:rPr lang="en-US" sz="2800" dirty="0"/>
              <a:t>Participants noted that they would expect a text input field for additional options in Gender identity that matches those offered in other fields.</a:t>
            </a:r>
          </a:p>
          <a:p>
            <a:pPr>
              <a:lnSpc>
                <a:spcPct val="114000"/>
              </a:lnSpc>
            </a:pPr>
            <a:r>
              <a:rPr lang="en-US" sz="2800" b="1" dirty="0"/>
              <a:t>Check-in</a:t>
            </a:r>
            <a:r>
              <a:rPr lang="en-US" sz="2800" dirty="0"/>
              <a:t>: Is an open-text option getting added to MPI?</a:t>
            </a:r>
            <a:endParaRPr lang="en-US" sz="2800" b="1" dirty="0"/>
          </a:p>
        </p:txBody>
      </p:sp>
      <p:sp>
        <p:nvSpPr>
          <p:cNvPr id="4" name="Date Placeholder 3">
            <a:extLst>
              <a:ext uri="{FF2B5EF4-FFF2-40B4-BE49-F238E27FC236}">
                <a16:creationId xmlns:a16="http://schemas.microsoft.com/office/drawing/2014/main" id="{32278CB0-28B3-BA4C-91ED-1ECE0EDA5389}"/>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D5CEC53D-028A-E34D-B31A-3A06DDE0D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1BB15-8C0F-7047-8AA0-8687A2D1264B}"/>
              </a:ext>
            </a:extLst>
          </p:cNvPr>
          <p:cNvSpPr>
            <a:spLocks noGrp="1"/>
          </p:cNvSpPr>
          <p:nvPr>
            <p:ph type="sldNum" sz="quarter" idx="12"/>
          </p:nvPr>
        </p:nvSpPr>
        <p:spPr/>
        <p:txBody>
          <a:bodyPr/>
          <a:lstStyle/>
          <a:p>
            <a:fld id="{C9F7588F-6348-F24B-A92C-146CC9ED7FC5}" type="slidenum">
              <a:rPr lang="en-US" smtClean="0"/>
              <a:t>29</a:t>
            </a:fld>
            <a:endParaRPr lang="en-US"/>
          </a:p>
        </p:txBody>
      </p:sp>
      <p:sp>
        <p:nvSpPr>
          <p:cNvPr id="7" name="Text Placeholder 6">
            <a:extLst>
              <a:ext uri="{FF2B5EF4-FFF2-40B4-BE49-F238E27FC236}">
                <a16:creationId xmlns:a16="http://schemas.microsoft.com/office/drawing/2014/main" id="{6B6A07E7-B0B8-3641-9547-124D1D92687F}"/>
              </a:ext>
            </a:extLst>
          </p:cNvPr>
          <p:cNvSpPr>
            <a:spLocks noGrp="1"/>
          </p:cNvSpPr>
          <p:nvPr>
            <p:ph type="body" sz="quarter" idx="13"/>
          </p:nvPr>
        </p:nvSpPr>
        <p:spPr/>
        <p:txBody>
          <a:bodyPr/>
          <a:lstStyle/>
          <a:p>
            <a:r>
              <a:rPr lang="en-US" dirty="0"/>
              <a:t>Finding #3</a:t>
            </a:r>
          </a:p>
        </p:txBody>
      </p:sp>
      <p:pic>
        <p:nvPicPr>
          <p:cNvPr id="8" name="Picture 7" descr="Graphical user interface, text, application, email&#10;&#10;Description automatically generated">
            <a:extLst>
              <a:ext uri="{FF2B5EF4-FFF2-40B4-BE49-F238E27FC236}">
                <a16:creationId xmlns:a16="http://schemas.microsoft.com/office/drawing/2014/main" id="{63A3DAB0-1BAB-464A-A682-DF50B56B0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4539" y="1818762"/>
            <a:ext cx="5390320" cy="3848985"/>
          </a:xfrm>
          <a:prstGeom prst="rect">
            <a:avLst/>
          </a:prstGeom>
        </p:spPr>
      </p:pic>
    </p:spTree>
    <p:extLst>
      <p:ext uri="{BB962C8B-B14F-4D97-AF65-F5344CB8AC3E}">
        <p14:creationId xmlns:p14="http://schemas.microsoft.com/office/powerpoint/2010/main" val="409032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492B-5FE3-4460-B8E4-9EA8D4B49B7A}"/>
              </a:ext>
            </a:extLst>
          </p:cNvPr>
          <p:cNvSpPr>
            <a:spLocks noGrp="1"/>
          </p:cNvSpPr>
          <p:nvPr>
            <p:ph type="title"/>
          </p:nvPr>
        </p:nvSpPr>
        <p:spPr/>
        <p:txBody>
          <a:bodyPr>
            <a:normAutofit/>
          </a:bodyPr>
          <a:lstStyle/>
          <a:p>
            <a:r>
              <a:rPr lang="en-US" dirty="0"/>
              <a:t>Who we are</a:t>
            </a:r>
          </a:p>
        </p:txBody>
      </p:sp>
      <p:sp>
        <p:nvSpPr>
          <p:cNvPr id="6" name="Slide Number Placeholder 5">
            <a:extLst>
              <a:ext uri="{FF2B5EF4-FFF2-40B4-BE49-F238E27FC236}">
                <a16:creationId xmlns:a16="http://schemas.microsoft.com/office/drawing/2014/main" id="{11DE78CD-A59E-444C-8768-3B825B54D483}"/>
              </a:ext>
            </a:extLst>
          </p:cNvPr>
          <p:cNvSpPr>
            <a:spLocks noGrp="1"/>
          </p:cNvSpPr>
          <p:nvPr>
            <p:ph type="sldNum" sz="quarter" idx="12"/>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C9F7588F-6348-F24B-A92C-146CC9ED7FC5}" type="slidenum">
              <a:rPr kumimoji="0" lang="en-US" sz="1200" b="0" i="0" u="none" strike="noStrike" kern="1200" cap="none" spc="0" normalizeH="0" baseline="0" noProof="0">
                <a:ln>
                  <a:noFill/>
                </a:ln>
                <a:solidFill>
                  <a:srgbClr val="1A5484">
                    <a:lumMod val="40000"/>
                    <a:lumOff val="60000"/>
                  </a:srgbClr>
                </a:solidFill>
                <a:effectLst/>
                <a:uLnTx/>
                <a:uFillTx/>
                <a:latin typeface="Calibri" panose="020F0502020204030204" pitchFamily="34" charset="0"/>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1A5484">
                  <a:lumMod val="40000"/>
                  <a:lumOff val="60000"/>
                </a:srgbClr>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070800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F05FB-6D08-42EA-830C-1EC57F174B7C}"/>
              </a:ext>
            </a:extLst>
          </p:cNvPr>
          <p:cNvSpPr>
            <a:spLocks noGrp="1"/>
          </p:cNvSpPr>
          <p:nvPr>
            <p:ph type="title"/>
          </p:nvPr>
        </p:nvSpPr>
        <p:spPr/>
        <p:txBody>
          <a:bodyPr/>
          <a:lstStyle/>
          <a:p>
            <a:r>
              <a:rPr lang="en-US" dirty="0"/>
              <a:t>Discussion</a:t>
            </a:r>
          </a:p>
        </p:txBody>
      </p:sp>
      <p:sp>
        <p:nvSpPr>
          <p:cNvPr id="4" name="Date Placeholder 3">
            <a:extLst>
              <a:ext uri="{FF2B5EF4-FFF2-40B4-BE49-F238E27FC236}">
                <a16:creationId xmlns:a16="http://schemas.microsoft.com/office/drawing/2014/main" id="{4A5C49EB-E834-4381-B782-E5CA529BA7DB}"/>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9E106E13-1296-4309-9E5A-28CE90E69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ECE1D-2D0F-419C-9A89-38ABA15A1E3A}"/>
              </a:ext>
            </a:extLst>
          </p:cNvPr>
          <p:cNvSpPr>
            <a:spLocks noGrp="1"/>
          </p:cNvSpPr>
          <p:nvPr>
            <p:ph type="sldNum" sz="quarter" idx="12"/>
          </p:nvPr>
        </p:nvSpPr>
        <p:spPr/>
        <p:txBody>
          <a:bodyPr/>
          <a:lstStyle/>
          <a:p>
            <a:fld id="{C9F7588F-6348-F24B-A92C-146CC9ED7FC5}" type="slidenum">
              <a:rPr lang="en-US" smtClean="0"/>
              <a:pPr/>
              <a:t>30</a:t>
            </a:fld>
            <a:endParaRPr lang="en-US"/>
          </a:p>
        </p:txBody>
      </p:sp>
    </p:spTree>
    <p:extLst>
      <p:ext uri="{BB962C8B-B14F-4D97-AF65-F5344CB8AC3E}">
        <p14:creationId xmlns:p14="http://schemas.microsoft.com/office/powerpoint/2010/main" val="28244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2F3C-96FA-4BFC-A589-B44A0CC7D932}"/>
              </a:ext>
            </a:extLst>
          </p:cNvPr>
          <p:cNvSpPr>
            <a:spLocks noGrp="1"/>
          </p:cNvSpPr>
          <p:nvPr>
            <p:ph type="title"/>
          </p:nvPr>
        </p:nvSpPr>
        <p:spPr/>
        <p:txBody>
          <a:bodyPr/>
          <a:lstStyle/>
          <a:p>
            <a:r>
              <a:rPr lang="en-US" dirty="0"/>
              <a:t>Meet our team</a:t>
            </a:r>
          </a:p>
        </p:txBody>
      </p:sp>
      <p:sp>
        <p:nvSpPr>
          <p:cNvPr id="4" name="Content Placeholder 3">
            <a:extLst>
              <a:ext uri="{FF2B5EF4-FFF2-40B4-BE49-F238E27FC236}">
                <a16:creationId xmlns:a16="http://schemas.microsoft.com/office/drawing/2014/main" id="{AA32A3F4-79F5-49C4-AA40-5A44003F000D}"/>
              </a:ext>
            </a:extLst>
          </p:cNvPr>
          <p:cNvSpPr>
            <a:spLocks noGrp="1"/>
          </p:cNvSpPr>
          <p:nvPr>
            <p:ph idx="1"/>
          </p:nvPr>
        </p:nvSpPr>
        <p:spPr/>
        <p:txBody>
          <a:bodyPr/>
          <a:lstStyle/>
          <a:p>
            <a:r>
              <a:rPr lang="en-US" b="1" dirty="0"/>
              <a:t>Samara Strauss</a:t>
            </a:r>
            <a:r>
              <a:rPr lang="en-US" dirty="0"/>
              <a:t>: VA.gov profile team lead</a:t>
            </a:r>
          </a:p>
          <a:p>
            <a:r>
              <a:rPr lang="en-US" b="1" dirty="0"/>
              <a:t>Marci McGuire</a:t>
            </a:r>
            <a:r>
              <a:rPr lang="en-US" dirty="0"/>
              <a:t>: Profile team PM</a:t>
            </a:r>
          </a:p>
          <a:p>
            <a:r>
              <a:rPr lang="en-US" b="1" dirty="0"/>
              <a:t>Christina Gednalske</a:t>
            </a:r>
            <a:r>
              <a:rPr lang="en-US" dirty="0"/>
              <a:t>: Profile designer and researcher</a:t>
            </a:r>
          </a:p>
          <a:p>
            <a:r>
              <a:rPr lang="en-US" b="1" dirty="0"/>
              <a:t>Liz Lantz</a:t>
            </a:r>
            <a:r>
              <a:rPr lang="en-US" dirty="0"/>
              <a:t>: Profile designer and researcher</a:t>
            </a:r>
          </a:p>
          <a:p>
            <a:r>
              <a:rPr lang="en-US" b="1" dirty="0"/>
              <a:t>Adam Whitlock</a:t>
            </a:r>
            <a:r>
              <a:rPr lang="en-US" dirty="0"/>
              <a:t>: Profile frontend developer</a:t>
            </a:r>
          </a:p>
          <a:p>
            <a:endParaRPr lang="en-US" dirty="0"/>
          </a:p>
        </p:txBody>
      </p:sp>
      <p:sp>
        <p:nvSpPr>
          <p:cNvPr id="3" name="Slide Number Placeholder 2">
            <a:extLst>
              <a:ext uri="{FF2B5EF4-FFF2-40B4-BE49-F238E27FC236}">
                <a16:creationId xmlns:a16="http://schemas.microsoft.com/office/drawing/2014/main" id="{CBAD9457-E1AD-4F5B-AD30-2BAB31885E41}"/>
              </a:ext>
            </a:extLst>
          </p:cNvPr>
          <p:cNvSpPr>
            <a:spLocks noGrp="1"/>
          </p:cNvSpPr>
          <p:nvPr>
            <p:ph type="sldNum" sz="quarter" idx="12"/>
          </p:nvPr>
        </p:nvSpPr>
        <p:spPr/>
        <p:txBody>
          <a:bodyPr/>
          <a:lstStyle/>
          <a:p>
            <a:fld id="{C9F7588F-6348-F24B-A92C-146CC9ED7FC5}" type="slidenum">
              <a:rPr lang="en-US" smtClean="0"/>
              <a:pPr/>
              <a:t>4</a:t>
            </a:fld>
            <a:endParaRPr lang="en-US"/>
          </a:p>
        </p:txBody>
      </p:sp>
      <p:sp>
        <p:nvSpPr>
          <p:cNvPr id="5" name="Text Placeholder 4">
            <a:extLst>
              <a:ext uri="{FF2B5EF4-FFF2-40B4-BE49-F238E27FC236}">
                <a16:creationId xmlns:a16="http://schemas.microsoft.com/office/drawing/2014/main" id="{2E7E9478-32EA-4BD8-B6D9-99CCF626A366}"/>
              </a:ext>
            </a:extLst>
          </p:cNvPr>
          <p:cNvSpPr>
            <a:spLocks noGrp="1"/>
          </p:cNvSpPr>
          <p:nvPr>
            <p:ph type="body" sz="quarter" idx="13"/>
          </p:nvPr>
        </p:nvSpPr>
        <p:spPr/>
        <p:txBody>
          <a:bodyPr/>
          <a:lstStyle/>
          <a:p>
            <a:r>
              <a:rPr lang="en-US" dirty="0"/>
              <a:t>WHO WE ARE</a:t>
            </a:r>
          </a:p>
        </p:txBody>
      </p:sp>
    </p:spTree>
    <p:extLst>
      <p:ext uri="{BB962C8B-B14F-4D97-AF65-F5344CB8AC3E}">
        <p14:creationId xmlns:p14="http://schemas.microsoft.com/office/powerpoint/2010/main" val="4143281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2492B-5FE3-4460-B8E4-9EA8D4B49B7A}"/>
              </a:ext>
            </a:extLst>
          </p:cNvPr>
          <p:cNvSpPr>
            <a:spLocks noGrp="1"/>
          </p:cNvSpPr>
          <p:nvPr>
            <p:ph type="title"/>
          </p:nvPr>
        </p:nvSpPr>
        <p:spPr/>
        <p:txBody>
          <a:bodyPr>
            <a:normAutofit/>
          </a:bodyPr>
          <a:lstStyle/>
          <a:p>
            <a:r>
              <a:rPr lang="en-US" dirty="0"/>
              <a:t>The VA.gov Profile</a:t>
            </a:r>
          </a:p>
        </p:txBody>
      </p:sp>
      <p:sp>
        <p:nvSpPr>
          <p:cNvPr id="6" name="Slide Number Placeholder 5">
            <a:extLst>
              <a:ext uri="{FF2B5EF4-FFF2-40B4-BE49-F238E27FC236}">
                <a16:creationId xmlns:a16="http://schemas.microsoft.com/office/drawing/2014/main" id="{11DE78CD-A59E-444C-8768-3B825B54D483}"/>
              </a:ext>
            </a:extLst>
          </p:cNvPr>
          <p:cNvSpPr>
            <a:spLocks noGrp="1"/>
          </p:cNvSpPr>
          <p:nvPr>
            <p:ph type="sldNum" sz="quarter" idx="12"/>
          </p:nvPr>
        </p:nvSpPr>
        <p:spPr/>
        <p:txBody>
          <a:bodyPr/>
          <a:lstStyle/>
          <a:p>
            <a:pPr marL="0" marR="0" lvl="0" indent="0" algn="r" defTabSz="914354" rtl="0" eaLnBrk="1" fontAlgn="auto" latinLnBrk="0" hangingPunct="1">
              <a:lnSpc>
                <a:spcPct val="100000"/>
              </a:lnSpc>
              <a:spcBef>
                <a:spcPts val="0"/>
              </a:spcBef>
              <a:spcAft>
                <a:spcPts val="0"/>
              </a:spcAft>
              <a:buClrTx/>
              <a:buSzTx/>
              <a:buFontTx/>
              <a:buNone/>
              <a:tabLst/>
              <a:defRPr/>
            </a:pPr>
            <a:fld id="{C9F7588F-6348-F24B-A92C-146CC9ED7FC5}" type="slidenum">
              <a:rPr kumimoji="0" lang="en-US" sz="1200" b="0" i="0" u="none" strike="noStrike" kern="1200" cap="none" spc="0" normalizeH="0" baseline="0" noProof="0">
                <a:ln>
                  <a:noFill/>
                </a:ln>
                <a:solidFill>
                  <a:srgbClr val="1A5484">
                    <a:lumMod val="40000"/>
                    <a:lumOff val="60000"/>
                  </a:srgbClr>
                </a:solidFill>
                <a:effectLst/>
                <a:uLnTx/>
                <a:uFillTx/>
                <a:latin typeface="Calibri" panose="020F0502020204030204" pitchFamily="34" charset="0"/>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1A5484">
                  <a:lumMod val="40000"/>
                  <a:lumOff val="60000"/>
                </a:srgbClr>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533660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B539-44E4-481E-8607-85CEA791DF1E}"/>
              </a:ext>
            </a:extLst>
          </p:cNvPr>
          <p:cNvSpPr>
            <a:spLocks noGrp="1"/>
          </p:cNvSpPr>
          <p:nvPr>
            <p:ph type="title"/>
          </p:nvPr>
        </p:nvSpPr>
        <p:spPr/>
        <p:txBody>
          <a:bodyPr/>
          <a:lstStyle/>
          <a:p>
            <a:r>
              <a:rPr lang="en-US" sz="3700" dirty="0">
                <a:latin typeface="Calibri"/>
                <a:cs typeface="Calibri"/>
              </a:rPr>
              <a:t>Overview</a:t>
            </a:r>
            <a:endParaRPr lang="en-US" dirty="0"/>
          </a:p>
        </p:txBody>
      </p:sp>
      <p:sp>
        <p:nvSpPr>
          <p:cNvPr id="3" name="Content Placeholder 2">
            <a:extLst>
              <a:ext uri="{FF2B5EF4-FFF2-40B4-BE49-F238E27FC236}">
                <a16:creationId xmlns:a16="http://schemas.microsoft.com/office/drawing/2014/main" id="{265FDE44-B45B-418D-9198-73A515D1D4C5}"/>
              </a:ext>
            </a:extLst>
          </p:cNvPr>
          <p:cNvSpPr>
            <a:spLocks noGrp="1"/>
          </p:cNvSpPr>
          <p:nvPr>
            <p:ph idx="1"/>
          </p:nvPr>
        </p:nvSpPr>
        <p:spPr>
          <a:xfrm>
            <a:off x="609601" y="1713524"/>
            <a:ext cx="4383640" cy="4458677"/>
          </a:xfrm>
        </p:spPr>
        <p:txBody>
          <a:bodyPr vert="horz" lIns="91440" tIns="45720" rIns="91440" bIns="45720" rtlCol="0" anchor="t">
            <a:normAutofit/>
          </a:bodyPr>
          <a:lstStyle/>
          <a:p>
            <a:pPr marL="304165" indent="-304165"/>
            <a:r>
              <a:rPr lang="en-US" sz="2650" dirty="0">
                <a:cs typeface="Calibri"/>
              </a:rPr>
              <a:t>The VA.gov profile allows Veterans and other non-Veteran VA.gov users to view and update what the VA knows about them.</a:t>
            </a:r>
          </a:p>
          <a:p>
            <a:pPr marL="304165" indent="-304165"/>
            <a:endParaRPr lang="en-US" sz="2650" dirty="0">
              <a:cs typeface="Calibri"/>
            </a:endParaRPr>
          </a:p>
          <a:p>
            <a:pPr marL="304165" indent="-304165"/>
            <a:endParaRPr lang="en-US" sz="2650" dirty="0">
              <a:cs typeface="Calibri"/>
            </a:endParaRPr>
          </a:p>
          <a:p>
            <a:pPr marL="304165" indent="-304165"/>
            <a:endParaRPr lang="en-US" sz="2650" dirty="0">
              <a:cs typeface="Calibri"/>
            </a:endParaRPr>
          </a:p>
          <a:p>
            <a:pPr marL="304165" indent="-304165"/>
            <a:endParaRPr lang="en-US" sz="2650" dirty="0">
              <a:cs typeface="Calibri"/>
            </a:endParaRPr>
          </a:p>
        </p:txBody>
      </p:sp>
      <p:sp>
        <p:nvSpPr>
          <p:cNvPr id="6" name="Slide Number Placeholder 5">
            <a:extLst>
              <a:ext uri="{FF2B5EF4-FFF2-40B4-BE49-F238E27FC236}">
                <a16:creationId xmlns:a16="http://schemas.microsoft.com/office/drawing/2014/main" id="{148E33B9-5C12-4053-9E5D-FDB2679808E7}"/>
              </a:ext>
            </a:extLst>
          </p:cNvPr>
          <p:cNvSpPr>
            <a:spLocks noGrp="1"/>
          </p:cNvSpPr>
          <p:nvPr>
            <p:ph type="sldNum" sz="quarter" idx="12"/>
          </p:nvPr>
        </p:nvSpPr>
        <p:spPr/>
        <p:txBody>
          <a:bodyPr/>
          <a:lstStyle/>
          <a:p>
            <a:fld id="{C9F7588F-6348-F24B-A92C-146CC9ED7FC5}" type="slidenum">
              <a:rPr lang="en-US" smtClean="0"/>
              <a:t>6</a:t>
            </a:fld>
            <a:endParaRPr lang="en-US"/>
          </a:p>
        </p:txBody>
      </p:sp>
      <p:sp>
        <p:nvSpPr>
          <p:cNvPr id="7" name="Text Placeholder 6">
            <a:extLst>
              <a:ext uri="{FF2B5EF4-FFF2-40B4-BE49-F238E27FC236}">
                <a16:creationId xmlns:a16="http://schemas.microsoft.com/office/drawing/2014/main" id="{89DB14CB-6EC1-4DB6-A916-39BFA13B2C67}"/>
              </a:ext>
            </a:extLst>
          </p:cNvPr>
          <p:cNvSpPr>
            <a:spLocks noGrp="1"/>
          </p:cNvSpPr>
          <p:nvPr>
            <p:ph type="body" sz="quarter" idx="13"/>
          </p:nvPr>
        </p:nvSpPr>
        <p:spPr/>
        <p:txBody>
          <a:bodyPr/>
          <a:lstStyle/>
          <a:p>
            <a:r>
              <a:rPr lang="en-US" dirty="0">
                <a:latin typeface="Calibri"/>
                <a:cs typeface="Calibri"/>
              </a:rPr>
              <a:t>The va.gov profile</a:t>
            </a:r>
            <a:endParaRPr lang="en-US" dirty="0"/>
          </a:p>
        </p:txBody>
      </p:sp>
      <p:pic>
        <p:nvPicPr>
          <p:cNvPr id="12" name="Picture 11">
            <a:extLst>
              <a:ext uri="{FF2B5EF4-FFF2-40B4-BE49-F238E27FC236}">
                <a16:creationId xmlns:a16="http://schemas.microsoft.com/office/drawing/2014/main" id="{6C912FD9-36BF-4619-BC2D-9B2E76AF2391}"/>
              </a:ext>
            </a:extLst>
          </p:cNvPr>
          <p:cNvPicPr>
            <a:picLocks noChangeAspect="1"/>
          </p:cNvPicPr>
          <p:nvPr/>
        </p:nvPicPr>
        <p:blipFill rotWithShape="1">
          <a:blip r:embed="rId2"/>
          <a:srcRect l="13736" t="5669" r="18994" b="49357"/>
          <a:stretch/>
        </p:blipFill>
        <p:spPr>
          <a:xfrm>
            <a:off x="5135891" y="136523"/>
            <a:ext cx="6864325" cy="10140593"/>
          </a:xfrm>
          <a:prstGeom prst="rect">
            <a:avLst/>
          </a:prstGeom>
          <a:ln>
            <a:solidFill>
              <a:srgbClr val="000000"/>
            </a:solidFill>
          </a:ln>
        </p:spPr>
      </p:pic>
    </p:spTree>
    <p:extLst>
      <p:ext uri="{BB962C8B-B14F-4D97-AF65-F5344CB8AC3E}">
        <p14:creationId xmlns:p14="http://schemas.microsoft.com/office/powerpoint/2010/main" val="1462357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9589-5F60-47EE-B6B0-19514CA1A215}"/>
              </a:ext>
            </a:extLst>
          </p:cNvPr>
          <p:cNvSpPr>
            <a:spLocks noGrp="1"/>
          </p:cNvSpPr>
          <p:nvPr>
            <p:ph type="title"/>
          </p:nvPr>
        </p:nvSpPr>
        <p:spPr/>
        <p:txBody>
          <a:bodyPr/>
          <a:lstStyle/>
          <a:p>
            <a:r>
              <a:rPr lang="en-US" dirty="0"/>
              <a:t>Profile features</a:t>
            </a:r>
          </a:p>
        </p:txBody>
      </p:sp>
      <p:sp>
        <p:nvSpPr>
          <p:cNvPr id="3" name="Content Placeholder 2">
            <a:extLst>
              <a:ext uri="{FF2B5EF4-FFF2-40B4-BE49-F238E27FC236}">
                <a16:creationId xmlns:a16="http://schemas.microsoft.com/office/drawing/2014/main" id="{68CD7EF7-DCAD-4E45-9714-A96BB7375059}"/>
              </a:ext>
            </a:extLst>
          </p:cNvPr>
          <p:cNvSpPr>
            <a:spLocks noGrp="1"/>
          </p:cNvSpPr>
          <p:nvPr>
            <p:ph idx="1"/>
          </p:nvPr>
        </p:nvSpPr>
        <p:spPr/>
        <p:txBody>
          <a:bodyPr/>
          <a:lstStyle/>
          <a:p>
            <a:pPr marL="0" indent="0">
              <a:buNone/>
            </a:pPr>
            <a:r>
              <a:rPr lang="en-US" dirty="0"/>
              <a:t>Currently, Veterans can do the following from the VA.gov profile:</a:t>
            </a:r>
          </a:p>
          <a:p>
            <a:r>
              <a:rPr lang="en-US" dirty="0"/>
              <a:t>View their personal information*</a:t>
            </a:r>
          </a:p>
          <a:p>
            <a:r>
              <a:rPr lang="en-US" dirty="0"/>
              <a:t>Update their contact information* </a:t>
            </a:r>
          </a:p>
          <a:p>
            <a:r>
              <a:rPr lang="en-US" dirty="0"/>
              <a:t>View their military history </a:t>
            </a:r>
          </a:p>
          <a:p>
            <a:r>
              <a:rPr lang="en-US" dirty="0"/>
              <a:t>Update their direct deposit information </a:t>
            </a:r>
          </a:p>
          <a:p>
            <a:r>
              <a:rPr lang="en-US" dirty="0"/>
              <a:t>Set notification preferences*</a:t>
            </a:r>
          </a:p>
          <a:p>
            <a:r>
              <a:rPr lang="en-US" dirty="0"/>
              <a:t>Manage third-party applications connect to their VA.gov accounts</a:t>
            </a:r>
          </a:p>
        </p:txBody>
      </p:sp>
      <p:sp>
        <p:nvSpPr>
          <p:cNvPr id="4" name="Date Placeholder 3">
            <a:extLst>
              <a:ext uri="{FF2B5EF4-FFF2-40B4-BE49-F238E27FC236}">
                <a16:creationId xmlns:a16="http://schemas.microsoft.com/office/drawing/2014/main" id="{6106CFDF-34FE-4D86-96A6-2362EE4934F3}"/>
              </a:ext>
            </a:extLst>
          </p:cNvPr>
          <p:cNvSpPr>
            <a:spLocks noGrp="1"/>
          </p:cNvSpPr>
          <p:nvPr>
            <p:ph type="dt" sz="half" idx="10"/>
          </p:nvPr>
        </p:nvSpPr>
        <p:spPr/>
        <p:txBody>
          <a:bodyPr/>
          <a:lstStyle/>
          <a:p>
            <a:r>
              <a:rPr lang="en-US" dirty="0"/>
              <a:t>DIGITAL SERVICE at VA</a:t>
            </a:r>
          </a:p>
        </p:txBody>
      </p:sp>
      <p:sp>
        <p:nvSpPr>
          <p:cNvPr id="5" name="Footer Placeholder 4">
            <a:extLst>
              <a:ext uri="{FF2B5EF4-FFF2-40B4-BE49-F238E27FC236}">
                <a16:creationId xmlns:a16="http://schemas.microsoft.com/office/drawing/2014/main" id="{2C1E3973-CA11-42E5-A96F-FE78F5606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5F510-3B16-44FA-A1B4-6781425A5A6B}"/>
              </a:ext>
            </a:extLst>
          </p:cNvPr>
          <p:cNvSpPr>
            <a:spLocks noGrp="1"/>
          </p:cNvSpPr>
          <p:nvPr>
            <p:ph type="sldNum" sz="quarter" idx="12"/>
          </p:nvPr>
        </p:nvSpPr>
        <p:spPr/>
        <p:txBody>
          <a:bodyPr/>
          <a:lstStyle/>
          <a:p>
            <a:fld id="{C9F7588F-6348-F24B-A92C-146CC9ED7FC5}" type="slidenum">
              <a:rPr lang="en-US" smtClean="0"/>
              <a:t>7</a:t>
            </a:fld>
            <a:endParaRPr lang="en-US"/>
          </a:p>
        </p:txBody>
      </p:sp>
      <p:sp>
        <p:nvSpPr>
          <p:cNvPr id="7" name="Text Placeholder 6">
            <a:extLst>
              <a:ext uri="{FF2B5EF4-FFF2-40B4-BE49-F238E27FC236}">
                <a16:creationId xmlns:a16="http://schemas.microsoft.com/office/drawing/2014/main" id="{9E56AA7A-5BDE-45F7-96D3-3627FD7338D8}"/>
              </a:ext>
            </a:extLst>
          </p:cNvPr>
          <p:cNvSpPr>
            <a:spLocks noGrp="1"/>
          </p:cNvSpPr>
          <p:nvPr>
            <p:ph type="body" sz="quarter" idx="13"/>
          </p:nvPr>
        </p:nvSpPr>
        <p:spPr/>
        <p:txBody>
          <a:bodyPr/>
          <a:lstStyle/>
          <a:p>
            <a:r>
              <a:rPr lang="en-US" dirty="0"/>
              <a:t>THE VA.GOV PROFILE</a:t>
            </a:r>
          </a:p>
        </p:txBody>
      </p:sp>
      <p:sp>
        <p:nvSpPr>
          <p:cNvPr id="8" name="TextBox 7">
            <a:extLst>
              <a:ext uri="{FF2B5EF4-FFF2-40B4-BE49-F238E27FC236}">
                <a16:creationId xmlns:a16="http://schemas.microsoft.com/office/drawing/2014/main" id="{CABF59AA-7AD3-411E-A686-7C1B7B7AE6A7}"/>
              </a:ext>
            </a:extLst>
          </p:cNvPr>
          <p:cNvSpPr txBox="1"/>
          <p:nvPr/>
        </p:nvSpPr>
        <p:spPr>
          <a:xfrm>
            <a:off x="619874" y="5905219"/>
            <a:ext cx="5239820" cy="369332"/>
          </a:xfrm>
          <a:prstGeom prst="rect">
            <a:avLst/>
          </a:prstGeom>
          <a:noFill/>
        </p:spPr>
        <p:txBody>
          <a:bodyPr wrap="square" rtlCol="0">
            <a:spAutoFit/>
          </a:bodyPr>
          <a:lstStyle/>
          <a:p>
            <a:r>
              <a:rPr lang="en-US" dirty="0">
                <a:solidFill>
                  <a:srgbClr val="000000"/>
                </a:solidFill>
              </a:rPr>
              <a:t>* Indicates features available to non-Veteran users</a:t>
            </a:r>
          </a:p>
        </p:txBody>
      </p:sp>
    </p:spTree>
    <p:extLst>
      <p:ext uri="{BB962C8B-B14F-4D97-AF65-F5344CB8AC3E}">
        <p14:creationId xmlns:p14="http://schemas.microsoft.com/office/powerpoint/2010/main" val="3013567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7A66-4F81-4C94-9C44-7261EEEFCABE}"/>
              </a:ext>
            </a:extLst>
          </p:cNvPr>
          <p:cNvSpPr>
            <a:spLocks noGrp="1"/>
          </p:cNvSpPr>
          <p:nvPr>
            <p:ph type="title"/>
          </p:nvPr>
        </p:nvSpPr>
        <p:spPr/>
        <p:txBody>
          <a:bodyPr/>
          <a:lstStyle/>
          <a:p>
            <a:r>
              <a:rPr lang="en-US" dirty="0"/>
              <a:t>Who can have a VA.gov profile</a:t>
            </a:r>
          </a:p>
        </p:txBody>
      </p:sp>
      <p:sp>
        <p:nvSpPr>
          <p:cNvPr id="3" name="Content Placeholder 2">
            <a:extLst>
              <a:ext uri="{FF2B5EF4-FFF2-40B4-BE49-F238E27FC236}">
                <a16:creationId xmlns:a16="http://schemas.microsoft.com/office/drawing/2014/main" id="{396A03DF-B9B4-45D6-BC51-7368BF0A5BAD}"/>
              </a:ext>
            </a:extLst>
          </p:cNvPr>
          <p:cNvSpPr>
            <a:spLocks noGrp="1"/>
          </p:cNvSpPr>
          <p:nvPr>
            <p:ph idx="1"/>
          </p:nvPr>
        </p:nvSpPr>
        <p:spPr/>
        <p:txBody>
          <a:bodyPr/>
          <a:lstStyle/>
          <a:p>
            <a:r>
              <a:rPr lang="en-US" dirty="0"/>
              <a:t>Veterans who receive health care</a:t>
            </a:r>
          </a:p>
          <a:p>
            <a:r>
              <a:rPr lang="en-US" dirty="0"/>
              <a:t>Veterans who do not receive health care</a:t>
            </a:r>
          </a:p>
          <a:p>
            <a:r>
              <a:rPr lang="en-US" dirty="0"/>
              <a:t>Service members</a:t>
            </a:r>
          </a:p>
          <a:p>
            <a:r>
              <a:rPr lang="en-US" dirty="0"/>
              <a:t>Family &amp; dependents</a:t>
            </a:r>
          </a:p>
          <a:p>
            <a:r>
              <a:rPr lang="en-US" dirty="0"/>
              <a:t>Caregivers</a:t>
            </a:r>
          </a:p>
          <a:p>
            <a:r>
              <a:rPr lang="en-US" dirty="0"/>
              <a:t>Employees</a:t>
            </a:r>
          </a:p>
          <a:p>
            <a:r>
              <a:rPr lang="en-US" dirty="0"/>
              <a:t>…and anyone with any relationship to the VA</a:t>
            </a:r>
          </a:p>
          <a:p>
            <a:endParaRPr lang="en-US" dirty="0"/>
          </a:p>
        </p:txBody>
      </p:sp>
      <p:sp>
        <p:nvSpPr>
          <p:cNvPr id="4" name="Date Placeholder 3">
            <a:extLst>
              <a:ext uri="{FF2B5EF4-FFF2-40B4-BE49-F238E27FC236}">
                <a16:creationId xmlns:a16="http://schemas.microsoft.com/office/drawing/2014/main" id="{29287B92-27AB-47E1-8109-657569C4925D}"/>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AB45CB1F-DF2D-42D7-A49B-DA561A639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1DCDF-DC59-4C7F-9CB2-3919030E7D9E}"/>
              </a:ext>
            </a:extLst>
          </p:cNvPr>
          <p:cNvSpPr>
            <a:spLocks noGrp="1"/>
          </p:cNvSpPr>
          <p:nvPr>
            <p:ph type="sldNum" sz="quarter" idx="12"/>
          </p:nvPr>
        </p:nvSpPr>
        <p:spPr/>
        <p:txBody>
          <a:bodyPr/>
          <a:lstStyle/>
          <a:p>
            <a:fld id="{C9F7588F-6348-F24B-A92C-146CC9ED7FC5}" type="slidenum">
              <a:rPr lang="en-US" smtClean="0"/>
              <a:t>8</a:t>
            </a:fld>
            <a:endParaRPr lang="en-US"/>
          </a:p>
        </p:txBody>
      </p:sp>
      <p:sp>
        <p:nvSpPr>
          <p:cNvPr id="7" name="Text Placeholder 6">
            <a:extLst>
              <a:ext uri="{FF2B5EF4-FFF2-40B4-BE49-F238E27FC236}">
                <a16:creationId xmlns:a16="http://schemas.microsoft.com/office/drawing/2014/main" id="{E76EB882-D6C5-4A57-B3D6-E08F0C9B7B19}"/>
              </a:ext>
            </a:extLst>
          </p:cNvPr>
          <p:cNvSpPr>
            <a:spLocks noGrp="1"/>
          </p:cNvSpPr>
          <p:nvPr>
            <p:ph type="body" sz="quarter" idx="13"/>
          </p:nvPr>
        </p:nvSpPr>
        <p:spPr/>
        <p:txBody>
          <a:bodyPr/>
          <a:lstStyle/>
          <a:p>
            <a:r>
              <a:rPr lang="en-US" dirty="0"/>
              <a:t>THE VA.GOV PROFILE</a:t>
            </a:r>
          </a:p>
        </p:txBody>
      </p:sp>
    </p:spTree>
    <p:extLst>
      <p:ext uri="{BB962C8B-B14F-4D97-AF65-F5344CB8AC3E}">
        <p14:creationId xmlns:p14="http://schemas.microsoft.com/office/powerpoint/2010/main" val="47440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C7A66-4F81-4C94-9C44-7261EEEFCABE}"/>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396A03DF-B9B4-45D6-BC51-7368BF0A5BAD}"/>
              </a:ext>
            </a:extLst>
          </p:cNvPr>
          <p:cNvSpPr>
            <a:spLocks noGrp="1"/>
          </p:cNvSpPr>
          <p:nvPr>
            <p:ph idx="1"/>
          </p:nvPr>
        </p:nvSpPr>
        <p:spPr/>
        <p:txBody>
          <a:bodyPr/>
          <a:lstStyle/>
          <a:p>
            <a:r>
              <a:rPr lang="en-US" dirty="0"/>
              <a:t>Given the many audiences the profile serves, systems we connect to, and many benefits we support, we consider the VA.gov profile to be an administrative tool; it is not a medical record and does not exclusively support health-related records.</a:t>
            </a:r>
          </a:p>
          <a:p>
            <a:r>
              <a:rPr lang="en-US" dirty="0"/>
              <a:t>As such, our recommendations consider this important difference. </a:t>
            </a:r>
          </a:p>
        </p:txBody>
      </p:sp>
      <p:sp>
        <p:nvSpPr>
          <p:cNvPr id="4" name="Date Placeholder 3">
            <a:extLst>
              <a:ext uri="{FF2B5EF4-FFF2-40B4-BE49-F238E27FC236}">
                <a16:creationId xmlns:a16="http://schemas.microsoft.com/office/drawing/2014/main" id="{29287B92-27AB-47E1-8109-657569C4925D}"/>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AB45CB1F-DF2D-42D7-A49B-DA561A639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E1DCDF-DC59-4C7F-9CB2-3919030E7D9E}"/>
              </a:ext>
            </a:extLst>
          </p:cNvPr>
          <p:cNvSpPr>
            <a:spLocks noGrp="1"/>
          </p:cNvSpPr>
          <p:nvPr>
            <p:ph type="sldNum" sz="quarter" idx="12"/>
          </p:nvPr>
        </p:nvSpPr>
        <p:spPr/>
        <p:txBody>
          <a:bodyPr/>
          <a:lstStyle/>
          <a:p>
            <a:fld id="{C9F7588F-6348-F24B-A92C-146CC9ED7FC5}" type="slidenum">
              <a:rPr lang="en-US" smtClean="0"/>
              <a:t>9</a:t>
            </a:fld>
            <a:endParaRPr lang="en-US"/>
          </a:p>
        </p:txBody>
      </p:sp>
      <p:sp>
        <p:nvSpPr>
          <p:cNvPr id="7" name="Text Placeholder 6">
            <a:extLst>
              <a:ext uri="{FF2B5EF4-FFF2-40B4-BE49-F238E27FC236}">
                <a16:creationId xmlns:a16="http://schemas.microsoft.com/office/drawing/2014/main" id="{E76EB882-D6C5-4A57-B3D6-E08F0C9B7B19}"/>
              </a:ext>
            </a:extLst>
          </p:cNvPr>
          <p:cNvSpPr>
            <a:spLocks noGrp="1"/>
          </p:cNvSpPr>
          <p:nvPr>
            <p:ph type="body" sz="quarter" idx="13"/>
          </p:nvPr>
        </p:nvSpPr>
        <p:spPr/>
        <p:txBody>
          <a:bodyPr/>
          <a:lstStyle/>
          <a:p>
            <a:r>
              <a:rPr lang="en-US" dirty="0"/>
              <a:t>THE VA.GOV PROFILE</a:t>
            </a:r>
          </a:p>
        </p:txBody>
      </p:sp>
    </p:spTree>
    <p:extLst>
      <p:ext uri="{BB962C8B-B14F-4D97-AF65-F5344CB8AC3E}">
        <p14:creationId xmlns:p14="http://schemas.microsoft.com/office/powerpoint/2010/main" val="1104928428"/>
      </p:ext>
    </p:extLst>
  </p:cSld>
  <p:clrMapOvr>
    <a:masterClrMapping/>
  </p:clrMapOvr>
</p:sld>
</file>

<file path=ppt/theme/theme1.xml><?xml version="1.0" encoding="utf-8"?>
<a:theme xmlns:a="http://schemas.openxmlformats.org/drawingml/2006/main" name="DSVA Template">
  <a:themeElements>
    <a:clrScheme name="DSVA 1">
      <a:dk1>
        <a:srgbClr val="1A5484"/>
      </a:dk1>
      <a:lt1>
        <a:srgbClr val="FFFFFF"/>
      </a:lt1>
      <a:dk2>
        <a:srgbClr val="454454"/>
      </a:dk2>
      <a:lt2>
        <a:srgbClr val="7F8EA3"/>
      </a:lt2>
      <a:accent1>
        <a:srgbClr val="0070BC"/>
      </a:accent1>
      <a:accent2>
        <a:srgbClr val="10385A"/>
      </a:accent2>
      <a:accent3>
        <a:srgbClr val="1A5484"/>
      </a:accent3>
      <a:accent4>
        <a:srgbClr val="1A5484"/>
      </a:accent4>
      <a:accent5>
        <a:srgbClr val="1A5484"/>
      </a:accent5>
      <a:accent6>
        <a:srgbClr val="1A5484"/>
      </a:accent6>
      <a:hlink>
        <a:srgbClr val="0070BC"/>
      </a:hlink>
      <a:folHlink>
        <a:srgbClr val="4C2C9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VA Demoday Template_Blank" id="{F0F24AE3-1B16-2540-B1F6-D59E5F9AA21E}" vid="{FDC029D4-473A-F04E-B427-3726325B660B}"/>
    </a:ext>
  </a:extLst>
</a:theme>
</file>

<file path=ppt/theme/theme2.xml><?xml version="1.0" encoding="utf-8"?>
<a:theme xmlns:a="http://schemas.openxmlformats.org/drawingml/2006/main" name="Brown Bag Template">
  <a:themeElements>
    <a:clrScheme name="DSVA 1">
      <a:dk1>
        <a:srgbClr val="1A5484"/>
      </a:dk1>
      <a:lt1>
        <a:srgbClr val="FFFFFF"/>
      </a:lt1>
      <a:dk2>
        <a:srgbClr val="454454"/>
      </a:dk2>
      <a:lt2>
        <a:srgbClr val="7F8EA3"/>
      </a:lt2>
      <a:accent1>
        <a:srgbClr val="0070BC"/>
      </a:accent1>
      <a:accent2>
        <a:srgbClr val="10385A"/>
      </a:accent2>
      <a:accent3>
        <a:srgbClr val="1A5484"/>
      </a:accent3>
      <a:accent4>
        <a:srgbClr val="1A5484"/>
      </a:accent4>
      <a:accent5>
        <a:srgbClr val="1A5484"/>
      </a:accent5>
      <a:accent6>
        <a:srgbClr val="1A5484"/>
      </a:accent6>
      <a:hlink>
        <a:srgbClr val="0070BC"/>
      </a:hlink>
      <a:folHlink>
        <a:srgbClr val="4C2C9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wn Bag Template new" id="{00D39547-BFEB-FC4F-ACD6-7F648320910A}" vid="{E45AE7B7-5F5A-3244-8129-DCB53905CF0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C86AB1B8A29EE43AF1BC2C275FDFAF5" ma:contentTypeVersion="8" ma:contentTypeDescription="Create a new document." ma:contentTypeScope="" ma:versionID="27c74075dea1065bc4fbc7779bd7c5b9">
  <xsd:schema xmlns:xsd="http://www.w3.org/2001/XMLSchema" xmlns:xs="http://www.w3.org/2001/XMLSchema" xmlns:p="http://schemas.microsoft.com/office/2006/metadata/properties" xmlns:ns2="a4e9cec8-5cf2-447f-9cfc-a331503b0025" xmlns:ns3="5f3bb665-2a91-46ca-9688-fea67ce7c498" targetNamespace="http://schemas.microsoft.com/office/2006/metadata/properties" ma:root="true" ma:fieldsID="88e910a6791a2e65ca63956c9a9d050f" ns2:_="" ns3:_="">
    <xsd:import namespace="a4e9cec8-5cf2-447f-9cfc-a331503b0025"/>
    <xsd:import namespace="5f3bb665-2a91-46ca-9688-fea67ce7c49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e9cec8-5cf2-447f-9cfc-a331503b0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3bb665-2a91-46ca-9688-fea67ce7c49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1AB1651-CBF2-4094-AA90-186B79220865}">
  <ds:schemaRefs>
    <ds:schemaRef ds:uri="http://schemas.microsoft.com/office/infopath/2007/PartnerControls"/>
    <ds:schemaRef ds:uri="a4e9cec8-5cf2-447f-9cfc-a331503b0025"/>
    <ds:schemaRef ds:uri="http://purl.org/dc/elements/1.1/"/>
    <ds:schemaRef ds:uri="http://schemas.microsoft.com/office/2006/metadata/properties"/>
    <ds:schemaRef ds:uri="http://schemas.microsoft.com/office/2006/documentManagement/types"/>
    <ds:schemaRef ds:uri="5f3bb665-2a91-46ca-9688-fea67ce7c498"/>
    <ds:schemaRef ds:uri="http://purl.org/dc/terms/"/>
    <ds:schemaRef ds:uri="http://schemas.openxmlformats.org/package/2006/metadata/core-properties"/>
    <ds:schemaRef ds:uri="http://purl.org/dc/dcmitype/"/>
    <ds:schemaRef ds:uri="http://www.w3.org/XML/1998/namespace"/>
  </ds:schemaRefs>
</ds:datastoreItem>
</file>

<file path=customXml/itemProps2.xml><?xml version="1.0" encoding="utf-8"?>
<ds:datastoreItem xmlns:ds="http://schemas.openxmlformats.org/officeDocument/2006/customXml" ds:itemID="{8BE5B6C6-0B39-4D52-9E9B-7D000673E54E}">
  <ds:schemaRefs>
    <ds:schemaRef ds:uri="5f3bb665-2a91-46ca-9688-fea67ce7c498"/>
    <ds:schemaRef ds:uri="a4e9cec8-5cf2-447f-9cfc-a331503b00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A65D48A-8F61-4252-9ADE-7FF3F7DA55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636</TotalTime>
  <Words>1402</Words>
  <Application>Microsoft Office PowerPoint</Application>
  <PresentationFormat>Widescreen</PresentationFormat>
  <Paragraphs>165</Paragraphs>
  <Slides>30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30</vt:i4>
      </vt:variant>
    </vt:vector>
  </HeadingPairs>
  <TitlesOfParts>
    <vt:vector size="35" baseType="lpstr">
      <vt:lpstr>-apple-system</vt:lpstr>
      <vt:lpstr>Arial</vt:lpstr>
      <vt:lpstr>Calibri</vt:lpstr>
      <vt:lpstr>DSVA Template</vt:lpstr>
      <vt:lpstr>Brown Bag Template</vt:lpstr>
      <vt:lpstr>PowerPoint Presentation</vt:lpstr>
      <vt:lpstr>What we’ll cover</vt:lpstr>
      <vt:lpstr>Who we are</vt:lpstr>
      <vt:lpstr>Meet our team</vt:lpstr>
      <vt:lpstr>The VA.gov Profile</vt:lpstr>
      <vt:lpstr>Overview</vt:lpstr>
      <vt:lpstr>Profile features</vt:lpstr>
      <vt:lpstr>Who can have a VA.gov profile</vt:lpstr>
      <vt:lpstr>Takeaways</vt:lpstr>
      <vt:lpstr>Research overview</vt:lpstr>
      <vt:lpstr>Methods</vt:lpstr>
      <vt:lpstr>Research goals</vt:lpstr>
      <vt:lpstr>Consulting with authoritative sources </vt:lpstr>
      <vt:lpstr>Findings &amp; recommendations</vt:lpstr>
      <vt:lpstr>Veterans are not confident their personal information will be used for their benefit.</vt:lpstr>
      <vt:lpstr>Veterans are not confident their personal information will be used for their benefit. </vt:lpstr>
      <vt:lpstr>Sex assigned at birth and sexual orientation is triggering to Veterans who identify as other than straight or cisgender.</vt:lpstr>
      <vt:lpstr>Sex assigned at birth is triggering to Veterans who identify as other than straight or cisgender.</vt:lpstr>
      <vt:lpstr>“I don’t really understand why you would put sexual orientation other than data collection when Trump came up with taking the surgeries away and health professionals can refuse rights. There has been a debate about medical care and if you put your sexual orientation, you will have biased doctors. They may not provide the care needed.” </vt:lpstr>
      <vt:lpstr>“I’m gay. So if someone sees that in my profile, they’re automatically going to get a thought in their head and assume something.”</vt:lpstr>
      <vt:lpstr>“There's a very real possibility that someone in the VA system would see that and automatically take up arms against them. They could do something detrimental to that person without that person realizing it. But you know, it's caused a ripple effect down to where it does hurt that person.”</vt:lpstr>
      <vt:lpstr>“Again, I don’t know why the VA needs that, but there's probably a reason for it.” </vt:lpstr>
      <vt:lpstr>“Sex assigned at birth -- I don't understand why that's there. That brings up a whole different bag of worms for people who are transgender.”</vt:lpstr>
      <vt:lpstr>“I would call someone at VA and complain [if I saw sexual orientation in my own profile].” </vt:lpstr>
      <vt:lpstr>Guidance from Amy Paris</vt:lpstr>
      <vt:lpstr>Recommendations</vt:lpstr>
      <vt:lpstr>Recommendations</vt:lpstr>
      <vt:lpstr>Participants wanted to see a write-in option for gender identity.</vt:lpstr>
      <vt:lpstr>Participants wanted to see a write-in option for gender identity. </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Callaghan, Elizabeth M.</dc:creator>
  <cp:lastModifiedBy>Strauss, Samara</cp:lastModifiedBy>
  <cp:revision>111</cp:revision>
  <dcterms:created xsi:type="dcterms:W3CDTF">2021-11-08T18:36:41Z</dcterms:created>
  <dcterms:modified xsi:type="dcterms:W3CDTF">2022-01-20T20:41:56Z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0x010100DC86AB1B8A29EE43AF1BC2C275FDFAF5</vt:lpwstr>
  </property>
</Properties>
</file>