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3" autoAdjust="0"/>
    <p:restoredTop sz="94660"/>
  </p:normalViewPr>
  <p:slideViewPr>
    <p:cSldViewPr snapToGrid="0">
      <p:cViewPr>
        <p:scale>
          <a:sx n="114" d="100"/>
          <a:sy n="114" d="100"/>
        </p:scale>
        <p:origin x="-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Migrated all debt content from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Debtman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VET TEC funding ending 10/1, VOSB page, automobile allowance rate, number of days to complete disability related claims in September, monthly enrollment verification for Post 9/11 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GI Bill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Supported debt and copayment restart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Translations of reworked main vaccine mini-hub page and new vaccine page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Updated articles with mentions of managing debt online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10-10EZ, 10-10CG, check-in experience, FSR/medical copays, VSO search tool, PDF download for Find a Form, notifications, updates to BDD form, harassment reporting tool, facility page content being redesigned as program pages, Identity team work with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rollout, IRIS transition to Ask VA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62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115142</TotalTime>
  <Words>204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102</cp:revision>
  <dcterms:created xsi:type="dcterms:W3CDTF">2021-02-18T01:44:28Z</dcterms:created>
  <dcterms:modified xsi:type="dcterms:W3CDTF">2021-10-05T13:35:57Z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