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25"/>
  </p:notesMasterIdLst>
  <p:handoutMasterIdLst>
    <p:handoutMasterId r:id="rId26"/>
  </p:handoutMasterIdLst>
  <p:sldIdLst>
    <p:sldId id="256" r:id="rId5"/>
    <p:sldId id="305" r:id="rId6"/>
    <p:sldId id="304" r:id="rId7"/>
    <p:sldId id="309" r:id="rId8"/>
    <p:sldId id="314" r:id="rId9"/>
    <p:sldId id="300" r:id="rId10"/>
    <p:sldId id="301" r:id="rId11"/>
    <p:sldId id="317" r:id="rId12"/>
    <p:sldId id="310" r:id="rId13"/>
    <p:sldId id="318" r:id="rId14"/>
    <p:sldId id="307" r:id="rId15"/>
    <p:sldId id="319" r:id="rId16"/>
    <p:sldId id="308" r:id="rId17"/>
    <p:sldId id="322" r:id="rId18"/>
    <p:sldId id="324" r:id="rId19"/>
    <p:sldId id="320" r:id="rId20"/>
    <p:sldId id="323" r:id="rId21"/>
    <p:sldId id="312" r:id="rId22"/>
    <p:sldId id="311" r:id="rId23"/>
    <p:sldId id="303" r:id="rId24"/>
  </p:sldIdLst>
  <p:sldSz cx="9144000" cy="5143500" type="screen16x9"/>
  <p:notesSz cx="6858000" cy="9144000"/>
  <p:embeddedFontLst>
    <p:embeddedFont>
      <p:font typeface="Bitter" panose="020B0604020202020204" charset="0"/>
      <p:regular r:id="rId27"/>
      <p:bold r:id="rId28"/>
      <p:italic r:id="rId29"/>
      <p:boldItalic r:id="rId30"/>
    </p:embeddedFont>
    <p:embeddedFont>
      <p:font typeface="Source Sans Pr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sohn, Aryeh" initials="JA" lastIdx="34" clrIdx="0">
    <p:extLst>
      <p:ext uri="{19B8F6BF-5375-455C-9EA6-DF929625EA0E}">
        <p15:presenceInfo xmlns:p15="http://schemas.microsoft.com/office/powerpoint/2012/main" userId="S::Aryeh.Jacobsohn@va.gov::c88caf0e-e250-4235-a767-d01ffd4aedab" providerId="AD"/>
      </p:ext>
    </p:extLst>
  </p:cmAuthor>
  <p:cmAuthor id="2" name="Worthington, Charles" initials="WC" lastIdx="5" clrIdx="1">
    <p:extLst>
      <p:ext uri="{19B8F6BF-5375-455C-9EA6-DF929625EA0E}">
        <p15:presenceInfo xmlns:p15="http://schemas.microsoft.com/office/powerpoint/2012/main" userId="S::Charles.Worthington@va.gov::db6ab1a6-8aa2-49af-9ba1-3abccd92b905" providerId="AD"/>
      </p:ext>
    </p:extLst>
  </p:cmAuthor>
  <p:cmAuthor id="3" name="Peters, Meg" initials="PM" lastIdx="15" clrIdx="2">
    <p:extLst>
      <p:ext uri="{19B8F6BF-5375-455C-9EA6-DF929625EA0E}">
        <p15:presenceInfo xmlns:p15="http://schemas.microsoft.com/office/powerpoint/2012/main" userId="S::Meg.Peters@va.gov::6bea2ddb-a4df-424b-a190-769c2310031b" providerId="AD"/>
      </p:ext>
    </p:extLst>
  </p:cmAuthor>
  <p:cmAuthor id="4" name="Mann, Emily J." initials="MEJ" lastIdx="7" clrIdx="3">
    <p:extLst>
      <p:ext uri="{19B8F6BF-5375-455C-9EA6-DF929625EA0E}">
        <p15:presenceInfo xmlns:p15="http://schemas.microsoft.com/office/powerpoint/2012/main" userId="S::Emily.Mann1@va.gov::d14421dc-aac4-4de1-beaf-c4e204aabe01" providerId="AD"/>
      </p:ext>
    </p:extLst>
  </p:cmAuthor>
  <p:cmAuthor id="5" name="Johnston, Christopher M." initials="JM" lastIdx="1" clrIdx="4">
    <p:extLst>
      <p:ext uri="{19B8F6BF-5375-455C-9EA6-DF929625EA0E}">
        <p15:presenceInfo xmlns:p15="http://schemas.microsoft.com/office/powerpoint/2012/main" userId="S::christopher.johnston2@va.gov::20ae46f0-d5f7-49df-a44e-6e47fa72072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089"/>
    <a:srgbClr val="FFFFFF"/>
    <a:srgbClr val="CCECFF"/>
    <a:srgbClr val="FFD579"/>
    <a:srgbClr val="757576"/>
    <a:srgbClr val="1A5484"/>
    <a:srgbClr val="0096FF"/>
    <a:srgbClr val="FFFD78"/>
    <a:srgbClr val="4E8F00"/>
    <a:srgbClr val="9FC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E354E-E12C-43B8-AD65-8A82F1C6D823}" v="3" dt="2021-08-11T13:43:51.749"/>
    <p1510:client id="{94CDC4E9-901F-4725-B853-467DBE96288A}" v="1" dt="2021-08-12T12:46:30.584"/>
    <p1510:client id="{A6D2D21D-18AF-43A6-B1E3-ECC2556EFCF6}" v="3" dt="2021-08-11T13:39:02.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sohn, Aryeh" userId="c88caf0e-e250-4235-a767-d01ffd4aedab" providerId="ADAL" clId="{FFAAA935-BE46-4FB5-A6FD-67CC1E783669}"/>
    <pc:docChg chg="undo custSel addSld modSld sldOrd">
      <pc:chgData name="Jacobsohn, Aryeh" userId="c88caf0e-e250-4235-a767-d01ffd4aedab" providerId="ADAL" clId="{FFAAA935-BE46-4FB5-A6FD-67CC1E783669}" dt="2021-07-09T15:23:55.121" v="261" actId="1038"/>
      <pc:docMkLst>
        <pc:docMk/>
      </pc:docMkLst>
      <pc:sldChg chg="addSp delSp modSp mod">
        <pc:chgData name="Jacobsohn, Aryeh" userId="c88caf0e-e250-4235-a767-d01ffd4aedab" providerId="ADAL" clId="{FFAAA935-BE46-4FB5-A6FD-67CC1E783669}" dt="2021-07-09T15:16:31.714" v="5" actId="14100"/>
        <pc:sldMkLst>
          <pc:docMk/>
          <pc:sldMk cId="1406580363" sldId="306"/>
        </pc:sldMkLst>
        <pc:spChg chg="del">
          <ac:chgData name="Jacobsohn, Aryeh" userId="c88caf0e-e250-4235-a767-d01ffd4aedab" providerId="ADAL" clId="{FFAAA935-BE46-4FB5-A6FD-67CC1E783669}" dt="2021-07-09T15:16:14.910" v="0" actId="478"/>
          <ac:spMkLst>
            <pc:docMk/>
            <pc:sldMk cId="1406580363" sldId="306"/>
            <ac:spMk id="4" creationId="{E3D41A4E-D64B-4A61-AE34-CF11A6855937}"/>
          </ac:spMkLst>
        </pc:spChg>
        <pc:spChg chg="add del mod">
          <ac:chgData name="Jacobsohn, Aryeh" userId="c88caf0e-e250-4235-a767-d01ffd4aedab" providerId="ADAL" clId="{FFAAA935-BE46-4FB5-A6FD-67CC1E783669}" dt="2021-07-09T15:16:20.935" v="3" actId="478"/>
          <ac:spMkLst>
            <pc:docMk/>
            <pc:sldMk cId="1406580363" sldId="306"/>
            <ac:spMk id="7" creationId="{81C0DD30-5BDD-4A28-92F2-ACA7616D5C39}"/>
          </ac:spMkLst>
        </pc:spChg>
        <pc:picChg chg="mod">
          <ac:chgData name="Jacobsohn, Aryeh" userId="c88caf0e-e250-4235-a767-d01ffd4aedab" providerId="ADAL" clId="{FFAAA935-BE46-4FB5-A6FD-67CC1E783669}" dt="2021-07-09T15:16:31.714" v="5" actId="14100"/>
          <ac:picMkLst>
            <pc:docMk/>
            <pc:sldMk cId="1406580363" sldId="306"/>
            <ac:picMk id="8" creationId="{DF0873BE-7EF2-4335-8F63-B453C114D6A9}"/>
          </ac:picMkLst>
        </pc:picChg>
      </pc:sldChg>
      <pc:sldChg chg="addSp delSp modSp add mod ord">
        <pc:chgData name="Jacobsohn, Aryeh" userId="c88caf0e-e250-4235-a767-d01ffd4aedab" providerId="ADAL" clId="{FFAAA935-BE46-4FB5-A6FD-67CC1E783669}" dt="2021-07-09T15:23:55.121" v="261" actId="1038"/>
        <pc:sldMkLst>
          <pc:docMk/>
          <pc:sldMk cId="88682497" sldId="317"/>
        </pc:sldMkLst>
        <pc:spChg chg="mod">
          <ac:chgData name="Jacobsohn, Aryeh" userId="c88caf0e-e250-4235-a767-d01ffd4aedab" providerId="ADAL" clId="{FFAAA935-BE46-4FB5-A6FD-67CC1E783669}" dt="2021-07-09T15:19:12.866" v="31" actId="20577"/>
          <ac:spMkLst>
            <pc:docMk/>
            <pc:sldMk cId="88682497" sldId="317"/>
            <ac:spMk id="2" creationId="{BEBE0329-904B-45D3-BF82-5D6317239E67}"/>
          </ac:spMkLst>
        </pc:spChg>
        <pc:spChg chg="mod">
          <ac:chgData name="Jacobsohn, Aryeh" userId="c88caf0e-e250-4235-a767-d01ffd4aedab" providerId="ADAL" clId="{FFAAA935-BE46-4FB5-A6FD-67CC1E783669}" dt="2021-07-09T15:20:19.182" v="230" actId="20577"/>
          <ac:spMkLst>
            <pc:docMk/>
            <pc:sldMk cId="88682497" sldId="317"/>
            <ac:spMk id="3" creationId="{2AD633B7-64F0-4C2B-8700-531E3809D552}"/>
          </ac:spMkLst>
        </pc:spChg>
        <pc:spChg chg="del">
          <ac:chgData name="Jacobsohn, Aryeh" userId="c88caf0e-e250-4235-a767-d01ffd4aedab" providerId="ADAL" clId="{FFAAA935-BE46-4FB5-A6FD-67CC1E783669}" dt="2021-07-09T15:20:59.398" v="231" actId="478"/>
          <ac:spMkLst>
            <pc:docMk/>
            <pc:sldMk cId="88682497" sldId="317"/>
            <ac:spMk id="4" creationId="{E3D41A4E-D64B-4A61-AE34-CF11A6855937}"/>
          </ac:spMkLst>
        </pc:spChg>
        <pc:spChg chg="mod">
          <ac:chgData name="Jacobsohn, Aryeh" userId="c88caf0e-e250-4235-a767-d01ffd4aedab" providerId="ADAL" clId="{FFAAA935-BE46-4FB5-A6FD-67CC1E783669}" dt="2021-07-09T15:23:20.123" v="251" actId="14100"/>
          <ac:spMkLst>
            <pc:docMk/>
            <pc:sldMk cId="88682497" sldId="317"/>
            <ac:spMk id="6" creationId="{976CEC3A-C547-4695-9E9C-0094B64B0073}"/>
          </ac:spMkLst>
        </pc:spChg>
        <pc:spChg chg="add del mod">
          <ac:chgData name="Jacobsohn, Aryeh" userId="c88caf0e-e250-4235-a767-d01ffd4aedab" providerId="ADAL" clId="{FFAAA935-BE46-4FB5-A6FD-67CC1E783669}" dt="2021-07-09T15:21:01.825" v="232" actId="478"/>
          <ac:spMkLst>
            <pc:docMk/>
            <pc:sldMk cId="88682497" sldId="317"/>
            <ac:spMk id="9" creationId="{86B5B0CF-A496-46EF-89F1-7D3ABD404878}"/>
          </ac:spMkLst>
        </pc:spChg>
        <pc:spChg chg="add mod">
          <ac:chgData name="Jacobsohn, Aryeh" userId="c88caf0e-e250-4235-a767-d01ffd4aedab" providerId="ADAL" clId="{FFAAA935-BE46-4FB5-A6FD-67CC1E783669}" dt="2021-07-09T15:23:35.795" v="254" actId="14100"/>
          <ac:spMkLst>
            <pc:docMk/>
            <pc:sldMk cId="88682497" sldId="317"/>
            <ac:spMk id="12" creationId="{497BB5A8-AF43-4B65-81C9-4535A076ADCA}"/>
          </ac:spMkLst>
        </pc:spChg>
        <pc:spChg chg="add mod">
          <ac:chgData name="Jacobsohn, Aryeh" userId="c88caf0e-e250-4235-a767-d01ffd4aedab" providerId="ADAL" clId="{FFAAA935-BE46-4FB5-A6FD-67CC1E783669}" dt="2021-07-09T15:23:55.121" v="261" actId="1038"/>
          <ac:spMkLst>
            <pc:docMk/>
            <pc:sldMk cId="88682497" sldId="317"/>
            <ac:spMk id="13" creationId="{86A2CBF4-0439-4428-8B75-BA7B1B5B6BCA}"/>
          </ac:spMkLst>
        </pc:spChg>
        <pc:picChg chg="mod">
          <ac:chgData name="Jacobsohn, Aryeh" userId="c88caf0e-e250-4235-a767-d01ffd4aedab" providerId="ADAL" clId="{FFAAA935-BE46-4FB5-A6FD-67CC1E783669}" dt="2021-07-09T15:21:43.119" v="248" actId="1076"/>
          <ac:picMkLst>
            <pc:docMk/>
            <pc:sldMk cId="88682497" sldId="317"/>
            <ac:picMk id="8" creationId="{543F7972-91CB-4931-B7BF-9697B9D7908A}"/>
          </ac:picMkLst>
        </pc:picChg>
        <pc:picChg chg="add del mod">
          <ac:chgData name="Jacobsohn, Aryeh" userId="c88caf0e-e250-4235-a767-d01ffd4aedab" providerId="ADAL" clId="{FFAAA935-BE46-4FB5-A6FD-67CC1E783669}" dt="2021-07-09T15:21:48.706" v="249" actId="1076"/>
          <ac:picMkLst>
            <pc:docMk/>
            <pc:sldMk cId="88682497" sldId="317"/>
            <ac:picMk id="10" creationId="{F9C869CD-E258-4F91-841F-53A6168BFC98}"/>
          </ac:picMkLst>
        </pc:picChg>
        <pc:picChg chg="add del mod">
          <ac:chgData name="Jacobsohn, Aryeh" userId="c88caf0e-e250-4235-a767-d01ffd4aedab" providerId="ADAL" clId="{FFAAA935-BE46-4FB5-A6FD-67CC1E783669}" dt="2021-07-09T15:21:37.869" v="246" actId="478"/>
          <ac:picMkLst>
            <pc:docMk/>
            <pc:sldMk cId="88682497" sldId="317"/>
            <ac:picMk id="11" creationId="{E68EF956-6EB7-4CC6-B48A-C2AAADB9FE3B}"/>
          </ac:picMkLst>
        </pc:picChg>
      </pc:sldChg>
    </pc:docChg>
  </pc:docChgLst>
  <pc:docChgLst>
    <pc:chgData name="Mann, Emily J." userId="S::emily.mann1@va.gov::d14421dc-aac4-4de1-beaf-c4e204aabe01" providerId="AD" clId="Web-{98960557-5066-4B1A-BD1E-D2C18DC69957}"/>
    <pc:docChg chg="modSld">
      <pc:chgData name="Mann, Emily J." userId="S::emily.mann1@va.gov::d14421dc-aac4-4de1-beaf-c4e204aabe01" providerId="AD" clId="Web-{98960557-5066-4B1A-BD1E-D2C18DC69957}" dt="2021-07-15T13:49:02.735" v="30" actId="20577"/>
      <pc:docMkLst>
        <pc:docMk/>
      </pc:docMkLst>
      <pc:sldChg chg="modSp">
        <pc:chgData name="Mann, Emily J." userId="S::emily.mann1@va.gov::d14421dc-aac4-4de1-beaf-c4e204aabe01" providerId="AD" clId="Web-{98960557-5066-4B1A-BD1E-D2C18DC69957}" dt="2021-07-15T13:49:02.735" v="30" actId="20577"/>
        <pc:sldMkLst>
          <pc:docMk/>
          <pc:sldMk cId="4267212276" sldId="322"/>
        </pc:sldMkLst>
        <pc:spChg chg="mod">
          <ac:chgData name="Mann, Emily J." userId="S::emily.mann1@va.gov::d14421dc-aac4-4de1-beaf-c4e204aabe01" providerId="AD" clId="Web-{98960557-5066-4B1A-BD1E-D2C18DC69957}" dt="2021-07-15T13:49:02.735" v="30" actId="20577"/>
          <ac:spMkLst>
            <pc:docMk/>
            <pc:sldMk cId="4267212276" sldId="322"/>
            <ac:spMk id="4" creationId="{E3D41A4E-D64B-4A61-AE34-CF11A6855937}"/>
          </ac:spMkLst>
        </pc:spChg>
      </pc:sldChg>
    </pc:docChg>
  </pc:docChgLst>
  <pc:docChgLst>
    <pc:chgData name="Mann, Emily J." userId="S::emily.mann1@va.gov::d14421dc-aac4-4de1-beaf-c4e204aabe01" providerId="AD" clId="Web-{61ED9F1F-01E0-40DE-B959-D3ED35FFF71C}"/>
    <pc:docChg chg="modSld">
      <pc:chgData name="Mann, Emily J." userId="S::emily.mann1@va.gov::d14421dc-aac4-4de1-beaf-c4e204aabe01" providerId="AD" clId="Web-{61ED9F1F-01E0-40DE-B959-D3ED35FFF71C}" dt="2021-07-09T20:47:34.691" v="7" actId="20577"/>
      <pc:docMkLst>
        <pc:docMk/>
      </pc:docMkLst>
      <pc:sldChg chg="modSp">
        <pc:chgData name="Mann, Emily J." userId="S::emily.mann1@va.gov::d14421dc-aac4-4de1-beaf-c4e204aabe01" providerId="AD" clId="Web-{61ED9F1F-01E0-40DE-B959-D3ED35FFF71C}" dt="2021-07-09T20:47:34.691" v="7" actId="20577"/>
        <pc:sldMkLst>
          <pc:docMk/>
          <pc:sldMk cId="3226355285" sldId="307"/>
        </pc:sldMkLst>
        <pc:spChg chg="mod">
          <ac:chgData name="Mann, Emily J." userId="S::emily.mann1@va.gov::d14421dc-aac4-4de1-beaf-c4e204aabe01" providerId="AD" clId="Web-{61ED9F1F-01E0-40DE-B959-D3ED35FFF71C}" dt="2021-07-09T20:47:34.691" v="7" actId="20577"/>
          <ac:spMkLst>
            <pc:docMk/>
            <pc:sldMk cId="3226355285" sldId="307"/>
            <ac:spMk id="2" creationId="{BEBE0329-904B-45D3-BF82-5D6317239E67}"/>
          </ac:spMkLst>
        </pc:spChg>
      </pc:sldChg>
    </pc:docChg>
  </pc:docChgLst>
  <pc:docChgLst>
    <pc:chgData name="Jacobsohn, Aryeh" userId="c88caf0e-e250-4235-a767-d01ffd4aedab" providerId="ADAL" clId="{760472F6-B698-4707-8B0A-007080FE8608}"/>
    <pc:docChg chg="undo custSel addSld modSld sldOrd">
      <pc:chgData name="Jacobsohn, Aryeh" userId="c88caf0e-e250-4235-a767-d01ffd4aedab" providerId="ADAL" clId="{760472F6-B698-4707-8B0A-007080FE8608}" dt="2021-07-07T21:33:36.543" v="6166" actId="1589"/>
      <pc:docMkLst>
        <pc:docMk/>
      </pc:docMkLst>
      <pc:sldChg chg="modSp mod">
        <pc:chgData name="Jacobsohn, Aryeh" userId="c88caf0e-e250-4235-a767-d01ffd4aedab" providerId="ADAL" clId="{760472F6-B698-4707-8B0A-007080FE8608}" dt="2021-07-07T19:08:06.244" v="5946" actId="20577"/>
        <pc:sldMkLst>
          <pc:docMk/>
          <pc:sldMk cId="3795007451" sldId="296"/>
        </pc:sldMkLst>
        <pc:spChg chg="mod">
          <ac:chgData name="Jacobsohn, Aryeh" userId="c88caf0e-e250-4235-a767-d01ffd4aedab" providerId="ADAL" clId="{760472F6-B698-4707-8B0A-007080FE8608}" dt="2021-07-07T19:08:04.312" v="5945" actId="20577"/>
          <ac:spMkLst>
            <pc:docMk/>
            <pc:sldMk cId="3795007451" sldId="296"/>
            <ac:spMk id="4" creationId="{0A09CEAA-6563-4811-A155-2AE7BE5C79FC}"/>
          </ac:spMkLst>
        </pc:spChg>
        <pc:spChg chg="mod">
          <ac:chgData name="Jacobsohn, Aryeh" userId="c88caf0e-e250-4235-a767-d01ffd4aedab" providerId="ADAL" clId="{760472F6-B698-4707-8B0A-007080FE8608}" dt="2021-07-07T19:08:06.244" v="5946" actId="20577"/>
          <ac:spMkLst>
            <pc:docMk/>
            <pc:sldMk cId="3795007451" sldId="296"/>
            <ac:spMk id="5" creationId="{F64A93EF-0207-4CC2-BF5E-FD9CB2D1F14B}"/>
          </ac:spMkLst>
        </pc:spChg>
      </pc:sldChg>
      <pc:sldChg chg="addSp delSp modSp new mod delAnim modAnim addCm modCm">
        <pc:chgData name="Jacobsohn, Aryeh" userId="c88caf0e-e250-4235-a767-d01ffd4aedab" providerId="ADAL" clId="{760472F6-B698-4707-8B0A-007080FE8608}" dt="2021-07-07T21:27:38.847" v="6044"/>
        <pc:sldMkLst>
          <pc:docMk/>
          <pc:sldMk cId="1406580363" sldId="306"/>
        </pc:sldMkLst>
        <pc:spChg chg="mod">
          <ac:chgData name="Jacobsohn, Aryeh" userId="c88caf0e-e250-4235-a767-d01ffd4aedab" providerId="ADAL" clId="{760472F6-B698-4707-8B0A-007080FE8608}" dt="2021-07-07T17:19:31.437" v="237" actId="20577"/>
          <ac:spMkLst>
            <pc:docMk/>
            <pc:sldMk cId="1406580363" sldId="306"/>
            <ac:spMk id="2" creationId="{BEBE0329-904B-45D3-BF82-5D6317239E67}"/>
          </ac:spMkLst>
        </pc:spChg>
        <pc:spChg chg="mod">
          <ac:chgData name="Jacobsohn, Aryeh" userId="c88caf0e-e250-4235-a767-d01ffd4aedab" providerId="ADAL" clId="{760472F6-B698-4707-8B0A-007080FE8608}" dt="2021-07-07T17:11:24.287" v="11" actId="313"/>
          <ac:spMkLst>
            <pc:docMk/>
            <pc:sldMk cId="1406580363" sldId="306"/>
            <ac:spMk id="5" creationId="{B5FDBBCD-8124-4598-99C6-1A721207C512}"/>
          </ac:spMkLst>
        </pc:spChg>
        <pc:picChg chg="add del mod">
          <ac:chgData name="Jacobsohn, Aryeh" userId="c88caf0e-e250-4235-a767-d01ffd4aedab" providerId="ADAL" clId="{760472F6-B698-4707-8B0A-007080FE8608}" dt="2021-07-07T17:15:00.784" v="58" actId="478"/>
          <ac:picMkLst>
            <pc:docMk/>
            <pc:sldMk cId="1406580363" sldId="306"/>
            <ac:picMk id="6" creationId="{BA196329-603B-4438-8E01-B02EAB7AA419}"/>
          </ac:picMkLst>
        </pc:picChg>
        <pc:picChg chg="add mod">
          <ac:chgData name="Jacobsohn, Aryeh" userId="c88caf0e-e250-4235-a767-d01ffd4aedab" providerId="ADAL" clId="{760472F6-B698-4707-8B0A-007080FE8608}" dt="2021-07-07T17:18:18.292" v="65" actId="1076"/>
          <ac:picMkLst>
            <pc:docMk/>
            <pc:sldMk cId="1406580363" sldId="306"/>
            <ac:picMk id="8" creationId="{DF0873BE-7EF2-4335-8F63-B453C114D6A9}"/>
          </ac:picMkLst>
        </pc:picChg>
      </pc:sldChg>
      <pc:sldChg chg="addSp delSp modSp add mod ord">
        <pc:chgData name="Jacobsohn, Aryeh" userId="c88caf0e-e250-4235-a767-d01ffd4aedab" providerId="ADAL" clId="{760472F6-B698-4707-8B0A-007080FE8608}" dt="2021-07-07T21:30:08.378" v="6056" actId="20577"/>
        <pc:sldMkLst>
          <pc:docMk/>
          <pc:sldMk cId="3226355285" sldId="307"/>
        </pc:sldMkLst>
        <pc:spChg chg="mod">
          <ac:chgData name="Jacobsohn, Aryeh" userId="c88caf0e-e250-4235-a767-d01ffd4aedab" providerId="ADAL" clId="{760472F6-B698-4707-8B0A-007080FE8608}" dt="2021-07-07T18:40:08.204" v="3857" actId="20577"/>
          <ac:spMkLst>
            <pc:docMk/>
            <pc:sldMk cId="3226355285" sldId="307"/>
            <ac:spMk id="2" creationId="{BEBE0329-904B-45D3-BF82-5D6317239E67}"/>
          </ac:spMkLst>
        </pc:spChg>
        <pc:spChg chg="mod">
          <ac:chgData name="Jacobsohn, Aryeh" userId="c88caf0e-e250-4235-a767-d01ffd4aedab" providerId="ADAL" clId="{760472F6-B698-4707-8B0A-007080FE8608}" dt="2021-07-07T17:36:27.164" v="796" actId="20577"/>
          <ac:spMkLst>
            <pc:docMk/>
            <pc:sldMk cId="3226355285" sldId="307"/>
            <ac:spMk id="3" creationId="{2AD633B7-64F0-4C2B-8700-531E3809D552}"/>
          </ac:spMkLst>
        </pc:spChg>
        <pc:spChg chg="mod">
          <ac:chgData name="Jacobsohn, Aryeh" userId="c88caf0e-e250-4235-a767-d01ffd4aedab" providerId="ADAL" clId="{760472F6-B698-4707-8B0A-007080FE8608}" dt="2021-07-07T21:30:08.378" v="6056" actId="20577"/>
          <ac:spMkLst>
            <pc:docMk/>
            <pc:sldMk cId="3226355285" sldId="307"/>
            <ac:spMk id="4" creationId="{E3D41A4E-D64B-4A61-AE34-CF11A6855937}"/>
          </ac:spMkLst>
        </pc:spChg>
        <pc:spChg chg="add mod">
          <ac:chgData name="Jacobsohn, Aryeh" userId="c88caf0e-e250-4235-a767-d01ffd4aedab" providerId="ADAL" clId="{760472F6-B698-4707-8B0A-007080FE8608}" dt="2021-07-07T17:35:49.011" v="789"/>
          <ac:spMkLst>
            <pc:docMk/>
            <pc:sldMk cId="3226355285" sldId="307"/>
            <ac:spMk id="6" creationId="{976CEC3A-C547-4695-9E9C-0094B64B0073}"/>
          </ac:spMkLst>
        </pc:spChg>
        <pc:picChg chg="add mod">
          <ac:chgData name="Jacobsohn, Aryeh" userId="c88caf0e-e250-4235-a767-d01ffd4aedab" providerId="ADAL" clId="{760472F6-B698-4707-8B0A-007080FE8608}" dt="2021-07-07T17:35:14.864" v="784" actId="1035"/>
          <ac:picMkLst>
            <pc:docMk/>
            <pc:sldMk cId="3226355285" sldId="307"/>
            <ac:picMk id="7" creationId="{A89DBB51-DB01-402D-B5D5-FD442733FE90}"/>
          </ac:picMkLst>
        </pc:picChg>
        <pc:picChg chg="del">
          <ac:chgData name="Jacobsohn, Aryeh" userId="c88caf0e-e250-4235-a767-d01ffd4aedab" providerId="ADAL" clId="{760472F6-B698-4707-8B0A-007080FE8608}" dt="2021-07-07T17:19:56.275" v="239" actId="478"/>
          <ac:picMkLst>
            <pc:docMk/>
            <pc:sldMk cId="3226355285" sldId="307"/>
            <ac:picMk id="8" creationId="{DF0873BE-7EF2-4335-8F63-B453C114D6A9}"/>
          </ac:picMkLst>
        </pc:picChg>
      </pc:sldChg>
      <pc:sldChg chg="modSp add mod">
        <pc:chgData name="Jacobsohn, Aryeh" userId="c88caf0e-e250-4235-a767-d01ffd4aedab" providerId="ADAL" clId="{760472F6-B698-4707-8B0A-007080FE8608}" dt="2021-07-07T19:06:23.966" v="5933" actId="20577"/>
        <pc:sldMkLst>
          <pc:docMk/>
          <pc:sldMk cId="240944601" sldId="308"/>
        </pc:sldMkLst>
        <pc:spChg chg="mod">
          <ac:chgData name="Jacobsohn, Aryeh" userId="c88caf0e-e250-4235-a767-d01ffd4aedab" providerId="ADAL" clId="{760472F6-B698-4707-8B0A-007080FE8608}" dt="2021-07-07T19:01:33.971" v="5183" actId="20577"/>
          <ac:spMkLst>
            <pc:docMk/>
            <pc:sldMk cId="240944601" sldId="308"/>
            <ac:spMk id="2" creationId="{BEBE0329-904B-45D3-BF82-5D6317239E67}"/>
          </ac:spMkLst>
        </pc:spChg>
        <pc:spChg chg="mod">
          <ac:chgData name="Jacobsohn, Aryeh" userId="c88caf0e-e250-4235-a767-d01ffd4aedab" providerId="ADAL" clId="{760472F6-B698-4707-8B0A-007080FE8608}" dt="2021-07-07T19:01:11.148" v="5175" actId="20577"/>
          <ac:spMkLst>
            <pc:docMk/>
            <pc:sldMk cId="240944601" sldId="308"/>
            <ac:spMk id="3" creationId="{2AD633B7-64F0-4C2B-8700-531E3809D552}"/>
          </ac:spMkLst>
        </pc:spChg>
        <pc:spChg chg="mod">
          <ac:chgData name="Jacobsohn, Aryeh" userId="c88caf0e-e250-4235-a767-d01ffd4aedab" providerId="ADAL" clId="{760472F6-B698-4707-8B0A-007080FE8608}" dt="2021-07-07T19:06:23.966" v="5933" actId="20577"/>
          <ac:spMkLst>
            <pc:docMk/>
            <pc:sldMk cId="240944601" sldId="308"/>
            <ac:spMk id="4" creationId="{E3D41A4E-D64B-4A61-AE34-CF11A6855937}"/>
          </ac:spMkLst>
        </pc:spChg>
      </pc:sldChg>
      <pc:sldChg chg="modSp add mod ord addCm delCm modNotesTx">
        <pc:chgData name="Jacobsohn, Aryeh" userId="c88caf0e-e250-4235-a767-d01ffd4aedab" providerId="ADAL" clId="{760472F6-B698-4707-8B0A-007080FE8608}" dt="2021-07-07T21:31:47.434" v="6165" actId="20577"/>
        <pc:sldMkLst>
          <pc:docMk/>
          <pc:sldMk cId="2294621200" sldId="310"/>
        </pc:sldMkLst>
        <pc:spChg chg="mod">
          <ac:chgData name="Jacobsohn, Aryeh" userId="c88caf0e-e250-4235-a767-d01ffd4aedab" providerId="ADAL" clId="{760472F6-B698-4707-8B0A-007080FE8608}" dt="2021-07-07T17:40:29.769" v="1320" actId="20577"/>
          <ac:spMkLst>
            <pc:docMk/>
            <pc:sldMk cId="2294621200" sldId="310"/>
            <ac:spMk id="2" creationId="{BEBE0329-904B-45D3-BF82-5D6317239E67}"/>
          </ac:spMkLst>
        </pc:spChg>
        <pc:spChg chg="mod">
          <ac:chgData name="Jacobsohn, Aryeh" userId="c88caf0e-e250-4235-a767-d01ffd4aedab" providerId="ADAL" clId="{760472F6-B698-4707-8B0A-007080FE8608}" dt="2021-07-07T17:57:33.357" v="3510" actId="20577"/>
          <ac:spMkLst>
            <pc:docMk/>
            <pc:sldMk cId="2294621200" sldId="310"/>
            <ac:spMk id="3" creationId="{2AD633B7-64F0-4C2B-8700-531E3809D552}"/>
          </ac:spMkLst>
        </pc:spChg>
        <pc:spChg chg="mod">
          <ac:chgData name="Jacobsohn, Aryeh" userId="c88caf0e-e250-4235-a767-d01ffd4aedab" providerId="ADAL" clId="{760472F6-B698-4707-8B0A-007080FE8608}" dt="2021-07-07T21:31:47.434" v="6165" actId="20577"/>
          <ac:spMkLst>
            <pc:docMk/>
            <pc:sldMk cId="2294621200" sldId="310"/>
            <ac:spMk id="4" creationId="{E3D41A4E-D64B-4A61-AE34-CF11A6855937}"/>
          </ac:spMkLst>
        </pc:spChg>
      </pc:sldChg>
      <pc:sldChg chg="modSp add mod ord">
        <pc:chgData name="Jacobsohn, Aryeh" userId="c88caf0e-e250-4235-a767-d01ffd4aedab" providerId="ADAL" clId="{760472F6-B698-4707-8B0A-007080FE8608}" dt="2021-07-07T17:54:48.426" v="3145" actId="20577"/>
        <pc:sldMkLst>
          <pc:docMk/>
          <pc:sldMk cId="1974682728" sldId="311"/>
        </pc:sldMkLst>
        <pc:spChg chg="mod">
          <ac:chgData name="Jacobsohn, Aryeh" userId="c88caf0e-e250-4235-a767-d01ffd4aedab" providerId="ADAL" clId="{760472F6-B698-4707-8B0A-007080FE8608}" dt="2021-07-07T17:48:20.984" v="2139" actId="20577"/>
          <ac:spMkLst>
            <pc:docMk/>
            <pc:sldMk cId="1974682728" sldId="311"/>
            <ac:spMk id="2" creationId="{BEBE0329-904B-45D3-BF82-5D6317239E67}"/>
          </ac:spMkLst>
        </pc:spChg>
        <pc:spChg chg="mod">
          <ac:chgData name="Jacobsohn, Aryeh" userId="c88caf0e-e250-4235-a767-d01ffd4aedab" providerId="ADAL" clId="{760472F6-B698-4707-8B0A-007080FE8608}" dt="2021-07-07T17:50:03.211" v="2405" actId="20577"/>
          <ac:spMkLst>
            <pc:docMk/>
            <pc:sldMk cId="1974682728" sldId="311"/>
            <ac:spMk id="3" creationId="{2AD633B7-64F0-4C2B-8700-531E3809D552}"/>
          </ac:spMkLst>
        </pc:spChg>
        <pc:spChg chg="mod">
          <ac:chgData name="Jacobsohn, Aryeh" userId="c88caf0e-e250-4235-a767-d01ffd4aedab" providerId="ADAL" clId="{760472F6-B698-4707-8B0A-007080FE8608}" dt="2021-07-07T17:54:48.426" v="3145" actId="20577"/>
          <ac:spMkLst>
            <pc:docMk/>
            <pc:sldMk cId="1974682728" sldId="311"/>
            <ac:spMk id="4" creationId="{E3D41A4E-D64B-4A61-AE34-CF11A6855937}"/>
          </ac:spMkLst>
        </pc:spChg>
      </pc:sldChg>
      <pc:sldChg chg="modSp add mod addCm modCm">
        <pc:chgData name="Jacobsohn, Aryeh" userId="c88caf0e-e250-4235-a767-d01ffd4aedab" providerId="ADAL" clId="{760472F6-B698-4707-8B0A-007080FE8608}" dt="2021-07-07T21:33:36.543" v="6166" actId="1589"/>
        <pc:sldMkLst>
          <pc:docMk/>
          <pc:sldMk cId="2023218184" sldId="312"/>
        </pc:sldMkLst>
        <pc:spChg chg="mod">
          <ac:chgData name="Jacobsohn, Aryeh" userId="c88caf0e-e250-4235-a767-d01ffd4aedab" providerId="ADAL" clId="{760472F6-B698-4707-8B0A-007080FE8608}" dt="2021-07-07T18:40:33.595" v="3885" actId="313"/>
          <ac:spMkLst>
            <pc:docMk/>
            <pc:sldMk cId="2023218184" sldId="312"/>
            <ac:spMk id="2" creationId="{BEBE0329-904B-45D3-BF82-5D6317239E67}"/>
          </ac:spMkLst>
        </pc:spChg>
        <pc:spChg chg="mod">
          <ac:chgData name="Jacobsohn, Aryeh" userId="c88caf0e-e250-4235-a767-d01ffd4aedab" providerId="ADAL" clId="{760472F6-B698-4707-8B0A-007080FE8608}" dt="2021-07-07T18:40:47.447" v="3946" actId="20577"/>
          <ac:spMkLst>
            <pc:docMk/>
            <pc:sldMk cId="2023218184" sldId="312"/>
            <ac:spMk id="3" creationId="{2AD633B7-64F0-4C2B-8700-531E3809D552}"/>
          </ac:spMkLst>
        </pc:spChg>
        <pc:spChg chg="mod">
          <ac:chgData name="Jacobsohn, Aryeh" userId="c88caf0e-e250-4235-a767-d01ffd4aedab" providerId="ADAL" clId="{760472F6-B698-4707-8B0A-007080FE8608}" dt="2021-07-07T18:59:35.875" v="5107" actId="11"/>
          <ac:spMkLst>
            <pc:docMk/>
            <pc:sldMk cId="2023218184" sldId="312"/>
            <ac:spMk id="4" creationId="{E3D41A4E-D64B-4A61-AE34-CF11A6855937}"/>
          </ac:spMkLst>
        </pc:spChg>
      </pc:sldChg>
      <pc:sldChg chg="modSp new mod">
        <pc:chgData name="Jacobsohn, Aryeh" userId="c88caf0e-e250-4235-a767-d01ffd4aedab" providerId="ADAL" clId="{760472F6-B698-4707-8B0A-007080FE8608}" dt="2021-07-07T19:08:34.283" v="6032" actId="20577"/>
        <pc:sldMkLst>
          <pc:docMk/>
          <pc:sldMk cId="376934533" sldId="313"/>
        </pc:sldMkLst>
        <pc:spChg chg="mod">
          <ac:chgData name="Jacobsohn, Aryeh" userId="c88caf0e-e250-4235-a767-d01ffd4aedab" providerId="ADAL" clId="{760472F6-B698-4707-8B0A-007080FE8608}" dt="2021-07-07T19:08:29.245" v="6005" actId="20577"/>
          <ac:spMkLst>
            <pc:docMk/>
            <pc:sldMk cId="376934533" sldId="313"/>
            <ac:spMk id="2" creationId="{2EEFEB43-9255-4C01-BA96-563681B78EBF}"/>
          </ac:spMkLst>
        </pc:spChg>
        <pc:spChg chg="mod">
          <ac:chgData name="Jacobsohn, Aryeh" userId="c88caf0e-e250-4235-a767-d01ffd4aedab" providerId="ADAL" clId="{760472F6-B698-4707-8B0A-007080FE8608}" dt="2021-07-07T19:08:34.283" v="6032" actId="20577"/>
          <ac:spMkLst>
            <pc:docMk/>
            <pc:sldMk cId="376934533" sldId="313"/>
            <ac:spMk id="4" creationId="{CF128364-A06E-4859-B4AD-57829A499852}"/>
          </ac:spMkLst>
        </pc:spChg>
      </pc:sldChg>
    </pc:docChg>
  </pc:docChgLst>
  <pc:docChgLst>
    <pc:chgData name="Aryeh" userId="c88caf0e-e250-4235-a767-d01ffd4aedab" providerId="ADAL" clId="{83B4E3F8-61B9-49BE-A7C4-10794642A02D}"/>
    <pc:docChg chg="undo custSel addSld delSld modSld sldOrd">
      <pc:chgData name="Aryeh" userId="c88caf0e-e250-4235-a767-d01ffd4aedab" providerId="ADAL" clId="{83B4E3F8-61B9-49BE-A7C4-10794642A02D}" dt="2021-07-30T18:22:28.192" v="897" actId="113"/>
      <pc:docMkLst>
        <pc:docMk/>
      </pc:docMkLst>
      <pc:sldChg chg="addSp delSp modSp mod">
        <pc:chgData name="Aryeh" userId="c88caf0e-e250-4235-a767-d01ffd4aedab" providerId="ADAL" clId="{83B4E3F8-61B9-49BE-A7C4-10794642A02D}" dt="2021-07-30T18:22:28.192" v="897" actId="113"/>
        <pc:sldMkLst>
          <pc:docMk/>
          <pc:sldMk cId="0" sldId="256"/>
        </pc:sldMkLst>
        <pc:spChg chg="add del mod">
          <ac:chgData name="Aryeh" userId="c88caf0e-e250-4235-a767-d01ffd4aedab" providerId="ADAL" clId="{83B4E3F8-61B9-49BE-A7C4-10794642A02D}" dt="2021-07-30T18:21:48.547" v="864" actId="478"/>
          <ac:spMkLst>
            <pc:docMk/>
            <pc:sldMk cId="0" sldId="256"/>
            <ac:spMk id="3" creationId="{AA9646E6-F91E-4363-BB38-10D51762BBAC}"/>
          </ac:spMkLst>
        </pc:spChg>
        <pc:spChg chg="add del mod">
          <ac:chgData name="Aryeh" userId="c88caf0e-e250-4235-a767-d01ffd4aedab" providerId="ADAL" clId="{83B4E3F8-61B9-49BE-A7C4-10794642A02D}" dt="2021-07-30T18:21:52.578" v="866" actId="478"/>
          <ac:spMkLst>
            <pc:docMk/>
            <pc:sldMk cId="0" sldId="256"/>
            <ac:spMk id="5" creationId="{B03BD4B3-A584-4428-8D62-5264350B627C}"/>
          </ac:spMkLst>
        </pc:spChg>
        <pc:spChg chg="mod">
          <ac:chgData name="Aryeh" userId="c88caf0e-e250-4235-a767-d01ffd4aedab" providerId="ADAL" clId="{83B4E3F8-61B9-49BE-A7C4-10794642A02D}" dt="2021-07-30T18:22:28.192" v="897" actId="113"/>
          <ac:spMkLst>
            <pc:docMk/>
            <pc:sldMk cId="0" sldId="256"/>
            <ac:spMk id="183" creationId="{00000000-0000-0000-0000-000000000000}"/>
          </ac:spMkLst>
        </pc:spChg>
        <pc:spChg chg="add del">
          <ac:chgData name="Aryeh" userId="c88caf0e-e250-4235-a767-d01ffd4aedab" providerId="ADAL" clId="{83B4E3F8-61B9-49BE-A7C4-10794642A02D}" dt="2021-07-30T18:21:50.302" v="865" actId="478"/>
          <ac:spMkLst>
            <pc:docMk/>
            <pc:sldMk cId="0" sldId="256"/>
            <ac:spMk id="184" creationId="{00000000-0000-0000-0000-000000000000}"/>
          </ac:spMkLst>
        </pc:spChg>
      </pc:sldChg>
      <pc:sldChg chg="modSp del mod">
        <pc:chgData name="Aryeh" userId="c88caf0e-e250-4235-a767-d01ffd4aedab" providerId="ADAL" clId="{83B4E3F8-61B9-49BE-A7C4-10794642A02D}" dt="2021-07-30T18:21:14.156" v="831" actId="47"/>
        <pc:sldMkLst>
          <pc:docMk/>
          <pc:sldMk cId="3795007451" sldId="296"/>
        </pc:sldMkLst>
        <pc:spChg chg="mod">
          <ac:chgData name="Aryeh" userId="c88caf0e-e250-4235-a767-d01ffd4aedab" providerId="ADAL" clId="{83B4E3F8-61B9-49BE-A7C4-10794642A02D}" dt="2021-07-30T18:15:08.603" v="9" actId="20577"/>
          <ac:spMkLst>
            <pc:docMk/>
            <pc:sldMk cId="3795007451" sldId="296"/>
            <ac:spMk id="4" creationId="{0A09CEAA-6563-4811-A155-2AE7BE5C79FC}"/>
          </ac:spMkLst>
        </pc:spChg>
        <pc:spChg chg="mod">
          <ac:chgData name="Aryeh" userId="c88caf0e-e250-4235-a767-d01ffd4aedab" providerId="ADAL" clId="{83B4E3F8-61B9-49BE-A7C4-10794642A02D}" dt="2021-07-30T18:15:11.472" v="10" actId="20577"/>
          <ac:spMkLst>
            <pc:docMk/>
            <pc:sldMk cId="3795007451" sldId="296"/>
            <ac:spMk id="5" creationId="{F64A93EF-0207-4CC2-BF5E-FD9CB2D1F14B}"/>
          </ac:spMkLst>
        </pc:spChg>
      </pc:sldChg>
      <pc:sldChg chg="modSp mod">
        <pc:chgData name="Aryeh" userId="c88caf0e-e250-4235-a767-d01ffd4aedab" providerId="ADAL" clId="{83B4E3F8-61B9-49BE-A7C4-10794642A02D}" dt="2021-07-30T18:20:57.705" v="830" actId="20577"/>
        <pc:sldMkLst>
          <pc:docMk/>
          <pc:sldMk cId="4267212276" sldId="322"/>
        </pc:sldMkLst>
        <pc:spChg chg="mod">
          <ac:chgData name="Aryeh" userId="c88caf0e-e250-4235-a767-d01ffd4aedab" providerId="ADAL" clId="{83B4E3F8-61B9-49BE-A7C4-10794642A02D}" dt="2021-07-30T18:16:08.343" v="20" actId="20577"/>
          <ac:spMkLst>
            <pc:docMk/>
            <pc:sldMk cId="4267212276" sldId="322"/>
            <ac:spMk id="2" creationId="{BEBE0329-904B-45D3-BF82-5D6317239E67}"/>
          </ac:spMkLst>
        </pc:spChg>
        <pc:spChg chg="mod">
          <ac:chgData name="Aryeh" userId="c88caf0e-e250-4235-a767-d01ffd4aedab" providerId="ADAL" clId="{83B4E3F8-61B9-49BE-A7C4-10794642A02D}" dt="2021-07-30T18:16:25.754" v="56" actId="20577"/>
          <ac:spMkLst>
            <pc:docMk/>
            <pc:sldMk cId="4267212276" sldId="322"/>
            <ac:spMk id="3" creationId="{2AD633B7-64F0-4C2B-8700-531E3809D552}"/>
          </ac:spMkLst>
        </pc:spChg>
        <pc:spChg chg="mod">
          <ac:chgData name="Aryeh" userId="c88caf0e-e250-4235-a767-d01ffd4aedab" providerId="ADAL" clId="{83B4E3F8-61B9-49BE-A7C4-10794642A02D}" dt="2021-07-30T18:20:57.705" v="830" actId="20577"/>
          <ac:spMkLst>
            <pc:docMk/>
            <pc:sldMk cId="4267212276" sldId="322"/>
            <ac:spMk id="4" creationId="{E3D41A4E-D64B-4A61-AE34-CF11A6855937}"/>
          </ac:spMkLst>
        </pc:spChg>
      </pc:sldChg>
      <pc:sldChg chg="ord">
        <pc:chgData name="Aryeh" userId="c88caf0e-e250-4235-a767-d01ffd4aedab" providerId="ADAL" clId="{83B4E3F8-61B9-49BE-A7C4-10794642A02D}" dt="2021-07-30T18:16:14.329" v="22"/>
        <pc:sldMkLst>
          <pc:docMk/>
          <pc:sldMk cId="3239725388" sldId="323"/>
        </pc:sldMkLst>
      </pc:sldChg>
      <pc:sldChg chg="modSp add mod">
        <pc:chgData name="Aryeh" userId="c88caf0e-e250-4235-a767-d01ffd4aedab" providerId="ADAL" clId="{83B4E3F8-61B9-49BE-A7C4-10794642A02D}" dt="2021-07-30T18:21:29.116" v="862" actId="20577"/>
        <pc:sldMkLst>
          <pc:docMk/>
          <pc:sldMk cId="4117233505" sldId="324"/>
        </pc:sldMkLst>
        <pc:spChg chg="mod">
          <ac:chgData name="Aryeh" userId="c88caf0e-e250-4235-a767-d01ffd4aedab" providerId="ADAL" clId="{83B4E3F8-61B9-49BE-A7C4-10794642A02D}" dt="2021-07-30T18:21:23.044" v="842" actId="20577"/>
          <ac:spMkLst>
            <pc:docMk/>
            <pc:sldMk cId="4117233505" sldId="324"/>
            <ac:spMk id="2" creationId="{BEBE0329-904B-45D3-BF82-5D6317239E67}"/>
          </ac:spMkLst>
        </pc:spChg>
        <pc:spChg chg="mod">
          <ac:chgData name="Aryeh" userId="c88caf0e-e250-4235-a767-d01ffd4aedab" providerId="ADAL" clId="{83B4E3F8-61B9-49BE-A7C4-10794642A02D}" dt="2021-07-30T18:21:29.116" v="862" actId="20577"/>
          <ac:spMkLst>
            <pc:docMk/>
            <pc:sldMk cId="4117233505" sldId="324"/>
            <ac:spMk id="3" creationId="{2AD633B7-64F0-4C2B-8700-531E3809D552}"/>
          </ac:spMkLst>
        </pc:spChg>
      </pc:sldChg>
    </pc:docChg>
  </pc:docChgLst>
  <pc:docChgLst>
    <pc:chgData name="Peters, Meg" userId="S::meg.peters@va.gov::6bea2ddb-a4df-424b-a190-769c2310031b" providerId="AD" clId="Web-{0AC330EC-A22F-4EED-B0B1-39235151C2B7}"/>
    <pc:docChg chg="">
      <pc:chgData name="Peters, Meg" userId="S::meg.peters@va.gov::6bea2ddb-a4df-424b-a190-769c2310031b" providerId="AD" clId="Web-{0AC330EC-A22F-4EED-B0B1-39235151C2B7}" dt="2021-06-25T15:38:36.734" v="1"/>
      <pc:docMkLst>
        <pc:docMk/>
      </pc:docMkLst>
      <pc:sldChg chg="delCm">
        <pc:chgData name="Peters, Meg" userId="S::meg.peters@va.gov::6bea2ddb-a4df-424b-a190-769c2310031b" providerId="AD" clId="Web-{0AC330EC-A22F-4EED-B0B1-39235151C2B7}" dt="2021-06-25T15:38:36.734" v="1"/>
        <pc:sldMkLst>
          <pc:docMk/>
          <pc:sldMk cId="3442981983" sldId="269"/>
        </pc:sldMkLst>
      </pc:sldChg>
      <pc:sldChg chg="delCm">
        <pc:chgData name="Peters, Meg" userId="S::meg.peters@va.gov::6bea2ddb-a4df-424b-a190-769c2310031b" providerId="AD" clId="Web-{0AC330EC-A22F-4EED-B0B1-39235151C2B7}" dt="2021-06-25T15:37:43.371" v="0"/>
        <pc:sldMkLst>
          <pc:docMk/>
          <pc:sldMk cId="123109446" sldId="294"/>
        </pc:sldMkLst>
      </pc:sldChg>
    </pc:docChg>
  </pc:docChgLst>
  <pc:docChgLst>
    <pc:chgData name="Jacobsohn, Aryeh" userId="c88caf0e-e250-4235-a767-d01ffd4aedab" providerId="ADAL" clId="{424A34C9-AA86-4CD7-B45C-DF5CD20AB5C5}"/>
    <pc:docChg chg="undo custSel delSld modSld">
      <pc:chgData name="Jacobsohn, Aryeh" userId="c88caf0e-e250-4235-a767-d01ffd4aedab" providerId="ADAL" clId="{424A34C9-AA86-4CD7-B45C-DF5CD20AB5C5}" dt="2021-07-13T13:18:46.220" v="781" actId="1592"/>
      <pc:docMkLst>
        <pc:docMk/>
      </pc:docMkLst>
      <pc:sldChg chg="modSp mod">
        <pc:chgData name="Jacobsohn, Aryeh" userId="c88caf0e-e250-4235-a767-d01ffd4aedab" providerId="ADAL" clId="{424A34C9-AA86-4CD7-B45C-DF5CD20AB5C5}" dt="2021-07-13T13:14:34.102" v="777" actId="20577"/>
        <pc:sldMkLst>
          <pc:docMk/>
          <pc:sldMk cId="845621170" sldId="303"/>
        </pc:sldMkLst>
        <pc:spChg chg="mod">
          <ac:chgData name="Jacobsohn, Aryeh" userId="c88caf0e-e250-4235-a767-d01ffd4aedab" providerId="ADAL" clId="{424A34C9-AA86-4CD7-B45C-DF5CD20AB5C5}" dt="2021-07-13T13:14:34.102" v="777" actId="20577"/>
          <ac:spMkLst>
            <pc:docMk/>
            <pc:sldMk cId="845621170" sldId="303"/>
            <ac:spMk id="5" creationId="{3FDEE698-8DC2-48F5-8D69-BE75C2CA953C}"/>
          </ac:spMkLst>
        </pc:spChg>
      </pc:sldChg>
      <pc:sldChg chg="addSp modSp mod">
        <pc:chgData name="Jacobsohn, Aryeh" userId="c88caf0e-e250-4235-a767-d01ffd4aedab" providerId="ADAL" clId="{424A34C9-AA86-4CD7-B45C-DF5CD20AB5C5}" dt="2021-07-13T13:08:24.460" v="267" actId="20577"/>
        <pc:sldMkLst>
          <pc:docMk/>
          <pc:sldMk cId="2476902252" sldId="305"/>
        </pc:sldMkLst>
        <pc:spChg chg="add mod">
          <ac:chgData name="Jacobsohn, Aryeh" userId="c88caf0e-e250-4235-a767-d01ffd4aedab" providerId="ADAL" clId="{424A34C9-AA86-4CD7-B45C-DF5CD20AB5C5}" dt="2021-07-13T13:08:24.460" v="267" actId="20577"/>
          <ac:spMkLst>
            <pc:docMk/>
            <pc:sldMk cId="2476902252" sldId="305"/>
            <ac:spMk id="6" creationId="{FC4D7702-01BC-4824-B149-42916F612D92}"/>
          </ac:spMkLst>
        </pc:spChg>
      </pc:sldChg>
      <pc:sldChg chg="modSp mod delCm">
        <pc:chgData name="Jacobsohn, Aryeh" userId="c88caf0e-e250-4235-a767-d01ffd4aedab" providerId="ADAL" clId="{424A34C9-AA86-4CD7-B45C-DF5CD20AB5C5}" dt="2021-07-13T13:18:38.060" v="780" actId="1592"/>
        <pc:sldMkLst>
          <pc:docMk/>
          <pc:sldMk cId="1974682728" sldId="311"/>
        </pc:sldMkLst>
        <pc:spChg chg="mod">
          <ac:chgData name="Jacobsohn, Aryeh" userId="c88caf0e-e250-4235-a767-d01ffd4aedab" providerId="ADAL" clId="{424A34C9-AA86-4CD7-B45C-DF5CD20AB5C5}" dt="2021-07-13T13:09:25.065" v="314" actId="20577"/>
          <ac:spMkLst>
            <pc:docMk/>
            <pc:sldMk cId="1974682728" sldId="311"/>
            <ac:spMk id="2" creationId="{BEBE0329-904B-45D3-BF82-5D6317239E67}"/>
          </ac:spMkLst>
        </pc:spChg>
        <pc:spChg chg="mod">
          <ac:chgData name="Jacobsohn, Aryeh" userId="c88caf0e-e250-4235-a767-d01ffd4aedab" providerId="ADAL" clId="{424A34C9-AA86-4CD7-B45C-DF5CD20AB5C5}" dt="2021-07-13T13:10:11.541" v="427" actId="20577"/>
          <ac:spMkLst>
            <pc:docMk/>
            <pc:sldMk cId="1974682728" sldId="311"/>
            <ac:spMk id="3" creationId="{2AD633B7-64F0-4C2B-8700-531E3809D552}"/>
          </ac:spMkLst>
        </pc:spChg>
        <pc:spChg chg="mod">
          <ac:chgData name="Jacobsohn, Aryeh" userId="c88caf0e-e250-4235-a767-d01ffd4aedab" providerId="ADAL" clId="{424A34C9-AA86-4CD7-B45C-DF5CD20AB5C5}" dt="2021-07-13T13:14:21.684" v="773" actId="20577"/>
          <ac:spMkLst>
            <pc:docMk/>
            <pc:sldMk cId="1974682728" sldId="311"/>
            <ac:spMk id="4" creationId="{E3D41A4E-D64B-4A61-AE34-CF11A6855937}"/>
          </ac:spMkLst>
        </pc:spChg>
        <pc:spChg chg="mod">
          <ac:chgData name="Jacobsohn, Aryeh" userId="c88caf0e-e250-4235-a767-d01ffd4aedab" providerId="ADAL" clId="{424A34C9-AA86-4CD7-B45C-DF5CD20AB5C5}" dt="2021-07-13T13:09:07.699" v="275" actId="20577"/>
          <ac:spMkLst>
            <pc:docMk/>
            <pc:sldMk cId="1974682728" sldId="311"/>
            <ac:spMk id="5" creationId="{B5FDBBCD-8124-4598-99C6-1A721207C512}"/>
          </ac:spMkLst>
        </pc:spChg>
      </pc:sldChg>
      <pc:sldChg chg="delCm">
        <pc:chgData name="Jacobsohn, Aryeh" userId="c88caf0e-e250-4235-a767-d01ffd4aedab" providerId="ADAL" clId="{424A34C9-AA86-4CD7-B45C-DF5CD20AB5C5}" dt="2021-07-13T13:18:34.154" v="779" actId="1592"/>
        <pc:sldMkLst>
          <pc:docMk/>
          <pc:sldMk cId="2023218184" sldId="312"/>
        </pc:sldMkLst>
      </pc:sldChg>
      <pc:sldChg chg="del">
        <pc:chgData name="Jacobsohn, Aryeh" userId="c88caf0e-e250-4235-a767-d01ffd4aedab" providerId="ADAL" clId="{424A34C9-AA86-4CD7-B45C-DF5CD20AB5C5}" dt="2021-07-13T13:08:59.204" v="268" actId="47"/>
        <pc:sldMkLst>
          <pc:docMk/>
          <pc:sldMk cId="376934533" sldId="313"/>
        </pc:sldMkLst>
      </pc:sldChg>
      <pc:sldChg chg="delCm">
        <pc:chgData name="Jacobsohn, Aryeh" userId="c88caf0e-e250-4235-a767-d01ffd4aedab" providerId="ADAL" clId="{424A34C9-AA86-4CD7-B45C-DF5CD20AB5C5}" dt="2021-07-13T13:18:46.220" v="781" actId="1592"/>
        <pc:sldMkLst>
          <pc:docMk/>
          <pc:sldMk cId="477165179" sldId="319"/>
        </pc:sldMkLst>
      </pc:sldChg>
    </pc:docChg>
  </pc:docChgLst>
  <pc:docChgLst>
    <pc:chgData name="Jacobsohn, Aryeh" userId="c88caf0e-e250-4235-a767-d01ffd4aedab" providerId="ADAL" clId="{9F5F134B-60AC-4A73-9496-7E9BDAF67C2D}"/>
    <pc:docChg chg="custSel modSld">
      <pc:chgData name="Jacobsohn, Aryeh" userId="c88caf0e-e250-4235-a767-d01ffd4aedab" providerId="ADAL" clId="{9F5F134B-60AC-4A73-9496-7E9BDAF67C2D}" dt="2021-06-23T20:53:59.639" v="163" actId="1589"/>
      <pc:docMkLst>
        <pc:docMk/>
      </pc:docMkLst>
      <pc:sldChg chg="addCm modCm">
        <pc:chgData name="Jacobsohn, Aryeh" userId="c88caf0e-e250-4235-a767-d01ffd4aedab" providerId="ADAL" clId="{9F5F134B-60AC-4A73-9496-7E9BDAF67C2D}" dt="2021-06-23T20:10:47.683" v="4"/>
        <pc:sldMkLst>
          <pc:docMk/>
          <pc:sldMk cId="1167200803" sldId="289"/>
        </pc:sldMkLst>
      </pc:sldChg>
      <pc:sldChg chg="modSp mod addCm modCm">
        <pc:chgData name="Jacobsohn, Aryeh" userId="c88caf0e-e250-4235-a767-d01ffd4aedab" providerId="ADAL" clId="{9F5F134B-60AC-4A73-9496-7E9BDAF67C2D}" dt="2021-06-23T20:41:55.932" v="88" actId="1589"/>
        <pc:sldMkLst>
          <pc:docMk/>
          <pc:sldMk cId="1058507650" sldId="290"/>
        </pc:sldMkLst>
        <pc:spChg chg="mod">
          <ac:chgData name="Jacobsohn, Aryeh" userId="c88caf0e-e250-4235-a767-d01ffd4aedab" providerId="ADAL" clId="{9F5F134B-60AC-4A73-9496-7E9BDAF67C2D}" dt="2021-06-23T20:21:11.385" v="29" actId="20577"/>
          <ac:spMkLst>
            <pc:docMk/>
            <pc:sldMk cId="1058507650" sldId="290"/>
            <ac:spMk id="22" creationId="{EAE4C177-A0DE-0A4C-8CCD-41E2E5510939}"/>
          </ac:spMkLst>
        </pc:spChg>
        <pc:spChg chg="mod">
          <ac:chgData name="Jacobsohn, Aryeh" userId="c88caf0e-e250-4235-a767-d01ffd4aedab" providerId="ADAL" clId="{9F5F134B-60AC-4A73-9496-7E9BDAF67C2D}" dt="2021-06-23T20:21:24.105" v="50" actId="20577"/>
          <ac:spMkLst>
            <pc:docMk/>
            <pc:sldMk cId="1058507650" sldId="290"/>
            <ac:spMk id="66" creationId="{AA544292-688B-9748-82CC-9027899587C3}"/>
          </ac:spMkLst>
        </pc:spChg>
        <pc:spChg chg="mod">
          <ac:chgData name="Jacobsohn, Aryeh" userId="c88caf0e-e250-4235-a767-d01ffd4aedab" providerId="ADAL" clId="{9F5F134B-60AC-4A73-9496-7E9BDAF67C2D}" dt="2021-06-23T20:22:01.904" v="67" actId="20577"/>
          <ac:spMkLst>
            <pc:docMk/>
            <pc:sldMk cId="1058507650" sldId="290"/>
            <ac:spMk id="73" creationId="{A32F071F-B6E9-194C-9C14-75ACDB467588}"/>
          </ac:spMkLst>
        </pc:spChg>
        <pc:spChg chg="mod">
          <ac:chgData name="Jacobsohn, Aryeh" userId="c88caf0e-e250-4235-a767-d01ffd4aedab" providerId="ADAL" clId="{9F5F134B-60AC-4A73-9496-7E9BDAF67C2D}" dt="2021-06-23T20:20:53.942" v="17" actId="20577"/>
          <ac:spMkLst>
            <pc:docMk/>
            <pc:sldMk cId="1058507650" sldId="290"/>
            <ac:spMk id="195" creationId="{00000000-0000-0000-0000-000000000000}"/>
          </ac:spMkLst>
        </pc:spChg>
      </pc:sldChg>
      <pc:sldChg chg="addCm modCm">
        <pc:chgData name="Jacobsohn, Aryeh" userId="c88caf0e-e250-4235-a767-d01ffd4aedab" providerId="ADAL" clId="{9F5F134B-60AC-4A73-9496-7E9BDAF67C2D}" dt="2021-06-23T20:17:13.125" v="8" actId="1589"/>
        <pc:sldMkLst>
          <pc:docMk/>
          <pc:sldMk cId="169577344" sldId="291"/>
        </pc:sldMkLst>
      </pc:sldChg>
      <pc:sldChg chg="addCm modCm">
        <pc:chgData name="Jacobsohn, Aryeh" userId="c88caf0e-e250-4235-a767-d01ffd4aedab" providerId="ADAL" clId="{9F5F134B-60AC-4A73-9496-7E9BDAF67C2D}" dt="2021-06-23T20:53:59.639" v="163" actId="1589"/>
        <pc:sldMkLst>
          <pc:docMk/>
          <pc:sldMk cId="3472707308" sldId="293"/>
        </pc:sldMkLst>
      </pc:sldChg>
      <pc:sldChg chg="modSp mod addCm modCm">
        <pc:chgData name="Jacobsohn, Aryeh" userId="c88caf0e-e250-4235-a767-d01ffd4aedab" providerId="ADAL" clId="{9F5F134B-60AC-4A73-9496-7E9BDAF67C2D}" dt="2021-06-23T20:45:33.882" v="156" actId="20577"/>
        <pc:sldMkLst>
          <pc:docMk/>
          <pc:sldMk cId="123109446" sldId="294"/>
        </pc:sldMkLst>
        <pc:spChg chg="mod">
          <ac:chgData name="Jacobsohn, Aryeh" userId="c88caf0e-e250-4235-a767-d01ffd4aedab" providerId="ADAL" clId="{9F5F134B-60AC-4A73-9496-7E9BDAF67C2D}" dt="2021-06-23T20:45:33.882" v="156" actId="20577"/>
          <ac:spMkLst>
            <pc:docMk/>
            <pc:sldMk cId="123109446" sldId="294"/>
            <ac:spMk id="197" creationId="{00000000-0000-0000-0000-000000000000}"/>
          </ac:spMkLst>
        </pc:spChg>
      </pc:sldChg>
    </pc:docChg>
  </pc:docChgLst>
  <pc:docChgLst>
    <pc:chgData name="Peters, Meg" userId="S::meg.peters@va.gov::6bea2ddb-a4df-424b-a190-769c2310031b" providerId="AD" clId="Web-{A6D2D21D-18AF-43A6-B1E3-ECC2556EFCF6}"/>
    <pc:docChg chg="modSld">
      <pc:chgData name="Peters, Meg" userId="S::meg.peters@va.gov::6bea2ddb-a4df-424b-a190-769c2310031b" providerId="AD" clId="Web-{A6D2D21D-18AF-43A6-B1E3-ECC2556EFCF6}" dt="2021-08-11T13:38:58.236" v="1" actId="20577"/>
      <pc:docMkLst>
        <pc:docMk/>
      </pc:docMkLst>
      <pc:sldChg chg="modSp">
        <pc:chgData name="Peters, Meg" userId="S::meg.peters@va.gov::6bea2ddb-a4df-424b-a190-769c2310031b" providerId="AD" clId="Web-{A6D2D21D-18AF-43A6-B1E3-ECC2556EFCF6}" dt="2021-08-11T13:38:58.236" v="1" actId="20577"/>
        <pc:sldMkLst>
          <pc:docMk/>
          <pc:sldMk cId="4267212276" sldId="322"/>
        </pc:sldMkLst>
        <pc:spChg chg="mod">
          <ac:chgData name="Peters, Meg" userId="S::meg.peters@va.gov::6bea2ddb-a4df-424b-a190-769c2310031b" providerId="AD" clId="Web-{A6D2D21D-18AF-43A6-B1E3-ECC2556EFCF6}" dt="2021-08-11T13:38:58.236" v="1" actId="20577"/>
          <ac:spMkLst>
            <pc:docMk/>
            <pc:sldMk cId="4267212276" sldId="322"/>
            <ac:spMk id="2" creationId="{BEBE0329-904B-45D3-BF82-5D6317239E67}"/>
          </ac:spMkLst>
        </pc:spChg>
      </pc:sldChg>
    </pc:docChg>
  </pc:docChgLst>
  <pc:docChgLst>
    <pc:chgData name="Mann, Emily J." userId="S::emily.mann1@va.gov::d14421dc-aac4-4de1-beaf-c4e204aabe01" providerId="AD" clId="Web-{A076D578-7DDD-4D83-864D-709F9588FE7F}"/>
    <pc:docChg chg="modSld">
      <pc:chgData name="Mann, Emily J." userId="S::emily.mann1@va.gov::d14421dc-aac4-4de1-beaf-c4e204aabe01" providerId="AD" clId="Web-{A076D578-7DDD-4D83-864D-709F9588FE7F}" dt="2021-06-24T15:29:12.882" v="18"/>
      <pc:docMkLst>
        <pc:docMk/>
      </pc:docMkLst>
      <pc:sldChg chg="addSp delSp modSp">
        <pc:chgData name="Mann, Emily J." userId="S::emily.mann1@va.gov::d14421dc-aac4-4de1-beaf-c4e204aabe01" providerId="AD" clId="Web-{A076D578-7DDD-4D83-864D-709F9588FE7F}" dt="2021-06-24T15:29:12.882" v="18"/>
        <pc:sldMkLst>
          <pc:docMk/>
          <pc:sldMk cId="169577344" sldId="291"/>
        </pc:sldMkLst>
        <pc:spChg chg="ord">
          <ac:chgData name="Mann, Emily J." userId="S::emily.mann1@va.gov::d14421dc-aac4-4de1-beaf-c4e204aabe01" providerId="AD" clId="Web-{A076D578-7DDD-4D83-864D-709F9588FE7F}" dt="2021-06-24T15:27:42.286" v="1"/>
          <ac:spMkLst>
            <pc:docMk/>
            <pc:sldMk cId="169577344" sldId="291"/>
            <ac:spMk id="84" creationId="{125117FC-D4B4-5F4A-A71C-7A117B9431AB}"/>
          </ac:spMkLst>
        </pc:spChg>
        <pc:spChg chg="mod">
          <ac:chgData name="Mann, Emily J." userId="S::emily.mann1@va.gov::d14421dc-aac4-4de1-beaf-c4e204aabe01" providerId="AD" clId="Web-{A076D578-7DDD-4D83-864D-709F9588FE7F}" dt="2021-06-24T15:27:04.551" v="0" actId="14100"/>
          <ac:spMkLst>
            <pc:docMk/>
            <pc:sldMk cId="169577344" sldId="291"/>
            <ac:spMk id="87" creationId="{7DFA6615-564B-824E-80B6-CF6A93C6DC36}"/>
          </ac:spMkLst>
        </pc:spChg>
        <pc:cxnChg chg="add del mod">
          <ac:chgData name="Mann, Emily J." userId="S::emily.mann1@va.gov::d14421dc-aac4-4de1-beaf-c4e204aabe01" providerId="AD" clId="Web-{A076D578-7DDD-4D83-864D-709F9588FE7F}" dt="2021-06-24T15:29:09.803" v="16"/>
          <ac:cxnSpMkLst>
            <pc:docMk/>
            <pc:sldMk cId="169577344" sldId="291"/>
            <ac:cxnSpMk id="2" creationId="{AEABAF2B-14EF-42E5-9ABE-681B81AD4035}"/>
          </ac:cxnSpMkLst>
        </pc:cxnChg>
        <pc:cxnChg chg="add del">
          <ac:chgData name="Mann, Emily J." userId="S::emily.mann1@va.gov::d14421dc-aac4-4de1-beaf-c4e204aabe01" providerId="AD" clId="Web-{A076D578-7DDD-4D83-864D-709F9588FE7F}" dt="2021-06-24T15:29:09.803" v="15"/>
          <ac:cxnSpMkLst>
            <pc:docMk/>
            <pc:sldMk cId="169577344" sldId="291"/>
            <ac:cxnSpMk id="3" creationId="{FEE5F333-18EE-4E74-9447-88A17A16A3E8}"/>
          </ac:cxnSpMkLst>
        </pc:cxnChg>
        <pc:cxnChg chg="add">
          <ac:chgData name="Mann, Emily J." userId="S::emily.mann1@va.gov::d14421dc-aac4-4de1-beaf-c4e204aabe01" providerId="AD" clId="Web-{A076D578-7DDD-4D83-864D-709F9588FE7F}" dt="2021-06-24T15:29:12.757" v="17"/>
          <ac:cxnSpMkLst>
            <pc:docMk/>
            <pc:sldMk cId="169577344" sldId="291"/>
            <ac:cxnSpMk id="4" creationId="{BC52B951-52D7-4E40-A1F4-85A0342B53C1}"/>
          </ac:cxnSpMkLst>
        </pc:cxnChg>
        <pc:cxnChg chg="add">
          <ac:chgData name="Mann, Emily J." userId="S::emily.mann1@va.gov::d14421dc-aac4-4de1-beaf-c4e204aabe01" providerId="AD" clId="Web-{A076D578-7DDD-4D83-864D-709F9588FE7F}" dt="2021-06-24T15:29:12.882" v="18"/>
          <ac:cxnSpMkLst>
            <pc:docMk/>
            <pc:sldMk cId="169577344" sldId="291"/>
            <ac:cxnSpMk id="5" creationId="{91D52BB2-EC18-41C3-A88C-41C0424B5075}"/>
          </ac:cxnSpMkLst>
        </pc:cxnChg>
        <pc:cxnChg chg="del mod">
          <ac:chgData name="Mann, Emily J." userId="S::emily.mann1@va.gov::d14421dc-aac4-4de1-beaf-c4e204aabe01" providerId="AD" clId="Web-{A076D578-7DDD-4D83-864D-709F9588FE7F}" dt="2021-06-24T15:28:32.553" v="6"/>
          <ac:cxnSpMkLst>
            <pc:docMk/>
            <pc:sldMk cId="169577344" sldId="291"/>
            <ac:cxnSpMk id="54" creationId="{47C803C4-F6E4-BF4F-B92E-FAED622D9C33}"/>
          </ac:cxnSpMkLst>
        </pc:cxnChg>
      </pc:sldChg>
    </pc:docChg>
  </pc:docChgLst>
  <pc:docChgLst>
    <pc:chgData name="Worthington, Charles" userId="db6ab1a6-8aa2-49af-9ba1-3abccd92b905" providerId="ADAL" clId="{67324932-43BF-4BF0-8770-3F4F03E34119}"/>
    <pc:docChg chg="custSel addSld delSld modSld">
      <pc:chgData name="Worthington, Charles" userId="db6ab1a6-8aa2-49af-9ba1-3abccd92b905" providerId="ADAL" clId="{67324932-43BF-4BF0-8770-3F4F03E34119}" dt="2021-06-24T16:22:16.084" v="29" actId="47"/>
      <pc:docMkLst>
        <pc:docMk/>
      </pc:docMkLst>
      <pc:sldChg chg="addCm modCm">
        <pc:chgData name="Worthington, Charles" userId="db6ab1a6-8aa2-49af-9ba1-3abccd92b905" providerId="ADAL" clId="{67324932-43BF-4BF0-8770-3F4F03E34119}" dt="2021-06-24T16:21:46.472" v="28"/>
        <pc:sldMkLst>
          <pc:docMk/>
          <pc:sldMk cId="3442981983" sldId="269"/>
        </pc:sldMkLst>
      </pc:sldChg>
      <pc:sldChg chg="addCm modCm">
        <pc:chgData name="Worthington, Charles" userId="db6ab1a6-8aa2-49af-9ba1-3abccd92b905" providerId="ADAL" clId="{67324932-43BF-4BF0-8770-3F4F03E34119}" dt="2021-06-24T16:20:58.267" v="26"/>
        <pc:sldMkLst>
          <pc:docMk/>
          <pc:sldMk cId="1167200803" sldId="289"/>
        </pc:sldMkLst>
      </pc:sldChg>
      <pc:sldChg chg="addCm modCm">
        <pc:chgData name="Worthington, Charles" userId="db6ab1a6-8aa2-49af-9ba1-3abccd92b905" providerId="ADAL" clId="{67324932-43BF-4BF0-8770-3F4F03E34119}" dt="2021-06-24T16:12:10.323" v="3"/>
        <pc:sldMkLst>
          <pc:docMk/>
          <pc:sldMk cId="1058507650" sldId="290"/>
        </pc:sldMkLst>
      </pc:sldChg>
      <pc:sldChg chg="addCm modCm">
        <pc:chgData name="Worthington, Charles" userId="db6ab1a6-8aa2-49af-9ba1-3abccd92b905" providerId="ADAL" clId="{67324932-43BF-4BF0-8770-3F4F03E34119}" dt="2021-06-24T16:13:45.920" v="5"/>
        <pc:sldMkLst>
          <pc:docMk/>
          <pc:sldMk cId="123109446" sldId="294"/>
        </pc:sldMkLst>
      </pc:sldChg>
      <pc:sldChg chg="addSp modSp new del mod">
        <pc:chgData name="Worthington, Charles" userId="db6ab1a6-8aa2-49af-9ba1-3abccd92b905" providerId="ADAL" clId="{67324932-43BF-4BF0-8770-3F4F03E34119}" dt="2021-06-24T16:22:16.084" v="29" actId="47"/>
        <pc:sldMkLst>
          <pc:docMk/>
          <pc:sldMk cId="4187207347" sldId="295"/>
        </pc:sldMkLst>
        <pc:spChg chg="add mod">
          <ac:chgData name="Worthington, Charles" userId="db6ab1a6-8aa2-49af-9ba1-3abccd92b905" providerId="ADAL" clId="{67324932-43BF-4BF0-8770-3F4F03E34119}" dt="2021-06-24T16:16:49.819" v="24" actId="20577"/>
          <ac:spMkLst>
            <pc:docMk/>
            <pc:sldMk cId="4187207347" sldId="295"/>
            <ac:spMk id="7" creationId="{B3389DBE-FCAA-4E6B-9A77-22717D0A6401}"/>
          </ac:spMkLst>
        </pc:spChg>
      </pc:sldChg>
    </pc:docChg>
  </pc:docChgLst>
  <pc:docChgLst>
    <pc:chgData name="Jacobsohn, Aryeh" userId="c88caf0e-e250-4235-a767-d01ffd4aedab" providerId="ADAL" clId="{1F1E354E-E12C-43B8-AD65-8A82F1C6D823}"/>
    <pc:docChg chg="modSld">
      <pc:chgData name="Jacobsohn, Aryeh" userId="c88caf0e-e250-4235-a767-d01ffd4aedab" providerId="ADAL" clId="{1F1E354E-E12C-43B8-AD65-8A82F1C6D823}" dt="2021-08-11T13:43:51.749" v="2"/>
      <pc:docMkLst>
        <pc:docMk/>
      </pc:docMkLst>
      <pc:sldChg chg="modTransition">
        <pc:chgData name="Jacobsohn, Aryeh" userId="c88caf0e-e250-4235-a767-d01ffd4aedab" providerId="ADAL" clId="{1F1E354E-E12C-43B8-AD65-8A82F1C6D823}" dt="2021-08-11T13:43:51.749" v="2"/>
        <pc:sldMkLst>
          <pc:docMk/>
          <pc:sldMk cId="3226355285" sldId="307"/>
        </pc:sldMkLst>
      </pc:sldChg>
      <pc:sldChg chg="modTransition">
        <pc:chgData name="Jacobsohn, Aryeh" userId="c88caf0e-e250-4235-a767-d01ffd4aedab" providerId="ADAL" clId="{1F1E354E-E12C-43B8-AD65-8A82F1C6D823}" dt="2021-08-11T13:43:37.247" v="0"/>
        <pc:sldMkLst>
          <pc:docMk/>
          <pc:sldMk cId="2294621200" sldId="310"/>
        </pc:sldMkLst>
      </pc:sldChg>
      <pc:sldChg chg="modTransition">
        <pc:chgData name="Jacobsohn, Aryeh" userId="c88caf0e-e250-4235-a767-d01ffd4aedab" providerId="ADAL" clId="{1F1E354E-E12C-43B8-AD65-8A82F1C6D823}" dt="2021-08-11T13:43:46.130" v="1"/>
        <pc:sldMkLst>
          <pc:docMk/>
          <pc:sldMk cId="2198869366" sldId="318"/>
        </pc:sldMkLst>
      </pc:sldChg>
    </pc:docChg>
  </pc:docChgLst>
  <pc:docChgLst>
    <pc:chgData name="Peters, Meg" userId="S::meg.peters@va.gov::6bea2ddb-a4df-424b-a190-769c2310031b" providerId="AD" clId="Web-{335801EF-D84C-4BC4-AAEF-5FEF874DBDE3}"/>
    <pc:docChg chg="modSld">
      <pc:chgData name="Peters, Meg" userId="S::meg.peters@va.gov::6bea2ddb-a4df-424b-a190-769c2310031b" providerId="AD" clId="Web-{335801EF-D84C-4BC4-AAEF-5FEF874DBDE3}" dt="2021-08-03T16:38:53.929" v="1" actId="1076"/>
      <pc:docMkLst>
        <pc:docMk/>
      </pc:docMkLst>
      <pc:sldChg chg="modSp">
        <pc:chgData name="Peters, Meg" userId="S::meg.peters@va.gov::6bea2ddb-a4df-424b-a190-769c2310031b" providerId="AD" clId="Web-{335801EF-D84C-4BC4-AAEF-5FEF874DBDE3}" dt="2021-08-03T16:38:53.929" v="1" actId="1076"/>
        <pc:sldMkLst>
          <pc:docMk/>
          <pc:sldMk cId="488948790" sldId="300"/>
        </pc:sldMkLst>
        <pc:spChg chg="mod">
          <ac:chgData name="Peters, Meg" userId="S::meg.peters@va.gov::6bea2ddb-a4df-424b-a190-769c2310031b" providerId="AD" clId="Web-{335801EF-D84C-4BC4-AAEF-5FEF874DBDE3}" dt="2021-08-03T16:38:53.929" v="1" actId="1076"/>
          <ac:spMkLst>
            <pc:docMk/>
            <pc:sldMk cId="488948790" sldId="300"/>
            <ac:spMk id="2" creationId="{2945F74D-1445-449A-B169-FDEFF2C80493}"/>
          </ac:spMkLst>
        </pc:spChg>
      </pc:sldChg>
    </pc:docChg>
  </pc:docChgLst>
  <pc:docChgLst>
    <pc:chgData name="Peters, Meg" userId="S::meg.peters@va.gov::6bea2ddb-a4df-424b-a190-769c2310031b" providerId="AD" clId="Web-{0C1415E0-34F5-437C-BF2A-D55E9594C565}"/>
    <pc:docChg chg="modSld">
      <pc:chgData name="Peters, Meg" userId="S::meg.peters@va.gov::6bea2ddb-a4df-424b-a190-769c2310031b" providerId="AD" clId="Web-{0C1415E0-34F5-437C-BF2A-D55E9594C565}" dt="2021-07-12T20:43:53.541" v="1"/>
      <pc:docMkLst>
        <pc:docMk/>
      </pc:docMkLst>
      <pc:sldChg chg="modSp">
        <pc:chgData name="Peters, Meg" userId="S::meg.peters@va.gov::6bea2ddb-a4df-424b-a190-769c2310031b" providerId="AD" clId="Web-{0C1415E0-34F5-437C-BF2A-D55E9594C565}" dt="2021-07-12T20:43:53.541" v="1"/>
        <pc:sldMkLst>
          <pc:docMk/>
          <pc:sldMk cId="622487600" sldId="309"/>
        </pc:sldMkLst>
        <pc:spChg chg="mod">
          <ac:chgData name="Peters, Meg" userId="S::meg.peters@va.gov::6bea2ddb-a4df-424b-a190-769c2310031b" providerId="AD" clId="Web-{0C1415E0-34F5-437C-BF2A-D55E9594C565}" dt="2021-07-12T20:43:53.541" v="1"/>
          <ac:spMkLst>
            <pc:docMk/>
            <pc:sldMk cId="622487600" sldId="309"/>
            <ac:spMk id="4" creationId="{50FC47D5-8648-4B0E-9EBC-CFB8DCDFDE4E}"/>
          </ac:spMkLst>
        </pc:spChg>
      </pc:sldChg>
    </pc:docChg>
  </pc:docChgLst>
  <pc:docChgLst>
    <pc:chgData name="Jacobsohn, Aryeh" userId="c88caf0e-e250-4235-a767-d01ffd4aedab" providerId="ADAL" clId="{E4753937-6639-4DF0-95DC-1F4697F66983}"/>
    <pc:docChg chg="modSld">
      <pc:chgData name="Jacobsohn, Aryeh" userId="c88caf0e-e250-4235-a767-d01ffd4aedab" providerId="ADAL" clId="{E4753937-6639-4DF0-95DC-1F4697F66983}" dt="2021-08-09T20:04:26.671" v="0" actId="1076"/>
      <pc:docMkLst>
        <pc:docMk/>
      </pc:docMkLst>
      <pc:sldChg chg="modSp mod">
        <pc:chgData name="Jacobsohn, Aryeh" userId="c88caf0e-e250-4235-a767-d01ffd4aedab" providerId="ADAL" clId="{E4753937-6639-4DF0-95DC-1F4697F66983}" dt="2021-08-09T20:04:26.671" v="0" actId="1076"/>
        <pc:sldMkLst>
          <pc:docMk/>
          <pc:sldMk cId="88682497" sldId="317"/>
        </pc:sldMkLst>
        <pc:spChg chg="mod">
          <ac:chgData name="Jacobsohn, Aryeh" userId="c88caf0e-e250-4235-a767-d01ffd4aedab" providerId="ADAL" clId="{E4753937-6639-4DF0-95DC-1F4697F66983}" dt="2021-08-09T20:04:26.671" v="0" actId="1076"/>
          <ac:spMkLst>
            <pc:docMk/>
            <pc:sldMk cId="88682497" sldId="317"/>
            <ac:spMk id="3" creationId="{2AD633B7-64F0-4C2B-8700-531E3809D552}"/>
          </ac:spMkLst>
        </pc:spChg>
      </pc:sldChg>
    </pc:docChg>
  </pc:docChgLst>
  <pc:docChgLst>
    <pc:chgData name="Jacobsohn, Aryeh" userId="c88caf0e-e250-4235-a767-d01ffd4aedab" providerId="ADAL" clId="{3CE027BE-19E0-45CA-B9C0-13DD201CE9D3}"/>
    <pc:docChg chg="undo redo custSel modSld">
      <pc:chgData name="Jacobsohn, Aryeh" userId="c88caf0e-e250-4235-a767-d01ffd4aedab" providerId="ADAL" clId="{3CE027BE-19E0-45CA-B9C0-13DD201CE9D3}" dt="2021-06-25T15:37:36.736" v="567" actId="1592"/>
      <pc:docMkLst>
        <pc:docMk/>
      </pc:docMkLst>
      <pc:sldChg chg="modSp mod delCm">
        <pc:chgData name="Jacobsohn, Aryeh" userId="c88caf0e-e250-4235-a767-d01ffd4aedab" providerId="ADAL" clId="{3CE027BE-19E0-45CA-B9C0-13DD201CE9D3}" dt="2021-06-25T13:47:13.736" v="373" actId="20577"/>
        <pc:sldMkLst>
          <pc:docMk/>
          <pc:sldMk cId="3442981983" sldId="269"/>
        </pc:sldMkLst>
        <pc:spChg chg="mod">
          <ac:chgData name="Jacobsohn, Aryeh" userId="c88caf0e-e250-4235-a767-d01ffd4aedab" providerId="ADAL" clId="{3CE027BE-19E0-45CA-B9C0-13DD201CE9D3}" dt="2021-06-25T13:47:13.736" v="373" actId="20577"/>
          <ac:spMkLst>
            <pc:docMk/>
            <pc:sldMk cId="3442981983" sldId="269"/>
            <ac:spMk id="197" creationId="{00000000-0000-0000-0000-000000000000}"/>
          </ac:spMkLst>
        </pc:spChg>
      </pc:sldChg>
      <pc:sldChg chg="modSp mod">
        <pc:chgData name="Jacobsohn, Aryeh" userId="c88caf0e-e250-4235-a767-d01ffd4aedab" providerId="ADAL" clId="{3CE027BE-19E0-45CA-B9C0-13DD201CE9D3}" dt="2021-06-25T13:48:14.355" v="377" actId="20577"/>
        <pc:sldMkLst>
          <pc:docMk/>
          <pc:sldMk cId="1167200803" sldId="289"/>
        </pc:sldMkLst>
        <pc:spChg chg="mod">
          <ac:chgData name="Jacobsohn, Aryeh" userId="c88caf0e-e250-4235-a767-d01ffd4aedab" providerId="ADAL" clId="{3CE027BE-19E0-45CA-B9C0-13DD201CE9D3}" dt="2021-06-25T13:38:43.936" v="27" actId="20577"/>
          <ac:spMkLst>
            <pc:docMk/>
            <pc:sldMk cId="1167200803" sldId="289"/>
            <ac:spMk id="84" creationId="{125117FC-D4B4-5F4A-A71C-7A117B9431AB}"/>
          </ac:spMkLst>
        </pc:spChg>
        <pc:spChg chg="mod">
          <ac:chgData name="Jacobsohn, Aryeh" userId="c88caf0e-e250-4235-a767-d01ffd4aedab" providerId="ADAL" clId="{3CE027BE-19E0-45CA-B9C0-13DD201CE9D3}" dt="2021-06-25T13:39:27.242" v="34" actId="20577"/>
          <ac:spMkLst>
            <pc:docMk/>
            <pc:sldMk cId="1167200803" sldId="289"/>
            <ac:spMk id="87" creationId="{7DFA6615-564B-824E-80B6-CF6A93C6DC36}"/>
          </ac:spMkLst>
        </pc:spChg>
        <pc:spChg chg="mod">
          <ac:chgData name="Jacobsohn, Aryeh" userId="c88caf0e-e250-4235-a767-d01ffd4aedab" providerId="ADAL" clId="{3CE027BE-19E0-45CA-B9C0-13DD201CE9D3}" dt="2021-06-25T13:48:14.355" v="377" actId="20577"/>
          <ac:spMkLst>
            <pc:docMk/>
            <pc:sldMk cId="1167200803" sldId="289"/>
            <ac:spMk id="89" creationId="{27627203-1E30-E04F-ACB7-02AB3995DA07}"/>
          </ac:spMkLst>
        </pc:spChg>
      </pc:sldChg>
      <pc:sldChg chg="modSp mod addCm delCm modCm">
        <pc:chgData name="Jacobsohn, Aryeh" userId="c88caf0e-e250-4235-a767-d01ffd4aedab" providerId="ADAL" clId="{3CE027BE-19E0-45CA-B9C0-13DD201CE9D3}" dt="2021-06-25T15:37:23.786" v="566" actId="1592"/>
        <pc:sldMkLst>
          <pc:docMk/>
          <pc:sldMk cId="1058507650" sldId="290"/>
        </pc:sldMkLst>
        <pc:spChg chg="mod">
          <ac:chgData name="Jacobsohn, Aryeh" userId="c88caf0e-e250-4235-a767-d01ffd4aedab" providerId="ADAL" clId="{3CE027BE-19E0-45CA-B9C0-13DD201CE9D3}" dt="2021-06-25T13:54:25.367" v="538" actId="20577"/>
          <ac:spMkLst>
            <pc:docMk/>
            <pc:sldMk cId="1058507650" sldId="290"/>
            <ac:spMk id="48" creationId="{05B02459-7D62-B24F-B74B-D45E4C4F97A1}"/>
          </ac:spMkLst>
        </pc:spChg>
      </pc:sldChg>
      <pc:sldChg chg="modSp mod">
        <pc:chgData name="Jacobsohn, Aryeh" userId="c88caf0e-e250-4235-a767-d01ffd4aedab" providerId="ADAL" clId="{3CE027BE-19E0-45CA-B9C0-13DD201CE9D3}" dt="2021-06-25T13:50:42.705" v="488" actId="20577"/>
        <pc:sldMkLst>
          <pc:docMk/>
          <pc:sldMk cId="169577344" sldId="291"/>
        </pc:sldMkLst>
        <pc:spChg chg="mod">
          <ac:chgData name="Jacobsohn, Aryeh" userId="c88caf0e-e250-4235-a767-d01ffd4aedab" providerId="ADAL" clId="{3CE027BE-19E0-45CA-B9C0-13DD201CE9D3}" dt="2021-06-25T13:49:06.184" v="385" actId="20577"/>
          <ac:spMkLst>
            <pc:docMk/>
            <pc:sldMk cId="169577344" sldId="291"/>
            <ac:spMk id="63" creationId="{EECD520E-4A08-FB41-B37C-563F645F71C5}"/>
          </ac:spMkLst>
        </pc:spChg>
        <pc:spChg chg="mod">
          <ac:chgData name="Jacobsohn, Aryeh" userId="c88caf0e-e250-4235-a767-d01ffd4aedab" providerId="ADAL" clId="{3CE027BE-19E0-45CA-B9C0-13DD201CE9D3}" dt="2021-06-25T13:49:19.593" v="425" actId="20577"/>
          <ac:spMkLst>
            <pc:docMk/>
            <pc:sldMk cId="169577344" sldId="291"/>
            <ac:spMk id="84" creationId="{125117FC-D4B4-5F4A-A71C-7A117B9431AB}"/>
          </ac:spMkLst>
        </pc:spChg>
        <pc:spChg chg="mod">
          <ac:chgData name="Jacobsohn, Aryeh" userId="c88caf0e-e250-4235-a767-d01ffd4aedab" providerId="ADAL" clId="{3CE027BE-19E0-45CA-B9C0-13DD201CE9D3}" dt="2021-06-25T13:50:42.705" v="488" actId="20577"/>
          <ac:spMkLst>
            <pc:docMk/>
            <pc:sldMk cId="169577344" sldId="291"/>
            <ac:spMk id="87" creationId="{7DFA6615-564B-824E-80B6-CF6A93C6DC36}"/>
          </ac:spMkLst>
        </pc:spChg>
      </pc:sldChg>
      <pc:sldChg chg="modSp mod delCm">
        <pc:chgData name="Jacobsohn, Aryeh" userId="c88caf0e-e250-4235-a767-d01ffd4aedab" providerId="ADAL" clId="{3CE027BE-19E0-45CA-B9C0-13DD201CE9D3}" dt="2021-06-25T15:37:36.736" v="567" actId="1592"/>
        <pc:sldMkLst>
          <pc:docMk/>
          <pc:sldMk cId="123109446" sldId="294"/>
        </pc:sldMkLst>
        <pc:spChg chg="mod">
          <ac:chgData name="Jacobsohn, Aryeh" userId="c88caf0e-e250-4235-a767-d01ffd4aedab" providerId="ADAL" clId="{3CE027BE-19E0-45CA-B9C0-13DD201CE9D3}" dt="2021-06-25T14:02:39.821" v="565" actId="20577"/>
          <ac:spMkLst>
            <pc:docMk/>
            <pc:sldMk cId="123109446" sldId="294"/>
            <ac:spMk id="197" creationId="{00000000-0000-0000-0000-000000000000}"/>
          </ac:spMkLst>
        </pc:spChg>
      </pc:sldChg>
    </pc:docChg>
  </pc:docChgLst>
  <pc:docChgLst>
    <pc:chgData name="Peters, Meg" userId="6bea2ddb-a4df-424b-a190-769c2310031b" providerId="ADAL" clId="{94515DB2-617F-432E-9DF9-A92662E6D933}"/>
    <pc:docChg chg="undo custSel addSld delSld modSld sldOrd">
      <pc:chgData name="Peters, Meg" userId="6bea2ddb-a4df-424b-a190-769c2310031b" providerId="ADAL" clId="{94515DB2-617F-432E-9DF9-A92662E6D933}" dt="2021-07-12T21:04:46.121" v="5449" actId="20577"/>
      <pc:docMkLst>
        <pc:docMk/>
      </pc:docMkLst>
      <pc:sldChg chg="modSp mod">
        <pc:chgData name="Peters, Meg" userId="6bea2ddb-a4df-424b-a190-769c2310031b" providerId="ADAL" clId="{94515DB2-617F-432E-9DF9-A92662E6D933}" dt="2021-07-07T21:01:58.950" v="3683" actId="20577"/>
        <pc:sldMkLst>
          <pc:docMk/>
          <pc:sldMk cId="0" sldId="256"/>
        </pc:sldMkLst>
        <pc:spChg chg="mod">
          <ac:chgData name="Peters, Meg" userId="6bea2ddb-a4df-424b-a190-769c2310031b" providerId="ADAL" clId="{94515DB2-617F-432E-9DF9-A92662E6D933}" dt="2021-07-07T21:01:58.950" v="3683" actId="20577"/>
          <ac:spMkLst>
            <pc:docMk/>
            <pc:sldMk cId="0" sldId="256"/>
            <ac:spMk id="184" creationId="{00000000-0000-0000-0000-000000000000}"/>
          </ac:spMkLst>
        </pc:spChg>
      </pc:sldChg>
      <pc:sldChg chg="addSp modSp add mod">
        <pc:chgData name="Peters, Meg" userId="6bea2ddb-a4df-424b-a190-769c2310031b" providerId="ADAL" clId="{94515DB2-617F-432E-9DF9-A92662E6D933}" dt="2021-07-06T19:00:41.625" v="172" actId="1036"/>
        <pc:sldMkLst>
          <pc:docMk/>
          <pc:sldMk cId="722492348" sldId="295"/>
        </pc:sldMkLst>
        <pc:spChg chg="add mod">
          <ac:chgData name="Peters, Meg" userId="6bea2ddb-a4df-424b-a190-769c2310031b" providerId="ADAL" clId="{94515DB2-617F-432E-9DF9-A92662E6D933}" dt="2021-07-06T19:00:41.625" v="172" actId="1036"/>
          <ac:spMkLst>
            <pc:docMk/>
            <pc:sldMk cId="722492348" sldId="295"/>
            <ac:spMk id="6" creationId="{70E8B598-F7CA-4F1B-92E1-A1DDBE3699A3}"/>
          </ac:spMkLst>
        </pc:spChg>
        <pc:spChg chg="mod">
          <ac:chgData name="Peters, Meg" userId="6bea2ddb-a4df-424b-a190-769c2310031b" providerId="ADAL" clId="{94515DB2-617F-432E-9DF9-A92662E6D933}" dt="2021-07-06T19:00:41.625" v="172" actId="1036"/>
          <ac:spMkLst>
            <pc:docMk/>
            <pc:sldMk cId="722492348" sldId="295"/>
            <ac:spMk id="195" creationId="{00000000-0000-0000-0000-000000000000}"/>
          </ac:spMkLst>
        </pc:spChg>
        <pc:spChg chg="mod">
          <ac:chgData name="Peters, Meg" userId="6bea2ddb-a4df-424b-a190-769c2310031b" providerId="ADAL" clId="{94515DB2-617F-432E-9DF9-A92662E6D933}" dt="2021-07-06T19:00:41.625" v="172" actId="1036"/>
          <ac:spMkLst>
            <pc:docMk/>
            <pc:sldMk cId="722492348" sldId="295"/>
            <ac:spMk id="197" creationId="{00000000-0000-0000-0000-000000000000}"/>
          </ac:spMkLst>
        </pc:spChg>
      </pc:sldChg>
      <pc:sldChg chg="modSp add mod">
        <pc:chgData name="Peters, Meg" userId="6bea2ddb-a4df-424b-a190-769c2310031b" providerId="ADAL" clId="{94515DB2-617F-432E-9DF9-A92662E6D933}" dt="2021-07-06T20:20:48.741" v="1142" actId="20577"/>
        <pc:sldMkLst>
          <pc:docMk/>
          <pc:sldMk cId="488948790" sldId="300"/>
        </pc:sldMkLst>
        <pc:spChg chg="mod">
          <ac:chgData name="Peters, Meg" userId="6bea2ddb-a4df-424b-a190-769c2310031b" providerId="ADAL" clId="{94515DB2-617F-432E-9DF9-A92662E6D933}" dt="2021-07-06T20:16:48.195" v="1055" actId="20577"/>
          <ac:spMkLst>
            <pc:docMk/>
            <pc:sldMk cId="488948790" sldId="300"/>
            <ac:spMk id="2" creationId="{2945F74D-1445-449A-B169-FDEFF2C80493}"/>
          </ac:spMkLst>
        </pc:spChg>
        <pc:spChg chg="mod">
          <ac:chgData name="Peters, Meg" userId="6bea2ddb-a4df-424b-a190-769c2310031b" providerId="ADAL" clId="{94515DB2-617F-432E-9DF9-A92662E6D933}" dt="2021-07-06T19:52:59.232" v="233" actId="20577"/>
          <ac:spMkLst>
            <pc:docMk/>
            <pc:sldMk cId="488948790" sldId="300"/>
            <ac:spMk id="3" creationId="{D653E2E0-6B69-41F7-A1EE-62AD6AA0C420}"/>
          </ac:spMkLst>
        </pc:spChg>
        <pc:spChg chg="mod">
          <ac:chgData name="Peters, Meg" userId="6bea2ddb-a4df-424b-a190-769c2310031b" providerId="ADAL" clId="{94515DB2-617F-432E-9DF9-A92662E6D933}" dt="2021-07-06T20:20:48.741" v="1142" actId="20577"/>
          <ac:spMkLst>
            <pc:docMk/>
            <pc:sldMk cId="488948790" sldId="300"/>
            <ac:spMk id="4" creationId="{50FC47D5-8648-4B0E-9EBC-CFB8DCDFDE4E}"/>
          </ac:spMkLst>
        </pc:spChg>
        <pc:spChg chg="mod">
          <ac:chgData name="Peters, Meg" userId="6bea2ddb-a4df-424b-a190-769c2310031b" providerId="ADAL" clId="{94515DB2-617F-432E-9DF9-A92662E6D933}" dt="2021-07-06T19:52:06.997" v="185" actId="313"/>
          <ac:spMkLst>
            <pc:docMk/>
            <pc:sldMk cId="488948790" sldId="300"/>
            <ac:spMk id="5" creationId="{7B17C200-B66A-471C-B13C-90BAC9DB7EE1}"/>
          </ac:spMkLst>
        </pc:spChg>
      </pc:sldChg>
      <pc:sldChg chg="add del">
        <pc:chgData name="Peters, Meg" userId="6bea2ddb-a4df-424b-a190-769c2310031b" providerId="ADAL" clId="{94515DB2-617F-432E-9DF9-A92662E6D933}" dt="2021-07-06T20:13:02.874" v="873" actId="2696"/>
        <pc:sldMkLst>
          <pc:docMk/>
          <pc:sldMk cId="940387605" sldId="301"/>
        </pc:sldMkLst>
      </pc:sldChg>
      <pc:sldChg chg="addSp delSp modSp new mod ord delCm">
        <pc:chgData name="Peters, Meg" userId="6bea2ddb-a4df-424b-a190-769c2310031b" providerId="ADAL" clId="{94515DB2-617F-432E-9DF9-A92662E6D933}" dt="2021-07-08T17:09:44.472" v="5261" actId="1592"/>
        <pc:sldMkLst>
          <pc:docMk/>
          <pc:sldMk cId="2933848288" sldId="301"/>
        </pc:sldMkLst>
        <pc:spChg chg="mod">
          <ac:chgData name="Peters, Meg" userId="6bea2ddb-a4df-424b-a190-769c2310031b" providerId="ADAL" clId="{94515DB2-617F-432E-9DF9-A92662E6D933}" dt="2021-07-06T20:58:12.366" v="3042" actId="20577"/>
          <ac:spMkLst>
            <pc:docMk/>
            <pc:sldMk cId="2933848288" sldId="301"/>
            <ac:spMk id="2" creationId="{F4B61C18-A37F-42DD-9756-556238FF442D}"/>
          </ac:spMkLst>
        </pc:spChg>
        <pc:spChg chg="del">
          <ac:chgData name="Peters, Meg" userId="6bea2ddb-a4df-424b-a190-769c2310031b" providerId="ADAL" clId="{94515DB2-617F-432E-9DF9-A92662E6D933}" dt="2021-07-06T20:21:39.055" v="1145" actId="478"/>
          <ac:spMkLst>
            <pc:docMk/>
            <pc:sldMk cId="2933848288" sldId="301"/>
            <ac:spMk id="3" creationId="{97522A32-018E-4940-88C7-FA0AAF46018B}"/>
          </ac:spMkLst>
        </pc:spChg>
        <pc:spChg chg="del mod">
          <ac:chgData name="Peters, Meg" userId="6bea2ddb-a4df-424b-a190-769c2310031b" providerId="ADAL" clId="{94515DB2-617F-432E-9DF9-A92662E6D933}" dt="2021-07-06T20:25:11.048" v="1339" actId="478"/>
          <ac:spMkLst>
            <pc:docMk/>
            <pc:sldMk cId="2933848288" sldId="301"/>
            <ac:spMk id="4" creationId="{ECBDA0C5-6C2E-4DB8-A1D8-5413B0731BF3}"/>
          </ac:spMkLst>
        </pc:spChg>
        <pc:spChg chg="mod">
          <ac:chgData name="Peters, Meg" userId="6bea2ddb-a4df-424b-a190-769c2310031b" providerId="ADAL" clId="{94515DB2-617F-432E-9DF9-A92662E6D933}" dt="2021-07-06T20:25:21.224" v="1344" actId="1037"/>
          <ac:spMkLst>
            <pc:docMk/>
            <pc:sldMk cId="2933848288" sldId="301"/>
            <ac:spMk id="5" creationId="{7FED1445-97C7-4C6D-B509-4DA9FB4DD631}"/>
          </ac:spMkLst>
        </pc:spChg>
        <pc:spChg chg="add mod">
          <ac:chgData name="Peters, Meg" userId="6bea2ddb-a4df-424b-a190-769c2310031b" providerId="ADAL" clId="{94515DB2-617F-432E-9DF9-A92662E6D933}" dt="2021-07-08T16:11:20.704" v="5256" actId="1035"/>
          <ac:spMkLst>
            <pc:docMk/>
            <pc:sldMk cId="2933848288" sldId="301"/>
            <ac:spMk id="8" creationId="{42F9AAF0-ABD9-4374-ADCD-977766762960}"/>
          </ac:spMkLst>
        </pc:spChg>
        <pc:spChg chg="add mod">
          <ac:chgData name="Peters, Meg" userId="6bea2ddb-a4df-424b-a190-769c2310031b" providerId="ADAL" clId="{94515DB2-617F-432E-9DF9-A92662E6D933}" dt="2021-07-08T15:54:07.740" v="5244" actId="20577"/>
          <ac:spMkLst>
            <pc:docMk/>
            <pc:sldMk cId="2933848288" sldId="301"/>
            <ac:spMk id="9" creationId="{6185B73A-7B5C-41AD-BB07-7146238413C6}"/>
          </ac:spMkLst>
        </pc:spChg>
        <pc:spChg chg="add mod">
          <ac:chgData name="Peters, Meg" userId="6bea2ddb-a4df-424b-a190-769c2310031b" providerId="ADAL" clId="{94515DB2-617F-432E-9DF9-A92662E6D933}" dt="2021-07-08T16:11:20.704" v="5256" actId="1035"/>
          <ac:spMkLst>
            <pc:docMk/>
            <pc:sldMk cId="2933848288" sldId="301"/>
            <ac:spMk id="10" creationId="{C255130C-85B3-4D89-ADB4-E3322FF7C498}"/>
          </ac:spMkLst>
        </pc:spChg>
        <pc:spChg chg="add mod">
          <ac:chgData name="Peters, Meg" userId="6bea2ddb-a4df-424b-a190-769c2310031b" providerId="ADAL" clId="{94515DB2-617F-432E-9DF9-A92662E6D933}" dt="2021-07-08T16:11:20.704" v="5256" actId="1035"/>
          <ac:spMkLst>
            <pc:docMk/>
            <pc:sldMk cId="2933848288" sldId="301"/>
            <ac:spMk id="11" creationId="{F81C2275-D628-41ED-ABBC-7847552BA406}"/>
          </ac:spMkLst>
        </pc:spChg>
        <pc:spChg chg="add mod">
          <ac:chgData name="Peters, Meg" userId="6bea2ddb-a4df-424b-a190-769c2310031b" providerId="ADAL" clId="{94515DB2-617F-432E-9DF9-A92662E6D933}" dt="2021-07-08T16:11:20.704" v="5256" actId="1035"/>
          <ac:spMkLst>
            <pc:docMk/>
            <pc:sldMk cId="2933848288" sldId="301"/>
            <ac:spMk id="12" creationId="{B7A32BE4-9BEB-468D-BB07-7A9792372D85}"/>
          </ac:spMkLst>
        </pc:spChg>
        <pc:spChg chg="add mod">
          <ac:chgData name="Peters, Meg" userId="6bea2ddb-a4df-424b-a190-769c2310031b" providerId="ADAL" clId="{94515DB2-617F-432E-9DF9-A92662E6D933}" dt="2021-07-08T16:11:20.704" v="5256" actId="1035"/>
          <ac:spMkLst>
            <pc:docMk/>
            <pc:sldMk cId="2933848288" sldId="301"/>
            <ac:spMk id="13" creationId="{D44358CA-BA3F-4BA0-8A99-3B41EF0F639A}"/>
          </ac:spMkLst>
        </pc:spChg>
        <pc:spChg chg="add mod">
          <ac:chgData name="Peters, Meg" userId="6bea2ddb-a4df-424b-a190-769c2310031b" providerId="ADAL" clId="{94515DB2-617F-432E-9DF9-A92662E6D933}" dt="2021-07-08T15:51:56.406" v="5164" actId="1036"/>
          <ac:spMkLst>
            <pc:docMk/>
            <pc:sldMk cId="2933848288" sldId="301"/>
            <ac:spMk id="14" creationId="{C6FA81B4-E7C0-4942-B9CE-058E053552E8}"/>
          </ac:spMkLst>
        </pc:spChg>
        <pc:spChg chg="add mod ord">
          <ac:chgData name="Peters, Meg" userId="6bea2ddb-a4df-424b-a190-769c2310031b" providerId="ADAL" clId="{94515DB2-617F-432E-9DF9-A92662E6D933}" dt="2021-07-08T15:52:04.398" v="5190" actId="1035"/>
          <ac:spMkLst>
            <pc:docMk/>
            <pc:sldMk cId="2933848288" sldId="301"/>
            <ac:spMk id="15" creationId="{FD75D335-3C7F-4240-B0C4-537D33392B58}"/>
          </ac:spMkLst>
        </pc:spChg>
        <pc:picChg chg="add mod">
          <ac:chgData name="Peters, Meg" userId="6bea2ddb-a4df-424b-a190-769c2310031b" providerId="ADAL" clId="{94515DB2-617F-432E-9DF9-A92662E6D933}" dt="2021-07-08T16:11:04.498" v="5254" actId="1037"/>
          <ac:picMkLst>
            <pc:docMk/>
            <pc:sldMk cId="2933848288" sldId="301"/>
            <ac:picMk id="4" creationId="{3A60F903-16C2-4689-B78B-A95E5688A8EC}"/>
          </ac:picMkLst>
        </pc:picChg>
        <pc:picChg chg="add del mod">
          <ac:chgData name="Peters, Meg" userId="6bea2ddb-a4df-424b-a190-769c2310031b" providerId="ADAL" clId="{94515DB2-617F-432E-9DF9-A92662E6D933}" dt="2021-07-08T16:10:38.576" v="5245" actId="478"/>
          <ac:picMkLst>
            <pc:docMk/>
            <pc:sldMk cId="2933848288" sldId="301"/>
            <ac:picMk id="7" creationId="{4947D363-9764-4FBA-9855-E7E35B2600F9}"/>
          </ac:picMkLst>
        </pc:picChg>
      </pc:sldChg>
      <pc:sldChg chg="modSp new del mod">
        <pc:chgData name="Peters, Meg" userId="6bea2ddb-a4df-424b-a190-769c2310031b" providerId="ADAL" clId="{94515DB2-617F-432E-9DF9-A92662E6D933}" dt="2021-07-06T21:00:06.928" v="3094" actId="2696"/>
        <pc:sldMkLst>
          <pc:docMk/>
          <pc:sldMk cId="3595967730" sldId="302"/>
        </pc:sldMkLst>
        <pc:spChg chg="mod">
          <ac:chgData name="Peters, Meg" userId="6bea2ddb-a4df-424b-a190-769c2310031b" providerId="ADAL" clId="{94515DB2-617F-432E-9DF9-A92662E6D933}" dt="2021-07-06T20:59:20.630" v="3087" actId="14100"/>
          <ac:spMkLst>
            <pc:docMk/>
            <pc:sldMk cId="3595967730" sldId="302"/>
            <ac:spMk id="2" creationId="{443F9A41-AE9B-4A40-99A3-93A970D9952A}"/>
          </ac:spMkLst>
        </pc:spChg>
        <pc:spChg chg="mod">
          <ac:chgData name="Peters, Meg" userId="6bea2ddb-a4df-424b-a190-769c2310031b" providerId="ADAL" clId="{94515DB2-617F-432E-9DF9-A92662E6D933}" dt="2021-07-06T20:58:31.169" v="3076" actId="1036"/>
          <ac:spMkLst>
            <pc:docMk/>
            <pc:sldMk cId="3595967730" sldId="302"/>
            <ac:spMk id="3" creationId="{5EE42FD0-401B-4FEF-B980-0E5BEAA495F6}"/>
          </ac:spMkLst>
        </pc:spChg>
        <pc:spChg chg="mod">
          <ac:chgData name="Peters, Meg" userId="6bea2ddb-a4df-424b-a190-769c2310031b" providerId="ADAL" clId="{94515DB2-617F-432E-9DF9-A92662E6D933}" dt="2021-07-06T20:58:54.449" v="3077"/>
          <ac:spMkLst>
            <pc:docMk/>
            <pc:sldMk cId="3595967730" sldId="302"/>
            <ac:spMk id="4" creationId="{E0E57E1D-5431-4BEE-B315-730080EAF19A}"/>
          </ac:spMkLst>
        </pc:spChg>
        <pc:spChg chg="mod">
          <ac:chgData name="Peters, Meg" userId="6bea2ddb-a4df-424b-a190-769c2310031b" providerId="ADAL" clId="{94515DB2-617F-432E-9DF9-A92662E6D933}" dt="2021-07-06T20:54:12.673" v="2929" actId="20577"/>
          <ac:spMkLst>
            <pc:docMk/>
            <pc:sldMk cId="3595967730" sldId="302"/>
            <ac:spMk id="5" creationId="{38EFD133-18DA-4BB2-9A7B-4CD6367493CB}"/>
          </ac:spMkLst>
        </pc:spChg>
      </pc:sldChg>
      <pc:sldChg chg="modSp new mod">
        <pc:chgData name="Peters, Meg" userId="6bea2ddb-a4df-424b-a190-769c2310031b" providerId="ADAL" clId="{94515DB2-617F-432E-9DF9-A92662E6D933}" dt="2021-07-06T21:12:26.327" v="3672" actId="20577"/>
        <pc:sldMkLst>
          <pc:docMk/>
          <pc:sldMk cId="845621170" sldId="303"/>
        </pc:sldMkLst>
        <pc:spChg chg="mod">
          <ac:chgData name="Peters, Meg" userId="6bea2ddb-a4df-424b-a190-769c2310031b" providerId="ADAL" clId="{94515DB2-617F-432E-9DF9-A92662E6D933}" dt="2021-07-06T20:59:49.830" v="3092" actId="14100"/>
          <ac:spMkLst>
            <pc:docMk/>
            <pc:sldMk cId="845621170" sldId="303"/>
            <ac:spMk id="2" creationId="{5FFE0B0E-DB6F-4957-9B83-2724CF42E0EB}"/>
          </ac:spMkLst>
        </pc:spChg>
        <pc:spChg chg="mod">
          <ac:chgData name="Peters, Meg" userId="6bea2ddb-a4df-424b-a190-769c2310031b" providerId="ADAL" clId="{94515DB2-617F-432E-9DF9-A92662E6D933}" dt="2021-07-06T21:08:10.229" v="3432" actId="20577"/>
          <ac:spMkLst>
            <pc:docMk/>
            <pc:sldMk cId="845621170" sldId="303"/>
            <ac:spMk id="3" creationId="{39D51AC1-1A97-4DD0-A60E-0E99539CC3F0}"/>
          </ac:spMkLst>
        </pc:spChg>
        <pc:spChg chg="mod">
          <ac:chgData name="Peters, Meg" userId="6bea2ddb-a4df-424b-a190-769c2310031b" providerId="ADAL" clId="{94515DB2-617F-432E-9DF9-A92662E6D933}" dt="2021-07-06T21:12:26.327" v="3672" actId="20577"/>
          <ac:spMkLst>
            <pc:docMk/>
            <pc:sldMk cId="845621170" sldId="303"/>
            <ac:spMk id="4" creationId="{F68DF008-4DDD-4143-B4A2-E5C611538942}"/>
          </ac:spMkLst>
        </pc:spChg>
        <pc:spChg chg="mod">
          <ac:chgData name="Peters, Meg" userId="6bea2ddb-a4df-424b-a190-769c2310031b" providerId="ADAL" clId="{94515DB2-617F-432E-9DF9-A92662E6D933}" dt="2021-07-06T20:59:40.476" v="3090" actId="20577"/>
          <ac:spMkLst>
            <pc:docMk/>
            <pc:sldMk cId="845621170" sldId="303"/>
            <ac:spMk id="5" creationId="{3FDEE698-8DC2-48F5-8D69-BE75C2CA953C}"/>
          </ac:spMkLst>
        </pc:spChg>
      </pc:sldChg>
      <pc:sldChg chg="modSp mod addCm delCm modCm">
        <pc:chgData name="Peters, Meg" userId="6bea2ddb-a4df-424b-a190-769c2310031b" providerId="ADAL" clId="{94515DB2-617F-432E-9DF9-A92662E6D933}" dt="2021-07-08T17:09:20.891" v="5260" actId="20577"/>
        <pc:sldMkLst>
          <pc:docMk/>
          <pc:sldMk cId="1425308625" sldId="304"/>
        </pc:sldMkLst>
        <pc:spChg chg="mod">
          <ac:chgData name="Peters, Meg" userId="6bea2ddb-a4df-424b-a190-769c2310031b" providerId="ADAL" clId="{94515DB2-617F-432E-9DF9-A92662E6D933}" dt="2021-07-08T17:09:20.891" v="5260" actId="20577"/>
          <ac:spMkLst>
            <pc:docMk/>
            <pc:sldMk cId="1425308625" sldId="304"/>
            <ac:spMk id="4" creationId="{50FC47D5-8648-4B0E-9EBC-CFB8DCDFDE4E}"/>
          </ac:spMkLst>
        </pc:spChg>
      </pc:sldChg>
      <pc:sldChg chg="addCm modCm">
        <pc:chgData name="Peters, Meg" userId="6bea2ddb-a4df-424b-a190-769c2310031b" providerId="ADAL" clId="{94515DB2-617F-432E-9DF9-A92662E6D933}" dt="2021-07-09T15:52:48.581" v="5298"/>
        <pc:sldMkLst>
          <pc:docMk/>
          <pc:sldMk cId="1406580363" sldId="306"/>
        </pc:sldMkLst>
      </pc:sldChg>
      <pc:sldChg chg="addSp delSp modSp mod addCm delCm modCm">
        <pc:chgData name="Peters, Meg" userId="6bea2ddb-a4df-424b-a190-769c2310031b" providerId="ADAL" clId="{94515DB2-617F-432E-9DF9-A92662E6D933}" dt="2021-07-08T17:11:36.058" v="5297" actId="1592"/>
        <pc:sldMkLst>
          <pc:docMk/>
          <pc:sldMk cId="3226355285" sldId="307"/>
        </pc:sldMkLst>
        <pc:spChg chg="mod">
          <ac:chgData name="Peters, Meg" userId="6bea2ddb-a4df-424b-a190-769c2310031b" providerId="ADAL" clId="{94515DB2-617F-432E-9DF9-A92662E6D933}" dt="2021-07-07T21:10:36.780" v="3707" actId="1035"/>
          <ac:spMkLst>
            <pc:docMk/>
            <pc:sldMk cId="3226355285" sldId="307"/>
            <ac:spMk id="3" creationId="{2AD633B7-64F0-4C2B-8700-531E3809D552}"/>
          </ac:spMkLst>
        </pc:spChg>
        <pc:spChg chg="mod">
          <ac:chgData name="Peters, Meg" userId="6bea2ddb-a4df-424b-a190-769c2310031b" providerId="ADAL" clId="{94515DB2-617F-432E-9DF9-A92662E6D933}" dt="2021-07-07T21:10:40.562" v="3709" actId="1035"/>
          <ac:spMkLst>
            <pc:docMk/>
            <pc:sldMk cId="3226355285" sldId="307"/>
            <ac:spMk id="4" creationId="{E3D41A4E-D64B-4A61-AE34-CF11A6855937}"/>
          </ac:spMkLst>
        </pc:spChg>
        <pc:picChg chg="add del">
          <ac:chgData name="Peters, Meg" userId="6bea2ddb-a4df-424b-a190-769c2310031b" providerId="ADAL" clId="{94515DB2-617F-432E-9DF9-A92662E6D933}" dt="2021-07-08T17:11:13.840" v="5269" actId="478"/>
          <ac:picMkLst>
            <pc:docMk/>
            <pc:sldMk cId="3226355285" sldId="307"/>
            <ac:picMk id="7" creationId="{A89DBB51-DB01-402D-B5D5-FD442733FE90}"/>
          </ac:picMkLst>
        </pc:picChg>
        <pc:picChg chg="add mod ord">
          <ac:chgData name="Peters, Meg" userId="6bea2ddb-a4df-424b-a190-769c2310031b" providerId="ADAL" clId="{94515DB2-617F-432E-9DF9-A92662E6D933}" dt="2021-07-08T17:11:30.613" v="5296" actId="1035"/>
          <ac:picMkLst>
            <pc:docMk/>
            <pc:sldMk cId="3226355285" sldId="307"/>
            <ac:picMk id="8" creationId="{543F7972-91CB-4931-B7BF-9697B9D7908A}"/>
          </ac:picMkLst>
        </pc:picChg>
      </pc:sldChg>
      <pc:sldChg chg="modSp mod">
        <pc:chgData name="Peters, Meg" userId="6bea2ddb-a4df-424b-a190-769c2310031b" providerId="ADAL" clId="{94515DB2-617F-432E-9DF9-A92662E6D933}" dt="2021-07-12T21:04:46.121" v="5449" actId="20577"/>
        <pc:sldMkLst>
          <pc:docMk/>
          <pc:sldMk cId="240944601" sldId="308"/>
        </pc:sldMkLst>
        <pc:spChg chg="mod">
          <ac:chgData name="Peters, Meg" userId="6bea2ddb-a4df-424b-a190-769c2310031b" providerId="ADAL" clId="{94515DB2-617F-432E-9DF9-A92662E6D933}" dt="2021-07-07T21:23:29.752" v="3730" actId="20577"/>
          <ac:spMkLst>
            <pc:docMk/>
            <pc:sldMk cId="240944601" sldId="308"/>
            <ac:spMk id="3" creationId="{2AD633B7-64F0-4C2B-8700-531E3809D552}"/>
          </ac:spMkLst>
        </pc:spChg>
        <pc:spChg chg="mod">
          <ac:chgData name="Peters, Meg" userId="6bea2ddb-a4df-424b-a190-769c2310031b" providerId="ADAL" clId="{94515DB2-617F-432E-9DF9-A92662E6D933}" dt="2021-07-12T21:04:46.121" v="5449" actId="20577"/>
          <ac:spMkLst>
            <pc:docMk/>
            <pc:sldMk cId="240944601" sldId="308"/>
            <ac:spMk id="4" creationId="{E3D41A4E-D64B-4A61-AE34-CF11A6855937}"/>
          </ac:spMkLst>
        </pc:spChg>
      </pc:sldChg>
      <pc:sldChg chg="modSp mod">
        <pc:chgData name="Peters, Meg" userId="6bea2ddb-a4df-424b-a190-769c2310031b" providerId="ADAL" clId="{94515DB2-617F-432E-9DF9-A92662E6D933}" dt="2021-07-12T20:44:42.112" v="5302" actId="20577"/>
        <pc:sldMkLst>
          <pc:docMk/>
          <pc:sldMk cId="622487600" sldId="309"/>
        </pc:sldMkLst>
        <pc:spChg chg="mod">
          <ac:chgData name="Peters, Meg" userId="6bea2ddb-a4df-424b-a190-769c2310031b" providerId="ADAL" clId="{94515DB2-617F-432E-9DF9-A92662E6D933}" dt="2021-07-12T20:44:42.112" v="5302" actId="20577"/>
          <ac:spMkLst>
            <pc:docMk/>
            <pc:sldMk cId="622487600" sldId="309"/>
            <ac:spMk id="4" creationId="{50FC47D5-8648-4B0E-9EBC-CFB8DCDFDE4E}"/>
          </ac:spMkLst>
        </pc:spChg>
      </pc:sldChg>
      <pc:sldChg chg="modSp mod addCm delCm modCm">
        <pc:chgData name="Peters, Meg" userId="6bea2ddb-a4df-424b-a190-769c2310031b" providerId="ADAL" clId="{94515DB2-617F-432E-9DF9-A92662E6D933}" dt="2021-07-12T20:57:04.857" v="5440" actId="20577"/>
        <pc:sldMkLst>
          <pc:docMk/>
          <pc:sldMk cId="2294621200" sldId="310"/>
        </pc:sldMkLst>
        <pc:spChg chg="mod">
          <ac:chgData name="Peters, Meg" userId="6bea2ddb-a4df-424b-a190-769c2310031b" providerId="ADAL" clId="{94515DB2-617F-432E-9DF9-A92662E6D933}" dt="2021-07-12T20:57:04.857" v="5440" actId="20577"/>
          <ac:spMkLst>
            <pc:docMk/>
            <pc:sldMk cId="2294621200" sldId="310"/>
            <ac:spMk id="4" creationId="{E3D41A4E-D64B-4A61-AE34-CF11A6855937}"/>
          </ac:spMkLst>
        </pc:spChg>
      </pc:sldChg>
      <pc:sldChg chg="addCm modCm">
        <pc:chgData name="Peters, Meg" userId="6bea2ddb-a4df-424b-a190-769c2310031b" providerId="ADAL" clId="{94515DB2-617F-432E-9DF9-A92662E6D933}" dt="2021-07-07T21:26:22.188" v="3737"/>
        <pc:sldMkLst>
          <pc:docMk/>
          <pc:sldMk cId="1974682728" sldId="311"/>
        </pc:sldMkLst>
      </pc:sldChg>
      <pc:sldChg chg="addCm">
        <pc:chgData name="Peters, Meg" userId="6bea2ddb-a4df-424b-a190-769c2310031b" providerId="ADAL" clId="{94515DB2-617F-432E-9DF9-A92662E6D933}" dt="2021-07-07T21:22:49.500" v="3729" actId="1589"/>
        <pc:sldMkLst>
          <pc:docMk/>
          <pc:sldMk cId="2023218184" sldId="312"/>
        </pc:sldMkLst>
      </pc:sldChg>
      <pc:sldChg chg="modSp mod">
        <pc:chgData name="Peters, Meg" userId="6bea2ddb-a4df-424b-a190-769c2310031b" providerId="ADAL" clId="{94515DB2-617F-432E-9DF9-A92662E6D933}" dt="2021-07-08T15:40:07.631" v="5085" actId="6549"/>
        <pc:sldMkLst>
          <pc:docMk/>
          <pc:sldMk cId="3666179568" sldId="314"/>
        </pc:sldMkLst>
        <pc:spChg chg="mod">
          <ac:chgData name="Peters, Meg" userId="6bea2ddb-a4df-424b-a190-769c2310031b" providerId="ADAL" clId="{94515DB2-617F-432E-9DF9-A92662E6D933}" dt="2021-07-08T15:40:07.631" v="5085" actId="6549"/>
          <ac:spMkLst>
            <pc:docMk/>
            <pc:sldMk cId="3666179568" sldId="314"/>
            <ac:spMk id="4" creationId="{50FC47D5-8648-4B0E-9EBC-CFB8DCDFDE4E}"/>
          </ac:spMkLst>
        </pc:spChg>
      </pc:sldChg>
      <pc:sldChg chg="addCm modCm modNotesTx">
        <pc:chgData name="Peters, Meg" userId="6bea2ddb-a4df-424b-a190-769c2310031b" providerId="ADAL" clId="{94515DB2-617F-432E-9DF9-A92662E6D933}" dt="2021-07-12T20:54:53.250" v="5438"/>
        <pc:sldMkLst>
          <pc:docMk/>
          <pc:sldMk cId="88682497" sldId="317"/>
        </pc:sldMkLst>
      </pc:sldChg>
      <pc:sldChg chg="addCm modCm">
        <pc:chgData name="Peters, Meg" userId="6bea2ddb-a4df-424b-a190-769c2310031b" providerId="ADAL" clId="{94515DB2-617F-432E-9DF9-A92662E6D933}" dt="2021-07-12T21:04:13.005" v="5444"/>
        <pc:sldMkLst>
          <pc:docMk/>
          <pc:sldMk cId="477165179" sldId="319"/>
        </pc:sldMkLst>
      </pc:sldChg>
    </pc:docChg>
  </pc:docChgLst>
  <pc:docChgLst>
    <pc:chgData name="Jacobsohn, Aryeh" userId="c88caf0e-e250-4235-a767-d01ffd4aedab" providerId="ADAL" clId="{DB46B4E8-6A6E-4CF9-9866-AE76D21D8C93}"/>
    <pc:docChg chg="undo custSel modSld">
      <pc:chgData name="Jacobsohn, Aryeh" userId="c88caf0e-e250-4235-a767-d01ffd4aedab" providerId="ADAL" clId="{DB46B4E8-6A6E-4CF9-9866-AE76D21D8C93}" dt="2021-06-24T20:23:08.182" v="643" actId="1592"/>
      <pc:docMkLst>
        <pc:docMk/>
      </pc:docMkLst>
      <pc:sldChg chg="delSp modSp mod">
        <pc:chgData name="Jacobsohn, Aryeh" userId="c88caf0e-e250-4235-a767-d01ffd4aedab" providerId="ADAL" clId="{DB46B4E8-6A6E-4CF9-9866-AE76D21D8C93}" dt="2021-06-24T15:46:38.143" v="426" actId="478"/>
        <pc:sldMkLst>
          <pc:docMk/>
          <pc:sldMk cId="3625894047" sldId="285"/>
        </pc:sldMkLst>
        <pc:spChg chg="del">
          <ac:chgData name="Jacobsohn, Aryeh" userId="c88caf0e-e250-4235-a767-d01ffd4aedab" providerId="ADAL" clId="{DB46B4E8-6A6E-4CF9-9866-AE76D21D8C93}" dt="2021-06-24T15:46:38.143" v="426" actId="478"/>
          <ac:spMkLst>
            <pc:docMk/>
            <pc:sldMk cId="3625894047" sldId="285"/>
            <ac:spMk id="3" creationId="{F04DB0B7-6E4A-9D4B-BD61-BA305F8A0848}"/>
          </ac:spMkLst>
        </pc:spChg>
        <pc:spChg chg="mod">
          <ac:chgData name="Jacobsohn, Aryeh" userId="c88caf0e-e250-4235-a767-d01ffd4aedab" providerId="ADAL" clId="{DB46B4E8-6A6E-4CF9-9866-AE76D21D8C93}" dt="2021-06-24T15:46:17.729" v="425" actId="20577"/>
          <ac:spMkLst>
            <pc:docMk/>
            <pc:sldMk cId="3625894047" sldId="285"/>
            <ac:spMk id="7" creationId="{2C718D36-1129-F742-A93D-69C20E76FC2C}"/>
          </ac:spMkLst>
        </pc:spChg>
      </pc:sldChg>
      <pc:sldChg chg="modSp mod delCm">
        <pc:chgData name="Jacobsohn, Aryeh" userId="c88caf0e-e250-4235-a767-d01ffd4aedab" providerId="ADAL" clId="{DB46B4E8-6A6E-4CF9-9866-AE76D21D8C93}" dt="2021-06-24T20:03:25.689" v="431" actId="20577"/>
        <pc:sldMkLst>
          <pc:docMk/>
          <pc:sldMk cId="1167200803" sldId="289"/>
        </pc:sldMkLst>
        <pc:spChg chg="mod">
          <ac:chgData name="Jacobsohn, Aryeh" userId="c88caf0e-e250-4235-a767-d01ffd4aedab" providerId="ADAL" clId="{DB46B4E8-6A6E-4CF9-9866-AE76D21D8C93}" dt="2021-06-24T15:21:09.618" v="86" actId="20577"/>
          <ac:spMkLst>
            <pc:docMk/>
            <pc:sldMk cId="1167200803" sldId="289"/>
            <ac:spMk id="63" creationId="{EECD520E-4A08-FB41-B37C-563F645F71C5}"/>
          </ac:spMkLst>
        </pc:spChg>
        <pc:spChg chg="mod">
          <ac:chgData name="Jacobsohn, Aryeh" userId="c88caf0e-e250-4235-a767-d01ffd4aedab" providerId="ADAL" clId="{DB46B4E8-6A6E-4CF9-9866-AE76D21D8C93}" dt="2021-06-24T15:20:36.657" v="70" actId="20577"/>
          <ac:spMkLst>
            <pc:docMk/>
            <pc:sldMk cId="1167200803" sldId="289"/>
            <ac:spMk id="84" creationId="{125117FC-D4B4-5F4A-A71C-7A117B9431AB}"/>
          </ac:spMkLst>
        </pc:spChg>
        <pc:spChg chg="mod">
          <ac:chgData name="Jacobsohn, Aryeh" userId="c88caf0e-e250-4235-a767-d01ffd4aedab" providerId="ADAL" clId="{DB46B4E8-6A6E-4CF9-9866-AE76D21D8C93}" dt="2021-06-24T20:03:25.689" v="431" actId="20577"/>
          <ac:spMkLst>
            <pc:docMk/>
            <pc:sldMk cId="1167200803" sldId="289"/>
            <ac:spMk id="87" creationId="{7DFA6615-564B-824E-80B6-CF6A93C6DC36}"/>
          </ac:spMkLst>
        </pc:spChg>
        <pc:spChg chg="mod">
          <ac:chgData name="Jacobsohn, Aryeh" userId="c88caf0e-e250-4235-a767-d01ffd4aedab" providerId="ADAL" clId="{DB46B4E8-6A6E-4CF9-9866-AE76D21D8C93}" dt="2021-06-24T15:20:55.984" v="84" actId="20577"/>
          <ac:spMkLst>
            <pc:docMk/>
            <pc:sldMk cId="1167200803" sldId="289"/>
            <ac:spMk id="89" creationId="{27627203-1E30-E04F-ACB7-02AB3995DA07}"/>
          </ac:spMkLst>
        </pc:spChg>
      </pc:sldChg>
      <pc:sldChg chg="modSp mod delCm">
        <pc:chgData name="Jacobsohn, Aryeh" userId="c88caf0e-e250-4235-a767-d01ffd4aedab" providerId="ADAL" clId="{DB46B4E8-6A6E-4CF9-9866-AE76D21D8C93}" dt="2021-06-24T20:20:58.115" v="525" actId="20577"/>
        <pc:sldMkLst>
          <pc:docMk/>
          <pc:sldMk cId="1058507650" sldId="290"/>
        </pc:sldMkLst>
        <pc:spChg chg="mod">
          <ac:chgData name="Jacobsohn, Aryeh" userId="c88caf0e-e250-4235-a767-d01ffd4aedab" providerId="ADAL" clId="{DB46B4E8-6A6E-4CF9-9866-AE76D21D8C93}" dt="2021-06-24T15:39:23.323" v="266" actId="20577"/>
          <ac:spMkLst>
            <pc:docMk/>
            <pc:sldMk cId="1058507650" sldId="290"/>
            <ac:spMk id="22" creationId="{EAE4C177-A0DE-0A4C-8CCD-41E2E5510939}"/>
          </ac:spMkLst>
        </pc:spChg>
        <pc:spChg chg="mod">
          <ac:chgData name="Jacobsohn, Aryeh" userId="c88caf0e-e250-4235-a767-d01ffd4aedab" providerId="ADAL" clId="{DB46B4E8-6A6E-4CF9-9866-AE76D21D8C93}" dt="2021-06-24T15:35:25.515" v="180" actId="20577"/>
          <ac:spMkLst>
            <pc:docMk/>
            <pc:sldMk cId="1058507650" sldId="290"/>
            <ac:spMk id="48" creationId="{05B02459-7D62-B24F-B74B-D45E4C4F97A1}"/>
          </ac:spMkLst>
        </pc:spChg>
        <pc:spChg chg="mod">
          <ac:chgData name="Jacobsohn, Aryeh" userId="c88caf0e-e250-4235-a767-d01ffd4aedab" providerId="ADAL" clId="{DB46B4E8-6A6E-4CF9-9866-AE76D21D8C93}" dt="2021-06-24T20:04:31.514" v="464" actId="20577"/>
          <ac:spMkLst>
            <pc:docMk/>
            <pc:sldMk cId="1058507650" sldId="290"/>
            <ac:spMk id="71" creationId="{AFA9D773-7FF1-A54A-8420-4FB058ECA528}"/>
          </ac:spMkLst>
        </pc:spChg>
        <pc:spChg chg="mod">
          <ac:chgData name="Jacobsohn, Aryeh" userId="c88caf0e-e250-4235-a767-d01ffd4aedab" providerId="ADAL" clId="{DB46B4E8-6A6E-4CF9-9866-AE76D21D8C93}" dt="2021-06-24T20:20:58.115" v="525" actId="20577"/>
          <ac:spMkLst>
            <pc:docMk/>
            <pc:sldMk cId="1058507650" sldId="290"/>
            <ac:spMk id="74" creationId="{87BABF8D-BF5B-CE4D-9762-21EFC9F3203F}"/>
          </ac:spMkLst>
        </pc:spChg>
      </pc:sldChg>
      <pc:sldChg chg="addSp delSp modSp mod delCm">
        <pc:chgData name="Jacobsohn, Aryeh" userId="c88caf0e-e250-4235-a767-d01ffd4aedab" providerId="ADAL" clId="{DB46B4E8-6A6E-4CF9-9866-AE76D21D8C93}" dt="2021-06-24T20:19:54.763" v="466" actId="20577"/>
        <pc:sldMkLst>
          <pc:docMk/>
          <pc:sldMk cId="169577344" sldId="291"/>
        </pc:sldMkLst>
        <pc:spChg chg="mod">
          <ac:chgData name="Jacobsohn, Aryeh" userId="c88caf0e-e250-4235-a767-d01ffd4aedab" providerId="ADAL" clId="{DB46B4E8-6A6E-4CF9-9866-AE76D21D8C93}" dt="2021-06-24T15:26:23.275" v="112" actId="1076"/>
          <ac:spMkLst>
            <pc:docMk/>
            <pc:sldMk cId="169577344" sldId="291"/>
            <ac:spMk id="20" creationId="{E57116DE-4492-9545-9AD5-933B29E485CA}"/>
          </ac:spMkLst>
        </pc:spChg>
        <pc:spChg chg="mod">
          <ac:chgData name="Jacobsohn, Aryeh" userId="c88caf0e-e250-4235-a767-d01ffd4aedab" providerId="ADAL" clId="{DB46B4E8-6A6E-4CF9-9866-AE76D21D8C93}" dt="2021-06-24T15:26:23.275" v="112" actId="1076"/>
          <ac:spMkLst>
            <pc:docMk/>
            <pc:sldMk cId="169577344" sldId="291"/>
            <ac:spMk id="43" creationId="{7C0C978E-EF48-6F49-9455-5B84E592DFF5}"/>
          </ac:spMkLst>
        </pc:spChg>
        <pc:spChg chg="mod">
          <ac:chgData name="Jacobsohn, Aryeh" userId="c88caf0e-e250-4235-a767-d01ffd4aedab" providerId="ADAL" clId="{DB46B4E8-6A6E-4CF9-9866-AE76D21D8C93}" dt="2021-06-24T15:26:28.083" v="113" actId="20577"/>
          <ac:spMkLst>
            <pc:docMk/>
            <pc:sldMk cId="169577344" sldId="291"/>
            <ac:spMk id="63" creationId="{EECD520E-4A08-FB41-B37C-563F645F71C5}"/>
          </ac:spMkLst>
        </pc:spChg>
        <pc:spChg chg="mod">
          <ac:chgData name="Jacobsohn, Aryeh" userId="c88caf0e-e250-4235-a767-d01ffd4aedab" providerId="ADAL" clId="{DB46B4E8-6A6E-4CF9-9866-AE76D21D8C93}" dt="2021-06-24T15:30:13.076" v="119" actId="1076"/>
          <ac:spMkLst>
            <pc:docMk/>
            <pc:sldMk cId="169577344" sldId="291"/>
            <ac:spMk id="84" creationId="{125117FC-D4B4-5F4A-A71C-7A117B9431AB}"/>
          </ac:spMkLst>
        </pc:spChg>
        <pc:spChg chg="mod">
          <ac:chgData name="Jacobsohn, Aryeh" userId="c88caf0e-e250-4235-a767-d01ffd4aedab" providerId="ADAL" clId="{DB46B4E8-6A6E-4CF9-9866-AE76D21D8C93}" dt="2021-06-24T15:26:48.321" v="114" actId="1076"/>
          <ac:spMkLst>
            <pc:docMk/>
            <pc:sldMk cId="169577344" sldId="291"/>
            <ac:spMk id="86" creationId="{B16B0CC1-9411-1045-BC26-3CC1DA17F7AF}"/>
          </ac:spMkLst>
        </pc:spChg>
        <pc:spChg chg="mod ord">
          <ac:chgData name="Jacobsohn, Aryeh" userId="c88caf0e-e250-4235-a767-d01ffd4aedab" providerId="ADAL" clId="{DB46B4E8-6A6E-4CF9-9866-AE76D21D8C93}" dt="2021-06-24T20:19:54.763" v="466" actId="20577"/>
          <ac:spMkLst>
            <pc:docMk/>
            <pc:sldMk cId="169577344" sldId="291"/>
            <ac:spMk id="87" creationId="{7DFA6615-564B-824E-80B6-CF6A93C6DC36}"/>
          </ac:spMkLst>
        </pc:spChg>
        <pc:spChg chg="mod">
          <ac:chgData name="Jacobsohn, Aryeh" userId="c88caf0e-e250-4235-a767-d01ffd4aedab" providerId="ADAL" clId="{DB46B4E8-6A6E-4CF9-9866-AE76D21D8C93}" dt="2021-06-24T15:24:30.484" v="110" actId="1076"/>
          <ac:spMkLst>
            <pc:docMk/>
            <pc:sldMk cId="169577344" sldId="291"/>
            <ac:spMk id="195" creationId="{00000000-0000-0000-0000-000000000000}"/>
          </ac:spMkLst>
        </pc:spChg>
        <pc:cxnChg chg="del">
          <ac:chgData name="Jacobsohn, Aryeh" userId="c88caf0e-e250-4235-a767-d01ffd4aedab" providerId="ADAL" clId="{DB46B4E8-6A6E-4CF9-9866-AE76D21D8C93}" dt="2021-06-24T15:31:32.708" v="123" actId="478"/>
          <ac:cxnSpMkLst>
            <pc:docMk/>
            <pc:sldMk cId="169577344" sldId="291"/>
            <ac:cxnSpMk id="4" creationId="{BC52B951-52D7-4E40-A1F4-85A0342B53C1}"/>
          </ac:cxnSpMkLst>
        </pc:cxnChg>
        <pc:cxnChg chg="add del mod ord">
          <ac:chgData name="Jacobsohn, Aryeh" userId="c88caf0e-e250-4235-a767-d01ffd4aedab" providerId="ADAL" clId="{DB46B4E8-6A6E-4CF9-9866-AE76D21D8C93}" dt="2021-06-24T15:31:36.134" v="124" actId="478"/>
          <ac:cxnSpMkLst>
            <pc:docMk/>
            <pc:sldMk cId="169577344" sldId="291"/>
            <ac:cxnSpMk id="19" creationId="{26E5CD89-775F-44C0-B18F-0B134E013A80}"/>
          </ac:cxnSpMkLst>
        </pc:cxnChg>
        <pc:cxnChg chg="add mod ord">
          <ac:chgData name="Jacobsohn, Aryeh" userId="c88caf0e-e250-4235-a767-d01ffd4aedab" providerId="ADAL" clId="{DB46B4E8-6A6E-4CF9-9866-AE76D21D8C93}" dt="2021-06-24T15:32:06.009" v="128" actId="167"/>
          <ac:cxnSpMkLst>
            <pc:docMk/>
            <pc:sldMk cId="169577344" sldId="291"/>
            <ac:cxnSpMk id="21" creationId="{5C342445-61A7-4BB8-A56C-5B35229368EA}"/>
          </ac:cxnSpMkLst>
        </pc:cxnChg>
        <pc:cxnChg chg="mod">
          <ac:chgData name="Jacobsohn, Aryeh" userId="c88caf0e-e250-4235-a767-d01ffd4aedab" providerId="ADAL" clId="{DB46B4E8-6A6E-4CF9-9866-AE76D21D8C93}" dt="2021-06-24T15:31:58.230" v="127" actId="554"/>
          <ac:cxnSpMkLst>
            <pc:docMk/>
            <pc:sldMk cId="169577344" sldId="291"/>
            <ac:cxnSpMk id="60" creationId="{805120C3-F32F-2F4A-99C9-350288DD5C48}"/>
          </ac:cxnSpMkLst>
        </pc:cxnChg>
      </pc:sldChg>
      <pc:sldChg chg="addSp modSp mod delCm">
        <pc:chgData name="Jacobsohn, Aryeh" userId="c88caf0e-e250-4235-a767-d01ffd4aedab" providerId="ADAL" clId="{DB46B4E8-6A6E-4CF9-9866-AE76D21D8C93}" dt="2021-06-24T20:21:49.334" v="536" actId="20577"/>
        <pc:sldMkLst>
          <pc:docMk/>
          <pc:sldMk cId="3472707308" sldId="293"/>
        </pc:sldMkLst>
        <pc:spChg chg="add mod">
          <ac:chgData name="Jacobsohn, Aryeh" userId="c88caf0e-e250-4235-a767-d01ffd4aedab" providerId="ADAL" clId="{DB46B4E8-6A6E-4CF9-9866-AE76D21D8C93}" dt="2021-06-24T15:44:16.309" v="340" actId="20577"/>
          <ac:spMkLst>
            <pc:docMk/>
            <pc:sldMk cId="3472707308" sldId="293"/>
            <ac:spMk id="17" creationId="{2DB34972-8C79-41D9-8EFC-C90809EDC4A3}"/>
          </ac:spMkLst>
        </pc:spChg>
        <pc:spChg chg="mod">
          <ac:chgData name="Jacobsohn, Aryeh" userId="c88caf0e-e250-4235-a767-d01ffd4aedab" providerId="ADAL" clId="{DB46B4E8-6A6E-4CF9-9866-AE76D21D8C93}" dt="2021-06-24T20:21:49.334" v="536" actId="20577"/>
          <ac:spMkLst>
            <pc:docMk/>
            <pc:sldMk cId="3472707308" sldId="293"/>
            <ac:spMk id="24" creationId="{55A75AF4-06E4-4F41-85F2-FD7CF8F73896}"/>
          </ac:spMkLst>
        </pc:spChg>
        <pc:spChg chg="mod">
          <ac:chgData name="Jacobsohn, Aryeh" userId="c88caf0e-e250-4235-a767-d01ffd4aedab" providerId="ADAL" clId="{DB46B4E8-6A6E-4CF9-9866-AE76D21D8C93}" dt="2021-06-24T15:44:48.324" v="348" actId="20577"/>
          <ac:spMkLst>
            <pc:docMk/>
            <pc:sldMk cId="3472707308" sldId="293"/>
            <ac:spMk id="25" creationId="{408BF0A9-3F6F-4843-98DB-BA932C139975}"/>
          </ac:spMkLst>
        </pc:spChg>
        <pc:spChg chg="mod">
          <ac:chgData name="Jacobsohn, Aryeh" userId="c88caf0e-e250-4235-a767-d01ffd4aedab" providerId="ADAL" clId="{DB46B4E8-6A6E-4CF9-9866-AE76D21D8C93}" dt="2021-06-24T15:44:24.856" v="341" actId="1076"/>
          <ac:spMkLst>
            <pc:docMk/>
            <pc:sldMk cId="3472707308" sldId="293"/>
            <ac:spMk id="43" creationId="{7C0C978E-EF48-6F49-9455-5B84E592DFF5}"/>
          </ac:spMkLst>
        </pc:spChg>
      </pc:sldChg>
      <pc:sldChg chg="modSp mod delCm">
        <pc:chgData name="Jacobsohn, Aryeh" userId="c88caf0e-e250-4235-a767-d01ffd4aedab" providerId="ADAL" clId="{DB46B4E8-6A6E-4CF9-9866-AE76D21D8C93}" dt="2021-06-24T20:23:08.182" v="643" actId="1592"/>
        <pc:sldMkLst>
          <pc:docMk/>
          <pc:sldMk cId="123109446" sldId="294"/>
        </pc:sldMkLst>
        <pc:spChg chg="mod">
          <ac:chgData name="Jacobsohn, Aryeh" userId="c88caf0e-e250-4235-a767-d01ffd4aedab" providerId="ADAL" clId="{DB46B4E8-6A6E-4CF9-9866-AE76D21D8C93}" dt="2021-06-24T20:22:56.937" v="642" actId="20577"/>
          <ac:spMkLst>
            <pc:docMk/>
            <pc:sldMk cId="123109446" sldId="294"/>
            <ac:spMk id="197" creationId="{00000000-0000-0000-0000-000000000000}"/>
          </ac:spMkLst>
        </pc:spChg>
      </pc:sldChg>
    </pc:docChg>
  </pc:docChgLst>
  <pc:docChgLst>
    <pc:chgData name="Mann, Emily J." userId="S::emily.mann1@va.gov::d14421dc-aac4-4de1-beaf-c4e204aabe01" providerId="AD" clId="Web-{7E564D48-8BDA-4F00-B5EB-B99FF62F1273}"/>
    <pc:docChg chg="modSld">
      <pc:chgData name="Mann, Emily J." userId="S::emily.mann1@va.gov::d14421dc-aac4-4de1-beaf-c4e204aabe01" providerId="AD" clId="Web-{7E564D48-8BDA-4F00-B5EB-B99FF62F1273}" dt="2021-06-24T15:36:03.062" v="7" actId="14100"/>
      <pc:docMkLst>
        <pc:docMk/>
      </pc:docMkLst>
      <pc:sldChg chg="modSp">
        <pc:chgData name="Mann, Emily J." userId="S::emily.mann1@va.gov::d14421dc-aac4-4de1-beaf-c4e204aabe01" providerId="AD" clId="Web-{7E564D48-8BDA-4F00-B5EB-B99FF62F1273}" dt="2021-06-24T15:36:03.062" v="7" actId="14100"/>
        <pc:sldMkLst>
          <pc:docMk/>
          <pc:sldMk cId="1058507650" sldId="290"/>
        </pc:sldMkLst>
        <pc:spChg chg="mod">
          <ac:chgData name="Mann, Emily J." userId="S::emily.mann1@va.gov::d14421dc-aac4-4de1-beaf-c4e204aabe01" providerId="AD" clId="Web-{7E564D48-8BDA-4F00-B5EB-B99FF62F1273}" dt="2021-06-24T15:36:03.062" v="7" actId="14100"/>
          <ac:spMkLst>
            <pc:docMk/>
            <pc:sldMk cId="1058507650" sldId="290"/>
            <ac:spMk id="48" creationId="{05B02459-7D62-B24F-B74B-D45E4C4F97A1}"/>
          </ac:spMkLst>
        </pc:spChg>
      </pc:sldChg>
    </pc:docChg>
  </pc:docChgLst>
  <pc:docChgLst>
    <pc:chgData name="Peters, Meg" userId="6bea2ddb-a4df-424b-a190-769c2310031b" providerId="ADAL" clId="{B077C0E9-12E3-48F7-97E7-28B625E220A5}"/>
    <pc:docChg chg="undo custSel modSld">
      <pc:chgData name="Peters, Meg" userId="6bea2ddb-a4df-424b-a190-769c2310031b" providerId="ADAL" clId="{B077C0E9-12E3-48F7-97E7-28B625E220A5}" dt="2021-06-25T14:54:13.194" v="692" actId="14100"/>
      <pc:docMkLst>
        <pc:docMk/>
      </pc:docMkLst>
      <pc:sldChg chg="modSp mod">
        <pc:chgData name="Peters, Meg" userId="6bea2ddb-a4df-424b-a190-769c2310031b" providerId="ADAL" clId="{B077C0E9-12E3-48F7-97E7-28B625E220A5}" dt="2021-06-25T14:19:39.441" v="5" actId="20577"/>
        <pc:sldMkLst>
          <pc:docMk/>
          <pc:sldMk cId="0" sldId="256"/>
        </pc:sldMkLst>
        <pc:spChg chg="mod">
          <ac:chgData name="Peters, Meg" userId="6bea2ddb-a4df-424b-a190-769c2310031b" providerId="ADAL" clId="{B077C0E9-12E3-48F7-97E7-28B625E220A5}" dt="2021-06-25T14:19:39.441" v="5" actId="20577"/>
          <ac:spMkLst>
            <pc:docMk/>
            <pc:sldMk cId="0" sldId="256"/>
            <ac:spMk id="3" creationId="{CE83C2FC-68AF-DC43-8BE7-88E775AEC1F1}"/>
          </ac:spMkLst>
        </pc:spChg>
        <pc:spChg chg="mod">
          <ac:chgData name="Peters, Meg" userId="6bea2ddb-a4df-424b-a190-769c2310031b" providerId="ADAL" clId="{B077C0E9-12E3-48F7-97E7-28B625E220A5}" dt="2021-06-23T19:23:25.379" v="1" actId="20577"/>
          <ac:spMkLst>
            <pc:docMk/>
            <pc:sldMk cId="0" sldId="256"/>
            <ac:spMk id="183" creationId="{00000000-0000-0000-0000-000000000000}"/>
          </ac:spMkLst>
        </pc:spChg>
        <pc:spChg chg="mod">
          <ac:chgData name="Peters, Meg" userId="6bea2ddb-a4df-424b-a190-769c2310031b" providerId="ADAL" clId="{B077C0E9-12E3-48F7-97E7-28B625E220A5}" dt="2021-06-25T14:19:24.815" v="3" actId="20577"/>
          <ac:spMkLst>
            <pc:docMk/>
            <pc:sldMk cId="0" sldId="256"/>
            <ac:spMk id="184" creationId="{00000000-0000-0000-0000-000000000000}"/>
          </ac:spMkLst>
        </pc:spChg>
      </pc:sldChg>
      <pc:sldChg chg="modSp mod">
        <pc:chgData name="Peters, Meg" userId="6bea2ddb-a4df-424b-a190-769c2310031b" providerId="ADAL" clId="{B077C0E9-12E3-48F7-97E7-28B625E220A5}" dt="2021-06-25T14:19:52.858" v="7" actId="6549"/>
        <pc:sldMkLst>
          <pc:docMk/>
          <pc:sldMk cId="0" sldId="257"/>
        </pc:sldMkLst>
        <pc:spChg chg="mod">
          <ac:chgData name="Peters, Meg" userId="6bea2ddb-a4df-424b-a190-769c2310031b" providerId="ADAL" clId="{B077C0E9-12E3-48F7-97E7-28B625E220A5}" dt="2021-06-25T14:19:52.858" v="7" actId="6549"/>
          <ac:spMkLst>
            <pc:docMk/>
            <pc:sldMk cId="0" sldId="257"/>
            <ac:spMk id="3" creationId="{87B75992-CA1A-BD4F-88FD-B290E41CBCE4}"/>
          </ac:spMkLst>
        </pc:spChg>
      </pc:sldChg>
      <pc:sldChg chg="modSp mod addCm modCm">
        <pc:chgData name="Peters, Meg" userId="6bea2ddb-a4df-424b-a190-769c2310031b" providerId="ADAL" clId="{B077C0E9-12E3-48F7-97E7-28B625E220A5}" dt="2021-06-25T14:50:47.742" v="627"/>
        <pc:sldMkLst>
          <pc:docMk/>
          <pc:sldMk cId="3442981983" sldId="269"/>
        </pc:sldMkLst>
        <pc:spChg chg="mod">
          <ac:chgData name="Peters, Meg" userId="6bea2ddb-a4df-424b-a190-769c2310031b" providerId="ADAL" clId="{B077C0E9-12E3-48F7-97E7-28B625E220A5}" dt="2021-06-25T14:20:01.527" v="8"/>
          <ac:spMkLst>
            <pc:docMk/>
            <pc:sldMk cId="3442981983" sldId="269"/>
            <ac:spMk id="14" creationId="{59F410C0-CCD4-C940-AFFC-47C0EF165C8C}"/>
          </ac:spMkLst>
        </pc:spChg>
        <pc:spChg chg="mod">
          <ac:chgData name="Peters, Meg" userId="6bea2ddb-a4df-424b-a190-769c2310031b" providerId="ADAL" clId="{B077C0E9-12E3-48F7-97E7-28B625E220A5}" dt="2021-06-25T14:50:24.518" v="625" actId="20577"/>
          <ac:spMkLst>
            <pc:docMk/>
            <pc:sldMk cId="3442981983" sldId="269"/>
            <ac:spMk id="197" creationId="{00000000-0000-0000-0000-000000000000}"/>
          </ac:spMkLst>
        </pc:spChg>
      </pc:sldChg>
      <pc:sldChg chg="addSp modSp mod">
        <pc:chgData name="Peters, Meg" userId="6bea2ddb-a4df-424b-a190-769c2310031b" providerId="ADAL" clId="{B077C0E9-12E3-48F7-97E7-28B625E220A5}" dt="2021-06-25T14:52:27.598" v="679" actId="20577"/>
        <pc:sldMkLst>
          <pc:docMk/>
          <pc:sldMk cId="1167200803" sldId="289"/>
        </pc:sldMkLst>
        <pc:spChg chg="add mod">
          <ac:chgData name="Peters, Meg" userId="6bea2ddb-a4df-424b-a190-769c2310031b" providerId="ADAL" clId="{B077C0E9-12E3-48F7-97E7-28B625E220A5}" dt="2021-06-25T14:52:20.706" v="678" actId="1035"/>
          <ac:spMkLst>
            <pc:docMk/>
            <pc:sldMk cId="1167200803" sldId="289"/>
            <ac:spMk id="19" creationId="{098E35F1-925E-4E85-9AD8-2E91E551A1ED}"/>
          </ac:spMkLst>
        </pc:spChg>
        <pc:spChg chg="mod">
          <ac:chgData name="Peters, Meg" userId="6bea2ddb-a4df-424b-a190-769c2310031b" providerId="ADAL" clId="{B077C0E9-12E3-48F7-97E7-28B625E220A5}" dt="2021-06-25T14:20:04.971" v="9"/>
          <ac:spMkLst>
            <pc:docMk/>
            <pc:sldMk cId="1167200803" sldId="289"/>
            <ac:spMk id="81" creationId="{DE53C089-1E9A-BB48-A9B1-98C43B222A17}"/>
          </ac:spMkLst>
        </pc:spChg>
        <pc:spChg chg="mod">
          <ac:chgData name="Peters, Meg" userId="6bea2ddb-a4df-424b-a190-769c2310031b" providerId="ADAL" clId="{B077C0E9-12E3-48F7-97E7-28B625E220A5}" dt="2021-06-25T14:51:48.977" v="631" actId="14100"/>
          <ac:spMkLst>
            <pc:docMk/>
            <pc:sldMk cId="1167200803" sldId="289"/>
            <ac:spMk id="84" creationId="{125117FC-D4B4-5F4A-A71C-7A117B9431AB}"/>
          </ac:spMkLst>
        </pc:spChg>
        <pc:spChg chg="mod">
          <ac:chgData name="Peters, Meg" userId="6bea2ddb-a4df-424b-a190-769c2310031b" providerId="ADAL" clId="{B077C0E9-12E3-48F7-97E7-28B625E220A5}" dt="2021-06-25T14:52:27.598" v="679" actId="20577"/>
          <ac:spMkLst>
            <pc:docMk/>
            <pc:sldMk cId="1167200803" sldId="289"/>
            <ac:spMk id="87" creationId="{7DFA6615-564B-824E-80B6-CF6A93C6DC36}"/>
          </ac:spMkLst>
        </pc:spChg>
      </pc:sldChg>
      <pc:sldChg chg="modSp mod addCm delCm modCm">
        <pc:chgData name="Peters, Meg" userId="6bea2ddb-a4df-424b-a190-769c2310031b" providerId="ADAL" clId="{B077C0E9-12E3-48F7-97E7-28B625E220A5}" dt="2021-06-25T14:54:13.194" v="692" actId="14100"/>
        <pc:sldMkLst>
          <pc:docMk/>
          <pc:sldMk cId="1058507650" sldId="290"/>
        </pc:sldMkLst>
        <pc:spChg chg="mod">
          <ac:chgData name="Peters, Meg" userId="6bea2ddb-a4df-424b-a190-769c2310031b" providerId="ADAL" clId="{B077C0E9-12E3-48F7-97E7-28B625E220A5}" dt="2021-06-25T14:37:04.801" v="392" actId="20577"/>
          <ac:spMkLst>
            <pc:docMk/>
            <pc:sldMk cId="1058507650" sldId="290"/>
            <ac:spMk id="22" creationId="{EAE4C177-A0DE-0A4C-8CCD-41E2E5510939}"/>
          </ac:spMkLst>
        </pc:spChg>
        <pc:spChg chg="mod">
          <ac:chgData name="Peters, Meg" userId="6bea2ddb-a4df-424b-a190-769c2310031b" providerId="ADAL" clId="{B077C0E9-12E3-48F7-97E7-28B625E220A5}" dt="2021-06-25T14:53:41.897" v="687" actId="948"/>
          <ac:spMkLst>
            <pc:docMk/>
            <pc:sldMk cId="1058507650" sldId="290"/>
            <ac:spMk id="48" creationId="{05B02459-7D62-B24F-B74B-D45E4C4F97A1}"/>
          </ac:spMkLst>
        </pc:spChg>
        <pc:spChg chg="mod">
          <ac:chgData name="Peters, Meg" userId="6bea2ddb-a4df-424b-a190-769c2310031b" providerId="ADAL" clId="{B077C0E9-12E3-48F7-97E7-28B625E220A5}" dt="2021-06-25T14:41:31.141" v="397" actId="255"/>
          <ac:spMkLst>
            <pc:docMk/>
            <pc:sldMk cId="1058507650" sldId="290"/>
            <ac:spMk id="74" creationId="{87BABF8D-BF5B-CE4D-9762-21EFC9F3203F}"/>
          </ac:spMkLst>
        </pc:spChg>
        <pc:spChg chg="mod">
          <ac:chgData name="Peters, Meg" userId="6bea2ddb-a4df-424b-a190-769c2310031b" providerId="ADAL" clId="{B077C0E9-12E3-48F7-97E7-28B625E220A5}" dt="2021-06-25T14:20:13.609" v="11"/>
          <ac:spMkLst>
            <pc:docMk/>
            <pc:sldMk cId="1058507650" sldId="290"/>
            <ac:spMk id="81" creationId="{DE53C089-1E9A-BB48-A9B1-98C43B222A17}"/>
          </ac:spMkLst>
        </pc:spChg>
        <pc:cxnChg chg="mod">
          <ac:chgData name="Peters, Meg" userId="6bea2ddb-a4df-424b-a190-769c2310031b" providerId="ADAL" clId="{B077C0E9-12E3-48F7-97E7-28B625E220A5}" dt="2021-06-25T14:54:13.194" v="692" actId="14100"/>
          <ac:cxnSpMkLst>
            <pc:docMk/>
            <pc:sldMk cId="1058507650" sldId="290"/>
            <ac:cxnSpMk id="64" creationId="{6634DF40-CDE5-E245-AC27-2AB8F2BAA74A}"/>
          </ac:cxnSpMkLst>
        </pc:cxnChg>
      </pc:sldChg>
      <pc:sldChg chg="addSp delSp modSp mod">
        <pc:chgData name="Peters, Meg" userId="6bea2ddb-a4df-424b-a190-769c2310031b" providerId="ADAL" clId="{B077C0E9-12E3-48F7-97E7-28B625E220A5}" dt="2021-06-25T14:24:05.790" v="141" actId="14100"/>
        <pc:sldMkLst>
          <pc:docMk/>
          <pc:sldMk cId="169577344" sldId="291"/>
        </pc:sldMkLst>
        <pc:spChg chg="mod">
          <ac:chgData name="Peters, Meg" userId="6bea2ddb-a4df-424b-a190-769c2310031b" providerId="ADAL" clId="{B077C0E9-12E3-48F7-97E7-28B625E220A5}" dt="2021-06-25T14:23:22.910" v="120" actId="1036"/>
          <ac:spMkLst>
            <pc:docMk/>
            <pc:sldMk cId="169577344" sldId="291"/>
            <ac:spMk id="20" creationId="{E57116DE-4492-9545-9AD5-933B29E485CA}"/>
          </ac:spMkLst>
        </pc:spChg>
        <pc:spChg chg="mod">
          <ac:chgData name="Peters, Meg" userId="6bea2ddb-a4df-424b-a190-769c2310031b" providerId="ADAL" clId="{B077C0E9-12E3-48F7-97E7-28B625E220A5}" dt="2021-06-25T14:22:26.348" v="26" actId="14100"/>
          <ac:spMkLst>
            <pc:docMk/>
            <pc:sldMk cId="169577344" sldId="291"/>
            <ac:spMk id="43" creationId="{7C0C978E-EF48-6F49-9455-5B84E592DFF5}"/>
          </ac:spMkLst>
        </pc:spChg>
        <pc:spChg chg="mod">
          <ac:chgData name="Peters, Meg" userId="6bea2ddb-a4df-424b-a190-769c2310031b" providerId="ADAL" clId="{B077C0E9-12E3-48F7-97E7-28B625E220A5}" dt="2021-06-25T14:20:09.742" v="10"/>
          <ac:spMkLst>
            <pc:docMk/>
            <pc:sldMk cId="169577344" sldId="291"/>
            <ac:spMk id="81" creationId="{DE53C089-1E9A-BB48-A9B1-98C43B222A17}"/>
          </ac:spMkLst>
        </pc:spChg>
        <pc:spChg chg="mod">
          <ac:chgData name="Peters, Meg" userId="6bea2ddb-a4df-424b-a190-769c2310031b" providerId="ADAL" clId="{B077C0E9-12E3-48F7-97E7-28B625E220A5}" dt="2021-06-25T14:23:07.966" v="65" actId="14100"/>
          <ac:spMkLst>
            <pc:docMk/>
            <pc:sldMk cId="169577344" sldId="291"/>
            <ac:spMk id="84" creationId="{125117FC-D4B4-5F4A-A71C-7A117B9431AB}"/>
          </ac:spMkLst>
        </pc:spChg>
        <pc:spChg chg="mod">
          <ac:chgData name="Peters, Meg" userId="6bea2ddb-a4df-424b-a190-769c2310031b" providerId="ADAL" clId="{B077C0E9-12E3-48F7-97E7-28B625E220A5}" dt="2021-06-25T14:24:03.247" v="140" actId="14100"/>
          <ac:spMkLst>
            <pc:docMk/>
            <pc:sldMk cId="169577344" sldId="291"/>
            <ac:spMk id="86" creationId="{B16B0CC1-9411-1045-BC26-3CC1DA17F7AF}"/>
          </ac:spMkLst>
        </pc:spChg>
        <pc:spChg chg="mod">
          <ac:chgData name="Peters, Meg" userId="6bea2ddb-a4df-424b-a190-769c2310031b" providerId="ADAL" clId="{B077C0E9-12E3-48F7-97E7-28B625E220A5}" dt="2021-06-25T14:24:05.790" v="141" actId="14100"/>
          <ac:spMkLst>
            <pc:docMk/>
            <pc:sldMk cId="169577344" sldId="291"/>
            <ac:spMk id="87" creationId="{7DFA6615-564B-824E-80B6-CF6A93C6DC36}"/>
          </ac:spMkLst>
        </pc:spChg>
        <pc:cxnChg chg="mod ord">
          <ac:chgData name="Peters, Meg" userId="6bea2ddb-a4df-424b-a190-769c2310031b" providerId="ADAL" clId="{B077C0E9-12E3-48F7-97E7-28B625E220A5}" dt="2021-06-25T14:22:38.433" v="28" actId="14100"/>
          <ac:cxnSpMkLst>
            <pc:docMk/>
            <pc:sldMk cId="169577344" sldId="291"/>
            <ac:cxnSpMk id="21" creationId="{5C342445-61A7-4BB8-A56C-5B35229368EA}"/>
          </ac:cxnSpMkLst>
        </pc:cxnChg>
        <pc:cxnChg chg="add del">
          <ac:chgData name="Peters, Meg" userId="6bea2ddb-a4df-424b-a190-769c2310031b" providerId="ADAL" clId="{B077C0E9-12E3-48F7-97E7-28B625E220A5}" dt="2021-06-25T14:24:00.561" v="139" actId="478"/>
          <ac:cxnSpMkLst>
            <pc:docMk/>
            <pc:sldMk cId="169577344" sldId="291"/>
            <ac:cxnSpMk id="60" creationId="{805120C3-F32F-2F4A-99C9-350288DD5C48}"/>
          </ac:cxnSpMkLst>
        </pc:cxnChg>
      </pc:sldChg>
      <pc:sldChg chg="modSp mod">
        <pc:chgData name="Peters, Meg" userId="6bea2ddb-a4df-424b-a190-769c2310031b" providerId="ADAL" clId="{B077C0E9-12E3-48F7-97E7-28B625E220A5}" dt="2021-06-25T14:42:23.212" v="408" actId="1035"/>
        <pc:sldMkLst>
          <pc:docMk/>
          <pc:sldMk cId="1628852922" sldId="292"/>
        </pc:sldMkLst>
        <pc:spChg chg="mod">
          <ac:chgData name="Peters, Meg" userId="6bea2ddb-a4df-424b-a190-769c2310031b" providerId="ADAL" clId="{B077C0E9-12E3-48F7-97E7-28B625E220A5}" dt="2021-06-25T14:42:07.675" v="399" actId="14100"/>
          <ac:spMkLst>
            <pc:docMk/>
            <pc:sldMk cId="1628852922" sldId="292"/>
            <ac:spMk id="56" creationId="{A3E29931-2F27-0846-B4B9-028C4780AE60}"/>
          </ac:spMkLst>
        </pc:spChg>
        <pc:spChg chg="mod">
          <ac:chgData name="Peters, Meg" userId="6bea2ddb-a4df-424b-a190-769c2310031b" providerId="ADAL" clId="{B077C0E9-12E3-48F7-97E7-28B625E220A5}" dt="2021-06-25T14:42:23.212" v="408" actId="1035"/>
          <ac:spMkLst>
            <pc:docMk/>
            <pc:sldMk cId="1628852922" sldId="292"/>
            <ac:spMk id="57" creationId="{96618162-ACE2-2C40-B864-D697FB0AB832}"/>
          </ac:spMkLst>
        </pc:spChg>
        <pc:spChg chg="mod">
          <ac:chgData name="Peters, Meg" userId="6bea2ddb-a4df-424b-a190-769c2310031b" providerId="ADAL" clId="{B077C0E9-12E3-48F7-97E7-28B625E220A5}" dt="2021-06-25T14:42:23.212" v="408" actId="1035"/>
          <ac:spMkLst>
            <pc:docMk/>
            <pc:sldMk cId="1628852922" sldId="292"/>
            <ac:spMk id="58" creationId="{5F103F46-7453-AD4F-8CBD-FB89940C76AE}"/>
          </ac:spMkLst>
        </pc:spChg>
        <pc:spChg chg="mod">
          <ac:chgData name="Peters, Meg" userId="6bea2ddb-a4df-424b-a190-769c2310031b" providerId="ADAL" clId="{B077C0E9-12E3-48F7-97E7-28B625E220A5}" dt="2021-06-25T14:20:20.116" v="12"/>
          <ac:spMkLst>
            <pc:docMk/>
            <pc:sldMk cId="1628852922" sldId="292"/>
            <ac:spMk id="81" creationId="{DE53C089-1E9A-BB48-A9B1-98C43B222A17}"/>
          </ac:spMkLst>
        </pc:spChg>
      </pc:sldChg>
      <pc:sldChg chg="modSp mod">
        <pc:chgData name="Peters, Meg" userId="6bea2ddb-a4df-424b-a190-769c2310031b" providerId="ADAL" clId="{B077C0E9-12E3-48F7-97E7-28B625E220A5}" dt="2021-06-25T14:44:29.800" v="435" actId="20577"/>
        <pc:sldMkLst>
          <pc:docMk/>
          <pc:sldMk cId="3472707308" sldId="293"/>
        </pc:sldMkLst>
        <pc:spChg chg="mod">
          <ac:chgData name="Peters, Meg" userId="6bea2ddb-a4df-424b-a190-769c2310031b" providerId="ADAL" clId="{B077C0E9-12E3-48F7-97E7-28B625E220A5}" dt="2021-06-25T14:44:29.800" v="435" actId="20577"/>
          <ac:spMkLst>
            <pc:docMk/>
            <pc:sldMk cId="3472707308" sldId="293"/>
            <ac:spMk id="17" creationId="{2DB34972-8C79-41D9-8EFC-C90809EDC4A3}"/>
          </ac:spMkLst>
        </pc:spChg>
        <pc:spChg chg="mod">
          <ac:chgData name="Peters, Meg" userId="6bea2ddb-a4df-424b-a190-769c2310031b" providerId="ADAL" clId="{B077C0E9-12E3-48F7-97E7-28B625E220A5}" dt="2021-06-25T14:44:09.579" v="423" actId="1035"/>
          <ac:spMkLst>
            <pc:docMk/>
            <pc:sldMk cId="3472707308" sldId="293"/>
            <ac:spMk id="23" creationId="{CC85EF80-E1C8-2249-A170-0B23C5496C77}"/>
          </ac:spMkLst>
        </pc:spChg>
        <pc:spChg chg="mod">
          <ac:chgData name="Peters, Meg" userId="6bea2ddb-a4df-424b-a190-769c2310031b" providerId="ADAL" clId="{B077C0E9-12E3-48F7-97E7-28B625E220A5}" dt="2021-06-25T14:44:09.579" v="423" actId="1035"/>
          <ac:spMkLst>
            <pc:docMk/>
            <pc:sldMk cId="3472707308" sldId="293"/>
            <ac:spMk id="43" creationId="{7C0C978E-EF48-6F49-9455-5B84E592DFF5}"/>
          </ac:spMkLst>
        </pc:spChg>
        <pc:spChg chg="mod">
          <ac:chgData name="Peters, Meg" userId="6bea2ddb-a4df-424b-a190-769c2310031b" providerId="ADAL" clId="{B077C0E9-12E3-48F7-97E7-28B625E220A5}" dt="2021-06-25T14:20:23.979" v="13"/>
          <ac:spMkLst>
            <pc:docMk/>
            <pc:sldMk cId="3472707308" sldId="293"/>
            <ac:spMk id="81" creationId="{DE53C089-1E9A-BB48-A9B1-98C43B222A17}"/>
          </ac:spMkLst>
        </pc:spChg>
        <pc:cxnChg chg="mod">
          <ac:chgData name="Peters, Meg" userId="6bea2ddb-a4df-424b-a190-769c2310031b" providerId="ADAL" clId="{B077C0E9-12E3-48F7-97E7-28B625E220A5}" dt="2021-06-25T14:44:21.744" v="425" actId="1036"/>
          <ac:cxnSpMkLst>
            <pc:docMk/>
            <pc:sldMk cId="3472707308" sldId="293"/>
            <ac:cxnSpMk id="30" creationId="{0F012696-551F-6A41-A0FE-0C9085A1F120}"/>
          </ac:cxnSpMkLst>
        </pc:cxnChg>
        <pc:cxnChg chg="mod">
          <ac:chgData name="Peters, Meg" userId="6bea2ddb-a4df-424b-a190-769c2310031b" providerId="ADAL" clId="{B077C0E9-12E3-48F7-97E7-28B625E220A5}" dt="2021-06-25T14:43:56.431" v="415" actId="14100"/>
          <ac:cxnSpMkLst>
            <pc:docMk/>
            <pc:sldMk cId="3472707308" sldId="293"/>
            <ac:cxnSpMk id="64" creationId="{6634DF40-CDE5-E245-AC27-2AB8F2BAA74A}"/>
          </ac:cxnSpMkLst>
        </pc:cxnChg>
      </pc:sldChg>
      <pc:sldChg chg="modSp mod addCm modCm">
        <pc:chgData name="Peters, Meg" userId="6bea2ddb-a4df-424b-a190-769c2310031b" providerId="ADAL" clId="{B077C0E9-12E3-48F7-97E7-28B625E220A5}" dt="2021-06-25T14:48:20.889" v="546"/>
        <pc:sldMkLst>
          <pc:docMk/>
          <pc:sldMk cId="123109446" sldId="294"/>
        </pc:sldMkLst>
        <pc:spChg chg="mod">
          <ac:chgData name="Peters, Meg" userId="6bea2ddb-a4df-424b-a190-769c2310031b" providerId="ADAL" clId="{B077C0E9-12E3-48F7-97E7-28B625E220A5}" dt="2021-06-25T14:20:28.176" v="14"/>
          <ac:spMkLst>
            <pc:docMk/>
            <pc:sldMk cId="123109446" sldId="294"/>
            <ac:spMk id="14" creationId="{59F410C0-CCD4-C940-AFFC-47C0EF165C8C}"/>
          </ac:spMkLst>
        </pc:spChg>
        <pc:spChg chg="mod">
          <ac:chgData name="Peters, Meg" userId="6bea2ddb-a4df-424b-a190-769c2310031b" providerId="ADAL" clId="{B077C0E9-12E3-48F7-97E7-28B625E220A5}" dt="2021-06-25T14:47:24.481" v="544" actId="14100"/>
          <ac:spMkLst>
            <pc:docMk/>
            <pc:sldMk cId="123109446" sldId="294"/>
            <ac:spMk id="197" creationId="{00000000-0000-0000-0000-000000000000}"/>
          </ac:spMkLst>
        </pc:spChg>
      </pc:sldChg>
    </pc:docChg>
  </pc:docChgLst>
  <pc:docChgLst>
    <pc:chgData name="Johnston, Christopher M." userId="S::christopher.johnston2@va.gov::20ae46f0-d5f7-49df-a44e-6e47fa72072d" providerId="AD" clId="Web-{E73C13CC-2243-40D6-9BCC-1FBDD1B28EDD}"/>
    <pc:docChg chg="">
      <pc:chgData name="Johnston, Christopher M." userId="S::christopher.johnston2@va.gov::20ae46f0-d5f7-49df-a44e-6e47fa72072d" providerId="AD" clId="Web-{E73C13CC-2243-40D6-9BCC-1FBDD1B28EDD}" dt="2021-07-09T15:46:05.212" v="0"/>
      <pc:docMkLst>
        <pc:docMk/>
      </pc:docMkLst>
      <pc:sldChg chg="addCm">
        <pc:chgData name="Johnston, Christopher M." userId="S::christopher.johnston2@va.gov::20ae46f0-d5f7-49df-a44e-6e47fa72072d" providerId="AD" clId="Web-{E73C13CC-2243-40D6-9BCC-1FBDD1B28EDD}" dt="2021-07-09T15:46:05.212" v="0"/>
        <pc:sldMkLst>
          <pc:docMk/>
          <pc:sldMk cId="1406580363" sldId="306"/>
        </pc:sldMkLst>
      </pc:sldChg>
    </pc:docChg>
  </pc:docChgLst>
  <pc:docChgLst>
    <pc:chgData name="McManus, Kimberly F." userId="S::kimberly.mcmanus@va.gov::d5b42785-44e6-467e-9dc9-edf2bb09ba54" providerId="AD" clId="Web-{4A7E210F-887E-427A-935D-1B63403CC1B4}"/>
    <pc:docChg chg="">
      <pc:chgData name="McManus, Kimberly F." userId="S::kimberly.mcmanus@va.gov::d5b42785-44e6-467e-9dc9-edf2bb09ba54" providerId="AD" clId="Web-{4A7E210F-887E-427A-935D-1B63403CC1B4}" dt="2021-07-09T13:58:51.633" v="0"/>
      <pc:docMkLst>
        <pc:docMk/>
      </pc:docMkLst>
      <pc:sldChg chg="modCm">
        <pc:chgData name="McManus, Kimberly F." userId="S::kimberly.mcmanus@va.gov::d5b42785-44e6-467e-9dc9-edf2bb09ba54" providerId="AD" clId="Web-{4A7E210F-887E-427A-935D-1B63403CC1B4}" dt="2021-07-09T13:58:51.633" v="0"/>
        <pc:sldMkLst>
          <pc:docMk/>
          <pc:sldMk cId="2294621200" sldId="310"/>
        </pc:sldMkLst>
      </pc:sldChg>
    </pc:docChg>
  </pc:docChgLst>
  <pc:docChgLst>
    <pc:chgData name="Jacobsohn, Aryeh" userId="c88caf0e-e250-4235-a767-d01ffd4aedab" providerId="ADAL" clId="{D68E0567-EC11-41A8-A795-1BFECDF4BB6C}"/>
    <pc:docChg chg="undo custSel addSld delSld modSld modMainMaster">
      <pc:chgData name="Jacobsohn, Aryeh" userId="c88caf0e-e250-4235-a767-d01ffd4aedab" providerId="ADAL" clId="{D68E0567-EC11-41A8-A795-1BFECDF4BB6C}" dt="2021-07-06T19:42:37.356" v="717" actId="47"/>
      <pc:docMkLst>
        <pc:docMk/>
      </pc:docMkLst>
      <pc:sldChg chg="addSp delSp modSp mod">
        <pc:chgData name="Jacobsohn, Aryeh" userId="c88caf0e-e250-4235-a767-d01ffd4aedab" providerId="ADAL" clId="{D68E0567-EC11-41A8-A795-1BFECDF4BB6C}" dt="2021-07-06T19:16:27.715" v="101" actId="21"/>
        <pc:sldMkLst>
          <pc:docMk/>
          <pc:sldMk cId="0" sldId="256"/>
        </pc:sldMkLst>
        <pc:spChg chg="del">
          <ac:chgData name="Jacobsohn, Aryeh" userId="c88caf0e-e250-4235-a767-d01ffd4aedab" providerId="ADAL" clId="{D68E0567-EC11-41A8-A795-1BFECDF4BB6C}" dt="2021-07-06T19:14:36.914" v="83" actId="478"/>
          <ac:spMkLst>
            <pc:docMk/>
            <pc:sldMk cId="0" sldId="256"/>
            <ac:spMk id="2" creationId="{718A34EF-FD46-1545-A620-4ED0A35DBA30}"/>
          </ac:spMkLst>
        </pc:spChg>
        <pc:spChg chg="add del mod">
          <ac:chgData name="Jacobsohn, Aryeh" userId="c88caf0e-e250-4235-a767-d01ffd4aedab" providerId="ADAL" clId="{D68E0567-EC11-41A8-A795-1BFECDF4BB6C}" dt="2021-07-06T19:15:26.332" v="92"/>
          <ac:spMkLst>
            <pc:docMk/>
            <pc:sldMk cId="0" sldId="256"/>
            <ac:spMk id="3" creationId="{A58D621E-1CD6-4995-AE81-BDE5EBB05BE9}"/>
          </ac:spMkLst>
        </pc:spChg>
        <pc:spChg chg="mod">
          <ac:chgData name="Jacobsohn, Aryeh" userId="c88caf0e-e250-4235-a767-d01ffd4aedab" providerId="ADAL" clId="{D68E0567-EC11-41A8-A795-1BFECDF4BB6C}" dt="2021-07-06T19:15:26.332" v="92"/>
          <ac:spMkLst>
            <pc:docMk/>
            <pc:sldMk cId="0" sldId="256"/>
            <ac:spMk id="183" creationId="{00000000-0000-0000-0000-000000000000}"/>
          </ac:spMkLst>
        </pc:spChg>
        <pc:spChg chg="mod">
          <ac:chgData name="Jacobsohn, Aryeh" userId="c88caf0e-e250-4235-a767-d01ffd4aedab" providerId="ADAL" clId="{D68E0567-EC11-41A8-A795-1BFECDF4BB6C}" dt="2021-07-06T19:15:26.332" v="92"/>
          <ac:spMkLst>
            <pc:docMk/>
            <pc:sldMk cId="0" sldId="256"/>
            <ac:spMk id="184" creationId="{00000000-0000-0000-0000-000000000000}"/>
          </ac:spMkLst>
        </pc:spChg>
        <pc:picChg chg="add del">
          <ac:chgData name="Jacobsohn, Aryeh" userId="c88caf0e-e250-4235-a767-d01ffd4aedab" providerId="ADAL" clId="{D68E0567-EC11-41A8-A795-1BFECDF4BB6C}" dt="2021-07-06T19:16:27.715" v="101" actId="21"/>
          <ac:picMkLst>
            <pc:docMk/>
            <pc:sldMk cId="0" sldId="256"/>
            <ac:picMk id="182" creationId="{00000000-0000-0000-0000-000000000000}"/>
          </ac:picMkLst>
        </pc:picChg>
      </pc:sldChg>
      <pc:sldChg chg="del">
        <pc:chgData name="Jacobsohn, Aryeh" userId="c88caf0e-e250-4235-a767-d01ffd4aedab" providerId="ADAL" clId="{D68E0567-EC11-41A8-A795-1BFECDF4BB6C}" dt="2021-07-06T19:10:04.871" v="18" actId="47"/>
        <pc:sldMkLst>
          <pc:docMk/>
          <pc:sldMk cId="0" sldId="257"/>
        </pc:sldMkLst>
      </pc:sldChg>
      <pc:sldChg chg="del">
        <pc:chgData name="Jacobsohn, Aryeh" userId="c88caf0e-e250-4235-a767-d01ffd4aedab" providerId="ADAL" clId="{D68E0567-EC11-41A8-A795-1BFECDF4BB6C}" dt="2021-07-06T19:10:06.335" v="19" actId="47"/>
        <pc:sldMkLst>
          <pc:docMk/>
          <pc:sldMk cId="3442981983" sldId="269"/>
        </pc:sldMkLst>
      </pc:sldChg>
      <pc:sldChg chg="addSp delSp modSp del mod">
        <pc:chgData name="Jacobsohn, Aryeh" userId="c88caf0e-e250-4235-a767-d01ffd4aedab" providerId="ADAL" clId="{D68E0567-EC11-41A8-A795-1BFECDF4BB6C}" dt="2021-07-06T19:18:52.084" v="109" actId="47"/>
        <pc:sldMkLst>
          <pc:docMk/>
          <pc:sldMk cId="3625894047" sldId="285"/>
        </pc:sldMkLst>
        <pc:spChg chg="add del mod">
          <ac:chgData name="Jacobsohn, Aryeh" userId="c88caf0e-e250-4235-a767-d01ffd4aedab" providerId="ADAL" clId="{D68E0567-EC11-41A8-A795-1BFECDF4BB6C}" dt="2021-07-06T19:16:03.432" v="98" actId="478"/>
          <ac:spMkLst>
            <pc:docMk/>
            <pc:sldMk cId="3625894047" sldId="285"/>
            <ac:spMk id="2" creationId="{7B12E622-9CA4-E747-A6D1-A2B29F8AB474}"/>
          </ac:spMkLst>
        </pc:spChg>
        <pc:spChg chg="add del mod">
          <ac:chgData name="Jacobsohn, Aryeh" userId="c88caf0e-e250-4235-a767-d01ffd4aedab" providerId="ADAL" clId="{D68E0567-EC11-41A8-A795-1BFECDF4BB6C}" dt="2021-07-06T19:18:42.118" v="108"/>
          <ac:spMkLst>
            <pc:docMk/>
            <pc:sldMk cId="3625894047" sldId="285"/>
            <ac:spMk id="3" creationId="{8607A734-F916-4024-9E3C-172BEFBCBA53}"/>
          </ac:spMkLst>
        </pc:spChg>
        <pc:spChg chg="mod">
          <ac:chgData name="Jacobsohn, Aryeh" userId="c88caf0e-e250-4235-a767-d01ffd4aedab" providerId="ADAL" clId="{D68E0567-EC11-41A8-A795-1BFECDF4BB6C}" dt="2021-07-06T19:18:42.118" v="108"/>
          <ac:spMkLst>
            <pc:docMk/>
            <pc:sldMk cId="3625894047" sldId="285"/>
            <ac:spMk id="183" creationId="{00000000-0000-0000-0000-000000000000}"/>
          </ac:spMkLst>
        </pc:spChg>
        <pc:spChg chg="mod">
          <ac:chgData name="Jacobsohn, Aryeh" userId="c88caf0e-e250-4235-a767-d01ffd4aedab" providerId="ADAL" clId="{D68E0567-EC11-41A8-A795-1BFECDF4BB6C}" dt="2021-07-06T19:18:42.118" v="108"/>
          <ac:spMkLst>
            <pc:docMk/>
            <pc:sldMk cId="3625894047" sldId="285"/>
            <ac:spMk id="184" creationId="{00000000-0000-0000-0000-000000000000}"/>
          </ac:spMkLst>
        </pc:spChg>
        <pc:picChg chg="add del">
          <ac:chgData name="Jacobsohn, Aryeh" userId="c88caf0e-e250-4235-a767-d01ffd4aedab" providerId="ADAL" clId="{D68E0567-EC11-41A8-A795-1BFECDF4BB6C}" dt="2021-07-06T19:15:56.787" v="97" actId="478"/>
          <ac:picMkLst>
            <pc:docMk/>
            <pc:sldMk cId="3625894047" sldId="285"/>
            <ac:picMk id="182" creationId="{00000000-0000-0000-0000-000000000000}"/>
          </ac:picMkLst>
        </pc:picChg>
      </pc:sldChg>
      <pc:sldChg chg="del">
        <pc:chgData name="Jacobsohn, Aryeh" userId="c88caf0e-e250-4235-a767-d01ffd4aedab" providerId="ADAL" clId="{D68E0567-EC11-41A8-A795-1BFECDF4BB6C}" dt="2021-07-06T19:10:06.773" v="20" actId="47"/>
        <pc:sldMkLst>
          <pc:docMk/>
          <pc:sldMk cId="1167200803" sldId="289"/>
        </pc:sldMkLst>
      </pc:sldChg>
      <pc:sldChg chg="del">
        <pc:chgData name="Jacobsohn, Aryeh" userId="c88caf0e-e250-4235-a767-d01ffd4aedab" providerId="ADAL" clId="{D68E0567-EC11-41A8-A795-1BFECDF4BB6C}" dt="2021-07-06T19:10:07.789" v="22" actId="47"/>
        <pc:sldMkLst>
          <pc:docMk/>
          <pc:sldMk cId="1058507650" sldId="290"/>
        </pc:sldMkLst>
      </pc:sldChg>
      <pc:sldChg chg="del">
        <pc:chgData name="Jacobsohn, Aryeh" userId="c88caf0e-e250-4235-a767-d01ffd4aedab" providerId="ADAL" clId="{D68E0567-EC11-41A8-A795-1BFECDF4BB6C}" dt="2021-07-06T19:10:07.322" v="21" actId="47"/>
        <pc:sldMkLst>
          <pc:docMk/>
          <pc:sldMk cId="169577344" sldId="291"/>
        </pc:sldMkLst>
      </pc:sldChg>
      <pc:sldChg chg="del">
        <pc:chgData name="Jacobsohn, Aryeh" userId="c88caf0e-e250-4235-a767-d01ffd4aedab" providerId="ADAL" clId="{D68E0567-EC11-41A8-A795-1BFECDF4BB6C}" dt="2021-07-06T19:10:08.488" v="23" actId="47"/>
        <pc:sldMkLst>
          <pc:docMk/>
          <pc:sldMk cId="1628852922" sldId="292"/>
        </pc:sldMkLst>
      </pc:sldChg>
      <pc:sldChg chg="del">
        <pc:chgData name="Jacobsohn, Aryeh" userId="c88caf0e-e250-4235-a767-d01ffd4aedab" providerId="ADAL" clId="{D68E0567-EC11-41A8-A795-1BFECDF4BB6C}" dt="2021-07-06T19:10:09.113" v="24" actId="47"/>
        <pc:sldMkLst>
          <pc:docMk/>
          <pc:sldMk cId="3472707308" sldId="293"/>
        </pc:sldMkLst>
      </pc:sldChg>
      <pc:sldChg chg="modSp del mod">
        <pc:chgData name="Jacobsohn, Aryeh" userId="c88caf0e-e250-4235-a767-d01ffd4aedab" providerId="ADAL" clId="{D68E0567-EC11-41A8-A795-1BFECDF4BB6C}" dt="2021-07-06T19:10:09.774" v="25" actId="47"/>
        <pc:sldMkLst>
          <pc:docMk/>
          <pc:sldMk cId="123109446" sldId="294"/>
        </pc:sldMkLst>
        <pc:spChg chg="mod">
          <ac:chgData name="Jacobsohn, Aryeh" userId="c88caf0e-e250-4235-a767-d01ffd4aedab" providerId="ADAL" clId="{D68E0567-EC11-41A8-A795-1BFECDF4BB6C}" dt="2021-07-06T19:06:30.309" v="15" actId="15"/>
          <ac:spMkLst>
            <pc:docMk/>
            <pc:sldMk cId="123109446" sldId="294"/>
            <ac:spMk id="197" creationId="{00000000-0000-0000-0000-000000000000}"/>
          </ac:spMkLst>
        </pc:spChg>
      </pc:sldChg>
      <pc:sldChg chg="addSp delSp modSp add del mod">
        <pc:chgData name="Jacobsohn, Aryeh" userId="c88caf0e-e250-4235-a767-d01ffd4aedab" providerId="ADAL" clId="{D68E0567-EC11-41A8-A795-1BFECDF4BB6C}" dt="2021-07-06T19:38:00.883" v="595" actId="47"/>
        <pc:sldMkLst>
          <pc:docMk/>
          <pc:sldMk cId="722492348" sldId="295"/>
        </pc:sldMkLst>
        <pc:spChg chg="del">
          <ac:chgData name="Jacobsohn, Aryeh" userId="c88caf0e-e250-4235-a767-d01ffd4aedab" providerId="ADAL" clId="{D68E0567-EC11-41A8-A795-1BFECDF4BB6C}" dt="2021-07-06T19:10:23.155" v="26" actId="21"/>
          <ac:spMkLst>
            <pc:docMk/>
            <pc:sldMk cId="722492348" sldId="295"/>
            <ac:spMk id="6" creationId="{70E8B598-F7CA-4F1B-92E1-A1DDBE3699A3}"/>
          </ac:spMkLst>
        </pc:spChg>
        <pc:spChg chg="del">
          <ac:chgData name="Jacobsohn, Aryeh" userId="c88caf0e-e250-4235-a767-d01ffd4aedab" providerId="ADAL" clId="{D68E0567-EC11-41A8-A795-1BFECDF4BB6C}" dt="2021-07-06T19:14:42.045" v="84" actId="478"/>
          <ac:spMkLst>
            <pc:docMk/>
            <pc:sldMk cId="722492348" sldId="295"/>
            <ac:spMk id="13" creationId="{C11A9128-972F-CC4E-95A4-79284A2BC31B}"/>
          </ac:spMkLst>
        </pc:spChg>
        <pc:spChg chg="mod">
          <ac:chgData name="Jacobsohn, Aryeh" userId="c88caf0e-e250-4235-a767-d01ffd4aedab" providerId="ADAL" clId="{D68E0567-EC11-41A8-A795-1BFECDF4BB6C}" dt="2021-07-06T19:06:46.407" v="17" actId="20577"/>
          <ac:spMkLst>
            <pc:docMk/>
            <pc:sldMk cId="722492348" sldId="295"/>
            <ac:spMk id="197" creationId="{00000000-0000-0000-0000-000000000000}"/>
          </ac:spMkLst>
        </pc:spChg>
        <pc:picChg chg="add del">
          <ac:chgData name="Jacobsohn, Aryeh" userId="c88caf0e-e250-4235-a767-d01ffd4aedab" providerId="ADAL" clId="{D68E0567-EC11-41A8-A795-1BFECDF4BB6C}" dt="2021-07-06T19:16:10.895" v="99" actId="21"/>
          <ac:picMkLst>
            <pc:docMk/>
            <pc:sldMk cId="722492348" sldId="295"/>
            <ac:picMk id="12" creationId="{AE8D8E03-BF25-6C46-83FA-EBD2FAD350C3}"/>
          </ac:picMkLst>
        </pc:picChg>
      </pc:sldChg>
      <pc:sldChg chg="new del">
        <pc:chgData name="Jacobsohn, Aryeh" userId="c88caf0e-e250-4235-a767-d01ffd4aedab" providerId="ADAL" clId="{D68E0567-EC11-41A8-A795-1BFECDF4BB6C}" dt="2021-07-06T19:04:50.620" v="1" actId="47"/>
        <pc:sldMkLst>
          <pc:docMk/>
          <pc:sldMk cId="2374807192" sldId="296"/>
        </pc:sldMkLst>
      </pc:sldChg>
      <pc:sldChg chg="addSp delSp modSp new mod">
        <pc:chgData name="Jacobsohn, Aryeh" userId="c88caf0e-e250-4235-a767-d01ffd4aedab" providerId="ADAL" clId="{D68E0567-EC11-41A8-A795-1BFECDF4BB6C}" dt="2021-07-06T19:19:11.832" v="142" actId="20577"/>
        <pc:sldMkLst>
          <pc:docMk/>
          <pc:sldMk cId="3795007451" sldId="296"/>
        </pc:sldMkLst>
        <pc:spChg chg="del">
          <ac:chgData name="Jacobsohn, Aryeh" userId="c88caf0e-e250-4235-a767-d01ffd4aedab" providerId="ADAL" clId="{D68E0567-EC11-41A8-A795-1BFECDF4BB6C}" dt="2021-07-06T19:18:56.725" v="111"/>
          <ac:spMkLst>
            <pc:docMk/>
            <pc:sldMk cId="3795007451" sldId="296"/>
            <ac:spMk id="2" creationId="{7209BF32-3246-4D49-BC04-82E576FC6654}"/>
          </ac:spMkLst>
        </pc:spChg>
        <pc:spChg chg="del">
          <ac:chgData name="Jacobsohn, Aryeh" userId="c88caf0e-e250-4235-a767-d01ffd4aedab" providerId="ADAL" clId="{D68E0567-EC11-41A8-A795-1BFECDF4BB6C}" dt="2021-07-06T19:18:56.725" v="111"/>
          <ac:spMkLst>
            <pc:docMk/>
            <pc:sldMk cId="3795007451" sldId="296"/>
            <ac:spMk id="3" creationId="{CDB78322-F4C8-4467-9FB8-1F745CE89AAE}"/>
          </ac:spMkLst>
        </pc:spChg>
        <pc:spChg chg="add mod">
          <ac:chgData name="Jacobsohn, Aryeh" userId="c88caf0e-e250-4235-a767-d01ffd4aedab" providerId="ADAL" clId="{D68E0567-EC11-41A8-A795-1BFECDF4BB6C}" dt="2021-07-06T19:19:03.222" v="123" actId="20577"/>
          <ac:spMkLst>
            <pc:docMk/>
            <pc:sldMk cId="3795007451" sldId="296"/>
            <ac:spMk id="4" creationId="{0A09CEAA-6563-4811-A155-2AE7BE5C79FC}"/>
          </ac:spMkLst>
        </pc:spChg>
        <pc:spChg chg="add mod">
          <ac:chgData name="Jacobsohn, Aryeh" userId="c88caf0e-e250-4235-a767-d01ffd4aedab" providerId="ADAL" clId="{D68E0567-EC11-41A8-A795-1BFECDF4BB6C}" dt="2021-07-06T19:19:11.832" v="142" actId="20577"/>
          <ac:spMkLst>
            <pc:docMk/>
            <pc:sldMk cId="3795007451" sldId="296"/>
            <ac:spMk id="5" creationId="{F64A93EF-0207-4CC2-BF5E-FD9CB2D1F14B}"/>
          </ac:spMkLst>
        </pc:spChg>
      </pc:sldChg>
      <pc:sldChg chg="new del">
        <pc:chgData name="Jacobsohn, Aryeh" userId="c88caf0e-e250-4235-a767-d01ffd4aedab" providerId="ADAL" clId="{D68E0567-EC11-41A8-A795-1BFECDF4BB6C}" dt="2021-07-06T19:40:53.149" v="614" actId="47"/>
        <pc:sldMkLst>
          <pc:docMk/>
          <pc:sldMk cId="1479160742" sldId="297"/>
        </pc:sldMkLst>
      </pc:sldChg>
      <pc:sldChg chg="modSp new del mod">
        <pc:chgData name="Jacobsohn, Aryeh" userId="c88caf0e-e250-4235-a767-d01ffd4aedab" providerId="ADAL" clId="{D68E0567-EC11-41A8-A795-1BFECDF4BB6C}" dt="2021-07-06T19:42:37.356" v="717" actId="47"/>
        <pc:sldMkLst>
          <pc:docMk/>
          <pc:sldMk cId="3206415251" sldId="298"/>
        </pc:sldMkLst>
        <pc:spChg chg="mod">
          <ac:chgData name="Jacobsohn, Aryeh" userId="c88caf0e-e250-4235-a767-d01ffd4aedab" providerId="ADAL" clId="{D68E0567-EC11-41A8-A795-1BFECDF4BB6C}" dt="2021-07-06T19:41:22.615" v="695" actId="20577"/>
          <ac:spMkLst>
            <pc:docMk/>
            <pc:sldMk cId="3206415251" sldId="298"/>
            <ac:spMk id="4" creationId="{28B1D212-1D54-481B-AEA7-CCA8F6516A8A}"/>
          </ac:spMkLst>
        </pc:spChg>
        <pc:spChg chg="mod">
          <ac:chgData name="Jacobsohn, Aryeh" userId="c88caf0e-e250-4235-a767-d01ffd4aedab" providerId="ADAL" clId="{D68E0567-EC11-41A8-A795-1BFECDF4BB6C}" dt="2021-07-06T19:41:26.557" v="706" actId="20577"/>
          <ac:spMkLst>
            <pc:docMk/>
            <pc:sldMk cId="3206415251" sldId="298"/>
            <ac:spMk id="5" creationId="{DA5D9A05-0435-44A7-9951-00575B5BAA54}"/>
          </ac:spMkLst>
        </pc:spChg>
      </pc:sldChg>
      <pc:sldChg chg="new">
        <pc:chgData name="Jacobsohn, Aryeh" userId="c88caf0e-e250-4235-a767-d01ffd4aedab" providerId="ADAL" clId="{D68E0567-EC11-41A8-A795-1BFECDF4BB6C}" dt="2021-07-06T19:41:32.643" v="707" actId="680"/>
        <pc:sldMkLst>
          <pc:docMk/>
          <pc:sldMk cId="2808220758" sldId="299"/>
        </pc:sldMkLst>
      </pc:sldChg>
      <pc:sldMasterChg chg="addSp delSp modSp mod addSldLayout delSldLayout modSldLayout">
        <pc:chgData name="Jacobsohn, Aryeh" userId="c88caf0e-e250-4235-a767-d01ffd4aedab" providerId="ADAL" clId="{D68E0567-EC11-41A8-A795-1BFECDF4BB6C}" dt="2021-07-06T19:42:24.690" v="716" actId="20577"/>
        <pc:sldMasterMkLst>
          <pc:docMk/>
          <pc:sldMasterMk cId="0" sldId="2147483685"/>
        </pc:sldMasterMkLst>
        <pc:spChg chg="del">
          <ac:chgData name="Jacobsohn, Aryeh" userId="c88caf0e-e250-4235-a767-d01ffd4aedab" providerId="ADAL" clId="{D68E0567-EC11-41A8-A795-1BFECDF4BB6C}" dt="2021-07-06T19:11:23.456" v="43" actId="478"/>
          <ac:spMkLst>
            <pc:docMk/>
            <pc:sldMasterMk cId="0" sldId="2147483685"/>
            <ac:spMk id="2" creationId="{1D82B589-F758-224E-814D-C1308BEBF470}"/>
          </ac:spMkLst>
        </pc:spChg>
        <pc:spChg chg="del">
          <ac:chgData name="Jacobsohn, Aryeh" userId="c88caf0e-e250-4235-a767-d01ffd4aedab" providerId="ADAL" clId="{D68E0567-EC11-41A8-A795-1BFECDF4BB6C}" dt="2021-07-06T19:11:25.288" v="44" actId="478"/>
          <ac:spMkLst>
            <pc:docMk/>
            <pc:sldMasterMk cId="0" sldId="2147483685"/>
            <ac:spMk id="51" creationId="{00000000-0000-0000-0000-000000000000}"/>
          </ac:spMkLst>
        </pc:spChg>
        <pc:spChg chg="mod">
          <ac:chgData name="Jacobsohn, Aryeh" userId="c88caf0e-e250-4235-a767-d01ffd4aedab" providerId="ADAL" clId="{D68E0567-EC11-41A8-A795-1BFECDF4BB6C}" dt="2021-07-06T19:13:27.023" v="56" actId="2711"/>
          <ac:spMkLst>
            <pc:docMk/>
            <pc:sldMasterMk cId="0" sldId="2147483685"/>
            <ac:spMk id="52" creationId="{00000000-0000-0000-0000-000000000000}"/>
          </ac:spMkLst>
        </pc:spChg>
        <pc:spChg chg="mod">
          <ac:chgData name="Jacobsohn, Aryeh" userId="c88caf0e-e250-4235-a767-d01ffd4aedab" providerId="ADAL" clId="{D68E0567-EC11-41A8-A795-1BFECDF4BB6C}" dt="2021-07-06T19:12:24.250" v="53" actId="113"/>
          <ac:spMkLst>
            <pc:docMk/>
            <pc:sldMasterMk cId="0" sldId="2147483685"/>
            <ac:spMk id="53" creationId="{00000000-0000-0000-0000-000000000000}"/>
          </ac:spMkLst>
        </pc:spChg>
        <pc:picChg chg="add del mod">
          <ac:chgData name="Jacobsohn, Aryeh" userId="c88caf0e-e250-4235-a767-d01ffd4aedab" providerId="ADAL" clId="{D68E0567-EC11-41A8-A795-1BFECDF4BB6C}" dt="2021-07-06T19:15:43.855" v="93"/>
          <ac:picMkLst>
            <pc:docMk/>
            <pc:sldMasterMk cId="0" sldId="2147483685"/>
            <ac:picMk id="6" creationId="{CF6E7282-2914-4480-B994-5BA94B80480A}"/>
          </ac:picMkLst>
        </pc:picChg>
        <pc:sldLayoutChg chg="addSp delSp modSp mod">
          <pc:chgData name="Jacobsohn, Aryeh" userId="c88caf0e-e250-4235-a767-d01ffd4aedab" providerId="ADAL" clId="{D68E0567-EC11-41A8-A795-1BFECDF4BB6C}" dt="2021-07-06T19:18:13.456" v="106" actId="120"/>
          <pc:sldLayoutMkLst>
            <pc:docMk/>
            <pc:sldMasterMk cId="0" sldId="2147483685"/>
            <pc:sldLayoutMk cId="0" sldId="2147483659"/>
          </pc:sldLayoutMkLst>
          <pc:spChg chg="del">
            <ac:chgData name="Jacobsohn, Aryeh" userId="c88caf0e-e250-4235-a767-d01ffd4aedab" providerId="ADAL" clId="{D68E0567-EC11-41A8-A795-1BFECDF4BB6C}" dt="2021-07-06T19:11:28.703" v="45" actId="478"/>
            <ac:spMkLst>
              <pc:docMk/>
              <pc:sldMasterMk cId="0" sldId="2147483685"/>
              <pc:sldLayoutMk cId="0" sldId="2147483659"/>
              <ac:spMk id="6" creationId="{5C791A34-4678-5A4E-B5B9-764D79335C9C}"/>
            </ac:spMkLst>
          </pc:spChg>
          <pc:spChg chg="mod">
            <ac:chgData name="Jacobsohn, Aryeh" userId="c88caf0e-e250-4235-a767-d01ffd4aedab" providerId="ADAL" clId="{D68E0567-EC11-41A8-A795-1BFECDF4BB6C}" dt="2021-07-06T19:18:11.376" v="105" actId="120"/>
            <ac:spMkLst>
              <pc:docMk/>
              <pc:sldMasterMk cId="0" sldId="2147483685"/>
              <pc:sldLayoutMk cId="0" sldId="2147483659"/>
              <ac:spMk id="55" creationId="{00000000-0000-0000-0000-000000000000}"/>
            </ac:spMkLst>
          </pc:spChg>
          <pc:spChg chg="mod">
            <ac:chgData name="Jacobsohn, Aryeh" userId="c88caf0e-e250-4235-a767-d01ffd4aedab" providerId="ADAL" clId="{D68E0567-EC11-41A8-A795-1BFECDF4BB6C}" dt="2021-07-06T19:18:13.456" v="106" actId="120"/>
            <ac:spMkLst>
              <pc:docMk/>
              <pc:sldMasterMk cId="0" sldId="2147483685"/>
              <pc:sldLayoutMk cId="0" sldId="2147483659"/>
              <ac:spMk id="56" creationId="{00000000-0000-0000-0000-000000000000}"/>
            </ac:spMkLst>
          </pc:spChg>
          <pc:spChg chg="del">
            <ac:chgData name="Jacobsohn, Aryeh" userId="c88caf0e-e250-4235-a767-d01ffd4aedab" providerId="ADAL" clId="{D68E0567-EC11-41A8-A795-1BFECDF4BB6C}" dt="2021-07-06T19:11:30.130" v="46" actId="478"/>
            <ac:spMkLst>
              <pc:docMk/>
              <pc:sldMasterMk cId="0" sldId="2147483685"/>
              <pc:sldLayoutMk cId="0" sldId="2147483659"/>
              <ac:spMk id="57" creationId="{00000000-0000-0000-0000-000000000000}"/>
            </ac:spMkLst>
          </pc:spChg>
          <pc:picChg chg="add mod">
            <ac:chgData name="Jacobsohn, Aryeh" userId="c88caf0e-e250-4235-a767-d01ffd4aedab" providerId="ADAL" clId="{D68E0567-EC11-41A8-A795-1BFECDF4BB6C}" dt="2021-07-06T19:16:33.814" v="102"/>
            <ac:picMkLst>
              <pc:docMk/>
              <pc:sldMasterMk cId="0" sldId="2147483685"/>
              <pc:sldLayoutMk cId="0" sldId="2147483659"/>
              <ac:picMk id="7" creationId="{147C3292-CFEC-482A-A778-03475D4E9227}"/>
            </ac:picMkLst>
          </pc:picChg>
        </pc:sldLayoutChg>
        <pc:sldLayoutChg chg="addSp delSp modSp add del mod">
          <pc:chgData name="Jacobsohn, Aryeh" userId="c88caf0e-e250-4235-a767-d01ffd4aedab" providerId="ADAL" clId="{D68E0567-EC11-41A8-A795-1BFECDF4BB6C}" dt="2021-07-06T19:42:24.690" v="716" actId="20577"/>
          <pc:sldLayoutMkLst>
            <pc:docMk/>
            <pc:sldMasterMk cId="0" sldId="2147483685"/>
            <pc:sldLayoutMk cId="0" sldId="2147483662"/>
          </pc:sldLayoutMkLst>
          <pc:spChg chg="add del mod">
            <ac:chgData name="Jacobsohn, Aryeh" userId="c88caf0e-e250-4235-a767-d01ffd4aedab" providerId="ADAL" clId="{D68E0567-EC11-41A8-A795-1BFECDF4BB6C}" dt="2021-07-06T19:31:51.364" v="425" actId="767"/>
            <ac:spMkLst>
              <pc:docMk/>
              <pc:sldMasterMk cId="0" sldId="2147483685"/>
              <pc:sldLayoutMk cId="0" sldId="2147483662"/>
              <ac:spMk id="2" creationId="{E17F41D8-1D61-4BD8-BF7D-0AEFEEA0718B}"/>
            </ac:spMkLst>
          </pc:spChg>
          <pc:spChg chg="add del mod">
            <ac:chgData name="Jacobsohn, Aryeh" userId="c88caf0e-e250-4235-a767-d01ffd4aedab" providerId="ADAL" clId="{D68E0567-EC11-41A8-A795-1BFECDF4BB6C}" dt="2021-07-06T19:33:42.801" v="463" actId="767"/>
            <ac:spMkLst>
              <pc:docMk/>
              <pc:sldMasterMk cId="0" sldId="2147483685"/>
              <pc:sldLayoutMk cId="0" sldId="2147483662"/>
              <ac:spMk id="3" creationId="{CD94EC99-EC75-4833-A81E-AD8B32BB2E7A}"/>
            </ac:spMkLst>
          </pc:spChg>
          <pc:spChg chg="add del">
            <ac:chgData name="Jacobsohn, Aryeh" userId="c88caf0e-e250-4235-a767-d01ffd4aedab" providerId="ADAL" clId="{D68E0567-EC11-41A8-A795-1BFECDF4BB6C}" dt="2021-07-06T19:39:34.908" v="597" actId="11529"/>
            <ac:spMkLst>
              <pc:docMk/>
              <pc:sldMasterMk cId="0" sldId="2147483685"/>
              <pc:sldLayoutMk cId="0" sldId="2147483662"/>
              <ac:spMk id="4" creationId="{60C9B7F5-D96F-44D4-9D3E-F6DAC8567CFA}"/>
            </ac:spMkLst>
          </pc:spChg>
          <pc:spChg chg="add mod">
            <ac:chgData name="Jacobsohn, Aryeh" userId="c88caf0e-e250-4235-a767-d01ffd4aedab" providerId="ADAL" clId="{D68E0567-EC11-41A8-A795-1BFECDF4BB6C}" dt="2021-07-06T19:42:24.690" v="716" actId="20577"/>
            <ac:spMkLst>
              <pc:docMk/>
              <pc:sldMasterMk cId="0" sldId="2147483685"/>
              <pc:sldLayoutMk cId="0" sldId="2147483662"/>
              <ac:spMk id="5" creationId="{97C1E0F2-BDF6-4C04-ACED-23C30C91BD7D}"/>
            </ac:spMkLst>
          </pc:spChg>
          <pc:spChg chg="del">
            <ac:chgData name="Jacobsohn, Aryeh" userId="c88caf0e-e250-4235-a767-d01ffd4aedab" providerId="ADAL" clId="{D68E0567-EC11-41A8-A795-1BFECDF4BB6C}" dt="2021-07-06T19:10:55.507" v="28" actId="478"/>
            <ac:spMkLst>
              <pc:docMk/>
              <pc:sldMasterMk cId="0" sldId="2147483685"/>
              <pc:sldLayoutMk cId="0" sldId="2147483662"/>
              <ac:spMk id="6" creationId="{33A0255C-CD90-CC4E-84A6-23DDE626483A}"/>
            </ac:spMkLst>
          </pc:spChg>
          <pc:spChg chg="add del mod">
            <ac:chgData name="Jacobsohn, Aryeh" userId="c88caf0e-e250-4235-a767-d01ffd4aedab" providerId="ADAL" clId="{D68E0567-EC11-41A8-A795-1BFECDF4BB6C}" dt="2021-07-06T19:39:22.691" v="596" actId="478"/>
            <ac:spMkLst>
              <pc:docMk/>
              <pc:sldMasterMk cId="0" sldId="2147483685"/>
              <pc:sldLayoutMk cId="0" sldId="2147483662"/>
              <ac:spMk id="7" creationId="{B3D04A71-6367-4453-9DF2-D6E9F2F66096}"/>
            </ac:spMkLst>
          </pc:spChg>
          <pc:spChg chg="del">
            <ac:chgData name="Jacobsohn, Aryeh" userId="c88caf0e-e250-4235-a767-d01ffd4aedab" providerId="ADAL" clId="{D68E0567-EC11-41A8-A795-1BFECDF4BB6C}" dt="2021-07-06T19:11:33.242" v="47" actId="478"/>
            <ac:spMkLst>
              <pc:docMk/>
              <pc:sldMasterMk cId="0" sldId="2147483685"/>
              <pc:sldLayoutMk cId="0" sldId="2147483662"/>
              <ac:spMk id="8" creationId="{3B812748-7C17-F843-93A6-B74904F0B59F}"/>
            </ac:spMkLst>
          </pc:spChg>
          <pc:spChg chg="add mod">
            <ac:chgData name="Jacobsohn, Aryeh" userId="c88caf0e-e250-4235-a767-d01ffd4aedab" providerId="ADAL" clId="{D68E0567-EC11-41A8-A795-1BFECDF4BB6C}" dt="2021-07-06T19:21:38.980" v="167" actId="552"/>
            <ac:spMkLst>
              <pc:docMk/>
              <pc:sldMasterMk cId="0" sldId="2147483685"/>
              <pc:sldLayoutMk cId="0" sldId="2147483662"/>
              <ac:spMk id="10" creationId="{B125E178-BBE0-4CE5-B261-2B8A8DBCC43A}"/>
            </ac:spMkLst>
          </pc:spChg>
          <pc:spChg chg="add del mod">
            <ac:chgData name="Jacobsohn, Aryeh" userId="c88caf0e-e250-4235-a767-d01ffd4aedab" providerId="ADAL" clId="{D68E0567-EC11-41A8-A795-1BFECDF4BB6C}" dt="2021-07-06T19:35:51.472" v="541" actId="478"/>
            <ac:spMkLst>
              <pc:docMk/>
              <pc:sldMasterMk cId="0" sldId="2147483685"/>
              <pc:sldLayoutMk cId="0" sldId="2147483662"/>
              <ac:spMk id="11" creationId="{22E212E0-0725-4E7E-A447-8E6E63C4F830}"/>
            </ac:spMkLst>
          </pc:spChg>
          <pc:spChg chg="add mod">
            <ac:chgData name="Jacobsohn, Aryeh" userId="c88caf0e-e250-4235-a767-d01ffd4aedab" providerId="ADAL" clId="{D68E0567-EC11-41A8-A795-1BFECDF4BB6C}" dt="2021-07-06T19:36:48.999" v="579" actId="14100"/>
            <ac:spMkLst>
              <pc:docMk/>
              <pc:sldMasterMk cId="0" sldId="2147483685"/>
              <pc:sldLayoutMk cId="0" sldId="2147483662"/>
              <ac:spMk id="13" creationId="{CE5312D3-D854-4354-8EDF-5CD195241807}"/>
            </ac:spMkLst>
          </pc:spChg>
          <pc:spChg chg="mod">
            <ac:chgData name="Jacobsohn, Aryeh" userId="c88caf0e-e250-4235-a767-d01ffd4aedab" providerId="ADAL" clId="{D68E0567-EC11-41A8-A795-1BFECDF4BB6C}" dt="2021-07-06T19:36:52.226" v="580" actId="14100"/>
            <ac:spMkLst>
              <pc:docMk/>
              <pc:sldMasterMk cId="0" sldId="2147483685"/>
              <pc:sldLayoutMk cId="0" sldId="2147483662"/>
              <ac:spMk id="73" creationId="{00000000-0000-0000-0000-000000000000}"/>
            </ac:spMkLst>
          </pc:spChg>
          <pc:spChg chg="add del mod">
            <ac:chgData name="Jacobsohn, Aryeh" userId="c88caf0e-e250-4235-a767-d01ffd4aedab" providerId="ADAL" clId="{D68E0567-EC11-41A8-A795-1BFECDF4BB6C}" dt="2021-07-06T19:32:48.881" v="442" actId="21"/>
            <ac:spMkLst>
              <pc:docMk/>
              <pc:sldMasterMk cId="0" sldId="2147483685"/>
              <pc:sldLayoutMk cId="0" sldId="2147483662"/>
              <ac:spMk id="74" creationId="{00000000-0000-0000-0000-000000000000}"/>
            </ac:spMkLst>
          </pc:spChg>
          <pc:spChg chg="del">
            <ac:chgData name="Jacobsohn, Aryeh" userId="c88caf0e-e250-4235-a767-d01ffd4aedab" providerId="ADAL" clId="{D68E0567-EC11-41A8-A795-1BFECDF4BB6C}" dt="2021-07-06T19:11:44.051" v="48" actId="478"/>
            <ac:spMkLst>
              <pc:docMk/>
              <pc:sldMasterMk cId="0" sldId="2147483685"/>
              <pc:sldLayoutMk cId="0" sldId="2147483662"/>
              <ac:spMk id="75" creationId="{00000000-0000-0000-0000-000000000000}"/>
            </ac:spMkLst>
          </pc:spChg>
          <pc:picChg chg="add mod">
            <ac:chgData name="Jacobsohn, Aryeh" userId="c88caf0e-e250-4235-a767-d01ffd4aedab" providerId="ADAL" clId="{D68E0567-EC11-41A8-A795-1BFECDF4BB6C}" dt="2021-07-06T19:24:44.552" v="181" actId="1036"/>
            <ac:picMkLst>
              <pc:docMk/>
              <pc:sldMasterMk cId="0" sldId="2147483685"/>
              <pc:sldLayoutMk cId="0" sldId="2147483662"/>
              <ac:picMk id="9" creationId="{FFB7F7C3-8881-480D-8DBE-89BE34E45E74}"/>
            </ac:picMkLst>
          </pc:picChg>
        </pc:sldLayoutChg>
      </pc:sldMasterChg>
    </pc:docChg>
  </pc:docChgLst>
  <pc:docChgLst>
    <pc:chgData name="Mann, Emily J." userId="S::emily.mann1@va.gov::d14421dc-aac4-4de1-beaf-c4e204aabe01" providerId="AD" clId="Web-{1ACD0B67-67C6-438C-90D6-56919A815AA6}"/>
    <pc:docChg chg="sldOrd">
      <pc:chgData name="Mann, Emily J." userId="S::emily.mann1@va.gov::d14421dc-aac4-4de1-beaf-c4e204aabe01" providerId="AD" clId="Web-{1ACD0B67-67C6-438C-90D6-56919A815AA6}" dt="2021-07-07T16:19:33.224" v="0"/>
      <pc:docMkLst>
        <pc:docMk/>
      </pc:docMkLst>
      <pc:sldChg chg="ord">
        <pc:chgData name="Mann, Emily J." userId="S::emily.mann1@va.gov::d14421dc-aac4-4de1-beaf-c4e204aabe01" providerId="AD" clId="Web-{1ACD0B67-67C6-438C-90D6-56919A815AA6}" dt="2021-07-07T16:19:33.224" v="0"/>
        <pc:sldMkLst>
          <pc:docMk/>
          <pc:sldMk cId="3795007451" sldId="296"/>
        </pc:sldMkLst>
      </pc:sldChg>
    </pc:docChg>
  </pc:docChgLst>
  <pc:docChgLst>
    <pc:chgData name="Jacobsohn, Aryeh" userId="c88caf0e-e250-4235-a767-d01ffd4aedab" providerId="ADAL" clId="{71FE5E44-87AB-429B-8AD7-26E435A6B83B}"/>
    <pc:docChg chg="undo custSel addSld delSld modSld">
      <pc:chgData name="Jacobsohn, Aryeh" userId="c88caf0e-e250-4235-a767-d01ffd4aedab" providerId="ADAL" clId="{71FE5E44-87AB-429B-8AD7-26E435A6B83B}" dt="2021-06-30T17:08:09.702" v="218" actId="14100"/>
      <pc:docMkLst>
        <pc:docMk/>
      </pc:docMkLst>
      <pc:sldChg chg="delSp modSp mod">
        <pc:chgData name="Jacobsohn, Aryeh" userId="c88caf0e-e250-4235-a767-d01ffd4aedab" providerId="ADAL" clId="{71FE5E44-87AB-429B-8AD7-26E435A6B83B}" dt="2021-06-30T16:54:32.335" v="12" actId="478"/>
        <pc:sldMkLst>
          <pc:docMk/>
          <pc:sldMk cId="0" sldId="256"/>
        </pc:sldMkLst>
        <pc:spChg chg="del mod">
          <ac:chgData name="Jacobsohn, Aryeh" userId="c88caf0e-e250-4235-a767-d01ffd4aedab" providerId="ADAL" clId="{71FE5E44-87AB-429B-8AD7-26E435A6B83B}" dt="2021-06-30T16:54:32.335" v="12" actId="478"/>
          <ac:spMkLst>
            <pc:docMk/>
            <pc:sldMk cId="0" sldId="256"/>
            <ac:spMk id="3" creationId="{CE83C2FC-68AF-DC43-8BE7-88E775AEC1F1}"/>
          </ac:spMkLst>
        </pc:spChg>
        <pc:spChg chg="mod">
          <ac:chgData name="Jacobsohn, Aryeh" userId="c88caf0e-e250-4235-a767-d01ffd4aedab" providerId="ADAL" clId="{71FE5E44-87AB-429B-8AD7-26E435A6B83B}" dt="2021-06-30T16:54:12.332" v="2" actId="20577"/>
          <ac:spMkLst>
            <pc:docMk/>
            <pc:sldMk cId="0" sldId="256"/>
            <ac:spMk id="183" creationId="{00000000-0000-0000-0000-000000000000}"/>
          </ac:spMkLst>
        </pc:spChg>
        <pc:spChg chg="mod">
          <ac:chgData name="Jacobsohn, Aryeh" userId="c88caf0e-e250-4235-a767-d01ffd4aedab" providerId="ADAL" clId="{71FE5E44-87AB-429B-8AD7-26E435A6B83B}" dt="2021-06-30T16:54:17.291" v="6" actId="20577"/>
          <ac:spMkLst>
            <pc:docMk/>
            <pc:sldMk cId="0" sldId="256"/>
            <ac:spMk id="184" creationId="{00000000-0000-0000-0000-000000000000}"/>
          </ac:spMkLst>
        </pc:spChg>
      </pc:sldChg>
      <pc:sldChg chg="delSp modSp mod">
        <pc:chgData name="Jacobsohn, Aryeh" userId="c88caf0e-e250-4235-a767-d01ffd4aedab" providerId="ADAL" clId="{71FE5E44-87AB-429B-8AD7-26E435A6B83B}" dt="2021-06-30T17:03:38.426" v="102" actId="20577"/>
        <pc:sldMkLst>
          <pc:docMk/>
          <pc:sldMk cId="0" sldId="257"/>
        </pc:sldMkLst>
        <pc:spChg chg="del">
          <ac:chgData name="Jacobsohn, Aryeh" userId="c88caf0e-e250-4235-a767-d01ffd4aedab" providerId="ADAL" clId="{71FE5E44-87AB-429B-8AD7-26E435A6B83B}" dt="2021-06-30T16:54:36.476" v="13" actId="478"/>
          <ac:spMkLst>
            <pc:docMk/>
            <pc:sldMk cId="0" sldId="257"/>
            <ac:spMk id="3" creationId="{87B75992-CA1A-BD4F-88FD-B290E41CBCE4}"/>
          </ac:spMkLst>
        </pc:spChg>
        <pc:spChg chg="mod">
          <ac:chgData name="Jacobsohn, Aryeh" userId="c88caf0e-e250-4235-a767-d01ffd4aedab" providerId="ADAL" clId="{71FE5E44-87AB-429B-8AD7-26E435A6B83B}" dt="2021-06-30T17:03:38.426" v="102" actId="20577"/>
          <ac:spMkLst>
            <pc:docMk/>
            <pc:sldMk cId="0" sldId="257"/>
            <ac:spMk id="197" creationId="{00000000-0000-0000-0000-000000000000}"/>
          </ac:spMkLst>
        </pc:spChg>
      </pc:sldChg>
      <pc:sldChg chg="delSp modSp mod">
        <pc:chgData name="Jacobsohn, Aryeh" userId="c88caf0e-e250-4235-a767-d01ffd4aedab" providerId="ADAL" clId="{71FE5E44-87AB-429B-8AD7-26E435A6B83B}" dt="2021-06-30T17:03:46.502" v="136" actId="20577"/>
        <pc:sldMkLst>
          <pc:docMk/>
          <pc:sldMk cId="3442981983" sldId="269"/>
        </pc:sldMkLst>
        <pc:spChg chg="del mod">
          <ac:chgData name="Jacobsohn, Aryeh" userId="c88caf0e-e250-4235-a767-d01ffd4aedab" providerId="ADAL" clId="{71FE5E44-87AB-429B-8AD7-26E435A6B83B}" dt="2021-06-30T16:54:46.604" v="15" actId="478"/>
          <ac:spMkLst>
            <pc:docMk/>
            <pc:sldMk cId="3442981983" sldId="269"/>
            <ac:spMk id="14" creationId="{59F410C0-CCD4-C940-AFFC-47C0EF165C8C}"/>
          </ac:spMkLst>
        </pc:spChg>
        <pc:spChg chg="mod">
          <ac:chgData name="Jacobsohn, Aryeh" userId="c88caf0e-e250-4235-a767-d01ffd4aedab" providerId="ADAL" clId="{71FE5E44-87AB-429B-8AD7-26E435A6B83B}" dt="2021-06-30T17:03:46.502" v="136" actId="20577"/>
          <ac:spMkLst>
            <pc:docMk/>
            <pc:sldMk cId="3442981983" sldId="269"/>
            <ac:spMk id="197" creationId="{00000000-0000-0000-0000-000000000000}"/>
          </ac:spMkLst>
        </pc:spChg>
      </pc:sldChg>
      <pc:sldChg chg="delSp mod">
        <pc:chgData name="Jacobsohn, Aryeh" userId="c88caf0e-e250-4235-a767-d01ffd4aedab" providerId="ADAL" clId="{71FE5E44-87AB-429B-8AD7-26E435A6B83B}" dt="2021-06-30T16:54:50.288" v="16" actId="478"/>
        <pc:sldMkLst>
          <pc:docMk/>
          <pc:sldMk cId="1167200803" sldId="289"/>
        </pc:sldMkLst>
        <pc:spChg chg="del">
          <ac:chgData name="Jacobsohn, Aryeh" userId="c88caf0e-e250-4235-a767-d01ffd4aedab" providerId="ADAL" clId="{71FE5E44-87AB-429B-8AD7-26E435A6B83B}" dt="2021-06-30T16:54:50.288" v="16" actId="478"/>
          <ac:spMkLst>
            <pc:docMk/>
            <pc:sldMk cId="1167200803" sldId="289"/>
            <ac:spMk id="81" creationId="{DE53C089-1E9A-BB48-A9B1-98C43B222A17}"/>
          </ac:spMkLst>
        </pc:spChg>
      </pc:sldChg>
      <pc:sldChg chg="delSp modSp mod">
        <pc:chgData name="Jacobsohn, Aryeh" userId="c88caf0e-e250-4235-a767-d01ffd4aedab" providerId="ADAL" clId="{71FE5E44-87AB-429B-8AD7-26E435A6B83B}" dt="2021-06-30T17:04:07.775" v="159" actId="14100"/>
        <pc:sldMkLst>
          <pc:docMk/>
          <pc:sldMk cId="1058507650" sldId="290"/>
        </pc:sldMkLst>
        <pc:spChg chg="del">
          <ac:chgData name="Jacobsohn, Aryeh" userId="c88caf0e-e250-4235-a767-d01ffd4aedab" providerId="ADAL" clId="{71FE5E44-87AB-429B-8AD7-26E435A6B83B}" dt="2021-06-30T16:54:58.322" v="18" actId="478"/>
          <ac:spMkLst>
            <pc:docMk/>
            <pc:sldMk cId="1058507650" sldId="290"/>
            <ac:spMk id="81" creationId="{DE53C089-1E9A-BB48-A9B1-98C43B222A17}"/>
          </ac:spMkLst>
        </pc:spChg>
        <pc:spChg chg="mod">
          <ac:chgData name="Jacobsohn, Aryeh" userId="c88caf0e-e250-4235-a767-d01ffd4aedab" providerId="ADAL" clId="{71FE5E44-87AB-429B-8AD7-26E435A6B83B}" dt="2021-06-30T17:04:07.775" v="159" actId="14100"/>
          <ac:spMkLst>
            <pc:docMk/>
            <pc:sldMk cId="1058507650" sldId="290"/>
            <ac:spMk id="195" creationId="{00000000-0000-0000-0000-000000000000}"/>
          </ac:spMkLst>
        </pc:spChg>
      </pc:sldChg>
      <pc:sldChg chg="delSp mod">
        <pc:chgData name="Jacobsohn, Aryeh" userId="c88caf0e-e250-4235-a767-d01ffd4aedab" providerId="ADAL" clId="{71FE5E44-87AB-429B-8AD7-26E435A6B83B}" dt="2021-06-30T16:54:53.847" v="17" actId="478"/>
        <pc:sldMkLst>
          <pc:docMk/>
          <pc:sldMk cId="169577344" sldId="291"/>
        </pc:sldMkLst>
        <pc:spChg chg="del">
          <ac:chgData name="Jacobsohn, Aryeh" userId="c88caf0e-e250-4235-a767-d01ffd4aedab" providerId="ADAL" clId="{71FE5E44-87AB-429B-8AD7-26E435A6B83B}" dt="2021-06-30T16:54:53.847" v="17" actId="478"/>
          <ac:spMkLst>
            <pc:docMk/>
            <pc:sldMk cId="169577344" sldId="291"/>
            <ac:spMk id="81" creationId="{DE53C089-1E9A-BB48-A9B1-98C43B222A17}"/>
          </ac:spMkLst>
        </pc:spChg>
      </pc:sldChg>
      <pc:sldChg chg="addSp delSp modSp add del mod">
        <pc:chgData name="Jacobsohn, Aryeh" userId="c88caf0e-e250-4235-a767-d01ffd4aedab" providerId="ADAL" clId="{71FE5E44-87AB-429B-8AD7-26E435A6B83B}" dt="2021-06-30T17:08:00.643" v="214" actId="478"/>
        <pc:sldMkLst>
          <pc:docMk/>
          <pc:sldMk cId="1628852922" sldId="292"/>
        </pc:sldMkLst>
        <pc:spChg chg="mod">
          <ac:chgData name="Jacobsohn, Aryeh" userId="c88caf0e-e250-4235-a767-d01ffd4aedab" providerId="ADAL" clId="{71FE5E44-87AB-429B-8AD7-26E435A6B83B}" dt="2021-06-30T17:04:24.666" v="162" actId="6549"/>
          <ac:spMkLst>
            <pc:docMk/>
            <pc:sldMk cId="1628852922" sldId="292"/>
            <ac:spMk id="11" creationId="{DD0547AD-132E-854B-A0F7-8F58463BD018}"/>
          </ac:spMkLst>
        </pc:spChg>
        <pc:spChg chg="add del mod">
          <ac:chgData name="Jacobsohn, Aryeh" userId="c88caf0e-e250-4235-a767-d01ffd4aedab" providerId="ADAL" clId="{71FE5E44-87AB-429B-8AD7-26E435A6B83B}" dt="2021-06-30T17:07:58.027" v="213" actId="478"/>
          <ac:spMkLst>
            <pc:docMk/>
            <pc:sldMk cId="1628852922" sldId="292"/>
            <ac:spMk id="22" creationId="{43DAA15A-A365-484C-BB21-C1CB7835E05F}"/>
          </ac:spMkLst>
        </pc:spChg>
        <pc:spChg chg="add del mod">
          <ac:chgData name="Jacobsohn, Aryeh" userId="c88caf0e-e250-4235-a767-d01ffd4aedab" providerId="ADAL" clId="{71FE5E44-87AB-429B-8AD7-26E435A6B83B}" dt="2021-06-30T17:08:00.643" v="214" actId="478"/>
          <ac:spMkLst>
            <pc:docMk/>
            <pc:sldMk cId="1628852922" sldId="292"/>
            <ac:spMk id="23" creationId="{24B1AB57-370B-477A-BACC-BDC82229D5ED}"/>
          </ac:spMkLst>
        </pc:spChg>
        <pc:spChg chg="del mod">
          <ac:chgData name="Jacobsohn, Aryeh" userId="c88caf0e-e250-4235-a767-d01ffd4aedab" providerId="ADAL" clId="{71FE5E44-87AB-429B-8AD7-26E435A6B83B}" dt="2021-06-30T17:04:19.802" v="160" actId="478"/>
          <ac:spMkLst>
            <pc:docMk/>
            <pc:sldMk cId="1628852922" sldId="292"/>
            <ac:spMk id="46" creationId="{ABBC201C-EBAE-C541-BF3C-E7B3D63CAACC}"/>
          </ac:spMkLst>
        </pc:spChg>
        <pc:spChg chg="add del">
          <ac:chgData name="Jacobsohn, Aryeh" userId="c88caf0e-e250-4235-a767-d01ffd4aedab" providerId="ADAL" clId="{71FE5E44-87AB-429B-8AD7-26E435A6B83B}" dt="2021-06-30T17:04:40.918" v="167" actId="21"/>
          <ac:spMkLst>
            <pc:docMk/>
            <pc:sldMk cId="1628852922" sldId="292"/>
            <ac:spMk id="47" creationId="{6B11F33D-74EE-0C47-90BA-2AF42149D8DD}"/>
          </ac:spMkLst>
        </pc:spChg>
        <pc:spChg chg="del">
          <ac:chgData name="Jacobsohn, Aryeh" userId="c88caf0e-e250-4235-a767-d01ffd4aedab" providerId="ADAL" clId="{71FE5E44-87AB-429B-8AD7-26E435A6B83B}" dt="2021-06-30T16:55:03.319" v="19" actId="478"/>
          <ac:spMkLst>
            <pc:docMk/>
            <pc:sldMk cId="1628852922" sldId="292"/>
            <ac:spMk id="81" creationId="{DE53C089-1E9A-BB48-A9B1-98C43B222A17}"/>
          </ac:spMkLst>
        </pc:spChg>
      </pc:sldChg>
      <pc:sldChg chg="addSp delSp modSp mod">
        <pc:chgData name="Jacobsohn, Aryeh" userId="c88caf0e-e250-4235-a767-d01ffd4aedab" providerId="ADAL" clId="{71FE5E44-87AB-429B-8AD7-26E435A6B83B}" dt="2021-06-30T17:08:09.702" v="218" actId="14100"/>
        <pc:sldMkLst>
          <pc:docMk/>
          <pc:sldMk cId="3472707308" sldId="293"/>
        </pc:sldMkLst>
        <pc:spChg chg="add del mod">
          <ac:chgData name="Jacobsohn, Aryeh" userId="c88caf0e-e250-4235-a767-d01ffd4aedab" providerId="ADAL" clId="{71FE5E44-87AB-429B-8AD7-26E435A6B83B}" dt="2021-06-30T17:08:06.779" v="217" actId="478"/>
          <ac:spMkLst>
            <pc:docMk/>
            <pc:sldMk cId="3472707308" sldId="293"/>
            <ac:spMk id="18" creationId="{397F6E98-0661-4972-8B1F-758D12EA71C9}"/>
          </ac:spMkLst>
        </pc:spChg>
        <pc:spChg chg="mod">
          <ac:chgData name="Jacobsohn, Aryeh" userId="c88caf0e-e250-4235-a767-d01ffd4aedab" providerId="ADAL" clId="{71FE5E44-87AB-429B-8AD7-26E435A6B83B}" dt="2021-06-30T17:08:09.702" v="218" actId="14100"/>
          <ac:spMkLst>
            <pc:docMk/>
            <pc:sldMk cId="3472707308" sldId="293"/>
            <ac:spMk id="24" creationId="{55A75AF4-06E4-4F41-85F2-FD7CF8F73896}"/>
          </ac:spMkLst>
        </pc:spChg>
        <pc:spChg chg="del">
          <ac:chgData name="Jacobsohn, Aryeh" userId="c88caf0e-e250-4235-a767-d01ffd4aedab" providerId="ADAL" clId="{71FE5E44-87AB-429B-8AD7-26E435A6B83B}" dt="2021-06-30T16:55:07.920" v="20" actId="478"/>
          <ac:spMkLst>
            <pc:docMk/>
            <pc:sldMk cId="3472707308" sldId="293"/>
            <ac:spMk id="81" creationId="{DE53C089-1E9A-BB48-A9B1-98C43B222A17}"/>
          </ac:spMkLst>
        </pc:spChg>
      </pc:sldChg>
      <pc:sldChg chg="delSp mod">
        <pc:chgData name="Jacobsohn, Aryeh" userId="c88caf0e-e250-4235-a767-d01ffd4aedab" providerId="ADAL" clId="{71FE5E44-87AB-429B-8AD7-26E435A6B83B}" dt="2021-06-30T16:55:12.835" v="21" actId="478"/>
        <pc:sldMkLst>
          <pc:docMk/>
          <pc:sldMk cId="123109446" sldId="294"/>
        </pc:sldMkLst>
        <pc:spChg chg="del">
          <ac:chgData name="Jacobsohn, Aryeh" userId="c88caf0e-e250-4235-a767-d01ffd4aedab" providerId="ADAL" clId="{71FE5E44-87AB-429B-8AD7-26E435A6B83B}" dt="2021-06-30T16:55:12.835" v="21" actId="478"/>
          <ac:spMkLst>
            <pc:docMk/>
            <pc:sldMk cId="123109446" sldId="294"/>
            <ac:spMk id="14" creationId="{59F410C0-CCD4-C940-AFFC-47C0EF165C8C}"/>
          </ac:spMkLst>
        </pc:spChg>
      </pc:sldChg>
    </pc:docChg>
  </pc:docChgLst>
  <pc:docChgLst>
    <pc:chgData name="Jacobsohn, Aryeh" userId="c88caf0e-e250-4235-a767-d01ffd4aedab" providerId="ADAL" clId="{405B9A6C-CAC2-41D9-B17D-947AB6C0BB96}"/>
    <pc:docChg chg="undo custSel addSld delSld modSld sldOrd">
      <pc:chgData name="Jacobsohn, Aryeh" userId="c88caf0e-e250-4235-a767-d01ffd4aedab" providerId="ADAL" clId="{405B9A6C-CAC2-41D9-B17D-947AB6C0BB96}" dt="2021-07-12T21:24:02.110" v="6199" actId="20577"/>
      <pc:docMkLst>
        <pc:docMk/>
      </pc:docMkLst>
      <pc:sldChg chg="modSp mod">
        <pc:chgData name="Jacobsohn, Aryeh" userId="c88caf0e-e250-4235-a767-d01ffd4aedab" providerId="ADAL" clId="{405B9A6C-CAC2-41D9-B17D-947AB6C0BB96}" dt="2021-07-12T19:42:31.680" v="6016" actId="20577"/>
        <pc:sldMkLst>
          <pc:docMk/>
          <pc:sldMk cId="0" sldId="256"/>
        </pc:sldMkLst>
        <pc:spChg chg="mod">
          <ac:chgData name="Jacobsohn, Aryeh" userId="c88caf0e-e250-4235-a767-d01ffd4aedab" providerId="ADAL" clId="{405B9A6C-CAC2-41D9-B17D-947AB6C0BB96}" dt="2021-07-12T19:42:31.680" v="6016" actId="20577"/>
          <ac:spMkLst>
            <pc:docMk/>
            <pc:sldMk cId="0" sldId="256"/>
            <ac:spMk id="183" creationId="{00000000-0000-0000-0000-000000000000}"/>
          </ac:spMkLst>
        </pc:spChg>
        <pc:spChg chg="mod">
          <ac:chgData name="Jacobsohn, Aryeh" userId="c88caf0e-e250-4235-a767-d01ffd4aedab" providerId="ADAL" clId="{405B9A6C-CAC2-41D9-B17D-947AB6C0BB96}" dt="2021-07-12T19:41:47.448" v="5975" actId="20577"/>
          <ac:spMkLst>
            <pc:docMk/>
            <pc:sldMk cId="0" sldId="256"/>
            <ac:spMk id="184" creationId="{00000000-0000-0000-0000-000000000000}"/>
          </ac:spMkLst>
        </pc:spChg>
      </pc:sldChg>
      <pc:sldChg chg="modSp mod">
        <pc:chgData name="Jacobsohn, Aryeh" userId="c88caf0e-e250-4235-a767-d01ffd4aedab" providerId="ADAL" clId="{405B9A6C-CAC2-41D9-B17D-947AB6C0BB96}" dt="2021-07-12T19:42:58.275" v="6032" actId="20577"/>
        <pc:sldMkLst>
          <pc:docMk/>
          <pc:sldMk cId="3795007451" sldId="296"/>
        </pc:sldMkLst>
        <pc:spChg chg="mod">
          <ac:chgData name="Jacobsohn, Aryeh" userId="c88caf0e-e250-4235-a767-d01ffd4aedab" providerId="ADAL" clId="{405B9A6C-CAC2-41D9-B17D-947AB6C0BB96}" dt="2021-07-12T17:48:45.668" v="5862" actId="20577"/>
          <ac:spMkLst>
            <pc:docMk/>
            <pc:sldMk cId="3795007451" sldId="296"/>
            <ac:spMk id="4" creationId="{0A09CEAA-6563-4811-A155-2AE7BE5C79FC}"/>
          </ac:spMkLst>
        </pc:spChg>
        <pc:spChg chg="mod">
          <ac:chgData name="Jacobsohn, Aryeh" userId="c88caf0e-e250-4235-a767-d01ffd4aedab" providerId="ADAL" clId="{405B9A6C-CAC2-41D9-B17D-947AB6C0BB96}" dt="2021-07-12T19:42:58.275" v="6032" actId="20577"/>
          <ac:spMkLst>
            <pc:docMk/>
            <pc:sldMk cId="3795007451" sldId="296"/>
            <ac:spMk id="5" creationId="{F64A93EF-0207-4CC2-BF5E-FD9CB2D1F14B}"/>
          </ac:spMkLst>
        </pc:spChg>
      </pc:sldChg>
      <pc:sldChg chg="modSp mod">
        <pc:chgData name="Jacobsohn, Aryeh" userId="c88caf0e-e250-4235-a767-d01ffd4aedab" providerId="ADAL" clId="{405B9A6C-CAC2-41D9-B17D-947AB6C0BB96}" dt="2021-07-12T16:01:12.165" v="337" actId="20577"/>
        <pc:sldMkLst>
          <pc:docMk/>
          <pc:sldMk cId="488948790" sldId="300"/>
        </pc:sldMkLst>
        <pc:spChg chg="mod">
          <ac:chgData name="Jacobsohn, Aryeh" userId="c88caf0e-e250-4235-a767-d01ffd4aedab" providerId="ADAL" clId="{405B9A6C-CAC2-41D9-B17D-947AB6C0BB96}" dt="2021-07-12T15:47:05.921" v="69" actId="20577"/>
          <ac:spMkLst>
            <pc:docMk/>
            <pc:sldMk cId="488948790" sldId="300"/>
            <ac:spMk id="4" creationId="{50FC47D5-8648-4B0E-9EBC-CFB8DCDFDE4E}"/>
          </ac:spMkLst>
        </pc:spChg>
        <pc:spChg chg="mod">
          <ac:chgData name="Jacobsohn, Aryeh" userId="c88caf0e-e250-4235-a767-d01ffd4aedab" providerId="ADAL" clId="{405B9A6C-CAC2-41D9-B17D-947AB6C0BB96}" dt="2021-07-12T16:01:12.165" v="337" actId="20577"/>
          <ac:spMkLst>
            <pc:docMk/>
            <pc:sldMk cId="488948790" sldId="300"/>
            <ac:spMk id="5" creationId="{7B17C200-B66A-471C-B13C-90BAC9DB7EE1}"/>
          </ac:spMkLst>
        </pc:spChg>
      </pc:sldChg>
      <pc:sldChg chg="modSp mod">
        <pc:chgData name="Jacobsohn, Aryeh" userId="c88caf0e-e250-4235-a767-d01ffd4aedab" providerId="ADAL" clId="{405B9A6C-CAC2-41D9-B17D-947AB6C0BB96}" dt="2021-07-12T16:01:15.262" v="341" actId="20577"/>
        <pc:sldMkLst>
          <pc:docMk/>
          <pc:sldMk cId="2933848288" sldId="301"/>
        </pc:sldMkLst>
        <pc:spChg chg="mod">
          <ac:chgData name="Jacobsohn, Aryeh" userId="c88caf0e-e250-4235-a767-d01ffd4aedab" providerId="ADAL" clId="{405B9A6C-CAC2-41D9-B17D-947AB6C0BB96}" dt="2021-07-12T16:01:15.262" v="341" actId="20577"/>
          <ac:spMkLst>
            <pc:docMk/>
            <pc:sldMk cId="2933848288" sldId="301"/>
            <ac:spMk id="5" creationId="{7FED1445-97C7-4C6D-B509-4DA9FB4DD631}"/>
          </ac:spMkLst>
        </pc:spChg>
      </pc:sldChg>
      <pc:sldChg chg="modSp mod">
        <pc:chgData name="Jacobsohn, Aryeh" userId="c88caf0e-e250-4235-a767-d01ffd4aedab" providerId="ADAL" clId="{405B9A6C-CAC2-41D9-B17D-947AB6C0BB96}" dt="2021-07-12T15:45:42.376" v="63" actId="20577"/>
        <pc:sldMkLst>
          <pc:docMk/>
          <pc:sldMk cId="1425308625" sldId="304"/>
        </pc:sldMkLst>
        <pc:spChg chg="mod">
          <ac:chgData name="Jacobsohn, Aryeh" userId="c88caf0e-e250-4235-a767-d01ffd4aedab" providerId="ADAL" clId="{405B9A6C-CAC2-41D9-B17D-947AB6C0BB96}" dt="2021-07-12T15:45:42.376" v="63" actId="20577"/>
          <ac:spMkLst>
            <pc:docMk/>
            <pc:sldMk cId="1425308625" sldId="304"/>
            <ac:spMk id="4" creationId="{50FC47D5-8648-4B0E-9EBC-CFB8DCDFDE4E}"/>
          </ac:spMkLst>
        </pc:spChg>
      </pc:sldChg>
      <pc:sldChg chg="del">
        <pc:chgData name="Jacobsohn, Aryeh" userId="c88caf0e-e250-4235-a767-d01ffd4aedab" providerId="ADAL" clId="{405B9A6C-CAC2-41D9-B17D-947AB6C0BB96}" dt="2021-07-12T15:47:28.837" v="70" actId="47"/>
        <pc:sldMkLst>
          <pc:docMk/>
          <pc:sldMk cId="1406580363" sldId="306"/>
        </pc:sldMkLst>
      </pc:sldChg>
      <pc:sldChg chg="delSp modSp mod addCm delCm">
        <pc:chgData name="Jacobsohn, Aryeh" userId="c88caf0e-e250-4235-a767-d01ffd4aedab" providerId="ADAL" clId="{405B9A6C-CAC2-41D9-B17D-947AB6C0BB96}" dt="2021-07-12T21:23:55.324" v="6198" actId="20577"/>
        <pc:sldMkLst>
          <pc:docMk/>
          <pc:sldMk cId="3226355285" sldId="307"/>
        </pc:sldMkLst>
        <pc:spChg chg="mod">
          <ac:chgData name="Jacobsohn, Aryeh" userId="c88caf0e-e250-4235-a767-d01ffd4aedab" providerId="ADAL" clId="{405B9A6C-CAC2-41D9-B17D-947AB6C0BB96}" dt="2021-07-12T16:20:50.911" v="2611" actId="20577"/>
          <ac:spMkLst>
            <pc:docMk/>
            <pc:sldMk cId="3226355285" sldId="307"/>
            <ac:spMk id="2" creationId="{BEBE0329-904B-45D3-BF82-5D6317239E67}"/>
          </ac:spMkLst>
        </pc:spChg>
        <pc:spChg chg="mod">
          <ac:chgData name="Jacobsohn, Aryeh" userId="c88caf0e-e250-4235-a767-d01ffd4aedab" providerId="ADAL" clId="{405B9A6C-CAC2-41D9-B17D-947AB6C0BB96}" dt="2021-07-12T21:23:55.324" v="6198" actId="20577"/>
          <ac:spMkLst>
            <pc:docMk/>
            <pc:sldMk cId="3226355285" sldId="307"/>
            <ac:spMk id="3" creationId="{2AD633B7-64F0-4C2B-8700-531E3809D552}"/>
          </ac:spMkLst>
        </pc:spChg>
        <pc:spChg chg="mod">
          <ac:chgData name="Jacobsohn, Aryeh" userId="c88caf0e-e250-4235-a767-d01ffd4aedab" providerId="ADAL" clId="{405B9A6C-CAC2-41D9-B17D-947AB6C0BB96}" dt="2021-07-12T19:46:56.100" v="6103" actId="20577"/>
          <ac:spMkLst>
            <pc:docMk/>
            <pc:sldMk cId="3226355285" sldId="307"/>
            <ac:spMk id="4" creationId="{E3D41A4E-D64B-4A61-AE34-CF11A6855937}"/>
          </ac:spMkLst>
        </pc:spChg>
        <pc:spChg chg="mod">
          <ac:chgData name="Jacobsohn, Aryeh" userId="c88caf0e-e250-4235-a767-d01ffd4aedab" providerId="ADAL" clId="{405B9A6C-CAC2-41D9-B17D-947AB6C0BB96}" dt="2021-07-12T16:01:23.747" v="350" actId="20577"/>
          <ac:spMkLst>
            <pc:docMk/>
            <pc:sldMk cId="3226355285" sldId="307"/>
            <ac:spMk id="5" creationId="{B5FDBBCD-8124-4598-99C6-1A721207C512}"/>
          </ac:spMkLst>
        </pc:spChg>
        <pc:spChg chg="del">
          <ac:chgData name="Jacobsohn, Aryeh" userId="c88caf0e-e250-4235-a767-d01ffd4aedab" providerId="ADAL" clId="{405B9A6C-CAC2-41D9-B17D-947AB6C0BB96}" dt="2021-07-12T16:20:56.718" v="2612" actId="478"/>
          <ac:spMkLst>
            <pc:docMk/>
            <pc:sldMk cId="3226355285" sldId="307"/>
            <ac:spMk id="6" creationId="{976CEC3A-C547-4695-9E9C-0094B64B0073}"/>
          </ac:spMkLst>
        </pc:spChg>
      </pc:sldChg>
      <pc:sldChg chg="modSp mod ord delCm">
        <pc:chgData name="Jacobsohn, Aryeh" userId="c88caf0e-e250-4235-a767-d01ffd4aedab" providerId="ADAL" clId="{405B9A6C-CAC2-41D9-B17D-947AB6C0BB96}" dt="2021-07-12T21:24:02.110" v="6199" actId="20577"/>
        <pc:sldMkLst>
          <pc:docMk/>
          <pc:sldMk cId="240944601" sldId="308"/>
        </pc:sldMkLst>
        <pc:spChg chg="mod">
          <ac:chgData name="Jacobsohn, Aryeh" userId="c88caf0e-e250-4235-a767-d01ffd4aedab" providerId="ADAL" clId="{405B9A6C-CAC2-41D9-B17D-947AB6C0BB96}" dt="2021-07-12T17:38:46.507" v="4679" actId="20577"/>
          <ac:spMkLst>
            <pc:docMk/>
            <pc:sldMk cId="240944601" sldId="308"/>
            <ac:spMk id="2" creationId="{BEBE0329-904B-45D3-BF82-5D6317239E67}"/>
          </ac:spMkLst>
        </pc:spChg>
        <pc:spChg chg="mod">
          <ac:chgData name="Jacobsohn, Aryeh" userId="c88caf0e-e250-4235-a767-d01ffd4aedab" providerId="ADAL" clId="{405B9A6C-CAC2-41D9-B17D-947AB6C0BB96}" dt="2021-07-12T21:24:02.110" v="6199" actId="20577"/>
          <ac:spMkLst>
            <pc:docMk/>
            <pc:sldMk cId="240944601" sldId="308"/>
            <ac:spMk id="3" creationId="{2AD633B7-64F0-4C2B-8700-531E3809D552}"/>
          </ac:spMkLst>
        </pc:spChg>
        <pc:spChg chg="mod">
          <ac:chgData name="Jacobsohn, Aryeh" userId="c88caf0e-e250-4235-a767-d01ffd4aedab" providerId="ADAL" clId="{405B9A6C-CAC2-41D9-B17D-947AB6C0BB96}" dt="2021-07-12T17:48:36.454" v="5852" actId="14100"/>
          <ac:spMkLst>
            <pc:docMk/>
            <pc:sldMk cId="240944601" sldId="308"/>
            <ac:spMk id="4" creationId="{E3D41A4E-D64B-4A61-AE34-CF11A6855937}"/>
          </ac:spMkLst>
        </pc:spChg>
        <pc:spChg chg="mod">
          <ac:chgData name="Jacobsohn, Aryeh" userId="c88caf0e-e250-4235-a767-d01ffd4aedab" providerId="ADAL" clId="{405B9A6C-CAC2-41D9-B17D-947AB6C0BB96}" dt="2021-07-12T16:01:34.014" v="359" actId="20577"/>
          <ac:spMkLst>
            <pc:docMk/>
            <pc:sldMk cId="240944601" sldId="308"/>
            <ac:spMk id="5" creationId="{B5FDBBCD-8124-4598-99C6-1A721207C512}"/>
          </ac:spMkLst>
        </pc:spChg>
      </pc:sldChg>
      <pc:sldChg chg="modSp mod">
        <pc:chgData name="Jacobsohn, Aryeh" userId="c88caf0e-e250-4235-a767-d01ffd4aedab" providerId="ADAL" clId="{405B9A6C-CAC2-41D9-B17D-947AB6C0BB96}" dt="2021-07-12T16:01:06.373" v="330" actId="20577"/>
        <pc:sldMkLst>
          <pc:docMk/>
          <pc:sldMk cId="622487600" sldId="309"/>
        </pc:sldMkLst>
        <pc:spChg chg="mod">
          <ac:chgData name="Jacobsohn, Aryeh" userId="c88caf0e-e250-4235-a767-d01ffd4aedab" providerId="ADAL" clId="{405B9A6C-CAC2-41D9-B17D-947AB6C0BB96}" dt="2021-07-12T16:01:06.373" v="330" actId="20577"/>
          <ac:spMkLst>
            <pc:docMk/>
            <pc:sldMk cId="622487600" sldId="309"/>
            <ac:spMk id="5" creationId="{7B17C200-B66A-471C-B13C-90BAC9DB7EE1}"/>
          </ac:spMkLst>
        </pc:spChg>
      </pc:sldChg>
      <pc:sldChg chg="modSp mod ord">
        <pc:chgData name="Jacobsohn, Aryeh" userId="c88caf0e-e250-4235-a767-d01ffd4aedab" providerId="ADAL" clId="{405B9A6C-CAC2-41D9-B17D-947AB6C0BB96}" dt="2021-07-12T21:23:44.424" v="6195" actId="20577"/>
        <pc:sldMkLst>
          <pc:docMk/>
          <pc:sldMk cId="2294621200" sldId="310"/>
        </pc:sldMkLst>
        <pc:spChg chg="mod">
          <ac:chgData name="Jacobsohn, Aryeh" userId="c88caf0e-e250-4235-a767-d01ffd4aedab" providerId="ADAL" clId="{405B9A6C-CAC2-41D9-B17D-947AB6C0BB96}" dt="2021-07-12T16:08:58.255" v="1019" actId="20577"/>
          <ac:spMkLst>
            <pc:docMk/>
            <pc:sldMk cId="2294621200" sldId="310"/>
            <ac:spMk id="2" creationId="{BEBE0329-904B-45D3-BF82-5D6317239E67}"/>
          </ac:spMkLst>
        </pc:spChg>
        <pc:spChg chg="mod">
          <ac:chgData name="Jacobsohn, Aryeh" userId="c88caf0e-e250-4235-a767-d01ffd4aedab" providerId="ADAL" clId="{405B9A6C-CAC2-41D9-B17D-947AB6C0BB96}" dt="2021-07-12T21:23:44.424" v="6195" actId="20577"/>
          <ac:spMkLst>
            <pc:docMk/>
            <pc:sldMk cId="2294621200" sldId="310"/>
            <ac:spMk id="3" creationId="{2AD633B7-64F0-4C2B-8700-531E3809D552}"/>
          </ac:spMkLst>
        </pc:spChg>
        <pc:spChg chg="mod">
          <ac:chgData name="Jacobsohn, Aryeh" userId="c88caf0e-e250-4235-a767-d01ffd4aedab" providerId="ADAL" clId="{405B9A6C-CAC2-41D9-B17D-947AB6C0BB96}" dt="2021-07-12T21:14:42.281" v="6124" actId="20577"/>
          <ac:spMkLst>
            <pc:docMk/>
            <pc:sldMk cId="2294621200" sldId="310"/>
            <ac:spMk id="4" creationId="{E3D41A4E-D64B-4A61-AE34-CF11A6855937}"/>
          </ac:spMkLst>
        </pc:spChg>
        <pc:spChg chg="mod">
          <ac:chgData name="Jacobsohn, Aryeh" userId="c88caf0e-e250-4235-a767-d01ffd4aedab" providerId="ADAL" clId="{405B9A6C-CAC2-41D9-B17D-947AB6C0BB96}" dt="2021-07-12T16:01:26.724" v="353" actId="20577"/>
          <ac:spMkLst>
            <pc:docMk/>
            <pc:sldMk cId="2294621200" sldId="310"/>
            <ac:spMk id="5" creationId="{B5FDBBCD-8124-4598-99C6-1A721207C512}"/>
          </ac:spMkLst>
        </pc:spChg>
      </pc:sldChg>
      <pc:sldChg chg="modSp mod ord">
        <pc:chgData name="Jacobsohn, Aryeh" userId="c88caf0e-e250-4235-a767-d01ffd4aedab" providerId="ADAL" clId="{405B9A6C-CAC2-41D9-B17D-947AB6C0BB96}" dt="2021-07-12T17:20:41.245" v="3346" actId="20577"/>
        <pc:sldMkLst>
          <pc:docMk/>
          <pc:sldMk cId="2023218184" sldId="312"/>
        </pc:sldMkLst>
        <pc:spChg chg="mod">
          <ac:chgData name="Jacobsohn, Aryeh" userId="c88caf0e-e250-4235-a767-d01ffd4aedab" providerId="ADAL" clId="{405B9A6C-CAC2-41D9-B17D-947AB6C0BB96}" dt="2021-07-12T17:20:41.245" v="3346" actId="20577"/>
          <ac:spMkLst>
            <pc:docMk/>
            <pc:sldMk cId="2023218184" sldId="312"/>
            <ac:spMk id="2" creationId="{BEBE0329-904B-45D3-BF82-5D6317239E67}"/>
          </ac:spMkLst>
        </pc:spChg>
        <pc:spChg chg="mod">
          <ac:chgData name="Jacobsohn, Aryeh" userId="c88caf0e-e250-4235-a767-d01ffd4aedab" providerId="ADAL" clId="{405B9A6C-CAC2-41D9-B17D-947AB6C0BB96}" dt="2021-07-12T16:01:30.791" v="356" actId="20577"/>
          <ac:spMkLst>
            <pc:docMk/>
            <pc:sldMk cId="2023218184" sldId="312"/>
            <ac:spMk id="5" creationId="{B5FDBBCD-8124-4598-99C6-1A721207C512}"/>
          </ac:spMkLst>
        </pc:spChg>
      </pc:sldChg>
      <pc:sldChg chg="modSp mod">
        <pc:chgData name="Jacobsohn, Aryeh" userId="c88caf0e-e250-4235-a767-d01ffd4aedab" providerId="ADAL" clId="{405B9A6C-CAC2-41D9-B17D-947AB6C0BB96}" dt="2021-07-12T16:01:09.575" v="333" actId="20577"/>
        <pc:sldMkLst>
          <pc:docMk/>
          <pc:sldMk cId="3666179568" sldId="314"/>
        </pc:sldMkLst>
        <pc:spChg chg="mod">
          <ac:chgData name="Jacobsohn, Aryeh" userId="c88caf0e-e250-4235-a767-d01ffd4aedab" providerId="ADAL" clId="{405B9A6C-CAC2-41D9-B17D-947AB6C0BB96}" dt="2021-07-12T15:46:35.788" v="65" actId="20577"/>
          <ac:spMkLst>
            <pc:docMk/>
            <pc:sldMk cId="3666179568" sldId="314"/>
            <ac:spMk id="2" creationId="{2945F74D-1445-449A-B169-FDEFF2C80493}"/>
          </ac:spMkLst>
        </pc:spChg>
        <pc:spChg chg="mod">
          <ac:chgData name="Jacobsohn, Aryeh" userId="c88caf0e-e250-4235-a767-d01ffd4aedab" providerId="ADAL" clId="{405B9A6C-CAC2-41D9-B17D-947AB6C0BB96}" dt="2021-07-12T16:01:09.575" v="333" actId="20577"/>
          <ac:spMkLst>
            <pc:docMk/>
            <pc:sldMk cId="3666179568" sldId="314"/>
            <ac:spMk id="5" creationId="{7B17C200-B66A-471C-B13C-90BAC9DB7EE1}"/>
          </ac:spMkLst>
        </pc:spChg>
      </pc:sldChg>
      <pc:sldChg chg="addSp delSp modSp del mod ord">
        <pc:chgData name="Jacobsohn, Aryeh" userId="c88caf0e-e250-4235-a767-d01ffd4aedab" providerId="ADAL" clId="{405B9A6C-CAC2-41D9-B17D-947AB6C0BB96}" dt="2021-07-12T17:37:07.224" v="4652" actId="47"/>
        <pc:sldMkLst>
          <pc:docMk/>
          <pc:sldMk cId="1779263729" sldId="316"/>
        </pc:sldMkLst>
        <pc:spChg chg="mod">
          <ac:chgData name="Jacobsohn, Aryeh" userId="c88caf0e-e250-4235-a767-d01ffd4aedab" providerId="ADAL" clId="{405B9A6C-CAC2-41D9-B17D-947AB6C0BB96}" dt="2021-07-12T17:19:11.222" v="3306" actId="20577"/>
          <ac:spMkLst>
            <pc:docMk/>
            <pc:sldMk cId="1779263729" sldId="316"/>
            <ac:spMk id="2" creationId="{2945F74D-1445-449A-B169-FDEFF2C80493}"/>
          </ac:spMkLst>
        </pc:spChg>
        <pc:spChg chg="add del mod">
          <ac:chgData name="Jacobsohn, Aryeh" userId="c88caf0e-e250-4235-a767-d01ffd4aedab" providerId="ADAL" clId="{405B9A6C-CAC2-41D9-B17D-947AB6C0BB96}" dt="2021-07-12T17:20:01.015" v="3319" actId="14100"/>
          <ac:spMkLst>
            <pc:docMk/>
            <pc:sldMk cId="1779263729" sldId="316"/>
            <ac:spMk id="3" creationId="{D653E2E0-6B69-41F7-A1EE-62AD6AA0C420}"/>
          </ac:spMkLst>
        </pc:spChg>
        <pc:spChg chg="mod">
          <ac:chgData name="Jacobsohn, Aryeh" userId="c88caf0e-e250-4235-a767-d01ffd4aedab" providerId="ADAL" clId="{405B9A6C-CAC2-41D9-B17D-947AB6C0BB96}" dt="2021-07-12T17:20:37.365" v="3328" actId="14100"/>
          <ac:spMkLst>
            <pc:docMk/>
            <pc:sldMk cId="1779263729" sldId="316"/>
            <ac:spMk id="4" creationId="{50FC47D5-8648-4B0E-9EBC-CFB8DCDFDE4E}"/>
          </ac:spMkLst>
        </pc:spChg>
        <pc:spChg chg="mod">
          <ac:chgData name="Jacobsohn, Aryeh" userId="c88caf0e-e250-4235-a767-d01ffd4aedab" providerId="ADAL" clId="{405B9A6C-CAC2-41D9-B17D-947AB6C0BB96}" dt="2021-07-12T16:25:03.117" v="3032" actId="20577"/>
          <ac:spMkLst>
            <pc:docMk/>
            <pc:sldMk cId="1779263729" sldId="316"/>
            <ac:spMk id="5" creationId="{7B17C200-B66A-471C-B13C-90BAC9DB7EE1}"/>
          </ac:spMkLst>
        </pc:spChg>
        <pc:spChg chg="add del mod">
          <ac:chgData name="Jacobsohn, Aryeh" userId="c88caf0e-e250-4235-a767-d01ffd4aedab" providerId="ADAL" clId="{405B9A6C-CAC2-41D9-B17D-947AB6C0BB96}" dt="2021-07-12T17:20:01.199" v="3320"/>
          <ac:spMkLst>
            <pc:docMk/>
            <pc:sldMk cId="1779263729" sldId="316"/>
            <ac:spMk id="6" creationId="{CD90E186-9AAD-4A2C-9DAE-40F08B086133}"/>
          </ac:spMkLst>
        </pc:spChg>
        <pc:spChg chg="add del mod">
          <ac:chgData name="Jacobsohn, Aryeh" userId="c88caf0e-e250-4235-a767-d01ffd4aedab" providerId="ADAL" clId="{405B9A6C-CAC2-41D9-B17D-947AB6C0BB96}" dt="2021-07-12T17:19:56.522" v="3318" actId="478"/>
          <ac:spMkLst>
            <pc:docMk/>
            <pc:sldMk cId="1779263729" sldId="316"/>
            <ac:spMk id="8" creationId="{708D3A44-9B63-433C-A27A-2FA133DA3205}"/>
          </ac:spMkLst>
        </pc:spChg>
        <pc:spChg chg="add mod">
          <ac:chgData name="Jacobsohn, Aryeh" userId="c88caf0e-e250-4235-a767-d01ffd4aedab" providerId="ADAL" clId="{405B9A6C-CAC2-41D9-B17D-947AB6C0BB96}" dt="2021-07-12T17:19:53.217" v="3317"/>
          <ac:spMkLst>
            <pc:docMk/>
            <pc:sldMk cId="1779263729" sldId="316"/>
            <ac:spMk id="9" creationId="{4AF9AC45-F3C2-4A2E-ABB2-AC9BCC3F36F0}"/>
          </ac:spMkLst>
        </pc:spChg>
        <pc:spChg chg="add mod">
          <ac:chgData name="Jacobsohn, Aryeh" userId="c88caf0e-e250-4235-a767-d01ffd4aedab" providerId="ADAL" clId="{405B9A6C-CAC2-41D9-B17D-947AB6C0BB96}" dt="2021-07-12T17:20:27.256" v="3324"/>
          <ac:spMkLst>
            <pc:docMk/>
            <pc:sldMk cId="1779263729" sldId="316"/>
            <ac:spMk id="10" creationId="{1ED9DC3A-C72E-466B-95EA-C1F40A7C96B5}"/>
          </ac:spMkLst>
        </pc:spChg>
        <pc:spChg chg="add mod">
          <ac:chgData name="Jacobsohn, Aryeh" userId="c88caf0e-e250-4235-a767-d01ffd4aedab" providerId="ADAL" clId="{405B9A6C-CAC2-41D9-B17D-947AB6C0BB96}" dt="2021-07-12T17:20:27.256" v="3324"/>
          <ac:spMkLst>
            <pc:docMk/>
            <pc:sldMk cId="1779263729" sldId="316"/>
            <ac:spMk id="11" creationId="{0DDB4C2C-46C3-4F1D-B926-9774BC5409F0}"/>
          </ac:spMkLst>
        </pc:spChg>
      </pc:sldChg>
      <pc:sldChg chg="addSp delSp modSp mod delCm modNotesTx">
        <pc:chgData name="Jacobsohn, Aryeh" userId="c88caf0e-e250-4235-a767-d01ffd4aedab" providerId="ADAL" clId="{405B9A6C-CAC2-41D9-B17D-947AB6C0BB96}" dt="2021-07-12T21:13:53.589" v="6116" actId="1592"/>
        <pc:sldMkLst>
          <pc:docMk/>
          <pc:sldMk cId="88682497" sldId="317"/>
        </pc:sldMkLst>
        <pc:spChg chg="mod">
          <ac:chgData name="Jacobsohn, Aryeh" userId="c88caf0e-e250-4235-a767-d01ffd4aedab" providerId="ADAL" clId="{405B9A6C-CAC2-41D9-B17D-947AB6C0BB96}" dt="2021-07-12T19:44:40.037" v="6036" actId="20577"/>
          <ac:spMkLst>
            <pc:docMk/>
            <pc:sldMk cId="88682497" sldId="317"/>
            <ac:spMk id="2" creationId="{BEBE0329-904B-45D3-BF82-5D6317239E67}"/>
          </ac:spMkLst>
        </pc:spChg>
        <pc:spChg chg="mod">
          <ac:chgData name="Jacobsohn, Aryeh" userId="c88caf0e-e250-4235-a767-d01ffd4aedab" providerId="ADAL" clId="{405B9A6C-CAC2-41D9-B17D-947AB6C0BB96}" dt="2021-07-12T15:58:47.216" v="249" actId="20577"/>
          <ac:spMkLst>
            <pc:docMk/>
            <pc:sldMk cId="88682497" sldId="317"/>
            <ac:spMk id="3" creationId="{2AD633B7-64F0-4C2B-8700-531E3809D552}"/>
          </ac:spMkLst>
        </pc:spChg>
        <pc:spChg chg="add del mod">
          <ac:chgData name="Jacobsohn, Aryeh" userId="c88caf0e-e250-4235-a767-d01ffd4aedab" providerId="ADAL" clId="{405B9A6C-CAC2-41D9-B17D-947AB6C0BB96}" dt="2021-07-12T15:59:06.352" v="258" actId="478"/>
          <ac:spMkLst>
            <pc:docMk/>
            <pc:sldMk cId="88682497" sldId="317"/>
            <ac:spMk id="4" creationId="{D2327C44-81FC-4448-ACE7-20E7061D3795}"/>
          </ac:spMkLst>
        </pc:spChg>
        <pc:spChg chg="mod">
          <ac:chgData name="Jacobsohn, Aryeh" userId="c88caf0e-e250-4235-a767-d01ffd4aedab" providerId="ADAL" clId="{405B9A6C-CAC2-41D9-B17D-947AB6C0BB96}" dt="2021-07-12T16:01:18.241" v="344" actId="20577"/>
          <ac:spMkLst>
            <pc:docMk/>
            <pc:sldMk cId="88682497" sldId="317"/>
            <ac:spMk id="5" creationId="{B5FDBBCD-8124-4598-99C6-1A721207C512}"/>
          </ac:spMkLst>
        </pc:spChg>
        <pc:spChg chg="mod">
          <ac:chgData name="Jacobsohn, Aryeh" userId="c88caf0e-e250-4235-a767-d01ffd4aedab" providerId="ADAL" clId="{405B9A6C-CAC2-41D9-B17D-947AB6C0BB96}" dt="2021-07-12T15:48:54.170" v="135" actId="1035"/>
          <ac:spMkLst>
            <pc:docMk/>
            <pc:sldMk cId="88682497" sldId="317"/>
            <ac:spMk id="6" creationId="{976CEC3A-C547-4695-9E9C-0094B64B0073}"/>
          </ac:spMkLst>
        </pc:spChg>
        <pc:spChg chg="add del mod">
          <ac:chgData name="Jacobsohn, Aryeh" userId="c88caf0e-e250-4235-a767-d01ffd4aedab" providerId="ADAL" clId="{405B9A6C-CAC2-41D9-B17D-947AB6C0BB96}" dt="2021-07-12T15:59:15.198" v="261" actId="478"/>
          <ac:spMkLst>
            <pc:docMk/>
            <pc:sldMk cId="88682497" sldId="317"/>
            <ac:spMk id="9" creationId="{26A17FF5-18F3-4A08-BA91-E386EE44CE0F}"/>
          </ac:spMkLst>
        </pc:spChg>
        <pc:spChg chg="mod">
          <ac:chgData name="Jacobsohn, Aryeh" userId="c88caf0e-e250-4235-a767-d01ffd4aedab" providerId="ADAL" clId="{405B9A6C-CAC2-41D9-B17D-947AB6C0BB96}" dt="2021-07-12T15:48:54.170" v="135" actId="1035"/>
          <ac:spMkLst>
            <pc:docMk/>
            <pc:sldMk cId="88682497" sldId="317"/>
            <ac:spMk id="12" creationId="{497BB5A8-AF43-4B65-81C9-4535A076ADCA}"/>
          </ac:spMkLst>
        </pc:spChg>
        <pc:spChg chg="mod">
          <ac:chgData name="Jacobsohn, Aryeh" userId="c88caf0e-e250-4235-a767-d01ffd4aedab" providerId="ADAL" clId="{405B9A6C-CAC2-41D9-B17D-947AB6C0BB96}" dt="2021-07-12T15:48:54.170" v="135" actId="1035"/>
          <ac:spMkLst>
            <pc:docMk/>
            <pc:sldMk cId="88682497" sldId="317"/>
            <ac:spMk id="13" creationId="{86A2CBF4-0439-4428-8B75-BA7B1B5B6BCA}"/>
          </ac:spMkLst>
        </pc:spChg>
        <pc:spChg chg="add mod">
          <ac:chgData name="Jacobsohn, Aryeh" userId="c88caf0e-e250-4235-a767-d01ffd4aedab" providerId="ADAL" clId="{405B9A6C-CAC2-41D9-B17D-947AB6C0BB96}" dt="2021-07-12T15:58:49.419" v="257" actId="20577"/>
          <ac:spMkLst>
            <pc:docMk/>
            <pc:sldMk cId="88682497" sldId="317"/>
            <ac:spMk id="14" creationId="{66288545-0B1C-40A1-BB99-6E0AD5C5D20D}"/>
          </ac:spMkLst>
        </pc:spChg>
        <pc:spChg chg="add mod">
          <ac:chgData name="Jacobsohn, Aryeh" userId="c88caf0e-e250-4235-a767-d01ffd4aedab" providerId="ADAL" clId="{405B9A6C-CAC2-41D9-B17D-947AB6C0BB96}" dt="2021-07-12T16:01:58.498" v="370" actId="14100"/>
          <ac:spMkLst>
            <pc:docMk/>
            <pc:sldMk cId="88682497" sldId="317"/>
            <ac:spMk id="15" creationId="{929C8B54-75B0-4885-BE5F-A1031BD0F2FB}"/>
          </ac:spMkLst>
        </pc:spChg>
        <pc:spChg chg="add del mod">
          <ac:chgData name="Jacobsohn, Aryeh" userId="c88caf0e-e250-4235-a767-d01ffd4aedab" providerId="ADAL" clId="{405B9A6C-CAC2-41D9-B17D-947AB6C0BB96}" dt="2021-07-12T15:59:08.022" v="259" actId="478"/>
          <ac:spMkLst>
            <pc:docMk/>
            <pc:sldMk cId="88682497" sldId="317"/>
            <ac:spMk id="16" creationId="{9C48C76A-2669-4D5F-810E-8DDE2BED82D9}"/>
          </ac:spMkLst>
        </pc:spChg>
        <pc:spChg chg="add del mod">
          <ac:chgData name="Jacobsohn, Aryeh" userId="c88caf0e-e250-4235-a767-d01ffd4aedab" providerId="ADAL" clId="{405B9A6C-CAC2-41D9-B17D-947AB6C0BB96}" dt="2021-07-12T15:59:09.671" v="260" actId="478"/>
          <ac:spMkLst>
            <pc:docMk/>
            <pc:sldMk cId="88682497" sldId="317"/>
            <ac:spMk id="17" creationId="{0A1FE9D9-FCDE-4377-ADF3-4C22A1D83388}"/>
          </ac:spMkLst>
        </pc:spChg>
        <pc:picChg chg="mod">
          <ac:chgData name="Jacobsohn, Aryeh" userId="c88caf0e-e250-4235-a767-d01ffd4aedab" providerId="ADAL" clId="{405B9A6C-CAC2-41D9-B17D-947AB6C0BB96}" dt="2021-07-12T15:48:54.170" v="135" actId="1035"/>
          <ac:picMkLst>
            <pc:docMk/>
            <pc:sldMk cId="88682497" sldId="317"/>
            <ac:picMk id="8" creationId="{543F7972-91CB-4931-B7BF-9697B9D7908A}"/>
          </ac:picMkLst>
        </pc:picChg>
        <pc:picChg chg="mod">
          <ac:chgData name="Jacobsohn, Aryeh" userId="c88caf0e-e250-4235-a767-d01ffd4aedab" providerId="ADAL" clId="{405B9A6C-CAC2-41D9-B17D-947AB6C0BB96}" dt="2021-07-12T15:48:54.170" v="135" actId="1035"/>
          <ac:picMkLst>
            <pc:docMk/>
            <pc:sldMk cId="88682497" sldId="317"/>
            <ac:picMk id="10" creationId="{F9C869CD-E258-4F91-841F-53A6168BFC98}"/>
          </ac:picMkLst>
        </pc:picChg>
        <pc:picChg chg="mod">
          <ac:chgData name="Jacobsohn, Aryeh" userId="c88caf0e-e250-4235-a767-d01ffd4aedab" providerId="ADAL" clId="{405B9A6C-CAC2-41D9-B17D-947AB6C0BB96}" dt="2021-07-12T15:48:54.170" v="135" actId="1035"/>
          <ac:picMkLst>
            <pc:docMk/>
            <pc:sldMk cId="88682497" sldId="317"/>
            <ac:picMk id="11" creationId="{E68EF956-6EB7-4CC6-B48A-C2AAADB9FE3B}"/>
          </ac:picMkLst>
        </pc:picChg>
      </pc:sldChg>
      <pc:sldChg chg="modSp new mod">
        <pc:chgData name="Jacobsohn, Aryeh" userId="c88caf0e-e250-4235-a767-d01ffd4aedab" providerId="ADAL" clId="{405B9A6C-CAC2-41D9-B17D-947AB6C0BB96}" dt="2021-07-12T21:23:51.813" v="6197" actId="14100"/>
        <pc:sldMkLst>
          <pc:docMk/>
          <pc:sldMk cId="2198869366" sldId="318"/>
        </pc:sldMkLst>
        <pc:spChg chg="mod">
          <ac:chgData name="Jacobsohn, Aryeh" userId="c88caf0e-e250-4235-a767-d01ffd4aedab" providerId="ADAL" clId="{405B9A6C-CAC2-41D9-B17D-947AB6C0BB96}" dt="2021-07-12T16:14:09.338" v="1966" actId="20577"/>
          <ac:spMkLst>
            <pc:docMk/>
            <pc:sldMk cId="2198869366" sldId="318"/>
            <ac:spMk id="2" creationId="{DF4A47B1-8C07-4368-9450-37E1B892618C}"/>
          </ac:spMkLst>
        </pc:spChg>
        <pc:spChg chg="mod">
          <ac:chgData name="Jacobsohn, Aryeh" userId="c88caf0e-e250-4235-a767-d01ffd4aedab" providerId="ADAL" clId="{405B9A6C-CAC2-41D9-B17D-947AB6C0BB96}" dt="2021-07-12T21:23:51.813" v="6197" actId="14100"/>
          <ac:spMkLst>
            <pc:docMk/>
            <pc:sldMk cId="2198869366" sldId="318"/>
            <ac:spMk id="3" creationId="{1D6FCBCF-7CCA-4F33-B7FC-2435C406A550}"/>
          </ac:spMkLst>
        </pc:spChg>
        <pc:spChg chg="mod">
          <ac:chgData name="Jacobsohn, Aryeh" userId="c88caf0e-e250-4235-a767-d01ffd4aedab" providerId="ADAL" clId="{405B9A6C-CAC2-41D9-B17D-947AB6C0BB96}" dt="2021-07-12T21:23:27.150" v="6188" actId="20577"/>
          <ac:spMkLst>
            <pc:docMk/>
            <pc:sldMk cId="2198869366" sldId="318"/>
            <ac:spMk id="4" creationId="{CA7A1384-AB0B-402D-A697-33B426C8F64E}"/>
          </ac:spMkLst>
        </pc:spChg>
        <pc:spChg chg="mod">
          <ac:chgData name="Jacobsohn, Aryeh" userId="c88caf0e-e250-4235-a767-d01ffd4aedab" providerId="ADAL" clId="{405B9A6C-CAC2-41D9-B17D-947AB6C0BB96}" dt="2021-07-12T16:01:20.829" v="347" actId="20577"/>
          <ac:spMkLst>
            <pc:docMk/>
            <pc:sldMk cId="2198869366" sldId="318"/>
            <ac:spMk id="5" creationId="{1B161539-95E5-4F61-A150-B58A15CFCCBB}"/>
          </ac:spMkLst>
        </pc:spChg>
      </pc:sldChg>
      <pc:sldChg chg="add del">
        <pc:chgData name="Jacobsohn, Aryeh" userId="c88caf0e-e250-4235-a767-d01ffd4aedab" providerId="ADAL" clId="{405B9A6C-CAC2-41D9-B17D-947AB6C0BB96}" dt="2021-07-12T16:00:32.723" v="308" actId="47"/>
        <pc:sldMkLst>
          <pc:docMk/>
          <pc:sldMk cId="3580911606" sldId="318"/>
        </pc:sldMkLst>
      </pc:sldChg>
      <pc:sldChg chg="addSp delSp modSp add mod ord addCm">
        <pc:chgData name="Jacobsohn, Aryeh" userId="c88caf0e-e250-4235-a767-d01ffd4aedab" providerId="ADAL" clId="{405B9A6C-CAC2-41D9-B17D-947AB6C0BB96}" dt="2021-07-12T21:20:35.006" v="6182" actId="1589"/>
        <pc:sldMkLst>
          <pc:docMk/>
          <pc:sldMk cId="477165179" sldId="319"/>
        </pc:sldMkLst>
        <pc:spChg chg="mod">
          <ac:chgData name="Jacobsohn, Aryeh" userId="c88caf0e-e250-4235-a767-d01ffd4aedab" providerId="ADAL" clId="{405B9A6C-CAC2-41D9-B17D-947AB6C0BB96}" dt="2021-07-12T17:37:36.284" v="4660" actId="20577"/>
          <ac:spMkLst>
            <pc:docMk/>
            <pc:sldMk cId="477165179" sldId="319"/>
            <ac:spMk id="3" creationId="{D653E2E0-6B69-41F7-A1EE-62AD6AA0C420}"/>
          </ac:spMkLst>
        </pc:spChg>
        <pc:spChg chg="del">
          <ac:chgData name="Jacobsohn, Aryeh" userId="c88caf0e-e250-4235-a767-d01ffd4aedab" providerId="ADAL" clId="{405B9A6C-CAC2-41D9-B17D-947AB6C0BB96}" dt="2021-07-12T17:20:50.160" v="3348" actId="478"/>
          <ac:spMkLst>
            <pc:docMk/>
            <pc:sldMk cId="477165179" sldId="319"/>
            <ac:spMk id="4" creationId="{50FC47D5-8648-4B0E-9EBC-CFB8DCDFDE4E}"/>
          </ac:spMkLst>
        </pc:spChg>
        <pc:spChg chg="add del mod">
          <ac:chgData name="Jacobsohn, Aryeh" userId="c88caf0e-e250-4235-a767-d01ffd4aedab" providerId="ADAL" clId="{405B9A6C-CAC2-41D9-B17D-947AB6C0BB96}" dt="2021-07-12T17:20:54.498" v="3349" actId="478"/>
          <ac:spMkLst>
            <pc:docMk/>
            <pc:sldMk cId="477165179" sldId="319"/>
            <ac:spMk id="7" creationId="{54FA0143-C324-41E8-94D3-A31079BB045C}"/>
          </ac:spMkLst>
        </pc:spChg>
        <pc:spChg chg="add mod">
          <ac:chgData name="Jacobsohn, Aryeh" userId="c88caf0e-e250-4235-a767-d01ffd4aedab" providerId="ADAL" clId="{405B9A6C-CAC2-41D9-B17D-947AB6C0BB96}" dt="2021-07-12T17:38:02.747" v="4662"/>
          <ac:spMkLst>
            <pc:docMk/>
            <pc:sldMk cId="477165179" sldId="319"/>
            <ac:spMk id="9" creationId="{643179BE-4BDB-4C84-B55C-DDE65B0DA2E5}"/>
          </ac:spMkLst>
        </pc:spChg>
        <pc:spChg chg="add mod">
          <ac:chgData name="Jacobsohn, Aryeh" userId="c88caf0e-e250-4235-a767-d01ffd4aedab" providerId="ADAL" clId="{405B9A6C-CAC2-41D9-B17D-947AB6C0BB96}" dt="2021-07-12T17:34:49.396" v="4477" actId="1076"/>
          <ac:spMkLst>
            <pc:docMk/>
            <pc:sldMk cId="477165179" sldId="319"/>
            <ac:spMk id="10" creationId="{E2316B32-0168-4DAA-AD93-DACC3C20FCDB}"/>
          </ac:spMkLst>
        </pc:spChg>
        <pc:spChg chg="add mod">
          <ac:chgData name="Jacobsohn, Aryeh" userId="c88caf0e-e250-4235-a767-d01ffd4aedab" providerId="ADAL" clId="{405B9A6C-CAC2-41D9-B17D-947AB6C0BB96}" dt="2021-07-12T17:32:42.787" v="4305" actId="20577"/>
          <ac:spMkLst>
            <pc:docMk/>
            <pc:sldMk cId="477165179" sldId="319"/>
            <ac:spMk id="11" creationId="{768B872C-0C83-4AE3-868C-9E2A97822F99}"/>
          </ac:spMkLst>
        </pc:spChg>
        <pc:spChg chg="add mod">
          <ac:chgData name="Jacobsohn, Aryeh" userId="c88caf0e-e250-4235-a767-d01ffd4aedab" providerId="ADAL" clId="{405B9A6C-CAC2-41D9-B17D-947AB6C0BB96}" dt="2021-07-12T17:36:09.677" v="4532" actId="20577"/>
          <ac:spMkLst>
            <pc:docMk/>
            <pc:sldMk cId="477165179" sldId="319"/>
            <ac:spMk id="12" creationId="{A2AD30B2-CDD0-4998-BE40-C2CEB84F34D7}"/>
          </ac:spMkLst>
        </pc:spChg>
        <pc:spChg chg="add mod">
          <ac:chgData name="Jacobsohn, Aryeh" userId="c88caf0e-e250-4235-a767-d01ffd4aedab" providerId="ADAL" clId="{405B9A6C-CAC2-41D9-B17D-947AB6C0BB96}" dt="2021-07-12T21:20:18.812" v="6179" actId="20577"/>
          <ac:spMkLst>
            <pc:docMk/>
            <pc:sldMk cId="477165179" sldId="319"/>
            <ac:spMk id="13" creationId="{B00268AF-5AB7-4E6D-952D-1046532B9542}"/>
          </ac:spMkLst>
        </pc:spChg>
        <pc:spChg chg="add mod ord">
          <ac:chgData name="Jacobsohn, Aryeh" userId="c88caf0e-e250-4235-a767-d01ffd4aedab" providerId="ADAL" clId="{405B9A6C-CAC2-41D9-B17D-947AB6C0BB96}" dt="2021-07-12T21:20:32.006" v="6181" actId="1076"/>
          <ac:spMkLst>
            <pc:docMk/>
            <pc:sldMk cId="477165179" sldId="319"/>
            <ac:spMk id="16" creationId="{4BDA9C49-27ED-4753-AA03-9890DCF38958}"/>
          </ac:spMkLst>
        </pc:spChg>
        <pc:graphicFrameChg chg="add del mod modGraphic">
          <ac:chgData name="Jacobsohn, Aryeh" userId="c88caf0e-e250-4235-a767-d01ffd4aedab" providerId="ADAL" clId="{405B9A6C-CAC2-41D9-B17D-947AB6C0BB96}" dt="2021-07-12T17:24:05.749" v="3534" actId="478"/>
          <ac:graphicFrameMkLst>
            <pc:docMk/>
            <pc:sldMk cId="477165179" sldId="319"/>
            <ac:graphicFrameMk id="8" creationId="{153DBB92-49D4-4F3B-8914-942EB98F42F4}"/>
          </ac:graphicFrameMkLst>
        </pc:graphicFrameChg>
        <pc:cxnChg chg="add del">
          <ac:chgData name="Jacobsohn, Aryeh" userId="c88caf0e-e250-4235-a767-d01ffd4aedab" providerId="ADAL" clId="{405B9A6C-CAC2-41D9-B17D-947AB6C0BB96}" dt="2021-07-12T17:37:32.894" v="4659" actId="11529"/>
          <ac:cxnSpMkLst>
            <pc:docMk/>
            <pc:sldMk cId="477165179" sldId="319"/>
            <ac:cxnSpMk id="15" creationId="{7505F850-AF63-4BFA-B569-278CBCCE3AA4}"/>
          </ac:cxnSpMkLst>
        </pc:cxnChg>
      </pc:sldChg>
      <pc:sldChg chg="add del">
        <pc:chgData name="Jacobsohn, Aryeh" userId="c88caf0e-e250-4235-a767-d01ffd4aedab" providerId="ADAL" clId="{405B9A6C-CAC2-41D9-B17D-947AB6C0BB96}" dt="2021-07-12T16:00:33.223" v="309" actId="47"/>
        <pc:sldMkLst>
          <pc:docMk/>
          <pc:sldMk cId="1817115734" sldId="319"/>
        </pc:sldMkLst>
      </pc:sldChg>
      <pc:sldChg chg="add">
        <pc:chgData name="Jacobsohn, Aryeh" userId="c88caf0e-e250-4235-a767-d01ffd4aedab" providerId="ADAL" clId="{405B9A6C-CAC2-41D9-B17D-947AB6C0BB96}" dt="2021-07-12T17:48:42.359" v="5853"/>
        <pc:sldMkLst>
          <pc:docMk/>
          <pc:sldMk cId="2972378711" sldId="320"/>
        </pc:sldMkLst>
      </pc:sldChg>
      <pc:sldChg chg="add del">
        <pc:chgData name="Jacobsohn, Aryeh" userId="c88caf0e-e250-4235-a767-d01ffd4aedab" providerId="ADAL" clId="{405B9A6C-CAC2-41D9-B17D-947AB6C0BB96}" dt="2021-07-12T16:00:33.922" v="310" actId="47"/>
        <pc:sldMkLst>
          <pc:docMk/>
          <pc:sldMk cId="4133446324" sldId="320"/>
        </pc:sldMkLst>
      </pc:sldChg>
    </pc:docChg>
  </pc:docChgLst>
  <pc:docChgLst>
    <pc:chgData name="Mann, Emily J." userId="S::emily.mann1@va.gov::d14421dc-aac4-4de1-beaf-c4e204aabe01" providerId="AD" clId="Web-{18EBC659-6520-4711-95F2-BD2C551AEAFC}"/>
    <pc:docChg chg="">
      <pc:chgData name="Mann, Emily J." userId="S::emily.mann1@va.gov::d14421dc-aac4-4de1-beaf-c4e204aabe01" providerId="AD" clId="Web-{18EBC659-6520-4711-95F2-BD2C551AEAFC}" dt="2021-07-12T21:25:53.250" v="2"/>
      <pc:docMkLst>
        <pc:docMk/>
      </pc:docMkLst>
      <pc:sldChg chg="delCm">
        <pc:chgData name="Mann, Emily J." userId="S::emily.mann1@va.gov::d14421dc-aac4-4de1-beaf-c4e204aabe01" providerId="AD" clId="Web-{18EBC659-6520-4711-95F2-BD2C551AEAFC}" dt="2021-07-12T18:08:27.337" v="0"/>
        <pc:sldMkLst>
          <pc:docMk/>
          <pc:sldMk cId="3226355285" sldId="307"/>
        </pc:sldMkLst>
      </pc:sldChg>
      <pc:sldChg chg="delCm">
        <pc:chgData name="Mann, Emily J." userId="S::emily.mann1@va.gov::d14421dc-aac4-4de1-beaf-c4e204aabe01" providerId="AD" clId="Web-{18EBC659-6520-4711-95F2-BD2C551AEAFC}" dt="2021-07-12T21:25:53.250" v="2"/>
        <pc:sldMkLst>
          <pc:docMk/>
          <pc:sldMk cId="2294621200" sldId="310"/>
        </pc:sldMkLst>
      </pc:sldChg>
    </pc:docChg>
  </pc:docChgLst>
  <pc:docChgLst>
    <pc:chgData name="Peters, Meg" userId="S::meg.peters@va.gov::6bea2ddb-a4df-424b-a190-769c2310031b" providerId="AD" clId="Web-{9DF507F6-E7B1-4CD2-82FA-52580AC1A17A}"/>
    <pc:docChg chg="modSld">
      <pc:chgData name="Peters, Meg" userId="S::meg.peters@va.gov::6bea2ddb-a4df-424b-a190-769c2310031b" providerId="AD" clId="Web-{9DF507F6-E7B1-4CD2-82FA-52580AC1A17A}" dt="2021-07-14T19:46:01.999" v="1" actId="1076"/>
      <pc:docMkLst>
        <pc:docMk/>
      </pc:docMkLst>
      <pc:sldChg chg="modSp">
        <pc:chgData name="Peters, Meg" userId="S::meg.peters@va.gov::6bea2ddb-a4df-424b-a190-769c2310031b" providerId="AD" clId="Web-{9DF507F6-E7B1-4CD2-82FA-52580AC1A17A}" dt="2021-07-14T19:46:01.999" v="1" actId="1076"/>
        <pc:sldMkLst>
          <pc:docMk/>
          <pc:sldMk cId="2933848288" sldId="301"/>
        </pc:sldMkLst>
        <pc:picChg chg="mod">
          <ac:chgData name="Peters, Meg" userId="S::meg.peters@va.gov::6bea2ddb-a4df-424b-a190-769c2310031b" providerId="AD" clId="Web-{9DF507F6-E7B1-4CD2-82FA-52580AC1A17A}" dt="2021-07-14T19:46:01.999" v="1" actId="1076"/>
          <ac:picMkLst>
            <pc:docMk/>
            <pc:sldMk cId="2933848288" sldId="301"/>
            <ac:picMk id="4" creationId="{3A60F903-16C2-4689-B78B-A95E5688A8EC}"/>
          </ac:picMkLst>
        </pc:picChg>
      </pc:sldChg>
    </pc:docChg>
  </pc:docChgLst>
  <pc:docChgLst>
    <pc:chgData name="Mann, Emily J." userId="d14421dc-aac4-4de1-beaf-c4e204aabe01" providerId="ADAL" clId="{2EDE4A82-AA2D-4639-BB06-AB0FE7E0CBD0}"/>
    <pc:docChg chg="modSld">
      <pc:chgData name="Mann, Emily J." userId="d14421dc-aac4-4de1-beaf-c4e204aabe01" providerId="ADAL" clId="{2EDE4A82-AA2D-4639-BB06-AB0FE7E0CBD0}" dt="2021-06-24T15:30:35.022" v="10" actId="14100"/>
      <pc:docMkLst>
        <pc:docMk/>
      </pc:docMkLst>
      <pc:sldChg chg="modSp mod">
        <pc:chgData name="Mann, Emily J." userId="d14421dc-aac4-4de1-beaf-c4e204aabe01" providerId="ADAL" clId="{2EDE4A82-AA2D-4639-BB06-AB0FE7E0CBD0}" dt="2021-06-24T15:30:35.022" v="10" actId="14100"/>
        <pc:sldMkLst>
          <pc:docMk/>
          <pc:sldMk cId="169577344" sldId="291"/>
        </pc:sldMkLst>
        <pc:cxnChg chg="mod">
          <ac:chgData name="Mann, Emily J." userId="d14421dc-aac4-4de1-beaf-c4e204aabe01" providerId="ADAL" clId="{2EDE4A82-AA2D-4639-BB06-AB0FE7E0CBD0}" dt="2021-06-24T15:30:31.893" v="9" actId="14100"/>
          <ac:cxnSpMkLst>
            <pc:docMk/>
            <pc:sldMk cId="169577344" sldId="291"/>
            <ac:cxnSpMk id="4" creationId="{BC52B951-52D7-4E40-A1F4-85A0342B53C1}"/>
          </ac:cxnSpMkLst>
        </pc:cxnChg>
        <pc:cxnChg chg="mod">
          <ac:chgData name="Mann, Emily J." userId="d14421dc-aac4-4de1-beaf-c4e204aabe01" providerId="ADAL" clId="{2EDE4A82-AA2D-4639-BB06-AB0FE7E0CBD0}" dt="2021-06-24T15:30:35.022" v="10" actId="14100"/>
          <ac:cxnSpMkLst>
            <pc:docMk/>
            <pc:sldMk cId="169577344" sldId="291"/>
            <ac:cxnSpMk id="5" creationId="{91D52BB2-EC18-41C3-A88C-41C0424B5075}"/>
          </ac:cxnSpMkLst>
        </pc:cxnChg>
      </pc:sldChg>
    </pc:docChg>
  </pc:docChgLst>
  <pc:docChgLst>
    <pc:chgData name="Jacobsohn, Aryeh" userId="c88caf0e-e250-4235-a767-d01ffd4aedab" providerId="ADAL" clId="{31BBC727-414D-4457-BE37-F64D68F201E9}"/>
    <pc:docChg chg="undo custSel delSld modSld">
      <pc:chgData name="Jacobsohn, Aryeh" userId="c88caf0e-e250-4235-a767-d01ffd4aedab" providerId="ADAL" clId="{31BBC727-414D-4457-BE37-F64D68F201E9}" dt="2021-07-08T16:11:08.152" v="672"/>
      <pc:docMkLst>
        <pc:docMk/>
      </pc:docMkLst>
      <pc:sldChg chg="addCm delCm modCm">
        <pc:chgData name="Jacobsohn, Aryeh" userId="c88caf0e-e250-4235-a767-d01ffd4aedab" providerId="ADAL" clId="{31BBC727-414D-4457-BE37-F64D68F201E9}" dt="2021-07-08T15:53:56.966" v="8" actId="1592"/>
        <pc:sldMkLst>
          <pc:docMk/>
          <pc:sldMk cId="2933848288" sldId="301"/>
        </pc:sldMkLst>
      </pc:sldChg>
      <pc:sldChg chg="modSp mod addCm delCm modCm modNotesTx">
        <pc:chgData name="Jacobsohn, Aryeh" userId="c88caf0e-e250-4235-a767-d01ffd4aedab" providerId="ADAL" clId="{31BBC727-414D-4457-BE37-F64D68F201E9}" dt="2021-07-08T16:02:17.870" v="669" actId="1592"/>
        <pc:sldMkLst>
          <pc:docMk/>
          <pc:sldMk cId="1406580363" sldId="306"/>
        </pc:sldMkLst>
        <pc:spChg chg="mod">
          <ac:chgData name="Jacobsohn, Aryeh" userId="c88caf0e-e250-4235-a767-d01ffd4aedab" providerId="ADAL" clId="{31BBC727-414D-4457-BE37-F64D68F201E9}" dt="2021-07-08T15:57:12.707" v="113" actId="20577"/>
          <ac:spMkLst>
            <pc:docMk/>
            <pc:sldMk cId="1406580363" sldId="306"/>
            <ac:spMk id="3" creationId="{2AD633B7-64F0-4C2B-8700-531E3809D552}"/>
          </ac:spMkLst>
        </pc:spChg>
        <pc:spChg chg="mod">
          <ac:chgData name="Jacobsohn, Aryeh" userId="c88caf0e-e250-4235-a767-d01ffd4aedab" providerId="ADAL" clId="{31BBC727-414D-4457-BE37-F64D68F201E9}" dt="2021-07-08T16:02:14.249" v="668" actId="20577"/>
          <ac:spMkLst>
            <pc:docMk/>
            <pc:sldMk cId="1406580363" sldId="306"/>
            <ac:spMk id="4" creationId="{E3D41A4E-D64B-4A61-AE34-CF11A6855937}"/>
          </ac:spMkLst>
        </pc:spChg>
        <pc:picChg chg="mod">
          <ac:chgData name="Jacobsohn, Aryeh" userId="c88caf0e-e250-4235-a767-d01ffd4aedab" providerId="ADAL" clId="{31BBC727-414D-4457-BE37-F64D68F201E9}" dt="2021-07-08T15:56:55.130" v="94" actId="14100"/>
          <ac:picMkLst>
            <pc:docMk/>
            <pc:sldMk cId="1406580363" sldId="306"/>
            <ac:picMk id="8" creationId="{DF0873BE-7EF2-4335-8F63-B453C114D6A9}"/>
          </ac:picMkLst>
        </pc:picChg>
      </pc:sldChg>
      <pc:sldChg chg="addCm modCm">
        <pc:chgData name="Jacobsohn, Aryeh" userId="c88caf0e-e250-4235-a767-d01ffd4aedab" providerId="ADAL" clId="{31BBC727-414D-4457-BE37-F64D68F201E9}" dt="2021-07-08T16:11:08.152" v="672"/>
        <pc:sldMkLst>
          <pc:docMk/>
          <pc:sldMk cId="2023218184" sldId="312"/>
        </pc:sldMkLst>
      </pc:sldChg>
      <pc:sldChg chg="del">
        <pc:chgData name="Jacobsohn, Aryeh" userId="c88caf0e-e250-4235-a767-d01ffd4aedab" providerId="ADAL" clId="{31BBC727-414D-4457-BE37-F64D68F201E9}" dt="2021-07-08T15:40:05.362" v="2" actId="47"/>
        <pc:sldMkLst>
          <pc:docMk/>
          <pc:sldMk cId="1307079613" sldId="315"/>
        </pc:sldMkLst>
      </pc:sldChg>
      <pc:sldChg chg="addCm modCm">
        <pc:chgData name="Jacobsohn, Aryeh" userId="c88caf0e-e250-4235-a767-d01ffd4aedab" providerId="ADAL" clId="{31BBC727-414D-4457-BE37-F64D68F201E9}" dt="2021-07-08T15:45:58.646" v="3"/>
        <pc:sldMkLst>
          <pc:docMk/>
          <pc:sldMk cId="1779263729" sldId="316"/>
        </pc:sldMkLst>
      </pc:sldChg>
    </pc:docChg>
  </pc:docChgLst>
  <pc:docChgLst>
    <pc:chgData name="Aryeh" userId="c88caf0e-e250-4235-a767-d01ffd4aedab" providerId="ADAL" clId="{94CDC4E9-901F-4725-B853-467DBE96288A}"/>
    <pc:docChg chg="modSld">
      <pc:chgData name="Aryeh" userId="c88caf0e-e250-4235-a767-d01ffd4aedab" providerId="ADAL" clId="{94CDC4E9-901F-4725-B853-467DBE96288A}" dt="2021-08-12T12:46:30.584" v="0"/>
      <pc:docMkLst>
        <pc:docMk/>
      </pc:docMkLst>
      <pc:sldChg chg="modTransition">
        <pc:chgData name="Aryeh" userId="c88caf0e-e250-4235-a767-d01ffd4aedab" providerId="ADAL" clId="{94CDC4E9-901F-4725-B853-467DBE96288A}" dt="2021-08-12T12:46:30.584" v="0"/>
        <pc:sldMkLst>
          <pc:docMk/>
          <pc:sldMk cId="4117233505" sldId="324"/>
        </pc:sldMkLst>
      </pc:sldChg>
    </pc:docChg>
  </pc:docChgLst>
  <pc:docChgLst>
    <pc:chgData name="Mann, Emily J." userId="d14421dc-aac4-4de1-beaf-c4e204aabe01" providerId="ADAL" clId="{EA2AE230-2C78-494F-94B0-FC27010247B9}"/>
    <pc:docChg chg="undo custSel addSld delSld modSld sldOrd">
      <pc:chgData name="Mann, Emily J." userId="d14421dc-aac4-4de1-beaf-c4e204aabe01" providerId="ADAL" clId="{EA2AE230-2C78-494F-94B0-FC27010247B9}" dt="2021-07-08T16:21:56.070" v="1661"/>
      <pc:docMkLst>
        <pc:docMk/>
      </pc:docMkLst>
      <pc:sldChg chg="del">
        <pc:chgData name="Mann, Emily J." userId="d14421dc-aac4-4de1-beaf-c4e204aabe01" providerId="ADAL" clId="{EA2AE230-2C78-494F-94B0-FC27010247B9}" dt="2021-07-08T15:23:15.049" v="1439" actId="47"/>
        <pc:sldMkLst>
          <pc:docMk/>
          <pc:sldMk cId="2808220758" sldId="299"/>
        </pc:sldMkLst>
      </pc:sldChg>
      <pc:sldChg chg="modSp add mod ord">
        <pc:chgData name="Mann, Emily J." userId="d14421dc-aac4-4de1-beaf-c4e204aabe01" providerId="ADAL" clId="{EA2AE230-2C78-494F-94B0-FC27010247B9}" dt="2021-07-08T15:44:16.680" v="1553" actId="20577"/>
        <pc:sldMkLst>
          <pc:docMk/>
          <pc:sldMk cId="1425308625" sldId="304"/>
        </pc:sldMkLst>
        <pc:spChg chg="mod">
          <ac:chgData name="Mann, Emily J." userId="d14421dc-aac4-4de1-beaf-c4e204aabe01" providerId="ADAL" clId="{EA2AE230-2C78-494F-94B0-FC27010247B9}" dt="2021-07-08T14:02:16.356" v="1175" actId="20577"/>
          <ac:spMkLst>
            <pc:docMk/>
            <pc:sldMk cId="1425308625" sldId="304"/>
            <ac:spMk id="2" creationId="{2945F74D-1445-449A-B169-FDEFF2C80493}"/>
          </ac:spMkLst>
        </pc:spChg>
        <pc:spChg chg="mod">
          <ac:chgData name="Mann, Emily J." userId="d14421dc-aac4-4de1-beaf-c4e204aabe01" providerId="ADAL" clId="{EA2AE230-2C78-494F-94B0-FC27010247B9}" dt="2021-07-07T17:08:49.520" v="240" actId="20577"/>
          <ac:spMkLst>
            <pc:docMk/>
            <pc:sldMk cId="1425308625" sldId="304"/>
            <ac:spMk id="3" creationId="{D653E2E0-6B69-41F7-A1EE-62AD6AA0C420}"/>
          </ac:spMkLst>
        </pc:spChg>
        <pc:spChg chg="mod">
          <ac:chgData name="Mann, Emily J." userId="d14421dc-aac4-4de1-beaf-c4e204aabe01" providerId="ADAL" clId="{EA2AE230-2C78-494F-94B0-FC27010247B9}" dt="2021-07-08T15:44:16.680" v="1553" actId="20577"/>
          <ac:spMkLst>
            <pc:docMk/>
            <pc:sldMk cId="1425308625" sldId="304"/>
            <ac:spMk id="4" creationId="{50FC47D5-8648-4B0E-9EBC-CFB8DCDFDE4E}"/>
          </ac:spMkLst>
        </pc:spChg>
        <pc:spChg chg="mod">
          <ac:chgData name="Mann, Emily J." userId="d14421dc-aac4-4de1-beaf-c4e204aabe01" providerId="ADAL" clId="{EA2AE230-2C78-494F-94B0-FC27010247B9}" dt="2021-07-07T17:15:05.514" v="285" actId="6549"/>
          <ac:spMkLst>
            <pc:docMk/>
            <pc:sldMk cId="1425308625" sldId="304"/>
            <ac:spMk id="5" creationId="{7B17C200-B66A-471C-B13C-90BAC9DB7EE1}"/>
          </ac:spMkLst>
        </pc:spChg>
      </pc:sldChg>
      <pc:sldChg chg="addSp delSp modSp new mod">
        <pc:chgData name="Mann, Emily J." userId="d14421dc-aac4-4de1-beaf-c4e204aabe01" providerId="ADAL" clId="{EA2AE230-2C78-494F-94B0-FC27010247B9}" dt="2021-07-07T16:49:44.755" v="158" actId="20577"/>
        <pc:sldMkLst>
          <pc:docMk/>
          <pc:sldMk cId="2476902252" sldId="305"/>
        </pc:sldMkLst>
        <pc:spChg chg="del">
          <ac:chgData name="Mann, Emily J." userId="d14421dc-aac4-4de1-beaf-c4e204aabe01" providerId="ADAL" clId="{EA2AE230-2C78-494F-94B0-FC27010247B9}" dt="2021-07-07T16:23:44.265" v="42" actId="478"/>
          <ac:spMkLst>
            <pc:docMk/>
            <pc:sldMk cId="2476902252" sldId="305"/>
            <ac:spMk id="2" creationId="{22D967FB-8E62-4927-A3A6-468B94106ADD}"/>
          </ac:spMkLst>
        </pc:spChg>
        <pc:spChg chg="del">
          <ac:chgData name="Mann, Emily J." userId="d14421dc-aac4-4de1-beaf-c4e204aabe01" providerId="ADAL" clId="{EA2AE230-2C78-494F-94B0-FC27010247B9}" dt="2021-07-07T16:23:46.004" v="43" actId="478"/>
          <ac:spMkLst>
            <pc:docMk/>
            <pc:sldMk cId="2476902252" sldId="305"/>
            <ac:spMk id="3" creationId="{B1FE0D79-193F-44F3-BFF0-CA7F3A1D7D6D}"/>
          </ac:spMkLst>
        </pc:spChg>
        <pc:spChg chg="add mod">
          <ac:chgData name="Mann, Emily J." userId="d14421dc-aac4-4de1-beaf-c4e204aabe01" providerId="ADAL" clId="{EA2AE230-2C78-494F-94B0-FC27010247B9}" dt="2021-07-07T16:24:17.350" v="54" actId="113"/>
          <ac:spMkLst>
            <pc:docMk/>
            <pc:sldMk cId="2476902252" sldId="305"/>
            <ac:spMk id="4" creationId="{732B49B8-B66D-4C7B-86FD-45B46DD2E84B}"/>
          </ac:spMkLst>
        </pc:spChg>
        <pc:spChg chg="add mod">
          <ac:chgData name="Mann, Emily J." userId="d14421dc-aac4-4de1-beaf-c4e204aabe01" providerId="ADAL" clId="{EA2AE230-2C78-494F-94B0-FC27010247B9}" dt="2021-07-07T16:49:44.755" v="158" actId="20577"/>
          <ac:spMkLst>
            <pc:docMk/>
            <pc:sldMk cId="2476902252" sldId="305"/>
            <ac:spMk id="5" creationId="{46F1E728-A10E-4013-A75C-3C437E4AFF3D}"/>
          </ac:spMkLst>
        </pc:spChg>
      </pc:sldChg>
      <pc:sldChg chg="addCm">
        <pc:chgData name="Mann, Emily J." userId="d14421dc-aac4-4de1-beaf-c4e204aabe01" providerId="ADAL" clId="{EA2AE230-2C78-494F-94B0-FC27010247B9}" dt="2021-07-08T16:12:55.350" v="1652" actId="1589"/>
        <pc:sldMkLst>
          <pc:docMk/>
          <pc:sldMk cId="3226355285" sldId="307"/>
        </pc:sldMkLst>
      </pc:sldChg>
      <pc:sldChg chg="addCm modCm">
        <pc:chgData name="Mann, Emily J." userId="d14421dc-aac4-4de1-beaf-c4e204aabe01" providerId="ADAL" clId="{EA2AE230-2C78-494F-94B0-FC27010247B9}" dt="2021-07-08T16:21:56.070" v="1661"/>
        <pc:sldMkLst>
          <pc:docMk/>
          <pc:sldMk cId="240944601" sldId="308"/>
        </pc:sldMkLst>
      </pc:sldChg>
      <pc:sldChg chg="modSp add mod ord">
        <pc:chgData name="Mann, Emily J." userId="d14421dc-aac4-4de1-beaf-c4e204aabe01" providerId="ADAL" clId="{EA2AE230-2C78-494F-94B0-FC27010247B9}" dt="2021-07-08T14:55:23.452" v="1276" actId="20577"/>
        <pc:sldMkLst>
          <pc:docMk/>
          <pc:sldMk cId="622487600" sldId="309"/>
        </pc:sldMkLst>
        <pc:spChg chg="mod">
          <ac:chgData name="Mann, Emily J." userId="d14421dc-aac4-4de1-beaf-c4e204aabe01" providerId="ADAL" clId="{EA2AE230-2C78-494F-94B0-FC27010247B9}" dt="2021-07-07T17:29:45.699" v="557" actId="20577"/>
          <ac:spMkLst>
            <pc:docMk/>
            <pc:sldMk cId="622487600" sldId="309"/>
            <ac:spMk id="2" creationId="{2945F74D-1445-449A-B169-FDEFF2C80493}"/>
          </ac:spMkLst>
        </pc:spChg>
        <pc:spChg chg="mod">
          <ac:chgData name="Mann, Emily J." userId="d14421dc-aac4-4de1-beaf-c4e204aabe01" providerId="ADAL" clId="{EA2AE230-2C78-494F-94B0-FC27010247B9}" dt="2021-07-07T19:56:10.627" v="637" actId="20577"/>
          <ac:spMkLst>
            <pc:docMk/>
            <pc:sldMk cId="622487600" sldId="309"/>
            <ac:spMk id="3" creationId="{D653E2E0-6B69-41F7-A1EE-62AD6AA0C420}"/>
          </ac:spMkLst>
        </pc:spChg>
        <pc:spChg chg="mod">
          <ac:chgData name="Mann, Emily J." userId="d14421dc-aac4-4de1-beaf-c4e204aabe01" providerId="ADAL" clId="{EA2AE230-2C78-494F-94B0-FC27010247B9}" dt="2021-07-08T14:55:23.452" v="1276" actId="20577"/>
          <ac:spMkLst>
            <pc:docMk/>
            <pc:sldMk cId="622487600" sldId="309"/>
            <ac:spMk id="4" creationId="{50FC47D5-8648-4B0E-9EBC-CFB8DCDFDE4E}"/>
          </ac:spMkLst>
        </pc:spChg>
        <pc:spChg chg="mod">
          <ac:chgData name="Mann, Emily J." userId="d14421dc-aac4-4de1-beaf-c4e204aabe01" providerId="ADAL" clId="{EA2AE230-2C78-494F-94B0-FC27010247B9}" dt="2021-07-07T17:26:23.193" v="453" actId="313"/>
          <ac:spMkLst>
            <pc:docMk/>
            <pc:sldMk cId="622487600" sldId="309"/>
            <ac:spMk id="5" creationId="{7B17C200-B66A-471C-B13C-90BAC9DB7EE1}"/>
          </ac:spMkLst>
        </pc:spChg>
      </pc:sldChg>
      <pc:sldChg chg="addCm modCm">
        <pc:chgData name="Mann, Emily J." userId="d14421dc-aac4-4de1-beaf-c4e204aabe01" providerId="ADAL" clId="{EA2AE230-2C78-494F-94B0-FC27010247B9}" dt="2021-07-08T16:20:06.383" v="1658"/>
        <pc:sldMkLst>
          <pc:docMk/>
          <pc:sldMk cId="2294621200" sldId="310"/>
        </pc:sldMkLst>
      </pc:sldChg>
      <pc:sldChg chg="addSp delSp modSp add mod">
        <pc:chgData name="Mann, Emily J." userId="d14421dc-aac4-4de1-beaf-c4e204aabe01" providerId="ADAL" clId="{EA2AE230-2C78-494F-94B0-FC27010247B9}" dt="2021-07-08T15:21:57.522" v="1436" actId="20577"/>
        <pc:sldMkLst>
          <pc:docMk/>
          <pc:sldMk cId="3666179568" sldId="314"/>
        </pc:sldMkLst>
        <pc:spChg chg="mod">
          <ac:chgData name="Mann, Emily J." userId="d14421dc-aac4-4de1-beaf-c4e204aabe01" providerId="ADAL" clId="{EA2AE230-2C78-494F-94B0-FC27010247B9}" dt="2021-07-07T20:03:24.817" v="816" actId="313"/>
          <ac:spMkLst>
            <pc:docMk/>
            <pc:sldMk cId="3666179568" sldId="314"/>
            <ac:spMk id="2" creationId="{2945F74D-1445-449A-B169-FDEFF2C80493}"/>
          </ac:spMkLst>
        </pc:spChg>
        <pc:spChg chg="mod">
          <ac:chgData name="Mann, Emily J." userId="d14421dc-aac4-4de1-beaf-c4e204aabe01" providerId="ADAL" clId="{EA2AE230-2C78-494F-94B0-FC27010247B9}" dt="2021-07-08T15:21:57.522" v="1436" actId="20577"/>
          <ac:spMkLst>
            <pc:docMk/>
            <pc:sldMk cId="3666179568" sldId="314"/>
            <ac:spMk id="3" creationId="{D653E2E0-6B69-41F7-A1EE-62AD6AA0C420}"/>
          </ac:spMkLst>
        </pc:spChg>
        <pc:spChg chg="mod">
          <ac:chgData name="Mann, Emily J." userId="d14421dc-aac4-4de1-beaf-c4e204aabe01" providerId="ADAL" clId="{EA2AE230-2C78-494F-94B0-FC27010247B9}" dt="2021-07-08T15:04:13.279" v="1288" actId="5793"/>
          <ac:spMkLst>
            <pc:docMk/>
            <pc:sldMk cId="3666179568" sldId="314"/>
            <ac:spMk id="4" creationId="{50FC47D5-8648-4B0E-9EBC-CFB8DCDFDE4E}"/>
          </ac:spMkLst>
        </pc:spChg>
        <pc:spChg chg="add del mod">
          <ac:chgData name="Mann, Emily J." userId="d14421dc-aac4-4de1-beaf-c4e204aabe01" providerId="ADAL" clId="{EA2AE230-2C78-494F-94B0-FC27010247B9}" dt="2021-07-07T20:02:58.491" v="783"/>
          <ac:spMkLst>
            <pc:docMk/>
            <pc:sldMk cId="3666179568" sldId="314"/>
            <ac:spMk id="6" creationId="{346D9A5B-77D2-468A-B39F-45B33E187830}"/>
          </ac:spMkLst>
        </pc:spChg>
      </pc:sldChg>
      <pc:sldChg chg="add">
        <pc:chgData name="Mann, Emily J." userId="d14421dc-aac4-4de1-beaf-c4e204aabe01" providerId="ADAL" clId="{EA2AE230-2C78-494F-94B0-FC27010247B9}" dt="2021-07-08T13:51:01.199" v="1043"/>
        <pc:sldMkLst>
          <pc:docMk/>
          <pc:sldMk cId="1307079613" sldId="315"/>
        </pc:sldMkLst>
      </pc:sldChg>
      <pc:sldChg chg="addSp delSp modSp add mod ord addCm delCm modCm">
        <pc:chgData name="Mann, Emily J." userId="d14421dc-aac4-4de1-beaf-c4e204aabe01" providerId="ADAL" clId="{EA2AE230-2C78-494F-94B0-FC27010247B9}" dt="2021-07-08T15:48:39.498" v="1651" actId="5793"/>
        <pc:sldMkLst>
          <pc:docMk/>
          <pc:sldMk cId="1779263729" sldId="316"/>
        </pc:sldMkLst>
        <pc:spChg chg="mod">
          <ac:chgData name="Mann, Emily J." userId="d14421dc-aac4-4de1-beaf-c4e204aabe01" providerId="ADAL" clId="{EA2AE230-2C78-494F-94B0-FC27010247B9}" dt="2021-07-08T15:47:09.831" v="1609" actId="20577"/>
          <ac:spMkLst>
            <pc:docMk/>
            <pc:sldMk cId="1779263729" sldId="316"/>
            <ac:spMk id="2" creationId="{2945F74D-1445-449A-B169-FDEFF2C80493}"/>
          </ac:spMkLst>
        </pc:spChg>
        <pc:spChg chg="add del mod">
          <ac:chgData name="Mann, Emily J." userId="d14421dc-aac4-4de1-beaf-c4e204aabe01" providerId="ADAL" clId="{EA2AE230-2C78-494F-94B0-FC27010247B9}" dt="2021-07-08T15:48:19.788" v="1647" actId="20577"/>
          <ac:spMkLst>
            <pc:docMk/>
            <pc:sldMk cId="1779263729" sldId="316"/>
            <ac:spMk id="3" creationId="{D653E2E0-6B69-41F7-A1EE-62AD6AA0C420}"/>
          </ac:spMkLst>
        </pc:spChg>
        <pc:spChg chg="mod">
          <ac:chgData name="Mann, Emily J." userId="d14421dc-aac4-4de1-beaf-c4e204aabe01" providerId="ADAL" clId="{EA2AE230-2C78-494F-94B0-FC27010247B9}" dt="2021-07-08T15:48:39.498" v="1651" actId="5793"/>
          <ac:spMkLst>
            <pc:docMk/>
            <pc:sldMk cId="1779263729" sldId="316"/>
            <ac:spMk id="4" creationId="{50FC47D5-8648-4B0E-9EBC-CFB8DCDFDE4E}"/>
          </ac:spMkLst>
        </pc:spChg>
        <pc:spChg chg="mod">
          <ac:chgData name="Mann, Emily J." userId="d14421dc-aac4-4de1-beaf-c4e204aabe01" providerId="ADAL" clId="{EA2AE230-2C78-494F-94B0-FC27010247B9}" dt="2021-07-08T15:47:03.238" v="1578" actId="20577"/>
          <ac:spMkLst>
            <pc:docMk/>
            <pc:sldMk cId="1779263729" sldId="316"/>
            <ac:spMk id="5" creationId="{7B17C200-B66A-471C-B13C-90BAC9DB7EE1}"/>
          </ac:spMkLst>
        </pc:spChg>
      </pc:sldChg>
    </pc:docChg>
  </pc:docChgLst>
  <pc:docChgLst>
    <pc:chgData name="Jacobsohn, Aryeh" userId="c88caf0e-e250-4235-a767-d01ffd4aedab" providerId="ADAL" clId="{B7E2348F-7D11-4378-B50F-B4DF24E0944C}"/>
    <pc:docChg chg="custSel addSld delSld modSld sldOrd">
      <pc:chgData name="Jacobsohn, Aryeh" userId="c88caf0e-e250-4235-a767-d01ffd4aedab" providerId="ADAL" clId="{B7E2348F-7D11-4378-B50F-B4DF24E0944C}" dt="2021-07-15T20:20:48.803" v="2721" actId="20577"/>
      <pc:docMkLst>
        <pc:docMk/>
      </pc:docMkLst>
      <pc:sldChg chg="modSp mod">
        <pc:chgData name="Jacobsohn, Aryeh" userId="c88caf0e-e250-4235-a767-d01ffd4aedab" providerId="ADAL" clId="{B7E2348F-7D11-4378-B50F-B4DF24E0944C}" dt="2021-07-15T20:14:49.501" v="2380" actId="20577"/>
        <pc:sldMkLst>
          <pc:docMk/>
          <pc:sldMk cId="2294621200" sldId="310"/>
        </pc:sldMkLst>
        <pc:spChg chg="mod">
          <ac:chgData name="Jacobsohn, Aryeh" userId="c88caf0e-e250-4235-a767-d01ffd4aedab" providerId="ADAL" clId="{B7E2348F-7D11-4378-B50F-B4DF24E0944C}" dt="2021-07-15T20:14:49.501" v="2380" actId="20577"/>
          <ac:spMkLst>
            <pc:docMk/>
            <pc:sldMk cId="2294621200" sldId="310"/>
            <ac:spMk id="3" creationId="{2AD633B7-64F0-4C2B-8700-531E3809D552}"/>
          </ac:spMkLst>
        </pc:spChg>
      </pc:sldChg>
      <pc:sldChg chg="modSp mod">
        <pc:chgData name="Jacobsohn, Aryeh" userId="c88caf0e-e250-4235-a767-d01ffd4aedab" providerId="ADAL" clId="{B7E2348F-7D11-4378-B50F-B4DF24E0944C}" dt="2021-07-15T20:17:06.020" v="2502" actId="20577"/>
        <pc:sldMkLst>
          <pc:docMk/>
          <pc:sldMk cId="2198869366" sldId="318"/>
        </pc:sldMkLst>
        <pc:spChg chg="mod">
          <ac:chgData name="Jacobsohn, Aryeh" userId="c88caf0e-e250-4235-a767-d01ffd4aedab" providerId="ADAL" clId="{B7E2348F-7D11-4378-B50F-B4DF24E0944C}" dt="2021-07-15T20:17:06.020" v="2502" actId="20577"/>
          <ac:spMkLst>
            <pc:docMk/>
            <pc:sldMk cId="2198869366" sldId="318"/>
            <ac:spMk id="4" creationId="{CA7A1384-AB0B-402D-A697-33B426C8F64E}"/>
          </ac:spMkLst>
        </pc:spChg>
      </pc:sldChg>
      <pc:sldChg chg="modSp add del mod modNotesTx">
        <pc:chgData name="Jacobsohn, Aryeh" userId="c88caf0e-e250-4235-a767-d01ffd4aedab" providerId="ADAL" clId="{B7E2348F-7D11-4378-B50F-B4DF24E0944C}" dt="2021-07-15T13:39:37.388" v="1455" actId="47"/>
        <pc:sldMkLst>
          <pc:docMk/>
          <pc:sldMk cId="3843244075" sldId="321"/>
        </pc:sldMkLst>
        <pc:spChg chg="mod">
          <ac:chgData name="Jacobsohn, Aryeh" userId="c88caf0e-e250-4235-a767-d01ffd4aedab" providerId="ADAL" clId="{B7E2348F-7D11-4378-B50F-B4DF24E0944C}" dt="2021-07-15T13:29:17.107" v="190" actId="20577"/>
          <ac:spMkLst>
            <pc:docMk/>
            <pc:sldMk cId="3843244075" sldId="321"/>
            <ac:spMk id="2" creationId="{BEBE0329-904B-45D3-BF82-5D6317239E67}"/>
          </ac:spMkLst>
        </pc:spChg>
        <pc:spChg chg="mod">
          <ac:chgData name="Jacobsohn, Aryeh" userId="c88caf0e-e250-4235-a767-d01ffd4aedab" providerId="ADAL" clId="{B7E2348F-7D11-4378-B50F-B4DF24E0944C}" dt="2021-07-15T13:39:34.593" v="1454" actId="20577"/>
          <ac:spMkLst>
            <pc:docMk/>
            <pc:sldMk cId="3843244075" sldId="321"/>
            <ac:spMk id="3" creationId="{2AD633B7-64F0-4C2B-8700-531E3809D552}"/>
          </ac:spMkLst>
        </pc:spChg>
        <pc:spChg chg="mod">
          <ac:chgData name="Jacobsohn, Aryeh" userId="c88caf0e-e250-4235-a767-d01ffd4aedab" providerId="ADAL" clId="{B7E2348F-7D11-4378-B50F-B4DF24E0944C}" dt="2021-07-15T13:35:21.517" v="957" actId="20577"/>
          <ac:spMkLst>
            <pc:docMk/>
            <pc:sldMk cId="3843244075" sldId="321"/>
            <ac:spMk id="4" creationId="{E3D41A4E-D64B-4A61-AE34-CF11A6855937}"/>
          </ac:spMkLst>
        </pc:spChg>
      </pc:sldChg>
      <pc:sldChg chg="modSp add mod ord modNotesTx">
        <pc:chgData name="Jacobsohn, Aryeh" userId="c88caf0e-e250-4235-a767-d01ffd4aedab" providerId="ADAL" clId="{B7E2348F-7D11-4378-B50F-B4DF24E0944C}" dt="2021-07-15T20:20:48.803" v="2721" actId="20577"/>
        <pc:sldMkLst>
          <pc:docMk/>
          <pc:sldMk cId="4267212276" sldId="322"/>
        </pc:sldMkLst>
        <pc:spChg chg="mod">
          <ac:chgData name="Jacobsohn, Aryeh" userId="c88caf0e-e250-4235-a767-d01ffd4aedab" providerId="ADAL" clId="{B7E2348F-7D11-4378-B50F-B4DF24E0944C}" dt="2021-07-15T20:20:48.803" v="2721" actId="20577"/>
          <ac:spMkLst>
            <pc:docMk/>
            <pc:sldMk cId="4267212276" sldId="322"/>
            <ac:spMk id="4" creationId="{E3D41A4E-D64B-4A61-AE34-CF11A6855937}"/>
          </ac:spMkLst>
        </pc:spChg>
      </pc:sldChg>
      <pc:sldChg chg="modSp add mod modNotesTx">
        <pc:chgData name="Jacobsohn, Aryeh" userId="c88caf0e-e250-4235-a767-d01ffd4aedab" providerId="ADAL" clId="{B7E2348F-7D11-4378-B50F-B4DF24E0944C}" dt="2021-07-15T13:56:47.874" v="2377" actId="20577"/>
        <pc:sldMkLst>
          <pc:docMk/>
          <pc:sldMk cId="3239725388" sldId="323"/>
        </pc:sldMkLst>
        <pc:spChg chg="mod">
          <ac:chgData name="Jacobsohn, Aryeh" userId="c88caf0e-e250-4235-a767-d01ffd4aedab" providerId="ADAL" clId="{B7E2348F-7D11-4378-B50F-B4DF24E0944C}" dt="2021-07-15T13:39:53.688" v="1473" actId="20577"/>
          <ac:spMkLst>
            <pc:docMk/>
            <pc:sldMk cId="3239725388" sldId="323"/>
            <ac:spMk id="3" creationId="{2AD633B7-64F0-4C2B-8700-531E3809D552}"/>
          </ac:spMkLst>
        </pc:spChg>
        <pc:spChg chg="mod">
          <ac:chgData name="Jacobsohn, Aryeh" userId="c88caf0e-e250-4235-a767-d01ffd4aedab" providerId="ADAL" clId="{B7E2348F-7D11-4378-B50F-B4DF24E0944C}" dt="2021-07-15T13:56:15.231" v="2374" actId="20577"/>
          <ac:spMkLst>
            <pc:docMk/>
            <pc:sldMk cId="3239725388" sldId="323"/>
            <ac:spMk id="4" creationId="{E3D41A4E-D64B-4A61-AE34-CF11A68559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F1C484-4913-C743-AC32-42A2C03C29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7D6E37-FDF2-3148-A607-C12968F27D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F879E2-36CB-7046-A4FF-FCDE7618BC5C}" type="datetimeFigureOut">
              <a:rPr lang="en-US" smtClean="0"/>
              <a:t>8/12/2021</a:t>
            </a:fld>
            <a:endParaRPr lang="en-US"/>
          </a:p>
        </p:txBody>
      </p:sp>
      <p:sp>
        <p:nvSpPr>
          <p:cNvPr id="4" name="Footer Placeholder 3">
            <a:extLst>
              <a:ext uri="{FF2B5EF4-FFF2-40B4-BE49-F238E27FC236}">
                <a16:creationId xmlns:a16="http://schemas.microsoft.com/office/drawing/2014/main" id="{58515551-02EA-4449-9F55-8DDEE44F4E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6F7278C-6F8E-734B-8985-BC3BE6CD2A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79B8E6-7DBC-A146-BEF4-EB0B6402019C}" type="slidenum">
              <a:rPr lang="en-US" smtClean="0"/>
              <a:t>‹#›</a:t>
            </a:fld>
            <a:endParaRPr lang="en-US"/>
          </a:p>
        </p:txBody>
      </p:sp>
    </p:spTree>
    <p:extLst>
      <p:ext uri="{BB962C8B-B14F-4D97-AF65-F5344CB8AC3E}">
        <p14:creationId xmlns:p14="http://schemas.microsoft.com/office/powerpoint/2010/main" val="2216525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a146c273_2_1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b8a146c273_2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8124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303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Planned: Build the apartment section on VA.gov. Link users elsewhere for most products (ex., Messages links back to MHV), but move Appointments in right away since it’s already on VA.gov and therefore low-effort way to validate. </a:t>
            </a:r>
          </a:p>
          <a:p>
            <a:pPr marL="158750" indent="0">
              <a:buNone/>
            </a:pPr>
            <a:endParaRPr lang="en-US"/>
          </a:p>
          <a:p>
            <a:pPr marL="158750" indent="0">
              <a:buNone/>
            </a:pPr>
            <a:r>
              <a:rPr lang="en-US"/>
              <a:t>Intended: Assuming this goes well, we intend to move or rebuild Messages, Pharmacy and Records in the VA.gov MHV health apartment. After a soft launch and beta testing, MHV would direct users to the VA.gov MHV health apartment for these functions. </a:t>
            </a:r>
          </a:p>
          <a:p>
            <a:pPr marL="158750" indent="0">
              <a:buNone/>
            </a:pPr>
            <a:endParaRPr lang="en-US"/>
          </a:p>
          <a:p>
            <a:pPr marL="158750" indent="0">
              <a:buNone/>
            </a:pPr>
            <a:r>
              <a:rPr lang="en-US"/>
              <a:t>Envisioned: All health things in the MHV apartment on VA.gov. As you might imagine, this encompasses a lot. This vision will be our North Star for future health product decisions. </a:t>
            </a:r>
          </a:p>
        </p:txBody>
      </p:sp>
    </p:spTree>
    <p:extLst>
      <p:ext uri="{BB962C8B-B14F-4D97-AF65-F5344CB8AC3E}">
        <p14:creationId xmlns:p14="http://schemas.microsoft.com/office/powerpoint/2010/main" val="16974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Handhold over handoff</a:t>
            </a:r>
          </a:p>
        </p:txBody>
      </p:sp>
    </p:spTree>
    <p:extLst>
      <p:ext uri="{BB962C8B-B14F-4D97-AF65-F5344CB8AC3E}">
        <p14:creationId xmlns:p14="http://schemas.microsoft.com/office/powerpoint/2010/main" val="53874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382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397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154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This is a conversation-starter, not a demand letter!</a:t>
            </a:r>
          </a:p>
        </p:txBody>
      </p:sp>
    </p:spTree>
    <p:extLst>
      <p:ext uri="{BB962C8B-B14F-4D97-AF65-F5344CB8AC3E}">
        <p14:creationId xmlns:p14="http://schemas.microsoft.com/office/powerpoint/2010/main" val="2467946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This is a conversation-starter, not a demand letter!</a:t>
            </a:r>
          </a:p>
        </p:txBody>
      </p:sp>
    </p:spTree>
    <p:extLst>
      <p:ext uri="{BB962C8B-B14F-4D97-AF65-F5344CB8AC3E}">
        <p14:creationId xmlns:p14="http://schemas.microsoft.com/office/powerpoint/2010/main" val="225353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696389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A5484"/>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1143000" y="1183006"/>
            <a:ext cx="6858000" cy="14868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chemeClr val="accent3"/>
              </a:buClr>
              <a:buSzPts val="3600"/>
              <a:buFont typeface="Bitter"/>
              <a:buNone/>
              <a:defRPr sz="3600">
                <a:solidFill>
                  <a:srgbClr val="FFFFFF"/>
                </a:solidFill>
                <a:latin typeface="Bitter" panose="020B0604020202020204" charset="0"/>
                <a:ea typeface="Bitter" panose="020B0604020202020204" charset="0"/>
                <a:cs typeface="Bitter" panose="020B0604020202020204" charset="0"/>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6" name="Google Shape;56;p14"/>
          <p:cNvSpPr txBox="1">
            <a:spLocks noGrp="1"/>
          </p:cNvSpPr>
          <p:nvPr>
            <p:ph type="body" idx="1"/>
          </p:nvPr>
        </p:nvSpPr>
        <p:spPr>
          <a:xfrm>
            <a:off x="1143000" y="2695532"/>
            <a:ext cx="6858000" cy="570600"/>
          </a:xfrm>
          <a:prstGeom prst="rect">
            <a:avLst/>
          </a:prstGeom>
          <a:noFill/>
          <a:ln>
            <a:noFill/>
          </a:ln>
        </p:spPr>
        <p:txBody>
          <a:bodyPr spcFirstLastPara="1" wrap="square" lIns="34275" tIns="34275" rIns="34275" bIns="34275" anchor="t" anchorCtr="0">
            <a:noAutofit/>
          </a:bodyPr>
          <a:lstStyle>
            <a:lvl1pPr marL="0" lvl="0" indent="0" algn="l" rtl="0">
              <a:lnSpc>
                <a:spcPct val="120000"/>
              </a:lnSpc>
              <a:spcBef>
                <a:spcPts val="0"/>
              </a:spcBef>
              <a:spcAft>
                <a:spcPts val="0"/>
              </a:spcAft>
              <a:buClr>
                <a:srgbClr val="7F8EA3"/>
              </a:buClr>
              <a:buSzPts val="1400"/>
              <a:buFont typeface="Source Sans Pro"/>
              <a:buNone/>
              <a:defRPr sz="1400">
                <a:solidFill>
                  <a:srgbClr val="FFFFFF"/>
                </a:solidFill>
                <a:latin typeface="Source Sans Pro"/>
                <a:ea typeface="Source Sans Pro"/>
                <a:cs typeface="Source Sans Pro"/>
                <a:sym typeface="Source Sans Pro"/>
              </a:defRPr>
            </a:lvl1pPr>
            <a:lvl2pPr marL="914400" lvl="1"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2pPr>
            <a:lvl3pPr marL="1371600" lvl="2"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3pPr>
            <a:lvl4pPr marL="1828800" lvl="3"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4pPr>
            <a:lvl5pPr marL="2286000" lvl="4"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pic>
        <p:nvPicPr>
          <p:cNvPr id="7" name="Google Shape;182;p39">
            <a:extLst>
              <a:ext uri="{FF2B5EF4-FFF2-40B4-BE49-F238E27FC236}">
                <a16:creationId xmlns:a16="http://schemas.microsoft.com/office/drawing/2014/main" id="{147C3292-CFEC-482A-A778-03475D4E9227}"/>
              </a:ext>
            </a:extLst>
          </p:cNvPr>
          <p:cNvPicPr preferRelativeResize="0"/>
          <p:nvPr userDrawn="1"/>
        </p:nvPicPr>
        <p:blipFill>
          <a:blip r:embed="rId2">
            <a:alphaModFix/>
          </a:blip>
          <a:stretch>
            <a:fillRect/>
          </a:stretch>
        </p:blipFill>
        <p:spPr>
          <a:xfrm>
            <a:off x="6767313" y="4520967"/>
            <a:ext cx="1919475" cy="42738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userDrawn="1">
  <p:cSld name="Two Content">
    <p:spTree>
      <p:nvGrpSpPr>
        <p:cNvPr id="1" name="Shape 72"/>
        <p:cNvGrpSpPr/>
        <p:nvPr/>
      </p:nvGrpSpPr>
      <p:grpSpPr>
        <a:xfrm>
          <a:off x="0" y="0"/>
          <a:ext cx="0" cy="0"/>
          <a:chOff x="0" y="0"/>
          <a:chExt cx="0" cy="0"/>
        </a:xfrm>
      </p:grpSpPr>
      <p:sp>
        <p:nvSpPr>
          <p:cNvPr id="73" name="Google Shape;73;p17"/>
          <p:cNvSpPr txBox="1">
            <a:spLocks noGrp="1"/>
          </p:cNvSpPr>
          <p:nvPr>
            <p:ph type="title" hasCustomPrompt="1"/>
          </p:nvPr>
        </p:nvSpPr>
        <p:spPr>
          <a:xfrm>
            <a:off x="449786" y="514350"/>
            <a:ext cx="7558623"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b="1">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r>
              <a:rPr lang="en-US"/>
              <a:t>Title</a:t>
            </a:r>
            <a:endParaRPr/>
          </a:p>
        </p:txBody>
      </p:sp>
      <p:pic>
        <p:nvPicPr>
          <p:cNvPr id="9" name="Google Shape;189;p40">
            <a:extLst>
              <a:ext uri="{FF2B5EF4-FFF2-40B4-BE49-F238E27FC236}">
                <a16:creationId xmlns:a16="http://schemas.microsoft.com/office/drawing/2014/main" id="{FFB7F7C3-8881-480D-8DBE-89BE34E45E74}"/>
              </a:ext>
            </a:extLst>
          </p:cNvPr>
          <p:cNvPicPr preferRelativeResize="0"/>
          <p:nvPr userDrawn="1"/>
        </p:nvPicPr>
        <p:blipFill>
          <a:blip r:embed="rId2">
            <a:alphaModFix/>
          </a:blip>
          <a:stretch>
            <a:fillRect/>
          </a:stretch>
        </p:blipFill>
        <p:spPr>
          <a:xfrm>
            <a:off x="6767312" y="4472734"/>
            <a:ext cx="1919475" cy="487261"/>
          </a:xfrm>
          <a:prstGeom prst="rect">
            <a:avLst/>
          </a:prstGeom>
          <a:noFill/>
          <a:ln>
            <a:noFill/>
          </a:ln>
        </p:spPr>
      </p:pic>
      <p:sp>
        <p:nvSpPr>
          <p:cNvPr id="10" name="Google Shape;74;p17">
            <a:extLst>
              <a:ext uri="{FF2B5EF4-FFF2-40B4-BE49-F238E27FC236}">
                <a16:creationId xmlns:a16="http://schemas.microsoft.com/office/drawing/2014/main" id="{B125E178-BBE0-4CE5-B261-2B8A8DBCC43A}"/>
              </a:ext>
            </a:extLst>
          </p:cNvPr>
          <p:cNvSpPr txBox="1">
            <a:spLocks noGrp="1"/>
          </p:cNvSpPr>
          <p:nvPr>
            <p:ph type="body" idx="10" hasCustomPrompt="1"/>
          </p:nvPr>
        </p:nvSpPr>
        <p:spPr>
          <a:xfrm>
            <a:off x="449787" y="1154087"/>
            <a:ext cx="7558624" cy="527232"/>
          </a:xfrm>
          <a:prstGeom prst="rect">
            <a:avLst/>
          </a:prstGeom>
          <a:noFill/>
          <a:ln>
            <a:noFill/>
          </a:ln>
        </p:spPr>
        <p:txBody>
          <a:bodyPr spcFirstLastPara="1" wrap="square" lIns="34275" tIns="34275" rIns="34275" bIns="34275" anchor="t" anchorCtr="0">
            <a:noAutofit/>
          </a:bodyPr>
          <a:lstStyle>
            <a:lvl1pPr marL="0" lvl="0" indent="0" algn="l" rtl="0">
              <a:lnSpc>
                <a:spcPct val="120000"/>
              </a:lnSpc>
              <a:spcBef>
                <a:spcPts val="600"/>
              </a:spcBef>
              <a:spcAft>
                <a:spcPts val="0"/>
              </a:spcAft>
              <a:buClr>
                <a:srgbClr val="454454"/>
              </a:buClr>
              <a:buSzPts val="1500"/>
              <a:buFont typeface="Arial"/>
              <a:buNone/>
              <a:defRPr sz="1800" b="1">
                <a:latin typeface="Bitter" panose="020B0604020202020204" charset="0"/>
                <a:ea typeface="Source Sans Pro"/>
                <a:cs typeface="Bitter" panose="020B0604020202020204" charset="0"/>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r>
              <a:rPr lang="en-US" sz="1800" b="1">
                <a:latin typeface="Bitter" panose="020B0604020202020204" charset="0"/>
              </a:rPr>
              <a:t>Subtitle</a:t>
            </a:r>
            <a:endParaRPr/>
          </a:p>
        </p:txBody>
      </p:sp>
      <p:sp>
        <p:nvSpPr>
          <p:cNvPr id="13" name="Google Shape;74;p17">
            <a:extLst>
              <a:ext uri="{FF2B5EF4-FFF2-40B4-BE49-F238E27FC236}">
                <a16:creationId xmlns:a16="http://schemas.microsoft.com/office/drawing/2014/main" id="{CE5312D3-D854-4354-8EDF-5CD195241807}"/>
              </a:ext>
            </a:extLst>
          </p:cNvPr>
          <p:cNvSpPr txBox="1">
            <a:spLocks noGrp="1"/>
          </p:cNvSpPr>
          <p:nvPr>
            <p:ph type="body" idx="1" hasCustomPrompt="1"/>
          </p:nvPr>
        </p:nvSpPr>
        <p:spPr>
          <a:xfrm>
            <a:off x="449786" y="1681319"/>
            <a:ext cx="7543799" cy="2791415"/>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r>
              <a:rPr lang="en-US"/>
              <a:t>Bullet</a:t>
            </a:r>
          </a:p>
          <a:p>
            <a:pPr lvl="1"/>
            <a:r>
              <a:rPr lang="en-US"/>
              <a:t>Sub</a:t>
            </a:r>
          </a:p>
          <a:p>
            <a:pPr lvl="2"/>
            <a:r>
              <a:rPr lang="en-US"/>
              <a:t>Sub-sub</a:t>
            </a:r>
          </a:p>
          <a:p>
            <a:pPr lvl="3"/>
            <a:r>
              <a:rPr lang="en-US"/>
              <a:t>Sub-sub-sub</a:t>
            </a:r>
            <a:endParaRPr/>
          </a:p>
        </p:txBody>
      </p:sp>
      <p:sp>
        <p:nvSpPr>
          <p:cNvPr id="5" name="Text Placeholder 4">
            <a:extLst>
              <a:ext uri="{FF2B5EF4-FFF2-40B4-BE49-F238E27FC236}">
                <a16:creationId xmlns:a16="http://schemas.microsoft.com/office/drawing/2014/main" id="{97C1E0F2-BDF6-4C04-ACED-23C30C91BD7D}"/>
              </a:ext>
            </a:extLst>
          </p:cNvPr>
          <p:cNvSpPr>
            <a:spLocks noGrp="1"/>
          </p:cNvSpPr>
          <p:nvPr>
            <p:ph type="body" sz="quarter" idx="11" hasCustomPrompt="1"/>
          </p:nvPr>
        </p:nvSpPr>
        <p:spPr>
          <a:xfrm>
            <a:off x="449263" y="171450"/>
            <a:ext cx="2220912" cy="333375"/>
          </a:xfrm>
        </p:spPr>
        <p:txBody>
          <a:bodyPr/>
          <a:lstStyle>
            <a:lvl1pPr marL="0">
              <a:defRPr sz="1500" b="1">
                <a:solidFill>
                  <a:srgbClr val="757576"/>
                </a:solidFill>
                <a:latin typeface="Source Sans Pro" panose="020B0503030403020204" pitchFamily="34" charset="0"/>
                <a:ea typeface="Source Sans Pro" panose="020B0503030403020204" pitchFamily="34" charset="0"/>
              </a:defRPr>
            </a:lvl1pPr>
          </a:lstStyle>
          <a:p>
            <a:pPr lvl="0"/>
            <a:r>
              <a:rPr lang="en-US"/>
              <a:t>SUPERTITLE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2" name="Google Shape;52;p13"/>
          <p:cNvSpPr txBox="1">
            <a:spLocks noGrp="1"/>
          </p:cNvSpPr>
          <p:nvPr>
            <p:ph type="body" idx="1"/>
          </p:nvPr>
        </p:nvSpPr>
        <p:spPr>
          <a:xfrm>
            <a:off x="457200" y="1063378"/>
            <a:ext cx="8229600" cy="3565772"/>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1pPr>
            <a:lvl2pPr marL="914400" marR="0" lvl="1"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2pPr>
            <a:lvl3pPr marL="1371600" marR="0" lvl="2"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3pPr>
            <a:lvl4pPr marL="1828800" marR="0" lvl="3"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4pPr>
            <a:lvl5pPr marL="2286000" marR="0" lvl="4"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5pPr>
            <a:lvl6pPr marL="2743200" marR="0" lvl="5"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6pPr>
            <a:lvl7pPr marL="3200400" marR="0" lvl="6"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7pPr>
            <a:lvl8pPr marL="3657600" marR="0" lvl="7"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8pPr>
            <a:lvl9pPr marL="4114800" marR="0" lvl="8"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9pPr>
          </a:lstStyle>
          <a:p>
            <a:endParaRPr/>
          </a:p>
        </p:txBody>
      </p:sp>
      <p:sp>
        <p:nvSpPr>
          <p:cNvPr id="53" name="Google Shape;53;p13"/>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0000"/>
          </a:solidFill>
          <a:latin typeface="Bitter" panose="020B0604020202020204" charset="0"/>
          <a:ea typeface="Bitter" panose="020B060402020202020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Source Sans Pro" panose="020B0503030403020204" pitchFamily="34" charset="0"/>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department-of-veterans-affairs/va.gov-team/blob/master/products/health-care/digital-health-modernization/research/generative-research-study-1/research-findings.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81"/>
        <p:cNvGrpSpPr/>
        <p:nvPr/>
      </p:nvGrpSpPr>
      <p:grpSpPr>
        <a:xfrm>
          <a:off x="0" y="0"/>
          <a:ext cx="0" cy="0"/>
          <a:chOff x="0" y="0"/>
          <a:chExt cx="0" cy="0"/>
        </a:xfrm>
      </p:grpSpPr>
      <p:sp>
        <p:nvSpPr>
          <p:cNvPr id="183" name="Google Shape;183;p39"/>
          <p:cNvSpPr txBox="1">
            <a:spLocks noGrp="1"/>
          </p:cNvSpPr>
          <p:nvPr>
            <p:ph type="title"/>
          </p:nvPr>
        </p:nvSpPr>
        <p:spPr>
          <a:xfrm>
            <a:off x="457194" y="1536651"/>
            <a:ext cx="8310000" cy="1167105"/>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3500" b="1">
                <a:solidFill>
                  <a:srgbClr val="FFFFFF"/>
                </a:solidFill>
              </a:rPr>
              <a:t>MHV + VA.gov Health “Apartment”</a:t>
            </a:r>
            <a:r>
              <a:rPr lang="en" sz="3500" b="1"/>
              <a:t> </a:t>
            </a:r>
            <a:br>
              <a:rPr lang="en" sz="3500" b="1"/>
            </a:br>
            <a:r>
              <a:rPr lang="en" sz="3500">
                <a:solidFill>
                  <a:srgbClr val="FFFFFF"/>
                </a:solidFill>
              </a:rPr>
              <a:t>Q&amp;A</a:t>
            </a:r>
            <a:endParaRPr sz="3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7B1-8C07-4368-9450-37E1B892618C}"/>
              </a:ext>
            </a:extLst>
          </p:cNvPr>
          <p:cNvSpPr>
            <a:spLocks noGrp="1"/>
          </p:cNvSpPr>
          <p:nvPr>
            <p:ph type="title"/>
          </p:nvPr>
        </p:nvSpPr>
        <p:spPr/>
        <p:txBody>
          <a:bodyPr/>
          <a:lstStyle/>
          <a:p>
            <a:r>
              <a:rPr lang="en-US"/>
              <a:t>Intended work</a:t>
            </a:r>
          </a:p>
        </p:txBody>
      </p:sp>
      <p:sp>
        <p:nvSpPr>
          <p:cNvPr id="3" name="Text Placeholder 2">
            <a:extLst>
              <a:ext uri="{FF2B5EF4-FFF2-40B4-BE49-F238E27FC236}">
                <a16:creationId xmlns:a16="http://schemas.microsoft.com/office/drawing/2014/main" id="{1D6FCBCF-7CCA-4F33-B7FC-2435C406A550}"/>
              </a:ext>
            </a:extLst>
          </p:cNvPr>
          <p:cNvSpPr>
            <a:spLocks noGrp="1"/>
          </p:cNvSpPr>
          <p:nvPr>
            <p:ph type="body" idx="10"/>
          </p:nvPr>
        </p:nvSpPr>
        <p:spPr>
          <a:xfrm>
            <a:off x="449786" y="1154087"/>
            <a:ext cx="7659497" cy="527232"/>
          </a:xfrm>
        </p:spPr>
        <p:txBody>
          <a:bodyPr/>
          <a:lstStyle/>
          <a:p>
            <a:r>
              <a:rPr lang="en-US"/>
              <a:t>Some work needs more planning and validation before it’s actionable.</a:t>
            </a:r>
          </a:p>
        </p:txBody>
      </p:sp>
      <p:sp>
        <p:nvSpPr>
          <p:cNvPr id="4" name="Text Placeholder 3">
            <a:extLst>
              <a:ext uri="{FF2B5EF4-FFF2-40B4-BE49-F238E27FC236}">
                <a16:creationId xmlns:a16="http://schemas.microsoft.com/office/drawing/2014/main" id="{CA7A1384-AB0B-402D-A697-33B426C8F64E}"/>
              </a:ext>
            </a:extLst>
          </p:cNvPr>
          <p:cNvSpPr>
            <a:spLocks noGrp="1"/>
          </p:cNvSpPr>
          <p:nvPr>
            <p:ph type="body" idx="1"/>
          </p:nvPr>
        </p:nvSpPr>
        <p:spPr>
          <a:xfrm>
            <a:off x="449786" y="1681319"/>
            <a:ext cx="6416235" cy="2791415"/>
          </a:xfrm>
        </p:spPr>
        <p:txBody>
          <a:bodyPr/>
          <a:lstStyle/>
          <a:p>
            <a:pPr marL="476250" indent="-342900">
              <a:buFont typeface="+mj-lt"/>
              <a:buAutoNum type="arabicPeriod"/>
            </a:pPr>
            <a:r>
              <a:rPr lang="en-US"/>
              <a:t>Adopt formal, shared success metrics.</a:t>
            </a:r>
          </a:p>
          <a:p>
            <a:pPr marL="476250" indent="-342900">
              <a:buFont typeface="+mj-lt"/>
              <a:buAutoNum type="arabicPeriod"/>
            </a:pPr>
            <a:r>
              <a:rPr lang="en-US"/>
              <a:t>Shift or rebuild Secure Message, Prescription Refill and Medical Records functionality in the “apartment.” </a:t>
            </a:r>
          </a:p>
          <a:p>
            <a:pPr marL="476250" indent="-342900">
              <a:buFont typeface="+mj-lt"/>
              <a:buAutoNum type="arabicPeriod"/>
            </a:pPr>
            <a:r>
              <a:rPr lang="en-US"/>
              <a:t>Opt-in beta test for MHV users of those products.</a:t>
            </a:r>
          </a:p>
          <a:p>
            <a:pPr marL="476250" indent="-342900">
              <a:buFont typeface="+mj-lt"/>
              <a:buAutoNum type="arabicPeriod"/>
            </a:pPr>
            <a:r>
              <a:rPr lang="en-US"/>
              <a:t>Opt-out beta test for MHV users of those products.</a:t>
            </a:r>
          </a:p>
          <a:p>
            <a:pPr marL="476250" indent="-342900">
              <a:buFont typeface="+mj-lt"/>
              <a:buAutoNum type="arabicPeriod"/>
            </a:pPr>
            <a:r>
              <a:rPr lang="en-US"/>
              <a:t>Formally launch the MHV apartment on VA.gov (and deactivate non-apartment instances of those products).</a:t>
            </a:r>
          </a:p>
          <a:p>
            <a:pPr marL="476250" indent="-342900">
              <a:buFont typeface="+mj-lt"/>
              <a:buAutoNum type="arabicPeriod"/>
            </a:pPr>
            <a:endParaRPr lang="en-US"/>
          </a:p>
          <a:p>
            <a:pPr marL="133350" indent="0">
              <a:buNone/>
            </a:pPr>
            <a:r>
              <a:rPr lang="en-US"/>
              <a:t>Making this actionable requires (a) learnings from shipping the “apartment” section and (b) your help with planning. </a:t>
            </a:r>
          </a:p>
          <a:p>
            <a:endParaRPr lang="en-US"/>
          </a:p>
        </p:txBody>
      </p:sp>
      <p:sp>
        <p:nvSpPr>
          <p:cNvPr id="5" name="Text Placeholder 4">
            <a:extLst>
              <a:ext uri="{FF2B5EF4-FFF2-40B4-BE49-F238E27FC236}">
                <a16:creationId xmlns:a16="http://schemas.microsoft.com/office/drawing/2014/main" id="{1B161539-95E5-4F61-A150-B58A15CFCCBB}"/>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219886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543F7972-91CB-4931-B7BF-9697B9D7908A}"/>
              </a:ext>
            </a:extLst>
          </p:cNvPr>
          <p:cNvPicPr>
            <a:picLocks noChangeAspect="1"/>
          </p:cNvPicPr>
          <p:nvPr/>
        </p:nvPicPr>
        <p:blipFill>
          <a:blip r:embed="rId3"/>
          <a:stretch>
            <a:fillRect/>
          </a:stretch>
        </p:blipFill>
        <p:spPr>
          <a:xfrm>
            <a:off x="4977687" y="1683402"/>
            <a:ext cx="2220977" cy="2815124"/>
          </a:xfrm>
          <a:prstGeom prst="rect">
            <a:avLst/>
          </a:prstGeom>
        </p:spPr>
      </p:pic>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Envisioned work</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a:xfrm>
            <a:off x="449787" y="1100922"/>
            <a:ext cx="7558624" cy="527232"/>
          </a:xfrm>
        </p:spPr>
        <p:txBody>
          <a:bodyPr/>
          <a:lstStyle/>
          <a:p>
            <a:r>
              <a:rPr lang="en-US"/>
              <a:t>Our North Star is having all health web tools in the “apartment.”</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a:xfrm>
            <a:off x="449786" y="1660053"/>
            <a:ext cx="4292335" cy="2791415"/>
          </a:xfrm>
        </p:spPr>
        <p:txBody>
          <a:bodyPr/>
          <a:lstStyle/>
          <a:p>
            <a:r>
              <a:rPr lang="en-US"/>
              <a:t>Our goal is an accessible, usable, discoverable </a:t>
            </a:r>
            <a:br>
              <a:rPr lang="en-US"/>
            </a:br>
            <a:r>
              <a:rPr lang="en-US"/>
              <a:t>My HealtheVet-branded section of VA.gov that contains all web health tools. </a:t>
            </a:r>
          </a:p>
          <a:p>
            <a:r>
              <a:rPr lang="en-US"/>
              <a:t>We intend for teams who own those tools now to help move them to VA.gov and continue to own them afterwards. </a:t>
            </a:r>
          </a:p>
          <a:p>
            <a:r>
              <a:rPr lang="en-US"/>
              <a:t>This will never be fully true — the VA is too big for perfect consolidation — but will help us decide what work to plan and how.</a:t>
            </a:r>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322635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DA9C49-27ED-4753-AA03-9890DCF38958}"/>
              </a:ext>
            </a:extLst>
          </p:cNvPr>
          <p:cNvSpPr/>
          <p:nvPr/>
        </p:nvSpPr>
        <p:spPr>
          <a:xfrm>
            <a:off x="5477765" y="3600223"/>
            <a:ext cx="2655582" cy="778379"/>
          </a:xfrm>
          <a:prstGeom prst="rect">
            <a:avLst/>
          </a:prstGeom>
          <a:solidFill>
            <a:srgbClr val="CCECF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5F74D-1445-449A-B169-FDEFF2C80493}"/>
              </a:ext>
            </a:extLst>
          </p:cNvPr>
          <p:cNvSpPr>
            <a:spLocks noGrp="1"/>
          </p:cNvSpPr>
          <p:nvPr>
            <p:ph type="title"/>
          </p:nvPr>
        </p:nvSpPr>
        <p:spPr/>
        <p:txBody>
          <a:bodyPr/>
          <a:lstStyle/>
          <a:p>
            <a:r>
              <a:rPr lang="en-US"/>
              <a:t>What success looks like</a:t>
            </a:r>
          </a:p>
        </p:txBody>
      </p:sp>
      <p:sp>
        <p:nvSpPr>
          <p:cNvPr id="3" name="Text Placeholder 2">
            <a:extLst>
              <a:ext uri="{FF2B5EF4-FFF2-40B4-BE49-F238E27FC236}">
                <a16:creationId xmlns:a16="http://schemas.microsoft.com/office/drawing/2014/main" id="{D653E2E0-6B69-41F7-A1EE-62AD6AA0C420}"/>
              </a:ext>
            </a:extLst>
          </p:cNvPr>
          <p:cNvSpPr>
            <a:spLocks noGrp="1"/>
          </p:cNvSpPr>
          <p:nvPr>
            <p:ph type="body" idx="10"/>
          </p:nvPr>
        </p:nvSpPr>
        <p:spPr>
          <a:xfrm>
            <a:off x="449787" y="1154087"/>
            <a:ext cx="2710508" cy="527232"/>
          </a:xfrm>
        </p:spPr>
        <p:txBody>
          <a:bodyPr/>
          <a:lstStyle/>
          <a:p>
            <a:r>
              <a:rPr lang="en-US"/>
              <a:t>Planned work → </a:t>
            </a:r>
          </a:p>
        </p:txBody>
      </p:sp>
      <p:sp>
        <p:nvSpPr>
          <p:cNvPr id="5" name="Text Placeholder 4">
            <a:extLst>
              <a:ext uri="{FF2B5EF4-FFF2-40B4-BE49-F238E27FC236}">
                <a16:creationId xmlns:a16="http://schemas.microsoft.com/office/drawing/2014/main" id="{7B17C200-B66A-471C-B13C-90BAC9DB7EE1}"/>
              </a:ext>
            </a:extLst>
          </p:cNvPr>
          <p:cNvSpPr>
            <a:spLocks noGrp="1"/>
          </p:cNvSpPr>
          <p:nvPr>
            <p:ph type="body" sz="quarter" idx="11"/>
          </p:nvPr>
        </p:nvSpPr>
        <p:spPr/>
        <p:txBody>
          <a:bodyPr/>
          <a:lstStyle/>
          <a:p>
            <a:r>
              <a:rPr lang="en-US"/>
              <a:t>HOW</a:t>
            </a:r>
          </a:p>
        </p:txBody>
      </p:sp>
      <p:sp>
        <p:nvSpPr>
          <p:cNvPr id="9" name="Text Placeholder 2">
            <a:extLst>
              <a:ext uri="{FF2B5EF4-FFF2-40B4-BE49-F238E27FC236}">
                <a16:creationId xmlns:a16="http://schemas.microsoft.com/office/drawing/2014/main" id="{643179BE-4BDB-4C84-B55C-DDE65B0DA2E5}"/>
              </a:ext>
            </a:extLst>
          </p:cNvPr>
          <p:cNvSpPr txBox="1">
            <a:spLocks/>
          </p:cNvSpPr>
          <p:nvPr/>
        </p:nvSpPr>
        <p:spPr>
          <a:xfrm>
            <a:off x="2974110" y="1154087"/>
            <a:ext cx="2524326" cy="527232"/>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0" marR="0" lvl="0" indent="0" algn="l" rtl="0">
              <a:lnSpc>
                <a:spcPct val="120000"/>
              </a:lnSpc>
              <a:spcBef>
                <a:spcPts val="600"/>
              </a:spcBef>
              <a:spcAft>
                <a:spcPts val="0"/>
              </a:spcAft>
              <a:buClr>
                <a:srgbClr val="454454"/>
              </a:buClr>
              <a:buSzPts val="1500"/>
              <a:buFont typeface="Arial"/>
              <a:buNone/>
              <a:defRPr sz="1800" b="1" i="0" u="none" strike="noStrike" cap="none">
                <a:solidFill>
                  <a:srgbClr val="454454"/>
                </a:solidFill>
                <a:latin typeface="Bitter" panose="020B0604020202020204" charset="0"/>
                <a:ea typeface="Source Sans Pro"/>
                <a:cs typeface="Bitter" panose="020B0604020202020204" charset="0"/>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r>
              <a:rPr lang="en-US"/>
              <a:t>Intended work →</a:t>
            </a:r>
          </a:p>
        </p:txBody>
      </p:sp>
      <p:sp>
        <p:nvSpPr>
          <p:cNvPr id="10" name="Text Placeholder 2">
            <a:extLst>
              <a:ext uri="{FF2B5EF4-FFF2-40B4-BE49-F238E27FC236}">
                <a16:creationId xmlns:a16="http://schemas.microsoft.com/office/drawing/2014/main" id="{E2316B32-0168-4DAA-AD93-DACC3C20FCDB}"/>
              </a:ext>
            </a:extLst>
          </p:cNvPr>
          <p:cNvSpPr txBox="1">
            <a:spLocks/>
          </p:cNvSpPr>
          <p:nvPr/>
        </p:nvSpPr>
        <p:spPr>
          <a:xfrm>
            <a:off x="5498433" y="1164124"/>
            <a:ext cx="2362204" cy="527232"/>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0" marR="0" lvl="0" indent="0" algn="l" rtl="0">
              <a:lnSpc>
                <a:spcPct val="120000"/>
              </a:lnSpc>
              <a:spcBef>
                <a:spcPts val="600"/>
              </a:spcBef>
              <a:spcAft>
                <a:spcPts val="0"/>
              </a:spcAft>
              <a:buClr>
                <a:srgbClr val="454454"/>
              </a:buClr>
              <a:buSzPts val="1500"/>
              <a:buFont typeface="Arial"/>
              <a:buNone/>
              <a:defRPr sz="1800" b="1" i="0" u="none" strike="noStrike" cap="none">
                <a:solidFill>
                  <a:srgbClr val="454454"/>
                </a:solidFill>
                <a:latin typeface="Bitter" panose="020B0604020202020204" charset="0"/>
                <a:ea typeface="Source Sans Pro"/>
                <a:cs typeface="Bitter" panose="020B0604020202020204" charset="0"/>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r>
              <a:rPr lang="en-US"/>
              <a:t>Envisioned work</a:t>
            </a:r>
          </a:p>
        </p:txBody>
      </p:sp>
      <p:sp>
        <p:nvSpPr>
          <p:cNvPr id="11" name="Text Placeholder 3">
            <a:extLst>
              <a:ext uri="{FF2B5EF4-FFF2-40B4-BE49-F238E27FC236}">
                <a16:creationId xmlns:a16="http://schemas.microsoft.com/office/drawing/2014/main" id="{768B872C-0C83-4AE3-868C-9E2A97822F99}"/>
              </a:ext>
            </a:extLst>
          </p:cNvPr>
          <p:cNvSpPr>
            <a:spLocks noGrp="1"/>
          </p:cNvSpPr>
          <p:nvPr>
            <p:ph type="body" idx="1"/>
          </p:nvPr>
        </p:nvSpPr>
        <p:spPr>
          <a:xfrm>
            <a:off x="449787" y="1681319"/>
            <a:ext cx="2524323" cy="2791415"/>
          </a:xfrm>
        </p:spPr>
        <p:txBody>
          <a:bodyPr/>
          <a:lstStyle/>
          <a:p>
            <a:pPr fontAlgn="base"/>
            <a:r>
              <a:rPr lang="en-US"/>
              <a:t>The apartment vision is tested with Veterans</a:t>
            </a:r>
          </a:p>
          <a:p>
            <a:pPr fontAlgn="base"/>
            <a:r>
              <a:rPr lang="en-US"/>
              <a:t>Web appointments are consolidated into VAOS</a:t>
            </a:r>
          </a:p>
          <a:p>
            <a:pPr fontAlgn="base"/>
            <a:r>
              <a:rPr lang="en-US"/>
              <a:t>High-quality learnings help OCC and OCTO plan the next phase of work</a:t>
            </a:r>
          </a:p>
          <a:p>
            <a:pPr marL="133350" indent="0" fontAlgn="base">
              <a:buNone/>
            </a:pPr>
            <a:endParaRPr lang="en-US"/>
          </a:p>
        </p:txBody>
      </p:sp>
      <p:sp>
        <p:nvSpPr>
          <p:cNvPr id="12" name="Text Placeholder 3">
            <a:extLst>
              <a:ext uri="{FF2B5EF4-FFF2-40B4-BE49-F238E27FC236}">
                <a16:creationId xmlns:a16="http://schemas.microsoft.com/office/drawing/2014/main" id="{A2AD30B2-CDD0-4998-BE40-C2CEB84F34D7}"/>
              </a:ext>
            </a:extLst>
          </p:cNvPr>
          <p:cNvSpPr txBox="1">
            <a:spLocks/>
          </p:cNvSpPr>
          <p:nvPr/>
        </p:nvSpPr>
        <p:spPr>
          <a:xfrm>
            <a:off x="2966935" y="1691356"/>
            <a:ext cx="2524323" cy="2791415"/>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fontAlgn="base"/>
            <a:r>
              <a:rPr lang="en-US"/>
              <a:t>OCC and OCTO migrate Secure Message, Prescription Refill and Blue Button into the apartment together</a:t>
            </a:r>
          </a:p>
          <a:p>
            <a:pPr fontAlgn="base"/>
            <a:r>
              <a:rPr lang="en-US"/>
              <a:t>Success metrics are defined and tracked</a:t>
            </a:r>
          </a:p>
          <a:p>
            <a:pPr fontAlgn="base"/>
            <a:r>
              <a:rPr lang="en-US"/>
              <a:t>OCC owns and runs its health products (in the apartment, on VA.gov)</a:t>
            </a:r>
          </a:p>
          <a:p>
            <a:pPr marL="133350" indent="0" fontAlgn="base">
              <a:buFont typeface="Arial"/>
              <a:buNone/>
            </a:pPr>
            <a:endParaRPr lang="en-US"/>
          </a:p>
          <a:p>
            <a:pPr marL="133350" indent="0" fontAlgn="base">
              <a:buFont typeface="Arial"/>
              <a:buNone/>
            </a:pPr>
            <a:endParaRPr lang="en-US"/>
          </a:p>
        </p:txBody>
      </p:sp>
      <p:sp>
        <p:nvSpPr>
          <p:cNvPr id="13" name="Text Placeholder 3">
            <a:extLst>
              <a:ext uri="{FF2B5EF4-FFF2-40B4-BE49-F238E27FC236}">
                <a16:creationId xmlns:a16="http://schemas.microsoft.com/office/drawing/2014/main" id="{B00268AF-5AB7-4E6D-952D-1046532B9542}"/>
              </a:ext>
            </a:extLst>
          </p:cNvPr>
          <p:cNvSpPr txBox="1">
            <a:spLocks/>
          </p:cNvSpPr>
          <p:nvPr/>
        </p:nvSpPr>
        <p:spPr>
          <a:xfrm>
            <a:off x="5484083" y="1701393"/>
            <a:ext cx="2524323" cy="2791415"/>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fontAlgn="base"/>
            <a:r>
              <a:rPr lang="en-US"/>
              <a:t>Cerner and Community Care are integrated</a:t>
            </a:r>
          </a:p>
          <a:p>
            <a:pPr fontAlgn="base"/>
            <a:r>
              <a:rPr lang="en-US"/>
              <a:t>Health content from MHV and VA.gov is integrated</a:t>
            </a:r>
          </a:p>
          <a:p>
            <a:pPr fontAlgn="base"/>
            <a:endParaRPr lang="en-US"/>
          </a:p>
          <a:p>
            <a:pPr marL="133350" indent="0" fontAlgn="base">
              <a:buNone/>
            </a:pPr>
            <a:r>
              <a:rPr lang="en-US"/>
              <a:t>Success: Veterans go to one place to manage health.</a:t>
            </a:r>
          </a:p>
          <a:p>
            <a:pPr marL="133350" indent="0" fontAlgn="base">
              <a:buNone/>
            </a:pPr>
            <a:endParaRPr lang="en-US"/>
          </a:p>
          <a:p>
            <a:pPr marL="133350" indent="0" fontAlgn="base">
              <a:buFont typeface="Arial"/>
              <a:buNone/>
            </a:pPr>
            <a:endParaRPr lang="en-US"/>
          </a:p>
          <a:p>
            <a:pPr marL="133350" indent="0" fontAlgn="base">
              <a:buFont typeface="Arial"/>
              <a:buNone/>
            </a:pPr>
            <a:endParaRPr lang="en-US"/>
          </a:p>
        </p:txBody>
      </p:sp>
    </p:spTree>
    <p:extLst>
      <p:ext uri="{BB962C8B-B14F-4D97-AF65-F5344CB8AC3E}">
        <p14:creationId xmlns:p14="http://schemas.microsoft.com/office/powerpoint/2010/main" val="47716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A balanced team</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p:txBody>
          <a:bodyPr/>
          <a:lstStyle/>
          <a:p>
            <a:r>
              <a:rPr lang="en-US"/>
              <a:t>The team that builds the apartment will set us on a new path.</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a:xfrm>
            <a:off x="449787" y="1681319"/>
            <a:ext cx="6336024" cy="2791415"/>
          </a:xfrm>
        </p:spPr>
        <p:txBody>
          <a:bodyPr/>
          <a:lstStyle/>
          <a:p>
            <a:r>
              <a:rPr lang="en-US"/>
              <a:t>Toward more integrated teams</a:t>
            </a:r>
          </a:p>
          <a:p>
            <a:pPr lvl="1"/>
            <a:r>
              <a:rPr lang="en-US"/>
              <a:t>OCC and OCTO people working full-time on the same team</a:t>
            </a:r>
          </a:p>
          <a:p>
            <a:pPr lvl="1"/>
            <a:r>
              <a:rPr lang="en-US"/>
              <a:t>Engineering, product and design making major decisions together</a:t>
            </a:r>
          </a:p>
          <a:p>
            <a:r>
              <a:rPr lang="en-US"/>
              <a:t>Toward more empowered teams</a:t>
            </a:r>
          </a:p>
          <a:p>
            <a:pPr lvl="1"/>
            <a:r>
              <a:rPr lang="en-US"/>
              <a:t>The apartment vision is a goal, not a spec</a:t>
            </a:r>
          </a:p>
          <a:p>
            <a:pPr lvl="1"/>
            <a:r>
              <a:rPr lang="en-US"/>
              <a:t>The same team will do detailed UI/UX design, technical architecture, release planning, and build and run the apartment</a:t>
            </a:r>
          </a:p>
          <a:p>
            <a:r>
              <a:rPr lang="en-US"/>
              <a:t>Toward a unified Veteran health experience in the My HealtheVet “apartment” on VA.gov</a:t>
            </a:r>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24094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How MHV is helping</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p:txBody>
          <a:bodyPr/>
          <a:lstStyle/>
          <a:p>
            <a:r>
              <a:rPr lang="en-US"/>
              <a:t>In the current program increment: </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a:xfrm>
            <a:off x="449787" y="1681319"/>
            <a:ext cx="6336024" cy="2791415"/>
          </a:xfrm>
        </p:spPr>
        <p:txBody>
          <a:bodyPr/>
          <a:lstStyle/>
          <a:p>
            <a:pPr marL="476250" indent="-342900">
              <a:buFont typeface="+mj-lt"/>
              <a:buAutoNum type="arabicPeriod"/>
            </a:pPr>
            <a:r>
              <a:rPr lang="en-US"/>
              <a:t>The MHV Appointments and VA Online Scheduling (VAOS) teams are analyzing together how to consolidate into VAOS</a:t>
            </a:r>
          </a:p>
          <a:p>
            <a:pPr marL="476250" indent="-342900">
              <a:buFont typeface="+mj-lt"/>
              <a:buAutoNum type="arabicPeriod"/>
            </a:pPr>
            <a:r>
              <a:rPr lang="en-US"/>
              <a:t>The MHV Appointments and VA Notify teams are analyzing together how to consolidate appointment-related notifications into VA Notify</a:t>
            </a:r>
          </a:p>
          <a:p>
            <a:pPr marL="476250" indent="-342900">
              <a:buFont typeface="+mj-lt"/>
              <a:buAutoNum type="arabicPeriod"/>
            </a:pPr>
            <a:r>
              <a:rPr lang="en-US"/>
              <a:t>MHV teams are making it more likely Veterans who sign into MHV can visit VA.gov without signing in again (as well as a related effort to combine MHV’s and </a:t>
            </a:r>
            <a:r>
              <a:rPr lang="en-US" err="1"/>
              <a:t>VA.gov’s</a:t>
            </a:r>
            <a:r>
              <a:rPr lang="en-US"/>
              <a:t> Terms of Service)</a:t>
            </a:r>
          </a:p>
          <a:p>
            <a:pPr marL="476250" indent="-342900">
              <a:buFont typeface="+mj-lt"/>
              <a:buAutoNum type="arabicPeriod"/>
            </a:pPr>
            <a:endParaRPr lang="en-US"/>
          </a:p>
          <a:p>
            <a:pPr marL="476250" indent="-342900">
              <a:buFont typeface="+mj-lt"/>
              <a:buAutoNum type="arabicPeriod"/>
            </a:pPr>
            <a:endParaRPr lang="en-US"/>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426721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Questions?</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p:txBody>
          <a:bodyPr/>
          <a:lstStyle/>
          <a:p>
            <a:r>
              <a:rPr lang="en-US"/>
              <a:t>How MHV is helping in the current program increment: </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a:xfrm>
            <a:off x="449787" y="1681319"/>
            <a:ext cx="6336024" cy="2791415"/>
          </a:xfrm>
        </p:spPr>
        <p:txBody>
          <a:bodyPr/>
          <a:lstStyle/>
          <a:p>
            <a:pPr marL="476250" indent="-342900">
              <a:buFont typeface="+mj-lt"/>
              <a:buAutoNum type="arabicPeriod"/>
            </a:pPr>
            <a:r>
              <a:rPr lang="en-US"/>
              <a:t>The MHV Appointments and VA Online Scheduling (VAOS) teams are analyzing together how to consolidate into VAOS</a:t>
            </a:r>
          </a:p>
          <a:p>
            <a:pPr marL="476250" indent="-342900">
              <a:buFont typeface="+mj-lt"/>
              <a:buAutoNum type="arabicPeriod"/>
            </a:pPr>
            <a:r>
              <a:rPr lang="en-US"/>
              <a:t>The MHV Appointments and VA Notify teams are analyzing together how to consolidate appointment-related notifications into VA Notify</a:t>
            </a:r>
          </a:p>
          <a:p>
            <a:pPr marL="476250" indent="-342900">
              <a:buFont typeface="+mj-lt"/>
              <a:buAutoNum type="arabicPeriod"/>
            </a:pPr>
            <a:r>
              <a:rPr lang="en-US"/>
              <a:t>MHV teams are making it more likely Veterans who sign into MHV can visit VA.gov without signing in again (as well as a related effort to combine MHV’s and </a:t>
            </a:r>
            <a:r>
              <a:rPr lang="en-US" err="1"/>
              <a:t>VA.gov’s</a:t>
            </a:r>
            <a:r>
              <a:rPr lang="en-US"/>
              <a:t> Terms of Service)</a:t>
            </a:r>
          </a:p>
          <a:p>
            <a:pPr marL="476250" indent="-342900">
              <a:buFont typeface="+mj-lt"/>
              <a:buAutoNum type="arabicPeriod"/>
            </a:pPr>
            <a:endParaRPr lang="en-US"/>
          </a:p>
          <a:p>
            <a:pPr marL="476250" indent="-342900">
              <a:buFont typeface="+mj-lt"/>
              <a:buAutoNum type="arabicPeriod"/>
            </a:pPr>
            <a:endParaRPr lang="en-US"/>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4117233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9CEAA-6563-4811-A155-2AE7BE5C79FC}"/>
              </a:ext>
            </a:extLst>
          </p:cNvPr>
          <p:cNvSpPr>
            <a:spLocks noGrp="1"/>
          </p:cNvSpPr>
          <p:nvPr>
            <p:ph type="title"/>
          </p:nvPr>
        </p:nvSpPr>
        <p:spPr/>
        <p:txBody>
          <a:bodyPr/>
          <a:lstStyle/>
          <a:p>
            <a:r>
              <a:rPr lang="en-US"/>
              <a:t>Appendix</a:t>
            </a:r>
          </a:p>
        </p:txBody>
      </p:sp>
      <p:sp>
        <p:nvSpPr>
          <p:cNvPr id="5" name="Text Placeholder 4">
            <a:extLst>
              <a:ext uri="{FF2B5EF4-FFF2-40B4-BE49-F238E27FC236}">
                <a16:creationId xmlns:a16="http://schemas.microsoft.com/office/drawing/2014/main" id="{F64A93EF-0207-4CC2-BF5E-FD9CB2D1F1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37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How the MHV team can help</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p:txBody>
          <a:bodyPr/>
          <a:lstStyle/>
          <a:p>
            <a:r>
              <a:rPr lang="en-US"/>
              <a:t>Why these things?</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a:xfrm>
            <a:off x="449787" y="1681319"/>
            <a:ext cx="6336024" cy="2791415"/>
          </a:xfrm>
        </p:spPr>
        <p:txBody>
          <a:bodyPr/>
          <a:lstStyle/>
          <a:p>
            <a:pPr marL="476250" indent="-342900">
              <a:buFont typeface="+mj-lt"/>
              <a:buAutoNum type="arabicPeriod"/>
            </a:pPr>
            <a:r>
              <a:rPr lang="en-US"/>
              <a:t>VAOS: Leadership committed to consolidating appointments into VAOS. Our effort is higher-leverage figuring out how to do that well than continuing to iterate on MHV’s appointments product.</a:t>
            </a:r>
          </a:p>
          <a:p>
            <a:pPr marL="476250" indent="-342900">
              <a:buFont typeface="+mj-lt"/>
              <a:buAutoNum type="arabicPeriod"/>
            </a:pPr>
            <a:r>
              <a:rPr lang="en-US"/>
              <a:t>Notifications: Awesome, centralized notifications are a key driver of Veteran value in the apartment vision. This will help us implement them in a way that maximizes value and minimizes duplicate notifications.</a:t>
            </a:r>
          </a:p>
          <a:p>
            <a:pPr marL="476250" indent="-342900">
              <a:buFont typeface="+mj-lt"/>
              <a:buAutoNum type="arabicPeriod"/>
            </a:pPr>
            <a:r>
              <a:rPr lang="en-US"/>
              <a:t>Staffing: The apartment — and our partnership — will be more successful if the team that designs and builds it includes people who understand the products that will be moved into it, and are invested in the continued success of those products. </a:t>
            </a:r>
          </a:p>
          <a:p>
            <a:pPr marL="476250" indent="-342900">
              <a:buFont typeface="+mj-lt"/>
              <a:buAutoNum type="arabicPeriod"/>
            </a:pPr>
            <a:endParaRPr lang="en-US"/>
          </a:p>
          <a:p>
            <a:pPr marL="476250" indent="-342900">
              <a:buFont typeface="+mj-lt"/>
              <a:buAutoNum type="arabicPeriod"/>
            </a:pPr>
            <a:endParaRPr lang="en-US"/>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323972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Potential metrics (ROUGH DRAFT ONLY)</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p:txBody>
          <a:bodyPr/>
          <a:lstStyle/>
          <a:p>
            <a:r>
              <a:rPr lang="en-US"/>
              <a:t>How will we know if we are succeeding? </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p:txBody>
          <a:bodyPr/>
          <a:lstStyle/>
          <a:p>
            <a:pPr marL="476250" indent="-342900">
              <a:buFont typeface="+mj-lt"/>
              <a:buAutoNum type="arabicPeriod"/>
            </a:pPr>
            <a:r>
              <a:rPr lang="en-US"/>
              <a:t>The proportion of Veterans using VA.gov OR MHV monthly does not decrease</a:t>
            </a:r>
          </a:p>
          <a:p>
            <a:pPr marL="476250" indent="-342900">
              <a:buFont typeface="+mj-lt"/>
              <a:buAutoNum type="arabicPeriod"/>
            </a:pPr>
            <a:r>
              <a:rPr lang="en-US"/>
              <a:t>The proportion of Veterans using VA.gov AND MHV monthly decreases</a:t>
            </a:r>
          </a:p>
          <a:p>
            <a:pPr marL="476250" indent="-342900">
              <a:buFont typeface="+mj-lt"/>
              <a:buAutoNum type="arabicPeriod"/>
            </a:pPr>
            <a:r>
              <a:rPr lang="en-US"/>
              <a:t>Within 6 months of moving, each product moved into the apartment</a:t>
            </a:r>
          </a:p>
          <a:p>
            <a:pPr marL="933450" lvl="1" indent="-342900">
              <a:buFont typeface="+mj-lt"/>
              <a:buAutoNum type="alphaLcPeriod"/>
            </a:pPr>
            <a:r>
              <a:rPr lang="en-US"/>
              <a:t>Scores higher on [accessibility index] </a:t>
            </a:r>
          </a:p>
          <a:p>
            <a:pPr marL="933450" lvl="1" indent="-342900">
              <a:buFont typeface="+mj-lt"/>
              <a:buAutoNum type="alphaLcPeriod"/>
            </a:pPr>
            <a:r>
              <a:rPr lang="en-US"/>
              <a:t>Has the same or more monthly active users</a:t>
            </a:r>
          </a:p>
          <a:p>
            <a:pPr marL="933450" lvl="1" indent="-342900">
              <a:buFont typeface="+mj-lt"/>
              <a:buAutoNum type="alphaLcPeriod"/>
            </a:pPr>
            <a:r>
              <a:rPr lang="en-US"/>
              <a:t>Causes the same or less contact center support volume per user</a:t>
            </a:r>
          </a:p>
          <a:p>
            <a:pPr marL="933450" lvl="1" indent="-342900">
              <a:buFont typeface="+mj-lt"/>
              <a:buAutoNum type="alphaLcPeriod"/>
            </a:pPr>
            <a:r>
              <a:rPr lang="en-US"/>
              <a:t>Has the same or lower story cycle time</a:t>
            </a:r>
          </a:p>
          <a:p>
            <a:pPr marL="133350" indent="0">
              <a:buNone/>
            </a:pPr>
            <a:endParaRPr lang="en-US"/>
          </a:p>
          <a:p>
            <a:pPr marL="476250" indent="-342900">
              <a:buFont typeface="+mj-lt"/>
              <a:buAutoNum type="arabicPeriod"/>
            </a:pPr>
            <a:endParaRPr lang="en-US"/>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202321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Why was the planned work planned first?</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p:txBody>
          <a:bodyPr/>
          <a:lstStyle/>
          <a:p>
            <a:r>
              <a:rPr lang="en-US"/>
              <a:t>Get real-world feedback before jumping in headfirst.</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a:xfrm>
            <a:off x="449786" y="1681319"/>
            <a:ext cx="6362797" cy="2791415"/>
          </a:xfrm>
        </p:spPr>
        <p:txBody>
          <a:bodyPr/>
          <a:lstStyle/>
          <a:p>
            <a:pPr marL="476250" indent="-342900">
              <a:buFont typeface="+mj-lt"/>
              <a:buAutoNum type="arabicPeriod"/>
            </a:pPr>
            <a:r>
              <a:rPr lang="en-US"/>
              <a:t>Validate the design with real user feedback, not “testing.”</a:t>
            </a:r>
          </a:p>
          <a:p>
            <a:pPr marL="476250" indent="-342900">
              <a:buFont typeface="+mj-lt"/>
              <a:buAutoNum type="arabicPeriod"/>
            </a:pPr>
            <a:r>
              <a:rPr lang="en-US" err="1"/>
              <a:t>VA.gov’s</a:t>
            </a:r>
            <a:r>
              <a:rPr lang="en-US"/>
              <a:t> information architecture and navigation need love before they’re ready.  </a:t>
            </a:r>
          </a:p>
          <a:p>
            <a:pPr marL="476250" indent="-342900">
              <a:buFont typeface="+mj-lt"/>
              <a:buAutoNum type="arabicPeriod"/>
            </a:pPr>
            <a:r>
              <a:rPr lang="en-US"/>
              <a:t>Creating the “apartment” before we move products onto VA.gov means products can move asynchronously. This simplifies planning, a lot.</a:t>
            </a:r>
          </a:p>
          <a:p>
            <a:pPr marL="476250" indent="-342900">
              <a:buFont typeface="+mj-lt"/>
              <a:buAutoNum type="arabicPeriod"/>
            </a:pPr>
            <a:r>
              <a:rPr lang="en-US"/>
              <a:t>Moving products from MHV to VA.gov will succeed only with your input, which you have not yet had the chance to provide.</a:t>
            </a:r>
          </a:p>
          <a:p>
            <a:pPr marL="476250" indent="-342900">
              <a:buFont typeface="+mj-lt"/>
              <a:buAutoNum type="arabicPeriod"/>
            </a:pPr>
            <a:endParaRPr lang="en-US"/>
          </a:p>
          <a:p>
            <a:pPr marL="476250" indent="-342900">
              <a:buFont typeface="+mj-lt"/>
              <a:buAutoNum type="arabicPeriod"/>
            </a:pPr>
            <a:endParaRPr lang="en-US"/>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197468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2B49B8-B66D-4C7B-86FD-45B46DD2E84B}"/>
              </a:ext>
            </a:extLst>
          </p:cNvPr>
          <p:cNvSpPr>
            <a:spLocks noGrp="1"/>
          </p:cNvSpPr>
          <p:nvPr>
            <p:ph type="title"/>
          </p:nvPr>
        </p:nvSpPr>
        <p:spPr>
          <a:xfrm>
            <a:off x="449786" y="514350"/>
            <a:ext cx="7558623" cy="629700"/>
          </a:xfrm>
        </p:spPr>
        <p:txBody>
          <a:bodyPr/>
          <a:lstStyle/>
          <a:p>
            <a:r>
              <a:rPr lang="en-US" sz="2800" b="1"/>
              <a:t>Contents</a:t>
            </a:r>
          </a:p>
        </p:txBody>
      </p:sp>
      <p:sp>
        <p:nvSpPr>
          <p:cNvPr id="5" name="Google Shape;184;p39">
            <a:extLst>
              <a:ext uri="{FF2B5EF4-FFF2-40B4-BE49-F238E27FC236}">
                <a16:creationId xmlns:a16="http://schemas.microsoft.com/office/drawing/2014/main" id="{46F1E728-A10E-4013-A75C-3C437E4AFF3D}"/>
              </a:ext>
            </a:extLst>
          </p:cNvPr>
          <p:cNvSpPr txBox="1">
            <a:spLocks/>
          </p:cNvSpPr>
          <p:nvPr/>
        </p:nvSpPr>
        <p:spPr>
          <a:xfrm>
            <a:off x="457194" y="1146990"/>
            <a:ext cx="8310000" cy="473104"/>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600"/>
              <a:buFont typeface="Bitter"/>
              <a:buNone/>
              <a:defRPr sz="3600" b="0" i="0" u="none" strike="noStrike" cap="none">
                <a:solidFill>
                  <a:srgbClr val="FFFFFF"/>
                </a:solidFill>
                <a:latin typeface="Bitter" panose="020B0604020202020204" charset="0"/>
                <a:ea typeface="Bitter" panose="020B0604020202020204" charset="0"/>
                <a:cs typeface="Bitter" panose="020B0604020202020204" charset="0"/>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pPr>
              <a:buClr>
                <a:schemeClr val="accent1"/>
              </a:buClr>
              <a:buSzPts val="2800"/>
            </a:pPr>
            <a:endParaRPr lang="en-US" sz="2000">
              <a:latin typeface="Source Sans Pro"/>
              <a:ea typeface="Source Sans Pro"/>
              <a:cs typeface="Source Sans Pro"/>
              <a:sym typeface="Source Sans Pro"/>
            </a:endParaRPr>
          </a:p>
        </p:txBody>
      </p:sp>
      <p:sp>
        <p:nvSpPr>
          <p:cNvPr id="6" name="Text Placeholder 3">
            <a:extLst>
              <a:ext uri="{FF2B5EF4-FFF2-40B4-BE49-F238E27FC236}">
                <a16:creationId xmlns:a16="http://schemas.microsoft.com/office/drawing/2014/main" id="{FC4D7702-01BC-4824-B149-42916F612D92}"/>
              </a:ext>
            </a:extLst>
          </p:cNvPr>
          <p:cNvSpPr>
            <a:spLocks noGrp="1"/>
          </p:cNvSpPr>
          <p:nvPr>
            <p:ph type="body" idx="1"/>
          </p:nvPr>
        </p:nvSpPr>
        <p:spPr>
          <a:xfrm>
            <a:off x="449786" y="1681319"/>
            <a:ext cx="8025347" cy="2791415"/>
          </a:xfrm>
        </p:spPr>
        <p:txBody>
          <a:bodyPr/>
          <a:lstStyle/>
          <a:p>
            <a:pPr marL="342900" indent="-342900">
              <a:buFont typeface="+mj-lt"/>
              <a:buAutoNum type="arabicPeriod"/>
            </a:pPr>
            <a:r>
              <a:rPr lang="en-US"/>
              <a:t>Introduction: Co-creating a health vision</a:t>
            </a:r>
          </a:p>
          <a:p>
            <a:pPr marL="342900" indent="-342900">
              <a:buFont typeface="+mj-lt"/>
              <a:buAutoNum type="arabicPeriod"/>
            </a:pPr>
            <a:r>
              <a:rPr lang="en-US"/>
              <a:t>Why: Defining the problem space</a:t>
            </a:r>
          </a:p>
          <a:p>
            <a:pPr marL="342900" indent="-342900">
              <a:buFont typeface="+mj-lt"/>
              <a:buAutoNum type="arabicPeriod"/>
            </a:pPr>
            <a:r>
              <a:rPr lang="en-US"/>
              <a:t>What: Concepts for the future health experience</a:t>
            </a:r>
          </a:p>
          <a:p>
            <a:pPr marL="342900" indent="-342900">
              <a:buFont typeface="+mj-lt"/>
              <a:buAutoNum type="arabicPeriod"/>
            </a:pPr>
            <a:r>
              <a:rPr lang="en-US"/>
              <a:t>How: Work incrementally</a:t>
            </a:r>
          </a:p>
          <a:p>
            <a:pPr marL="342900" indent="-342900">
              <a:buFont typeface="+mj-lt"/>
              <a:buAutoNum type="arabicPeriod"/>
            </a:pPr>
            <a:r>
              <a:rPr lang="en-US"/>
              <a:t>Questions and Answers</a:t>
            </a:r>
          </a:p>
        </p:txBody>
      </p:sp>
    </p:spTree>
    <p:extLst>
      <p:ext uri="{BB962C8B-B14F-4D97-AF65-F5344CB8AC3E}">
        <p14:creationId xmlns:p14="http://schemas.microsoft.com/office/powerpoint/2010/main" val="2476902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0B0E-DB6F-4957-9B83-2724CF42E0EB}"/>
              </a:ext>
            </a:extLst>
          </p:cNvPr>
          <p:cNvSpPr>
            <a:spLocks noGrp="1"/>
          </p:cNvSpPr>
          <p:nvPr>
            <p:ph type="title"/>
          </p:nvPr>
        </p:nvSpPr>
        <p:spPr>
          <a:xfrm>
            <a:off x="449786" y="514350"/>
            <a:ext cx="8494429" cy="629700"/>
          </a:xfrm>
        </p:spPr>
        <p:txBody>
          <a:bodyPr/>
          <a:lstStyle/>
          <a:p>
            <a:r>
              <a:rPr lang="en-US"/>
              <a:t>We heard the “health apartment” is appealing </a:t>
            </a:r>
          </a:p>
        </p:txBody>
      </p:sp>
      <p:sp>
        <p:nvSpPr>
          <p:cNvPr id="3" name="Text Placeholder 2">
            <a:extLst>
              <a:ext uri="{FF2B5EF4-FFF2-40B4-BE49-F238E27FC236}">
                <a16:creationId xmlns:a16="http://schemas.microsoft.com/office/drawing/2014/main" id="{39D51AC1-1A97-4DD0-A60E-0E99539CC3F0}"/>
              </a:ext>
            </a:extLst>
          </p:cNvPr>
          <p:cNvSpPr>
            <a:spLocks noGrp="1"/>
          </p:cNvSpPr>
          <p:nvPr>
            <p:ph type="body" idx="10"/>
          </p:nvPr>
        </p:nvSpPr>
        <p:spPr/>
        <p:txBody>
          <a:bodyPr/>
          <a:lstStyle/>
          <a:p>
            <a:r>
              <a:rPr lang="en-US"/>
              <a:t>For a few reasons:</a:t>
            </a:r>
          </a:p>
        </p:txBody>
      </p:sp>
      <p:sp>
        <p:nvSpPr>
          <p:cNvPr id="4" name="Text Placeholder 3">
            <a:extLst>
              <a:ext uri="{FF2B5EF4-FFF2-40B4-BE49-F238E27FC236}">
                <a16:creationId xmlns:a16="http://schemas.microsoft.com/office/drawing/2014/main" id="{F68DF008-4DDD-4143-B4A2-E5C611538942}"/>
              </a:ext>
            </a:extLst>
          </p:cNvPr>
          <p:cNvSpPr>
            <a:spLocks noGrp="1"/>
          </p:cNvSpPr>
          <p:nvPr>
            <p:ph type="body" idx="1"/>
          </p:nvPr>
        </p:nvSpPr>
        <p:spPr/>
        <p:txBody>
          <a:bodyPr/>
          <a:lstStyle/>
          <a:p>
            <a:pPr lvl="0"/>
            <a:r>
              <a:rPr lang="en-US"/>
              <a:t>All things health are in one place. </a:t>
            </a:r>
          </a:p>
          <a:p>
            <a:r>
              <a:rPr lang="en-US"/>
              <a:t>The concept scales to provide a holistic experience with other VA benefits.</a:t>
            </a:r>
          </a:p>
          <a:p>
            <a:pPr lvl="0"/>
            <a:r>
              <a:rPr lang="en-US"/>
              <a:t>For users, it will feel similar to My HealtheVet.</a:t>
            </a:r>
          </a:p>
          <a:p>
            <a:pPr lvl="0"/>
            <a:r>
              <a:rPr lang="en-US"/>
              <a:t>It makes it easier for My HealtheVet to retain its brand.</a:t>
            </a:r>
          </a:p>
          <a:p>
            <a:endParaRPr lang="en-US"/>
          </a:p>
        </p:txBody>
      </p:sp>
      <p:sp>
        <p:nvSpPr>
          <p:cNvPr id="5" name="Text Placeholder 4">
            <a:extLst>
              <a:ext uri="{FF2B5EF4-FFF2-40B4-BE49-F238E27FC236}">
                <a16:creationId xmlns:a16="http://schemas.microsoft.com/office/drawing/2014/main" id="{3FDEE698-8DC2-48F5-8D69-BE75C2CA953C}"/>
              </a:ext>
            </a:extLst>
          </p:cNvPr>
          <p:cNvSpPr>
            <a:spLocks noGrp="1"/>
          </p:cNvSpPr>
          <p:nvPr>
            <p:ph type="body" sz="quarter" idx="11"/>
          </p:nvPr>
        </p:nvSpPr>
        <p:spPr/>
        <p:txBody>
          <a:bodyPr/>
          <a:lstStyle/>
          <a:p>
            <a:r>
              <a:rPr lang="en-US"/>
              <a:t>WHAT</a:t>
            </a:r>
          </a:p>
        </p:txBody>
      </p:sp>
    </p:spTree>
    <p:extLst>
      <p:ext uri="{BB962C8B-B14F-4D97-AF65-F5344CB8AC3E}">
        <p14:creationId xmlns:p14="http://schemas.microsoft.com/office/powerpoint/2010/main" val="84562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F74D-1445-449A-B169-FDEFF2C80493}"/>
              </a:ext>
            </a:extLst>
          </p:cNvPr>
          <p:cNvSpPr>
            <a:spLocks noGrp="1"/>
          </p:cNvSpPr>
          <p:nvPr>
            <p:ph type="title"/>
          </p:nvPr>
        </p:nvSpPr>
        <p:spPr/>
        <p:txBody>
          <a:bodyPr/>
          <a:lstStyle/>
          <a:p>
            <a:r>
              <a:rPr lang="en-US"/>
              <a:t>Co-creating a health vision</a:t>
            </a:r>
          </a:p>
        </p:txBody>
      </p:sp>
      <p:sp>
        <p:nvSpPr>
          <p:cNvPr id="3" name="Text Placeholder 2">
            <a:extLst>
              <a:ext uri="{FF2B5EF4-FFF2-40B4-BE49-F238E27FC236}">
                <a16:creationId xmlns:a16="http://schemas.microsoft.com/office/drawing/2014/main" id="{D653E2E0-6B69-41F7-A1EE-62AD6AA0C420}"/>
              </a:ext>
            </a:extLst>
          </p:cNvPr>
          <p:cNvSpPr>
            <a:spLocks noGrp="1"/>
          </p:cNvSpPr>
          <p:nvPr>
            <p:ph type="body" idx="10"/>
          </p:nvPr>
        </p:nvSpPr>
        <p:spPr/>
        <p:txBody>
          <a:bodyPr/>
          <a:lstStyle/>
          <a:p>
            <a:r>
              <a:rPr lang="en-US"/>
              <a:t>A bit of context</a:t>
            </a:r>
          </a:p>
        </p:txBody>
      </p:sp>
      <p:sp>
        <p:nvSpPr>
          <p:cNvPr id="4" name="Text Placeholder 3">
            <a:extLst>
              <a:ext uri="{FF2B5EF4-FFF2-40B4-BE49-F238E27FC236}">
                <a16:creationId xmlns:a16="http://schemas.microsoft.com/office/drawing/2014/main" id="{50FC47D5-8648-4B0E-9EBC-CFB8DCDFDE4E}"/>
              </a:ext>
            </a:extLst>
          </p:cNvPr>
          <p:cNvSpPr>
            <a:spLocks noGrp="1"/>
          </p:cNvSpPr>
          <p:nvPr>
            <p:ph type="body" idx="1"/>
          </p:nvPr>
        </p:nvSpPr>
        <p:spPr/>
        <p:txBody>
          <a:bodyPr/>
          <a:lstStyle/>
          <a:p>
            <a:pPr marL="133350" indent="0" fontAlgn="base">
              <a:buNone/>
            </a:pPr>
            <a:r>
              <a:rPr lang="en-US"/>
              <a:t>OCC and OCTO leadership identified a need for our offices to co-create a health vision.  </a:t>
            </a:r>
            <a:br>
              <a:rPr lang="en-US"/>
            </a:br>
            <a:r>
              <a:rPr lang="en-US"/>
              <a:t>We committed to working together because: </a:t>
            </a:r>
          </a:p>
          <a:p>
            <a:pPr fontAlgn="base"/>
            <a:r>
              <a:rPr lang="en-US"/>
              <a:t>We’re stronger together </a:t>
            </a:r>
          </a:p>
          <a:p>
            <a:pPr fontAlgn="base"/>
            <a:r>
              <a:rPr lang="en-US"/>
              <a:t>A unified digital experience benefits Veterans</a:t>
            </a:r>
          </a:p>
          <a:p>
            <a:pPr marL="133350" indent="0" fontAlgn="base">
              <a:buNone/>
            </a:pPr>
            <a:endParaRPr lang="en-US"/>
          </a:p>
          <a:p>
            <a:pPr marL="133350" indent="0" fontAlgn="base">
              <a:buNone/>
            </a:pPr>
            <a:r>
              <a:rPr lang="en-US"/>
              <a:t>In April, we kicked off a series of workshops that aimed to create this vision. </a:t>
            </a:r>
            <a:br>
              <a:rPr lang="en-US"/>
            </a:br>
            <a:r>
              <a:rPr lang="en-US"/>
              <a:t>The workshops focused on why we need a vision, what the vision proposes to do, and how that might be done.</a:t>
            </a:r>
          </a:p>
        </p:txBody>
      </p:sp>
      <p:sp>
        <p:nvSpPr>
          <p:cNvPr id="5" name="Text Placeholder 4">
            <a:extLst>
              <a:ext uri="{FF2B5EF4-FFF2-40B4-BE49-F238E27FC236}">
                <a16:creationId xmlns:a16="http://schemas.microsoft.com/office/drawing/2014/main" id="{7B17C200-B66A-471C-B13C-90BAC9DB7EE1}"/>
              </a:ext>
            </a:extLst>
          </p:cNvPr>
          <p:cNvSpPr>
            <a:spLocks noGrp="1"/>
          </p:cNvSpPr>
          <p:nvPr>
            <p:ph type="body" sz="quarter" idx="11"/>
          </p:nvPr>
        </p:nvSpPr>
        <p:spPr/>
        <p:txBody>
          <a:bodyPr/>
          <a:lstStyle/>
          <a:p>
            <a:r>
              <a:rPr lang="en-US"/>
              <a:t>INTRODUCTION</a:t>
            </a:r>
          </a:p>
        </p:txBody>
      </p:sp>
    </p:spTree>
    <p:extLst>
      <p:ext uri="{BB962C8B-B14F-4D97-AF65-F5344CB8AC3E}">
        <p14:creationId xmlns:p14="http://schemas.microsoft.com/office/powerpoint/2010/main" val="142530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F74D-1445-449A-B169-FDEFF2C80493}"/>
              </a:ext>
            </a:extLst>
          </p:cNvPr>
          <p:cNvSpPr>
            <a:spLocks noGrp="1"/>
          </p:cNvSpPr>
          <p:nvPr>
            <p:ph type="title"/>
          </p:nvPr>
        </p:nvSpPr>
        <p:spPr/>
        <p:txBody>
          <a:bodyPr/>
          <a:lstStyle/>
          <a:p>
            <a:r>
              <a:rPr lang="en-US"/>
              <a:t>Defining the problem space</a:t>
            </a:r>
          </a:p>
        </p:txBody>
      </p:sp>
      <p:sp>
        <p:nvSpPr>
          <p:cNvPr id="3" name="Text Placeholder 2">
            <a:extLst>
              <a:ext uri="{FF2B5EF4-FFF2-40B4-BE49-F238E27FC236}">
                <a16:creationId xmlns:a16="http://schemas.microsoft.com/office/drawing/2014/main" id="{D653E2E0-6B69-41F7-A1EE-62AD6AA0C420}"/>
              </a:ext>
            </a:extLst>
          </p:cNvPr>
          <p:cNvSpPr>
            <a:spLocks noGrp="1"/>
          </p:cNvSpPr>
          <p:nvPr>
            <p:ph type="body" idx="10"/>
          </p:nvPr>
        </p:nvSpPr>
        <p:spPr/>
        <p:txBody>
          <a:bodyPr/>
          <a:lstStyle/>
          <a:p>
            <a:r>
              <a:rPr lang="en-US"/>
              <a:t>Veterans want a unified health experience</a:t>
            </a:r>
          </a:p>
        </p:txBody>
      </p:sp>
      <p:sp>
        <p:nvSpPr>
          <p:cNvPr id="4" name="Text Placeholder 3">
            <a:extLst>
              <a:ext uri="{FF2B5EF4-FFF2-40B4-BE49-F238E27FC236}">
                <a16:creationId xmlns:a16="http://schemas.microsoft.com/office/drawing/2014/main" id="{50FC47D5-8648-4B0E-9EBC-CFB8DCDFDE4E}"/>
              </a:ext>
            </a:extLst>
          </p:cNvPr>
          <p:cNvSpPr>
            <a:spLocks noGrp="1"/>
          </p:cNvSpPr>
          <p:nvPr>
            <p:ph type="body" idx="1"/>
          </p:nvPr>
        </p:nvSpPr>
        <p:spPr/>
        <p:txBody>
          <a:bodyPr/>
          <a:lstStyle/>
          <a:p>
            <a:pPr marL="133350" indent="0" fontAlgn="base">
              <a:buNone/>
            </a:pPr>
            <a:r>
              <a:rPr lang="en-US">
                <a:hlinkClick r:id="rId2"/>
              </a:rPr>
              <a:t>We did generative research </a:t>
            </a:r>
            <a:r>
              <a:rPr lang="en-US"/>
              <a:t>with Veterans and caregivers to understand how they think about and experience health care at the VA. </a:t>
            </a:r>
          </a:p>
          <a:p>
            <a:pPr marL="133350" indent="0" fontAlgn="base">
              <a:buNone/>
            </a:pPr>
            <a:r>
              <a:rPr lang="en-US"/>
              <a:t>We learned that Veterans are feeling some pain with the current health ecosystem.</a:t>
            </a:r>
          </a:p>
          <a:p>
            <a:r>
              <a:rPr lang="en-US" b="1"/>
              <a:t>Theme 3.2 </a:t>
            </a:r>
            <a:r>
              <a:rPr lang="en-US"/>
              <a:t>– </a:t>
            </a:r>
            <a:r>
              <a:rPr lang="en-US" b="1"/>
              <a:t>Participants had difficulty with the fragmented experience between MHV, </a:t>
            </a:r>
            <a:r>
              <a:rPr lang="en-US" b="1" err="1"/>
              <a:t>eBenefits</a:t>
            </a:r>
            <a:r>
              <a:rPr lang="en-US" b="1"/>
              <a:t>, and VA.gov.</a:t>
            </a:r>
            <a:r>
              <a:rPr lang="en-US"/>
              <a:t> The fragmented experience is inaccessible for Veterans with cognitive disabilities.</a:t>
            </a:r>
          </a:p>
          <a:p>
            <a:r>
              <a:rPr lang="en-US" b="1"/>
              <a:t>Theme 3.3 </a:t>
            </a:r>
            <a:r>
              <a:rPr lang="en-US"/>
              <a:t>– </a:t>
            </a:r>
            <a:r>
              <a:rPr lang="en-US" b="1"/>
              <a:t>Participants struggled to complete health tasks whenever those tasks took them outside MHV.</a:t>
            </a:r>
            <a:r>
              <a:rPr lang="en-US"/>
              <a:t> This included copay, travel pay, and scheduling appointments.</a:t>
            </a:r>
          </a:p>
          <a:p>
            <a:pPr marL="133350" indent="0" fontAlgn="base">
              <a:buNone/>
            </a:pPr>
            <a:endParaRPr lang="en-US"/>
          </a:p>
        </p:txBody>
      </p:sp>
      <p:sp>
        <p:nvSpPr>
          <p:cNvPr id="5" name="Text Placeholder 4">
            <a:extLst>
              <a:ext uri="{FF2B5EF4-FFF2-40B4-BE49-F238E27FC236}">
                <a16:creationId xmlns:a16="http://schemas.microsoft.com/office/drawing/2014/main" id="{7B17C200-B66A-471C-B13C-90BAC9DB7EE1}"/>
              </a:ext>
            </a:extLst>
          </p:cNvPr>
          <p:cNvSpPr>
            <a:spLocks noGrp="1"/>
          </p:cNvSpPr>
          <p:nvPr>
            <p:ph type="body" sz="quarter" idx="11"/>
          </p:nvPr>
        </p:nvSpPr>
        <p:spPr/>
        <p:txBody>
          <a:bodyPr/>
          <a:lstStyle/>
          <a:p>
            <a:r>
              <a:rPr lang="en-US"/>
              <a:t>WHY</a:t>
            </a:r>
          </a:p>
        </p:txBody>
      </p:sp>
    </p:spTree>
    <p:extLst>
      <p:ext uri="{BB962C8B-B14F-4D97-AF65-F5344CB8AC3E}">
        <p14:creationId xmlns:p14="http://schemas.microsoft.com/office/powerpoint/2010/main" val="62248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F74D-1445-449A-B169-FDEFF2C80493}"/>
              </a:ext>
            </a:extLst>
          </p:cNvPr>
          <p:cNvSpPr>
            <a:spLocks noGrp="1"/>
          </p:cNvSpPr>
          <p:nvPr>
            <p:ph type="title"/>
          </p:nvPr>
        </p:nvSpPr>
        <p:spPr/>
        <p:txBody>
          <a:bodyPr/>
          <a:lstStyle/>
          <a:p>
            <a:r>
              <a:rPr lang="en-US"/>
              <a:t>“Hide the plumbing”</a:t>
            </a:r>
          </a:p>
        </p:txBody>
      </p:sp>
      <p:sp>
        <p:nvSpPr>
          <p:cNvPr id="3" name="Text Placeholder 2">
            <a:extLst>
              <a:ext uri="{FF2B5EF4-FFF2-40B4-BE49-F238E27FC236}">
                <a16:creationId xmlns:a16="http://schemas.microsoft.com/office/drawing/2014/main" id="{D653E2E0-6B69-41F7-A1EE-62AD6AA0C420}"/>
              </a:ext>
            </a:extLst>
          </p:cNvPr>
          <p:cNvSpPr>
            <a:spLocks noGrp="1"/>
          </p:cNvSpPr>
          <p:nvPr>
            <p:ph type="body" idx="10"/>
          </p:nvPr>
        </p:nvSpPr>
        <p:spPr/>
        <p:txBody>
          <a:bodyPr/>
          <a:lstStyle/>
          <a:p>
            <a:r>
              <a:rPr lang="en-US"/>
              <a:t>Team brainstorm on what success looks like</a:t>
            </a:r>
          </a:p>
        </p:txBody>
      </p:sp>
      <p:sp>
        <p:nvSpPr>
          <p:cNvPr id="4" name="Text Placeholder 3">
            <a:extLst>
              <a:ext uri="{FF2B5EF4-FFF2-40B4-BE49-F238E27FC236}">
                <a16:creationId xmlns:a16="http://schemas.microsoft.com/office/drawing/2014/main" id="{50FC47D5-8648-4B0E-9EBC-CFB8DCDFDE4E}"/>
              </a:ext>
            </a:extLst>
          </p:cNvPr>
          <p:cNvSpPr>
            <a:spLocks noGrp="1"/>
          </p:cNvSpPr>
          <p:nvPr>
            <p:ph type="body" idx="1"/>
          </p:nvPr>
        </p:nvSpPr>
        <p:spPr>
          <a:xfrm>
            <a:off x="449787" y="1681319"/>
            <a:ext cx="7314864" cy="2791415"/>
          </a:xfrm>
        </p:spPr>
        <p:txBody>
          <a:bodyPr/>
          <a:lstStyle/>
          <a:p>
            <a:pPr marL="133350" indent="0" fontAlgn="base">
              <a:buNone/>
            </a:pPr>
            <a:r>
              <a:rPr lang="en-US" b="1"/>
              <a:t>One user experience </a:t>
            </a:r>
            <a:r>
              <a:rPr lang="en-US"/>
              <a:t>​</a:t>
            </a:r>
          </a:p>
          <a:p>
            <a:pPr fontAlgn="base"/>
            <a:r>
              <a:rPr lang="en-US"/>
              <a:t>"Elimination of duplication of tasks"​</a:t>
            </a:r>
          </a:p>
          <a:p>
            <a:pPr fontAlgn="base"/>
            <a:r>
              <a:rPr lang="en-US"/>
              <a:t>"One place to communicate to Veterans"​</a:t>
            </a:r>
          </a:p>
          <a:p>
            <a:pPr marL="133350" indent="0" fontAlgn="base">
              <a:buNone/>
            </a:pPr>
            <a:r>
              <a:rPr lang="en-US" b="1"/>
              <a:t>One VA</a:t>
            </a:r>
            <a:r>
              <a:rPr lang="en-US"/>
              <a:t>​</a:t>
            </a:r>
          </a:p>
          <a:p>
            <a:pPr fontAlgn="base"/>
            <a:r>
              <a:rPr lang="en-US"/>
              <a:t>"Veterans do not need to know that we are several different teams. To them, their digital interactions feel created by the same VA."​</a:t>
            </a:r>
          </a:p>
          <a:p>
            <a:pPr marL="133350" indent="0" fontAlgn="base">
              <a:buNone/>
            </a:pPr>
            <a:r>
              <a:rPr lang="en-US" b="1"/>
              <a:t>Personalized experience for all benefits</a:t>
            </a:r>
            <a:r>
              <a:rPr lang="en-US"/>
              <a:t>​</a:t>
            </a:r>
          </a:p>
          <a:p>
            <a:pPr fontAlgn="base"/>
            <a:r>
              <a:rPr lang="en-US"/>
              <a:t>"There are clear connections between health and benefits... How does my service history affect my disability rating, health care?"​</a:t>
            </a:r>
          </a:p>
          <a:p>
            <a:pPr marL="133350" indent="0" fontAlgn="base">
              <a:buNone/>
            </a:pPr>
            <a:endParaRPr lang="en-US"/>
          </a:p>
        </p:txBody>
      </p:sp>
      <p:sp>
        <p:nvSpPr>
          <p:cNvPr id="5" name="Text Placeholder 4">
            <a:extLst>
              <a:ext uri="{FF2B5EF4-FFF2-40B4-BE49-F238E27FC236}">
                <a16:creationId xmlns:a16="http://schemas.microsoft.com/office/drawing/2014/main" id="{7B17C200-B66A-471C-B13C-90BAC9DB7EE1}"/>
              </a:ext>
            </a:extLst>
          </p:cNvPr>
          <p:cNvSpPr>
            <a:spLocks noGrp="1"/>
          </p:cNvSpPr>
          <p:nvPr>
            <p:ph type="body" sz="quarter" idx="11"/>
          </p:nvPr>
        </p:nvSpPr>
        <p:spPr/>
        <p:txBody>
          <a:bodyPr/>
          <a:lstStyle/>
          <a:p>
            <a:r>
              <a:rPr lang="en-US"/>
              <a:t>WHY</a:t>
            </a:r>
          </a:p>
        </p:txBody>
      </p:sp>
    </p:spTree>
    <p:extLst>
      <p:ext uri="{BB962C8B-B14F-4D97-AF65-F5344CB8AC3E}">
        <p14:creationId xmlns:p14="http://schemas.microsoft.com/office/powerpoint/2010/main" val="366617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F74D-1445-449A-B169-FDEFF2C80493}"/>
              </a:ext>
            </a:extLst>
          </p:cNvPr>
          <p:cNvSpPr>
            <a:spLocks noGrp="1"/>
          </p:cNvSpPr>
          <p:nvPr>
            <p:ph type="title"/>
          </p:nvPr>
        </p:nvSpPr>
        <p:spPr>
          <a:xfrm>
            <a:off x="449786" y="514350"/>
            <a:ext cx="8330147" cy="629700"/>
          </a:xfrm>
        </p:spPr>
        <p:txBody>
          <a:bodyPr/>
          <a:lstStyle/>
          <a:p>
            <a:r>
              <a:rPr lang="en-US"/>
              <a:t>Concepts for the future health experience </a:t>
            </a:r>
          </a:p>
        </p:txBody>
      </p:sp>
      <p:sp>
        <p:nvSpPr>
          <p:cNvPr id="3" name="Text Placeholder 2">
            <a:extLst>
              <a:ext uri="{FF2B5EF4-FFF2-40B4-BE49-F238E27FC236}">
                <a16:creationId xmlns:a16="http://schemas.microsoft.com/office/drawing/2014/main" id="{D653E2E0-6B69-41F7-A1EE-62AD6AA0C420}"/>
              </a:ext>
            </a:extLst>
          </p:cNvPr>
          <p:cNvSpPr>
            <a:spLocks noGrp="1"/>
          </p:cNvSpPr>
          <p:nvPr>
            <p:ph type="body" idx="10"/>
          </p:nvPr>
        </p:nvSpPr>
        <p:spPr/>
        <p:txBody>
          <a:bodyPr/>
          <a:lstStyle/>
          <a:p>
            <a:r>
              <a:rPr lang="en-US"/>
              <a:t>Background</a:t>
            </a:r>
          </a:p>
        </p:txBody>
      </p:sp>
      <p:sp>
        <p:nvSpPr>
          <p:cNvPr id="4" name="Text Placeholder 3">
            <a:extLst>
              <a:ext uri="{FF2B5EF4-FFF2-40B4-BE49-F238E27FC236}">
                <a16:creationId xmlns:a16="http://schemas.microsoft.com/office/drawing/2014/main" id="{50FC47D5-8648-4B0E-9EBC-CFB8DCDFDE4E}"/>
              </a:ext>
            </a:extLst>
          </p:cNvPr>
          <p:cNvSpPr>
            <a:spLocks noGrp="1"/>
          </p:cNvSpPr>
          <p:nvPr>
            <p:ph type="body" idx="1"/>
          </p:nvPr>
        </p:nvSpPr>
        <p:spPr>
          <a:xfrm>
            <a:off x="449786" y="1681319"/>
            <a:ext cx="8025347" cy="2791415"/>
          </a:xfrm>
        </p:spPr>
        <p:txBody>
          <a:bodyPr/>
          <a:lstStyle/>
          <a:p>
            <a:pPr marL="133350" indent="0">
              <a:buNone/>
            </a:pPr>
            <a:r>
              <a:rPr lang="en-US"/>
              <a:t>OCC and OCTO leadership evaluated ideas for how to “hide the plumbing” and connect health with other VA benefits. All the concepts:</a:t>
            </a:r>
          </a:p>
          <a:p>
            <a:r>
              <a:rPr lang="en-US"/>
              <a:t>Would improve the Veteran health experience</a:t>
            </a:r>
          </a:p>
          <a:p>
            <a:r>
              <a:rPr lang="en-US"/>
              <a:t>Would make My HealtheVet’s and </a:t>
            </a:r>
            <a:r>
              <a:rPr lang="en-US" err="1"/>
              <a:t>VA.gov’s</a:t>
            </a:r>
            <a:r>
              <a:rPr lang="en-US"/>
              <a:t> designs more similar </a:t>
            </a:r>
          </a:p>
          <a:p>
            <a:r>
              <a:rPr lang="en-US"/>
              <a:t>Would have the My HealtheVet (MHV) and VA.gov teams working together more closely</a:t>
            </a:r>
          </a:p>
          <a:p>
            <a:r>
              <a:rPr lang="en-US"/>
              <a:t>Could result in more shared technology, infrastructure, and funding between MHV and VA.gov </a:t>
            </a:r>
          </a:p>
          <a:p>
            <a:pPr marL="133350" indent="0">
              <a:lnSpc>
                <a:spcPct val="100000"/>
              </a:lnSpc>
              <a:buNone/>
            </a:pPr>
            <a:endParaRPr lang="en-US"/>
          </a:p>
          <a:p>
            <a:pPr marL="133350" indent="0">
              <a:buNone/>
            </a:pPr>
            <a:r>
              <a:rPr lang="en-US"/>
              <a:t>Leadership evaluated the concepts based on 1) how well each concept supported </a:t>
            </a:r>
            <a:br>
              <a:rPr lang="en-US"/>
            </a:br>
            <a:r>
              <a:rPr lang="en-US"/>
              <a:t>specific top tasks/scenarios, and 2) which concept best fits user needs. </a:t>
            </a:r>
          </a:p>
          <a:p>
            <a:endParaRPr lang="en-US"/>
          </a:p>
          <a:p>
            <a:endParaRPr lang="en-US"/>
          </a:p>
          <a:p>
            <a:endParaRPr lang="en-US"/>
          </a:p>
        </p:txBody>
      </p:sp>
      <p:sp>
        <p:nvSpPr>
          <p:cNvPr id="5" name="Text Placeholder 4">
            <a:extLst>
              <a:ext uri="{FF2B5EF4-FFF2-40B4-BE49-F238E27FC236}">
                <a16:creationId xmlns:a16="http://schemas.microsoft.com/office/drawing/2014/main" id="{7B17C200-B66A-471C-B13C-90BAC9DB7EE1}"/>
              </a:ext>
            </a:extLst>
          </p:cNvPr>
          <p:cNvSpPr>
            <a:spLocks noGrp="1"/>
          </p:cNvSpPr>
          <p:nvPr>
            <p:ph type="body" sz="quarter" idx="11"/>
          </p:nvPr>
        </p:nvSpPr>
        <p:spPr/>
        <p:txBody>
          <a:bodyPr/>
          <a:lstStyle/>
          <a:p>
            <a:r>
              <a:rPr lang="en-US"/>
              <a:t>WHAT</a:t>
            </a:r>
          </a:p>
        </p:txBody>
      </p:sp>
    </p:spTree>
    <p:extLst>
      <p:ext uri="{BB962C8B-B14F-4D97-AF65-F5344CB8AC3E}">
        <p14:creationId xmlns:p14="http://schemas.microsoft.com/office/powerpoint/2010/main" val="48894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D75D335-3C7F-4240-B0C4-537D33392B58}"/>
              </a:ext>
            </a:extLst>
          </p:cNvPr>
          <p:cNvSpPr/>
          <p:nvPr/>
        </p:nvSpPr>
        <p:spPr>
          <a:xfrm>
            <a:off x="491778" y="4009186"/>
            <a:ext cx="2376065" cy="829875"/>
          </a:xfrm>
          <a:prstGeom prst="rect">
            <a:avLst/>
          </a:prstGeom>
          <a:solidFill>
            <a:srgbClr val="CCECF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61C18-A37F-42DD-9756-556238FF442D}"/>
              </a:ext>
            </a:extLst>
          </p:cNvPr>
          <p:cNvSpPr>
            <a:spLocks noGrp="1"/>
          </p:cNvSpPr>
          <p:nvPr>
            <p:ph type="title"/>
          </p:nvPr>
        </p:nvSpPr>
        <p:spPr>
          <a:xfrm>
            <a:off x="419050" y="514350"/>
            <a:ext cx="2700668" cy="629700"/>
          </a:xfrm>
        </p:spPr>
        <p:txBody>
          <a:bodyPr/>
          <a:lstStyle/>
          <a:p>
            <a:r>
              <a:rPr lang="en-US"/>
              <a:t>There was consensus on </a:t>
            </a:r>
            <a:br>
              <a:rPr lang="en-US"/>
            </a:br>
            <a:r>
              <a:rPr lang="en-US"/>
              <a:t>the “health </a:t>
            </a:r>
            <a:br>
              <a:rPr lang="en-US"/>
            </a:br>
            <a:r>
              <a:rPr lang="en-US"/>
              <a:t>apartment”</a:t>
            </a:r>
            <a:br>
              <a:rPr lang="en-US"/>
            </a:br>
            <a:endParaRPr lang="en-US"/>
          </a:p>
        </p:txBody>
      </p:sp>
      <p:sp>
        <p:nvSpPr>
          <p:cNvPr id="5" name="Text Placeholder 4">
            <a:extLst>
              <a:ext uri="{FF2B5EF4-FFF2-40B4-BE49-F238E27FC236}">
                <a16:creationId xmlns:a16="http://schemas.microsoft.com/office/drawing/2014/main" id="{7FED1445-97C7-4C6D-B509-4DA9FB4DD631}"/>
              </a:ext>
            </a:extLst>
          </p:cNvPr>
          <p:cNvSpPr>
            <a:spLocks noGrp="1"/>
          </p:cNvSpPr>
          <p:nvPr>
            <p:ph type="body" sz="quarter" idx="11"/>
          </p:nvPr>
        </p:nvSpPr>
        <p:spPr>
          <a:xfrm>
            <a:off x="418527" y="171450"/>
            <a:ext cx="2220912" cy="333375"/>
          </a:xfrm>
        </p:spPr>
        <p:txBody>
          <a:bodyPr/>
          <a:lstStyle/>
          <a:p>
            <a:r>
              <a:rPr lang="en-US"/>
              <a:t>WHAT</a:t>
            </a:r>
          </a:p>
        </p:txBody>
      </p:sp>
      <p:sp>
        <p:nvSpPr>
          <p:cNvPr id="8" name="Text Placeholder 3">
            <a:extLst>
              <a:ext uri="{FF2B5EF4-FFF2-40B4-BE49-F238E27FC236}">
                <a16:creationId xmlns:a16="http://schemas.microsoft.com/office/drawing/2014/main" id="{42F9AAF0-ABD9-4374-ADCD-977766762960}"/>
              </a:ext>
            </a:extLst>
          </p:cNvPr>
          <p:cNvSpPr txBox="1">
            <a:spLocks/>
          </p:cNvSpPr>
          <p:nvPr/>
        </p:nvSpPr>
        <p:spPr>
          <a:xfrm>
            <a:off x="6722021" y="166071"/>
            <a:ext cx="2329770" cy="756013"/>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133350" indent="0">
              <a:buFont typeface="Arial"/>
              <a:buNone/>
            </a:pPr>
            <a:r>
              <a:rPr lang="en-US" sz="1400"/>
              <a:t>Centralized </a:t>
            </a:r>
            <a:r>
              <a:rPr lang="en-US" sz="1400" b="1"/>
              <a:t>notifications</a:t>
            </a:r>
            <a:r>
              <a:rPr lang="en-US" sz="1400"/>
              <a:t> </a:t>
            </a:r>
            <a:r>
              <a:rPr lang="en-US" sz="1400" i="1"/>
              <a:t>(health and other types)</a:t>
            </a:r>
            <a:r>
              <a:rPr lang="en-US" sz="1400"/>
              <a:t>.</a:t>
            </a:r>
          </a:p>
        </p:txBody>
      </p:sp>
      <p:sp>
        <p:nvSpPr>
          <p:cNvPr id="9" name="Text Placeholder 3">
            <a:extLst>
              <a:ext uri="{FF2B5EF4-FFF2-40B4-BE49-F238E27FC236}">
                <a16:creationId xmlns:a16="http://schemas.microsoft.com/office/drawing/2014/main" id="{6185B73A-7B5C-41AD-BB07-7146238413C6}"/>
              </a:ext>
            </a:extLst>
          </p:cNvPr>
          <p:cNvSpPr txBox="1">
            <a:spLocks/>
          </p:cNvSpPr>
          <p:nvPr/>
        </p:nvSpPr>
        <p:spPr>
          <a:xfrm>
            <a:off x="319940" y="2331686"/>
            <a:ext cx="2447886" cy="756013"/>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133350" indent="0">
              <a:buFont typeface="Arial"/>
              <a:buNone/>
            </a:pPr>
            <a:r>
              <a:rPr lang="en-US" sz="1400" b="1"/>
              <a:t>Health things would live in </a:t>
            </a:r>
            <a:br>
              <a:rPr lang="en-US" sz="1400" b="1"/>
            </a:br>
            <a:r>
              <a:rPr lang="en-US" sz="1400" b="1"/>
              <a:t>a new section of VA.gov:</a:t>
            </a:r>
          </a:p>
          <a:p>
            <a:r>
              <a:rPr lang="en-US" sz="1400"/>
              <a:t>MHV content and tools</a:t>
            </a:r>
          </a:p>
          <a:p>
            <a:r>
              <a:rPr lang="en-US" sz="1400"/>
              <a:t>VA.gov health content </a:t>
            </a:r>
            <a:br>
              <a:rPr lang="en-US" sz="1400"/>
            </a:br>
            <a:r>
              <a:rPr lang="en-US" sz="1400"/>
              <a:t>and tools</a:t>
            </a:r>
          </a:p>
        </p:txBody>
      </p:sp>
      <p:sp>
        <p:nvSpPr>
          <p:cNvPr id="10" name="Text Placeholder 3">
            <a:extLst>
              <a:ext uri="{FF2B5EF4-FFF2-40B4-BE49-F238E27FC236}">
                <a16:creationId xmlns:a16="http://schemas.microsoft.com/office/drawing/2014/main" id="{C255130C-85B3-4D89-ADB4-E3322FF7C498}"/>
              </a:ext>
            </a:extLst>
          </p:cNvPr>
          <p:cNvSpPr txBox="1">
            <a:spLocks/>
          </p:cNvSpPr>
          <p:nvPr/>
        </p:nvSpPr>
        <p:spPr>
          <a:xfrm>
            <a:off x="6722021" y="929768"/>
            <a:ext cx="2137670" cy="756013"/>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133350" indent="0">
              <a:buFont typeface="Arial"/>
              <a:buNone/>
            </a:pPr>
            <a:r>
              <a:rPr lang="en-US" sz="1400" b="1"/>
              <a:t>Personalized</a:t>
            </a:r>
            <a:r>
              <a:rPr lang="en-US" sz="1400"/>
              <a:t> content when you sign in.</a:t>
            </a:r>
          </a:p>
        </p:txBody>
      </p:sp>
      <p:sp>
        <p:nvSpPr>
          <p:cNvPr id="11" name="Text Placeholder 3">
            <a:extLst>
              <a:ext uri="{FF2B5EF4-FFF2-40B4-BE49-F238E27FC236}">
                <a16:creationId xmlns:a16="http://schemas.microsoft.com/office/drawing/2014/main" id="{F81C2275-D628-41ED-ABBC-7847552BA406}"/>
              </a:ext>
            </a:extLst>
          </p:cNvPr>
          <p:cNvSpPr txBox="1">
            <a:spLocks/>
          </p:cNvSpPr>
          <p:nvPr/>
        </p:nvSpPr>
        <p:spPr>
          <a:xfrm>
            <a:off x="6722021" y="1712260"/>
            <a:ext cx="2220912" cy="756013"/>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133350" indent="0">
              <a:buNone/>
            </a:pPr>
            <a:r>
              <a:rPr lang="en-US" sz="1400"/>
              <a:t>Links to </a:t>
            </a:r>
            <a:r>
              <a:rPr lang="en-US" sz="1400" b="1"/>
              <a:t>health-related content</a:t>
            </a:r>
            <a:r>
              <a:rPr lang="en-US" sz="1400"/>
              <a:t> </a:t>
            </a:r>
            <a:r>
              <a:rPr lang="en-US" sz="1400" i="1"/>
              <a:t>(e.g., disability, claims, travel pay). </a:t>
            </a:r>
          </a:p>
        </p:txBody>
      </p:sp>
      <p:sp>
        <p:nvSpPr>
          <p:cNvPr id="12" name="Text Placeholder 3">
            <a:extLst>
              <a:ext uri="{FF2B5EF4-FFF2-40B4-BE49-F238E27FC236}">
                <a16:creationId xmlns:a16="http://schemas.microsoft.com/office/drawing/2014/main" id="{B7A32BE4-9BEB-468D-BB07-7A9792372D85}"/>
              </a:ext>
            </a:extLst>
          </p:cNvPr>
          <p:cNvSpPr txBox="1">
            <a:spLocks/>
          </p:cNvSpPr>
          <p:nvPr/>
        </p:nvSpPr>
        <p:spPr>
          <a:xfrm>
            <a:off x="6722020" y="2767112"/>
            <a:ext cx="2329771" cy="756013"/>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133350" indent="0">
              <a:buNone/>
            </a:pPr>
            <a:r>
              <a:rPr lang="en-US" sz="1400" b="1"/>
              <a:t>Feature spots </a:t>
            </a:r>
            <a:r>
              <a:rPr lang="en-US" sz="1400"/>
              <a:t>for calls to action or new functionality. </a:t>
            </a:r>
          </a:p>
        </p:txBody>
      </p:sp>
      <p:sp>
        <p:nvSpPr>
          <p:cNvPr id="13" name="Text Placeholder 3">
            <a:extLst>
              <a:ext uri="{FF2B5EF4-FFF2-40B4-BE49-F238E27FC236}">
                <a16:creationId xmlns:a16="http://schemas.microsoft.com/office/drawing/2014/main" id="{D44358CA-BA3F-4BA0-8A99-3B41EF0F639A}"/>
              </a:ext>
            </a:extLst>
          </p:cNvPr>
          <p:cNvSpPr txBox="1">
            <a:spLocks/>
          </p:cNvSpPr>
          <p:nvPr/>
        </p:nvSpPr>
        <p:spPr>
          <a:xfrm>
            <a:off x="6751477" y="3580336"/>
            <a:ext cx="2220912" cy="756013"/>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133350" indent="0">
              <a:buNone/>
            </a:pPr>
            <a:r>
              <a:rPr lang="en-US" sz="1400" b="1"/>
              <a:t>Help and resources </a:t>
            </a:r>
            <a:r>
              <a:rPr lang="en-US" sz="1400"/>
              <a:t>specific to health. </a:t>
            </a:r>
          </a:p>
        </p:txBody>
      </p:sp>
      <p:sp>
        <p:nvSpPr>
          <p:cNvPr id="14" name="Text Placeholder 3">
            <a:extLst>
              <a:ext uri="{FF2B5EF4-FFF2-40B4-BE49-F238E27FC236}">
                <a16:creationId xmlns:a16="http://schemas.microsoft.com/office/drawing/2014/main" id="{C6FA81B4-E7C0-4942-B9CE-058E053552E8}"/>
              </a:ext>
            </a:extLst>
          </p:cNvPr>
          <p:cNvSpPr txBox="1">
            <a:spLocks/>
          </p:cNvSpPr>
          <p:nvPr/>
        </p:nvSpPr>
        <p:spPr>
          <a:xfrm>
            <a:off x="456268" y="4012739"/>
            <a:ext cx="2447886" cy="756013"/>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133350" indent="0">
              <a:buFont typeface="Arial"/>
              <a:buNone/>
            </a:pPr>
            <a:r>
              <a:rPr lang="en-US" sz="1400"/>
              <a:t>Here’s a rough idea of how the “apartment” might look.</a:t>
            </a:r>
          </a:p>
        </p:txBody>
      </p:sp>
      <p:pic>
        <p:nvPicPr>
          <p:cNvPr id="4" name="Picture 3" descr="A picture containing text&#10;&#10;Description automatically generated">
            <a:extLst>
              <a:ext uri="{FF2B5EF4-FFF2-40B4-BE49-F238E27FC236}">
                <a16:creationId xmlns:a16="http://schemas.microsoft.com/office/drawing/2014/main" id="{3A60F903-16C2-4689-B78B-A95E5688A8EC}"/>
              </a:ext>
            </a:extLst>
          </p:cNvPr>
          <p:cNvPicPr>
            <a:picLocks noChangeAspect="1"/>
          </p:cNvPicPr>
          <p:nvPr/>
        </p:nvPicPr>
        <p:blipFill>
          <a:blip r:embed="rId2"/>
          <a:stretch>
            <a:fillRect/>
          </a:stretch>
        </p:blipFill>
        <p:spPr>
          <a:xfrm>
            <a:off x="3064137" y="277368"/>
            <a:ext cx="3627977" cy="4598519"/>
          </a:xfrm>
          <a:prstGeom prst="rect">
            <a:avLst/>
          </a:prstGeom>
        </p:spPr>
      </p:pic>
    </p:spTree>
    <p:extLst>
      <p:ext uri="{BB962C8B-B14F-4D97-AF65-F5344CB8AC3E}">
        <p14:creationId xmlns:p14="http://schemas.microsoft.com/office/powerpoint/2010/main" val="293384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543F7972-91CB-4931-B7BF-9697B9D7908A}"/>
              </a:ext>
            </a:extLst>
          </p:cNvPr>
          <p:cNvPicPr>
            <a:picLocks noChangeAspect="1"/>
          </p:cNvPicPr>
          <p:nvPr/>
        </p:nvPicPr>
        <p:blipFill>
          <a:blip r:embed="rId3"/>
          <a:stretch>
            <a:fillRect/>
          </a:stretch>
        </p:blipFill>
        <p:spPr>
          <a:xfrm>
            <a:off x="5195855" y="1634805"/>
            <a:ext cx="2220977" cy="2815124"/>
          </a:xfrm>
          <a:prstGeom prst="rect">
            <a:avLst/>
          </a:prstGeom>
        </p:spPr>
      </p:pic>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Work incrementally</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a:xfrm>
            <a:off x="449231" y="1100922"/>
            <a:ext cx="1079468" cy="527232"/>
          </a:xfrm>
        </p:spPr>
        <p:txBody>
          <a:bodyPr/>
          <a:lstStyle/>
          <a:p>
            <a:r>
              <a:rPr lang="en-US"/>
              <a:t>planned</a:t>
            </a:r>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
        <p:nvSpPr>
          <p:cNvPr id="6" name="Rectangle 5">
            <a:extLst>
              <a:ext uri="{FF2B5EF4-FFF2-40B4-BE49-F238E27FC236}">
                <a16:creationId xmlns:a16="http://schemas.microsoft.com/office/drawing/2014/main" id="{976CEC3A-C547-4695-9E9C-0094B64B0073}"/>
              </a:ext>
            </a:extLst>
          </p:cNvPr>
          <p:cNvSpPr/>
          <p:nvPr/>
        </p:nvSpPr>
        <p:spPr>
          <a:xfrm>
            <a:off x="5185797" y="1634805"/>
            <a:ext cx="2220912" cy="2815124"/>
          </a:xfrm>
          <a:custGeom>
            <a:avLst/>
            <a:gdLst>
              <a:gd name="connsiteX0" fmla="*/ 0 w 2220912"/>
              <a:gd name="connsiteY0" fmla="*/ 0 h 2815124"/>
              <a:gd name="connsiteX1" fmla="*/ 599646 w 2220912"/>
              <a:gd name="connsiteY1" fmla="*/ 0 h 2815124"/>
              <a:gd name="connsiteX2" fmla="*/ 1154874 w 2220912"/>
              <a:gd name="connsiteY2" fmla="*/ 0 h 2815124"/>
              <a:gd name="connsiteX3" fmla="*/ 1732311 w 2220912"/>
              <a:gd name="connsiteY3" fmla="*/ 0 h 2815124"/>
              <a:gd name="connsiteX4" fmla="*/ 2220912 w 2220912"/>
              <a:gd name="connsiteY4" fmla="*/ 0 h 2815124"/>
              <a:gd name="connsiteX5" fmla="*/ 2220912 w 2220912"/>
              <a:gd name="connsiteY5" fmla="*/ 534874 h 2815124"/>
              <a:gd name="connsiteX6" fmla="*/ 2220912 w 2220912"/>
              <a:gd name="connsiteY6" fmla="*/ 1126050 h 2815124"/>
              <a:gd name="connsiteX7" fmla="*/ 2220912 w 2220912"/>
              <a:gd name="connsiteY7" fmla="*/ 1689074 h 2815124"/>
              <a:gd name="connsiteX8" fmla="*/ 2220912 w 2220912"/>
              <a:gd name="connsiteY8" fmla="*/ 2167645 h 2815124"/>
              <a:gd name="connsiteX9" fmla="*/ 2220912 w 2220912"/>
              <a:gd name="connsiteY9" fmla="*/ 2815124 h 2815124"/>
              <a:gd name="connsiteX10" fmla="*/ 1665684 w 2220912"/>
              <a:gd name="connsiteY10" fmla="*/ 2815124 h 2815124"/>
              <a:gd name="connsiteX11" fmla="*/ 1177083 w 2220912"/>
              <a:gd name="connsiteY11" fmla="*/ 2815124 h 2815124"/>
              <a:gd name="connsiteX12" fmla="*/ 666274 w 2220912"/>
              <a:gd name="connsiteY12" fmla="*/ 2815124 h 2815124"/>
              <a:gd name="connsiteX13" fmla="*/ 0 w 2220912"/>
              <a:gd name="connsiteY13" fmla="*/ 2815124 h 2815124"/>
              <a:gd name="connsiteX14" fmla="*/ 0 w 2220912"/>
              <a:gd name="connsiteY14" fmla="*/ 2336553 h 2815124"/>
              <a:gd name="connsiteX15" fmla="*/ 0 w 2220912"/>
              <a:gd name="connsiteY15" fmla="*/ 1773528 h 2815124"/>
              <a:gd name="connsiteX16" fmla="*/ 0 w 2220912"/>
              <a:gd name="connsiteY16" fmla="*/ 1238655 h 2815124"/>
              <a:gd name="connsiteX17" fmla="*/ 0 w 2220912"/>
              <a:gd name="connsiteY17" fmla="*/ 731932 h 2815124"/>
              <a:gd name="connsiteX18" fmla="*/ 0 w 2220912"/>
              <a:gd name="connsiteY18" fmla="*/ 0 h 281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0912" h="2815124" extrusionOk="0">
                <a:moveTo>
                  <a:pt x="0" y="0"/>
                </a:moveTo>
                <a:cubicBezTo>
                  <a:pt x="151051" y="-36968"/>
                  <a:pt x="377240" y="40333"/>
                  <a:pt x="599646" y="0"/>
                </a:cubicBezTo>
                <a:cubicBezTo>
                  <a:pt x="822052" y="-40333"/>
                  <a:pt x="915720" y="47699"/>
                  <a:pt x="1154874" y="0"/>
                </a:cubicBezTo>
                <a:cubicBezTo>
                  <a:pt x="1394028" y="-47699"/>
                  <a:pt x="1461836" y="1855"/>
                  <a:pt x="1732311" y="0"/>
                </a:cubicBezTo>
                <a:cubicBezTo>
                  <a:pt x="2002786" y="-1855"/>
                  <a:pt x="1992487" y="33830"/>
                  <a:pt x="2220912" y="0"/>
                </a:cubicBezTo>
                <a:cubicBezTo>
                  <a:pt x="2277599" y="108742"/>
                  <a:pt x="2186031" y="339693"/>
                  <a:pt x="2220912" y="534874"/>
                </a:cubicBezTo>
                <a:cubicBezTo>
                  <a:pt x="2255793" y="730055"/>
                  <a:pt x="2157497" y="879475"/>
                  <a:pt x="2220912" y="1126050"/>
                </a:cubicBezTo>
                <a:cubicBezTo>
                  <a:pt x="2284327" y="1372625"/>
                  <a:pt x="2174278" y="1443655"/>
                  <a:pt x="2220912" y="1689074"/>
                </a:cubicBezTo>
                <a:cubicBezTo>
                  <a:pt x="2267546" y="1934493"/>
                  <a:pt x="2180718" y="1941335"/>
                  <a:pt x="2220912" y="2167645"/>
                </a:cubicBezTo>
                <a:cubicBezTo>
                  <a:pt x="2261106" y="2393955"/>
                  <a:pt x="2207143" y="2659216"/>
                  <a:pt x="2220912" y="2815124"/>
                </a:cubicBezTo>
                <a:cubicBezTo>
                  <a:pt x="2074897" y="2869152"/>
                  <a:pt x="1787749" y="2762554"/>
                  <a:pt x="1665684" y="2815124"/>
                </a:cubicBezTo>
                <a:cubicBezTo>
                  <a:pt x="1543619" y="2867694"/>
                  <a:pt x="1290440" y="2792572"/>
                  <a:pt x="1177083" y="2815124"/>
                </a:cubicBezTo>
                <a:cubicBezTo>
                  <a:pt x="1063726" y="2837676"/>
                  <a:pt x="835746" y="2762558"/>
                  <a:pt x="666274" y="2815124"/>
                </a:cubicBezTo>
                <a:cubicBezTo>
                  <a:pt x="496802" y="2867690"/>
                  <a:pt x="270330" y="2770603"/>
                  <a:pt x="0" y="2815124"/>
                </a:cubicBezTo>
                <a:cubicBezTo>
                  <a:pt x="-19917" y="2682425"/>
                  <a:pt x="13" y="2493976"/>
                  <a:pt x="0" y="2336553"/>
                </a:cubicBezTo>
                <a:cubicBezTo>
                  <a:pt x="-13" y="2179130"/>
                  <a:pt x="63925" y="1974264"/>
                  <a:pt x="0" y="1773528"/>
                </a:cubicBezTo>
                <a:cubicBezTo>
                  <a:pt x="-63925" y="1572792"/>
                  <a:pt x="49781" y="1412617"/>
                  <a:pt x="0" y="1238655"/>
                </a:cubicBezTo>
                <a:cubicBezTo>
                  <a:pt x="-49781" y="1064693"/>
                  <a:pt x="22841" y="860023"/>
                  <a:pt x="0" y="731932"/>
                </a:cubicBezTo>
                <a:cubicBezTo>
                  <a:pt x="-22841" y="603841"/>
                  <a:pt x="70036" y="360808"/>
                  <a:pt x="0" y="0"/>
                </a:cubicBezTo>
                <a:close/>
              </a:path>
            </a:pathLst>
          </a:custGeom>
          <a:noFill/>
          <a:ln>
            <a:extLst>
              <a:ext uri="{C807C97D-BFC1-408E-A445-0C87EB9F89A2}">
                <ask:lineSketchStyleProps xmlns:ask="http://schemas.microsoft.com/office/drawing/2018/sketchyshapes" sd="69112762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F9C869CD-E258-4F91-841F-53A6168BFC98}"/>
              </a:ext>
            </a:extLst>
          </p:cNvPr>
          <p:cNvPicPr>
            <a:picLocks noChangeAspect="1"/>
          </p:cNvPicPr>
          <p:nvPr/>
        </p:nvPicPr>
        <p:blipFill>
          <a:blip r:embed="rId3"/>
          <a:stretch>
            <a:fillRect/>
          </a:stretch>
        </p:blipFill>
        <p:spPr>
          <a:xfrm>
            <a:off x="2822543" y="1634805"/>
            <a:ext cx="2220977" cy="281512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68EF956-6EB7-4CC6-B48A-C2AAADB9FE3B}"/>
              </a:ext>
            </a:extLst>
          </p:cNvPr>
          <p:cNvPicPr>
            <a:picLocks noChangeAspect="1"/>
          </p:cNvPicPr>
          <p:nvPr/>
        </p:nvPicPr>
        <p:blipFill>
          <a:blip r:embed="rId3"/>
          <a:stretch>
            <a:fillRect/>
          </a:stretch>
        </p:blipFill>
        <p:spPr>
          <a:xfrm>
            <a:off x="449231" y="1634805"/>
            <a:ext cx="2220977" cy="2815124"/>
          </a:xfrm>
          <a:prstGeom prst="rect">
            <a:avLst/>
          </a:prstGeom>
        </p:spPr>
      </p:pic>
      <p:sp>
        <p:nvSpPr>
          <p:cNvPr id="12" name="Rectangle 11">
            <a:extLst>
              <a:ext uri="{FF2B5EF4-FFF2-40B4-BE49-F238E27FC236}">
                <a16:creationId xmlns:a16="http://schemas.microsoft.com/office/drawing/2014/main" id="{497BB5A8-AF43-4B65-81C9-4535A076ADCA}"/>
              </a:ext>
            </a:extLst>
          </p:cNvPr>
          <p:cNvSpPr/>
          <p:nvPr/>
        </p:nvSpPr>
        <p:spPr>
          <a:xfrm>
            <a:off x="3412349" y="2425061"/>
            <a:ext cx="1492636" cy="992214"/>
          </a:xfrm>
          <a:custGeom>
            <a:avLst/>
            <a:gdLst>
              <a:gd name="connsiteX0" fmla="*/ 0 w 1492636"/>
              <a:gd name="connsiteY0" fmla="*/ 0 h 992214"/>
              <a:gd name="connsiteX1" fmla="*/ 527398 w 1492636"/>
              <a:gd name="connsiteY1" fmla="*/ 0 h 992214"/>
              <a:gd name="connsiteX2" fmla="*/ 1024943 w 1492636"/>
              <a:gd name="connsiteY2" fmla="*/ 0 h 992214"/>
              <a:gd name="connsiteX3" fmla="*/ 1492636 w 1492636"/>
              <a:gd name="connsiteY3" fmla="*/ 0 h 992214"/>
              <a:gd name="connsiteX4" fmla="*/ 1492636 w 1492636"/>
              <a:gd name="connsiteY4" fmla="*/ 466341 h 992214"/>
              <a:gd name="connsiteX5" fmla="*/ 1492636 w 1492636"/>
              <a:gd name="connsiteY5" fmla="*/ 992214 h 992214"/>
              <a:gd name="connsiteX6" fmla="*/ 980164 w 1492636"/>
              <a:gd name="connsiteY6" fmla="*/ 992214 h 992214"/>
              <a:gd name="connsiteX7" fmla="*/ 452766 w 1492636"/>
              <a:gd name="connsiteY7" fmla="*/ 992214 h 992214"/>
              <a:gd name="connsiteX8" fmla="*/ 0 w 1492636"/>
              <a:gd name="connsiteY8" fmla="*/ 992214 h 992214"/>
              <a:gd name="connsiteX9" fmla="*/ 0 w 1492636"/>
              <a:gd name="connsiteY9" fmla="*/ 515951 h 992214"/>
              <a:gd name="connsiteX10" fmla="*/ 0 w 1492636"/>
              <a:gd name="connsiteY10" fmla="*/ 0 h 99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636" h="992214" extrusionOk="0">
                <a:moveTo>
                  <a:pt x="0" y="0"/>
                </a:moveTo>
                <a:cubicBezTo>
                  <a:pt x="206385" y="-27688"/>
                  <a:pt x="416692" y="29293"/>
                  <a:pt x="527398" y="0"/>
                </a:cubicBezTo>
                <a:cubicBezTo>
                  <a:pt x="638104" y="-29293"/>
                  <a:pt x="924300" y="363"/>
                  <a:pt x="1024943" y="0"/>
                </a:cubicBezTo>
                <a:cubicBezTo>
                  <a:pt x="1125586" y="-363"/>
                  <a:pt x="1268077" y="53026"/>
                  <a:pt x="1492636" y="0"/>
                </a:cubicBezTo>
                <a:cubicBezTo>
                  <a:pt x="1492695" y="194047"/>
                  <a:pt x="1443489" y="329548"/>
                  <a:pt x="1492636" y="466341"/>
                </a:cubicBezTo>
                <a:cubicBezTo>
                  <a:pt x="1541783" y="603134"/>
                  <a:pt x="1481088" y="783724"/>
                  <a:pt x="1492636" y="992214"/>
                </a:cubicBezTo>
                <a:cubicBezTo>
                  <a:pt x="1383930" y="1006297"/>
                  <a:pt x="1143836" y="975481"/>
                  <a:pt x="980164" y="992214"/>
                </a:cubicBezTo>
                <a:cubicBezTo>
                  <a:pt x="816492" y="1008947"/>
                  <a:pt x="633821" y="977133"/>
                  <a:pt x="452766" y="992214"/>
                </a:cubicBezTo>
                <a:cubicBezTo>
                  <a:pt x="271711" y="1007295"/>
                  <a:pt x="139637" y="958999"/>
                  <a:pt x="0" y="992214"/>
                </a:cubicBezTo>
                <a:cubicBezTo>
                  <a:pt x="-6861" y="787054"/>
                  <a:pt x="26221" y="614600"/>
                  <a:pt x="0" y="515951"/>
                </a:cubicBezTo>
                <a:cubicBezTo>
                  <a:pt x="-26221" y="417302"/>
                  <a:pt x="36359" y="243831"/>
                  <a:pt x="0" y="0"/>
                </a:cubicBezTo>
                <a:close/>
              </a:path>
            </a:pathLst>
          </a:custGeom>
          <a:noFill/>
          <a:ln>
            <a:extLst>
              <a:ext uri="{C807C97D-BFC1-408E-A445-0C87EB9F89A2}">
                <ask:lineSketchStyleProps xmlns:ask="http://schemas.microsoft.com/office/drawing/2018/sketchyshapes" sd="69112762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A2CBF4-0439-4428-8B75-BA7B1B5B6BCA}"/>
              </a:ext>
            </a:extLst>
          </p:cNvPr>
          <p:cNvSpPr/>
          <p:nvPr/>
        </p:nvSpPr>
        <p:spPr>
          <a:xfrm>
            <a:off x="1064500" y="2921168"/>
            <a:ext cx="706452" cy="496107"/>
          </a:xfrm>
          <a:custGeom>
            <a:avLst/>
            <a:gdLst>
              <a:gd name="connsiteX0" fmla="*/ 0 w 706452"/>
              <a:gd name="connsiteY0" fmla="*/ 0 h 496107"/>
              <a:gd name="connsiteX1" fmla="*/ 367355 w 706452"/>
              <a:gd name="connsiteY1" fmla="*/ 0 h 496107"/>
              <a:gd name="connsiteX2" fmla="*/ 706452 w 706452"/>
              <a:gd name="connsiteY2" fmla="*/ 0 h 496107"/>
              <a:gd name="connsiteX3" fmla="*/ 706452 w 706452"/>
              <a:gd name="connsiteY3" fmla="*/ 496107 h 496107"/>
              <a:gd name="connsiteX4" fmla="*/ 360291 w 706452"/>
              <a:gd name="connsiteY4" fmla="*/ 496107 h 496107"/>
              <a:gd name="connsiteX5" fmla="*/ 0 w 706452"/>
              <a:gd name="connsiteY5" fmla="*/ 496107 h 496107"/>
              <a:gd name="connsiteX6" fmla="*/ 0 w 706452"/>
              <a:gd name="connsiteY6" fmla="*/ 0 h 49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452" h="496107" extrusionOk="0">
                <a:moveTo>
                  <a:pt x="0" y="0"/>
                </a:moveTo>
                <a:cubicBezTo>
                  <a:pt x="79632" y="-27819"/>
                  <a:pt x="281864" y="43127"/>
                  <a:pt x="367355" y="0"/>
                </a:cubicBezTo>
                <a:cubicBezTo>
                  <a:pt x="452846" y="-43127"/>
                  <a:pt x="609263" y="18008"/>
                  <a:pt x="706452" y="0"/>
                </a:cubicBezTo>
                <a:cubicBezTo>
                  <a:pt x="750094" y="144408"/>
                  <a:pt x="699645" y="326848"/>
                  <a:pt x="706452" y="496107"/>
                </a:cubicBezTo>
                <a:cubicBezTo>
                  <a:pt x="601556" y="520705"/>
                  <a:pt x="510555" y="471697"/>
                  <a:pt x="360291" y="496107"/>
                </a:cubicBezTo>
                <a:cubicBezTo>
                  <a:pt x="210027" y="520517"/>
                  <a:pt x="98745" y="493869"/>
                  <a:pt x="0" y="496107"/>
                </a:cubicBezTo>
                <a:cubicBezTo>
                  <a:pt x="-32824" y="362768"/>
                  <a:pt x="12741" y="206526"/>
                  <a:pt x="0" y="0"/>
                </a:cubicBezTo>
                <a:close/>
              </a:path>
            </a:pathLst>
          </a:custGeom>
          <a:noFill/>
          <a:ln>
            <a:extLst>
              <a:ext uri="{C807C97D-BFC1-408E-A445-0C87EB9F89A2}">
                <ask:lineSketchStyleProps xmlns:ask="http://schemas.microsoft.com/office/drawing/2018/sketchyshapes" sd="69112762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
            <a:extLst>
              <a:ext uri="{FF2B5EF4-FFF2-40B4-BE49-F238E27FC236}">
                <a16:creationId xmlns:a16="http://schemas.microsoft.com/office/drawing/2014/main" id="{66288545-0B1C-40A1-BB99-6E0AD5C5D20D}"/>
              </a:ext>
            </a:extLst>
          </p:cNvPr>
          <p:cNvSpPr txBox="1">
            <a:spLocks/>
          </p:cNvSpPr>
          <p:nvPr/>
        </p:nvSpPr>
        <p:spPr>
          <a:xfrm>
            <a:off x="2812419" y="1144050"/>
            <a:ext cx="1329713" cy="527232"/>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0" marR="0" lvl="0" indent="0" algn="l" rtl="0">
              <a:lnSpc>
                <a:spcPct val="120000"/>
              </a:lnSpc>
              <a:spcBef>
                <a:spcPts val="600"/>
              </a:spcBef>
              <a:spcAft>
                <a:spcPts val="0"/>
              </a:spcAft>
              <a:buClr>
                <a:srgbClr val="454454"/>
              </a:buClr>
              <a:buSzPts val="1500"/>
              <a:buFont typeface="Arial"/>
              <a:buNone/>
              <a:defRPr sz="1800" b="1" i="0" u="none" strike="noStrike" cap="none">
                <a:solidFill>
                  <a:srgbClr val="454454"/>
                </a:solidFill>
                <a:latin typeface="Bitter" panose="020B0604020202020204" charset="0"/>
                <a:ea typeface="Source Sans Pro"/>
                <a:cs typeface="Bitter" panose="020B0604020202020204" charset="0"/>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r>
              <a:rPr lang="en-US"/>
              <a:t>intended</a:t>
            </a:r>
          </a:p>
        </p:txBody>
      </p:sp>
      <p:sp>
        <p:nvSpPr>
          <p:cNvPr id="15" name="Text Placeholder 2">
            <a:extLst>
              <a:ext uri="{FF2B5EF4-FFF2-40B4-BE49-F238E27FC236}">
                <a16:creationId xmlns:a16="http://schemas.microsoft.com/office/drawing/2014/main" id="{929C8B54-75B0-4885-BE5F-A1031BD0F2FB}"/>
              </a:ext>
            </a:extLst>
          </p:cNvPr>
          <p:cNvSpPr txBox="1">
            <a:spLocks/>
          </p:cNvSpPr>
          <p:nvPr/>
        </p:nvSpPr>
        <p:spPr>
          <a:xfrm>
            <a:off x="5185796" y="1100922"/>
            <a:ext cx="1329712" cy="527232"/>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0" marR="0" lvl="0" indent="0" algn="l" rtl="0">
              <a:lnSpc>
                <a:spcPct val="120000"/>
              </a:lnSpc>
              <a:spcBef>
                <a:spcPts val="600"/>
              </a:spcBef>
              <a:spcAft>
                <a:spcPts val="0"/>
              </a:spcAft>
              <a:buClr>
                <a:srgbClr val="454454"/>
              </a:buClr>
              <a:buSzPts val="1500"/>
              <a:buFont typeface="Arial"/>
              <a:buNone/>
              <a:defRPr sz="1800" b="1" i="0" u="none" strike="noStrike" cap="none">
                <a:solidFill>
                  <a:srgbClr val="454454"/>
                </a:solidFill>
                <a:latin typeface="Bitter" panose="020B0604020202020204" charset="0"/>
                <a:ea typeface="Source Sans Pro"/>
                <a:cs typeface="Bitter" panose="020B0604020202020204" charset="0"/>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r>
              <a:rPr lang="en-US"/>
              <a:t>envisioned</a:t>
            </a:r>
          </a:p>
        </p:txBody>
      </p:sp>
    </p:spTree>
    <p:extLst>
      <p:ext uri="{BB962C8B-B14F-4D97-AF65-F5344CB8AC3E}">
        <p14:creationId xmlns:p14="http://schemas.microsoft.com/office/powerpoint/2010/main" val="8868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329-904B-45D3-BF82-5D6317239E67}"/>
              </a:ext>
            </a:extLst>
          </p:cNvPr>
          <p:cNvSpPr>
            <a:spLocks noGrp="1"/>
          </p:cNvSpPr>
          <p:nvPr>
            <p:ph type="title"/>
          </p:nvPr>
        </p:nvSpPr>
        <p:spPr>
          <a:xfrm>
            <a:off x="449786" y="514350"/>
            <a:ext cx="8324589" cy="629700"/>
          </a:xfrm>
        </p:spPr>
        <p:txBody>
          <a:bodyPr/>
          <a:lstStyle/>
          <a:p>
            <a:r>
              <a:rPr lang="en-US"/>
              <a:t>Planned work</a:t>
            </a:r>
          </a:p>
        </p:txBody>
      </p:sp>
      <p:sp>
        <p:nvSpPr>
          <p:cNvPr id="3" name="Text Placeholder 2">
            <a:extLst>
              <a:ext uri="{FF2B5EF4-FFF2-40B4-BE49-F238E27FC236}">
                <a16:creationId xmlns:a16="http://schemas.microsoft.com/office/drawing/2014/main" id="{2AD633B7-64F0-4C2B-8700-531E3809D552}"/>
              </a:ext>
            </a:extLst>
          </p:cNvPr>
          <p:cNvSpPr>
            <a:spLocks noGrp="1"/>
          </p:cNvSpPr>
          <p:nvPr>
            <p:ph type="body" idx="10"/>
          </p:nvPr>
        </p:nvSpPr>
        <p:spPr/>
        <p:txBody>
          <a:bodyPr/>
          <a:lstStyle/>
          <a:p>
            <a:r>
              <a:rPr lang="en-US"/>
              <a:t>Make sure the vision is viable before moving products.</a:t>
            </a:r>
          </a:p>
        </p:txBody>
      </p:sp>
      <p:sp>
        <p:nvSpPr>
          <p:cNvPr id="4" name="Text Placeholder 3">
            <a:extLst>
              <a:ext uri="{FF2B5EF4-FFF2-40B4-BE49-F238E27FC236}">
                <a16:creationId xmlns:a16="http://schemas.microsoft.com/office/drawing/2014/main" id="{E3D41A4E-D64B-4A61-AE34-CF11A6855937}"/>
              </a:ext>
            </a:extLst>
          </p:cNvPr>
          <p:cNvSpPr>
            <a:spLocks noGrp="1"/>
          </p:cNvSpPr>
          <p:nvPr>
            <p:ph type="body" idx="1"/>
          </p:nvPr>
        </p:nvSpPr>
        <p:spPr>
          <a:xfrm>
            <a:off x="449787" y="1681319"/>
            <a:ext cx="7365144" cy="2791415"/>
          </a:xfrm>
        </p:spPr>
        <p:txBody>
          <a:bodyPr/>
          <a:lstStyle/>
          <a:p>
            <a:pPr marL="476250" indent="-342900">
              <a:buFont typeface="+mj-lt"/>
              <a:buAutoNum type="arabicPeriod"/>
            </a:pPr>
            <a:r>
              <a:rPr lang="en-US"/>
              <a:t>OCTO is hiring a team to design and build the “apartment” section on VA.gov. No functionality will be moved from MHV at this time. For example, clicking “Messages” in the apartment will redirect the user to MHV. One OCC engineer and one OCC product person will lead this team, along with a designer from OCTO. </a:t>
            </a:r>
          </a:p>
          <a:p>
            <a:pPr marL="476250" indent="-342900">
              <a:buFont typeface="+mj-lt"/>
              <a:buAutoNum type="arabicPeriod"/>
            </a:pPr>
            <a:r>
              <a:rPr lang="en-US"/>
              <a:t>John Murphy and Lauren Alexanderson are creating a plan to consolidate web appointments around VAOS. This will be the first tool to move into the apartment. </a:t>
            </a:r>
          </a:p>
          <a:p>
            <a:pPr marL="476250" indent="-342900">
              <a:buFont typeface="+mj-lt"/>
              <a:buAutoNum type="arabicPeriod"/>
            </a:pPr>
            <a:r>
              <a:rPr lang="en-US"/>
              <a:t>The VA.gov team is already working on sitewide notifications, a key benefit of the health apartment.</a:t>
            </a:r>
          </a:p>
          <a:p>
            <a:pPr marL="476250" indent="-342900">
              <a:buFont typeface="+mj-lt"/>
              <a:buAutoNum type="arabicPeriod"/>
            </a:pPr>
            <a:r>
              <a:rPr lang="en-US"/>
              <a:t>Evaluate and learn. What went well? What did not? Should we adjust the vision?</a:t>
            </a:r>
          </a:p>
        </p:txBody>
      </p:sp>
      <p:sp>
        <p:nvSpPr>
          <p:cNvPr id="5" name="Text Placeholder 4">
            <a:extLst>
              <a:ext uri="{FF2B5EF4-FFF2-40B4-BE49-F238E27FC236}">
                <a16:creationId xmlns:a16="http://schemas.microsoft.com/office/drawing/2014/main" id="{B5FDBBCD-8124-4598-99C6-1A721207C512}"/>
              </a:ext>
            </a:extLst>
          </p:cNvPr>
          <p:cNvSpPr>
            <a:spLocks noGrp="1"/>
          </p:cNvSpPr>
          <p:nvPr>
            <p:ph type="body" sz="quarter" idx="11"/>
          </p:nvPr>
        </p:nvSpPr>
        <p:spPr/>
        <p:txBody>
          <a:bodyPr/>
          <a:lstStyle/>
          <a:p>
            <a:r>
              <a:rPr lang="en-US"/>
              <a:t>HOW</a:t>
            </a:r>
          </a:p>
        </p:txBody>
      </p:sp>
    </p:spTree>
    <p:extLst>
      <p:ext uri="{BB962C8B-B14F-4D97-AF65-F5344CB8AC3E}">
        <p14:creationId xmlns:p14="http://schemas.microsoft.com/office/powerpoint/2010/main" val="2294621200"/>
      </p:ext>
    </p:extLst>
  </p:cSld>
  <p:clrMapOvr>
    <a:masterClrMapping/>
  </p:clrMapOvr>
</p:sld>
</file>

<file path=ppt/theme/theme1.xml><?xml version="1.0" encoding="utf-8"?>
<a:theme xmlns:a="http://schemas.openxmlformats.org/drawingml/2006/main"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454b71ef-3b3e-4fd3-aa39-66b6bb572c3c">
      <UserInfo>
        <DisplayName>Worthington, Charles</DisplayName>
        <AccountId>21</AccountId>
        <AccountType/>
      </UserInfo>
      <UserInfo>
        <DisplayName>Alexanderson, Lauren</DisplayName>
        <AccountId>10</AccountId>
        <AccountType/>
      </UserInfo>
      <UserInfo>
        <DisplayName>Mann, Emily J.</DisplayName>
        <AccountId>41</AccountId>
        <AccountType/>
      </UserInfo>
      <UserInfo>
        <DisplayName>Peters, Meg</DisplayName>
        <AccountId>39</AccountId>
        <AccountType/>
      </UserInfo>
      <UserInfo>
        <DisplayName>Johnston, Christopher M.</DisplayName>
        <AccountId>26</AccountId>
        <AccountType/>
      </UserInfo>
      <UserInfo>
        <DisplayName>Higley, Lacey</DisplayName>
        <AccountId>24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05EB22F883D94198B42971DBA7A898" ma:contentTypeVersion="12" ma:contentTypeDescription="Create a new document." ma:contentTypeScope="" ma:versionID="0d2e361f2579987489492f821ec028e2">
  <xsd:schema xmlns:xsd="http://www.w3.org/2001/XMLSchema" xmlns:xs="http://www.w3.org/2001/XMLSchema" xmlns:p="http://schemas.microsoft.com/office/2006/metadata/properties" xmlns:ns1="http://schemas.microsoft.com/sharepoint/v3" xmlns:ns2="2dac46d3-f416-463f-8360-4a6dca874c1a" xmlns:ns3="454b71ef-3b3e-4fd3-aa39-66b6bb572c3c" targetNamespace="http://schemas.microsoft.com/office/2006/metadata/properties" ma:root="true" ma:fieldsID="2c5e5a35493c71c7037d38fee45ef94e" ns1:_="" ns2:_="" ns3:_="">
    <xsd:import namespace="http://schemas.microsoft.com/sharepoint/v3"/>
    <xsd:import namespace="2dac46d3-f416-463f-8360-4a6dca874c1a"/>
    <xsd:import namespace="454b71ef-3b3e-4fd3-aa39-66b6bb572c3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ac46d3-f416-463f-8360-4a6dca874c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4b71ef-3b3e-4fd3-aa39-66b6bb572c3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D2049-67C6-4305-8DCA-29402A000579}">
  <ds:schemaRefs>
    <ds:schemaRef ds:uri="http://schemas.microsoft.com/sharepoint/v3/contenttype/forms"/>
  </ds:schemaRefs>
</ds:datastoreItem>
</file>

<file path=customXml/itemProps2.xml><?xml version="1.0" encoding="utf-8"?>
<ds:datastoreItem xmlns:ds="http://schemas.openxmlformats.org/officeDocument/2006/customXml" ds:itemID="{D61DA739-4BED-4236-93AB-C09A1383413C}">
  <ds:schemaRefs>
    <ds:schemaRef ds:uri="2dac46d3-f416-463f-8360-4a6dca874c1a"/>
    <ds:schemaRef ds:uri="454b71ef-3b3e-4fd3-aa39-66b6bb572c3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6E8B021-7F72-45E2-BD79-20A5C26970B5}"/>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11</Notes>
  <HiddenSlides>4</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Brown Bag Template</vt:lpstr>
      <vt:lpstr>MHV + VA.gov Health “Apartment”  Q&amp;A</vt:lpstr>
      <vt:lpstr>Contents</vt:lpstr>
      <vt:lpstr>Co-creating a health vision</vt:lpstr>
      <vt:lpstr>Defining the problem space</vt:lpstr>
      <vt:lpstr>“Hide the plumbing”</vt:lpstr>
      <vt:lpstr>Concepts for the future health experience </vt:lpstr>
      <vt:lpstr>There was consensus on  the “health  apartment” </vt:lpstr>
      <vt:lpstr>Work incrementally</vt:lpstr>
      <vt:lpstr>Planned work</vt:lpstr>
      <vt:lpstr>Intended work</vt:lpstr>
      <vt:lpstr>Envisioned work</vt:lpstr>
      <vt:lpstr>What success looks like</vt:lpstr>
      <vt:lpstr>A balanced team</vt:lpstr>
      <vt:lpstr>How MHV is helping</vt:lpstr>
      <vt:lpstr>Questions?</vt:lpstr>
      <vt:lpstr>Appendix</vt:lpstr>
      <vt:lpstr>How the MHV team can help</vt:lpstr>
      <vt:lpstr>Potential metrics (ROUGH DRAFT ONLY)</vt:lpstr>
      <vt:lpstr>Why was the planned work planned first?</vt:lpstr>
      <vt:lpstr>We heard the “health apartment” is appealing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Working Group</dc:title>
  <cp:revision>1</cp:revision>
  <dcterms:modified xsi:type="dcterms:W3CDTF">2021-08-12T12:46:59Z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0x0101006B05EB22F883D94198B42971DBA7A898</vt:lpwstr>
  </property>
</Properties>
</file>