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31" autoAdjust="0"/>
    <p:restoredTop sz="94660"/>
  </p:normalViewPr>
  <p:slideViewPr>
    <p:cSldViewPr snapToGrid="0">
      <p:cViewPr>
        <p:scale>
          <a:sx n="94" d="100"/>
          <a:sy n="94" d="100"/>
        </p:scale>
        <p:origin x="30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3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.gov/resourc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63358" y="1625752"/>
            <a:ext cx="7818633" cy="51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Sitewide work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Published 2022 disability and pension rates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Continuing work on new education rates pages</a:t>
            </a:r>
          </a:p>
          <a:p>
            <a:pPr marL="497412" indent="-285750">
              <a:lnSpc>
                <a:spcPct val="115000"/>
              </a:lnSpc>
              <a:buSzPts val="1100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COVID-19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Published new translated booster content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Swapped videos on vaccine CLP</a:t>
            </a:r>
          </a:p>
          <a:p>
            <a:pPr marL="497412" indent="-285750">
              <a:lnSpc>
                <a:spcPct val="115000"/>
              </a:lnSpc>
              <a:buSzPts val="1100"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Style guide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Updates and additions: Veteran entry in word list, zip code guidance, apostrophes and </a:t>
            </a:r>
            <a:r>
              <a:rPr lang="en-US" sz="1700">
                <a:latin typeface="Arial" panose="020B0604020202020204" pitchFamily="34" charset="0"/>
                <a:cs typeface="Arial" panose="020B0604020202020204" pitchFamily="34" charset="0"/>
              </a:rPr>
              <a:t>quotation marks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Product support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10-10EZ, check-in experience, FSR/medical copays, VSO search tool, PDF download for Find a Form, notifications, updates to BDD form, harassment reporting tool, facility page content being redesigned as program pages, Identity team work with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Login.gov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rollout</a:t>
            </a: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Sitewide Content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F8E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F8E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70530"/>
            <a:ext cx="8133708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TEAM REPRESENTATIVE: Randi Hecht / OCTO-DE LEADS: Beth Potts &amp; Danielle Thierry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8219326" y="426871"/>
            <a:ext cx="3610724" cy="613033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Resources and Support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pages since launch: 43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areas: 8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articles: 68</a:t>
            </a:r>
          </a:p>
          <a:p>
            <a:pPr marL="211662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85618" y="1046105"/>
            <a:ext cx="7818633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Mission: 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build trust by giving all Veterans and their family members the information they need to understand, access, and manage their VA benefits and services—using a single, plain-language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VA.gov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voice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7E6764-5A3D-FA4D-8545-07AFDCB6F9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152" y="1585476"/>
            <a:ext cx="668619" cy="6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176872</TotalTime>
  <Words>173</Words>
  <Application>Microsoft Macintosh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Sitewide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Randi Hecht</cp:lastModifiedBy>
  <cp:revision>135</cp:revision>
  <dcterms:created xsi:type="dcterms:W3CDTF">2021-02-18T01:44:28Z</dcterms:created>
  <dcterms:modified xsi:type="dcterms:W3CDTF">2021-11-30T14:43:21Z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