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31" autoAdjust="0"/>
    <p:restoredTop sz="94660"/>
  </p:normalViewPr>
  <p:slideViewPr>
    <p:cSldViewPr snapToGrid="0">
      <p:cViewPr>
        <p:scale>
          <a:sx n="94" d="100"/>
          <a:sy n="94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Removed VGLI deadline extension alerts and COVID FAQ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Fixed broken link for TSGLI appeal form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work on VA Claim Exam page to make scheduling process clearer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education rates work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booster content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teens—awaiting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translations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vaccine records page with new VA Health and Benefits app info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Swapped videos on vaccine CLP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Awaiting stakeholder approval on 3 new education articles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medical copays, VSO search tool, notifications, harassment reporting tool, Identity team work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unsubscribe pages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43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68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197010</TotalTime>
  <Words>178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143</cp:revision>
  <dcterms:created xsi:type="dcterms:W3CDTF">2021-02-18T01:44:28Z</dcterms:created>
  <dcterms:modified xsi:type="dcterms:W3CDTF">2021-12-14T14:20:54Z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