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31" autoAdjust="0"/>
    <p:restoredTop sz="94660"/>
  </p:normalViewPr>
  <p:slideViewPr>
    <p:cSldViewPr snapToGrid="0">
      <p:cViewPr>
        <p:scale>
          <a:sx n="94" d="100"/>
          <a:sy n="94" d="100"/>
        </p:scale>
        <p:origin x="30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Sitewide work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Published new list of VRRAP participating schools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Working on content for updated COVID-related GI Bill rules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Publishing new alert about changes to verifying Post-9/11 GI Bill enrollment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Completed and published changes to VA Claim Exam page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Published new booster content—waiting on translations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Published translated content for teen boosters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Published 3 new education articles: GI Bill extensions, Montgomery GI Bill </a:t>
            </a:r>
            <a:b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refunds, paying back benefits if you fail a class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10-10EZ, check-in experience, medical copays, VSO search tool, notifications, harassment reporting tool, Identity team work with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Login.gov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rollout,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VANotify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unsubscribe pages</a:t>
            </a: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133708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LEADS: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46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71</a:t>
            </a:r>
          </a:p>
          <a:p>
            <a:pPr marL="211662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E3AC81-B4FA-D045-A1B0-1B4335C5C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553" y="4384032"/>
            <a:ext cx="668619" cy="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207112</TotalTime>
  <Words>188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Hecht, Randi</cp:lastModifiedBy>
  <cp:revision>146</cp:revision>
  <dcterms:created xsi:type="dcterms:W3CDTF">2021-02-18T01:44:28Z</dcterms:created>
  <dcterms:modified xsi:type="dcterms:W3CDTF">2021-12-21T14:43:12Z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