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Bitter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3SRGQVvBdlulH8bE7vne3Lv1T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298BC-CF81-4A13-8FC8-511B06593593}">
  <a:tblStyle styleId="{842298BC-CF81-4A13-8FC8-511B065935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FB96A49C-F3FA-4D11-9CF1-27B08FDB328D}"/>
    <pc:docChg chg="custSel modSld">
      <pc:chgData name="Tami Corson" userId="17b03132-2f21-4edf-a2df-f25c30f43233" providerId="ADAL" clId="{FB96A49C-F3FA-4D11-9CF1-27B08FDB328D}" dt="2021-12-11T01:13:29.226" v="72" actId="478"/>
      <pc:docMkLst>
        <pc:docMk/>
      </pc:docMkLst>
      <pc:sldChg chg="delSp modSp mod">
        <pc:chgData name="Tami Corson" userId="17b03132-2f21-4edf-a2df-f25c30f43233" providerId="ADAL" clId="{FB96A49C-F3FA-4D11-9CF1-27B08FDB328D}" dt="2021-12-11T01:13:29.226" v="72" actId="478"/>
        <pc:sldMkLst>
          <pc:docMk/>
          <pc:sldMk cId="0" sldId="257"/>
        </pc:sldMkLst>
        <pc:spChg chg="del mod">
          <ac:chgData name="Tami Corson" userId="17b03132-2f21-4edf-a2df-f25c30f43233" providerId="ADAL" clId="{FB96A49C-F3FA-4D11-9CF1-27B08FDB328D}" dt="2021-12-11T01:13:29.226" v="72" actId="478"/>
          <ac:spMkLst>
            <pc:docMk/>
            <pc:sldMk cId="0" sldId="257"/>
            <ac:spMk id="2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">
  <p:cSld name="Two Content Boxe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 dark">
  <p:cSld name="Two Content Boxes dark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7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7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9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9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0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0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50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50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1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1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1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1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2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66" name="Google Shape;166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53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53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4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2" name="Google Shape;182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54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54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5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5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0" name="Google Shape;19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55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55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457200" y="777910"/>
            <a:ext cx="39624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09600" y="4000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ftr" idx="11"/>
          </p:nvPr>
        </p:nvSpPr>
        <p:spPr>
          <a:xfrm>
            <a:off x="364121" y="468888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997A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6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6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8" name="Google Shape;19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56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56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7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57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58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9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5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lit 2/3">
  <p:cSld name="1_Split 2/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60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0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60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4994476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4994476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body" idx="3"/>
          </p:nvPr>
        </p:nvSpPr>
        <p:spPr>
          <a:xfrm>
            <a:off x="6096000" y="514350"/>
            <a:ext cx="25907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1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61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61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6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61"/>
          <p:cNvSpPr txBox="1">
            <a:spLocks noGrp="1"/>
          </p:cNvSpPr>
          <p:nvPr>
            <p:ph type="body" idx="3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2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2"/>
          <p:cNvSpPr txBox="1">
            <a:spLocks noGrp="1"/>
          </p:cNvSpPr>
          <p:nvPr>
            <p:ph type="ftr" idx="11"/>
          </p:nvPr>
        </p:nvSpPr>
        <p:spPr>
          <a:xfrm>
            <a:off x="3692324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62"/>
          <p:cNvSpPr txBox="1">
            <a:spLocks noGrp="1"/>
          </p:cNvSpPr>
          <p:nvPr>
            <p:ph type="body" idx="1"/>
          </p:nvPr>
        </p:nvSpPr>
        <p:spPr>
          <a:xfrm>
            <a:off x="3692324" y="514350"/>
            <a:ext cx="49944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6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2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257175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6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65" descr="&quot;&quot;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3222783" cy="235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5"/>
          <p:cNvSpPr txBox="1">
            <a:spLocks noGrp="1"/>
          </p:cNvSpPr>
          <p:nvPr>
            <p:ph type="sldNum" idx="12"/>
          </p:nvPr>
        </p:nvSpPr>
        <p:spPr>
          <a:xfrm>
            <a:off x="6457950" y="452121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65"/>
          <p:cNvSpPr txBox="1">
            <a:spLocks noGrp="1"/>
          </p:cNvSpPr>
          <p:nvPr>
            <p:ph type="ftr" idx="11"/>
          </p:nvPr>
        </p:nvSpPr>
        <p:spPr>
          <a:xfrm>
            <a:off x="3028950" y="452121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65" descr="&quot;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01184"/>
            <a:ext cx="9144000" cy="24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37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82296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dark">
  <p:cSld name="Two Content dark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280" name="Google Shape;280;p3"/>
          <p:cNvSpPr txBox="1">
            <a:spLocks noGrp="1"/>
          </p:cNvSpPr>
          <p:nvPr>
            <p:ph type="body" idx="1"/>
          </p:nvPr>
        </p:nvSpPr>
        <p:spPr>
          <a:xfrm>
            <a:off x="457200" y="1168199"/>
            <a:ext cx="8229600" cy="33528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Project and team introduction </a:t>
            </a:r>
            <a:endParaRPr/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Team introduction </a:t>
            </a:r>
            <a:endParaRPr sz="1600">
              <a:solidFill>
                <a:srgbClr val="A2A3A4"/>
              </a:solidFill>
            </a:endParaRPr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Health Apartment POC </a:t>
            </a:r>
            <a:endParaRPr sz="1600">
              <a:solidFill>
                <a:srgbClr val="A2A3A4"/>
              </a:solidFill>
            </a:endParaRPr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Sitemap review</a:t>
            </a:r>
            <a:endParaRPr sz="1600"/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Homepage designs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2A3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During presentation we will pause for Q&amp;A we also invite our guests to sign into our mural to add comments as we go.</a:t>
            </a:r>
            <a:endParaRPr sz="1600">
              <a:solidFill>
                <a:srgbClr val="A2A3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600">
              <a:solidFill>
                <a:srgbClr val="A2A3A4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endParaRPr sz="1600">
              <a:solidFill>
                <a:srgbClr val="A2A3A4"/>
              </a:solidFill>
            </a:endParaRPr>
          </a:p>
        </p:txBody>
      </p:sp>
      <p:sp>
        <p:nvSpPr>
          <p:cNvPr id="281" name="Google Shape;281;p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283" name="Google Shape;2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7312" y="4354914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"/>
          <p:cNvSpPr txBox="1"/>
          <p:nvPr/>
        </p:nvSpPr>
        <p:spPr>
          <a:xfrm>
            <a:off x="550758" y="4538611"/>
            <a:ext cx="5939053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 Apartment Working Group</a:t>
            </a:r>
            <a:r>
              <a:rPr lang="en-US" sz="105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|  January 5,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Bitter</vt:lpstr>
      <vt:lpstr>Source Sans Pro</vt:lpstr>
      <vt:lpstr>Arial</vt:lpstr>
      <vt:lpstr>Avenir</vt:lpstr>
      <vt:lpstr>Brown Bag Template</vt:lpstr>
      <vt:lpstr>Agenda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Ad Hoc LLC</dc:creator>
  <cp:lastModifiedBy>Tami Corson</cp:lastModifiedBy>
  <cp:revision>1</cp:revision>
  <dcterms:created xsi:type="dcterms:W3CDTF">2018-02-02T22:31:38Z</dcterms:created>
  <dcterms:modified xsi:type="dcterms:W3CDTF">2021-12-11T01:13:47Z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0x01010027EAFF35DC7B0E4B8CFFDF50403D120F</vt:lpwstr>
  </property>
</Properties>
</file>