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Updated burial allowance rates for 2022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Fixed broken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milConnect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links on life insurance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Making changes to life insurance right rail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new booster information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Updated translated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10-10EZ, 10-10CG,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rollout, IRIS transition to Ask VA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126440</TotalTime>
  <Words>166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108</cp:revision>
  <dcterms:created xsi:type="dcterms:W3CDTF">2021-02-18T01:44:28Z</dcterms:created>
  <dcterms:modified xsi:type="dcterms:W3CDTF">2021-10-26T14:10:50Z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