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371600" lvl="2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1828800" lvl="3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2286000" lvl="4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219325" y="426875"/>
            <a:ext cx="3610800" cy="5855400"/>
          </a:xfrm>
          <a:prstGeom prst="rect">
            <a:avLst/>
          </a:prstGeom>
          <a:noFill/>
          <a:ln w="508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274300" rIns="1219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36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1095 B Form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8EA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7F8E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5618" y="70530"/>
            <a:ext cx="7818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TEAM REPRESENTATIVE: </a:t>
            </a:r>
            <a:r>
              <a:rPr lang="en-US" sz="1467" b="1" dirty="0">
                <a:solidFill>
                  <a:srgbClr val="999999"/>
                </a:solidFill>
              </a:rPr>
              <a:t>Tami Corson </a:t>
            </a: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 OCTO-DE LEAD: </a:t>
            </a:r>
            <a:r>
              <a:rPr lang="en-US" sz="1467" b="1" dirty="0">
                <a:solidFill>
                  <a:srgbClr val="999999"/>
                </a:solidFill>
              </a:rPr>
              <a:t>Tracey </a:t>
            </a:r>
            <a:r>
              <a:rPr lang="en-US" sz="1467" b="1" dirty="0" err="1">
                <a:solidFill>
                  <a:srgbClr val="999999"/>
                </a:solidFill>
              </a:rPr>
              <a:t>Mulrooney</a:t>
            </a:r>
            <a:endParaRPr sz="1467" b="1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014818"/>
            <a:ext cx="7818600" cy="6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Mission: To create and accessible, usable, and discoverable digitized IRS 195-B tax form within VA.gov for Veterans.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54973" y="1764449"/>
            <a:ext cx="6545902" cy="45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Collaboration cycle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Kickoff 1/28/2022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Design intent TBD next 6 days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Analytics and QA TBD next 6 days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Stakeholder engagement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MyVA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1/26/2022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Contact Center 1/31/2022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VA Health Eligibility Center for f/u Q&amp;A 1/27/2022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Dependencies, blockers:</a:t>
            </a:r>
            <a:endParaRPr lang="en-US"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Q&amp;A:</a:t>
            </a:r>
            <a:endParaRPr lang="en-US" sz="1400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87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1095 B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Apartment</dc:title>
  <dc:creator>Tami Corson</dc:creator>
  <cp:lastModifiedBy>Tami Corson</cp:lastModifiedBy>
  <cp:revision>9</cp:revision>
  <dcterms:modified xsi:type="dcterms:W3CDTF">2022-02-01T15:52:09Z</dcterms:modified>
</cp:coreProperties>
</file>