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Corson" userId="17b03132-2f21-4edf-a2df-f25c30f43233" providerId="ADAL" clId="{58896BFD-6664-49AB-BC97-47EB70421E7C}"/>
    <pc:docChg chg="modSld">
      <pc:chgData name="Tami Corson" userId="17b03132-2f21-4edf-a2df-f25c30f43233" providerId="ADAL" clId="{58896BFD-6664-49AB-BC97-47EB70421E7C}" dt="2022-02-01T15:51:43.128" v="756" actId="6549"/>
      <pc:docMkLst>
        <pc:docMk/>
      </pc:docMkLst>
      <pc:sldChg chg="modSp mod">
        <pc:chgData name="Tami Corson" userId="17b03132-2f21-4edf-a2df-f25c30f43233" providerId="ADAL" clId="{58896BFD-6664-49AB-BC97-47EB70421E7C}" dt="2022-02-01T15:51:43.128" v="756" actId="6549"/>
        <pc:sldMkLst>
          <pc:docMk/>
          <pc:sldMk cId="0" sldId="256"/>
        </pc:sldMkLst>
        <pc:spChg chg="mod">
          <ac:chgData name="Tami Corson" userId="17b03132-2f21-4edf-a2df-f25c30f43233" providerId="ADAL" clId="{58896BFD-6664-49AB-BC97-47EB70421E7C}" dt="2022-02-01T15:51:43.128" v="756" actId="6549"/>
          <ac:spMkLst>
            <pc:docMk/>
            <pc:sldMk cId="0" sldId="256"/>
            <ac:spMk id="95" creationId="{00000000-0000-0000-0000-000000000000}"/>
          </ac:spMkLst>
        </pc:spChg>
        <pc:spChg chg="mod">
          <ac:chgData name="Tami Corson" userId="17b03132-2f21-4edf-a2df-f25c30f43233" providerId="ADAL" clId="{58896BFD-6664-49AB-BC97-47EB70421E7C}" dt="2022-02-01T15:44:50.011" v="346" actId="6549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Tami Corson" userId="17b03132-2f21-4edf-a2df-f25c30f43233" providerId="ADAL" clId="{58896BFD-6664-49AB-BC97-47EB70421E7C}" dt="2022-02-01T15:51:30.322" v="755" actId="20577"/>
          <ac:spMkLst>
            <pc:docMk/>
            <pc:sldMk cId="0" sldId="256"/>
            <ac:spMk id="1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371600" lvl="2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1828800" lvl="3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2286000" lvl="4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8219325" y="426875"/>
            <a:ext cx="3610800" cy="5855400"/>
          </a:xfrm>
          <a:prstGeom prst="rect">
            <a:avLst/>
          </a:prstGeom>
          <a:noFill/>
          <a:ln w="508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274300" rIns="121900" bIns="27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9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36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1095 B Form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8EA3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7F8E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5618" y="70530"/>
            <a:ext cx="78186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TEAM REPRESENTATIVE: </a:t>
            </a:r>
            <a:r>
              <a:rPr lang="en-US" sz="1467" b="1" dirty="0">
                <a:solidFill>
                  <a:srgbClr val="999999"/>
                </a:solidFill>
              </a:rPr>
              <a:t>Tami Corson </a:t>
            </a: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 OCTO-DE LEAD: </a:t>
            </a:r>
            <a:r>
              <a:rPr lang="en-US" sz="1467" b="1" dirty="0">
                <a:solidFill>
                  <a:srgbClr val="999999"/>
                </a:solidFill>
              </a:rPr>
              <a:t>Tracey </a:t>
            </a:r>
            <a:r>
              <a:rPr lang="en-US" sz="1467" b="1" dirty="0" err="1">
                <a:solidFill>
                  <a:srgbClr val="999999"/>
                </a:solidFill>
              </a:rPr>
              <a:t>Mulrooney</a:t>
            </a:r>
            <a:endParaRPr sz="1467" b="1" i="0" u="none" strike="noStrike" cap="none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1014818"/>
            <a:ext cx="7818600" cy="6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Mission: To create and accessible, usable, and discoverable digitized IRS 195-B tax form within VA.gov for Veterans.</a:t>
            </a:r>
            <a:endParaRPr sz="1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454973" y="1764449"/>
            <a:ext cx="6545902" cy="459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Collaboration cycle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Kickoff 1/28/2022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Design intent TBD next 6 days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Analytics and QA TBD next 6 days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Stakeholder engagement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 err="1">
                <a:latin typeface="Arial"/>
                <a:ea typeface="Arial"/>
                <a:cs typeface="Arial"/>
                <a:sym typeface="Arial"/>
              </a:rPr>
              <a:t>MyVA</a:t>
            </a: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 1/26/2022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Contact Center 1/31/2022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VA Health Eligibility Center for f/u Q&amp;A 1/27/2022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Dependencies, blockers:</a:t>
            </a:r>
            <a:endParaRPr lang="en-US"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None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Q&amp;A:</a:t>
            </a:r>
            <a:endParaRPr lang="en-US" sz="1400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87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1095 B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Apartment</dc:title>
  <dc:creator>Tami Corson</dc:creator>
  <cp:lastModifiedBy>Tami Corson</cp:lastModifiedBy>
  <cp:revision>8</cp:revision>
  <dcterms:modified xsi:type="dcterms:W3CDTF">2022-02-01T15:51:49Z</dcterms:modified>
</cp:coreProperties>
</file>