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Source Sans Pro Light"/>
      <p:regular r:id="rId26"/>
      <p:bold r:id="rId27"/>
      <p:italic r:id="rId28"/>
      <p:boldItalic r:id="rId29"/>
    </p:embeddedFont>
    <p:embeddedFont>
      <p:font typeface="Source Sans Pro SemiBold"/>
      <p:regular r:id="rId30"/>
      <p:bold r:id="rId31"/>
      <p:italic r:id="rId32"/>
      <p:boldItalic r:id="rId33"/>
    </p:embeddedFont>
    <p:embeddedFont>
      <p:font typeface="Lato"/>
      <p:regular r:id="rId34"/>
      <p:bold r:id="rId35"/>
      <p:italic r:id="rId36"/>
      <p:boldItalic r:id="rId37"/>
    </p:embeddedFont>
    <p:embeddedFont>
      <p:font typeface="Source Sans Pro Black"/>
      <p:bold r:id="rId38"/>
      <p:boldItalic r:id="rId39"/>
    </p:embeddedFont>
    <p:embeddedFont>
      <p:font typeface="Bitter"/>
      <p:regular r:id="rId40"/>
      <p:bold r:id="rId41"/>
      <p:italic r:id="rId42"/>
      <p:boldItalic r:id="rId43"/>
    </p:embeddedFont>
    <p:embeddedFont>
      <p:font typeface="Bitter Medium"/>
      <p:regular r:id="rId44"/>
      <p:bold r:id="rId45"/>
      <p:italic r:id="rId46"/>
      <p:boldItalic r:id="rId47"/>
    </p:embeddedFont>
    <p:embeddedFont>
      <p:font typeface="Source Sans Pro"/>
      <p:regular r:id="rId48"/>
      <p:bold r:id="rId49"/>
      <p:italic r:id="rId50"/>
      <p:boldItalic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guide id="3" pos="288">
          <p15:clr>
            <a:srgbClr val="9AA0A6"/>
          </p15:clr>
        </p15:guide>
        <p15:guide id="4" pos="5472">
          <p15:clr>
            <a:srgbClr val="9AA0A6"/>
          </p15:clr>
        </p15:guide>
        <p15:guide id="5" orient="horz" pos="144">
          <p15:clr>
            <a:srgbClr val="9AA0A6"/>
          </p15:clr>
        </p15:guide>
        <p15:guide id="6" orient="horz" pos="3117">
          <p15:clr>
            <a:srgbClr val="9AA0A6"/>
          </p15:clr>
        </p15:guide>
        <p15:guide id="7" pos="1907">
          <p15:clr>
            <a:srgbClr val="9AA0A6"/>
          </p15:clr>
        </p15:guide>
        <p15:guide id="8" pos="3816">
          <p15:clr>
            <a:srgbClr val="9AA0A6"/>
          </p15:clr>
        </p15:guide>
        <p15:guide id="9" orient="horz" pos="631">
          <p15:clr>
            <a:srgbClr val="9AA0A6"/>
          </p15:clr>
        </p15:guide>
        <p15:guide id="10" pos="3950">
          <p15:clr>
            <a:srgbClr val="9AA0A6"/>
          </p15:clr>
        </p15:guide>
        <p15:guide id="11" pos="3669">
          <p15:clr>
            <a:srgbClr val="9AA0A6"/>
          </p15:clr>
        </p15:guide>
        <p15:guide id="12" orient="horz" pos="1035">
          <p15:clr>
            <a:srgbClr val="9AA0A6"/>
          </p15:clr>
        </p15:guide>
        <p15:guide id="13" orient="horz" pos="521">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 pos="288"/>
        <p:guide pos="5472"/>
        <p:guide pos="144" orient="horz"/>
        <p:guide pos="3117" orient="horz"/>
        <p:guide pos="1907"/>
        <p:guide pos="3816"/>
        <p:guide pos="631" orient="horz"/>
        <p:guide pos="3950"/>
        <p:guide pos="3669"/>
        <p:guide pos="1035" orient="horz"/>
        <p:guide pos="521" orient="horz"/>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Bitter-regular.fntdata"/><Relationship Id="rId42" Type="http://schemas.openxmlformats.org/officeDocument/2006/relationships/font" Target="fonts/Bitter-italic.fntdata"/><Relationship Id="rId41" Type="http://schemas.openxmlformats.org/officeDocument/2006/relationships/font" Target="fonts/Bitter-bold.fntdata"/><Relationship Id="rId44" Type="http://schemas.openxmlformats.org/officeDocument/2006/relationships/font" Target="fonts/BitterMedium-regular.fntdata"/><Relationship Id="rId43" Type="http://schemas.openxmlformats.org/officeDocument/2006/relationships/font" Target="fonts/Bitter-boldItalic.fntdata"/><Relationship Id="rId46" Type="http://schemas.openxmlformats.org/officeDocument/2006/relationships/font" Target="fonts/BitterMedium-italic.fntdata"/><Relationship Id="rId45" Type="http://schemas.openxmlformats.org/officeDocument/2006/relationships/font" Target="fonts/BitterMedium-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SourceSansPro-regular.fntdata"/><Relationship Id="rId47" Type="http://schemas.openxmlformats.org/officeDocument/2006/relationships/font" Target="fonts/BitterMedium-boldItalic.fntdata"/><Relationship Id="rId49" Type="http://schemas.openxmlformats.org/officeDocument/2006/relationships/font" Target="fonts/SourceSansPro-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SourceSansProSemiBold-bold.fntdata"/><Relationship Id="rId30" Type="http://schemas.openxmlformats.org/officeDocument/2006/relationships/font" Target="fonts/SourceSansProSemiBold-regular.fntdata"/><Relationship Id="rId33" Type="http://schemas.openxmlformats.org/officeDocument/2006/relationships/font" Target="fonts/SourceSansProSemiBold-boldItalic.fntdata"/><Relationship Id="rId32" Type="http://schemas.openxmlformats.org/officeDocument/2006/relationships/font" Target="fonts/SourceSansProSemiBold-italic.fntdata"/><Relationship Id="rId35" Type="http://schemas.openxmlformats.org/officeDocument/2006/relationships/font" Target="fonts/Lato-bold.fntdata"/><Relationship Id="rId34" Type="http://schemas.openxmlformats.org/officeDocument/2006/relationships/font" Target="fonts/Lato-regular.fntdata"/><Relationship Id="rId37" Type="http://schemas.openxmlformats.org/officeDocument/2006/relationships/font" Target="fonts/Lato-boldItalic.fntdata"/><Relationship Id="rId36" Type="http://schemas.openxmlformats.org/officeDocument/2006/relationships/font" Target="fonts/Lato-italic.fntdata"/><Relationship Id="rId39" Type="http://schemas.openxmlformats.org/officeDocument/2006/relationships/font" Target="fonts/SourceSansProBlack-boldItalic.fntdata"/><Relationship Id="rId38" Type="http://schemas.openxmlformats.org/officeDocument/2006/relationships/font" Target="fonts/SourceSansProBlack-bold.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font" Target="fonts/SourceSansProLight-regular.fntdata"/><Relationship Id="rId25" Type="http://schemas.openxmlformats.org/officeDocument/2006/relationships/slide" Target="slides/slide20.xml"/><Relationship Id="rId28" Type="http://schemas.openxmlformats.org/officeDocument/2006/relationships/font" Target="fonts/SourceSansProLight-italic.fntdata"/><Relationship Id="rId27" Type="http://schemas.openxmlformats.org/officeDocument/2006/relationships/font" Target="fonts/SourceSansProLight-bold.fntdata"/><Relationship Id="rId29" Type="http://schemas.openxmlformats.org/officeDocument/2006/relationships/font" Target="fonts/SourceSansProLight-boldItalic.fntdata"/><Relationship Id="rId51" Type="http://schemas.openxmlformats.org/officeDocument/2006/relationships/font" Target="fonts/SourceSansPro-boldItalic.fntdata"/><Relationship Id="rId50" Type="http://schemas.openxmlformats.org/officeDocument/2006/relationships/font" Target="fonts/SourceSansPro-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2c32882855_0_41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g12c32882855_0_4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14502fb5cb2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14502fb5cb2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14502fb5cb2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14502fb5cb2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14502fb5cb2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14502fb5cb2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14502fb5cb2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14502fb5cb2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12c32882855_0_5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12c32882855_0_5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bf0559dc8d_0_1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gbf0559dc8d_0_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12b3d1d5082_0_31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g12b3d1d5082_0_3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12b3d1d5082_0_43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g12b3d1d5082_0_4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14502fb5cb2_0_7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g14502fb5cb2_0_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12c32882855_0_6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12c32882855_0_6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2c32882855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2c32882855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12c32882855_0_69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g12c32882855_0_69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2c32882855_0_14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g12c32882855_0_1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2b3d1d5082_0_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g12b3d1d5082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2b3d1d5082_0_14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t/>
            </a:r>
            <a:endParaRPr/>
          </a:p>
        </p:txBody>
      </p:sp>
      <p:sp>
        <p:nvSpPr>
          <p:cNvPr id="162" name="Google Shape;162;g12b3d1d5082_0_1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2c32882855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2c32882855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e360b30891_0_19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292100" lvl="0" marL="457200" rtl="0" algn="l">
              <a:spcBef>
                <a:spcPts val="0"/>
              </a:spcBef>
              <a:spcAft>
                <a:spcPts val="0"/>
              </a:spcAft>
              <a:buSzPts val="1000"/>
              <a:buChar char="●"/>
            </a:pPr>
            <a:r>
              <a:t/>
            </a:r>
            <a:endParaRPr/>
          </a:p>
        </p:txBody>
      </p:sp>
      <p:sp>
        <p:nvSpPr>
          <p:cNvPr id="207" name="Google Shape;207;ge360b30891_0_19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e3cc16ac5c_1_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ge3cc16ac5c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2b3d1d5082_0_368: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g12b3d1d5082_0_3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title"/>
          </p:nvPr>
        </p:nvSpPr>
        <p:spPr>
          <a:xfrm>
            <a:off x="1143000" y="1183006"/>
            <a:ext cx="6858000" cy="1486800"/>
          </a:xfrm>
          <a:prstGeom prst="rect">
            <a:avLst/>
          </a:prstGeom>
          <a:noFill/>
          <a:ln>
            <a:noFill/>
          </a:ln>
        </p:spPr>
        <p:txBody>
          <a:bodyPr anchorCtr="0" anchor="b" bIns="34275" lIns="34275" spcFirstLastPara="1" rIns="34275" wrap="square" tIns="34275">
            <a:noAutofit/>
          </a:bodyPr>
          <a:lstStyle>
            <a:lvl1pPr lvl="0" rtl="0" algn="ctr">
              <a:lnSpc>
                <a:spcPct val="100000"/>
              </a:lnSpc>
              <a:spcBef>
                <a:spcPts val="0"/>
              </a:spcBef>
              <a:spcAft>
                <a:spcPts val="0"/>
              </a:spcAft>
              <a:buClr>
                <a:schemeClr val="accent3"/>
              </a:buClr>
              <a:buSzPts val="3600"/>
              <a:buFont typeface="Bitter"/>
              <a:buNone/>
              <a:defRPr sz="3600">
                <a:solidFill>
                  <a:schemeClr val="accent3"/>
                </a:solidFill>
                <a:latin typeface="Bitter"/>
                <a:ea typeface="Bitter"/>
                <a:cs typeface="Bitter"/>
                <a:sym typeface="Bitter"/>
              </a:defRPr>
            </a:lvl1pPr>
            <a:lvl2pPr lvl="1" rtl="0" algn="l">
              <a:lnSpc>
                <a:spcPct val="100000"/>
              </a:lnSpc>
              <a:spcBef>
                <a:spcPts val="0"/>
              </a:spcBef>
              <a:spcAft>
                <a:spcPts val="0"/>
              </a:spcAft>
              <a:buClr>
                <a:schemeClr val="accent1"/>
              </a:buClr>
              <a:buSzPts val="1400"/>
              <a:buNone/>
              <a:defRPr/>
            </a:lvl2pPr>
            <a:lvl3pPr lvl="2" rtl="0" algn="l">
              <a:lnSpc>
                <a:spcPct val="100000"/>
              </a:lnSpc>
              <a:spcBef>
                <a:spcPts val="0"/>
              </a:spcBef>
              <a:spcAft>
                <a:spcPts val="0"/>
              </a:spcAft>
              <a:buClr>
                <a:schemeClr val="accent1"/>
              </a:buClr>
              <a:buSzPts val="1400"/>
              <a:buNone/>
              <a:defRPr/>
            </a:lvl3pPr>
            <a:lvl4pPr lvl="3" rtl="0" algn="l">
              <a:lnSpc>
                <a:spcPct val="100000"/>
              </a:lnSpc>
              <a:spcBef>
                <a:spcPts val="0"/>
              </a:spcBef>
              <a:spcAft>
                <a:spcPts val="0"/>
              </a:spcAft>
              <a:buClr>
                <a:schemeClr val="accent1"/>
              </a:buClr>
              <a:buSzPts val="1400"/>
              <a:buNone/>
              <a:defRPr/>
            </a:lvl4pPr>
            <a:lvl5pPr lvl="4" rtl="0" algn="l">
              <a:lnSpc>
                <a:spcPct val="100000"/>
              </a:lnSpc>
              <a:spcBef>
                <a:spcPts val="0"/>
              </a:spcBef>
              <a:spcAft>
                <a:spcPts val="0"/>
              </a:spcAft>
              <a:buClr>
                <a:schemeClr val="accent1"/>
              </a:buClr>
              <a:buSzPts val="1400"/>
              <a:buNone/>
              <a:defRPr/>
            </a:lvl5pPr>
            <a:lvl6pPr lvl="5" rtl="0" algn="l">
              <a:lnSpc>
                <a:spcPct val="100000"/>
              </a:lnSpc>
              <a:spcBef>
                <a:spcPts val="0"/>
              </a:spcBef>
              <a:spcAft>
                <a:spcPts val="0"/>
              </a:spcAft>
              <a:buClr>
                <a:schemeClr val="accent1"/>
              </a:buClr>
              <a:buSzPts val="1400"/>
              <a:buNone/>
              <a:defRPr/>
            </a:lvl6pPr>
            <a:lvl7pPr lvl="6" rtl="0" algn="l">
              <a:lnSpc>
                <a:spcPct val="100000"/>
              </a:lnSpc>
              <a:spcBef>
                <a:spcPts val="0"/>
              </a:spcBef>
              <a:spcAft>
                <a:spcPts val="0"/>
              </a:spcAft>
              <a:buClr>
                <a:schemeClr val="accent1"/>
              </a:buClr>
              <a:buSzPts val="1400"/>
              <a:buNone/>
              <a:defRPr/>
            </a:lvl7pPr>
            <a:lvl8pPr lvl="7" rtl="0" algn="l">
              <a:lnSpc>
                <a:spcPct val="100000"/>
              </a:lnSpc>
              <a:spcBef>
                <a:spcPts val="0"/>
              </a:spcBef>
              <a:spcAft>
                <a:spcPts val="0"/>
              </a:spcAft>
              <a:buClr>
                <a:schemeClr val="accent1"/>
              </a:buClr>
              <a:buSzPts val="1400"/>
              <a:buNone/>
              <a:defRPr/>
            </a:lvl8pPr>
            <a:lvl9pPr lvl="8" rtl="0" algn="l">
              <a:lnSpc>
                <a:spcPct val="100000"/>
              </a:lnSpc>
              <a:spcBef>
                <a:spcPts val="0"/>
              </a:spcBef>
              <a:spcAft>
                <a:spcPts val="0"/>
              </a:spcAft>
              <a:buClr>
                <a:schemeClr val="accent1"/>
              </a:buClr>
              <a:buSzPts val="1400"/>
              <a:buNone/>
              <a:defRPr/>
            </a:lvl9pPr>
          </a:lstStyle>
          <a:p/>
        </p:txBody>
      </p:sp>
      <p:sp>
        <p:nvSpPr>
          <p:cNvPr id="11" name="Google Shape;11;p2"/>
          <p:cNvSpPr txBox="1"/>
          <p:nvPr>
            <p:ph idx="1" type="body"/>
          </p:nvPr>
        </p:nvSpPr>
        <p:spPr>
          <a:xfrm>
            <a:off x="1143000" y="2695532"/>
            <a:ext cx="6858000" cy="570600"/>
          </a:xfrm>
          <a:prstGeom prst="rect">
            <a:avLst/>
          </a:prstGeom>
          <a:noFill/>
          <a:ln>
            <a:noFill/>
          </a:ln>
        </p:spPr>
        <p:txBody>
          <a:bodyPr anchorCtr="0" anchor="t" bIns="34275" lIns="34275" spcFirstLastPara="1" rIns="34275" wrap="square" tIns="34275">
            <a:noAutofit/>
          </a:bodyPr>
          <a:lstStyle>
            <a:lvl1pPr indent="-228600" lvl="0" marL="457200" rtl="0" algn="ctr">
              <a:lnSpc>
                <a:spcPct val="120000"/>
              </a:lnSpc>
              <a:spcBef>
                <a:spcPts val="0"/>
              </a:spcBef>
              <a:spcAft>
                <a:spcPts val="0"/>
              </a:spcAft>
              <a:buClr>
                <a:srgbClr val="7F8EA3"/>
              </a:buClr>
              <a:buSzPts val="1400"/>
              <a:buFont typeface="Source Sans Pro"/>
              <a:buNone/>
              <a:defRPr sz="1400">
                <a:solidFill>
                  <a:srgbClr val="7F8EA3"/>
                </a:solidFill>
                <a:latin typeface="Source Sans Pro"/>
                <a:ea typeface="Source Sans Pro"/>
                <a:cs typeface="Source Sans Pro"/>
                <a:sym typeface="Source Sans Pro"/>
              </a:defRPr>
            </a:lvl1pPr>
            <a:lvl2pPr indent="-228600" lvl="1" marL="914400" rtl="0" algn="ctr">
              <a:lnSpc>
                <a:spcPct val="120000"/>
              </a:lnSpc>
              <a:spcBef>
                <a:spcPts val="0"/>
              </a:spcBef>
              <a:spcAft>
                <a:spcPts val="0"/>
              </a:spcAft>
              <a:buClr>
                <a:srgbClr val="7F8EA3"/>
              </a:buClr>
              <a:buSzPts val="1400"/>
              <a:buFont typeface="Source Sans Pro"/>
              <a:buNone/>
              <a:defRPr sz="1400">
                <a:solidFill>
                  <a:srgbClr val="7F8EA3"/>
                </a:solidFill>
                <a:latin typeface="Source Sans Pro"/>
                <a:ea typeface="Source Sans Pro"/>
                <a:cs typeface="Source Sans Pro"/>
                <a:sym typeface="Source Sans Pro"/>
              </a:defRPr>
            </a:lvl2pPr>
            <a:lvl3pPr indent="-228600" lvl="2" marL="1371600" rtl="0" algn="ctr">
              <a:lnSpc>
                <a:spcPct val="120000"/>
              </a:lnSpc>
              <a:spcBef>
                <a:spcPts val="0"/>
              </a:spcBef>
              <a:spcAft>
                <a:spcPts val="0"/>
              </a:spcAft>
              <a:buClr>
                <a:srgbClr val="7F8EA3"/>
              </a:buClr>
              <a:buSzPts val="1400"/>
              <a:buFont typeface="Source Sans Pro"/>
              <a:buNone/>
              <a:defRPr sz="1400">
                <a:solidFill>
                  <a:srgbClr val="7F8EA3"/>
                </a:solidFill>
                <a:latin typeface="Source Sans Pro"/>
                <a:ea typeface="Source Sans Pro"/>
                <a:cs typeface="Source Sans Pro"/>
                <a:sym typeface="Source Sans Pro"/>
              </a:defRPr>
            </a:lvl3pPr>
            <a:lvl4pPr indent="-228600" lvl="3" marL="1828800" rtl="0" algn="ctr">
              <a:lnSpc>
                <a:spcPct val="120000"/>
              </a:lnSpc>
              <a:spcBef>
                <a:spcPts val="0"/>
              </a:spcBef>
              <a:spcAft>
                <a:spcPts val="0"/>
              </a:spcAft>
              <a:buClr>
                <a:srgbClr val="7F8EA3"/>
              </a:buClr>
              <a:buSzPts val="1400"/>
              <a:buFont typeface="Source Sans Pro"/>
              <a:buNone/>
              <a:defRPr sz="1400">
                <a:solidFill>
                  <a:srgbClr val="7F8EA3"/>
                </a:solidFill>
                <a:latin typeface="Source Sans Pro"/>
                <a:ea typeface="Source Sans Pro"/>
                <a:cs typeface="Source Sans Pro"/>
                <a:sym typeface="Source Sans Pro"/>
              </a:defRPr>
            </a:lvl4pPr>
            <a:lvl5pPr indent="-228600" lvl="4" marL="2286000" rtl="0" algn="ctr">
              <a:lnSpc>
                <a:spcPct val="120000"/>
              </a:lnSpc>
              <a:spcBef>
                <a:spcPts val="0"/>
              </a:spcBef>
              <a:spcAft>
                <a:spcPts val="0"/>
              </a:spcAft>
              <a:buClr>
                <a:srgbClr val="7F8EA3"/>
              </a:buClr>
              <a:buSzPts val="1400"/>
              <a:buFont typeface="Source Sans Pro"/>
              <a:buNone/>
              <a:defRPr sz="1400">
                <a:solidFill>
                  <a:srgbClr val="7F8EA3"/>
                </a:solidFill>
                <a:latin typeface="Source Sans Pro"/>
                <a:ea typeface="Source Sans Pro"/>
                <a:cs typeface="Source Sans Pro"/>
                <a:sym typeface="Source Sans Pro"/>
              </a:defRPr>
            </a:lvl5pPr>
            <a:lvl6pPr indent="-317500" lvl="5" marL="2743200" rtl="0" algn="l">
              <a:lnSpc>
                <a:spcPct val="120000"/>
              </a:lnSpc>
              <a:spcBef>
                <a:spcPts val="600"/>
              </a:spcBef>
              <a:spcAft>
                <a:spcPts val="0"/>
              </a:spcAft>
              <a:buClr>
                <a:srgbClr val="454454"/>
              </a:buClr>
              <a:buSzPts val="1400"/>
              <a:buChar char="•"/>
              <a:defRPr/>
            </a:lvl6pPr>
            <a:lvl7pPr indent="-317500" lvl="6" marL="3200400" rtl="0" algn="l">
              <a:lnSpc>
                <a:spcPct val="120000"/>
              </a:lnSpc>
              <a:spcBef>
                <a:spcPts val="600"/>
              </a:spcBef>
              <a:spcAft>
                <a:spcPts val="0"/>
              </a:spcAft>
              <a:buClr>
                <a:srgbClr val="454454"/>
              </a:buClr>
              <a:buSzPts val="1400"/>
              <a:buChar char="•"/>
              <a:defRPr/>
            </a:lvl7pPr>
            <a:lvl8pPr indent="-317500" lvl="7" marL="3657600" rtl="0" algn="l">
              <a:lnSpc>
                <a:spcPct val="120000"/>
              </a:lnSpc>
              <a:spcBef>
                <a:spcPts val="600"/>
              </a:spcBef>
              <a:spcAft>
                <a:spcPts val="0"/>
              </a:spcAft>
              <a:buClr>
                <a:srgbClr val="454454"/>
              </a:buClr>
              <a:buSzPts val="1400"/>
              <a:buChar char="•"/>
              <a:defRPr/>
            </a:lvl8pPr>
            <a:lvl9pPr indent="-317500" lvl="8" marL="4114800" rtl="0" algn="l">
              <a:lnSpc>
                <a:spcPct val="120000"/>
              </a:lnSpc>
              <a:spcBef>
                <a:spcPts val="600"/>
              </a:spcBef>
              <a:spcAft>
                <a:spcPts val="0"/>
              </a:spcAft>
              <a:buClr>
                <a:srgbClr val="454454"/>
              </a:buClr>
              <a:buSzPts val="1400"/>
              <a:buChar char="•"/>
              <a:defRPr/>
            </a:lvl9pPr>
          </a:lstStyle>
          <a:p/>
        </p:txBody>
      </p:sp>
      <p:sp>
        <p:nvSpPr>
          <p:cNvPr id="12" name="Google Shape;12;p2"/>
          <p:cNvSpPr txBox="1"/>
          <p:nvPr>
            <p:ph idx="12" type="sldNum"/>
          </p:nvPr>
        </p:nvSpPr>
        <p:spPr>
          <a:xfrm>
            <a:off x="6346896" y="4663388"/>
            <a:ext cx="206400" cy="207600"/>
          </a:xfrm>
          <a:prstGeom prst="rect">
            <a:avLst/>
          </a:prstGeom>
          <a:noFill/>
          <a:ln>
            <a:noFill/>
          </a:ln>
        </p:spPr>
        <p:txBody>
          <a:bodyPr anchorCtr="0" anchor="ctr" bIns="34275" lIns="34275" spcFirstLastPara="1" rIns="34275" wrap="square" tIns="34275">
            <a:noAutofit/>
          </a:bodyPr>
          <a:lstStyle>
            <a:lvl1pPr indent="0" lvl="0" marL="0" rtl="0" algn="r">
              <a:spcBef>
                <a:spcPts val="0"/>
              </a:spcBef>
              <a:buNone/>
              <a:defRPr sz="900">
                <a:solidFill>
                  <a:srgbClr val="7F8EA3"/>
                </a:solidFill>
                <a:latin typeface="Avenir"/>
                <a:ea typeface="Avenir"/>
                <a:cs typeface="Avenir"/>
                <a:sym typeface="Avenir"/>
              </a:defRPr>
            </a:lvl1pPr>
            <a:lvl2pPr indent="0" lvl="1" marL="0" rtl="0" algn="r">
              <a:spcBef>
                <a:spcPts val="0"/>
              </a:spcBef>
              <a:buNone/>
              <a:defRPr sz="900">
                <a:solidFill>
                  <a:srgbClr val="7F8EA3"/>
                </a:solidFill>
                <a:latin typeface="Avenir"/>
                <a:ea typeface="Avenir"/>
                <a:cs typeface="Avenir"/>
                <a:sym typeface="Avenir"/>
              </a:defRPr>
            </a:lvl2pPr>
            <a:lvl3pPr indent="0" lvl="2" marL="0" rtl="0" algn="r">
              <a:spcBef>
                <a:spcPts val="0"/>
              </a:spcBef>
              <a:buNone/>
              <a:defRPr sz="900">
                <a:solidFill>
                  <a:srgbClr val="7F8EA3"/>
                </a:solidFill>
                <a:latin typeface="Avenir"/>
                <a:ea typeface="Avenir"/>
                <a:cs typeface="Avenir"/>
                <a:sym typeface="Avenir"/>
              </a:defRPr>
            </a:lvl3pPr>
            <a:lvl4pPr indent="0" lvl="3" marL="0" rtl="0" algn="r">
              <a:spcBef>
                <a:spcPts val="0"/>
              </a:spcBef>
              <a:buNone/>
              <a:defRPr sz="900">
                <a:solidFill>
                  <a:srgbClr val="7F8EA3"/>
                </a:solidFill>
                <a:latin typeface="Avenir"/>
                <a:ea typeface="Avenir"/>
                <a:cs typeface="Avenir"/>
                <a:sym typeface="Avenir"/>
              </a:defRPr>
            </a:lvl4pPr>
            <a:lvl5pPr indent="0" lvl="4" marL="0" rtl="0" algn="r">
              <a:spcBef>
                <a:spcPts val="0"/>
              </a:spcBef>
              <a:buNone/>
              <a:defRPr sz="900">
                <a:solidFill>
                  <a:srgbClr val="7F8EA3"/>
                </a:solidFill>
                <a:latin typeface="Avenir"/>
                <a:ea typeface="Avenir"/>
                <a:cs typeface="Avenir"/>
                <a:sym typeface="Avenir"/>
              </a:defRPr>
            </a:lvl5pPr>
            <a:lvl6pPr indent="0" lvl="5" marL="0" rtl="0" algn="r">
              <a:spcBef>
                <a:spcPts val="0"/>
              </a:spcBef>
              <a:buNone/>
              <a:defRPr sz="900">
                <a:solidFill>
                  <a:srgbClr val="7F8EA3"/>
                </a:solidFill>
                <a:latin typeface="Avenir"/>
                <a:ea typeface="Avenir"/>
                <a:cs typeface="Avenir"/>
                <a:sym typeface="Avenir"/>
              </a:defRPr>
            </a:lvl6pPr>
            <a:lvl7pPr indent="0" lvl="6" marL="0" rtl="0" algn="r">
              <a:spcBef>
                <a:spcPts val="0"/>
              </a:spcBef>
              <a:buNone/>
              <a:defRPr sz="900">
                <a:solidFill>
                  <a:srgbClr val="7F8EA3"/>
                </a:solidFill>
                <a:latin typeface="Avenir"/>
                <a:ea typeface="Avenir"/>
                <a:cs typeface="Avenir"/>
                <a:sym typeface="Avenir"/>
              </a:defRPr>
            </a:lvl7pPr>
            <a:lvl8pPr indent="0" lvl="7" marL="0" rtl="0" algn="r">
              <a:spcBef>
                <a:spcPts val="0"/>
              </a:spcBef>
              <a:buNone/>
              <a:defRPr sz="900">
                <a:solidFill>
                  <a:srgbClr val="7F8EA3"/>
                </a:solidFill>
                <a:latin typeface="Avenir"/>
                <a:ea typeface="Avenir"/>
                <a:cs typeface="Avenir"/>
                <a:sym typeface="Avenir"/>
              </a:defRPr>
            </a:lvl8pPr>
            <a:lvl9pPr indent="0" lvl="8" marL="0" rtl="0" algn="r">
              <a:spcBef>
                <a:spcPts val="0"/>
              </a:spcBef>
              <a:buNone/>
              <a:defRPr sz="900">
                <a:solidFill>
                  <a:srgbClr val="7F8EA3"/>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dark">
  <p:cSld name="Comparison dark">
    <p:bg>
      <p:bgPr>
        <a:solidFill>
          <a:schemeClr val="accent1"/>
        </a:solidFill>
      </p:bgPr>
    </p:bg>
    <p:spTree>
      <p:nvGrpSpPr>
        <p:cNvPr id="53" name="Shape 53"/>
        <p:cNvGrpSpPr/>
        <p:nvPr/>
      </p:nvGrpSpPr>
      <p:grpSpPr>
        <a:xfrm>
          <a:off x="0" y="0"/>
          <a:ext cx="0" cy="0"/>
          <a:chOff x="0" y="0"/>
          <a:chExt cx="0" cy="0"/>
        </a:xfrm>
      </p:grpSpPr>
      <p:sp>
        <p:nvSpPr>
          <p:cNvPr id="54" name="Google Shape;54;p11"/>
          <p:cNvSpPr txBox="1"/>
          <p:nvPr>
            <p:ph type="title"/>
          </p:nvPr>
        </p:nvSpPr>
        <p:spPr>
          <a:xfrm>
            <a:off x="457200" y="514350"/>
            <a:ext cx="7543800" cy="629700"/>
          </a:xfrm>
          <a:prstGeom prst="rect">
            <a:avLst/>
          </a:prstGeom>
          <a:noFill/>
          <a:ln>
            <a:noFill/>
          </a:ln>
        </p:spPr>
        <p:txBody>
          <a:bodyPr anchorCtr="0" anchor="t" bIns="34275" lIns="34275" spcFirstLastPara="1" rIns="34275" wrap="square" tIns="34275">
            <a:noAutofit/>
          </a:bodyPr>
          <a:lstStyle>
            <a:lvl1pPr lvl="0" rtl="0" algn="l">
              <a:lnSpc>
                <a:spcPct val="100000"/>
              </a:lnSpc>
              <a:spcBef>
                <a:spcPts val="0"/>
              </a:spcBef>
              <a:spcAft>
                <a:spcPts val="0"/>
              </a:spcAft>
              <a:buClr>
                <a:srgbClr val="FFFFFF"/>
              </a:buClr>
              <a:buSzPts val="2800"/>
              <a:buFont typeface="Bitter"/>
              <a:buNone/>
              <a:defRPr>
                <a:solidFill>
                  <a:srgbClr val="FFFFFF"/>
                </a:solidFill>
                <a:latin typeface="Bitter"/>
                <a:ea typeface="Bitter"/>
                <a:cs typeface="Bitter"/>
                <a:sym typeface="Bitter"/>
              </a:defRPr>
            </a:lvl1pPr>
            <a:lvl2pPr lvl="1" rtl="0" algn="l">
              <a:lnSpc>
                <a:spcPct val="100000"/>
              </a:lnSpc>
              <a:spcBef>
                <a:spcPts val="0"/>
              </a:spcBef>
              <a:spcAft>
                <a:spcPts val="0"/>
              </a:spcAft>
              <a:buClr>
                <a:schemeClr val="accent1"/>
              </a:buClr>
              <a:buSzPts val="1400"/>
              <a:buNone/>
              <a:defRPr/>
            </a:lvl2pPr>
            <a:lvl3pPr lvl="2" rtl="0" algn="l">
              <a:lnSpc>
                <a:spcPct val="100000"/>
              </a:lnSpc>
              <a:spcBef>
                <a:spcPts val="0"/>
              </a:spcBef>
              <a:spcAft>
                <a:spcPts val="0"/>
              </a:spcAft>
              <a:buClr>
                <a:schemeClr val="accent1"/>
              </a:buClr>
              <a:buSzPts val="1400"/>
              <a:buNone/>
              <a:defRPr/>
            </a:lvl3pPr>
            <a:lvl4pPr lvl="3" rtl="0" algn="l">
              <a:lnSpc>
                <a:spcPct val="100000"/>
              </a:lnSpc>
              <a:spcBef>
                <a:spcPts val="0"/>
              </a:spcBef>
              <a:spcAft>
                <a:spcPts val="0"/>
              </a:spcAft>
              <a:buClr>
                <a:schemeClr val="accent1"/>
              </a:buClr>
              <a:buSzPts val="1400"/>
              <a:buNone/>
              <a:defRPr/>
            </a:lvl4pPr>
            <a:lvl5pPr lvl="4" rtl="0" algn="l">
              <a:lnSpc>
                <a:spcPct val="100000"/>
              </a:lnSpc>
              <a:spcBef>
                <a:spcPts val="0"/>
              </a:spcBef>
              <a:spcAft>
                <a:spcPts val="0"/>
              </a:spcAft>
              <a:buClr>
                <a:schemeClr val="accent1"/>
              </a:buClr>
              <a:buSzPts val="1400"/>
              <a:buNone/>
              <a:defRPr/>
            </a:lvl5pPr>
            <a:lvl6pPr lvl="5" rtl="0" algn="l">
              <a:lnSpc>
                <a:spcPct val="100000"/>
              </a:lnSpc>
              <a:spcBef>
                <a:spcPts val="0"/>
              </a:spcBef>
              <a:spcAft>
                <a:spcPts val="0"/>
              </a:spcAft>
              <a:buClr>
                <a:schemeClr val="accent1"/>
              </a:buClr>
              <a:buSzPts val="1400"/>
              <a:buNone/>
              <a:defRPr/>
            </a:lvl6pPr>
            <a:lvl7pPr lvl="6" rtl="0" algn="l">
              <a:lnSpc>
                <a:spcPct val="100000"/>
              </a:lnSpc>
              <a:spcBef>
                <a:spcPts val="0"/>
              </a:spcBef>
              <a:spcAft>
                <a:spcPts val="0"/>
              </a:spcAft>
              <a:buClr>
                <a:schemeClr val="accent1"/>
              </a:buClr>
              <a:buSzPts val="1400"/>
              <a:buNone/>
              <a:defRPr/>
            </a:lvl7pPr>
            <a:lvl8pPr lvl="7" rtl="0" algn="l">
              <a:lnSpc>
                <a:spcPct val="100000"/>
              </a:lnSpc>
              <a:spcBef>
                <a:spcPts val="0"/>
              </a:spcBef>
              <a:spcAft>
                <a:spcPts val="0"/>
              </a:spcAft>
              <a:buClr>
                <a:schemeClr val="accent1"/>
              </a:buClr>
              <a:buSzPts val="1400"/>
              <a:buNone/>
              <a:defRPr/>
            </a:lvl8pPr>
            <a:lvl9pPr lvl="8" rtl="0" algn="l">
              <a:lnSpc>
                <a:spcPct val="100000"/>
              </a:lnSpc>
              <a:spcBef>
                <a:spcPts val="0"/>
              </a:spcBef>
              <a:spcAft>
                <a:spcPts val="0"/>
              </a:spcAft>
              <a:buClr>
                <a:schemeClr val="accent1"/>
              </a:buClr>
              <a:buSzPts val="1400"/>
              <a:buNone/>
              <a:defRPr/>
            </a:lvl9pPr>
          </a:lstStyle>
          <a:p/>
        </p:txBody>
      </p:sp>
      <p:sp>
        <p:nvSpPr>
          <p:cNvPr id="55" name="Google Shape;55;p11"/>
          <p:cNvSpPr txBox="1"/>
          <p:nvPr>
            <p:ph idx="12" type="sldNum"/>
          </p:nvPr>
        </p:nvSpPr>
        <p:spPr>
          <a:xfrm>
            <a:off x="8480496" y="4800311"/>
            <a:ext cx="206400" cy="207600"/>
          </a:xfrm>
          <a:prstGeom prst="rect">
            <a:avLst/>
          </a:prstGeom>
          <a:noFill/>
          <a:ln>
            <a:noFill/>
          </a:ln>
        </p:spPr>
        <p:txBody>
          <a:bodyPr anchorCtr="0" anchor="ctr" bIns="34275" lIns="34275" spcFirstLastPara="1" rIns="34275" wrap="square" tIns="34275">
            <a:noAutofit/>
          </a:bodyPr>
          <a:lstStyle>
            <a:lvl1pPr indent="0" lvl="0" marL="0" rtl="0" algn="r">
              <a:spcBef>
                <a:spcPts val="0"/>
              </a:spcBef>
              <a:buNone/>
              <a:defRPr>
                <a:solidFill>
                  <a:srgbClr val="89BDE8"/>
                </a:solidFill>
              </a:defRPr>
            </a:lvl1pPr>
            <a:lvl2pPr indent="0" lvl="1" marL="0" rtl="0" algn="r">
              <a:spcBef>
                <a:spcPts val="0"/>
              </a:spcBef>
              <a:buNone/>
              <a:defRPr>
                <a:solidFill>
                  <a:srgbClr val="89BDE8"/>
                </a:solidFill>
              </a:defRPr>
            </a:lvl2pPr>
            <a:lvl3pPr indent="0" lvl="2" marL="0" rtl="0" algn="r">
              <a:spcBef>
                <a:spcPts val="0"/>
              </a:spcBef>
              <a:buNone/>
              <a:defRPr>
                <a:solidFill>
                  <a:srgbClr val="89BDE8"/>
                </a:solidFill>
              </a:defRPr>
            </a:lvl3pPr>
            <a:lvl4pPr indent="0" lvl="3" marL="0" rtl="0" algn="r">
              <a:spcBef>
                <a:spcPts val="0"/>
              </a:spcBef>
              <a:buNone/>
              <a:defRPr>
                <a:solidFill>
                  <a:srgbClr val="89BDE8"/>
                </a:solidFill>
              </a:defRPr>
            </a:lvl4pPr>
            <a:lvl5pPr indent="0" lvl="4" marL="0" rtl="0" algn="r">
              <a:spcBef>
                <a:spcPts val="0"/>
              </a:spcBef>
              <a:buNone/>
              <a:defRPr>
                <a:solidFill>
                  <a:srgbClr val="89BDE8"/>
                </a:solidFill>
              </a:defRPr>
            </a:lvl5pPr>
            <a:lvl6pPr indent="0" lvl="5" marL="0" rtl="0" algn="r">
              <a:spcBef>
                <a:spcPts val="0"/>
              </a:spcBef>
              <a:buNone/>
              <a:defRPr>
                <a:solidFill>
                  <a:srgbClr val="89BDE8"/>
                </a:solidFill>
              </a:defRPr>
            </a:lvl6pPr>
            <a:lvl7pPr indent="0" lvl="6" marL="0" rtl="0" algn="r">
              <a:spcBef>
                <a:spcPts val="0"/>
              </a:spcBef>
              <a:buNone/>
              <a:defRPr>
                <a:solidFill>
                  <a:srgbClr val="89BDE8"/>
                </a:solidFill>
              </a:defRPr>
            </a:lvl7pPr>
            <a:lvl8pPr indent="0" lvl="7" marL="0" rtl="0" algn="r">
              <a:spcBef>
                <a:spcPts val="0"/>
              </a:spcBef>
              <a:buNone/>
              <a:defRPr>
                <a:solidFill>
                  <a:srgbClr val="89BDE8"/>
                </a:solidFill>
              </a:defRPr>
            </a:lvl8pPr>
            <a:lvl9pPr indent="0" lvl="8" marL="0" rtl="0" algn="r">
              <a:spcBef>
                <a:spcPts val="0"/>
              </a:spcBef>
              <a:buNone/>
              <a:defRPr>
                <a:solidFill>
                  <a:srgbClr val="89BDE8"/>
                </a:solidFill>
              </a:defRPr>
            </a:lvl9pPr>
          </a:lstStyle>
          <a:p>
            <a:pPr indent="0" lvl="0" marL="0" rtl="0" algn="r">
              <a:spcBef>
                <a:spcPts val="0"/>
              </a:spcBef>
              <a:spcAft>
                <a:spcPts val="0"/>
              </a:spcAft>
              <a:buNone/>
            </a:pPr>
            <a:fld id="{00000000-1234-1234-1234-123412341234}" type="slidenum">
              <a:rPr lang="en"/>
              <a:t>‹#›</a:t>
            </a:fld>
            <a:endParaRPr b="0" i="0" sz="900" u="none" cap="none" strike="noStrike">
              <a:latin typeface="Avenir"/>
              <a:ea typeface="Avenir"/>
              <a:cs typeface="Avenir"/>
              <a:sym typeface="Avenir"/>
            </a:endParaRPr>
          </a:p>
        </p:txBody>
      </p:sp>
      <p:sp>
        <p:nvSpPr>
          <p:cNvPr id="56" name="Google Shape;56;p11"/>
          <p:cNvSpPr txBox="1"/>
          <p:nvPr>
            <p:ph idx="1" type="body"/>
          </p:nvPr>
        </p:nvSpPr>
        <p:spPr>
          <a:xfrm>
            <a:off x="457200" y="1144190"/>
            <a:ext cx="3962400" cy="3485100"/>
          </a:xfrm>
          <a:prstGeom prst="rect">
            <a:avLst/>
          </a:prstGeom>
          <a:noFill/>
          <a:ln>
            <a:noFill/>
          </a:ln>
        </p:spPr>
        <p:txBody>
          <a:bodyPr anchorCtr="0" anchor="t" bIns="34275" lIns="34275" spcFirstLastPara="1" rIns="34275" wrap="square" tIns="34275">
            <a:noAutofit/>
          </a:bodyPr>
          <a:lstStyle>
            <a:lvl1pPr indent="-323850" lvl="0" marL="457200" rtl="0" algn="l">
              <a:lnSpc>
                <a:spcPct val="120000"/>
              </a:lnSpc>
              <a:spcBef>
                <a:spcPts val="600"/>
              </a:spcBef>
              <a:spcAft>
                <a:spcPts val="0"/>
              </a:spcAft>
              <a:buClr>
                <a:srgbClr val="FFFFFF"/>
              </a:buClr>
              <a:buSzPts val="1500"/>
              <a:buFont typeface="Arial"/>
              <a:buChar char="•"/>
              <a:defRPr sz="1500">
                <a:solidFill>
                  <a:srgbClr val="FFFFFF"/>
                </a:solidFill>
                <a:latin typeface="Source Sans Pro"/>
                <a:ea typeface="Source Sans Pro"/>
                <a:cs typeface="Source Sans Pro"/>
                <a:sym typeface="Source Sans Pro"/>
              </a:defRPr>
            </a:lvl1pPr>
            <a:lvl2pPr indent="-323850" lvl="1" marL="914400" rtl="0" algn="l">
              <a:lnSpc>
                <a:spcPct val="120000"/>
              </a:lnSpc>
              <a:spcBef>
                <a:spcPts val="600"/>
              </a:spcBef>
              <a:spcAft>
                <a:spcPts val="0"/>
              </a:spcAft>
              <a:buClr>
                <a:srgbClr val="FFFFFF"/>
              </a:buClr>
              <a:buSzPts val="1500"/>
              <a:buFont typeface="Arial"/>
              <a:buChar char="•"/>
              <a:defRPr sz="1500">
                <a:solidFill>
                  <a:srgbClr val="FFFFFF"/>
                </a:solidFill>
                <a:latin typeface="Source Sans Pro"/>
                <a:ea typeface="Source Sans Pro"/>
                <a:cs typeface="Source Sans Pro"/>
                <a:sym typeface="Source Sans Pro"/>
              </a:defRPr>
            </a:lvl2pPr>
            <a:lvl3pPr indent="-323850" lvl="2" marL="1371600" rtl="0" algn="l">
              <a:lnSpc>
                <a:spcPct val="120000"/>
              </a:lnSpc>
              <a:spcBef>
                <a:spcPts val="600"/>
              </a:spcBef>
              <a:spcAft>
                <a:spcPts val="0"/>
              </a:spcAft>
              <a:buClr>
                <a:srgbClr val="FFFFFF"/>
              </a:buClr>
              <a:buSzPts val="1500"/>
              <a:buFont typeface="Arial"/>
              <a:buChar char="•"/>
              <a:defRPr sz="1500">
                <a:solidFill>
                  <a:srgbClr val="FFFFFF"/>
                </a:solidFill>
                <a:latin typeface="Source Sans Pro"/>
                <a:ea typeface="Source Sans Pro"/>
                <a:cs typeface="Source Sans Pro"/>
                <a:sym typeface="Source Sans Pro"/>
              </a:defRPr>
            </a:lvl3pPr>
            <a:lvl4pPr indent="-323850" lvl="3" marL="1828800" rtl="0" algn="l">
              <a:lnSpc>
                <a:spcPct val="120000"/>
              </a:lnSpc>
              <a:spcBef>
                <a:spcPts val="600"/>
              </a:spcBef>
              <a:spcAft>
                <a:spcPts val="0"/>
              </a:spcAft>
              <a:buClr>
                <a:srgbClr val="FFFFFF"/>
              </a:buClr>
              <a:buSzPts val="1500"/>
              <a:buFont typeface="Arial"/>
              <a:buChar char="•"/>
              <a:defRPr sz="1500">
                <a:solidFill>
                  <a:srgbClr val="FFFFFF"/>
                </a:solidFill>
                <a:latin typeface="Source Sans Pro"/>
                <a:ea typeface="Source Sans Pro"/>
                <a:cs typeface="Source Sans Pro"/>
                <a:sym typeface="Source Sans Pro"/>
              </a:defRPr>
            </a:lvl4pPr>
            <a:lvl5pPr indent="-323850" lvl="4" marL="2286000" rtl="0" algn="l">
              <a:lnSpc>
                <a:spcPct val="120000"/>
              </a:lnSpc>
              <a:spcBef>
                <a:spcPts val="600"/>
              </a:spcBef>
              <a:spcAft>
                <a:spcPts val="0"/>
              </a:spcAft>
              <a:buClr>
                <a:srgbClr val="FFFFFF"/>
              </a:buClr>
              <a:buSzPts val="1500"/>
              <a:buFont typeface="Arial"/>
              <a:buChar char="•"/>
              <a:defRPr sz="1500">
                <a:solidFill>
                  <a:srgbClr val="FFFFFF"/>
                </a:solidFill>
                <a:latin typeface="Source Sans Pro"/>
                <a:ea typeface="Source Sans Pro"/>
                <a:cs typeface="Source Sans Pro"/>
                <a:sym typeface="Source Sans Pro"/>
              </a:defRPr>
            </a:lvl5pPr>
            <a:lvl6pPr indent="-317500" lvl="5" marL="2743200" rtl="0" algn="l">
              <a:lnSpc>
                <a:spcPct val="120000"/>
              </a:lnSpc>
              <a:spcBef>
                <a:spcPts val="600"/>
              </a:spcBef>
              <a:spcAft>
                <a:spcPts val="0"/>
              </a:spcAft>
              <a:buClr>
                <a:srgbClr val="454454"/>
              </a:buClr>
              <a:buSzPts val="1400"/>
              <a:buChar char="•"/>
              <a:defRPr/>
            </a:lvl6pPr>
            <a:lvl7pPr indent="-317500" lvl="6" marL="3200400" rtl="0" algn="l">
              <a:lnSpc>
                <a:spcPct val="120000"/>
              </a:lnSpc>
              <a:spcBef>
                <a:spcPts val="600"/>
              </a:spcBef>
              <a:spcAft>
                <a:spcPts val="0"/>
              </a:spcAft>
              <a:buClr>
                <a:srgbClr val="454454"/>
              </a:buClr>
              <a:buSzPts val="1400"/>
              <a:buChar char="•"/>
              <a:defRPr/>
            </a:lvl7pPr>
            <a:lvl8pPr indent="-317500" lvl="7" marL="3657600" rtl="0" algn="l">
              <a:lnSpc>
                <a:spcPct val="120000"/>
              </a:lnSpc>
              <a:spcBef>
                <a:spcPts val="600"/>
              </a:spcBef>
              <a:spcAft>
                <a:spcPts val="0"/>
              </a:spcAft>
              <a:buClr>
                <a:srgbClr val="454454"/>
              </a:buClr>
              <a:buSzPts val="1400"/>
              <a:buChar char="•"/>
              <a:defRPr/>
            </a:lvl8pPr>
            <a:lvl9pPr indent="-317500" lvl="8" marL="4114800" rtl="0" algn="l">
              <a:lnSpc>
                <a:spcPct val="120000"/>
              </a:lnSpc>
              <a:spcBef>
                <a:spcPts val="600"/>
              </a:spcBef>
              <a:spcAft>
                <a:spcPts val="0"/>
              </a:spcAft>
              <a:buClr>
                <a:srgbClr val="454454"/>
              </a:buClr>
              <a:buSzPts val="1400"/>
              <a:buChar char="•"/>
              <a:defRPr/>
            </a:lvl9pPr>
          </a:lstStyle>
          <a:p/>
        </p:txBody>
      </p:sp>
      <p:sp>
        <p:nvSpPr>
          <p:cNvPr id="57" name="Google Shape;57;p11"/>
          <p:cNvSpPr txBox="1"/>
          <p:nvPr>
            <p:ph idx="2" type="body"/>
          </p:nvPr>
        </p:nvSpPr>
        <p:spPr>
          <a:xfrm>
            <a:off x="457200" y="247650"/>
            <a:ext cx="7543800" cy="266700"/>
          </a:xfrm>
          <a:prstGeom prst="rect">
            <a:avLst/>
          </a:prstGeom>
          <a:noFill/>
          <a:ln>
            <a:noFill/>
          </a:ln>
        </p:spPr>
        <p:txBody>
          <a:bodyPr anchorCtr="0" anchor="t" bIns="34275" lIns="34275" spcFirstLastPara="1" rIns="34275" wrap="square" tIns="34275">
            <a:noAutofit/>
          </a:bodyPr>
          <a:lstStyle>
            <a:lvl1pPr indent="-228600" lvl="0" marL="457200" rtl="0" algn="l">
              <a:lnSpc>
                <a:spcPct val="120000"/>
              </a:lnSpc>
              <a:spcBef>
                <a:spcPts val="600"/>
              </a:spcBef>
              <a:spcAft>
                <a:spcPts val="0"/>
              </a:spcAft>
              <a:buClr>
                <a:srgbClr val="454454"/>
              </a:buClr>
              <a:buSzPts val="2800"/>
              <a:buFont typeface="Source Sans Pro"/>
              <a:buNone/>
              <a:defRPr>
                <a:latin typeface="Source Sans Pro"/>
                <a:ea typeface="Source Sans Pro"/>
                <a:cs typeface="Source Sans Pro"/>
                <a:sym typeface="Source Sans Pro"/>
              </a:defRPr>
            </a:lvl1pPr>
            <a:lvl2pPr indent="-228600" lvl="1" marL="914400" rtl="0" algn="l">
              <a:lnSpc>
                <a:spcPct val="120000"/>
              </a:lnSpc>
              <a:spcBef>
                <a:spcPts val="600"/>
              </a:spcBef>
              <a:spcAft>
                <a:spcPts val="0"/>
              </a:spcAft>
              <a:buClr>
                <a:srgbClr val="454454"/>
              </a:buClr>
              <a:buSzPts val="1400"/>
              <a:buNone/>
              <a:defRPr/>
            </a:lvl2pPr>
            <a:lvl3pPr indent="-228600" lvl="2" marL="1371600" rtl="0" algn="l">
              <a:lnSpc>
                <a:spcPct val="120000"/>
              </a:lnSpc>
              <a:spcBef>
                <a:spcPts val="600"/>
              </a:spcBef>
              <a:spcAft>
                <a:spcPts val="0"/>
              </a:spcAft>
              <a:buClr>
                <a:srgbClr val="454454"/>
              </a:buClr>
              <a:buSzPts val="1400"/>
              <a:buNone/>
              <a:defRPr/>
            </a:lvl3pPr>
            <a:lvl4pPr indent="-228600" lvl="3" marL="1828800" rtl="0" algn="l">
              <a:lnSpc>
                <a:spcPct val="120000"/>
              </a:lnSpc>
              <a:spcBef>
                <a:spcPts val="600"/>
              </a:spcBef>
              <a:spcAft>
                <a:spcPts val="0"/>
              </a:spcAft>
              <a:buClr>
                <a:srgbClr val="454454"/>
              </a:buClr>
              <a:buSzPts val="1400"/>
              <a:buNone/>
              <a:defRPr/>
            </a:lvl4pPr>
            <a:lvl5pPr indent="-228600" lvl="4" marL="2286000" rtl="0" algn="l">
              <a:lnSpc>
                <a:spcPct val="120000"/>
              </a:lnSpc>
              <a:spcBef>
                <a:spcPts val="600"/>
              </a:spcBef>
              <a:spcAft>
                <a:spcPts val="0"/>
              </a:spcAft>
              <a:buClr>
                <a:srgbClr val="454454"/>
              </a:buClr>
              <a:buSzPts val="1400"/>
              <a:buNone/>
              <a:defRPr/>
            </a:lvl5pPr>
            <a:lvl6pPr indent="-317500" lvl="5" marL="2743200" rtl="0" algn="l">
              <a:lnSpc>
                <a:spcPct val="120000"/>
              </a:lnSpc>
              <a:spcBef>
                <a:spcPts val="600"/>
              </a:spcBef>
              <a:spcAft>
                <a:spcPts val="0"/>
              </a:spcAft>
              <a:buClr>
                <a:srgbClr val="454454"/>
              </a:buClr>
              <a:buSzPts val="1400"/>
              <a:buChar char="•"/>
              <a:defRPr/>
            </a:lvl6pPr>
            <a:lvl7pPr indent="-317500" lvl="6" marL="3200400" rtl="0" algn="l">
              <a:lnSpc>
                <a:spcPct val="120000"/>
              </a:lnSpc>
              <a:spcBef>
                <a:spcPts val="600"/>
              </a:spcBef>
              <a:spcAft>
                <a:spcPts val="0"/>
              </a:spcAft>
              <a:buClr>
                <a:srgbClr val="454454"/>
              </a:buClr>
              <a:buSzPts val="1400"/>
              <a:buChar char="•"/>
              <a:defRPr/>
            </a:lvl7pPr>
            <a:lvl8pPr indent="-317500" lvl="7" marL="3657600" rtl="0" algn="l">
              <a:lnSpc>
                <a:spcPct val="120000"/>
              </a:lnSpc>
              <a:spcBef>
                <a:spcPts val="600"/>
              </a:spcBef>
              <a:spcAft>
                <a:spcPts val="0"/>
              </a:spcAft>
              <a:buClr>
                <a:srgbClr val="454454"/>
              </a:buClr>
              <a:buSzPts val="1400"/>
              <a:buChar char="•"/>
              <a:defRPr/>
            </a:lvl8pPr>
            <a:lvl9pPr indent="-317500" lvl="8" marL="4114800" rtl="0" algn="l">
              <a:lnSpc>
                <a:spcPct val="120000"/>
              </a:lnSpc>
              <a:spcBef>
                <a:spcPts val="600"/>
              </a:spcBef>
              <a:spcAft>
                <a:spcPts val="0"/>
              </a:spcAft>
              <a:buClr>
                <a:srgbClr val="454454"/>
              </a:buClr>
              <a:buSzPts val="14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ntent Boxes">
  <p:cSld name="Three Content Boxes">
    <p:spTree>
      <p:nvGrpSpPr>
        <p:cNvPr id="58" name="Shape 58"/>
        <p:cNvGrpSpPr/>
        <p:nvPr/>
      </p:nvGrpSpPr>
      <p:grpSpPr>
        <a:xfrm>
          <a:off x="0" y="0"/>
          <a:ext cx="0" cy="0"/>
          <a:chOff x="0" y="0"/>
          <a:chExt cx="0" cy="0"/>
        </a:xfrm>
      </p:grpSpPr>
      <p:sp>
        <p:nvSpPr>
          <p:cNvPr id="59" name="Google Shape;59;p12"/>
          <p:cNvSpPr txBox="1"/>
          <p:nvPr>
            <p:ph type="title"/>
          </p:nvPr>
        </p:nvSpPr>
        <p:spPr>
          <a:xfrm>
            <a:off x="457200" y="514350"/>
            <a:ext cx="7543800" cy="629700"/>
          </a:xfrm>
          <a:prstGeom prst="rect">
            <a:avLst/>
          </a:prstGeom>
          <a:noFill/>
          <a:ln>
            <a:noFill/>
          </a:ln>
        </p:spPr>
        <p:txBody>
          <a:bodyPr anchorCtr="0" anchor="t" bIns="34275" lIns="34275" spcFirstLastPara="1" rIns="34275" wrap="square" tIns="34275">
            <a:noAutofit/>
          </a:bodyPr>
          <a:lstStyle>
            <a:lvl1pPr lvl="0" rtl="0" algn="l">
              <a:lnSpc>
                <a:spcPct val="100000"/>
              </a:lnSpc>
              <a:spcBef>
                <a:spcPts val="0"/>
              </a:spcBef>
              <a:spcAft>
                <a:spcPts val="0"/>
              </a:spcAft>
              <a:buClr>
                <a:schemeClr val="accent1"/>
              </a:buClr>
              <a:buSzPts val="2800"/>
              <a:buFont typeface="Bitter"/>
              <a:buNone/>
              <a:defRPr>
                <a:latin typeface="Bitter"/>
                <a:ea typeface="Bitter"/>
                <a:cs typeface="Bitter"/>
                <a:sym typeface="Bitter"/>
              </a:defRPr>
            </a:lvl1pPr>
            <a:lvl2pPr lvl="1" rtl="0" algn="l">
              <a:lnSpc>
                <a:spcPct val="100000"/>
              </a:lnSpc>
              <a:spcBef>
                <a:spcPts val="0"/>
              </a:spcBef>
              <a:spcAft>
                <a:spcPts val="0"/>
              </a:spcAft>
              <a:buClr>
                <a:schemeClr val="accent1"/>
              </a:buClr>
              <a:buSzPts val="1400"/>
              <a:buNone/>
              <a:defRPr/>
            </a:lvl2pPr>
            <a:lvl3pPr lvl="2" rtl="0" algn="l">
              <a:lnSpc>
                <a:spcPct val="100000"/>
              </a:lnSpc>
              <a:spcBef>
                <a:spcPts val="0"/>
              </a:spcBef>
              <a:spcAft>
                <a:spcPts val="0"/>
              </a:spcAft>
              <a:buClr>
                <a:schemeClr val="accent1"/>
              </a:buClr>
              <a:buSzPts val="1400"/>
              <a:buNone/>
              <a:defRPr/>
            </a:lvl3pPr>
            <a:lvl4pPr lvl="3" rtl="0" algn="l">
              <a:lnSpc>
                <a:spcPct val="100000"/>
              </a:lnSpc>
              <a:spcBef>
                <a:spcPts val="0"/>
              </a:spcBef>
              <a:spcAft>
                <a:spcPts val="0"/>
              </a:spcAft>
              <a:buClr>
                <a:schemeClr val="accent1"/>
              </a:buClr>
              <a:buSzPts val="1400"/>
              <a:buNone/>
              <a:defRPr/>
            </a:lvl4pPr>
            <a:lvl5pPr lvl="4" rtl="0" algn="l">
              <a:lnSpc>
                <a:spcPct val="100000"/>
              </a:lnSpc>
              <a:spcBef>
                <a:spcPts val="0"/>
              </a:spcBef>
              <a:spcAft>
                <a:spcPts val="0"/>
              </a:spcAft>
              <a:buClr>
                <a:schemeClr val="accent1"/>
              </a:buClr>
              <a:buSzPts val="1400"/>
              <a:buNone/>
              <a:defRPr/>
            </a:lvl5pPr>
            <a:lvl6pPr lvl="5" rtl="0" algn="l">
              <a:lnSpc>
                <a:spcPct val="100000"/>
              </a:lnSpc>
              <a:spcBef>
                <a:spcPts val="0"/>
              </a:spcBef>
              <a:spcAft>
                <a:spcPts val="0"/>
              </a:spcAft>
              <a:buClr>
                <a:schemeClr val="accent1"/>
              </a:buClr>
              <a:buSzPts val="1400"/>
              <a:buNone/>
              <a:defRPr/>
            </a:lvl6pPr>
            <a:lvl7pPr lvl="6" rtl="0" algn="l">
              <a:lnSpc>
                <a:spcPct val="100000"/>
              </a:lnSpc>
              <a:spcBef>
                <a:spcPts val="0"/>
              </a:spcBef>
              <a:spcAft>
                <a:spcPts val="0"/>
              </a:spcAft>
              <a:buClr>
                <a:schemeClr val="accent1"/>
              </a:buClr>
              <a:buSzPts val="1400"/>
              <a:buNone/>
              <a:defRPr/>
            </a:lvl7pPr>
            <a:lvl8pPr lvl="7" rtl="0" algn="l">
              <a:lnSpc>
                <a:spcPct val="100000"/>
              </a:lnSpc>
              <a:spcBef>
                <a:spcPts val="0"/>
              </a:spcBef>
              <a:spcAft>
                <a:spcPts val="0"/>
              </a:spcAft>
              <a:buClr>
                <a:schemeClr val="accent1"/>
              </a:buClr>
              <a:buSzPts val="1400"/>
              <a:buNone/>
              <a:defRPr/>
            </a:lvl8pPr>
            <a:lvl9pPr lvl="8" rtl="0" algn="l">
              <a:lnSpc>
                <a:spcPct val="100000"/>
              </a:lnSpc>
              <a:spcBef>
                <a:spcPts val="0"/>
              </a:spcBef>
              <a:spcAft>
                <a:spcPts val="0"/>
              </a:spcAft>
              <a:buClr>
                <a:schemeClr val="accent1"/>
              </a:buClr>
              <a:buSzPts val="1400"/>
              <a:buNone/>
              <a:defRPr/>
            </a:lvl9pPr>
          </a:lstStyle>
          <a:p/>
        </p:txBody>
      </p:sp>
      <p:sp>
        <p:nvSpPr>
          <p:cNvPr id="60" name="Google Shape;60;p12"/>
          <p:cNvSpPr txBox="1"/>
          <p:nvPr>
            <p:ph idx="1" type="body"/>
          </p:nvPr>
        </p:nvSpPr>
        <p:spPr>
          <a:xfrm>
            <a:off x="457200" y="1856789"/>
            <a:ext cx="2743200" cy="2752200"/>
          </a:xfrm>
          <a:prstGeom prst="rect">
            <a:avLst/>
          </a:prstGeom>
          <a:solidFill>
            <a:srgbClr val="F2F2F2"/>
          </a:solidFill>
          <a:ln cap="flat" cmpd="sng" w="76200">
            <a:solidFill>
              <a:srgbClr val="FFFFFF"/>
            </a:solidFill>
            <a:prstDash val="solid"/>
            <a:round/>
            <a:headEnd len="sm" w="sm" type="none"/>
            <a:tailEnd len="sm" w="sm" type="none"/>
          </a:ln>
        </p:spPr>
        <p:txBody>
          <a:bodyPr anchorCtr="0" anchor="t" bIns="171450" lIns="171450" spcFirstLastPara="1" rIns="171450" wrap="square" tIns="171450">
            <a:noAutofit/>
          </a:bodyPr>
          <a:lstStyle>
            <a:lvl1pPr indent="-228600" lvl="0" marL="457200" rtl="0" algn="l">
              <a:lnSpc>
                <a:spcPct val="120000"/>
              </a:lnSpc>
              <a:spcBef>
                <a:spcPts val="600"/>
              </a:spcBef>
              <a:spcAft>
                <a:spcPts val="0"/>
              </a:spcAft>
              <a:buClr>
                <a:srgbClr val="454454"/>
              </a:buClr>
              <a:buSzPts val="1500"/>
              <a:buFont typeface="Source Sans Pro"/>
              <a:buNone/>
              <a:defRPr sz="1500">
                <a:latin typeface="Source Sans Pro"/>
                <a:ea typeface="Source Sans Pro"/>
                <a:cs typeface="Source Sans Pro"/>
                <a:sym typeface="Source Sans Pro"/>
              </a:defRPr>
            </a:lvl1pPr>
            <a:lvl2pPr indent="-228600" lvl="1" marL="914400" rtl="0" algn="l">
              <a:lnSpc>
                <a:spcPct val="120000"/>
              </a:lnSpc>
              <a:spcBef>
                <a:spcPts val="600"/>
              </a:spcBef>
              <a:spcAft>
                <a:spcPts val="0"/>
              </a:spcAft>
              <a:buClr>
                <a:srgbClr val="454454"/>
              </a:buClr>
              <a:buSzPts val="1500"/>
              <a:buFont typeface="Source Sans Pro"/>
              <a:buNone/>
              <a:defRPr sz="1500">
                <a:latin typeface="Source Sans Pro"/>
                <a:ea typeface="Source Sans Pro"/>
                <a:cs typeface="Source Sans Pro"/>
                <a:sym typeface="Source Sans Pro"/>
              </a:defRPr>
            </a:lvl2pPr>
            <a:lvl3pPr indent="-228600" lvl="2" marL="1371600" rtl="0" algn="l">
              <a:lnSpc>
                <a:spcPct val="120000"/>
              </a:lnSpc>
              <a:spcBef>
                <a:spcPts val="600"/>
              </a:spcBef>
              <a:spcAft>
                <a:spcPts val="0"/>
              </a:spcAft>
              <a:buClr>
                <a:srgbClr val="454454"/>
              </a:buClr>
              <a:buSzPts val="1500"/>
              <a:buFont typeface="Source Sans Pro"/>
              <a:buNone/>
              <a:defRPr sz="1500">
                <a:latin typeface="Source Sans Pro"/>
                <a:ea typeface="Source Sans Pro"/>
                <a:cs typeface="Source Sans Pro"/>
                <a:sym typeface="Source Sans Pro"/>
              </a:defRPr>
            </a:lvl3pPr>
            <a:lvl4pPr indent="-228600" lvl="3" marL="1828800" rtl="0" algn="l">
              <a:lnSpc>
                <a:spcPct val="120000"/>
              </a:lnSpc>
              <a:spcBef>
                <a:spcPts val="600"/>
              </a:spcBef>
              <a:spcAft>
                <a:spcPts val="0"/>
              </a:spcAft>
              <a:buClr>
                <a:srgbClr val="454454"/>
              </a:buClr>
              <a:buSzPts val="1500"/>
              <a:buFont typeface="Source Sans Pro"/>
              <a:buNone/>
              <a:defRPr sz="1500">
                <a:latin typeface="Source Sans Pro"/>
                <a:ea typeface="Source Sans Pro"/>
                <a:cs typeface="Source Sans Pro"/>
                <a:sym typeface="Source Sans Pro"/>
              </a:defRPr>
            </a:lvl4pPr>
            <a:lvl5pPr indent="-228600" lvl="4" marL="2286000" rtl="0" algn="l">
              <a:lnSpc>
                <a:spcPct val="120000"/>
              </a:lnSpc>
              <a:spcBef>
                <a:spcPts val="600"/>
              </a:spcBef>
              <a:spcAft>
                <a:spcPts val="0"/>
              </a:spcAft>
              <a:buClr>
                <a:srgbClr val="454454"/>
              </a:buClr>
              <a:buSzPts val="1500"/>
              <a:buFont typeface="Source Sans Pro"/>
              <a:buNone/>
              <a:defRPr sz="1500">
                <a:latin typeface="Source Sans Pro"/>
                <a:ea typeface="Source Sans Pro"/>
                <a:cs typeface="Source Sans Pro"/>
                <a:sym typeface="Source Sans Pro"/>
              </a:defRPr>
            </a:lvl5pPr>
            <a:lvl6pPr indent="-317500" lvl="5" marL="2743200" rtl="0" algn="l">
              <a:lnSpc>
                <a:spcPct val="120000"/>
              </a:lnSpc>
              <a:spcBef>
                <a:spcPts val="600"/>
              </a:spcBef>
              <a:spcAft>
                <a:spcPts val="0"/>
              </a:spcAft>
              <a:buClr>
                <a:srgbClr val="454454"/>
              </a:buClr>
              <a:buSzPts val="1400"/>
              <a:buChar char="•"/>
              <a:defRPr/>
            </a:lvl6pPr>
            <a:lvl7pPr indent="-317500" lvl="6" marL="3200400" rtl="0" algn="l">
              <a:lnSpc>
                <a:spcPct val="120000"/>
              </a:lnSpc>
              <a:spcBef>
                <a:spcPts val="600"/>
              </a:spcBef>
              <a:spcAft>
                <a:spcPts val="0"/>
              </a:spcAft>
              <a:buClr>
                <a:srgbClr val="454454"/>
              </a:buClr>
              <a:buSzPts val="1400"/>
              <a:buChar char="•"/>
              <a:defRPr/>
            </a:lvl7pPr>
            <a:lvl8pPr indent="-317500" lvl="7" marL="3657600" rtl="0" algn="l">
              <a:lnSpc>
                <a:spcPct val="120000"/>
              </a:lnSpc>
              <a:spcBef>
                <a:spcPts val="600"/>
              </a:spcBef>
              <a:spcAft>
                <a:spcPts val="0"/>
              </a:spcAft>
              <a:buClr>
                <a:srgbClr val="454454"/>
              </a:buClr>
              <a:buSzPts val="1400"/>
              <a:buChar char="•"/>
              <a:defRPr/>
            </a:lvl8pPr>
            <a:lvl9pPr indent="-317500" lvl="8" marL="4114800" rtl="0" algn="l">
              <a:lnSpc>
                <a:spcPct val="120000"/>
              </a:lnSpc>
              <a:spcBef>
                <a:spcPts val="600"/>
              </a:spcBef>
              <a:spcAft>
                <a:spcPts val="0"/>
              </a:spcAft>
              <a:buClr>
                <a:srgbClr val="454454"/>
              </a:buClr>
              <a:buSzPts val="1400"/>
              <a:buChar char="•"/>
              <a:defRPr/>
            </a:lvl9pPr>
          </a:lstStyle>
          <a:p/>
        </p:txBody>
      </p:sp>
      <p:sp>
        <p:nvSpPr>
          <p:cNvPr id="61" name="Google Shape;61;p12"/>
          <p:cNvSpPr txBox="1"/>
          <p:nvPr>
            <p:ph idx="12" type="sldNum"/>
          </p:nvPr>
        </p:nvSpPr>
        <p:spPr>
          <a:xfrm>
            <a:off x="8480496" y="4800311"/>
            <a:ext cx="206400" cy="207600"/>
          </a:xfrm>
          <a:prstGeom prst="rect">
            <a:avLst/>
          </a:prstGeom>
          <a:noFill/>
          <a:ln>
            <a:noFill/>
          </a:ln>
        </p:spPr>
        <p:txBody>
          <a:bodyPr anchorCtr="0" anchor="ctr" bIns="34275" lIns="34275" spcFirstLastPara="1" rIns="34275" wrap="square" tIns="34275">
            <a:noAutofit/>
          </a:bodyPr>
          <a:lstStyle>
            <a:lvl1pPr indent="0" lvl="0" marL="0" rtl="0" algn="r">
              <a:spcBef>
                <a:spcPts val="0"/>
              </a:spcBef>
              <a:buNone/>
              <a:defRPr sz="900">
                <a:solidFill>
                  <a:srgbClr val="7F8EA3"/>
                </a:solidFill>
                <a:latin typeface="Avenir"/>
                <a:ea typeface="Avenir"/>
                <a:cs typeface="Avenir"/>
                <a:sym typeface="Avenir"/>
              </a:defRPr>
            </a:lvl1pPr>
            <a:lvl2pPr indent="0" lvl="1" marL="0" rtl="0" algn="r">
              <a:spcBef>
                <a:spcPts val="0"/>
              </a:spcBef>
              <a:buNone/>
              <a:defRPr sz="900">
                <a:solidFill>
                  <a:srgbClr val="7F8EA3"/>
                </a:solidFill>
                <a:latin typeface="Avenir"/>
                <a:ea typeface="Avenir"/>
                <a:cs typeface="Avenir"/>
                <a:sym typeface="Avenir"/>
              </a:defRPr>
            </a:lvl2pPr>
            <a:lvl3pPr indent="0" lvl="2" marL="0" rtl="0" algn="r">
              <a:spcBef>
                <a:spcPts val="0"/>
              </a:spcBef>
              <a:buNone/>
              <a:defRPr sz="900">
                <a:solidFill>
                  <a:srgbClr val="7F8EA3"/>
                </a:solidFill>
                <a:latin typeface="Avenir"/>
                <a:ea typeface="Avenir"/>
                <a:cs typeface="Avenir"/>
                <a:sym typeface="Avenir"/>
              </a:defRPr>
            </a:lvl3pPr>
            <a:lvl4pPr indent="0" lvl="3" marL="0" rtl="0" algn="r">
              <a:spcBef>
                <a:spcPts val="0"/>
              </a:spcBef>
              <a:buNone/>
              <a:defRPr sz="900">
                <a:solidFill>
                  <a:srgbClr val="7F8EA3"/>
                </a:solidFill>
                <a:latin typeface="Avenir"/>
                <a:ea typeface="Avenir"/>
                <a:cs typeface="Avenir"/>
                <a:sym typeface="Avenir"/>
              </a:defRPr>
            </a:lvl4pPr>
            <a:lvl5pPr indent="0" lvl="4" marL="0" rtl="0" algn="r">
              <a:spcBef>
                <a:spcPts val="0"/>
              </a:spcBef>
              <a:buNone/>
              <a:defRPr sz="900">
                <a:solidFill>
                  <a:srgbClr val="7F8EA3"/>
                </a:solidFill>
                <a:latin typeface="Avenir"/>
                <a:ea typeface="Avenir"/>
                <a:cs typeface="Avenir"/>
                <a:sym typeface="Avenir"/>
              </a:defRPr>
            </a:lvl5pPr>
            <a:lvl6pPr indent="0" lvl="5" marL="0" rtl="0" algn="r">
              <a:spcBef>
                <a:spcPts val="0"/>
              </a:spcBef>
              <a:buNone/>
              <a:defRPr sz="900">
                <a:solidFill>
                  <a:srgbClr val="7F8EA3"/>
                </a:solidFill>
                <a:latin typeface="Avenir"/>
                <a:ea typeface="Avenir"/>
                <a:cs typeface="Avenir"/>
                <a:sym typeface="Avenir"/>
              </a:defRPr>
            </a:lvl6pPr>
            <a:lvl7pPr indent="0" lvl="6" marL="0" rtl="0" algn="r">
              <a:spcBef>
                <a:spcPts val="0"/>
              </a:spcBef>
              <a:buNone/>
              <a:defRPr sz="900">
                <a:solidFill>
                  <a:srgbClr val="7F8EA3"/>
                </a:solidFill>
                <a:latin typeface="Avenir"/>
                <a:ea typeface="Avenir"/>
                <a:cs typeface="Avenir"/>
                <a:sym typeface="Avenir"/>
              </a:defRPr>
            </a:lvl7pPr>
            <a:lvl8pPr indent="0" lvl="7" marL="0" rtl="0" algn="r">
              <a:spcBef>
                <a:spcPts val="0"/>
              </a:spcBef>
              <a:buNone/>
              <a:defRPr sz="900">
                <a:solidFill>
                  <a:srgbClr val="7F8EA3"/>
                </a:solidFill>
                <a:latin typeface="Avenir"/>
                <a:ea typeface="Avenir"/>
                <a:cs typeface="Avenir"/>
                <a:sym typeface="Avenir"/>
              </a:defRPr>
            </a:lvl8pPr>
            <a:lvl9pPr indent="0" lvl="8" marL="0" rtl="0" algn="r">
              <a:spcBef>
                <a:spcPts val="0"/>
              </a:spcBef>
              <a:buNone/>
              <a:defRPr sz="900">
                <a:solidFill>
                  <a:srgbClr val="7F8EA3"/>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
              <a:t>‹#›</a:t>
            </a:fld>
            <a:endParaRPr/>
          </a:p>
        </p:txBody>
      </p:sp>
      <p:sp>
        <p:nvSpPr>
          <p:cNvPr id="62" name="Google Shape;62;p12"/>
          <p:cNvSpPr txBox="1"/>
          <p:nvPr>
            <p:ph idx="2" type="body"/>
          </p:nvPr>
        </p:nvSpPr>
        <p:spPr>
          <a:xfrm>
            <a:off x="457200" y="247650"/>
            <a:ext cx="7543800" cy="266700"/>
          </a:xfrm>
          <a:prstGeom prst="rect">
            <a:avLst/>
          </a:prstGeom>
          <a:noFill/>
          <a:ln>
            <a:noFill/>
          </a:ln>
        </p:spPr>
        <p:txBody>
          <a:bodyPr anchorCtr="0" anchor="t" bIns="34275" lIns="34275" spcFirstLastPara="1" rIns="34275" wrap="square" tIns="34275">
            <a:noAutofit/>
          </a:bodyPr>
          <a:lstStyle>
            <a:lvl1pPr indent="-228600" lvl="0" marL="457200" rtl="0" algn="l">
              <a:lnSpc>
                <a:spcPct val="120000"/>
              </a:lnSpc>
              <a:spcBef>
                <a:spcPts val="600"/>
              </a:spcBef>
              <a:spcAft>
                <a:spcPts val="0"/>
              </a:spcAft>
              <a:buClr>
                <a:srgbClr val="454454"/>
              </a:buClr>
              <a:buSzPts val="2800"/>
              <a:buFont typeface="Source Sans Pro"/>
              <a:buNone/>
              <a:defRPr>
                <a:latin typeface="Source Sans Pro"/>
                <a:ea typeface="Source Sans Pro"/>
                <a:cs typeface="Source Sans Pro"/>
                <a:sym typeface="Source Sans Pro"/>
              </a:defRPr>
            </a:lvl1pPr>
            <a:lvl2pPr indent="-228600" lvl="1" marL="914400" rtl="0" algn="l">
              <a:lnSpc>
                <a:spcPct val="120000"/>
              </a:lnSpc>
              <a:spcBef>
                <a:spcPts val="600"/>
              </a:spcBef>
              <a:spcAft>
                <a:spcPts val="0"/>
              </a:spcAft>
              <a:buClr>
                <a:srgbClr val="454454"/>
              </a:buClr>
              <a:buSzPts val="1400"/>
              <a:buNone/>
              <a:defRPr/>
            </a:lvl2pPr>
            <a:lvl3pPr indent="-228600" lvl="2" marL="1371600" rtl="0" algn="l">
              <a:lnSpc>
                <a:spcPct val="120000"/>
              </a:lnSpc>
              <a:spcBef>
                <a:spcPts val="600"/>
              </a:spcBef>
              <a:spcAft>
                <a:spcPts val="0"/>
              </a:spcAft>
              <a:buClr>
                <a:srgbClr val="454454"/>
              </a:buClr>
              <a:buSzPts val="1400"/>
              <a:buNone/>
              <a:defRPr/>
            </a:lvl3pPr>
            <a:lvl4pPr indent="-228600" lvl="3" marL="1828800" rtl="0" algn="l">
              <a:lnSpc>
                <a:spcPct val="120000"/>
              </a:lnSpc>
              <a:spcBef>
                <a:spcPts val="600"/>
              </a:spcBef>
              <a:spcAft>
                <a:spcPts val="0"/>
              </a:spcAft>
              <a:buClr>
                <a:srgbClr val="454454"/>
              </a:buClr>
              <a:buSzPts val="1400"/>
              <a:buNone/>
              <a:defRPr/>
            </a:lvl4pPr>
            <a:lvl5pPr indent="-228600" lvl="4" marL="2286000" rtl="0" algn="l">
              <a:lnSpc>
                <a:spcPct val="120000"/>
              </a:lnSpc>
              <a:spcBef>
                <a:spcPts val="600"/>
              </a:spcBef>
              <a:spcAft>
                <a:spcPts val="0"/>
              </a:spcAft>
              <a:buClr>
                <a:srgbClr val="454454"/>
              </a:buClr>
              <a:buSzPts val="1400"/>
              <a:buNone/>
              <a:defRPr/>
            </a:lvl5pPr>
            <a:lvl6pPr indent="-317500" lvl="5" marL="2743200" rtl="0" algn="l">
              <a:lnSpc>
                <a:spcPct val="120000"/>
              </a:lnSpc>
              <a:spcBef>
                <a:spcPts val="600"/>
              </a:spcBef>
              <a:spcAft>
                <a:spcPts val="0"/>
              </a:spcAft>
              <a:buClr>
                <a:srgbClr val="454454"/>
              </a:buClr>
              <a:buSzPts val="1400"/>
              <a:buChar char="•"/>
              <a:defRPr/>
            </a:lvl6pPr>
            <a:lvl7pPr indent="-317500" lvl="6" marL="3200400" rtl="0" algn="l">
              <a:lnSpc>
                <a:spcPct val="120000"/>
              </a:lnSpc>
              <a:spcBef>
                <a:spcPts val="600"/>
              </a:spcBef>
              <a:spcAft>
                <a:spcPts val="0"/>
              </a:spcAft>
              <a:buClr>
                <a:srgbClr val="454454"/>
              </a:buClr>
              <a:buSzPts val="1400"/>
              <a:buChar char="•"/>
              <a:defRPr/>
            </a:lvl7pPr>
            <a:lvl8pPr indent="-317500" lvl="7" marL="3657600" rtl="0" algn="l">
              <a:lnSpc>
                <a:spcPct val="120000"/>
              </a:lnSpc>
              <a:spcBef>
                <a:spcPts val="600"/>
              </a:spcBef>
              <a:spcAft>
                <a:spcPts val="0"/>
              </a:spcAft>
              <a:buClr>
                <a:srgbClr val="454454"/>
              </a:buClr>
              <a:buSzPts val="1400"/>
              <a:buChar char="•"/>
              <a:defRPr/>
            </a:lvl8pPr>
            <a:lvl9pPr indent="-317500" lvl="8" marL="4114800" rtl="0" algn="l">
              <a:lnSpc>
                <a:spcPct val="120000"/>
              </a:lnSpc>
              <a:spcBef>
                <a:spcPts val="600"/>
              </a:spcBef>
              <a:spcAft>
                <a:spcPts val="0"/>
              </a:spcAft>
              <a:buClr>
                <a:srgbClr val="454454"/>
              </a:buClr>
              <a:buSzPts val="1400"/>
              <a:buChar cha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ntent Boxes dark">
  <p:cSld name="Three Content Boxes dark">
    <p:bg>
      <p:bgPr>
        <a:solidFill>
          <a:schemeClr val="accent1"/>
        </a:solidFill>
      </p:bgPr>
    </p:bg>
    <p:spTree>
      <p:nvGrpSpPr>
        <p:cNvPr id="63" name="Shape 63"/>
        <p:cNvGrpSpPr/>
        <p:nvPr/>
      </p:nvGrpSpPr>
      <p:grpSpPr>
        <a:xfrm>
          <a:off x="0" y="0"/>
          <a:ext cx="0" cy="0"/>
          <a:chOff x="0" y="0"/>
          <a:chExt cx="0" cy="0"/>
        </a:xfrm>
      </p:grpSpPr>
      <p:sp>
        <p:nvSpPr>
          <p:cNvPr id="64" name="Google Shape;64;p13"/>
          <p:cNvSpPr txBox="1"/>
          <p:nvPr>
            <p:ph type="title"/>
          </p:nvPr>
        </p:nvSpPr>
        <p:spPr>
          <a:xfrm>
            <a:off x="457200" y="514350"/>
            <a:ext cx="7543800" cy="629700"/>
          </a:xfrm>
          <a:prstGeom prst="rect">
            <a:avLst/>
          </a:prstGeom>
          <a:noFill/>
          <a:ln>
            <a:noFill/>
          </a:ln>
        </p:spPr>
        <p:txBody>
          <a:bodyPr anchorCtr="0" anchor="t" bIns="34275" lIns="34275" spcFirstLastPara="1" rIns="34275" wrap="square" tIns="34275">
            <a:noAutofit/>
          </a:bodyPr>
          <a:lstStyle>
            <a:lvl1pPr lvl="0" rtl="0" algn="l">
              <a:lnSpc>
                <a:spcPct val="100000"/>
              </a:lnSpc>
              <a:spcBef>
                <a:spcPts val="0"/>
              </a:spcBef>
              <a:spcAft>
                <a:spcPts val="0"/>
              </a:spcAft>
              <a:buClr>
                <a:srgbClr val="FFFFFF"/>
              </a:buClr>
              <a:buSzPts val="2800"/>
              <a:buFont typeface="Bitter"/>
              <a:buNone/>
              <a:defRPr>
                <a:solidFill>
                  <a:srgbClr val="FFFFFF"/>
                </a:solidFill>
                <a:latin typeface="Bitter"/>
                <a:ea typeface="Bitter"/>
                <a:cs typeface="Bitter"/>
                <a:sym typeface="Bitter"/>
              </a:defRPr>
            </a:lvl1pPr>
            <a:lvl2pPr lvl="1" rtl="0" algn="l">
              <a:lnSpc>
                <a:spcPct val="100000"/>
              </a:lnSpc>
              <a:spcBef>
                <a:spcPts val="0"/>
              </a:spcBef>
              <a:spcAft>
                <a:spcPts val="0"/>
              </a:spcAft>
              <a:buClr>
                <a:schemeClr val="accent1"/>
              </a:buClr>
              <a:buSzPts val="1400"/>
              <a:buNone/>
              <a:defRPr/>
            </a:lvl2pPr>
            <a:lvl3pPr lvl="2" rtl="0" algn="l">
              <a:lnSpc>
                <a:spcPct val="100000"/>
              </a:lnSpc>
              <a:spcBef>
                <a:spcPts val="0"/>
              </a:spcBef>
              <a:spcAft>
                <a:spcPts val="0"/>
              </a:spcAft>
              <a:buClr>
                <a:schemeClr val="accent1"/>
              </a:buClr>
              <a:buSzPts val="1400"/>
              <a:buNone/>
              <a:defRPr/>
            </a:lvl3pPr>
            <a:lvl4pPr lvl="3" rtl="0" algn="l">
              <a:lnSpc>
                <a:spcPct val="100000"/>
              </a:lnSpc>
              <a:spcBef>
                <a:spcPts val="0"/>
              </a:spcBef>
              <a:spcAft>
                <a:spcPts val="0"/>
              </a:spcAft>
              <a:buClr>
                <a:schemeClr val="accent1"/>
              </a:buClr>
              <a:buSzPts val="1400"/>
              <a:buNone/>
              <a:defRPr/>
            </a:lvl4pPr>
            <a:lvl5pPr lvl="4" rtl="0" algn="l">
              <a:lnSpc>
                <a:spcPct val="100000"/>
              </a:lnSpc>
              <a:spcBef>
                <a:spcPts val="0"/>
              </a:spcBef>
              <a:spcAft>
                <a:spcPts val="0"/>
              </a:spcAft>
              <a:buClr>
                <a:schemeClr val="accent1"/>
              </a:buClr>
              <a:buSzPts val="1400"/>
              <a:buNone/>
              <a:defRPr/>
            </a:lvl5pPr>
            <a:lvl6pPr lvl="5" rtl="0" algn="l">
              <a:lnSpc>
                <a:spcPct val="100000"/>
              </a:lnSpc>
              <a:spcBef>
                <a:spcPts val="0"/>
              </a:spcBef>
              <a:spcAft>
                <a:spcPts val="0"/>
              </a:spcAft>
              <a:buClr>
                <a:schemeClr val="accent1"/>
              </a:buClr>
              <a:buSzPts val="1400"/>
              <a:buNone/>
              <a:defRPr/>
            </a:lvl6pPr>
            <a:lvl7pPr lvl="6" rtl="0" algn="l">
              <a:lnSpc>
                <a:spcPct val="100000"/>
              </a:lnSpc>
              <a:spcBef>
                <a:spcPts val="0"/>
              </a:spcBef>
              <a:spcAft>
                <a:spcPts val="0"/>
              </a:spcAft>
              <a:buClr>
                <a:schemeClr val="accent1"/>
              </a:buClr>
              <a:buSzPts val="1400"/>
              <a:buNone/>
              <a:defRPr/>
            </a:lvl7pPr>
            <a:lvl8pPr lvl="7" rtl="0" algn="l">
              <a:lnSpc>
                <a:spcPct val="100000"/>
              </a:lnSpc>
              <a:spcBef>
                <a:spcPts val="0"/>
              </a:spcBef>
              <a:spcAft>
                <a:spcPts val="0"/>
              </a:spcAft>
              <a:buClr>
                <a:schemeClr val="accent1"/>
              </a:buClr>
              <a:buSzPts val="1400"/>
              <a:buNone/>
              <a:defRPr/>
            </a:lvl8pPr>
            <a:lvl9pPr lvl="8" rtl="0" algn="l">
              <a:lnSpc>
                <a:spcPct val="100000"/>
              </a:lnSpc>
              <a:spcBef>
                <a:spcPts val="0"/>
              </a:spcBef>
              <a:spcAft>
                <a:spcPts val="0"/>
              </a:spcAft>
              <a:buClr>
                <a:schemeClr val="accent1"/>
              </a:buClr>
              <a:buSzPts val="1400"/>
              <a:buNone/>
              <a:defRPr/>
            </a:lvl9pPr>
          </a:lstStyle>
          <a:p/>
        </p:txBody>
      </p:sp>
      <p:sp>
        <p:nvSpPr>
          <p:cNvPr id="65" name="Google Shape;65;p13"/>
          <p:cNvSpPr txBox="1"/>
          <p:nvPr>
            <p:ph idx="1" type="body"/>
          </p:nvPr>
        </p:nvSpPr>
        <p:spPr>
          <a:xfrm>
            <a:off x="457200" y="1856789"/>
            <a:ext cx="2743200" cy="2752200"/>
          </a:xfrm>
          <a:prstGeom prst="rect">
            <a:avLst/>
          </a:prstGeom>
          <a:solidFill>
            <a:srgbClr val="318DDA"/>
          </a:solidFill>
          <a:ln cap="flat" cmpd="sng" w="76200">
            <a:solidFill>
              <a:schemeClr val="accent1"/>
            </a:solidFill>
            <a:prstDash val="solid"/>
            <a:round/>
            <a:headEnd len="sm" w="sm" type="none"/>
            <a:tailEnd len="sm" w="sm" type="none"/>
          </a:ln>
        </p:spPr>
        <p:txBody>
          <a:bodyPr anchorCtr="0" anchor="t" bIns="171450" lIns="171450" spcFirstLastPara="1" rIns="171450" wrap="square" tIns="171450">
            <a:noAutofit/>
          </a:bodyPr>
          <a:lstStyle>
            <a:lvl1pPr indent="-228600" lvl="0" marL="457200" rtl="0" algn="l">
              <a:lnSpc>
                <a:spcPct val="120000"/>
              </a:lnSpc>
              <a:spcBef>
                <a:spcPts val="600"/>
              </a:spcBef>
              <a:spcAft>
                <a:spcPts val="0"/>
              </a:spcAft>
              <a:buClr>
                <a:srgbClr val="FFFFFF"/>
              </a:buClr>
              <a:buSzPts val="1500"/>
              <a:buFont typeface="Source Sans Pro"/>
              <a:buNone/>
              <a:defRPr sz="1500">
                <a:solidFill>
                  <a:srgbClr val="FFFFFF"/>
                </a:solidFill>
                <a:latin typeface="Source Sans Pro"/>
                <a:ea typeface="Source Sans Pro"/>
                <a:cs typeface="Source Sans Pro"/>
                <a:sym typeface="Source Sans Pro"/>
              </a:defRPr>
            </a:lvl1pPr>
            <a:lvl2pPr indent="-228600" lvl="1" marL="914400" rtl="0" algn="l">
              <a:lnSpc>
                <a:spcPct val="120000"/>
              </a:lnSpc>
              <a:spcBef>
                <a:spcPts val="600"/>
              </a:spcBef>
              <a:spcAft>
                <a:spcPts val="0"/>
              </a:spcAft>
              <a:buClr>
                <a:srgbClr val="FFFFFF"/>
              </a:buClr>
              <a:buSzPts val="1500"/>
              <a:buFont typeface="Source Sans Pro"/>
              <a:buNone/>
              <a:defRPr sz="1500">
                <a:solidFill>
                  <a:srgbClr val="FFFFFF"/>
                </a:solidFill>
                <a:latin typeface="Source Sans Pro"/>
                <a:ea typeface="Source Sans Pro"/>
                <a:cs typeface="Source Sans Pro"/>
                <a:sym typeface="Source Sans Pro"/>
              </a:defRPr>
            </a:lvl2pPr>
            <a:lvl3pPr indent="-228600" lvl="2" marL="1371600" rtl="0" algn="l">
              <a:lnSpc>
                <a:spcPct val="120000"/>
              </a:lnSpc>
              <a:spcBef>
                <a:spcPts val="600"/>
              </a:spcBef>
              <a:spcAft>
                <a:spcPts val="0"/>
              </a:spcAft>
              <a:buClr>
                <a:srgbClr val="FFFFFF"/>
              </a:buClr>
              <a:buSzPts val="1500"/>
              <a:buFont typeface="Source Sans Pro"/>
              <a:buNone/>
              <a:defRPr sz="1500">
                <a:solidFill>
                  <a:srgbClr val="FFFFFF"/>
                </a:solidFill>
                <a:latin typeface="Source Sans Pro"/>
                <a:ea typeface="Source Sans Pro"/>
                <a:cs typeface="Source Sans Pro"/>
                <a:sym typeface="Source Sans Pro"/>
              </a:defRPr>
            </a:lvl3pPr>
            <a:lvl4pPr indent="-228600" lvl="3" marL="1828800" rtl="0" algn="l">
              <a:lnSpc>
                <a:spcPct val="120000"/>
              </a:lnSpc>
              <a:spcBef>
                <a:spcPts val="600"/>
              </a:spcBef>
              <a:spcAft>
                <a:spcPts val="0"/>
              </a:spcAft>
              <a:buClr>
                <a:srgbClr val="FFFFFF"/>
              </a:buClr>
              <a:buSzPts val="1500"/>
              <a:buFont typeface="Source Sans Pro"/>
              <a:buNone/>
              <a:defRPr sz="1500">
                <a:solidFill>
                  <a:srgbClr val="FFFFFF"/>
                </a:solidFill>
                <a:latin typeface="Source Sans Pro"/>
                <a:ea typeface="Source Sans Pro"/>
                <a:cs typeface="Source Sans Pro"/>
                <a:sym typeface="Source Sans Pro"/>
              </a:defRPr>
            </a:lvl4pPr>
            <a:lvl5pPr indent="-228600" lvl="4" marL="2286000" rtl="0" algn="l">
              <a:lnSpc>
                <a:spcPct val="120000"/>
              </a:lnSpc>
              <a:spcBef>
                <a:spcPts val="600"/>
              </a:spcBef>
              <a:spcAft>
                <a:spcPts val="0"/>
              </a:spcAft>
              <a:buClr>
                <a:srgbClr val="FFFFFF"/>
              </a:buClr>
              <a:buSzPts val="1500"/>
              <a:buFont typeface="Source Sans Pro"/>
              <a:buNone/>
              <a:defRPr sz="1500">
                <a:solidFill>
                  <a:srgbClr val="FFFFFF"/>
                </a:solidFill>
                <a:latin typeface="Source Sans Pro"/>
                <a:ea typeface="Source Sans Pro"/>
                <a:cs typeface="Source Sans Pro"/>
                <a:sym typeface="Source Sans Pro"/>
              </a:defRPr>
            </a:lvl5pPr>
            <a:lvl6pPr indent="-317500" lvl="5" marL="2743200" rtl="0" algn="l">
              <a:lnSpc>
                <a:spcPct val="120000"/>
              </a:lnSpc>
              <a:spcBef>
                <a:spcPts val="600"/>
              </a:spcBef>
              <a:spcAft>
                <a:spcPts val="0"/>
              </a:spcAft>
              <a:buClr>
                <a:srgbClr val="454454"/>
              </a:buClr>
              <a:buSzPts val="1400"/>
              <a:buChar char="•"/>
              <a:defRPr/>
            </a:lvl6pPr>
            <a:lvl7pPr indent="-317500" lvl="6" marL="3200400" rtl="0" algn="l">
              <a:lnSpc>
                <a:spcPct val="120000"/>
              </a:lnSpc>
              <a:spcBef>
                <a:spcPts val="600"/>
              </a:spcBef>
              <a:spcAft>
                <a:spcPts val="0"/>
              </a:spcAft>
              <a:buClr>
                <a:srgbClr val="454454"/>
              </a:buClr>
              <a:buSzPts val="1400"/>
              <a:buChar char="•"/>
              <a:defRPr/>
            </a:lvl7pPr>
            <a:lvl8pPr indent="-317500" lvl="7" marL="3657600" rtl="0" algn="l">
              <a:lnSpc>
                <a:spcPct val="120000"/>
              </a:lnSpc>
              <a:spcBef>
                <a:spcPts val="600"/>
              </a:spcBef>
              <a:spcAft>
                <a:spcPts val="0"/>
              </a:spcAft>
              <a:buClr>
                <a:srgbClr val="454454"/>
              </a:buClr>
              <a:buSzPts val="1400"/>
              <a:buChar char="•"/>
              <a:defRPr/>
            </a:lvl8pPr>
            <a:lvl9pPr indent="-317500" lvl="8" marL="4114800" rtl="0" algn="l">
              <a:lnSpc>
                <a:spcPct val="120000"/>
              </a:lnSpc>
              <a:spcBef>
                <a:spcPts val="600"/>
              </a:spcBef>
              <a:spcAft>
                <a:spcPts val="0"/>
              </a:spcAft>
              <a:buClr>
                <a:srgbClr val="454454"/>
              </a:buClr>
              <a:buSzPts val="1400"/>
              <a:buChar char="•"/>
              <a:defRPr/>
            </a:lvl9pPr>
          </a:lstStyle>
          <a:p/>
        </p:txBody>
      </p:sp>
      <p:sp>
        <p:nvSpPr>
          <p:cNvPr id="66" name="Google Shape;66;p13"/>
          <p:cNvSpPr txBox="1"/>
          <p:nvPr>
            <p:ph idx="12" type="sldNum"/>
          </p:nvPr>
        </p:nvSpPr>
        <p:spPr>
          <a:xfrm>
            <a:off x="8480496" y="4800311"/>
            <a:ext cx="206400" cy="207600"/>
          </a:xfrm>
          <a:prstGeom prst="rect">
            <a:avLst/>
          </a:prstGeom>
          <a:noFill/>
          <a:ln>
            <a:noFill/>
          </a:ln>
        </p:spPr>
        <p:txBody>
          <a:bodyPr anchorCtr="0" anchor="ctr" bIns="34275" lIns="34275" spcFirstLastPara="1" rIns="34275" wrap="square" tIns="34275">
            <a:noAutofit/>
          </a:bodyPr>
          <a:lstStyle>
            <a:lvl1pPr indent="0" lvl="0" marL="0" rtl="0" algn="r">
              <a:spcBef>
                <a:spcPts val="0"/>
              </a:spcBef>
              <a:buNone/>
              <a:defRPr>
                <a:solidFill>
                  <a:srgbClr val="89BDE8"/>
                </a:solidFill>
              </a:defRPr>
            </a:lvl1pPr>
            <a:lvl2pPr indent="0" lvl="1" marL="0" rtl="0" algn="r">
              <a:spcBef>
                <a:spcPts val="0"/>
              </a:spcBef>
              <a:buNone/>
              <a:defRPr>
                <a:solidFill>
                  <a:srgbClr val="89BDE8"/>
                </a:solidFill>
              </a:defRPr>
            </a:lvl2pPr>
            <a:lvl3pPr indent="0" lvl="2" marL="0" rtl="0" algn="r">
              <a:spcBef>
                <a:spcPts val="0"/>
              </a:spcBef>
              <a:buNone/>
              <a:defRPr>
                <a:solidFill>
                  <a:srgbClr val="89BDE8"/>
                </a:solidFill>
              </a:defRPr>
            </a:lvl3pPr>
            <a:lvl4pPr indent="0" lvl="3" marL="0" rtl="0" algn="r">
              <a:spcBef>
                <a:spcPts val="0"/>
              </a:spcBef>
              <a:buNone/>
              <a:defRPr>
                <a:solidFill>
                  <a:srgbClr val="89BDE8"/>
                </a:solidFill>
              </a:defRPr>
            </a:lvl4pPr>
            <a:lvl5pPr indent="0" lvl="4" marL="0" rtl="0" algn="r">
              <a:spcBef>
                <a:spcPts val="0"/>
              </a:spcBef>
              <a:buNone/>
              <a:defRPr>
                <a:solidFill>
                  <a:srgbClr val="89BDE8"/>
                </a:solidFill>
              </a:defRPr>
            </a:lvl5pPr>
            <a:lvl6pPr indent="0" lvl="5" marL="0" rtl="0" algn="r">
              <a:spcBef>
                <a:spcPts val="0"/>
              </a:spcBef>
              <a:buNone/>
              <a:defRPr>
                <a:solidFill>
                  <a:srgbClr val="89BDE8"/>
                </a:solidFill>
              </a:defRPr>
            </a:lvl6pPr>
            <a:lvl7pPr indent="0" lvl="6" marL="0" rtl="0" algn="r">
              <a:spcBef>
                <a:spcPts val="0"/>
              </a:spcBef>
              <a:buNone/>
              <a:defRPr>
                <a:solidFill>
                  <a:srgbClr val="89BDE8"/>
                </a:solidFill>
              </a:defRPr>
            </a:lvl7pPr>
            <a:lvl8pPr indent="0" lvl="7" marL="0" rtl="0" algn="r">
              <a:spcBef>
                <a:spcPts val="0"/>
              </a:spcBef>
              <a:buNone/>
              <a:defRPr>
                <a:solidFill>
                  <a:srgbClr val="89BDE8"/>
                </a:solidFill>
              </a:defRPr>
            </a:lvl8pPr>
            <a:lvl9pPr indent="0" lvl="8" marL="0" rtl="0" algn="r">
              <a:spcBef>
                <a:spcPts val="0"/>
              </a:spcBef>
              <a:buNone/>
              <a:defRPr>
                <a:solidFill>
                  <a:srgbClr val="89BDE8"/>
                </a:solidFill>
              </a:defRPr>
            </a:lvl9pPr>
          </a:lstStyle>
          <a:p>
            <a:pPr indent="0" lvl="0" marL="0" rtl="0" algn="r">
              <a:spcBef>
                <a:spcPts val="0"/>
              </a:spcBef>
              <a:spcAft>
                <a:spcPts val="0"/>
              </a:spcAft>
              <a:buNone/>
            </a:pPr>
            <a:fld id="{00000000-1234-1234-1234-123412341234}" type="slidenum">
              <a:rPr lang="en"/>
              <a:t>‹#›</a:t>
            </a:fld>
            <a:endParaRPr b="0" i="0" sz="900" u="none" cap="none" strike="noStrike">
              <a:latin typeface="Avenir"/>
              <a:ea typeface="Avenir"/>
              <a:cs typeface="Avenir"/>
              <a:sym typeface="Avenir"/>
            </a:endParaRPr>
          </a:p>
        </p:txBody>
      </p:sp>
      <p:sp>
        <p:nvSpPr>
          <p:cNvPr id="67" name="Google Shape;67;p13"/>
          <p:cNvSpPr txBox="1"/>
          <p:nvPr>
            <p:ph idx="2" type="body"/>
          </p:nvPr>
        </p:nvSpPr>
        <p:spPr>
          <a:xfrm>
            <a:off x="457200" y="247650"/>
            <a:ext cx="7543800" cy="266700"/>
          </a:xfrm>
          <a:prstGeom prst="rect">
            <a:avLst/>
          </a:prstGeom>
          <a:noFill/>
          <a:ln>
            <a:noFill/>
          </a:ln>
        </p:spPr>
        <p:txBody>
          <a:bodyPr anchorCtr="0" anchor="t" bIns="34275" lIns="34275" spcFirstLastPara="1" rIns="34275" wrap="square" tIns="34275">
            <a:noAutofit/>
          </a:bodyPr>
          <a:lstStyle>
            <a:lvl1pPr indent="-228600" lvl="0" marL="457200" rtl="0" algn="l">
              <a:lnSpc>
                <a:spcPct val="120000"/>
              </a:lnSpc>
              <a:spcBef>
                <a:spcPts val="600"/>
              </a:spcBef>
              <a:spcAft>
                <a:spcPts val="0"/>
              </a:spcAft>
              <a:buClr>
                <a:srgbClr val="454454"/>
              </a:buClr>
              <a:buSzPts val="2800"/>
              <a:buFont typeface="Source Sans Pro"/>
              <a:buNone/>
              <a:defRPr>
                <a:latin typeface="Source Sans Pro"/>
                <a:ea typeface="Source Sans Pro"/>
                <a:cs typeface="Source Sans Pro"/>
                <a:sym typeface="Source Sans Pro"/>
              </a:defRPr>
            </a:lvl1pPr>
            <a:lvl2pPr indent="-228600" lvl="1" marL="914400" rtl="0" algn="l">
              <a:lnSpc>
                <a:spcPct val="120000"/>
              </a:lnSpc>
              <a:spcBef>
                <a:spcPts val="600"/>
              </a:spcBef>
              <a:spcAft>
                <a:spcPts val="0"/>
              </a:spcAft>
              <a:buClr>
                <a:srgbClr val="454454"/>
              </a:buClr>
              <a:buSzPts val="1400"/>
              <a:buNone/>
              <a:defRPr/>
            </a:lvl2pPr>
            <a:lvl3pPr indent="-228600" lvl="2" marL="1371600" rtl="0" algn="l">
              <a:lnSpc>
                <a:spcPct val="120000"/>
              </a:lnSpc>
              <a:spcBef>
                <a:spcPts val="600"/>
              </a:spcBef>
              <a:spcAft>
                <a:spcPts val="0"/>
              </a:spcAft>
              <a:buClr>
                <a:srgbClr val="454454"/>
              </a:buClr>
              <a:buSzPts val="1400"/>
              <a:buNone/>
              <a:defRPr/>
            </a:lvl3pPr>
            <a:lvl4pPr indent="-228600" lvl="3" marL="1828800" rtl="0" algn="l">
              <a:lnSpc>
                <a:spcPct val="120000"/>
              </a:lnSpc>
              <a:spcBef>
                <a:spcPts val="600"/>
              </a:spcBef>
              <a:spcAft>
                <a:spcPts val="0"/>
              </a:spcAft>
              <a:buClr>
                <a:srgbClr val="454454"/>
              </a:buClr>
              <a:buSzPts val="1400"/>
              <a:buNone/>
              <a:defRPr/>
            </a:lvl4pPr>
            <a:lvl5pPr indent="-228600" lvl="4" marL="2286000" rtl="0" algn="l">
              <a:lnSpc>
                <a:spcPct val="120000"/>
              </a:lnSpc>
              <a:spcBef>
                <a:spcPts val="600"/>
              </a:spcBef>
              <a:spcAft>
                <a:spcPts val="0"/>
              </a:spcAft>
              <a:buClr>
                <a:srgbClr val="454454"/>
              </a:buClr>
              <a:buSzPts val="1400"/>
              <a:buNone/>
              <a:defRPr/>
            </a:lvl5pPr>
            <a:lvl6pPr indent="-317500" lvl="5" marL="2743200" rtl="0" algn="l">
              <a:lnSpc>
                <a:spcPct val="120000"/>
              </a:lnSpc>
              <a:spcBef>
                <a:spcPts val="600"/>
              </a:spcBef>
              <a:spcAft>
                <a:spcPts val="0"/>
              </a:spcAft>
              <a:buClr>
                <a:srgbClr val="454454"/>
              </a:buClr>
              <a:buSzPts val="1400"/>
              <a:buChar char="•"/>
              <a:defRPr/>
            </a:lvl6pPr>
            <a:lvl7pPr indent="-317500" lvl="6" marL="3200400" rtl="0" algn="l">
              <a:lnSpc>
                <a:spcPct val="120000"/>
              </a:lnSpc>
              <a:spcBef>
                <a:spcPts val="600"/>
              </a:spcBef>
              <a:spcAft>
                <a:spcPts val="0"/>
              </a:spcAft>
              <a:buClr>
                <a:srgbClr val="454454"/>
              </a:buClr>
              <a:buSzPts val="1400"/>
              <a:buChar char="•"/>
              <a:defRPr/>
            </a:lvl7pPr>
            <a:lvl8pPr indent="-317500" lvl="7" marL="3657600" rtl="0" algn="l">
              <a:lnSpc>
                <a:spcPct val="120000"/>
              </a:lnSpc>
              <a:spcBef>
                <a:spcPts val="600"/>
              </a:spcBef>
              <a:spcAft>
                <a:spcPts val="0"/>
              </a:spcAft>
              <a:buClr>
                <a:srgbClr val="454454"/>
              </a:buClr>
              <a:buSzPts val="1400"/>
              <a:buChar char="•"/>
              <a:defRPr/>
            </a:lvl8pPr>
            <a:lvl9pPr indent="-317500" lvl="8" marL="4114800" rtl="0" algn="l">
              <a:lnSpc>
                <a:spcPct val="120000"/>
              </a:lnSpc>
              <a:spcBef>
                <a:spcPts val="600"/>
              </a:spcBef>
              <a:spcAft>
                <a:spcPts val="0"/>
              </a:spcAft>
              <a:buClr>
                <a:srgbClr val="454454"/>
              </a:buClr>
              <a:buSzPts val="14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ntent Boxes dark">
  <p:cSld name="Four Content Boxes dark">
    <p:bg>
      <p:bgPr>
        <a:solidFill>
          <a:schemeClr val="accent1"/>
        </a:solidFill>
      </p:bgPr>
    </p:bg>
    <p:spTree>
      <p:nvGrpSpPr>
        <p:cNvPr id="68" name="Shape 68"/>
        <p:cNvGrpSpPr/>
        <p:nvPr/>
      </p:nvGrpSpPr>
      <p:grpSpPr>
        <a:xfrm>
          <a:off x="0" y="0"/>
          <a:ext cx="0" cy="0"/>
          <a:chOff x="0" y="0"/>
          <a:chExt cx="0" cy="0"/>
        </a:xfrm>
      </p:grpSpPr>
      <p:sp>
        <p:nvSpPr>
          <p:cNvPr id="69" name="Google Shape;69;p14"/>
          <p:cNvSpPr txBox="1"/>
          <p:nvPr>
            <p:ph type="title"/>
          </p:nvPr>
        </p:nvSpPr>
        <p:spPr>
          <a:xfrm>
            <a:off x="457200" y="514350"/>
            <a:ext cx="7543800" cy="629700"/>
          </a:xfrm>
          <a:prstGeom prst="rect">
            <a:avLst/>
          </a:prstGeom>
          <a:noFill/>
          <a:ln>
            <a:noFill/>
          </a:ln>
        </p:spPr>
        <p:txBody>
          <a:bodyPr anchorCtr="0" anchor="t" bIns="34275" lIns="34275" spcFirstLastPara="1" rIns="34275" wrap="square" tIns="34275">
            <a:noAutofit/>
          </a:bodyPr>
          <a:lstStyle>
            <a:lvl1pPr lvl="0" rtl="0" algn="l">
              <a:lnSpc>
                <a:spcPct val="100000"/>
              </a:lnSpc>
              <a:spcBef>
                <a:spcPts val="0"/>
              </a:spcBef>
              <a:spcAft>
                <a:spcPts val="0"/>
              </a:spcAft>
              <a:buClr>
                <a:srgbClr val="FFFFFF"/>
              </a:buClr>
              <a:buSzPts val="2800"/>
              <a:buFont typeface="Bitter"/>
              <a:buNone/>
              <a:defRPr>
                <a:solidFill>
                  <a:srgbClr val="FFFFFF"/>
                </a:solidFill>
                <a:latin typeface="Bitter"/>
                <a:ea typeface="Bitter"/>
                <a:cs typeface="Bitter"/>
                <a:sym typeface="Bitter"/>
              </a:defRPr>
            </a:lvl1pPr>
            <a:lvl2pPr lvl="1" rtl="0" algn="l">
              <a:lnSpc>
                <a:spcPct val="100000"/>
              </a:lnSpc>
              <a:spcBef>
                <a:spcPts val="0"/>
              </a:spcBef>
              <a:spcAft>
                <a:spcPts val="0"/>
              </a:spcAft>
              <a:buClr>
                <a:schemeClr val="accent1"/>
              </a:buClr>
              <a:buSzPts val="1400"/>
              <a:buNone/>
              <a:defRPr/>
            </a:lvl2pPr>
            <a:lvl3pPr lvl="2" rtl="0" algn="l">
              <a:lnSpc>
                <a:spcPct val="100000"/>
              </a:lnSpc>
              <a:spcBef>
                <a:spcPts val="0"/>
              </a:spcBef>
              <a:spcAft>
                <a:spcPts val="0"/>
              </a:spcAft>
              <a:buClr>
                <a:schemeClr val="accent1"/>
              </a:buClr>
              <a:buSzPts val="1400"/>
              <a:buNone/>
              <a:defRPr/>
            </a:lvl3pPr>
            <a:lvl4pPr lvl="3" rtl="0" algn="l">
              <a:lnSpc>
                <a:spcPct val="100000"/>
              </a:lnSpc>
              <a:spcBef>
                <a:spcPts val="0"/>
              </a:spcBef>
              <a:spcAft>
                <a:spcPts val="0"/>
              </a:spcAft>
              <a:buClr>
                <a:schemeClr val="accent1"/>
              </a:buClr>
              <a:buSzPts val="1400"/>
              <a:buNone/>
              <a:defRPr/>
            </a:lvl4pPr>
            <a:lvl5pPr lvl="4" rtl="0" algn="l">
              <a:lnSpc>
                <a:spcPct val="100000"/>
              </a:lnSpc>
              <a:spcBef>
                <a:spcPts val="0"/>
              </a:spcBef>
              <a:spcAft>
                <a:spcPts val="0"/>
              </a:spcAft>
              <a:buClr>
                <a:schemeClr val="accent1"/>
              </a:buClr>
              <a:buSzPts val="1400"/>
              <a:buNone/>
              <a:defRPr/>
            </a:lvl5pPr>
            <a:lvl6pPr lvl="5" rtl="0" algn="l">
              <a:lnSpc>
                <a:spcPct val="100000"/>
              </a:lnSpc>
              <a:spcBef>
                <a:spcPts val="0"/>
              </a:spcBef>
              <a:spcAft>
                <a:spcPts val="0"/>
              </a:spcAft>
              <a:buClr>
                <a:schemeClr val="accent1"/>
              </a:buClr>
              <a:buSzPts val="1400"/>
              <a:buNone/>
              <a:defRPr/>
            </a:lvl6pPr>
            <a:lvl7pPr lvl="6" rtl="0" algn="l">
              <a:lnSpc>
                <a:spcPct val="100000"/>
              </a:lnSpc>
              <a:spcBef>
                <a:spcPts val="0"/>
              </a:spcBef>
              <a:spcAft>
                <a:spcPts val="0"/>
              </a:spcAft>
              <a:buClr>
                <a:schemeClr val="accent1"/>
              </a:buClr>
              <a:buSzPts val="1400"/>
              <a:buNone/>
              <a:defRPr/>
            </a:lvl7pPr>
            <a:lvl8pPr lvl="7" rtl="0" algn="l">
              <a:lnSpc>
                <a:spcPct val="100000"/>
              </a:lnSpc>
              <a:spcBef>
                <a:spcPts val="0"/>
              </a:spcBef>
              <a:spcAft>
                <a:spcPts val="0"/>
              </a:spcAft>
              <a:buClr>
                <a:schemeClr val="accent1"/>
              </a:buClr>
              <a:buSzPts val="1400"/>
              <a:buNone/>
              <a:defRPr/>
            </a:lvl8pPr>
            <a:lvl9pPr lvl="8" rtl="0" algn="l">
              <a:lnSpc>
                <a:spcPct val="100000"/>
              </a:lnSpc>
              <a:spcBef>
                <a:spcPts val="0"/>
              </a:spcBef>
              <a:spcAft>
                <a:spcPts val="0"/>
              </a:spcAft>
              <a:buClr>
                <a:schemeClr val="accent1"/>
              </a:buClr>
              <a:buSzPts val="1400"/>
              <a:buNone/>
              <a:defRPr/>
            </a:lvl9pPr>
          </a:lstStyle>
          <a:p/>
        </p:txBody>
      </p:sp>
      <p:sp>
        <p:nvSpPr>
          <p:cNvPr id="70" name="Google Shape;70;p14"/>
          <p:cNvSpPr txBox="1"/>
          <p:nvPr>
            <p:ph idx="1" type="body"/>
          </p:nvPr>
        </p:nvSpPr>
        <p:spPr>
          <a:xfrm>
            <a:off x="457200" y="1856790"/>
            <a:ext cx="4114800" cy="1389900"/>
          </a:xfrm>
          <a:prstGeom prst="rect">
            <a:avLst/>
          </a:prstGeom>
          <a:solidFill>
            <a:srgbClr val="318DDA"/>
          </a:solidFill>
          <a:ln cap="flat" cmpd="sng" w="76200">
            <a:solidFill>
              <a:schemeClr val="accent1"/>
            </a:solidFill>
            <a:prstDash val="solid"/>
            <a:round/>
            <a:headEnd len="sm" w="sm" type="none"/>
            <a:tailEnd len="sm" w="sm" type="none"/>
          </a:ln>
        </p:spPr>
        <p:txBody>
          <a:bodyPr anchorCtr="0" anchor="t" bIns="171450" lIns="171450" spcFirstLastPara="1" rIns="171450" wrap="square" tIns="171450">
            <a:noAutofit/>
          </a:bodyPr>
          <a:lstStyle>
            <a:lvl1pPr indent="-228600" lvl="0" marL="457200" rtl="0" algn="l">
              <a:lnSpc>
                <a:spcPct val="120000"/>
              </a:lnSpc>
              <a:spcBef>
                <a:spcPts val="600"/>
              </a:spcBef>
              <a:spcAft>
                <a:spcPts val="0"/>
              </a:spcAft>
              <a:buClr>
                <a:srgbClr val="FFFFFF"/>
              </a:buClr>
              <a:buSzPts val="1500"/>
              <a:buFont typeface="Source Sans Pro"/>
              <a:buNone/>
              <a:defRPr sz="1500">
                <a:solidFill>
                  <a:srgbClr val="FFFFFF"/>
                </a:solidFill>
                <a:latin typeface="Source Sans Pro"/>
                <a:ea typeface="Source Sans Pro"/>
                <a:cs typeface="Source Sans Pro"/>
                <a:sym typeface="Source Sans Pro"/>
              </a:defRPr>
            </a:lvl1pPr>
            <a:lvl2pPr indent="-228600" lvl="1" marL="914400" rtl="0" algn="l">
              <a:lnSpc>
                <a:spcPct val="120000"/>
              </a:lnSpc>
              <a:spcBef>
                <a:spcPts val="600"/>
              </a:spcBef>
              <a:spcAft>
                <a:spcPts val="0"/>
              </a:spcAft>
              <a:buClr>
                <a:srgbClr val="FFFFFF"/>
              </a:buClr>
              <a:buSzPts val="1500"/>
              <a:buFont typeface="Source Sans Pro"/>
              <a:buNone/>
              <a:defRPr sz="1500">
                <a:solidFill>
                  <a:srgbClr val="FFFFFF"/>
                </a:solidFill>
                <a:latin typeface="Source Sans Pro"/>
                <a:ea typeface="Source Sans Pro"/>
                <a:cs typeface="Source Sans Pro"/>
                <a:sym typeface="Source Sans Pro"/>
              </a:defRPr>
            </a:lvl2pPr>
            <a:lvl3pPr indent="-228600" lvl="2" marL="1371600" rtl="0" algn="l">
              <a:lnSpc>
                <a:spcPct val="120000"/>
              </a:lnSpc>
              <a:spcBef>
                <a:spcPts val="600"/>
              </a:spcBef>
              <a:spcAft>
                <a:spcPts val="0"/>
              </a:spcAft>
              <a:buClr>
                <a:srgbClr val="FFFFFF"/>
              </a:buClr>
              <a:buSzPts val="1500"/>
              <a:buFont typeface="Source Sans Pro"/>
              <a:buNone/>
              <a:defRPr sz="1500">
                <a:solidFill>
                  <a:srgbClr val="FFFFFF"/>
                </a:solidFill>
                <a:latin typeface="Source Sans Pro"/>
                <a:ea typeface="Source Sans Pro"/>
                <a:cs typeface="Source Sans Pro"/>
                <a:sym typeface="Source Sans Pro"/>
              </a:defRPr>
            </a:lvl3pPr>
            <a:lvl4pPr indent="-228600" lvl="3" marL="1828800" rtl="0" algn="l">
              <a:lnSpc>
                <a:spcPct val="120000"/>
              </a:lnSpc>
              <a:spcBef>
                <a:spcPts val="600"/>
              </a:spcBef>
              <a:spcAft>
                <a:spcPts val="0"/>
              </a:spcAft>
              <a:buClr>
                <a:srgbClr val="FFFFFF"/>
              </a:buClr>
              <a:buSzPts val="1500"/>
              <a:buFont typeface="Source Sans Pro"/>
              <a:buNone/>
              <a:defRPr sz="1500">
                <a:solidFill>
                  <a:srgbClr val="FFFFFF"/>
                </a:solidFill>
                <a:latin typeface="Source Sans Pro"/>
                <a:ea typeface="Source Sans Pro"/>
                <a:cs typeface="Source Sans Pro"/>
                <a:sym typeface="Source Sans Pro"/>
              </a:defRPr>
            </a:lvl4pPr>
            <a:lvl5pPr indent="-228600" lvl="4" marL="2286000" rtl="0" algn="l">
              <a:lnSpc>
                <a:spcPct val="120000"/>
              </a:lnSpc>
              <a:spcBef>
                <a:spcPts val="600"/>
              </a:spcBef>
              <a:spcAft>
                <a:spcPts val="0"/>
              </a:spcAft>
              <a:buClr>
                <a:srgbClr val="FFFFFF"/>
              </a:buClr>
              <a:buSzPts val="1500"/>
              <a:buFont typeface="Source Sans Pro"/>
              <a:buNone/>
              <a:defRPr sz="1500">
                <a:solidFill>
                  <a:srgbClr val="FFFFFF"/>
                </a:solidFill>
                <a:latin typeface="Source Sans Pro"/>
                <a:ea typeface="Source Sans Pro"/>
                <a:cs typeface="Source Sans Pro"/>
                <a:sym typeface="Source Sans Pro"/>
              </a:defRPr>
            </a:lvl5pPr>
            <a:lvl6pPr indent="-317500" lvl="5" marL="2743200" rtl="0" algn="l">
              <a:lnSpc>
                <a:spcPct val="120000"/>
              </a:lnSpc>
              <a:spcBef>
                <a:spcPts val="600"/>
              </a:spcBef>
              <a:spcAft>
                <a:spcPts val="0"/>
              </a:spcAft>
              <a:buClr>
                <a:srgbClr val="454454"/>
              </a:buClr>
              <a:buSzPts val="1400"/>
              <a:buChar char="•"/>
              <a:defRPr/>
            </a:lvl6pPr>
            <a:lvl7pPr indent="-317500" lvl="6" marL="3200400" rtl="0" algn="l">
              <a:lnSpc>
                <a:spcPct val="120000"/>
              </a:lnSpc>
              <a:spcBef>
                <a:spcPts val="600"/>
              </a:spcBef>
              <a:spcAft>
                <a:spcPts val="0"/>
              </a:spcAft>
              <a:buClr>
                <a:srgbClr val="454454"/>
              </a:buClr>
              <a:buSzPts val="1400"/>
              <a:buChar char="•"/>
              <a:defRPr/>
            </a:lvl7pPr>
            <a:lvl8pPr indent="-317500" lvl="7" marL="3657600" rtl="0" algn="l">
              <a:lnSpc>
                <a:spcPct val="120000"/>
              </a:lnSpc>
              <a:spcBef>
                <a:spcPts val="600"/>
              </a:spcBef>
              <a:spcAft>
                <a:spcPts val="0"/>
              </a:spcAft>
              <a:buClr>
                <a:srgbClr val="454454"/>
              </a:buClr>
              <a:buSzPts val="1400"/>
              <a:buChar char="•"/>
              <a:defRPr/>
            </a:lvl8pPr>
            <a:lvl9pPr indent="-317500" lvl="8" marL="4114800" rtl="0" algn="l">
              <a:lnSpc>
                <a:spcPct val="120000"/>
              </a:lnSpc>
              <a:spcBef>
                <a:spcPts val="600"/>
              </a:spcBef>
              <a:spcAft>
                <a:spcPts val="0"/>
              </a:spcAft>
              <a:buClr>
                <a:srgbClr val="454454"/>
              </a:buClr>
              <a:buSzPts val="1400"/>
              <a:buChar char="•"/>
              <a:defRPr/>
            </a:lvl9pPr>
          </a:lstStyle>
          <a:p/>
        </p:txBody>
      </p:sp>
      <p:sp>
        <p:nvSpPr>
          <p:cNvPr id="71" name="Google Shape;71;p14"/>
          <p:cNvSpPr txBox="1"/>
          <p:nvPr>
            <p:ph idx="12" type="sldNum"/>
          </p:nvPr>
        </p:nvSpPr>
        <p:spPr>
          <a:xfrm>
            <a:off x="8480496" y="4800311"/>
            <a:ext cx="206400" cy="207600"/>
          </a:xfrm>
          <a:prstGeom prst="rect">
            <a:avLst/>
          </a:prstGeom>
          <a:noFill/>
          <a:ln>
            <a:noFill/>
          </a:ln>
        </p:spPr>
        <p:txBody>
          <a:bodyPr anchorCtr="0" anchor="ctr" bIns="34275" lIns="34275" spcFirstLastPara="1" rIns="34275" wrap="square" tIns="34275">
            <a:noAutofit/>
          </a:bodyPr>
          <a:lstStyle>
            <a:lvl1pPr indent="0" lvl="0" marL="0" rtl="0" algn="r">
              <a:spcBef>
                <a:spcPts val="0"/>
              </a:spcBef>
              <a:buNone/>
              <a:defRPr>
                <a:solidFill>
                  <a:srgbClr val="89BDE8"/>
                </a:solidFill>
              </a:defRPr>
            </a:lvl1pPr>
            <a:lvl2pPr indent="0" lvl="1" marL="0" rtl="0" algn="r">
              <a:spcBef>
                <a:spcPts val="0"/>
              </a:spcBef>
              <a:buNone/>
              <a:defRPr>
                <a:solidFill>
                  <a:srgbClr val="89BDE8"/>
                </a:solidFill>
              </a:defRPr>
            </a:lvl2pPr>
            <a:lvl3pPr indent="0" lvl="2" marL="0" rtl="0" algn="r">
              <a:spcBef>
                <a:spcPts val="0"/>
              </a:spcBef>
              <a:buNone/>
              <a:defRPr>
                <a:solidFill>
                  <a:srgbClr val="89BDE8"/>
                </a:solidFill>
              </a:defRPr>
            </a:lvl3pPr>
            <a:lvl4pPr indent="0" lvl="3" marL="0" rtl="0" algn="r">
              <a:spcBef>
                <a:spcPts val="0"/>
              </a:spcBef>
              <a:buNone/>
              <a:defRPr>
                <a:solidFill>
                  <a:srgbClr val="89BDE8"/>
                </a:solidFill>
              </a:defRPr>
            </a:lvl4pPr>
            <a:lvl5pPr indent="0" lvl="4" marL="0" rtl="0" algn="r">
              <a:spcBef>
                <a:spcPts val="0"/>
              </a:spcBef>
              <a:buNone/>
              <a:defRPr>
                <a:solidFill>
                  <a:srgbClr val="89BDE8"/>
                </a:solidFill>
              </a:defRPr>
            </a:lvl5pPr>
            <a:lvl6pPr indent="0" lvl="5" marL="0" rtl="0" algn="r">
              <a:spcBef>
                <a:spcPts val="0"/>
              </a:spcBef>
              <a:buNone/>
              <a:defRPr>
                <a:solidFill>
                  <a:srgbClr val="89BDE8"/>
                </a:solidFill>
              </a:defRPr>
            </a:lvl6pPr>
            <a:lvl7pPr indent="0" lvl="6" marL="0" rtl="0" algn="r">
              <a:spcBef>
                <a:spcPts val="0"/>
              </a:spcBef>
              <a:buNone/>
              <a:defRPr>
                <a:solidFill>
                  <a:srgbClr val="89BDE8"/>
                </a:solidFill>
              </a:defRPr>
            </a:lvl7pPr>
            <a:lvl8pPr indent="0" lvl="7" marL="0" rtl="0" algn="r">
              <a:spcBef>
                <a:spcPts val="0"/>
              </a:spcBef>
              <a:buNone/>
              <a:defRPr>
                <a:solidFill>
                  <a:srgbClr val="89BDE8"/>
                </a:solidFill>
              </a:defRPr>
            </a:lvl8pPr>
            <a:lvl9pPr indent="0" lvl="8" marL="0" rtl="0" algn="r">
              <a:spcBef>
                <a:spcPts val="0"/>
              </a:spcBef>
              <a:buNone/>
              <a:defRPr>
                <a:solidFill>
                  <a:srgbClr val="89BDE8"/>
                </a:solidFill>
              </a:defRPr>
            </a:lvl9pPr>
          </a:lstStyle>
          <a:p>
            <a:pPr indent="0" lvl="0" marL="0" rtl="0" algn="r">
              <a:spcBef>
                <a:spcPts val="0"/>
              </a:spcBef>
              <a:spcAft>
                <a:spcPts val="0"/>
              </a:spcAft>
              <a:buNone/>
            </a:pPr>
            <a:fld id="{00000000-1234-1234-1234-123412341234}" type="slidenum">
              <a:rPr lang="en"/>
              <a:t>‹#›</a:t>
            </a:fld>
            <a:endParaRPr b="0" i="0" sz="900" u="none" cap="none" strike="noStrike">
              <a:latin typeface="Avenir"/>
              <a:ea typeface="Avenir"/>
              <a:cs typeface="Avenir"/>
              <a:sym typeface="Avenir"/>
            </a:endParaRPr>
          </a:p>
        </p:txBody>
      </p:sp>
      <p:sp>
        <p:nvSpPr>
          <p:cNvPr id="72" name="Google Shape;72;p14"/>
          <p:cNvSpPr txBox="1"/>
          <p:nvPr>
            <p:ph idx="2" type="body"/>
          </p:nvPr>
        </p:nvSpPr>
        <p:spPr>
          <a:xfrm>
            <a:off x="457200" y="247650"/>
            <a:ext cx="7543800" cy="266700"/>
          </a:xfrm>
          <a:prstGeom prst="rect">
            <a:avLst/>
          </a:prstGeom>
          <a:noFill/>
          <a:ln>
            <a:noFill/>
          </a:ln>
        </p:spPr>
        <p:txBody>
          <a:bodyPr anchorCtr="0" anchor="t" bIns="34275" lIns="34275" spcFirstLastPara="1" rIns="34275" wrap="square" tIns="34275">
            <a:noAutofit/>
          </a:bodyPr>
          <a:lstStyle>
            <a:lvl1pPr indent="-228600" lvl="0" marL="457200" rtl="0" algn="l">
              <a:lnSpc>
                <a:spcPct val="120000"/>
              </a:lnSpc>
              <a:spcBef>
                <a:spcPts val="600"/>
              </a:spcBef>
              <a:spcAft>
                <a:spcPts val="0"/>
              </a:spcAft>
              <a:buClr>
                <a:srgbClr val="454454"/>
              </a:buClr>
              <a:buSzPts val="2800"/>
              <a:buFont typeface="Source Sans Pro"/>
              <a:buNone/>
              <a:defRPr>
                <a:latin typeface="Source Sans Pro"/>
                <a:ea typeface="Source Sans Pro"/>
                <a:cs typeface="Source Sans Pro"/>
                <a:sym typeface="Source Sans Pro"/>
              </a:defRPr>
            </a:lvl1pPr>
            <a:lvl2pPr indent="-228600" lvl="1" marL="914400" rtl="0" algn="l">
              <a:lnSpc>
                <a:spcPct val="120000"/>
              </a:lnSpc>
              <a:spcBef>
                <a:spcPts val="600"/>
              </a:spcBef>
              <a:spcAft>
                <a:spcPts val="0"/>
              </a:spcAft>
              <a:buClr>
                <a:srgbClr val="454454"/>
              </a:buClr>
              <a:buSzPts val="1400"/>
              <a:buNone/>
              <a:defRPr/>
            </a:lvl2pPr>
            <a:lvl3pPr indent="-228600" lvl="2" marL="1371600" rtl="0" algn="l">
              <a:lnSpc>
                <a:spcPct val="120000"/>
              </a:lnSpc>
              <a:spcBef>
                <a:spcPts val="600"/>
              </a:spcBef>
              <a:spcAft>
                <a:spcPts val="0"/>
              </a:spcAft>
              <a:buClr>
                <a:srgbClr val="454454"/>
              </a:buClr>
              <a:buSzPts val="1400"/>
              <a:buNone/>
              <a:defRPr/>
            </a:lvl3pPr>
            <a:lvl4pPr indent="-228600" lvl="3" marL="1828800" rtl="0" algn="l">
              <a:lnSpc>
                <a:spcPct val="120000"/>
              </a:lnSpc>
              <a:spcBef>
                <a:spcPts val="600"/>
              </a:spcBef>
              <a:spcAft>
                <a:spcPts val="0"/>
              </a:spcAft>
              <a:buClr>
                <a:srgbClr val="454454"/>
              </a:buClr>
              <a:buSzPts val="1400"/>
              <a:buNone/>
              <a:defRPr/>
            </a:lvl4pPr>
            <a:lvl5pPr indent="-228600" lvl="4" marL="2286000" rtl="0" algn="l">
              <a:lnSpc>
                <a:spcPct val="120000"/>
              </a:lnSpc>
              <a:spcBef>
                <a:spcPts val="600"/>
              </a:spcBef>
              <a:spcAft>
                <a:spcPts val="0"/>
              </a:spcAft>
              <a:buClr>
                <a:srgbClr val="454454"/>
              </a:buClr>
              <a:buSzPts val="1400"/>
              <a:buNone/>
              <a:defRPr/>
            </a:lvl5pPr>
            <a:lvl6pPr indent="-317500" lvl="5" marL="2743200" rtl="0" algn="l">
              <a:lnSpc>
                <a:spcPct val="120000"/>
              </a:lnSpc>
              <a:spcBef>
                <a:spcPts val="600"/>
              </a:spcBef>
              <a:spcAft>
                <a:spcPts val="0"/>
              </a:spcAft>
              <a:buClr>
                <a:srgbClr val="454454"/>
              </a:buClr>
              <a:buSzPts val="1400"/>
              <a:buChar char="•"/>
              <a:defRPr/>
            </a:lvl6pPr>
            <a:lvl7pPr indent="-317500" lvl="6" marL="3200400" rtl="0" algn="l">
              <a:lnSpc>
                <a:spcPct val="120000"/>
              </a:lnSpc>
              <a:spcBef>
                <a:spcPts val="600"/>
              </a:spcBef>
              <a:spcAft>
                <a:spcPts val="0"/>
              </a:spcAft>
              <a:buClr>
                <a:srgbClr val="454454"/>
              </a:buClr>
              <a:buSzPts val="1400"/>
              <a:buChar char="•"/>
              <a:defRPr/>
            </a:lvl7pPr>
            <a:lvl8pPr indent="-317500" lvl="7" marL="3657600" rtl="0" algn="l">
              <a:lnSpc>
                <a:spcPct val="120000"/>
              </a:lnSpc>
              <a:spcBef>
                <a:spcPts val="600"/>
              </a:spcBef>
              <a:spcAft>
                <a:spcPts val="0"/>
              </a:spcAft>
              <a:buClr>
                <a:srgbClr val="454454"/>
              </a:buClr>
              <a:buSzPts val="1400"/>
              <a:buChar char="•"/>
              <a:defRPr/>
            </a:lvl8pPr>
            <a:lvl9pPr indent="-317500" lvl="8" marL="4114800" rtl="0" algn="l">
              <a:lnSpc>
                <a:spcPct val="120000"/>
              </a:lnSpc>
              <a:spcBef>
                <a:spcPts val="600"/>
              </a:spcBef>
              <a:spcAft>
                <a:spcPts val="0"/>
              </a:spcAft>
              <a:buClr>
                <a:srgbClr val="454454"/>
              </a:buClr>
              <a:buSzPts val="14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1/3">
  <p:cSld name="Image 1/3">
    <p:spTree>
      <p:nvGrpSpPr>
        <p:cNvPr id="73" name="Shape 73"/>
        <p:cNvGrpSpPr/>
        <p:nvPr/>
      </p:nvGrpSpPr>
      <p:grpSpPr>
        <a:xfrm>
          <a:off x="0" y="0"/>
          <a:ext cx="0" cy="0"/>
          <a:chOff x="0" y="0"/>
          <a:chExt cx="0" cy="0"/>
        </a:xfrm>
      </p:grpSpPr>
      <p:sp>
        <p:nvSpPr>
          <p:cNvPr id="74" name="Google Shape;74;p15"/>
          <p:cNvSpPr txBox="1"/>
          <p:nvPr>
            <p:ph type="title"/>
          </p:nvPr>
        </p:nvSpPr>
        <p:spPr>
          <a:xfrm>
            <a:off x="457201" y="514350"/>
            <a:ext cx="5334000" cy="647700"/>
          </a:xfrm>
          <a:prstGeom prst="rect">
            <a:avLst/>
          </a:prstGeom>
          <a:noFill/>
          <a:ln>
            <a:noFill/>
          </a:ln>
        </p:spPr>
        <p:txBody>
          <a:bodyPr anchorCtr="0" anchor="t" bIns="34275" lIns="34275" spcFirstLastPara="1" rIns="34275" wrap="square" tIns="34275">
            <a:noAutofit/>
          </a:bodyPr>
          <a:lstStyle>
            <a:lvl1pPr lvl="0" rtl="0" algn="l">
              <a:lnSpc>
                <a:spcPct val="100000"/>
              </a:lnSpc>
              <a:spcBef>
                <a:spcPts val="0"/>
              </a:spcBef>
              <a:spcAft>
                <a:spcPts val="0"/>
              </a:spcAft>
              <a:buClr>
                <a:schemeClr val="accent1"/>
              </a:buClr>
              <a:buSzPts val="2800"/>
              <a:buFont typeface="Bitter"/>
              <a:buNone/>
              <a:defRPr>
                <a:latin typeface="Bitter"/>
                <a:ea typeface="Bitter"/>
                <a:cs typeface="Bitter"/>
                <a:sym typeface="Bitter"/>
              </a:defRPr>
            </a:lvl1pPr>
            <a:lvl2pPr lvl="1" rtl="0" algn="l">
              <a:lnSpc>
                <a:spcPct val="100000"/>
              </a:lnSpc>
              <a:spcBef>
                <a:spcPts val="0"/>
              </a:spcBef>
              <a:spcAft>
                <a:spcPts val="0"/>
              </a:spcAft>
              <a:buClr>
                <a:schemeClr val="accent1"/>
              </a:buClr>
              <a:buSzPts val="1400"/>
              <a:buNone/>
              <a:defRPr/>
            </a:lvl2pPr>
            <a:lvl3pPr lvl="2" rtl="0" algn="l">
              <a:lnSpc>
                <a:spcPct val="100000"/>
              </a:lnSpc>
              <a:spcBef>
                <a:spcPts val="0"/>
              </a:spcBef>
              <a:spcAft>
                <a:spcPts val="0"/>
              </a:spcAft>
              <a:buClr>
                <a:schemeClr val="accent1"/>
              </a:buClr>
              <a:buSzPts val="1400"/>
              <a:buNone/>
              <a:defRPr/>
            </a:lvl3pPr>
            <a:lvl4pPr lvl="3" rtl="0" algn="l">
              <a:lnSpc>
                <a:spcPct val="100000"/>
              </a:lnSpc>
              <a:spcBef>
                <a:spcPts val="0"/>
              </a:spcBef>
              <a:spcAft>
                <a:spcPts val="0"/>
              </a:spcAft>
              <a:buClr>
                <a:schemeClr val="accent1"/>
              </a:buClr>
              <a:buSzPts val="1400"/>
              <a:buNone/>
              <a:defRPr/>
            </a:lvl4pPr>
            <a:lvl5pPr lvl="4" rtl="0" algn="l">
              <a:lnSpc>
                <a:spcPct val="100000"/>
              </a:lnSpc>
              <a:spcBef>
                <a:spcPts val="0"/>
              </a:spcBef>
              <a:spcAft>
                <a:spcPts val="0"/>
              </a:spcAft>
              <a:buClr>
                <a:schemeClr val="accent1"/>
              </a:buClr>
              <a:buSzPts val="1400"/>
              <a:buNone/>
              <a:defRPr/>
            </a:lvl5pPr>
            <a:lvl6pPr lvl="5" rtl="0" algn="l">
              <a:lnSpc>
                <a:spcPct val="100000"/>
              </a:lnSpc>
              <a:spcBef>
                <a:spcPts val="0"/>
              </a:spcBef>
              <a:spcAft>
                <a:spcPts val="0"/>
              </a:spcAft>
              <a:buClr>
                <a:schemeClr val="accent1"/>
              </a:buClr>
              <a:buSzPts val="1400"/>
              <a:buNone/>
              <a:defRPr/>
            </a:lvl6pPr>
            <a:lvl7pPr lvl="6" rtl="0" algn="l">
              <a:lnSpc>
                <a:spcPct val="100000"/>
              </a:lnSpc>
              <a:spcBef>
                <a:spcPts val="0"/>
              </a:spcBef>
              <a:spcAft>
                <a:spcPts val="0"/>
              </a:spcAft>
              <a:buClr>
                <a:schemeClr val="accent1"/>
              </a:buClr>
              <a:buSzPts val="1400"/>
              <a:buNone/>
              <a:defRPr/>
            </a:lvl7pPr>
            <a:lvl8pPr lvl="7" rtl="0" algn="l">
              <a:lnSpc>
                <a:spcPct val="100000"/>
              </a:lnSpc>
              <a:spcBef>
                <a:spcPts val="0"/>
              </a:spcBef>
              <a:spcAft>
                <a:spcPts val="0"/>
              </a:spcAft>
              <a:buClr>
                <a:schemeClr val="accent1"/>
              </a:buClr>
              <a:buSzPts val="1400"/>
              <a:buNone/>
              <a:defRPr/>
            </a:lvl8pPr>
            <a:lvl9pPr lvl="8" rtl="0" algn="l">
              <a:lnSpc>
                <a:spcPct val="100000"/>
              </a:lnSpc>
              <a:spcBef>
                <a:spcPts val="0"/>
              </a:spcBef>
              <a:spcAft>
                <a:spcPts val="0"/>
              </a:spcAft>
              <a:buClr>
                <a:schemeClr val="accent1"/>
              </a:buClr>
              <a:buSzPts val="1400"/>
              <a:buNone/>
              <a:defRPr/>
            </a:lvl9pPr>
          </a:lstStyle>
          <a:p/>
        </p:txBody>
      </p:sp>
      <p:sp>
        <p:nvSpPr>
          <p:cNvPr id="75" name="Google Shape;75;p15"/>
          <p:cNvSpPr txBox="1"/>
          <p:nvPr>
            <p:ph idx="1" type="body"/>
          </p:nvPr>
        </p:nvSpPr>
        <p:spPr>
          <a:xfrm>
            <a:off x="6096000" y="0"/>
            <a:ext cx="3048000" cy="4629300"/>
          </a:xfrm>
          <a:prstGeom prst="rect">
            <a:avLst/>
          </a:prstGeom>
          <a:noFill/>
          <a:ln>
            <a:noFill/>
          </a:ln>
        </p:spPr>
        <p:txBody>
          <a:bodyPr anchorCtr="0" anchor="t" bIns="34275" lIns="34275" spcFirstLastPara="1" rIns="34275" wrap="square" tIns="34275">
            <a:noAutofit/>
          </a:bodyPr>
          <a:lstStyle>
            <a:lvl1pPr indent="-323850" lvl="0" marL="457200" rtl="0" algn="l">
              <a:lnSpc>
                <a:spcPct val="120000"/>
              </a:lnSpc>
              <a:spcBef>
                <a:spcPts val="600"/>
              </a:spcBef>
              <a:spcAft>
                <a:spcPts val="0"/>
              </a:spcAft>
              <a:buClr>
                <a:srgbClr val="454454"/>
              </a:buClr>
              <a:buSzPts val="1500"/>
              <a:buFont typeface="Arial"/>
              <a:buChar char="•"/>
              <a:defRPr sz="1500">
                <a:latin typeface="Source Sans Pro"/>
                <a:ea typeface="Source Sans Pro"/>
                <a:cs typeface="Source Sans Pro"/>
                <a:sym typeface="Source Sans Pro"/>
              </a:defRPr>
            </a:lvl1pPr>
            <a:lvl2pPr indent="-323850" lvl="1" marL="914400" rtl="0" algn="l">
              <a:lnSpc>
                <a:spcPct val="120000"/>
              </a:lnSpc>
              <a:spcBef>
                <a:spcPts val="600"/>
              </a:spcBef>
              <a:spcAft>
                <a:spcPts val="0"/>
              </a:spcAft>
              <a:buClr>
                <a:srgbClr val="454454"/>
              </a:buClr>
              <a:buSzPts val="1500"/>
              <a:buFont typeface="Arial"/>
              <a:buChar char="•"/>
              <a:defRPr sz="1500">
                <a:latin typeface="Source Sans Pro"/>
                <a:ea typeface="Source Sans Pro"/>
                <a:cs typeface="Source Sans Pro"/>
                <a:sym typeface="Source Sans Pro"/>
              </a:defRPr>
            </a:lvl2pPr>
            <a:lvl3pPr indent="-323850" lvl="2" marL="1371600" rtl="0" algn="l">
              <a:lnSpc>
                <a:spcPct val="120000"/>
              </a:lnSpc>
              <a:spcBef>
                <a:spcPts val="600"/>
              </a:spcBef>
              <a:spcAft>
                <a:spcPts val="0"/>
              </a:spcAft>
              <a:buClr>
                <a:srgbClr val="454454"/>
              </a:buClr>
              <a:buSzPts val="1500"/>
              <a:buFont typeface="Arial"/>
              <a:buChar char="•"/>
              <a:defRPr sz="1500">
                <a:latin typeface="Source Sans Pro"/>
                <a:ea typeface="Source Sans Pro"/>
                <a:cs typeface="Source Sans Pro"/>
                <a:sym typeface="Source Sans Pro"/>
              </a:defRPr>
            </a:lvl3pPr>
            <a:lvl4pPr indent="-323850" lvl="3" marL="1828800" rtl="0" algn="l">
              <a:lnSpc>
                <a:spcPct val="120000"/>
              </a:lnSpc>
              <a:spcBef>
                <a:spcPts val="600"/>
              </a:spcBef>
              <a:spcAft>
                <a:spcPts val="0"/>
              </a:spcAft>
              <a:buClr>
                <a:srgbClr val="454454"/>
              </a:buClr>
              <a:buSzPts val="1500"/>
              <a:buFont typeface="Arial"/>
              <a:buChar char="•"/>
              <a:defRPr sz="1500">
                <a:latin typeface="Source Sans Pro"/>
                <a:ea typeface="Source Sans Pro"/>
                <a:cs typeface="Source Sans Pro"/>
                <a:sym typeface="Source Sans Pro"/>
              </a:defRPr>
            </a:lvl4pPr>
            <a:lvl5pPr indent="-323850" lvl="4" marL="2286000" rtl="0" algn="l">
              <a:lnSpc>
                <a:spcPct val="120000"/>
              </a:lnSpc>
              <a:spcBef>
                <a:spcPts val="600"/>
              </a:spcBef>
              <a:spcAft>
                <a:spcPts val="0"/>
              </a:spcAft>
              <a:buClr>
                <a:srgbClr val="454454"/>
              </a:buClr>
              <a:buSzPts val="1500"/>
              <a:buFont typeface="Arial"/>
              <a:buChar char="•"/>
              <a:defRPr sz="1500">
                <a:latin typeface="Source Sans Pro"/>
                <a:ea typeface="Source Sans Pro"/>
                <a:cs typeface="Source Sans Pro"/>
                <a:sym typeface="Source Sans Pro"/>
              </a:defRPr>
            </a:lvl5pPr>
            <a:lvl6pPr indent="-317500" lvl="5" marL="2743200" rtl="0" algn="l">
              <a:lnSpc>
                <a:spcPct val="120000"/>
              </a:lnSpc>
              <a:spcBef>
                <a:spcPts val="600"/>
              </a:spcBef>
              <a:spcAft>
                <a:spcPts val="0"/>
              </a:spcAft>
              <a:buClr>
                <a:srgbClr val="454454"/>
              </a:buClr>
              <a:buSzPts val="1400"/>
              <a:buChar char="•"/>
              <a:defRPr/>
            </a:lvl6pPr>
            <a:lvl7pPr indent="-317500" lvl="6" marL="3200400" rtl="0" algn="l">
              <a:lnSpc>
                <a:spcPct val="120000"/>
              </a:lnSpc>
              <a:spcBef>
                <a:spcPts val="600"/>
              </a:spcBef>
              <a:spcAft>
                <a:spcPts val="0"/>
              </a:spcAft>
              <a:buClr>
                <a:srgbClr val="454454"/>
              </a:buClr>
              <a:buSzPts val="1400"/>
              <a:buChar char="•"/>
              <a:defRPr/>
            </a:lvl7pPr>
            <a:lvl8pPr indent="-317500" lvl="7" marL="3657600" rtl="0" algn="l">
              <a:lnSpc>
                <a:spcPct val="120000"/>
              </a:lnSpc>
              <a:spcBef>
                <a:spcPts val="600"/>
              </a:spcBef>
              <a:spcAft>
                <a:spcPts val="0"/>
              </a:spcAft>
              <a:buClr>
                <a:srgbClr val="454454"/>
              </a:buClr>
              <a:buSzPts val="1400"/>
              <a:buChar char="•"/>
              <a:defRPr/>
            </a:lvl8pPr>
            <a:lvl9pPr indent="-317500" lvl="8" marL="4114800" rtl="0" algn="l">
              <a:lnSpc>
                <a:spcPct val="120000"/>
              </a:lnSpc>
              <a:spcBef>
                <a:spcPts val="600"/>
              </a:spcBef>
              <a:spcAft>
                <a:spcPts val="0"/>
              </a:spcAft>
              <a:buClr>
                <a:srgbClr val="454454"/>
              </a:buClr>
              <a:buSzPts val="1400"/>
              <a:buChar char="•"/>
              <a:defRPr/>
            </a:lvl9pPr>
          </a:lstStyle>
          <a:p/>
        </p:txBody>
      </p:sp>
      <p:sp>
        <p:nvSpPr>
          <p:cNvPr id="76" name="Google Shape;76;p15"/>
          <p:cNvSpPr txBox="1"/>
          <p:nvPr>
            <p:ph idx="12" type="sldNum"/>
          </p:nvPr>
        </p:nvSpPr>
        <p:spPr>
          <a:xfrm>
            <a:off x="8480496" y="4800311"/>
            <a:ext cx="206400" cy="207600"/>
          </a:xfrm>
          <a:prstGeom prst="rect">
            <a:avLst/>
          </a:prstGeom>
          <a:noFill/>
          <a:ln>
            <a:noFill/>
          </a:ln>
        </p:spPr>
        <p:txBody>
          <a:bodyPr anchorCtr="0" anchor="ctr" bIns="34275" lIns="34275" spcFirstLastPara="1" rIns="34275" wrap="square" tIns="34275">
            <a:noAutofit/>
          </a:bodyPr>
          <a:lstStyle>
            <a:lvl1pPr indent="0" lvl="0" marL="0" rtl="0" algn="r">
              <a:spcBef>
                <a:spcPts val="0"/>
              </a:spcBef>
              <a:buNone/>
              <a:defRPr sz="900">
                <a:solidFill>
                  <a:srgbClr val="7F8EA3"/>
                </a:solidFill>
                <a:latin typeface="Avenir"/>
                <a:ea typeface="Avenir"/>
                <a:cs typeface="Avenir"/>
                <a:sym typeface="Avenir"/>
              </a:defRPr>
            </a:lvl1pPr>
            <a:lvl2pPr indent="0" lvl="1" marL="0" rtl="0" algn="r">
              <a:spcBef>
                <a:spcPts val="0"/>
              </a:spcBef>
              <a:buNone/>
              <a:defRPr sz="900">
                <a:solidFill>
                  <a:srgbClr val="7F8EA3"/>
                </a:solidFill>
                <a:latin typeface="Avenir"/>
                <a:ea typeface="Avenir"/>
                <a:cs typeface="Avenir"/>
                <a:sym typeface="Avenir"/>
              </a:defRPr>
            </a:lvl2pPr>
            <a:lvl3pPr indent="0" lvl="2" marL="0" rtl="0" algn="r">
              <a:spcBef>
                <a:spcPts val="0"/>
              </a:spcBef>
              <a:buNone/>
              <a:defRPr sz="900">
                <a:solidFill>
                  <a:srgbClr val="7F8EA3"/>
                </a:solidFill>
                <a:latin typeface="Avenir"/>
                <a:ea typeface="Avenir"/>
                <a:cs typeface="Avenir"/>
                <a:sym typeface="Avenir"/>
              </a:defRPr>
            </a:lvl3pPr>
            <a:lvl4pPr indent="0" lvl="3" marL="0" rtl="0" algn="r">
              <a:spcBef>
                <a:spcPts val="0"/>
              </a:spcBef>
              <a:buNone/>
              <a:defRPr sz="900">
                <a:solidFill>
                  <a:srgbClr val="7F8EA3"/>
                </a:solidFill>
                <a:latin typeface="Avenir"/>
                <a:ea typeface="Avenir"/>
                <a:cs typeface="Avenir"/>
                <a:sym typeface="Avenir"/>
              </a:defRPr>
            </a:lvl4pPr>
            <a:lvl5pPr indent="0" lvl="4" marL="0" rtl="0" algn="r">
              <a:spcBef>
                <a:spcPts val="0"/>
              </a:spcBef>
              <a:buNone/>
              <a:defRPr sz="900">
                <a:solidFill>
                  <a:srgbClr val="7F8EA3"/>
                </a:solidFill>
                <a:latin typeface="Avenir"/>
                <a:ea typeface="Avenir"/>
                <a:cs typeface="Avenir"/>
                <a:sym typeface="Avenir"/>
              </a:defRPr>
            </a:lvl5pPr>
            <a:lvl6pPr indent="0" lvl="5" marL="0" rtl="0" algn="r">
              <a:spcBef>
                <a:spcPts val="0"/>
              </a:spcBef>
              <a:buNone/>
              <a:defRPr sz="900">
                <a:solidFill>
                  <a:srgbClr val="7F8EA3"/>
                </a:solidFill>
                <a:latin typeface="Avenir"/>
                <a:ea typeface="Avenir"/>
                <a:cs typeface="Avenir"/>
                <a:sym typeface="Avenir"/>
              </a:defRPr>
            </a:lvl6pPr>
            <a:lvl7pPr indent="0" lvl="6" marL="0" rtl="0" algn="r">
              <a:spcBef>
                <a:spcPts val="0"/>
              </a:spcBef>
              <a:buNone/>
              <a:defRPr sz="900">
                <a:solidFill>
                  <a:srgbClr val="7F8EA3"/>
                </a:solidFill>
                <a:latin typeface="Avenir"/>
                <a:ea typeface="Avenir"/>
                <a:cs typeface="Avenir"/>
                <a:sym typeface="Avenir"/>
              </a:defRPr>
            </a:lvl7pPr>
            <a:lvl8pPr indent="0" lvl="7" marL="0" rtl="0" algn="r">
              <a:spcBef>
                <a:spcPts val="0"/>
              </a:spcBef>
              <a:buNone/>
              <a:defRPr sz="900">
                <a:solidFill>
                  <a:srgbClr val="7F8EA3"/>
                </a:solidFill>
                <a:latin typeface="Avenir"/>
                <a:ea typeface="Avenir"/>
                <a:cs typeface="Avenir"/>
                <a:sym typeface="Avenir"/>
              </a:defRPr>
            </a:lvl8pPr>
            <a:lvl9pPr indent="0" lvl="8" marL="0" rtl="0" algn="r">
              <a:spcBef>
                <a:spcPts val="0"/>
              </a:spcBef>
              <a:buNone/>
              <a:defRPr sz="900">
                <a:solidFill>
                  <a:srgbClr val="7F8EA3"/>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
              <a:t>‹#›</a:t>
            </a:fld>
            <a:endParaRPr/>
          </a:p>
        </p:txBody>
      </p:sp>
      <p:sp>
        <p:nvSpPr>
          <p:cNvPr id="77" name="Google Shape;77;p15"/>
          <p:cNvSpPr txBox="1"/>
          <p:nvPr>
            <p:ph idx="2" type="body"/>
          </p:nvPr>
        </p:nvSpPr>
        <p:spPr>
          <a:xfrm>
            <a:off x="457200" y="247650"/>
            <a:ext cx="5334000" cy="266700"/>
          </a:xfrm>
          <a:prstGeom prst="rect">
            <a:avLst/>
          </a:prstGeom>
          <a:noFill/>
          <a:ln>
            <a:noFill/>
          </a:ln>
        </p:spPr>
        <p:txBody>
          <a:bodyPr anchorCtr="0" anchor="t" bIns="34275" lIns="34275" spcFirstLastPara="1" rIns="34275" wrap="square" tIns="34275">
            <a:noAutofit/>
          </a:bodyPr>
          <a:lstStyle>
            <a:lvl1pPr indent="-228600" lvl="0" marL="457200" rtl="0" algn="l">
              <a:lnSpc>
                <a:spcPct val="120000"/>
              </a:lnSpc>
              <a:spcBef>
                <a:spcPts val="600"/>
              </a:spcBef>
              <a:spcAft>
                <a:spcPts val="0"/>
              </a:spcAft>
              <a:buClr>
                <a:srgbClr val="454454"/>
              </a:buClr>
              <a:buSzPts val="2800"/>
              <a:buFont typeface="Source Sans Pro"/>
              <a:buNone/>
              <a:defRPr>
                <a:latin typeface="Source Sans Pro"/>
                <a:ea typeface="Source Sans Pro"/>
                <a:cs typeface="Source Sans Pro"/>
                <a:sym typeface="Source Sans Pro"/>
              </a:defRPr>
            </a:lvl1pPr>
            <a:lvl2pPr indent="-228600" lvl="1" marL="914400" rtl="0" algn="l">
              <a:lnSpc>
                <a:spcPct val="120000"/>
              </a:lnSpc>
              <a:spcBef>
                <a:spcPts val="600"/>
              </a:spcBef>
              <a:spcAft>
                <a:spcPts val="0"/>
              </a:spcAft>
              <a:buClr>
                <a:srgbClr val="454454"/>
              </a:buClr>
              <a:buSzPts val="1400"/>
              <a:buNone/>
              <a:defRPr/>
            </a:lvl2pPr>
            <a:lvl3pPr indent="-228600" lvl="2" marL="1371600" rtl="0" algn="l">
              <a:lnSpc>
                <a:spcPct val="120000"/>
              </a:lnSpc>
              <a:spcBef>
                <a:spcPts val="600"/>
              </a:spcBef>
              <a:spcAft>
                <a:spcPts val="0"/>
              </a:spcAft>
              <a:buClr>
                <a:srgbClr val="454454"/>
              </a:buClr>
              <a:buSzPts val="1400"/>
              <a:buNone/>
              <a:defRPr/>
            </a:lvl3pPr>
            <a:lvl4pPr indent="-228600" lvl="3" marL="1828800" rtl="0" algn="l">
              <a:lnSpc>
                <a:spcPct val="120000"/>
              </a:lnSpc>
              <a:spcBef>
                <a:spcPts val="600"/>
              </a:spcBef>
              <a:spcAft>
                <a:spcPts val="0"/>
              </a:spcAft>
              <a:buClr>
                <a:srgbClr val="454454"/>
              </a:buClr>
              <a:buSzPts val="1400"/>
              <a:buNone/>
              <a:defRPr/>
            </a:lvl4pPr>
            <a:lvl5pPr indent="-228600" lvl="4" marL="2286000" rtl="0" algn="l">
              <a:lnSpc>
                <a:spcPct val="120000"/>
              </a:lnSpc>
              <a:spcBef>
                <a:spcPts val="600"/>
              </a:spcBef>
              <a:spcAft>
                <a:spcPts val="0"/>
              </a:spcAft>
              <a:buClr>
                <a:srgbClr val="454454"/>
              </a:buClr>
              <a:buSzPts val="1400"/>
              <a:buNone/>
              <a:defRPr/>
            </a:lvl5pPr>
            <a:lvl6pPr indent="-317500" lvl="5" marL="2743200" rtl="0" algn="l">
              <a:lnSpc>
                <a:spcPct val="120000"/>
              </a:lnSpc>
              <a:spcBef>
                <a:spcPts val="600"/>
              </a:spcBef>
              <a:spcAft>
                <a:spcPts val="0"/>
              </a:spcAft>
              <a:buClr>
                <a:srgbClr val="454454"/>
              </a:buClr>
              <a:buSzPts val="1400"/>
              <a:buChar char="•"/>
              <a:defRPr/>
            </a:lvl6pPr>
            <a:lvl7pPr indent="-317500" lvl="6" marL="3200400" rtl="0" algn="l">
              <a:lnSpc>
                <a:spcPct val="120000"/>
              </a:lnSpc>
              <a:spcBef>
                <a:spcPts val="600"/>
              </a:spcBef>
              <a:spcAft>
                <a:spcPts val="0"/>
              </a:spcAft>
              <a:buClr>
                <a:srgbClr val="454454"/>
              </a:buClr>
              <a:buSzPts val="1400"/>
              <a:buChar char="•"/>
              <a:defRPr/>
            </a:lvl7pPr>
            <a:lvl8pPr indent="-317500" lvl="7" marL="3657600" rtl="0" algn="l">
              <a:lnSpc>
                <a:spcPct val="120000"/>
              </a:lnSpc>
              <a:spcBef>
                <a:spcPts val="600"/>
              </a:spcBef>
              <a:spcAft>
                <a:spcPts val="0"/>
              </a:spcAft>
              <a:buClr>
                <a:srgbClr val="454454"/>
              </a:buClr>
              <a:buSzPts val="1400"/>
              <a:buChar char="•"/>
              <a:defRPr/>
            </a:lvl8pPr>
            <a:lvl9pPr indent="-317500" lvl="8" marL="4114800" rtl="0" algn="l">
              <a:lnSpc>
                <a:spcPct val="120000"/>
              </a:lnSpc>
              <a:spcBef>
                <a:spcPts val="600"/>
              </a:spcBef>
              <a:spcAft>
                <a:spcPts val="0"/>
              </a:spcAft>
              <a:buClr>
                <a:srgbClr val="454454"/>
              </a:buClr>
              <a:buSzPts val="14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1/3 dark">
  <p:cSld name="Image 1/3 dark">
    <p:bg>
      <p:bgPr>
        <a:solidFill>
          <a:schemeClr val="accent1"/>
        </a:solidFill>
      </p:bgPr>
    </p:bg>
    <p:spTree>
      <p:nvGrpSpPr>
        <p:cNvPr id="78" name="Shape 78"/>
        <p:cNvGrpSpPr/>
        <p:nvPr/>
      </p:nvGrpSpPr>
      <p:grpSpPr>
        <a:xfrm>
          <a:off x="0" y="0"/>
          <a:ext cx="0" cy="0"/>
          <a:chOff x="0" y="0"/>
          <a:chExt cx="0" cy="0"/>
        </a:xfrm>
      </p:grpSpPr>
      <p:sp>
        <p:nvSpPr>
          <p:cNvPr id="79" name="Google Shape;79;p16"/>
          <p:cNvSpPr txBox="1"/>
          <p:nvPr>
            <p:ph type="title"/>
          </p:nvPr>
        </p:nvSpPr>
        <p:spPr>
          <a:xfrm>
            <a:off x="457201" y="514350"/>
            <a:ext cx="5334000" cy="647700"/>
          </a:xfrm>
          <a:prstGeom prst="rect">
            <a:avLst/>
          </a:prstGeom>
          <a:noFill/>
          <a:ln>
            <a:noFill/>
          </a:ln>
        </p:spPr>
        <p:txBody>
          <a:bodyPr anchorCtr="0" anchor="t" bIns="34275" lIns="34275" spcFirstLastPara="1" rIns="34275" wrap="square" tIns="34275">
            <a:noAutofit/>
          </a:bodyPr>
          <a:lstStyle>
            <a:lvl1pPr lvl="0" rtl="0" algn="l">
              <a:lnSpc>
                <a:spcPct val="100000"/>
              </a:lnSpc>
              <a:spcBef>
                <a:spcPts val="0"/>
              </a:spcBef>
              <a:spcAft>
                <a:spcPts val="0"/>
              </a:spcAft>
              <a:buClr>
                <a:srgbClr val="FFFFFF"/>
              </a:buClr>
              <a:buSzPts val="2800"/>
              <a:buFont typeface="Bitter"/>
              <a:buNone/>
              <a:defRPr>
                <a:solidFill>
                  <a:srgbClr val="FFFFFF"/>
                </a:solidFill>
                <a:latin typeface="Bitter"/>
                <a:ea typeface="Bitter"/>
                <a:cs typeface="Bitter"/>
                <a:sym typeface="Bitter"/>
              </a:defRPr>
            </a:lvl1pPr>
            <a:lvl2pPr lvl="1" rtl="0" algn="l">
              <a:lnSpc>
                <a:spcPct val="100000"/>
              </a:lnSpc>
              <a:spcBef>
                <a:spcPts val="0"/>
              </a:spcBef>
              <a:spcAft>
                <a:spcPts val="0"/>
              </a:spcAft>
              <a:buClr>
                <a:schemeClr val="accent1"/>
              </a:buClr>
              <a:buSzPts val="1400"/>
              <a:buNone/>
              <a:defRPr/>
            </a:lvl2pPr>
            <a:lvl3pPr lvl="2" rtl="0" algn="l">
              <a:lnSpc>
                <a:spcPct val="100000"/>
              </a:lnSpc>
              <a:spcBef>
                <a:spcPts val="0"/>
              </a:spcBef>
              <a:spcAft>
                <a:spcPts val="0"/>
              </a:spcAft>
              <a:buClr>
                <a:schemeClr val="accent1"/>
              </a:buClr>
              <a:buSzPts val="1400"/>
              <a:buNone/>
              <a:defRPr/>
            </a:lvl3pPr>
            <a:lvl4pPr lvl="3" rtl="0" algn="l">
              <a:lnSpc>
                <a:spcPct val="100000"/>
              </a:lnSpc>
              <a:spcBef>
                <a:spcPts val="0"/>
              </a:spcBef>
              <a:spcAft>
                <a:spcPts val="0"/>
              </a:spcAft>
              <a:buClr>
                <a:schemeClr val="accent1"/>
              </a:buClr>
              <a:buSzPts val="1400"/>
              <a:buNone/>
              <a:defRPr/>
            </a:lvl4pPr>
            <a:lvl5pPr lvl="4" rtl="0" algn="l">
              <a:lnSpc>
                <a:spcPct val="100000"/>
              </a:lnSpc>
              <a:spcBef>
                <a:spcPts val="0"/>
              </a:spcBef>
              <a:spcAft>
                <a:spcPts val="0"/>
              </a:spcAft>
              <a:buClr>
                <a:schemeClr val="accent1"/>
              </a:buClr>
              <a:buSzPts val="1400"/>
              <a:buNone/>
              <a:defRPr/>
            </a:lvl5pPr>
            <a:lvl6pPr lvl="5" rtl="0" algn="l">
              <a:lnSpc>
                <a:spcPct val="100000"/>
              </a:lnSpc>
              <a:spcBef>
                <a:spcPts val="0"/>
              </a:spcBef>
              <a:spcAft>
                <a:spcPts val="0"/>
              </a:spcAft>
              <a:buClr>
                <a:schemeClr val="accent1"/>
              </a:buClr>
              <a:buSzPts val="1400"/>
              <a:buNone/>
              <a:defRPr/>
            </a:lvl6pPr>
            <a:lvl7pPr lvl="6" rtl="0" algn="l">
              <a:lnSpc>
                <a:spcPct val="100000"/>
              </a:lnSpc>
              <a:spcBef>
                <a:spcPts val="0"/>
              </a:spcBef>
              <a:spcAft>
                <a:spcPts val="0"/>
              </a:spcAft>
              <a:buClr>
                <a:schemeClr val="accent1"/>
              </a:buClr>
              <a:buSzPts val="1400"/>
              <a:buNone/>
              <a:defRPr/>
            </a:lvl7pPr>
            <a:lvl8pPr lvl="7" rtl="0" algn="l">
              <a:lnSpc>
                <a:spcPct val="100000"/>
              </a:lnSpc>
              <a:spcBef>
                <a:spcPts val="0"/>
              </a:spcBef>
              <a:spcAft>
                <a:spcPts val="0"/>
              </a:spcAft>
              <a:buClr>
                <a:schemeClr val="accent1"/>
              </a:buClr>
              <a:buSzPts val="1400"/>
              <a:buNone/>
              <a:defRPr/>
            </a:lvl8pPr>
            <a:lvl9pPr lvl="8" rtl="0" algn="l">
              <a:lnSpc>
                <a:spcPct val="100000"/>
              </a:lnSpc>
              <a:spcBef>
                <a:spcPts val="0"/>
              </a:spcBef>
              <a:spcAft>
                <a:spcPts val="0"/>
              </a:spcAft>
              <a:buClr>
                <a:schemeClr val="accent1"/>
              </a:buClr>
              <a:buSzPts val="1400"/>
              <a:buNone/>
              <a:defRPr/>
            </a:lvl9pPr>
          </a:lstStyle>
          <a:p/>
        </p:txBody>
      </p:sp>
      <p:sp>
        <p:nvSpPr>
          <p:cNvPr id="80" name="Google Shape;80;p16"/>
          <p:cNvSpPr txBox="1"/>
          <p:nvPr>
            <p:ph idx="1" type="body"/>
          </p:nvPr>
        </p:nvSpPr>
        <p:spPr>
          <a:xfrm>
            <a:off x="6096000" y="0"/>
            <a:ext cx="3048000" cy="4629300"/>
          </a:xfrm>
          <a:prstGeom prst="rect">
            <a:avLst/>
          </a:prstGeom>
          <a:noFill/>
          <a:ln>
            <a:noFill/>
          </a:ln>
        </p:spPr>
        <p:txBody>
          <a:bodyPr anchorCtr="0" anchor="t" bIns="34275" lIns="34275" spcFirstLastPara="1" rIns="34275" wrap="square" tIns="34275">
            <a:noAutofit/>
          </a:bodyPr>
          <a:lstStyle>
            <a:lvl1pPr indent="-323850" lvl="0" marL="457200" rtl="0" algn="l">
              <a:lnSpc>
                <a:spcPct val="120000"/>
              </a:lnSpc>
              <a:spcBef>
                <a:spcPts val="600"/>
              </a:spcBef>
              <a:spcAft>
                <a:spcPts val="0"/>
              </a:spcAft>
              <a:buClr>
                <a:srgbClr val="FFFFFF"/>
              </a:buClr>
              <a:buSzPts val="1500"/>
              <a:buFont typeface="Arial"/>
              <a:buChar char="•"/>
              <a:defRPr sz="1500">
                <a:solidFill>
                  <a:srgbClr val="FFFFFF"/>
                </a:solidFill>
                <a:latin typeface="Source Sans Pro"/>
                <a:ea typeface="Source Sans Pro"/>
                <a:cs typeface="Source Sans Pro"/>
                <a:sym typeface="Source Sans Pro"/>
              </a:defRPr>
            </a:lvl1pPr>
            <a:lvl2pPr indent="-323850" lvl="1" marL="914400" rtl="0" algn="l">
              <a:lnSpc>
                <a:spcPct val="120000"/>
              </a:lnSpc>
              <a:spcBef>
                <a:spcPts val="600"/>
              </a:spcBef>
              <a:spcAft>
                <a:spcPts val="0"/>
              </a:spcAft>
              <a:buClr>
                <a:srgbClr val="FFFFFF"/>
              </a:buClr>
              <a:buSzPts val="1500"/>
              <a:buFont typeface="Arial"/>
              <a:buChar char="•"/>
              <a:defRPr sz="1500">
                <a:solidFill>
                  <a:srgbClr val="FFFFFF"/>
                </a:solidFill>
                <a:latin typeface="Source Sans Pro"/>
                <a:ea typeface="Source Sans Pro"/>
                <a:cs typeface="Source Sans Pro"/>
                <a:sym typeface="Source Sans Pro"/>
              </a:defRPr>
            </a:lvl2pPr>
            <a:lvl3pPr indent="-323850" lvl="2" marL="1371600" rtl="0" algn="l">
              <a:lnSpc>
                <a:spcPct val="120000"/>
              </a:lnSpc>
              <a:spcBef>
                <a:spcPts val="600"/>
              </a:spcBef>
              <a:spcAft>
                <a:spcPts val="0"/>
              </a:spcAft>
              <a:buClr>
                <a:srgbClr val="FFFFFF"/>
              </a:buClr>
              <a:buSzPts val="1500"/>
              <a:buFont typeface="Arial"/>
              <a:buChar char="•"/>
              <a:defRPr sz="1500">
                <a:solidFill>
                  <a:srgbClr val="FFFFFF"/>
                </a:solidFill>
                <a:latin typeface="Source Sans Pro"/>
                <a:ea typeface="Source Sans Pro"/>
                <a:cs typeface="Source Sans Pro"/>
                <a:sym typeface="Source Sans Pro"/>
              </a:defRPr>
            </a:lvl3pPr>
            <a:lvl4pPr indent="-323850" lvl="3" marL="1828800" rtl="0" algn="l">
              <a:lnSpc>
                <a:spcPct val="120000"/>
              </a:lnSpc>
              <a:spcBef>
                <a:spcPts val="600"/>
              </a:spcBef>
              <a:spcAft>
                <a:spcPts val="0"/>
              </a:spcAft>
              <a:buClr>
                <a:srgbClr val="FFFFFF"/>
              </a:buClr>
              <a:buSzPts val="1500"/>
              <a:buFont typeface="Arial"/>
              <a:buChar char="•"/>
              <a:defRPr sz="1500">
                <a:solidFill>
                  <a:srgbClr val="FFFFFF"/>
                </a:solidFill>
                <a:latin typeface="Source Sans Pro"/>
                <a:ea typeface="Source Sans Pro"/>
                <a:cs typeface="Source Sans Pro"/>
                <a:sym typeface="Source Sans Pro"/>
              </a:defRPr>
            </a:lvl4pPr>
            <a:lvl5pPr indent="-323850" lvl="4" marL="2286000" rtl="0" algn="l">
              <a:lnSpc>
                <a:spcPct val="120000"/>
              </a:lnSpc>
              <a:spcBef>
                <a:spcPts val="600"/>
              </a:spcBef>
              <a:spcAft>
                <a:spcPts val="0"/>
              </a:spcAft>
              <a:buClr>
                <a:srgbClr val="FFFFFF"/>
              </a:buClr>
              <a:buSzPts val="1500"/>
              <a:buFont typeface="Arial"/>
              <a:buChar char="•"/>
              <a:defRPr sz="1500">
                <a:solidFill>
                  <a:srgbClr val="FFFFFF"/>
                </a:solidFill>
                <a:latin typeface="Source Sans Pro"/>
                <a:ea typeface="Source Sans Pro"/>
                <a:cs typeface="Source Sans Pro"/>
                <a:sym typeface="Source Sans Pro"/>
              </a:defRPr>
            </a:lvl5pPr>
            <a:lvl6pPr indent="-317500" lvl="5" marL="2743200" rtl="0" algn="l">
              <a:lnSpc>
                <a:spcPct val="120000"/>
              </a:lnSpc>
              <a:spcBef>
                <a:spcPts val="600"/>
              </a:spcBef>
              <a:spcAft>
                <a:spcPts val="0"/>
              </a:spcAft>
              <a:buClr>
                <a:srgbClr val="454454"/>
              </a:buClr>
              <a:buSzPts val="1400"/>
              <a:buChar char="•"/>
              <a:defRPr/>
            </a:lvl6pPr>
            <a:lvl7pPr indent="-317500" lvl="6" marL="3200400" rtl="0" algn="l">
              <a:lnSpc>
                <a:spcPct val="120000"/>
              </a:lnSpc>
              <a:spcBef>
                <a:spcPts val="600"/>
              </a:spcBef>
              <a:spcAft>
                <a:spcPts val="0"/>
              </a:spcAft>
              <a:buClr>
                <a:srgbClr val="454454"/>
              </a:buClr>
              <a:buSzPts val="1400"/>
              <a:buChar char="•"/>
              <a:defRPr/>
            </a:lvl7pPr>
            <a:lvl8pPr indent="-317500" lvl="7" marL="3657600" rtl="0" algn="l">
              <a:lnSpc>
                <a:spcPct val="120000"/>
              </a:lnSpc>
              <a:spcBef>
                <a:spcPts val="600"/>
              </a:spcBef>
              <a:spcAft>
                <a:spcPts val="0"/>
              </a:spcAft>
              <a:buClr>
                <a:srgbClr val="454454"/>
              </a:buClr>
              <a:buSzPts val="1400"/>
              <a:buChar char="•"/>
              <a:defRPr/>
            </a:lvl8pPr>
            <a:lvl9pPr indent="-317500" lvl="8" marL="4114800" rtl="0" algn="l">
              <a:lnSpc>
                <a:spcPct val="120000"/>
              </a:lnSpc>
              <a:spcBef>
                <a:spcPts val="600"/>
              </a:spcBef>
              <a:spcAft>
                <a:spcPts val="0"/>
              </a:spcAft>
              <a:buClr>
                <a:srgbClr val="454454"/>
              </a:buClr>
              <a:buSzPts val="1400"/>
              <a:buChar char="•"/>
              <a:defRPr/>
            </a:lvl9pPr>
          </a:lstStyle>
          <a:p/>
        </p:txBody>
      </p:sp>
      <p:sp>
        <p:nvSpPr>
          <p:cNvPr id="81" name="Google Shape;81;p16"/>
          <p:cNvSpPr txBox="1"/>
          <p:nvPr>
            <p:ph idx="12" type="sldNum"/>
          </p:nvPr>
        </p:nvSpPr>
        <p:spPr>
          <a:xfrm>
            <a:off x="8480496" y="4800311"/>
            <a:ext cx="206400" cy="207600"/>
          </a:xfrm>
          <a:prstGeom prst="rect">
            <a:avLst/>
          </a:prstGeom>
          <a:noFill/>
          <a:ln>
            <a:noFill/>
          </a:ln>
        </p:spPr>
        <p:txBody>
          <a:bodyPr anchorCtr="0" anchor="ctr" bIns="34275" lIns="34275" spcFirstLastPara="1" rIns="34275" wrap="square" tIns="34275">
            <a:noAutofit/>
          </a:bodyPr>
          <a:lstStyle>
            <a:lvl1pPr indent="0" lvl="0" marL="0" rtl="0" algn="r">
              <a:spcBef>
                <a:spcPts val="0"/>
              </a:spcBef>
              <a:buNone/>
              <a:defRPr>
                <a:solidFill>
                  <a:srgbClr val="89BDE8"/>
                </a:solidFill>
              </a:defRPr>
            </a:lvl1pPr>
            <a:lvl2pPr indent="0" lvl="1" marL="0" rtl="0" algn="r">
              <a:spcBef>
                <a:spcPts val="0"/>
              </a:spcBef>
              <a:buNone/>
              <a:defRPr>
                <a:solidFill>
                  <a:srgbClr val="89BDE8"/>
                </a:solidFill>
              </a:defRPr>
            </a:lvl2pPr>
            <a:lvl3pPr indent="0" lvl="2" marL="0" rtl="0" algn="r">
              <a:spcBef>
                <a:spcPts val="0"/>
              </a:spcBef>
              <a:buNone/>
              <a:defRPr>
                <a:solidFill>
                  <a:srgbClr val="89BDE8"/>
                </a:solidFill>
              </a:defRPr>
            </a:lvl3pPr>
            <a:lvl4pPr indent="0" lvl="3" marL="0" rtl="0" algn="r">
              <a:spcBef>
                <a:spcPts val="0"/>
              </a:spcBef>
              <a:buNone/>
              <a:defRPr>
                <a:solidFill>
                  <a:srgbClr val="89BDE8"/>
                </a:solidFill>
              </a:defRPr>
            </a:lvl4pPr>
            <a:lvl5pPr indent="0" lvl="4" marL="0" rtl="0" algn="r">
              <a:spcBef>
                <a:spcPts val="0"/>
              </a:spcBef>
              <a:buNone/>
              <a:defRPr>
                <a:solidFill>
                  <a:srgbClr val="89BDE8"/>
                </a:solidFill>
              </a:defRPr>
            </a:lvl5pPr>
            <a:lvl6pPr indent="0" lvl="5" marL="0" rtl="0" algn="r">
              <a:spcBef>
                <a:spcPts val="0"/>
              </a:spcBef>
              <a:buNone/>
              <a:defRPr>
                <a:solidFill>
                  <a:srgbClr val="89BDE8"/>
                </a:solidFill>
              </a:defRPr>
            </a:lvl6pPr>
            <a:lvl7pPr indent="0" lvl="6" marL="0" rtl="0" algn="r">
              <a:spcBef>
                <a:spcPts val="0"/>
              </a:spcBef>
              <a:buNone/>
              <a:defRPr>
                <a:solidFill>
                  <a:srgbClr val="89BDE8"/>
                </a:solidFill>
              </a:defRPr>
            </a:lvl7pPr>
            <a:lvl8pPr indent="0" lvl="7" marL="0" rtl="0" algn="r">
              <a:spcBef>
                <a:spcPts val="0"/>
              </a:spcBef>
              <a:buNone/>
              <a:defRPr>
                <a:solidFill>
                  <a:srgbClr val="89BDE8"/>
                </a:solidFill>
              </a:defRPr>
            </a:lvl8pPr>
            <a:lvl9pPr indent="0" lvl="8" marL="0" rtl="0" algn="r">
              <a:spcBef>
                <a:spcPts val="0"/>
              </a:spcBef>
              <a:buNone/>
              <a:defRPr>
                <a:solidFill>
                  <a:srgbClr val="89BDE8"/>
                </a:solidFill>
              </a:defRPr>
            </a:lvl9pPr>
          </a:lstStyle>
          <a:p>
            <a:pPr indent="0" lvl="0" marL="0" rtl="0" algn="r">
              <a:spcBef>
                <a:spcPts val="0"/>
              </a:spcBef>
              <a:spcAft>
                <a:spcPts val="0"/>
              </a:spcAft>
              <a:buNone/>
            </a:pPr>
            <a:fld id="{00000000-1234-1234-1234-123412341234}" type="slidenum">
              <a:rPr lang="en"/>
              <a:t>‹#›</a:t>
            </a:fld>
            <a:endParaRPr b="0" i="0" sz="900" u="none" cap="none" strike="noStrike">
              <a:latin typeface="Avenir"/>
              <a:ea typeface="Avenir"/>
              <a:cs typeface="Avenir"/>
              <a:sym typeface="Avenir"/>
            </a:endParaRPr>
          </a:p>
        </p:txBody>
      </p:sp>
      <p:sp>
        <p:nvSpPr>
          <p:cNvPr id="82" name="Google Shape;82;p16"/>
          <p:cNvSpPr txBox="1"/>
          <p:nvPr>
            <p:ph idx="2" type="body"/>
          </p:nvPr>
        </p:nvSpPr>
        <p:spPr>
          <a:xfrm>
            <a:off x="457200" y="247650"/>
            <a:ext cx="5334000" cy="266700"/>
          </a:xfrm>
          <a:prstGeom prst="rect">
            <a:avLst/>
          </a:prstGeom>
          <a:noFill/>
          <a:ln>
            <a:noFill/>
          </a:ln>
        </p:spPr>
        <p:txBody>
          <a:bodyPr anchorCtr="0" anchor="t" bIns="34275" lIns="34275" spcFirstLastPara="1" rIns="34275" wrap="square" tIns="34275">
            <a:noAutofit/>
          </a:bodyPr>
          <a:lstStyle>
            <a:lvl1pPr indent="-228600" lvl="0" marL="457200" rtl="0" algn="l">
              <a:lnSpc>
                <a:spcPct val="120000"/>
              </a:lnSpc>
              <a:spcBef>
                <a:spcPts val="600"/>
              </a:spcBef>
              <a:spcAft>
                <a:spcPts val="0"/>
              </a:spcAft>
              <a:buClr>
                <a:srgbClr val="454454"/>
              </a:buClr>
              <a:buSzPts val="2800"/>
              <a:buFont typeface="Source Sans Pro"/>
              <a:buNone/>
              <a:defRPr>
                <a:latin typeface="Source Sans Pro"/>
                <a:ea typeface="Source Sans Pro"/>
                <a:cs typeface="Source Sans Pro"/>
                <a:sym typeface="Source Sans Pro"/>
              </a:defRPr>
            </a:lvl1pPr>
            <a:lvl2pPr indent="-228600" lvl="1" marL="914400" rtl="0" algn="l">
              <a:lnSpc>
                <a:spcPct val="120000"/>
              </a:lnSpc>
              <a:spcBef>
                <a:spcPts val="600"/>
              </a:spcBef>
              <a:spcAft>
                <a:spcPts val="0"/>
              </a:spcAft>
              <a:buClr>
                <a:srgbClr val="454454"/>
              </a:buClr>
              <a:buSzPts val="1400"/>
              <a:buNone/>
              <a:defRPr/>
            </a:lvl2pPr>
            <a:lvl3pPr indent="-228600" lvl="2" marL="1371600" rtl="0" algn="l">
              <a:lnSpc>
                <a:spcPct val="120000"/>
              </a:lnSpc>
              <a:spcBef>
                <a:spcPts val="600"/>
              </a:spcBef>
              <a:spcAft>
                <a:spcPts val="0"/>
              </a:spcAft>
              <a:buClr>
                <a:srgbClr val="454454"/>
              </a:buClr>
              <a:buSzPts val="1400"/>
              <a:buNone/>
              <a:defRPr/>
            </a:lvl3pPr>
            <a:lvl4pPr indent="-228600" lvl="3" marL="1828800" rtl="0" algn="l">
              <a:lnSpc>
                <a:spcPct val="120000"/>
              </a:lnSpc>
              <a:spcBef>
                <a:spcPts val="600"/>
              </a:spcBef>
              <a:spcAft>
                <a:spcPts val="0"/>
              </a:spcAft>
              <a:buClr>
                <a:srgbClr val="454454"/>
              </a:buClr>
              <a:buSzPts val="1400"/>
              <a:buNone/>
              <a:defRPr/>
            </a:lvl4pPr>
            <a:lvl5pPr indent="-228600" lvl="4" marL="2286000" rtl="0" algn="l">
              <a:lnSpc>
                <a:spcPct val="120000"/>
              </a:lnSpc>
              <a:spcBef>
                <a:spcPts val="600"/>
              </a:spcBef>
              <a:spcAft>
                <a:spcPts val="0"/>
              </a:spcAft>
              <a:buClr>
                <a:srgbClr val="454454"/>
              </a:buClr>
              <a:buSzPts val="1400"/>
              <a:buNone/>
              <a:defRPr/>
            </a:lvl5pPr>
            <a:lvl6pPr indent="-317500" lvl="5" marL="2743200" rtl="0" algn="l">
              <a:lnSpc>
                <a:spcPct val="120000"/>
              </a:lnSpc>
              <a:spcBef>
                <a:spcPts val="600"/>
              </a:spcBef>
              <a:spcAft>
                <a:spcPts val="0"/>
              </a:spcAft>
              <a:buClr>
                <a:srgbClr val="454454"/>
              </a:buClr>
              <a:buSzPts val="1400"/>
              <a:buChar char="•"/>
              <a:defRPr/>
            </a:lvl6pPr>
            <a:lvl7pPr indent="-317500" lvl="6" marL="3200400" rtl="0" algn="l">
              <a:lnSpc>
                <a:spcPct val="120000"/>
              </a:lnSpc>
              <a:spcBef>
                <a:spcPts val="600"/>
              </a:spcBef>
              <a:spcAft>
                <a:spcPts val="0"/>
              </a:spcAft>
              <a:buClr>
                <a:srgbClr val="454454"/>
              </a:buClr>
              <a:buSzPts val="1400"/>
              <a:buChar char="•"/>
              <a:defRPr/>
            </a:lvl7pPr>
            <a:lvl8pPr indent="-317500" lvl="7" marL="3657600" rtl="0" algn="l">
              <a:lnSpc>
                <a:spcPct val="120000"/>
              </a:lnSpc>
              <a:spcBef>
                <a:spcPts val="600"/>
              </a:spcBef>
              <a:spcAft>
                <a:spcPts val="0"/>
              </a:spcAft>
              <a:buClr>
                <a:srgbClr val="454454"/>
              </a:buClr>
              <a:buSzPts val="1400"/>
              <a:buChar char="•"/>
              <a:defRPr/>
            </a:lvl8pPr>
            <a:lvl9pPr indent="-317500" lvl="8" marL="4114800" rtl="0" algn="l">
              <a:lnSpc>
                <a:spcPct val="120000"/>
              </a:lnSpc>
              <a:spcBef>
                <a:spcPts val="600"/>
              </a:spcBef>
              <a:spcAft>
                <a:spcPts val="0"/>
              </a:spcAft>
              <a:buClr>
                <a:srgbClr val="454454"/>
              </a:buClr>
              <a:buSzPts val="1400"/>
              <a:buChar char="•"/>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1/2">
  <p:cSld name="Image 1/2">
    <p:spTree>
      <p:nvGrpSpPr>
        <p:cNvPr id="83" name="Shape 83"/>
        <p:cNvGrpSpPr/>
        <p:nvPr/>
      </p:nvGrpSpPr>
      <p:grpSpPr>
        <a:xfrm>
          <a:off x="0" y="0"/>
          <a:ext cx="0" cy="0"/>
          <a:chOff x="0" y="0"/>
          <a:chExt cx="0" cy="0"/>
        </a:xfrm>
      </p:grpSpPr>
      <p:sp>
        <p:nvSpPr>
          <p:cNvPr id="84" name="Google Shape;84;p17"/>
          <p:cNvSpPr txBox="1"/>
          <p:nvPr>
            <p:ph type="title"/>
          </p:nvPr>
        </p:nvSpPr>
        <p:spPr>
          <a:xfrm>
            <a:off x="457202" y="514352"/>
            <a:ext cx="3962400" cy="647700"/>
          </a:xfrm>
          <a:prstGeom prst="rect">
            <a:avLst/>
          </a:prstGeom>
          <a:noFill/>
          <a:ln>
            <a:noFill/>
          </a:ln>
        </p:spPr>
        <p:txBody>
          <a:bodyPr anchorCtr="0" anchor="t" bIns="34275" lIns="34275" spcFirstLastPara="1" rIns="34275" wrap="square" tIns="34275">
            <a:noAutofit/>
          </a:bodyPr>
          <a:lstStyle>
            <a:lvl1pPr lvl="0" rtl="0" algn="l">
              <a:lnSpc>
                <a:spcPct val="100000"/>
              </a:lnSpc>
              <a:spcBef>
                <a:spcPts val="0"/>
              </a:spcBef>
              <a:spcAft>
                <a:spcPts val="0"/>
              </a:spcAft>
              <a:buClr>
                <a:schemeClr val="accent1"/>
              </a:buClr>
              <a:buSzPts val="2800"/>
              <a:buFont typeface="Bitter"/>
              <a:buNone/>
              <a:defRPr>
                <a:latin typeface="Bitter"/>
                <a:ea typeface="Bitter"/>
                <a:cs typeface="Bitter"/>
                <a:sym typeface="Bitter"/>
              </a:defRPr>
            </a:lvl1pPr>
            <a:lvl2pPr lvl="1" rtl="0" algn="l">
              <a:lnSpc>
                <a:spcPct val="100000"/>
              </a:lnSpc>
              <a:spcBef>
                <a:spcPts val="0"/>
              </a:spcBef>
              <a:spcAft>
                <a:spcPts val="0"/>
              </a:spcAft>
              <a:buClr>
                <a:schemeClr val="accent1"/>
              </a:buClr>
              <a:buSzPts val="1400"/>
              <a:buNone/>
              <a:defRPr/>
            </a:lvl2pPr>
            <a:lvl3pPr lvl="2" rtl="0" algn="l">
              <a:lnSpc>
                <a:spcPct val="100000"/>
              </a:lnSpc>
              <a:spcBef>
                <a:spcPts val="0"/>
              </a:spcBef>
              <a:spcAft>
                <a:spcPts val="0"/>
              </a:spcAft>
              <a:buClr>
                <a:schemeClr val="accent1"/>
              </a:buClr>
              <a:buSzPts val="1400"/>
              <a:buNone/>
              <a:defRPr/>
            </a:lvl3pPr>
            <a:lvl4pPr lvl="3" rtl="0" algn="l">
              <a:lnSpc>
                <a:spcPct val="100000"/>
              </a:lnSpc>
              <a:spcBef>
                <a:spcPts val="0"/>
              </a:spcBef>
              <a:spcAft>
                <a:spcPts val="0"/>
              </a:spcAft>
              <a:buClr>
                <a:schemeClr val="accent1"/>
              </a:buClr>
              <a:buSzPts val="1400"/>
              <a:buNone/>
              <a:defRPr/>
            </a:lvl4pPr>
            <a:lvl5pPr lvl="4" rtl="0" algn="l">
              <a:lnSpc>
                <a:spcPct val="100000"/>
              </a:lnSpc>
              <a:spcBef>
                <a:spcPts val="0"/>
              </a:spcBef>
              <a:spcAft>
                <a:spcPts val="0"/>
              </a:spcAft>
              <a:buClr>
                <a:schemeClr val="accent1"/>
              </a:buClr>
              <a:buSzPts val="1400"/>
              <a:buNone/>
              <a:defRPr/>
            </a:lvl5pPr>
            <a:lvl6pPr lvl="5" rtl="0" algn="l">
              <a:lnSpc>
                <a:spcPct val="100000"/>
              </a:lnSpc>
              <a:spcBef>
                <a:spcPts val="0"/>
              </a:spcBef>
              <a:spcAft>
                <a:spcPts val="0"/>
              </a:spcAft>
              <a:buClr>
                <a:schemeClr val="accent1"/>
              </a:buClr>
              <a:buSzPts val="1400"/>
              <a:buNone/>
              <a:defRPr/>
            </a:lvl6pPr>
            <a:lvl7pPr lvl="6" rtl="0" algn="l">
              <a:lnSpc>
                <a:spcPct val="100000"/>
              </a:lnSpc>
              <a:spcBef>
                <a:spcPts val="0"/>
              </a:spcBef>
              <a:spcAft>
                <a:spcPts val="0"/>
              </a:spcAft>
              <a:buClr>
                <a:schemeClr val="accent1"/>
              </a:buClr>
              <a:buSzPts val="1400"/>
              <a:buNone/>
              <a:defRPr/>
            </a:lvl7pPr>
            <a:lvl8pPr lvl="7" rtl="0" algn="l">
              <a:lnSpc>
                <a:spcPct val="100000"/>
              </a:lnSpc>
              <a:spcBef>
                <a:spcPts val="0"/>
              </a:spcBef>
              <a:spcAft>
                <a:spcPts val="0"/>
              </a:spcAft>
              <a:buClr>
                <a:schemeClr val="accent1"/>
              </a:buClr>
              <a:buSzPts val="1400"/>
              <a:buNone/>
              <a:defRPr/>
            </a:lvl8pPr>
            <a:lvl9pPr lvl="8" rtl="0" algn="l">
              <a:lnSpc>
                <a:spcPct val="100000"/>
              </a:lnSpc>
              <a:spcBef>
                <a:spcPts val="0"/>
              </a:spcBef>
              <a:spcAft>
                <a:spcPts val="0"/>
              </a:spcAft>
              <a:buClr>
                <a:schemeClr val="accent1"/>
              </a:buClr>
              <a:buSzPts val="1400"/>
              <a:buNone/>
              <a:defRPr/>
            </a:lvl9pPr>
          </a:lstStyle>
          <a:p/>
        </p:txBody>
      </p:sp>
      <p:sp>
        <p:nvSpPr>
          <p:cNvPr id="85" name="Google Shape;85;p17"/>
          <p:cNvSpPr txBox="1"/>
          <p:nvPr>
            <p:ph idx="1" type="body"/>
          </p:nvPr>
        </p:nvSpPr>
        <p:spPr>
          <a:xfrm>
            <a:off x="4724400" y="0"/>
            <a:ext cx="4419600" cy="4629300"/>
          </a:xfrm>
          <a:prstGeom prst="rect">
            <a:avLst/>
          </a:prstGeom>
          <a:noFill/>
          <a:ln>
            <a:noFill/>
          </a:ln>
        </p:spPr>
        <p:txBody>
          <a:bodyPr anchorCtr="0" anchor="t" bIns="34275" lIns="34275" spcFirstLastPara="1" rIns="34275" wrap="square" tIns="34275">
            <a:noAutofit/>
          </a:bodyPr>
          <a:lstStyle>
            <a:lvl1pPr indent="-323850" lvl="0" marL="457200" rtl="0" algn="l">
              <a:lnSpc>
                <a:spcPct val="120000"/>
              </a:lnSpc>
              <a:spcBef>
                <a:spcPts val="600"/>
              </a:spcBef>
              <a:spcAft>
                <a:spcPts val="0"/>
              </a:spcAft>
              <a:buClr>
                <a:srgbClr val="454454"/>
              </a:buClr>
              <a:buSzPts val="1500"/>
              <a:buFont typeface="Arial"/>
              <a:buChar char="•"/>
              <a:defRPr sz="1500">
                <a:latin typeface="Source Sans Pro"/>
                <a:ea typeface="Source Sans Pro"/>
                <a:cs typeface="Source Sans Pro"/>
                <a:sym typeface="Source Sans Pro"/>
              </a:defRPr>
            </a:lvl1pPr>
            <a:lvl2pPr indent="-323850" lvl="1" marL="914400" rtl="0" algn="l">
              <a:lnSpc>
                <a:spcPct val="120000"/>
              </a:lnSpc>
              <a:spcBef>
                <a:spcPts val="600"/>
              </a:spcBef>
              <a:spcAft>
                <a:spcPts val="0"/>
              </a:spcAft>
              <a:buClr>
                <a:srgbClr val="454454"/>
              </a:buClr>
              <a:buSzPts val="1500"/>
              <a:buFont typeface="Arial"/>
              <a:buChar char="•"/>
              <a:defRPr sz="1500">
                <a:latin typeface="Source Sans Pro"/>
                <a:ea typeface="Source Sans Pro"/>
                <a:cs typeface="Source Sans Pro"/>
                <a:sym typeface="Source Sans Pro"/>
              </a:defRPr>
            </a:lvl2pPr>
            <a:lvl3pPr indent="-323850" lvl="2" marL="1371600" rtl="0" algn="l">
              <a:lnSpc>
                <a:spcPct val="120000"/>
              </a:lnSpc>
              <a:spcBef>
                <a:spcPts val="600"/>
              </a:spcBef>
              <a:spcAft>
                <a:spcPts val="0"/>
              </a:spcAft>
              <a:buClr>
                <a:srgbClr val="454454"/>
              </a:buClr>
              <a:buSzPts val="1500"/>
              <a:buFont typeface="Arial"/>
              <a:buChar char="•"/>
              <a:defRPr sz="1500">
                <a:latin typeface="Source Sans Pro"/>
                <a:ea typeface="Source Sans Pro"/>
                <a:cs typeface="Source Sans Pro"/>
                <a:sym typeface="Source Sans Pro"/>
              </a:defRPr>
            </a:lvl3pPr>
            <a:lvl4pPr indent="-323850" lvl="3" marL="1828800" rtl="0" algn="l">
              <a:lnSpc>
                <a:spcPct val="120000"/>
              </a:lnSpc>
              <a:spcBef>
                <a:spcPts val="600"/>
              </a:spcBef>
              <a:spcAft>
                <a:spcPts val="0"/>
              </a:spcAft>
              <a:buClr>
                <a:srgbClr val="454454"/>
              </a:buClr>
              <a:buSzPts val="1500"/>
              <a:buFont typeface="Arial"/>
              <a:buChar char="•"/>
              <a:defRPr sz="1500">
                <a:latin typeface="Source Sans Pro"/>
                <a:ea typeface="Source Sans Pro"/>
                <a:cs typeface="Source Sans Pro"/>
                <a:sym typeface="Source Sans Pro"/>
              </a:defRPr>
            </a:lvl4pPr>
            <a:lvl5pPr indent="-323850" lvl="4" marL="2286000" rtl="0" algn="l">
              <a:lnSpc>
                <a:spcPct val="120000"/>
              </a:lnSpc>
              <a:spcBef>
                <a:spcPts val="600"/>
              </a:spcBef>
              <a:spcAft>
                <a:spcPts val="0"/>
              </a:spcAft>
              <a:buClr>
                <a:srgbClr val="454454"/>
              </a:buClr>
              <a:buSzPts val="1500"/>
              <a:buFont typeface="Arial"/>
              <a:buChar char="•"/>
              <a:defRPr sz="1500">
                <a:latin typeface="Source Sans Pro"/>
                <a:ea typeface="Source Sans Pro"/>
                <a:cs typeface="Source Sans Pro"/>
                <a:sym typeface="Source Sans Pro"/>
              </a:defRPr>
            </a:lvl5pPr>
            <a:lvl6pPr indent="-317500" lvl="5" marL="2743200" rtl="0" algn="l">
              <a:lnSpc>
                <a:spcPct val="120000"/>
              </a:lnSpc>
              <a:spcBef>
                <a:spcPts val="600"/>
              </a:spcBef>
              <a:spcAft>
                <a:spcPts val="0"/>
              </a:spcAft>
              <a:buClr>
                <a:srgbClr val="454454"/>
              </a:buClr>
              <a:buSzPts val="1400"/>
              <a:buChar char="•"/>
              <a:defRPr/>
            </a:lvl6pPr>
            <a:lvl7pPr indent="-317500" lvl="6" marL="3200400" rtl="0" algn="l">
              <a:lnSpc>
                <a:spcPct val="120000"/>
              </a:lnSpc>
              <a:spcBef>
                <a:spcPts val="600"/>
              </a:spcBef>
              <a:spcAft>
                <a:spcPts val="0"/>
              </a:spcAft>
              <a:buClr>
                <a:srgbClr val="454454"/>
              </a:buClr>
              <a:buSzPts val="1400"/>
              <a:buChar char="•"/>
              <a:defRPr/>
            </a:lvl7pPr>
            <a:lvl8pPr indent="-317500" lvl="7" marL="3657600" rtl="0" algn="l">
              <a:lnSpc>
                <a:spcPct val="120000"/>
              </a:lnSpc>
              <a:spcBef>
                <a:spcPts val="600"/>
              </a:spcBef>
              <a:spcAft>
                <a:spcPts val="0"/>
              </a:spcAft>
              <a:buClr>
                <a:srgbClr val="454454"/>
              </a:buClr>
              <a:buSzPts val="1400"/>
              <a:buChar char="•"/>
              <a:defRPr/>
            </a:lvl8pPr>
            <a:lvl9pPr indent="-317500" lvl="8" marL="4114800" rtl="0" algn="l">
              <a:lnSpc>
                <a:spcPct val="120000"/>
              </a:lnSpc>
              <a:spcBef>
                <a:spcPts val="600"/>
              </a:spcBef>
              <a:spcAft>
                <a:spcPts val="0"/>
              </a:spcAft>
              <a:buClr>
                <a:srgbClr val="454454"/>
              </a:buClr>
              <a:buSzPts val="1400"/>
              <a:buChar char="•"/>
              <a:defRPr/>
            </a:lvl9pPr>
          </a:lstStyle>
          <a:p/>
        </p:txBody>
      </p:sp>
      <p:sp>
        <p:nvSpPr>
          <p:cNvPr id="86" name="Google Shape;86;p17"/>
          <p:cNvSpPr txBox="1"/>
          <p:nvPr>
            <p:ph idx="12" type="sldNum"/>
          </p:nvPr>
        </p:nvSpPr>
        <p:spPr>
          <a:xfrm>
            <a:off x="8480496" y="4800311"/>
            <a:ext cx="206400" cy="207600"/>
          </a:xfrm>
          <a:prstGeom prst="rect">
            <a:avLst/>
          </a:prstGeom>
          <a:noFill/>
          <a:ln>
            <a:noFill/>
          </a:ln>
        </p:spPr>
        <p:txBody>
          <a:bodyPr anchorCtr="0" anchor="ctr" bIns="34275" lIns="34275" spcFirstLastPara="1" rIns="34275" wrap="square" tIns="34275">
            <a:noAutofit/>
          </a:bodyPr>
          <a:lstStyle>
            <a:lvl1pPr indent="0" lvl="0" marL="0" rtl="0" algn="r">
              <a:spcBef>
                <a:spcPts val="0"/>
              </a:spcBef>
              <a:buNone/>
              <a:defRPr sz="900">
                <a:solidFill>
                  <a:srgbClr val="7F8EA3"/>
                </a:solidFill>
                <a:latin typeface="Avenir"/>
                <a:ea typeface="Avenir"/>
                <a:cs typeface="Avenir"/>
                <a:sym typeface="Avenir"/>
              </a:defRPr>
            </a:lvl1pPr>
            <a:lvl2pPr indent="0" lvl="1" marL="0" rtl="0" algn="r">
              <a:spcBef>
                <a:spcPts val="0"/>
              </a:spcBef>
              <a:buNone/>
              <a:defRPr sz="900">
                <a:solidFill>
                  <a:srgbClr val="7F8EA3"/>
                </a:solidFill>
                <a:latin typeface="Avenir"/>
                <a:ea typeface="Avenir"/>
                <a:cs typeface="Avenir"/>
                <a:sym typeface="Avenir"/>
              </a:defRPr>
            </a:lvl2pPr>
            <a:lvl3pPr indent="0" lvl="2" marL="0" rtl="0" algn="r">
              <a:spcBef>
                <a:spcPts val="0"/>
              </a:spcBef>
              <a:buNone/>
              <a:defRPr sz="900">
                <a:solidFill>
                  <a:srgbClr val="7F8EA3"/>
                </a:solidFill>
                <a:latin typeface="Avenir"/>
                <a:ea typeface="Avenir"/>
                <a:cs typeface="Avenir"/>
                <a:sym typeface="Avenir"/>
              </a:defRPr>
            </a:lvl3pPr>
            <a:lvl4pPr indent="0" lvl="3" marL="0" rtl="0" algn="r">
              <a:spcBef>
                <a:spcPts val="0"/>
              </a:spcBef>
              <a:buNone/>
              <a:defRPr sz="900">
                <a:solidFill>
                  <a:srgbClr val="7F8EA3"/>
                </a:solidFill>
                <a:latin typeface="Avenir"/>
                <a:ea typeface="Avenir"/>
                <a:cs typeface="Avenir"/>
                <a:sym typeface="Avenir"/>
              </a:defRPr>
            </a:lvl4pPr>
            <a:lvl5pPr indent="0" lvl="4" marL="0" rtl="0" algn="r">
              <a:spcBef>
                <a:spcPts val="0"/>
              </a:spcBef>
              <a:buNone/>
              <a:defRPr sz="900">
                <a:solidFill>
                  <a:srgbClr val="7F8EA3"/>
                </a:solidFill>
                <a:latin typeface="Avenir"/>
                <a:ea typeface="Avenir"/>
                <a:cs typeface="Avenir"/>
                <a:sym typeface="Avenir"/>
              </a:defRPr>
            </a:lvl5pPr>
            <a:lvl6pPr indent="0" lvl="5" marL="0" rtl="0" algn="r">
              <a:spcBef>
                <a:spcPts val="0"/>
              </a:spcBef>
              <a:buNone/>
              <a:defRPr sz="900">
                <a:solidFill>
                  <a:srgbClr val="7F8EA3"/>
                </a:solidFill>
                <a:latin typeface="Avenir"/>
                <a:ea typeface="Avenir"/>
                <a:cs typeface="Avenir"/>
                <a:sym typeface="Avenir"/>
              </a:defRPr>
            </a:lvl6pPr>
            <a:lvl7pPr indent="0" lvl="6" marL="0" rtl="0" algn="r">
              <a:spcBef>
                <a:spcPts val="0"/>
              </a:spcBef>
              <a:buNone/>
              <a:defRPr sz="900">
                <a:solidFill>
                  <a:srgbClr val="7F8EA3"/>
                </a:solidFill>
                <a:latin typeface="Avenir"/>
                <a:ea typeface="Avenir"/>
                <a:cs typeface="Avenir"/>
                <a:sym typeface="Avenir"/>
              </a:defRPr>
            </a:lvl7pPr>
            <a:lvl8pPr indent="0" lvl="7" marL="0" rtl="0" algn="r">
              <a:spcBef>
                <a:spcPts val="0"/>
              </a:spcBef>
              <a:buNone/>
              <a:defRPr sz="900">
                <a:solidFill>
                  <a:srgbClr val="7F8EA3"/>
                </a:solidFill>
                <a:latin typeface="Avenir"/>
                <a:ea typeface="Avenir"/>
                <a:cs typeface="Avenir"/>
                <a:sym typeface="Avenir"/>
              </a:defRPr>
            </a:lvl8pPr>
            <a:lvl9pPr indent="0" lvl="8" marL="0" rtl="0" algn="r">
              <a:spcBef>
                <a:spcPts val="0"/>
              </a:spcBef>
              <a:buNone/>
              <a:defRPr sz="900">
                <a:solidFill>
                  <a:srgbClr val="7F8EA3"/>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
              <a:t>‹#›</a:t>
            </a:fld>
            <a:endParaRPr/>
          </a:p>
        </p:txBody>
      </p:sp>
      <p:sp>
        <p:nvSpPr>
          <p:cNvPr id="87" name="Google Shape;87;p17"/>
          <p:cNvSpPr txBox="1"/>
          <p:nvPr>
            <p:ph idx="2" type="body"/>
          </p:nvPr>
        </p:nvSpPr>
        <p:spPr>
          <a:xfrm>
            <a:off x="457200" y="247650"/>
            <a:ext cx="3962400" cy="266700"/>
          </a:xfrm>
          <a:prstGeom prst="rect">
            <a:avLst/>
          </a:prstGeom>
          <a:noFill/>
          <a:ln>
            <a:noFill/>
          </a:ln>
        </p:spPr>
        <p:txBody>
          <a:bodyPr anchorCtr="0" anchor="t" bIns="34275" lIns="34275" spcFirstLastPara="1" rIns="34275" wrap="square" tIns="34275">
            <a:noAutofit/>
          </a:bodyPr>
          <a:lstStyle>
            <a:lvl1pPr indent="-228600" lvl="0" marL="457200" rtl="0" algn="l">
              <a:lnSpc>
                <a:spcPct val="120000"/>
              </a:lnSpc>
              <a:spcBef>
                <a:spcPts val="600"/>
              </a:spcBef>
              <a:spcAft>
                <a:spcPts val="0"/>
              </a:spcAft>
              <a:buClr>
                <a:srgbClr val="454454"/>
              </a:buClr>
              <a:buSzPts val="2800"/>
              <a:buFont typeface="Source Sans Pro"/>
              <a:buNone/>
              <a:defRPr>
                <a:latin typeface="Source Sans Pro"/>
                <a:ea typeface="Source Sans Pro"/>
                <a:cs typeface="Source Sans Pro"/>
                <a:sym typeface="Source Sans Pro"/>
              </a:defRPr>
            </a:lvl1pPr>
            <a:lvl2pPr indent="-228600" lvl="1" marL="914400" rtl="0" algn="l">
              <a:lnSpc>
                <a:spcPct val="120000"/>
              </a:lnSpc>
              <a:spcBef>
                <a:spcPts val="600"/>
              </a:spcBef>
              <a:spcAft>
                <a:spcPts val="0"/>
              </a:spcAft>
              <a:buClr>
                <a:srgbClr val="454454"/>
              </a:buClr>
              <a:buSzPts val="1400"/>
              <a:buNone/>
              <a:defRPr/>
            </a:lvl2pPr>
            <a:lvl3pPr indent="-228600" lvl="2" marL="1371600" rtl="0" algn="l">
              <a:lnSpc>
                <a:spcPct val="120000"/>
              </a:lnSpc>
              <a:spcBef>
                <a:spcPts val="600"/>
              </a:spcBef>
              <a:spcAft>
                <a:spcPts val="0"/>
              </a:spcAft>
              <a:buClr>
                <a:srgbClr val="454454"/>
              </a:buClr>
              <a:buSzPts val="1400"/>
              <a:buNone/>
              <a:defRPr/>
            </a:lvl3pPr>
            <a:lvl4pPr indent="-228600" lvl="3" marL="1828800" rtl="0" algn="l">
              <a:lnSpc>
                <a:spcPct val="120000"/>
              </a:lnSpc>
              <a:spcBef>
                <a:spcPts val="600"/>
              </a:spcBef>
              <a:spcAft>
                <a:spcPts val="0"/>
              </a:spcAft>
              <a:buClr>
                <a:srgbClr val="454454"/>
              </a:buClr>
              <a:buSzPts val="1400"/>
              <a:buNone/>
              <a:defRPr/>
            </a:lvl4pPr>
            <a:lvl5pPr indent="-228600" lvl="4" marL="2286000" rtl="0" algn="l">
              <a:lnSpc>
                <a:spcPct val="120000"/>
              </a:lnSpc>
              <a:spcBef>
                <a:spcPts val="600"/>
              </a:spcBef>
              <a:spcAft>
                <a:spcPts val="0"/>
              </a:spcAft>
              <a:buClr>
                <a:srgbClr val="454454"/>
              </a:buClr>
              <a:buSzPts val="1400"/>
              <a:buNone/>
              <a:defRPr/>
            </a:lvl5pPr>
            <a:lvl6pPr indent="-317500" lvl="5" marL="2743200" rtl="0" algn="l">
              <a:lnSpc>
                <a:spcPct val="120000"/>
              </a:lnSpc>
              <a:spcBef>
                <a:spcPts val="600"/>
              </a:spcBef>
              <a:spcAft>
                <a:spcPts val="0"/>
              </a:spcAft>
              <a:buClr>
                <a:srgbClr val="454454"/>
              </a:buClr>
              <a:buSzPts val="1400"/>
              <a:buChar char="•"/>
              <a:defRPr/>
            </a:lvl6pPr>
            <a:lvl7pPr indent="-317500" lvl="6" marL="3200400" rtl="0" algn="l">
              <a:lnSpc>
                <a:spcPct val="120000"/>
              </a:lnSpc>
              <a:spcBef>
                <a:spcPts val="600"/>
              </a:spcBef>
              <a:spcAft>
                <a:spcPts val="0"/>
              </a:spcAft>
              <a:buClr>
                <a:srgbClr val="454454"/>
              </a:buClr>
              <a:buSzPts val="1400"/>
              <a:buChar char="•"/>
              <a:defRPr/>
            </a:lvl7pPr>
            <a:lvl8pPr indent="-317500" lvl="7" marL="3657600" rtl="0" algn="l">
              <a:lnSpc>
                <a:spcPct val="120000"/>
              </a:lnSpc>
              <a:spcBef>
                <a:spcPts val="600"/>
              </a:spcBef>
              <a:spcAft>
                <a:spcPts val="0"/>
              </a:spcAft>
              <a:buClr>
                <a:srgbClr val="454454"/>
              </a:buClr>
              <a:buSzPts val="1400"/>
              <a:buChar char="•"/>
              <a:defRPr/>
            </a:lvl8pPr>
            <a:lvl9pPr indent="-317500" lvl="8" marL="4114800" rtl="0" algn="l">
              <a:lnSpc>
                <a:spcPct val="120000"/>
              </a:lnSpc>
              <a:spcBef>
                <a:spcPts val="600"/>
              </a:spcBef>
              <a:spcAft>
                <a:spcPts val="0"/>
              </a:spcAft>
              <a:buClr>
                <a:srgbClr val="454454"/>
              </a:buClr>
              <a:buSzPts val="1400"/>
              <a:buChar char="•"/>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1/2 dark">
  <p:cSld name="Image 1/2 dark">
    <p:bg>
      <p:bgPr>
        <a:solidFill>
          <a:schemeClr val="accent1"/>
        </a:solidFill>
      </p:bgPr>
    </p:bg>
    <p:spTree>
      <p:nvGrpSpPr>
        <p:cNvPr id="88" name="Shape 88"/>
        <p:cNvGrpSpPr/>
        <p:nvPr/>
      </p:nvGrpSpPr>
      <p:grpSpPr>
        <a:xfrm>
          <a:off x="0" y="0"/>
          <a:ext cx="0" cy="0"/>
          <a:chOff x="0" y="0"/>
          <a:chExt cx="0" cy="0"/>
        </a:xfrm>
      </p:grpSpPr>
      <p:sp>
        <p:nvSpPr>
          <p:cNvPr id="89" name="Google Shape;89;p18"/>
          <p:cNvSpPr txBox="1"/>
          <p:nvPr>
            <p:ph type="title"/>
          </p:nvPr>
        </p:nvSpPr>
        <p:spPr>
          <a:xfrm>
            <a:off x="457202" y="514352"/>
            <a:ext cx="3962400" cy="647700"/>
          </a:xfrm>
          <a:prstGeom prst="rect">
            <a:avLst/>
          </a:prstGeom>
          <a:noFill/>
          <a:ln>
            <a:noFill/>
          </a:ln>
        </p:spPr>
        <p:txBody>
          <a:bodyPr anchorCtr="0" anchor="t" bIns="34275" lIns="34275" spcFirstLastPara="1" rIns="34275" wrap="square" tIns="34275">
            <a:noAutofit/>
          </a:bodyPr>
          <a:lstStyle>
            <a:lvl1pPr lvl="0" rtl="0" algn="l">
              <a:lnSpc>
                <a:spcPct val="100000"/>
              </a:lnSpc>
              <a:spcBef>
                <a:spcPts val="0"/>
              </a:spcBef>
              <a:spcAft>
                <a:spcPts val="0"/>
              </a:spcAft>
              <a:buClr>
                <a:srgbClr val="FFFFFF"/>
              </a:buClr>
              <a:buSzPts val="2800"/>
              <a:buFont typeface="Bitter"/>
              <a:buNone/>
              <a:defRPr>
                <a:solidFill>
                  <a:srgbClr val="FFFFFF"/>
                </a:solidFill>
                <a:latin typeface="Bitter"/>
                <a:ea typeface="Bitter"/>
                <a:cs typeface="Bitter"/>
                <a:sym typeface="Bitter"/>
              </a:defRPr>
            </a:lvl1pPr>
            <a:lvl2pPr lvl="1" rtl="0" algn="l">
              <a:lnSpc>
                <a:spcPct val="100000"/>
              </a:lnSpc>
              <a:spcBef>
                <a:spcPts val="0"/>
              </a:spcBef>
              <a:spcAft>
                <a:spcPts val="0"/>
              </a:spcAft>
              <a:buClr>
                <a:schemeClr val="accent1"/>
              </a:buClr>
              <a:buSzPts val="1400"/>
              <a:buNone/>
              <a:defRPr/>
            </a:lvl2pPr>
            <a:lvl3pPr lvl="2" rtl="0" algn="l">
              <a:lnSpc>
                <a:spcPct val="100000"/>
              </a:lnSpc>
              <a:spcBef>
                <a:spcPts val="0"/>
              </a:spcBef>
              <a:spcAft>
                <a:spcPts val="0"/>
              </a:spcAft>
              <a:buClr>
                <a:schemeClr val="accent1"/>
              </a:buClr>
              <a:buSzPts val="1400"/>
              <a:buNone/>
              <a:defRPr/>
            </a:lvl3pPr>
            <a:lvl4pPr lvl="3" rtl="0" algn="l">
              <a:lnSpc>
                <a:spcPct val="100000"/>
              </a:lnSpc>
              <a:spcBef>
                <a:spcPts val="0"/>
              </a:spcBef>
              <a:spcAft>
                <a:spcPts val="0"/>
              </a:spcAft>
              <a:buClr>
                <a:schemeClr val="accent1"/>
              </a:buClr>
              <a:buSzPts val="1400"/>
              <a:buNone/>
              <a:defRPr/>
            </a:lvl4pPr>
            <a:lvl5pPr lvl="4" rtl="0" algn="l">
              <a:lnSpc>
                <a:spcPct val="100000"/>
              </a:lnSpc>
              <a:spcBef>
                <a:spcPts val="0"/>
              </a:spcBef>
              <a:spcAft>
                <a:spcPts val="0"/>
              </a:spcAft>
              <a:buClr>
                <a:schemeClr val="accent1"/>
              </a:buClr>
              <a:buSzPts val="1400"/>
              <a:buNone/>
              <a:defRPr/>
            </a:lvl5pPr>
            <a:lvl6pPr lvl="5" rtl="0" algn="l">
              <a:lnSpc>
                <a:spcPct val="100000"/>
              </a:lnSpc>
              <a:spcBef>
                <a:spcPts val="0"/>
              </a:spcBef>
              <a:spcAft>
                <a:spcPts val="0"/>
              </a:spcAft>
              <a:buClr>
                <a:schemeClr val="accent1"/>
              </a:buClr>
              <a:buSzPts val="1400"/>
              <a:buNone/>
              <a:defRPr/>
            </a:lvl6pPr>
            <a:lvl7pPr lvl="6" rtl="0" algn="l">
              <a:lnSpc>
                <a:spcPct val="100000"/>
              </a:lnSpc>
              <a:spcBef>
                <a:spcPts val="0"/>
              </a:spcBef>
              <a:spcAft>
                <a:spcPts val="0"/>
              </a:spcAft>
              <a:buClr>
                <a:schemeClr val="accent1"/>
              </a:buClr>
              <a:buSzPts val="1400"/>
              <a:buNone/>
              <a:defRPr/>
            </a:lvl7pPr>
            <a:lvl8pPr lvl="7" rtl="0" algn="l">
              <a:lnSpc>
                <a:spcPct val="100000"/>
              </a:lnSpc>
              <a:spcBef>
                <a:spcPts val="0"/>
              </a:spcBef>
              <a:spcAft>
                <a:spcPts val="0"/>
              </a:spcAft>
              <a:buClr>
                <a:schemeClr val="accent1"/>
              </a:buClr>
              <a:buSzPts val="1400"/>
              <a:buNone/>
              <a:defRPr/>
            </a:lvl8pPr>
            <a:lvl9pPr lvl="8" rtl="0" algn="l">
              <a:lnSpc>
                <a:spcPct val="100000"/>
              </a:lnSpc>
              <a:spcBef>
                <a:spcPts val="0"/>
              </a:spcBef>
              <a:spcAft>
                <a:spcPts val="0"/>
              </a:spcAft>
              <a:buClr>
                <a:schemeClr val="accent1"/>
              </a:buClr>
              <a:buSzPts val="1400"/>
              <a:buNone/>
              <a:defRPr/>
            </a:lvl9pPr>
          </a:lstStyle>
          <a:p/>
        </p:txBody>
      </p:sp>
      <p:sp>
        <p:nvSpPr>
          <p:cNvPr id="90" name="Google Shape;90;p18"/>
          <p:cNvSpPr txBox="1"/>
          <p:nvPr>
            <p:ph idx="1" type="body"/>
          </p:nvPr>
        </p:nvSpPr>
        <p:spPr>
          <a:xfrm>
            <a:off x="4724400" y="0"/>
            <a:ext cx="4419600" cy="4629300"/>
          </a:xfrm>
          <a:prstGeom prst="rect">
            <a:avLst/>
          </a:prstGeom>
          <a:noFill/>
          <a:ln>
            <a:noFill/>
          </a:ln>
        </p:spPr>
        <p:txBody>
          <a:bodyPr anchorCtr="0" anchor="t" bIns="34275" lIns="34275" spcFirstLastPara="1" rIns="34275" wrap="square" tIns="34275">
            <a:noAutofit/>
          </a:bodyPr>
          <a:lstStyle>
            <a:lvl1pPr indent="-323850" lvl="0" marL="457200" rtl="0" algn="l">
              <a:lnSpc>
                <a:spcPct val="120000"/>
              </a:lnSpc>
              <a:spcBef>
                <a:spcPts val="600"/>
              </a:spcBef>
              <a:spcAft>
                <a:spcPts val="0"/>
              </a:spcAft>
              <a:buClr>
                <a:srgbClr val="FFFFFF"/>
              </a:buClr>
              <a:buSzPts val="1500"/>
              <a:buFont typeface="Arial"/>
              <a:buChar char="•"/>
              <a:defRPr sz="1500">
                <a:solidFill>
                  <a:srgbClr val="FFFFFF"/>
                </a:solidFill>
                <a:latin typeface="Source Sans Pro"/>
                <a:ea typeface="Source Sans Pro"/>
                <a:cs typeface="Source Sans Pro"/>
                <a:sym typeface="Source Sans Pro"/>
              </a:defRPr>
            </a:lvl1pPr>
            <a:lvl2pPr indent="-323850" lvl="1" marL="914400" rtl="0" algn="l">
              <a:lnSpc>
                <a:spcPct val="120000"/>
              </a:lnSpc>
              <a:spcBef>
                <a:spcPts val="600"/>
              </a:spcBef>
              <a:spcAft>
                <a:spcPts val="0"/>
              </a:spcAft>
              <a:buClr>
                <a:srgbClr val="FFFFFF"/>
              </a:buClr>
              <a:buSzPts val="1500"/>
              <a:buFont typeface="Arial"/>
              <a:buChar char="•"/>
              <a:defRPr sz="1500">
                <a:solidFill>
                  <a:srgbClr val="FFFFFF"/>
                </a:solidFill>
                <a:latin typeface="Source Sans Pro"/>
                <a:ea typeface="Source Sans Pro"/>
                <a:cs typeface="Source Sans Pro"/>
                <a:sym typeface="Source Sans Pro"/>
              </a:defRPr>
            </a:lvl2pPr>
            <a:lvl3pPr indent="-323850" lvl="2" marL="1371600" rtl="0" algn="l">
              <a:lnSpc>
                <a:spcPct val="120000"/>
              </a:lnSpc>
              <a:spcBef>
                <a:spcPts val="600"/>
              </a:spcBef>
              <a:spcAft>
                <a:spcPts val="0"/>
              </a:spcAft>
              <a:buClr>
                <a:srgbClr val="FFFFFF"/>
              </a:buClr>
              <a:buSzPts val="1500"/>
              <a:buFont typeface="Arial"/>
              <a:buChar char="•"/>
              <a:defRPr sz="1500">
                <a:solidFill>
                  <a:srgbClr val="FFFFFF"/>
                </a:solidFill>
                <a:latin typeface="Source Sans Pro"/>
                <a:ea typeface="Source Sans Pro"/>
                <a:cs typeface="Source Sans Pro"/>
                <a:sym typeface="Source Sans Pro"/>
              </a:defRPr>
            </a:lvl3pPr>
            <a:lvl4pPr indent="-323850" lvl="3" marL="1828800" rtl="0" algn="l">
              <a:lnSpc>
                <a:spcPct val="120000"/>
              </a:lnSpc>
              <a:spcBef>
                <a:spcPts val="600"/>
              </a:spcBef>
              <a:spcAft>
                <a:spcPts val="0"/>
              </a:spcAft>
              <a:buClr>
                <a:srgbClr val="FFFFFF"/>
              </a:buClr>
              <a:buSzPts val="1500"/>
              <a:buFont typeface="Arial"/>
              <a:buChar char="•"/>
              <a:defRPr sz="1500">
                <a:solidFill>
                  <a:srgbClr val="FFFFFF"/>
                </a:solidFill>
                <a:latin typeface="Source Sans Pro"/>
                <a:ea typeface="Source Sans Pro"/>
                <a:cs typeface="Source Sans Pro"/>
                <a:sym typeface="Source Sans Pro"/>
              </a:defRPr>
            </a:lvl4pPr>
            <a:lvl5pPr indent="-323850" lvl="4" marL="2286000" rtl="0" algn="l">
              <a:lnSpc>
                <a:spcPct val="120000"/>
              </a:lnSpc>
              <a:spcBef>
                <a:spcPts val="600"/>
              </a:spcBef>
              <a:spcAft>
                <a:spcPts val="0"/>
              </a:spcAft>
              <a:buClr>
                <a:srgbClr val="FFFFFF"/>
              </a:buClr>
              <a:buSzPts val="1500"/>
              <a:buFont typeface="Arial"/>
              <a:buChar char="•"/>
              <a:defRPr sz="1500">
                <a:solidFill>
                  <a:srgbClr val="FFFFFF"/>
                </a:solidFill>
                <a:latin typeface="Source Sans Pro"/>
                <a:ea typeface="Source Sans Pro"/>
                <a:cs typeface="Source Sans Pro"/>
                <a:sym typeface="Source Sans Pro"/>
              </a:defRPr>
            </a:lvl5pPr>
            <a:lvl6pPr indent="-317500" lvl="5" marL="2743200" rtl="0" algn="l">
              <a:lnSpc>
                <a:spcPct val="120000"/>
              </a:lnSpc>
              <a:spcBef>
                <a:spcPts val="600"/>
              </a:spcBef>
              <a:spcAft>
                <a:spcPts val="0"/>
              </a:spcAft>
              <a:buClr>
                <a:srgbClr val="454454"/>
              </a:buClr>
              <a:buSzPts val="1400"/>
              <a:buChar char="•"/>
              <a:defRPr/>
            </a:lvl6pPr>
            <a:lvl7pPr indent="-317500" lvl="6" marL="3200400" rtl="0" algn="l">
              <a:lnSpc>
                <a:spcPct val="120000"/>
              </a:lnSpc>
              <a:spcBef>
                <a:spcPts val="600"/>
              </a:spcBef>
              <a:spcAft>
                <a:spcPts val="0"/>
              </a:spcAft>
              <a:buClr>
                <a:srgbClr val="454454"/>
              </a:buClr>
              <a:buSzPts val="1400"/>
              <a:buChar char="•"/>
              <a:defRPr/>
            </a:lvl7pPr>
            <a:lvl8pPr indent="-317500" lvl="7" marL="3657600" rtl="0" algn="l">
              <a:lnSpc>
                <a:spcPct val="120000"/>
              </a:lnSpc>
              <a:spcBef>
                <a:spcPts val="600"/>
              </a:spcBef>
              <a:spcAft>
                <a:spcPts val="0"/>
              </a:spcAft>
              <a:buClr>
                <a:srgbClr val="454454"/>
              </a:buClr>
              <a:buSzPts val="1400"/>
              <a:buChar char="•"/>
              <a:defRPr/>
            </a:lvl8pPr>
            <a:lvl9pPr indent="-317500" lvl="8" marL="4114800" rtl="0" algn="l">
              <a:lnSpc>
                <a:spcPct val="120000"/>
              </a:lnSpc>
              <a:spcBef>
                <a:spcPts val="600"/>
              </a:spcBef>
              <a:spcAft>
                <a:spcPts val="0"/>
              </a:spcAft>
              <a:buClr>
                <a:srgbClr val="454454"/>
              </a:buClr>
              <a:buSzPts val="1400"/>
              <a:buChar char="•"/>
              <a:defRPr/>
            </a:lvl9pPr>
          </a:lstStyle>
          <a:p/>
        </p:txBody>
      </p:sp>
      <p:sp>
        <p:nvSpPr>
          <p:cNvPr id="91" name="Google Shape;91;p18"/>
          <p:cNvSpPr txBox="1"/>
          <p:nvPr>
            <p:ph idx="12" type="sldNum"/>
          </p:nvPr>
        </p:nvSpPr>
        <p:spPr>
          <a:xfrm>
            <a:off x="8480496" y="4800311"/>
            <a:ext cx="206400" cy="207600"/>
          </a:xfrm>
          <a:prstGeom prst="rect">
            <a:avLst/>
          </a:prstGeom>
          <a:noFill/>
          <a:ln>
            <a:noFill/>
          </a:ln>
        </p:spPr>
        <p:txBody>
          <a:bodyPr anchorCtr="0" anchor="ctr" bIns="34275" lIns="34275" spcFirstLastPara="1" rIns="34275" wrap="square" tIns="34275">
            <a:noAutofit/>
          </a:bodyPr>
          <a:lstStyle>
            <a:lvl1pPr indent="0" lvl="0" marL="0" rtl="0" algn="r">
              <a:spcBef>
                <a:spcPts val="0"/>
              </a:spcBef>
              <a:buNone/>
              <a:defRPr>
                <a:solidFill>
                  <a:srgbClr val="89BDE8"/>
                </a:solidFill>
              </a:defRPr>
            </a:lvl1pPr>
            <a:lvl2pPr indent="0" lvl="1" marL="0" rtl="0" algn="r">
              <a:spcBef>
                <a:spcPts val="0"/>
              </a:spcBef>
              <a:buNone/>
              <a:defRPr>
                <a:solidFill>
                  <a:srgbClr val="89BDE8"/>
                </a:solidFill>
              </a:defRPr>
            </a:lvl2pPr>
            <a:lvl3pPr indent="0" lvl="2" marL="0" rtl="0" algn="r">
              <a:spcBef>
                <a:spcPts val="0"/>
              </a:spcBef>
              <a:buNone/>
              <a:defRPr>
                <a:solidFill>
                  <a:srgbClr val="89BDE8"/>
                </a:solidFill>
              </a:defRPr>
            </a:lvl3pPr>
            <a:lvl4pPr indent="0" lvl="3" marL="0" rtl="0" algn="r">
              <a:spcBef>
                <a:spcPts val="0"/>
              </a:spcBef>
              <a:buNone/>
              <a:defRPr>
                <a:solidFill>
                  <a:srgbClr val="89BDE8"/>
                </a:solidFill>
              </a:defRPr>
            </a:lvl4pPr>
            <a:lvl5pPr indent="0" lvl="4" marL="0" rtl="0" algn="r">
              <a:spcBef>
                <a:spcPts val="0"/>
              </a:spcBef>
              <a:buNone/>
              <a:defRPr>
                <a:solidFill>
                  <a:srgbClr val="89BDE8"/>
                </a:solidFill>
              </a:defRPr>
            </a:lvl5pPr>
            <a:lvl6pPr indent="0" lvl="5" marL="0" rtl="0" algn="r">
              <a:spcBef>
                <a:spcPts val="0"/>
              </a:spcBef>
              <a:buNone/>
              <a:defRPr>
                <a:solidFill>
                  <a:srgbClr val="89BDE8"/>
                </a:solidFill>
              </a:defRPr>
            </a:lvl6pPr>
            <a:lvl7pPr indent="0" lvl="6" marL="0" rtl="0" algn="r">
              <a:spcBef>
                <a:spcPts val="0"/>
              </a:spcBef>
              <a:buNone/>
              <a:defRPr>
                <a:solidFill>
                  <a:srgbClr val="89BDE8"/>
                </a:solidFill>
              </a:defRPr>
            </a:lvl7pPr>
            <a:lvl8pPr indent="0" lvl="7" marL="0" rtl="0" algn="r">
              <a:spcBef>
                <a:spcPts val="0"/>
              </a:spcBef>
              <a:buNone/>
              <a:defRPr>
                <a:solidFill>
                  <a:srgbClr val="89BDE8"/>
                </a:solidFill>
              </a:defRPr>
            </a:lvl8pPr>
            <a:lvl9pPr indent="0" lvl="8" marL="0" rtl="0" algn="r">
              <a:spcBef>
                <a:spcPts val="0"/>
              </a:spcBef>
              <a:buNone/>
              <a:defRPr>
                <a:solidFill>
                  <a:srgbClr val="89BDE8"/>
                </a:solidFill>
              </a:defRPr>
            </a:lvl9pPr>
          </a:lstStyle>
          <a:p>
            <a:pPr indent="0" lvl="0" marL="0" rtl="0" algn="r">
              <a:spcBef>
                <a:spcPts val="0"/>
              </a:spcBef>
              <a:spcAft>
                <a:spcPts val="0"/>
              </a:spcAft>
              <a:buNone/>
            </a:pPr>
            <a:fld id="{00000000-1234-1234-1234-123412341234}" type="slidenum">
              <a:rPr lang="en"/>
              <a:t>‹#›</a:t>
            </a:fld>
            <a:endParaRPr b="0" i="0" sz="900" u="none" cap="none" strike="noStrike">
              <a:latin typeface="Avenir"/>
              <a:ea typeface="Avenir"/>
              <a:cs typeface="Avenir"/>
              <a:sym typeface="Avenir"/>
            </a:endParaRPr>
          </a:p>
        </p:txBody>
      </p:sp>
      <p:sp>
        <p:nvSpPr>
          <p:cNvPr id="92" name="Google Shape;92;p18"/>
          <p:cNvSpPr txBox="1"/>
          <p:nvPr>
            <p:ph idx="2" type="body"/>
          </p:nvPr>
        </p:nvSpPr>
        <p:spPr>
          <a:xfrm>
            <a:off x="457200" y="247650"/>
            <a:ext cx="3962400" cy="266700"/>
          </a:xfrm>
          <a:prstGeom prst="rect">
            <a:avLst/>
          </a:prstGeom>
          <a:noFill/>
          <a:ln>
            <a:noFill/>
          </a:ln>
        </p:spPr>
        <p:txBody>
          <a:bodyPr anchorCtr="0" anchor="t" bIns="34275" lIns="34275" spcFirstLastPara="1" rIns="34275" wrap="square" tIns="34275">
            <a:noAutofit/>
          </a:bodyPr>
          <a:lstStyle>
            <a:lvl1pPr indent="-228600" lvl="0" marL="457200" rtl="0" algn="l">
              <a:lnSpc>
                <a:spcPct val="120000"/>
              </a:lnSpc>
              <a:spcBef>
                <a:spcPts val="600"/>
              </a:spcBef>
              <a:spcAft>
                <a:spcPts val="0"/>
              </a:spcAft>
              <a:buClr>
                <a:srgbClr val="454454"/>
              </a:buClr>
              <a:buSzPts val="2800"/>
              <a:buFont typeface="Source Sans Pro"/>
              <a:buNone/>
              <a:defRPr>
                <a:latin typeface="Source Sans Pro"/>
                <a:ea typeface="Source Sans Pro"/>
                <a:cs typeface="Source Sans Pro"/>
                <a:sym typeface="Source Sans Pro"/>
              </a:defRPr>
            </a:lvl1pPr>
            <a:lvl2pPr indent="-228600" lvl="1" marL="914400" rtl="0" algn="l">
              <a:lnSpc>
                <a:spcPct val="120000"/>
              </a:lnSpc>
              <a:spcBef>
                <a:spcPts val="600"/>
              </a:spcBef>
              <a:spcAft>
                <a:spcPts val="0"/>
              </a:spcAft>
              <a:buClr>
                <a:srgbClr val="454454"/>
              </a:buClr>
              <a:buSzPts val="1400"/>
              <a:buNone/>
              <a:defRPr/>
            </a:lvl2pPr>
            <a:lvl3pPr indent="-228600" lvl="2" marL="1371600" rtl="0" algn="l">
              <a:lnSpc>
                <a:spcPct val="120000"/>
              </a:lnSpc>
              <a:spcBef>
                <a:spcPts val="600"/>
              </a:spcBef>
              <a:spcAft>
                <a:spcPts val="0"/>
              </a:spcAft>
              <a:buClr>
                <a:srgbClr val="454454"/>
              </a:buClr>
              <a:buSzPts val="1400"/>
              <a:buNone/>
              <a:defRPr/>
            </a:lvl3pPr>
            <a:lvl4pPr indent="-228600" lvl="3" marL="1828800" rtl="0" algn="l">
              <a:lnSpc>
                <a:spcPct val="120000"/>
              </a:lnSpc>
              <a:spcBef>
                <a:spcPts val="600"/>
              </a:spcBef>
              <a:spcAft>
                <a:spcPts val="0"/>
              </a:spcAft>
              <a:buClr>
                <a:srgbClr val="454454"/>
              </a:buClr>
              <a:buSzPts val="1400"/>
              <a:buNone/>
              <a:defRPr/>
            </a:lvl4pPr>
            <a:lvl5pPr indent="-228600" lvl="4" marL="2286000" rtl="0" algn="l">
              <a:lnSpc>
                <a:spcPct val="120000"/>
              </a:lnSpc>
              <a:spcBef>
                <a:spcPts val="600"/>
              </a:spcBef>
              <a:spcAft>
                <a:spcPts val="0"/>
              </a:spcAft>
              <a:buClr>
                <a:srgbClr val="454454"/>
              </a:buClr>
              <a:buSzPts val="1400"/>
              <a:buNone/>
              <a:defRPr/>
            </a:lvl5pPr>
            <a:lvl6pPr indent="-317500" lvl="5" marL="2743200" rtl="0" algn="l">
              <a:lnSpc>
                <a:spcPct val="120000"/>
              </a:lnSpc>
              <a:spcBef>
                <a:spcPts val="600"/>
              </a:spcBef>
              <a:spcAft>
                <a:spcPts val="0"/>
              </a:spcAft>
              <a:buClr>
                <a:srgbClr val="454454"/>
              </a:buClr>
              <a:buSzPts val="1400"/>
              <a:buChar char="•"/>
              <a:defRPr/>
            </a:lvl6pPr>
            <a:lvl7pPr indent="-317500" lvl="6" marL="3200400" rtl="0" algn="l">
              <a:lnSpc>
                <a:spcPct val="120000"/>
              </a:lnSpc>
              <a:spcBef>
                <a:spcPts val="600"/>
              </a:spcBef>
              <a:spcAft>
                <a:spcPts val="0"/>
              </a:spcAft>
              <a:buClr>
                <a:srgbClr val="454454"/>
              </a:buClr>
              <a:buSzPts val="1400"/>
              <a:buChar char="•"/>
              <a:defRPr/>
            </a:lvl7pPr>
            <a:lvl8pPr indent="-317500" lvl="7" marL="3657600" rtl="0" algn="l">
              <a:lnSpc>
                <a:spcPct val="120000"/>
              </a:lnSpc>
              <a:spcBef>
                <a:spcPts val="600"/>
              </a:spcBef>
              <a:spcAft>
                <a:spcPts val="0"/>
              </a:spcAft>
              <a:buClr>
                <a:srgbClr val="454454"/>
              </a:buClr>
              <a:buSzPts val="1400"/>
              <a:buChar char="•"/>
              <a:defRPr/>
            </a:lvl8pPr>
            <a:lvl9pPr indent="-317500" lvl="8" marL="4114800" rtl="0" algn="l">
              <a:lnSpc>
                <a:spcPct val="120000"/>
              </a:lnSpc>
              <a:spcBef>
                <a:spcPts val="600"/>
              </a:spcBef>
              <a:spcAft>
                <a:spcPts val="0"/>
              </a:spcAft>
              <a:buClr>
                <a:srgbClr val="454454"/>
              </a:buClr>
              <a:buSzPts val="1400"/>
              <a:buChar char="•"/>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2/3">
  <p:cSld name="Image 2/3">
    <p:spTree>
      <p:nvGrpSpPr>
        <p:cNvPr id="93" name="Shape 93"/>
        <p:cNvGrpSpPr/>
        <p:nvPr/>
      </p:nvGrpSpPr>
      <p:grpSpPr>
        <a:xfrm>
          <a:off x="0" y="0"/>
          <a:ext cx="0" cy="0"/>
          <a:chOff x="0" y="0"/>
          <a:chExt cx="0" cy="0"/>
        </a:xfrm>
      </p:grpSpPr>
      <p:sp>
        <p:nvSpPr>
          <p:cNvPr id="94" name="Google Shape;94;p19"/>
          <p:cNvSpPr txBox="1"/>
          <p:nvPr>
            <p:ph type="title"/>
          </p:nvPr>
        </p:nvSpPr>
        <p:spPr>
          <a:xfrm>
            <a:off x="457200" y="514348"/>
            <a:ext cx="2571900" cy="985800"/>
          </a:xfrm>
          <a:prstGeom prst="rect">
            <a:avLst/>
          </a:prstGeom>
          <a:noFill/>
          <a:ln>
            <a:noFill/>
          </a:ln>
        </p:spPr>
        <p:txBody>
          <a:bodyPr anchorCtr="0" anchor="t" bIns="34275" lIns="34275" spcFirstLastPara="1" rIns="34275" wrap="square" tIns="34275">
            <a:noAutofit/>
          </a:bodyPr>
          <a:lstStyle>
            <a:lvl1pPr lvl="0" rtl="0" algn="l">
              <a:lnSpc>
                <a:spcPct val="100000"/>
              </a:lnSpc>
              <a:spcBef>
                <a:spcPts val="0"/>
              </a:spcBef>
              <a:spcAft>
                <a:spcPts val="0"/>
              </a:spcAft>
              <a:buClr>
                <a:schemeClr val="accent1"/>
              </a:buClr>
              <a:buSzPts val="2800"/>
              <a:buFont typeface="Bitter"/>
              <a:buNone/>
              <a:defRPr>
                <a:latin typeface="Bitter"/>
                <a:ea typeface="Bitter"/>
                <a:cs typeface="Bitter"/>
                <a:sym typeface="Bitter"/>
              </a:defRPr>
            </a:lvl1pPr>
            <a:lvl2pPr lvl="1" rtl="0" algn="l">
              <a:lnSpc>
                <a:spcPct val="100000"/>
              </a:lnSpc>
              <a:spcBef>
                <a:spcPts val="0"/>
              </a:spcBef>
              <a:spcAft>
                <a:spcPts val="0"/>
              </a:spcAft>
              <a:buClr>
                <a:schemeClr val="accent1"/>
              </a:buClr>
              <a:buSzPts val="1400"/>
              <a:buNone/>
              <a:defRPr/>
            </a:lvl2pPr>
            <a:lvl3pPr lvl="2" rtl="0" algn="l">
              <a:lnSpc>
                <a:spcPct val="100000"/>
              </a:lnSpc>
              <a:spcBef>
                <a:spcPts val="0"/>
              </a:spcBef>
              <a:spcAft>
                <a:spcPts val="0"/>
              </a:spcAft>
              <a:buClr>
                <a:schemeClr val="accent1"/>
              </a:buClr>
              <a:buSzPts val="1400"/>
              <a:buNone/>
              <a:defRPr/>
            </a:lvl3pPr>
            <a:lvl4pPr lvl="3" rtl="0" algn="l">
              <a:lnSpc>
                <a:spcPct val="100000"/>
              </a:lnSpc>
              <a:spcBef>
                <a:spcPts val="0"/>
              </a:spcBef>
              <a:spcAft>
                <a:spcPts val="0"/>
              </a:spcAft>
              <a:buClr>
                <a:schemeClr val="accent1"/>
              </a:buClr>
              <a:buSzPts val="1400"/>
              <a:buNone/>
              <a:defRPr/>
            </a:lvl4pPr>
            <a:lvl5pPr lvl="4" rtl="0" algn="l">
              <a:lnSpc>
                <a:spcPct val="100000"/>
              </a:lnSpc>
              <a:spcBef>
                <a:spcPts val="0"/>
              </a:spcBef>
              <a:spcAft>
                <a:spcPts val="0"/>
              </a:spcAft>
              <a:buClr>
                <a:schemeClr val="accent1"/>
              </a:buClr>
              <a:buSzPts val="1400"/>
              <a:buNone/>
              <a:defRPr/>
            </a:lvl5pPr>
            <a:lvl6pPr lvl="5" rtl="0" algn="l">
              <a:lnSpc>
                <a:spcPct val="100000"/>
              </a:lnSpc>
              <a:spcBef>
                <a:spcPts val="0"/>
              </a:spcBef>
              <a:spcAft>
                <a:spcPts val="0"/>
              </a:spcAft>
              <a:buClr>
                <a:schemeClr val="accent1"/>
              </a:buClr>
              <a:buSzPts val="1400"/>
              <a:buNone/>
              <a:defRPr/>
            </a:lvl6pPr>
            <a:lvl7pPr lvl="6" rtl="0" algn="l">
              <a:lnSpc>
                <a:spcPct val="100000"/>
              </a:lnSpc>
              <a:spcBef>
                <a:spcPts val="0"/>
              </a:spcBef>
              <a:spcAft>
                <a:spcPts val="0"/>
              </a:spcAft>
              <a:buClr>
                <a:schemeClr val="accent1"/>
              </a:buClr>
              <a:buSzPts val="1400"/>
              <a:buNone/>
              <a:defRPr/>
            </a:lvl7pPr>
            <a:lvl8pPr lvl="7" rtl="0" algn="l">
              <a:lnSpc>
                <a:spcPct val="100000"/>
              </a:lnSpc>
              <a:spcBef>
                <a:spcPts val="0"/>
              </a:spcBef>
              <a:spcAft>
                <a:spcPts val="0"/>
              </a:spcAft>
              <a:buClr>
                <a:schemeClr val="accent1"/>
              </a:buClr>
              <a:buSzPts val="1400"/>
              <a:buNone/>
              <a:defRPr/>
            </a:lvl8pPr>
            <a:lvl9pPr lvl="8" rtl="0" algn="l">
              <a:lnSpc>
                <a:spcPct val="100000"/>
              </a:lnSpc>
              <a:spcBef>
                <a:spcPts val="0"/>
              </a:spcBef>
              <a:spcAft>
                <a:spcPts val="0"/>
              </a:spcAft>
              <a:buClr>
                <a:schemeClr val="accent1"/>
              </a:buClr>
              <a:buSzPts val="1400"/>
              <a:buNone/>
              <a:defRPr/>
            </a:lvl9pPr>
          </a:lstStyle>
          <a:p/>
        </p:txBody>
      </p:sp>
      <p:sp>
        <p:nvSpPr>
          <p:cNvPr id="95" name="Google Shape;95;p19"/>
          <p:cNvSpPr txBox="1"/>
          <p:nvPr>
            <p:ph idx="1" type="body"/>
          </p:nvPr>
        </p:nvSpPr>
        <p:spPr>
          <a:xfrm>
            <a:off x="3371850" y="0"/>
            <a:ext cx="5772000" cy="4629300"/>
          </a:xfrm>
          <a:prstGeom prst="rect">
            <a:avLst/>
          </a:prstGeom>
          <a:noFill/>
          <a:ln>
            <a:noFill/>
          </a:ln>
        </p:spPr>
        <p:txBody>
          <a:bodyPr anchorCtr="0" anchor="t" bIns="34275" lIns="34275" spcFirstLastPara="1" rIns="34275" wrap="square" tIns="34275">
            <a:noAutofit/>
          </a:bodyPr>
          <a:lstStyle>
            <a:lvl1pPr indent="-323850" lvl="0" marL="457200" rtl="0" algn="l">
              <a:lnSpc>
                <a:spcPct val="120000"/>
              </a:lnSpc>
              <a:spcBef>
                <a:spcPts val="600"/>
              </a:spcBef>
              <a:spcAft>
                <a:spcPts val="0"/>
              </a:spcAft>
              <a:buClr>
                <a:srgbClr val="454454"/>
              </a:buClr>
              <a:buSzPts val="1500"/>
              <a:buFont typeface="Arial"/>
              <a:buChar char="•"/>
              <a:defRPr sz="1500">
                <a:latin typeface="Source Sans Pro"/>
                <a:ea typeface="Source Sans Pro"/>
                <a:cs typeface="Source Sans Pro"/>
                <a:sym typeface="Source Sans Pro"/>
              </a:defRPr>
            </a:lvl1pPr>
            <a:lvl2pPr indent="-323850" lvl="1" marL="914400" rtl="0" algn="l">
              <a:lnSpc>
                <a:spcPct val="120000"/>
              </a:lnSpc>
              <a:spcBef>
                <a:spcPts val="600"/>
              </a:spcBef>
              <a:spcAft>
                <a:spcPts val="0"/>
              </a:spcAft>
              <a:buClr>
                <a:srgbClr val="454454"/>
              </a:buClr>
              <a:buSzPts val="1500"/>
              <a:buFont typeface="Arial"/>
              <a:buChar char="•"/>
              <a:defRPr sz="1500">
                <a:latin typeface="Source Sans Pro"/>
                <a:ea typeface="Source Sans Pro"/>
                <a:cs typeface="Source Sans Pro"/>
                <a:sym typeface="Source Sans Pro"/>
              </a:defRPr>
            </a:lvl2pPr>
            <a:lvl3pPr indent="-323850" lvl="2" marL="1371600" rtl="0" algn="l">
              <a:lnSpc>
                <a:spcPct val="120000"/>
              </a:lnSpc>
              <a:spcBef>
                <a:spcPts val="600"/>
              </a:spcBef>
              <a:spcAft>
                <a:spcPts val="0"/>
              </a:spcAft>
              <a:buClr>
                <a:srgbClr val="454454"/>
              </a:buClr>
              <a:buSzPts val="1500"/>
              <a:buFont typeface="Arial"/>
              <a:buChar char="•"/>
              <a:defRPr sz="1500">
                <a:latin typeface="Source Sans Pro"/>
                <a:ea typeface="Source Sans Pro"/>
                <a:cs typeface="Source Sans Pro"/>
                <a:sym typeface="Source Sans Pro"/>
              </a:defRPr>
            </a:lvl3pPr>
            <a:lvl4pPr indent="-323850" lvl="3" marL="1828800" rtl="0" algn="l">
              <a:lnSpc>
                <a:spcPct val="120000"/>
              </a:lnSpc>
              <a:spcBef>
                <a:spcPts val="600"/>
              </a:spcBef>
              <a:spcAft>
                <a:spcPts val="0"/>
              </a:spcAft>
              <a:buClr>
                <a:srgbClr val="454454"/>
              </a:buClr>
              <a:buSzPts val="1500"/>
              <a:buFont typeface="Arial"/>
              <a:buChar char="•"/>
              <a:defRPr sz="1500">
                <a:latin typeface="Source Sans Pro"/>
                <a:ea typeface="Source Sans Pro"/>
                <a:cs typeface="Source Sans Pro"/>
                <a:sym typeface="Source Sans Pro"/>
              </a:defRPr>
            </a:lvl4pPr>
            <a:lvl5pPr indent="-323850" lvl="4" marL="2286000" rtl="0" algn="l">
              <a:lnSpc>
                <a:spcPct val="120000"/>
              </a:lnSpc>
              <a:spcBef>
                <a:spcPts val="600"/>
              </a:spcBef>
              <a:spcAft>
                <a:spcPts val="0"/>
              </a:spcAft>
              <a:buClr>
                <a:srgbClr val="454454"/>
              </a:buClr>
              <a:buSzPts val="1500"/>
              <a:buFont typeface="Arial"/>
              <a:buChar char="•"/>
              <a:defRPr sz="1500">
                <a:latin typeface="Source Sans Pro"/>
                <a:ea typeface="Source Sans Pro"/>
                <a:cs typeface="Source Sans Pro"/>
                <a:sym typeface="Source Sans Pro"/>
              </a:defRPr>
            </a:lvl5pPr>
            <a:lvl6pPr indent="-317500" lvl="5" marL="2743200" rtl="0" algn="l">
              <a:lnSpc>
                <a:spcPct val="120000"/>
              </a:lnSpc>
              <a:spcBef>
                <a:spcPts val="600"/>
              </a:spcBef>
              <a:spcAft>
                <a:spcPts val="0"/>
              </a:spcAft>
              <a:buClr>
                <a:srgbClr val="454454"/>
              </a:buClr>
              <a:buSzPts val="1400"/>
              <a:buChar char="•"/>
              <a:defRPr/>
            </a:lvl6pPr>
            <a:lvl7pPr indent="-317500" lvl="6" marL="3200400" rtl="0" algn="l">
              <a:lnSpc>
                <a:spcPct val="120000"/>
              </a:lnSpc>
              <a:spcBef>
                <a:spcPts val="600"/>
              </a:spcBef>
              <a:spcAft>
                <a:spcPts val="0"/>
              </a:spcAft>
              <a:buClr>
                <a:srgbClr val="454454"/>
              </a:buClr>
              <a:buSzPts val="1400"/>
              <a:buChar char="•"/>
              <a:defRPr/>
            </a:lvl7pPr>
            <a:lvl8pPr indent="-317500" lvl="7" marL="3657600" rtl="0" algn="l">
              <a:lnSpc>
                <a:spcPct val="120000"/>
              </a:lnSpc>
              <a:spcBef>
                <a:spcPts val="600"/>
              </a:spcBef>
              <a:spcAft>
                <a:spcPts val="0"/>
              </a:spcAft>
              <a:buClr>
                <a:srgbClr val="454454"/>
              </a:buClr>
              <a:buSzPts val="1400"/>
              <a:buChar char="•"/>
              <a:defRPr/>
            </a:lvl8pPr>
            <a:lvl9pPr indent="-317500" lvl="8" marL="4114800" rtl="0" algn="l">
              <a:lnSpc>
                <a:spcPct val="120000"/>
              </a:lnSpc>
              <a:spcBef>
                <a:spcPts val="600"/>
              </a:spcBef>
              <a:spcAft>
                <a:spcPts val="0"/>
              </a:spcAft>
              <a:buClr>
                <a:srgbClr val="454454"/>
              </a:buClr>
              <a:buSzPts val="1400"/>
              <a:buChar char="•"/>
              <a:defRPr/>
            </a:lvl9pPr>
          </a:lstStyle>
          <a:p/>
        </p:txBody>
      </p:sp>
      <p:sp>
        <p:nvSpPr>
          <p:cNvPr id="96" name="Google Shape;96;p19"/>
          <p:cNvSpPr txBox="1"/>
          <p:nvPr>
            <p:ph idx="12" type="sldNum"/>
          </p:nvPr>
        </p:nvSpPr>
        <p:spPr>
          <a:xfrm>
            <a:off x="8480496" y="4800311"/>
            <a:ext cx="206400" cy="207600"/>
          </a:xfrm>
          <a:prstGeom prst="rect">
            <a:avLst/>
          </a:prstGeom>
          <a:noFill/>
          <a:ln>
            <a:noFill/>
          </a:ln>
        </p:spPr>
        <p:txBody>
          <a:bodyPr anchorCtr="0" anchor="ctr" bIns="34275" lIns="34275" spcFirstLastPara="1" rIns="34275" wrap="square" tIns="34275">
            <a:noAutofit/>
          </a:bodyPr>
          <a:lstStyle>
            <a:lvl1pPr indent="0" lvl="0" marL="0" rtl="0" algn="r">
              <a:spcBef>
                <a:spcPts val="0"/>
              </a:spcBef>
              <a:buNone/>
              <a:defRPr sz="900">
                <a:solidFill>
                  <a:srgbClr val="7F8EA3"/>
                </a:solidFill>
                <a:latin typeface="Avenir"/>
                <a:ea typeface="Avenir"/>
                <a:cs typeface="Avenir"/>
                <a:sym typeface="Avenir"/>
              </a:defRPr>
            </a:lvl1pPr>
            <a:lvl2pPr indent="0" lvl="1" marL="0" rtl="0" algn="r">
              <a:spcBef>
                <a:spcPts val="0"/>
              </a:spcBef>
              <a:buNone/>
              <a:defRPr sz="900">
                <a:solidFill>
                  <a:srgbClr val="7F8EA3"/>
                </a:solidFill>
                <a:latin typeface="Avenir"/>
                <a:ea typeface="Avenir"/>
                <a:cs typeface="Avenir"/>
                <a:sym typeface="Avenir"/>
              </a:defRPr>
            </a:lvl2pPr>
            <a:lvl3pPr indent="0" lvl="2" marL="0" rtl="0" algn="r">
              <a:spcBef>
                <a:spcPts val="0"/>
              </a:spcBef>
              <a:buNone/>
              <a:defRPr sz="900">
                <a:solidFill>
                  <a:srgbClr val="7F8EA3"/>
                </a:solidFill>
                <a:latin typeface="Avenir"/>
                <a:ea typeface="Avenir"/>
                <a:cs typeface="Avenir"/>
                <a:sym typeface="Avenir"/>
              </a:defRPr>
            </a:lvl3pPr>
            <a:lvl4pPr indent="0" lvl="3" marL="0" rtl="0" algn="r">
              <a:spcBef>
                <a:spcPts val="0"/>
              </a:spcBef>
              <a:buNone/>
              <a:defRPr sz="900">
                <a:solidFill>
                  <a:srgbClr val="7F8EA3"/>
                </a:solidFill>
                <a:latin typeface="Avenir"/>
                <a:ea typeface="Avenir"/>
                <a:cs typeface="Avenir"/>
                <a:sym typeface="Avenir"/>
              </a:defRPr>
            </a:lvl4pPr>
            <a:lvl5pPr indent="0" lvl="4" marL="0" rtl="0" algn="r">
              <a:spcBef>
                <a:spcPts val="0"/>
              </a:spcBef>
              <a:buNone/>
              <a:defRPr sz="900">
                <a:solidFill>
                  <a:srgbClr val="7F8EA3"/>
                </a:solidFill>
                <a:latin typeface="Avenir"/>
                <a:ea typeface="Avenir"/>
                <a:cs typeface="Avenir"/>
                <a:sym typeface="Avenir"/>
              </a:defRPr>
            </a:lvl5pPr>
            <a:lvl6pPr indent="0" lvl="5" marL="0" rtl="0" algn="r">
              <a:spcBef>
                <a:spcPts val="0"/>
              </a:spcBef>
              <a:buNone/>
              <a:defRPr sz="900">
                <a:solidFill>
                  <a:srgbClr val="7F8EA3"/>
                </a:solidFill>
                <a:latin typeface="Avenir"/>
                <a:ea typeface="Avenir"/>
                <a:cs typeface="Avenir"/>
                <a:sym typeface="Avenir"/>
              </a:defRPr>
            </a:lvl6pPr>
            <a:lvl7pPr indent="0" lvl="6" marL="0" rtl="0" algn="r">
              <a:spcBef>
                <a:spcPts val="0"/>
              </a:spcBef>
              <a:buNone/>
              <a:defRPr sz="900">
                <a:solidFill>
                  <a:srgbClr val="7F8EA3"/>
                </a:solidFill>
                <a:latin typeface="Avenir"/>
                <a:ea typeface="Avenir"/>
                <a:cs typeface="Avenir"/>
                <a:sym typeface="Avenir"/>
              </a:defRPr>
            </a:lvl7pPr>
            <a:lvl8pPr indent="0" lvl="7" marL="0" rtl="0" algn="r">
              <a:spcBef>
                <a:spcPts val="0"/>
              </a:spcBef>
              <a:buNone/>
              <a:defRPr sz="900">
                <a:solidFill>
                  <a:srgbClr val="7F8EA3"/>
                </a:solidFill>
                <a:latin typeface="Avenir"/>
                <a:ea typeface="Avenir"/>
                <a:cs typeface="Avenir"/>
                <a:sym typeface="Avenir"/>
              </a:defRPr>
            </a:lvl8pPr>
            <a:lvl9pPr indent="0" lvl="8" marL="0" rtl="0" algn="r">
              <a:spcBef>
                <a:spcPts val="0"/>
              </a:spcBef>
              <a:buNone/>
              <a:defRPr sz="900">
                <a:solidFill>
                  <a:srgbClr val="7F8EA3"/>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
              <a:t>‹#›</a:t>
            </a:fld>
            <a:endParaRPr/>
          </a:p>
        </p:txBody>
      </p:sp>
      <p:sp>
        <p:nvSpPr>
          <p:cNvPr id="97" name="Google Shape;97;p19"/>
          <p:cNvSpPr txBox="1"/>
          <p:nvPr>
            <p:ph idx="2" type="body"/>
          </p:nvPr>
        </p:nvSpPr>
        <p:spPr>
          <a:xfrm>
            <a:off x="457200" y="247650"/>
            <a:ext cx="2571900" cy="266700"/>
          </a:xfrm>
          <a:prstGeom prst="rect">
            <a:avLst/>
          </a:prstGeom>
          <a:noFill/>
          <a:ln>
            <a:noFill/>
          </a:ln>
        </p:spPr>
        <p:txBody>
          <a:bodyPr anchorCtr="0" anchor="t" bIns="34275" lIns="34275" spcFirstLastPara="1" rIns="34275" wrap="square" tIns="34275">
            <a:noAutofit/>
          </a:bodyPr>
          <a:lstStyle>
            <a:lvl1pPr indent="-228600" lvl="0" marL="457200" rtl="0" algn="l">
              <a:lnSpc>
                <a:spcPct val="120000"/>
              </a:lnSpc>
              <a:spcBef>
                <a:spcPts val="600"/>
              </a:spcBef>
              <a:spcAft>
                <a:spcPts val="0"/>
              </a:spcAft>
              <a:buClr>
                <a:srgbClr val="454454"/>
              </a:buClr>
              <a:buSzPts val="2800"/>
              <a:buFont typeface="Source Sans Pro"/>
              <a:buNone/>
              <a:defRPr>
                <a:latin typeface="Source Sans Pro"/>
                <a:ea typeface="Source Sans Pro"/>
                <a:cs typeface="Source Sans Pro"/>
                <a:sym typeface="Source Sans Pro"/>
              </a:defRPr>
            </a:lvl1pPr>
            <a:lvl2pPr indent="-228600" lvl="1" marL="914400" rtl="0" algn="l">
              <a:lnSpc>
                <a:spcPct val="120000"/>
              </a:lnSpc>
              <a:spcBef>
                <a:spcPts val="600"/>
              </a:spcBef>
              <a:spcAft>
                <a:spcPts val="0"/>
              </a:spcAft>
              <a:buClr>
                <a:srgbClr val="454454"/>
              </a:buClr>
              <a:buSzPts val="1400"/>
              <a:buNone/>
              <a:defRPr/>
            </a:lvl2pPr>
            <a:lvl3pPr indent="-228600" lvl="2" marL="1371600" rtl="0" algn="l">
              <a:lnSpc>
                <a:spcPct val="120000"/>
              </a:lnSpc>
              <a:spcBef>
                <a:spcPts val="600"/>
              </a:spcBef>
              <a:spcAft>
                <a:spcPts val="0"/>
              </a:spcAft>
              <a:buClr>
                <a:srgbClr val="454454"/>
              </a:buClr>
              <a:buSzPts val="1400"/>
              <a:buNone/>
              <a:defRPr/>
            </a:lvl3pPr>
            <a:lvl4pPr indent="-228600" lvl="3" marL="1828800" rtl="0" algn="l">
              <a:lnSpc>
                <a:spcPct val="120000"/>
              </a:lnSpc>
              <a:spcBef>
                <a:spcPts val="600"/>
              </a:spcBef>
              <a:spcAft>
                <a:spcPts val="0"/>
              </a:spcAft>
              <a:buClr>
                <a:srgbClr val="454454"/>
              </a:buClr>
              <a:buSzPts val="1400"/>
              <a:buNone/>
              <a:defRPr/>
            </a:lvl4pPr>
            <a:lvl5pPr indent="-228600" lvl="4" marL="2286000" rtl="0" algn="l">
              <a:lnSpc>
                <a:spcPct val="120000"/>
              </a:lnSpc>
              <a:spcBef>
                <a:spcPts val="600"/>
              </a:spcBef>
              <a:spcAft>
                <a:spcPts val="0"/>
              </a:spcAft>
              <a:buClr>
                <a:srgbClr val="454454"/>
              </a:buClr>
              <a:buSzPts val="1400"/>
              <a:buNone/>
              <a:defRPr/>
            </a:lvl5pPr>
            <a:lvl6pPr indent="-317500" lvl="5" marL="2743200" rtl="0" algn="l">
              <a:lnSpc>
                <a:spcPct val="120000"/>
              </a:lnSpc>
              <a:spcBef>
                <a:spcPts val="600"/>
              </a:spcBef>
              <a:spcAft>
                <a:spcPts val="0"/>
              </a:spcAft>
              <a:buClr>
                <a:srgbClr val="454454"/>
              </a:buClr>
              <a:buSzPts val="1400"/>
              <a:buChar char="•"/>
              <a:defRPr/>
            </a:lvl6pPr>
            <a:lvl7pPr indent="-317500" lvl="6" marL="3200400" rtl="0" algn="l">
              <a:lnSpc>
                <a:spcPct val="120000"/>
              </a:lnSpc>
              <a:spcBef>
                <a:spcPts val="600"/>
              </a:spcBef>
              <a:spcAft>
                <a:spcPts val="0"/>
              </a:spcAft>
              <a:buClr>
                <a:srgbClr val="454454"/>
              </a:buClr>
              <a:buSzPts val="1400"/>
              <a:buChar char="•"/>
              <a:defRPr/>
            </a:lvl7pPr>
            <a:lvl8pPr indent="-317500" lvl="7" marL="3657600" rtl="0" algn="l">
              <a:lnSpc>
                <a:spcPct val="120000"/>
              </a:lnSpc>
              <a:spcBef>
                <a:spcPts val="600"/>
              </a:spcBef>
              <a:spcAft>
                <a:spcPts val="0"/>
              </a:spcAft>
              <a:buClr>
                <a:srgbClr val="454454"/>
              </a:buClr>
              <a:buSzPts val="1400"/>
              <a:buChar char="•"/>
              <a:defRPr/>
            </a:lvl8pPr>
            <a:lvl9pPr indent="-317500" lvl="8" marL="4114800" rtl="0" algn="l">
              <a:lnSpc>
                <a:spcPct val="120000"/>
              </a:lnSpc>
              <a:spcBef>
                <a:spcPts val="600"/>
              </a:spcBef>
              <a:spcAft>
                <a:spcPts val="0"/>
              </a:spcAft>
              <a:buClr>
                <a:srgbClr val="454454"/>
              </a:buClr>
              <a:buSzPts val="1400"/>
              <a:buChar char="•"/>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2/3 dark">
  <p:cSld name="Image 2/3 dark">
    <p:bg>
      <p:bgPr>
        <a:solidFill>
          <a:schemeClr val="accent1"/>
        </a:solidFill>
      </p:bgPr>
    </p:bg>
    <p:spTree>
      <p:nvGrpSpPr>
        <p:cNvPr id="98" name="Shape 98"/>
        <p:cNvGrpSpPr/>
        <p:nvPr/>
      </p:nvGrpSpPr>
      <p:grpSpPr>
        <a:xfrm>
          <a:off x="0" y="0"/>
          <a:ext cx="0" cy="0"/>
          <a:chOff x="0" y="0"/>
          <a:chExt cx="0" cy="0"/>
        </a:xfrm>
      </p:grpSpPr>
      <p:sp>
        <p:nvSpPr>
          <p:cNvPr id="99" name="Google Shape;99;p20"/>
          <p:cNvSpPr txBox="1"/>
          <p:nvPr>
            <p:ph type="title"/>
          </p:nvPr>
        </p:nvSpPr>
        <p:spPr>
          <a:xfrm>
            <a:off x="457200" y="514348"/>
            <a:ext cx="2571900" cy="985800"/>
          </a:xfrm>
          <a:prstGeom prst="rect">
            <a:avLst/>
          </a:prstGeom>
          <a:noFill/>
          <a:ln>
            <a:noFill/>
          </a:ln>
        </p:spPr>
        <p:txBody>
          <a:bodyPr anchorCtr="0" anchor="t" bIns="34275" lIns="34275" spcFirstLastPara="1" rIns="34275" wrap="square" tIns="34275">
            <a:noAutofit/>
          </a:bodyPr>
          <a:lstStyle>
            <a:lvl1pPr lvl="0" rtl="0" algn="l">
              <a:lnSpc>
                <a:spcPct val="100000"/>
              </a:lnSpc>
              <a:spcBef>
                <a:spcPts val="0"/>
              </a:spcBef>
              <a:spcAft>
                <a:spcPts val="0"/>
              </a:spcAft>
              <a:buClr>
                <a:srgbClr val="FFFFFF"/>
              </a:buClr>
              <a:buSzPts val="2800"/>
              <a:buFont typeface="Bitter"/>
              <a:buNone/>
              <a:defRPr>
                <a:solidFill>
                  <a:srgbClr val="FFFFFF"/>
                </a:solidFill>
                <a:latin typeface="Bitter"/>
                <a:ea typeface="Bitter"/>
                <a:cs typeface="Bitter"/>
                <a:sym typeface="Bitter"/>
              </a:defRPr>
            </a:lvl1pPr>
            <a:lvl2pPr lvl="1" rtl="0" algn="l">
              <a:lnSpc>
                <a:spcPct val="100000"/>
              </a:lnSpc>
              <a:spcBef>
                <a:spcPts val="0"/>
              </a:spcBef>
              <a:spcAft>
                <a:spcPts val="0"/>
              </a:spcAft>
              <a:buClr>
                <a:schemeClr val="accent1"/>
              </a:buClr>
              <a:buSzPts val="1400"/>
              <a:buNone/>
              <a:defRPr/>
            </a:lvl2pPr>
            <a:lvl3pPr lvl="2" rtl="0" algn="l">
              <a:lnSpc>
                <a:spcPct val="100000"/>
              </a:lnSpc>
              <a:spcBef>
                <a:spcPts val="0"/>
              </a:spcBef>
              <a:spcAft>
                <a:spcPts val="0"/>
              </a:spcAft>
              <a:buClr>
                <a:schemeClr val="accent1"/>
              </a:buClr>
              <a:buSzPts val="1400"/>
              <a:buNone/>
              <a:defRPr/>
            </a:lvl3pPr>
            <a:lvl4pPr lvl="3" rtl="0" algn="l">
              <a:lnSpc>
                <a:spcPct val="100000"/>
              </a:lnSpc>
              <a:spcBef>
                <a:spcPts val="0"/>
              </a:spcBef>
              <a:spcAft>
                <a:spcPts val="0"/>
              </a:spcAft>
              <a:buClr>
                <a:schemeClr val="accent1"/>
              </a:buClr>
              <a:buSzPts val="1400"/>
              <a:buNone/>
              <a:defRPr/>
            </a:lvl4pPr>
            <a:lvl5pPr lvl="4" rtl="0" algn="l">
              <a:lnSpc>
                <a:spcPct val="100000"/>
              </a:lnSpc>
              <a:spcBef>
                <a:spcPts val="0"/>
              </a:spcBef>
              <a:spcAft>
                <a:spcPts val="0"/>
              </a:spcAft>
              <a:buClr>
                <a:schemeClr val="accent1"/>
              </a:buClr>
              <a:buSzPts val="1400"/>
              <a:buNone/>
              <a:defRPr/>
            </a:lvl5pPr>
            <a:lvl6pPr lvl="5" rtl="0" algn="l">
              <a:lnSpc>
                <a:spcPct val="100000"/>
              </a:lnSpc>
              <a:spcBef>
                <a:spcPts val="0"/>
              </a:spcBef>
              <a:spcAft>
                <a:spcPts val="0"/>
              </a:spcAft>
              <a:buClr>
                <a:schemeClr val="accent1"/>
              </a:buClr>
              <a:buSzPts val="1400"/>
              <a:buNone/>
              <a:defRPr/>
            </a:lvl6pPr>
            <a:lvl7pPr lvl="6" rtl="0" algn="l">
              <a:lnSpc>
                <a:spcPct val="100000"/>
              </a:lnSpc>
              <a:spcBef>
                <a:spcPts val="0"/>
              </a:spcBef>
              <a:spcAft>
                <a:spcPts val="0"/>
              </a:spcAft>
              <a:buClr>
                <a:schemeClr val="accent1"/>
              </a:buClr>
              <a:buSzPts val="1400"/>
              <a:buNone/>
              <a:defRPr/>
            </a:lvl7pPr>
            <a:lvl8pPr lvl="7" rtl="0" algn="l">
              <a:lnSpc>
                <a:spcPct val="100000"/>
              </a:lnSpc>
              <a:spcBef>
                <a:spcPts val="0"/>
              </a:spcBef>
              <a:spcAft>
                <a:spcPts val="0"/>
              </a:spcAft>
              <a:buClr>
                <a:schemeClr val="accent1"/>
              </a:buClr>
              <a:buSzPts val="1400"/>
              <a:buNone/>
              <a:defRPr/>
            </a:lvl8pPr>
            <a:lvl9pPr lvl="8" rtl="0" algn="l">
              <a:lnSpc>
                <a:spcPct val="100000"/>
              </a:lnSpc>
              <a:spcBef>
                <a:spcPts val="0"/>
              </a:spcBef>
              <a:spcAft>
                <a:spcPts val="0"/>
              </a:spcAft>
              <a:buClr>
                <a:schemeClr val="accent1"/>
              </a:buClr>
              <a:buSzPts val="1400"/>
              <a:buNone/>
              <a:defRPr/>
            </a:lvl9pPr>
          </a:lstStyle>
          <a:p/>
        </p:txBody>
      </p:sp>
      <p:sp>
        <p:nvSpPr>
          <p:cNvPr id="100" name="Google Shape;100;p20"/>
          <p:cNvSpPr txBox="1"/>
          <p:nvPr>
            <p:ph idx="1" type="body"/>
          </p:nvPr>
        </p:nvSpPr>
        <p:spPr>
          <a:xfrm>
            <a:off x="3371850" y="0"/>
            <a:ext cx="5772000" cy="4629300"/>
          </a:xfrm>
          <a:prstGeom prst="rect">
            <a:avLst/>
          </a:prstGeom>
          <a:noFill/>
          <a:ln>
            <a:noFill/>
          </a:ln>
        </p:spPr>
        <p:txBody>
          <a:bodyPr anchorCtr="0" anchor="t" bIns="34275" lIns="34275" spcFirstLastPara="1" rIns="34275" wrap="square" tIns="34275">
            <a:noAutofit/>
          </a:bodyPr>
          <a:lstStyle>
            <a:lvl1pPr indent="-323850" lvl="0" marL="457200" rtl="0" algn="l">
              <a:lnSpc>
                <a:spcPct val="120000"/>
              </a:lnSpc>
              <a:spcBef>
                <a:spcPts val="600"/>
              </a:spcBef>
              <a:spcAft>
                <a:spcPts val="0"/>
              </a:spcAft>
              <a:buClr>
                <a:srgbClr val="FFFFFF"/>
              </a:buClr>
              <a:buSzPts val="1500"/>
              <a:buFont typeface="Arial"/>
              <a:buChar char="•"/>
              <a:defRPr sz="1500">
                <a:solidFill>
                  <a:srgbClr val="FFFFFF"/>
                </a:solidFill>
                <a:latin typeface="Source Sans Pro"/>
                <a:ea typeface="Source Sans Pro"/>
                <a:cs typeface="Source Sans Pro"/>
                <a:sym typeface="Source Sans Pro"/>
              </a:defRPr>
            </a:lvl1pPr>
            <a:lvl2pPr indent="-323850" lvl="1" marL="914400" rtl="0" algn="l">
              <a:lnSpc>
                <a:spcPct val="120000"/>
              </a:lnSpc>
              <a:spcBef>
                <a:spcPts val="600"/>
              </a:spcBef>
              <a:spcAft>
                <a:spcPts val="0"/>
              </a:spcAft>
              <a:buClr>
                <a:srgbClr val="FFFFFF"/>
              </a:buClr>
              <a:buSzPts val="1500"/>
              <a:buFont typeface="Arial"/>
              <a:buChar char="•"/>
              <a:defRPr sz="1500">
                <a:solidFill>
                  <a:srgbClr val="FFFFFF"/>
                </a:solidFill>
                <a:latin typeface="Source Sans Pro"/>
                <a:ea typeface="Source Sans Pro"/>
                <a:cs typeface="Source Sans Pro"/>
                <a:sym typeface="Source Sans Pro"/>
              </a:defRPr>
            </a:lvl2pPr>
            <a:lvl3pPr indent="-323850" lvl="2" marL="1371600" rtl="0" algn="l">
              <a:lnSpc>
                <a:spcPct val="120000"/>
              </a:lnSpc>
              <a:spcBef>
                <a:spcPts val="600"/>
              </a:spcBef>
              <a:spcAft>
                <a:spcPts val="0"/>
              </a:spcAft>
              <a:buClr>
                <a:srgbClr val="FFFFFF"/>
              </a:buClr>
              <a:buSzPts val="1500"/>
              <a:buFont typeface="Arial"/>
              <a:buChar char="•"/>
              <a:defRPr sz="1500">
                <a:solidFill>
                  <a:srgbClr val="FFFFFF"/>
                </a:solidFill>
                <a:latin typeface="Source Sans Pro"/>
                <a:ea typeface="Source Sans Pro"/>
                <a:cs typeface="Source Sans Pro"/>
                <a:sym typeface="Source Sans Pro"/>
              </a:defRPr>
            </a:lvl3pPr>
            <a:lvl4pPr indent="-323850" lvl="3" marL="1828800" rtl="0" algn="l">
              <a:lnSpc>
                <a:spcPct val="120000"/>
              </a:lnSpc>
              <a:spcBef>
                <a:spcPts val="600"/>
              </a:spcBef>
              <a:spcAft>
                <a:spcPts val="0"/>
              </a:spcAft>
              <a:buClr>
                <a:srgbClr val="FFFFFF"/>
              </a:buClr>
              <a:buSzPts val="1500"/>
              <a:buFont typeface="Arial"/>
              <a:buChar char="•"/>
              <a:defRPr sz="1500">
                <a:solidFill>
                  <a:srgbClr val="FFFFFF"/>
                </a:solidFill>
                <a:latin typeface="Source Sans Pro"/>
                <a:ea typeface="Source Sans Pro"/>
                <a:cs typeface="Source Sans Pro"/>
                <a:sym typeface="Source Sans Pro"/>
              </a:defRPr>
            </a:lvl4pPr>
            <a:lvl5pPr indent="-323850" lvl="4" marL="2286000" rtl="0" algn="l">
              <a:lnSpc>
                <a:spcPct val="120000"/>
              </a:lnSpc>
              <a:spcBef>
                <a:spcPts val="600"/>
              </a:spcBef>
              <a:spcAft>
                <a:spcPts val="0"/>
              </a:spcAft>
              <a:buClr>
                <a:srgbClr val="FFFFFF"/>
              </a:buClr>
              <a:buSzPts val="1500"/>
              <a:buFont typeface="Arial"/>
              <a:buChar char="•"/>
              <a:defRPr sz="1500">
                <a:solidFill>
                  <a:srgbClr val="FFFFFF"/>
                </a:solidFill>
                <a:latin typeface="Source Sans Pro"/>
                <a:ea typeface="Source Sans Pro"/>
                <a:cs typeface="Source Sans Pro"/>
                <a:sym typeface="Source Sans Pro"/>
              </a:defRPr>
            </a:lvl5pPr>
            <a:lvl6pPr indent="-317500" lvl="5" marL="2743200" rtl="0" algn="l">
              <a:lnSpc>
                <a:spcPct val="120000"/>
              </a:lnSpc>
              <a:spcBef>
                <a:spcPts val="600"/>
              </a:spcBef>
              <a:spcAft>
                <a:spcPts val="0"/>
              </a:spcAft>
              <a:buClr>
                <a:srgbClr val="454454"/>
              </a:buClr>
              <a:buSzPts val="1400"/>
              <a:buChar char="•"/>
              <a:defRPr/>
            </a:lvl6pPr>
            <a:lvl7pPr indent="-317500" lvl="6" marL="3200400" rtl="0" algn="l">
              <a:lnSpc>
                <a:spcPct val="120000"/>
              </a:lnSpc>
              <a:spcBef>
                <a:spcPts val="600"/>
              </a:spcBef>
              <a:spcAft>
                <a:spcPts val="0"/>
              </a:spcAft>
              <a:buClr>
                <a:srgbClr val="454454"/>
              </a:buClr>
              <a:buSzPts val="1400"/>
              <a:buChar char="•"/>
              <a:defRPr/>
            </a:lvl7pPr>
            <a:lvl8pPr indent="-317500" lvl="7" marL="3657600" rtl="0" algn="l">
              <a:lnSpc>
                <a:spcPct val="120000"/>
              </a:lnSpc>
              <a:spcBef>
                <a:spcPts val="600"/>
              </a:spcBef>
              <a:spcAft>
                <a:spcPts val="0"/>
              </a:spcAft>
              <a:buClr>
                <a:srgbClr val="454454"/>
              </a:buClr>
              <a:buSzPts val="1400"/>
              <a:buChar char="•"/>
              <a:defRPr/>
            </a:lvl8pPr>
            <a:lvl9pPr indent="-317500" lvl="8" marL="4114800" rtl="0" algn="l">
              <a:lnSpc>
                <a:spcPct val="120000"/>
              </a:lnSpc>
              <a:spcBef>
                <a:spcPts val="600"/>
              </a:spcBef>
              <a:spcAft>
                <a:spcPts val="0"/>
              </a:spcAft>
              <a:buClr>
                <a:srgbClr val="454454"/>
              </a:buClr>
              <a:buSzPts val="1400"/>
              <a:buChar char="•"/>
              <a:defRPr/>
            </a:lvl9pPr>
          </a:lstStyle>
          <a:p/>
        </p:txBody>
      </p:sp>
      <p:sp>
        <p:nvSpPr>
          <p:cNvPr id="101" name="Google Shape;101;p20"/>
          <p:cNvSpPr txBox="1"/>
          <p:nvPr>
            <p:ph idx="12" type="sldNum"/>
          </p:nvPr>
        </p:nvSpPr>
        <p:spPr>
          <a:xfrm>
            <a:off x="8480496" y="4800311"/>
            <a:ext cx="206400" cy="207600"/>
          </a:xfrm>
          <a:prstGeom prst="rect">
            <a:avLst/>
          </a:prstGeom>
          <a:noFill/>
          <a:ln>
            <a:noFill/>
          </a:ln>
        </p:spPr>
        <p:txBody>
          <a:bodyPr anchorCtr="0" anchor="ctr" bIns="34275" lIns="34275" spcFirstLastPara="1" rIns="34275" wrap="square" tIns="34275">
            <a:noAutofit/>
          </a:bodyPr>
          <a:lstStyle>
            <a:lvl1pPr indent="0" lvl="0" marL="0" rtl="0" algn="r">
              <a:spcBef>
                <a:spcPts val="0"/>
              </a:spcBef>
              <a:buNone/>
              <a:defRPr>
                <a:solidFill>
                  <a:srgbClr val="89BDE8"/>
                </a:solidFill>
              </a:defRPr>
            </a:lvl1pPr>
            <a:lvl2pPr indent="0" lvl="1" marL="0" rtl="0" algn="r">
              <a:spcBef>
                <a:spcPts val="0"/>
              </a:spcBef>
              <a:buNone/>
              <a:defRPr>
                <a:solidFill>
                  <a:srgbClr val="89BDE8"/>
                </a:solidFill>
              </a:defRPr>
            </a:lvl2pPr>
            <a:lvl3pPr indent="0" lvl="2" marL="0" rtl="0" algn="r">
              <a:spcBef>
                <a:spcPts val="0"/>
              </a:spcBef>
              <a:buNone/>
              <a:defRPr>
                <a:solidFill>
                  <a:srgbClr val="89BDE8"/>
                </a:solidFill>
              </a:defRPr>
            </a:lvl3pPr>
            <a:lvl4pPr indent="0" lvl="3" marL="0" rtl="0" algn="r">
              <a:spcBef>
                <a:spcPts val="0"/>
              </a:spcBef>
              <a:buNone/>
              <a:defRPr>
                <a:solidFill>
                  <a:srgbClr val="89BDE8"/>
                </a:solidFill>
              </a:defRPr>
            </a:lvl4pPr>
            <a:lvl5pPr indent="0" lvl="4" marL="0" rtl="0" algn="r">
              <a:spcBef>
                <a:spcPts val="0"/>
              </a:spcBef>
              <a:buNone/>
              <a:defRPr>
                <a:solidFill>
                  <a:srgbClr val="89BDE8"/>
                </a:solidFill>
              </a:defRPr>
            </a:lvl5pPr>
            <a:lvl6pPr indent="0" lvl="5" marL="0" rtl="0" algn="r">
              <a:spcBef>
                <a:spcPts val="0"/>
              </a:spcBef>
              <a:buNone/>
              <a:defRPr>
                <a:solidFill>
                  <a:srgbClr val="89BDE8"/>
                </a:solidFill>
              </a:defRPr>
            </a:lvl6pPr>
            <a:lvl7pPr indent="0" lvl="6" marL="0" rtl="0" algn="r">
              <a:spcBef>
                <a:spcPts val="0"/>
              </a:spcBef>
              <a:buNone/>
              <a:defRPr>
                <a:solidFill>
                  <a:srgbClr val="89BDE8"/>
                </a:solidFill>
              </a:defRPr>
            </a:lvl7pPr>
            <a:lvl8pPr indent="0" lvl="7" marL="0" rtl="0" algn="r">
              <a:spcBef>
                <a:spcPts val="0"/>
              </a:spcBef>
              <a:buNone/>
              <a:defRPr>
                <a:solidFill>
                  <a:srgbClr val="89BDE8"/>
                </a:solidFill>
              </a:defRPr>
            </a:lvl8pPr>
            <a:lvl9pPr indent="0" lvl="8" marL="0" rtl="0" algn="r">
              <a:spcBef>
                <a:spcPts val="0"/>
              </a:spcBef>
              <a:buNone/>
              <a:defRPr>
                <a:solidFill>
                  <a:srgbClr val="89BDE8"/>
                </a:solidFill>
              </a:defRPr>
            </a:lvl9pPr>
          </a:lstStyle>
          <a:p>
            <a:pPr indent="0" lvl="0" marL="0" rtl="0" algn="r">
              <a:spcBef>
                <a:spcPts val="0"/>
              </a:spcBef>
              <a:spcAft>
                <a:spcPts val="0"/>
              </a:spcAft>
              <a:buNone/>
            </a:pPr>
            <a:fld id="{00000000-1234-1234-1234-123412341234}" type="slidenum">
              <a:rPr lang="en"/>
              <a:t>‹#›</a:t>
            </a:fld>
            <a:endParaRPr b="0" i="0" sz="900" u="none" cap="none" strike="noStrike">
              <a:latin typeface="Avenir"/>
              <a:ea typeface="Avenir"/>
              <a:cs typeface="Avenir"/>
              <a:sym typeface="Avenir"/>
            </a:endParaRPr>
          </a:p>
        </p:txBody>
      </p:sp>
      <p:sp>
        <p:nvSpPr>
          <p:cNvPr id="102" name="Google Shape;102;p20"/>
          <p:cNvSpPr txBox="1"/>
          <p:nvPr>
            <p:ph idx="2" type="body"/>
          </p:nvPr>
        </p:nvSpPr>
        <p:spPr>
          <a:xfrm>
            <a:off x="457200" y="247650"/>
            <a:ext cx="2571900" cy="266700"/>
          </a:xfrm>
          <a:prstGeom prst="rect">
            <a:avLst/>
          </a:prstGeom>
          <a:noFill/>
          <a:ln>
            <a:noFill/>
          </a:ln>
        </p:spPr>
        <p:txBody>
          <a:bodyPr anchorCtr="0" anchor="t" bIns="34275" lIns="34275" spcFirstLastPara="1" rIns="34275" wrap="square" tIns="34275">
            <a:noAutofit/>
          </a:bodyPr>
          <a:lstStyle>
            <a:lvl1pPr indent="-228600" lvl="0" marL="457200" rtl="0" algn="l">
              <a:lnSpc>
                <a:spcPct val="120000"/>
              </a:lnSpc>
              <a:spcBef>
                <a:spcPts val="600"/>
              </a:spcBef>
              <a:spcAft>
                <a:spcPts val="0"/>
              </a:spcAft>
              <a:buClr>
                <a:srgbClr val="454454"/>
              </a:buClr>
              <a:buSzPts val="2800"/>
              <a:buFont typeface="Source Sans Pro"/>
              <a:buNone/>
              <a:defRPr>
                <a:latin typeface="Source Sans Pro"/>
                <a:ea typeface="Source Sans Pro"/>
                <a:cs typeface="Source Sans Pro"/>
                <a:sym typeface="Source Sans Pro"/>
              </a:defRPr>
            </a:lvl1pPr>
            <a:lvl2pPr indent="-228600" lvl="1" marL="914400" rtl="0" algn="l">
              <a:lnSpc>
                <a:spcPct val="120000"/>
              </a:lnSpc>
              <a:spcBef>
                <a:spcPts val="600"/>
              </a:spcBef>
              <a:spcAft>
                <a:spcPts val="0"/>
              </a:spcAft>
              <a:buClr>
                <a:srgbClr val="454454"/>
              </a:buClr>
              <a:buSzPts val="1400"/>
              <a:buNone/>
              <a:defRPr/>
            </a:lvl2pPr>
            <a:lvl3pPr indent="-228600" lvl="2" marL="1371600" rtl="0" algn="l">
              <a:lnSpc>
                <a:spcPct val="120000"/>
              </a:lnSpc>
              <a:spcBef>
                <a:spcPts val="600"/>
              </a:spcBef>
              <a:spcAft>
                <a:spcPts val="0"/>
              </a:spcAft>
              <a:buClr>
                <a:srgbClr val="454454"/>
              </a:buClr>
              <a:buSzPts val="1400"/>
              <a:buNone/>
              <a:defRPr/>
            </a:lvl3pPr>
            <a:lvl4pPr indent="-228600" lvl="3" marL="1828800" rtl="0" algn="l">
              <a:lnSpc>
                <a:spcPct val="120000"/>
              </a:lnSpc>
              <a:spcBef>
                <a:spcPts val="600"/>
              </a:spcBef>
              <a:spcAft>
                <a:spcPts val="0"/>
              </a:spcAft>
              <a:buClr>
                <a:srgbClr val="454454"/>
              </a:buClr>
              <a:buSzPts val="1400"/>
              <a:buNone/>
              <a:defRPr/>
            </a:lvl4pPr>
            <a:lvl5pPr indent="-228600" lvl="4" marL="2286000" rtl="0" algn="l">
              <a:lnSpc>
                <a:spcPct val="120000"/>
              </a:lnSpc>
              <a:spcBef>
                <a:spcPts val="600"/>
              </a:spcBef>
              <a:spcAft>
                <a:spcPts val="0"/>
              </a:spcAft>
              <a:buClr>
                <a:srgbClr val="454454"/>
              </a:buClr>
              <a:buSzPts val="1400"/>
              <a:buNone/>
              <a:defRPr/>
            </a:lvl5pPr>
            <a:lvl6pPr indent="-317500" lvl="5" marL="2743200" rtl="0" algn="l">
              <a:lnSpc>
                <a:spcPct val="120000"/>
              </a:lnSpc>
              <a:spcBef>
                <a:spcPts val="600"/>
              </a:spcBef>
              <a:spcAft>
                <a:spcPts val="0"/>
              </a:spcAft>
              <a:buClr>
                <a:srgbClr val="454454"/>
              </a:buClr>
              <a:buSzPts val="1400"/>
              <a:buChar char="•"/>
              <a:defRPr/>
            </a:lvl6pPr>
            <a:lvl7pPr indent="-317500" lvl="6" marL="3200400" rtl="0" algn="l">
              <a:lnSpc>
                <a:spcPct val="120000"/>
              </a:lnSpc>
              <a:spcBef>
                <a:spcPts val="600"/>
              </a:spcBef>
              <a:spcAft>
                <a:spcPts val="0"/>
              </a:spcAft>
              <a:buClr>
                <a:srgbClr val="454454"/>
              </a:buClr>
              <a:buSzPts val="1400"/>
              <a:buChar char="•"/>
              <a:defRPr/>
            </a:lvl7pPr>
            <a:lvl8pPr indent="-317500" lvl="7" marL="3657600" rtl="0" algn="l">
              <a:lnSpc>
                <a:spcPct val="120000"/>
              </a:lnSpc>
              <a:spcBef>
                <a:spcPts val="600"/>
              </a:spcBef>
              <a:spcAft>
                <a:spcPts val="0"/>
              </a:spcAft>
              <a:buClr>
                <a:srgbClr val="454454"/>
              </a:buClr>
              <a:buSzPts val="1400"/>
              <a:buChar char="•"/>
              <a:defRPr/>
            </a:lvl8pPr>
            <a:lvl9pPr indent="-317500" lvl="8" marL="4114800" rtl="0" algn="l">
              <a:lnSpc>
                <a:spcPct val="120000"/>
              </a:lnSpc>
              <a:spcBef>
                <a:spcPts val="600"/>
              </a:spcBef>
              <a:spcAft>
                <a:spcPts val="0"/>
              </a:spcAft>
              <a:buClr>
                <a:srgbClr val="454454"/>
              </a:buClr>
              <a:buSzPts val="14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tx">
  <p:cSld name="TITLE_AND_BODY">
    <p:bg>
      <p:bgPr>
        <a:solidFill>
          <a:schemeClr val="accent1"/>
        </a:solidFill>
      </p:bgPr>
    </p:bg>
    <p:spTree>
      <p:nvGrpSpPr>
        <p:cNvPr id="13" name="Shape 13"/>
        <p:cNvGrpSpPr/>
        <p:nvPr/>
      </p:nvGrpSpPr>
      <p:grpSpPr>
        <a:xfrm>
          <a:off x="0" y="0"/>
          <a:ext cx="0" cy="0"/>
          <a:chOff x="0" y="0"/>
          <a:chExt cx="0" cy="0"/>
        </a:xfrm>
      </p:grpSpPr>
      <p:sp>
        <p:nvSpPr>
          <p:cNvPr id="14" name="Google Shape;14;p3"/>
          <p:cNvSpPr txBox="1"/>
          <p:nvPr>
            <p:ph type="title"/>
          </p:nvPr>
        </p:nvSpPr>
        <p:spPr>
          <a:xfrm>
            <a:off x="457200" y="2208036"/>
            <a:ext cx="8229600" cy="727500"/>
          </a:xfrm>
          <a:prstGeom prst="rect">
            <a:avLst/>
          </a:prstGeom>
          <a:noFill/>
          <a:ln>
            <a:noFill/>
          </a:ln>
        </p:spPr>
        <p:txBody>
          <a:bodyPr anchorCtr="0" anchor="b" bIns="34275" lIns="34275" spcFirstLastPara="1" rIns="34275" wrap="square" tIns="34275">
            <a:noAutofit/>
          </a:bodyPr>
          <a:lstStyle>
            <a:lvl1pPr lvl="0" rtl="0" algn="l">
              <a:lnSpc>
                <a:spcPct val="100000"/>
              </a:lnSpc>
              <a:spcBef>
                <a:spcPts val="0"/>
              </a:spcBef>
              <a:spcAft>
                <a:spcPts val="0"/>
              </a:spcAft>
              <a:buClr>
                <a:srgbClr val="FFFFFF"/>
              </a:buClr>
              <a:buSzPts val="3600"/>
              <a:buFont typeface="Bitter"/>
              <a:buNone/>
              <a:defRPr sz="3600">
                <a:solidFill>
                  <a:srgbClr val="FFFFFF"/>
                </a:solidFill>
                <a:latin typeface="Bitter"/>
                <a:ea typeface="Bitter"/>
                <a:cs typeface="Bitter"/>
                <a:sym typeface="Bitter"/>
              </a:defRPr>
            </a:lvl1pPr>
            <a:lvl2pPr lvl="1" rtl="0" algn="l">
              <a:lnSpc>
                <a:spcPct val="100000"/>
              </a:lnSpc>
              <a:spcBef>
                <a:spcPts val="0"/>
              </a:spcBef>
              <a:spcAft>
                <a:spcPts val="0"/>
              </a:spcAft>
              <a:buClr>
                <a:schemeClr val="accent1"/>
              </a:buClr>
              <a:buSzPts val="1400"/>
              <a:buNone/>
              <a:defRPr/>
            </a:lvl2pPr>
            <a:lvl3pPr lvl="2" rtl="0" algn="l">
              <a:lnSpc>
                <a:spcPct val="100000"/>
              </a:lnSpc>
              <a:spcBef>
                <a:spcPts val="0"/>
              </a:spcBef>
              <a:spcAft>
                <a:spcPts val="0"/>
              </a:spcAft>
              <a:buClr>
                <a:schemeClr val="accent1"/>
              </a:buClr>
              <a:buSzPts val="1400"/>
              <a:buNone/>
              <a:defRPr/>
            </a:lvl3pPr>
            <a:lvl4pPr lvl="3" rtl="0" algn="l">
              <a:lnSpc>
                <a:spcPct val="100000"/>
              </a:lnSpc>
              <a:spcBef>
                <a:spcPts val="0"/>
              </a:spcBef>
              <a:spcAft>
                <a:spcPts val="0"/>
              </a:spcAft>
              <a:buClr>
                <a:schemeClr val="accent1"/>
              </a:buClr>
              <a:buSzPts val="1400"/>
              <a:buNone/>
              <a:defRPr/>
            </a:lvl4pPr>
            <a:lvl5pPr lvl="4" rtl="0" algn="l">
              <a:lnSpc>
                <a:spcPct val="100000"/>
              </a:lnSpc>
              <a:spcBef>
                <a:spcPts val="0"/>
              </a:spcBef>
              <a:spcAft>
                <a:spcPts val="0"/>
              </a:spcAft>
              <a:buClr>
                <a:schemeClr val="accent1"/>
              </a:buClr>
              <a:buSzPts val="1400"/>
              <a:buNone/>
              <a:defRPr/>
            </a:lvl5pPr>
            <a:lvl6pPr lvl="5" rtl="0" algn="l">
              <a:lnSpc>
                <a:spcPct val="100000"/>
              </a:lnSpc>
              <a:spcBef>
                <a:spcPts val="0"/>
              </a:spcBef>
              <a:spcAft>
                <a:spcPts val="0"/>
              </a:spcAft>
              <a:buClr>
                <a:schemeClr val="accent1"/>
              </a:buClr>
              <a:buSzPts val="1400"/>
              <a:buNone/>
              <a:defRPr/>
            </a:lvl6pPr>
            <a:lvl7pPr lvl="6" rtl="0" algn="l">
              <a:lnSpc>
                <a:spcPct val="100000"/>
              </a:lnSpc>
              <a:spcBef>
                <a:spcPts val="0"/>
              </a:spcBef>
              <a:spcAft>
                <a:spcPts val="0"/>
              </a:spcAft>
              <a:buClr>
                <a:schemeClr val="accent1"/>
              </a:buClr>
              <a:buSzPts val="1400"/>
              <a:buNone/>
              <a:defRPr/>
            </a:lvl7pPr>
            <a:lvl8pPr lvl="7" rtl="0" algn="l">
              <a:lnSpc>
                <a:spcPct val="100000"/>
              </a:lnSpc>
              <a:spcBef>
                <a:spcPts val="0"/>
              </a:spcBef>
              <a:spcAft>
                <a:spcPts val="0"/>
              </a:spcAft>
              <a:buClr>
                <a:schemeClr val="accent1"/>
              </a:buClr>
              <a:buSzPts val="1400"/>
              <a:buNone/>
              <a:defRPr/>
            </a:lvl8pPr>
            <a:lvl9pPr lvl="8" rtl="0" algn="l">
              <a:lnSpc>
                <a:spcPct val="100000"/>
              </a:lnSpc>
              <a:spcBef>
                <a:spcPts val="0"/>
              </a:spcBef>
              <a:spcAft>
                <a:spcPts val="0"/>
              </a:spcAft>
              <a:buClr>
                <a:schemeClr val="accent1"/>
              </a:buClr>
              <a:buSzPts val="1400"/>
              <a:buNone/>
              <a:defRPr/>
            </a:lvl9pPr>
          </a:lstStyle>
          <a:p/>
        </p:txBody>
      </p:sp>
      <p:sp>
        <p:nvSpPr>
          <p:cNvPr id="15" name="Google Shape;15;p3"/>
          <p:cNvSpPr txBox="1"/>
          <p:nvPr>
            <p:ph idx="1" type="body"/>
          </p:nvPr>
        </p:nvSpPr>
        <p:spPr>
          <a:xfrm>
            <a:off x="457200" y="1821847"/>
            <a:ext cx="8229600" cy="361800"/>
          </a:xfrm>
          <a:prstGeom prst="rect">
            <a:avLst/>
          </a:prstGeom>
          <a:noFill/>
          <a:ln>
            <a:noFill/>
          </a:ln>
        </p:spPr>
        <p:txBody>
          <a:bodyPr anchorCtr="0" anchor="t" bIns="34275" lIns="34275" spcFirstLastPara="1" rIns="34275" wrap="square" tIns="34275">
            <a:noAutofit/>
          </a:bodyPr>
          <a:lstStyle>
            <a:lvl1pPr indent="-228600" lvl="0" marL="457200" rtl="0" algn="l">
              <a:lnSpc>
                <a:spcPct val="120000"/>
              </a:lnSpc>
              <a:spcBef>
                <a:spcPts val="600"/>
              </a:spcBef>
              <a:spcAft>
                <a:spcPts val="0"/>
              </a:spcAft>
              <a:buClr>
                <a:srgbClr val="FFFFFF"/>
              </a:buClr>
              <a:buSzPts val="1400"/>
              <a:buFont typeface="Source Sans Pro"/>
              <a:buNone/>
              <a:defRPr sz="1400" cap="none">
                <a:solidFill>
                  <a:srgbClr val="FFFFFF"/>
                </a:solidFill>
                <a:latin typeface="Source Sans Pro"/>
                <a:ea typeface="Source Sans Pro"/>
                <a:cs typeface="Source Sans Pro"/>
                <a:sym typeface="Source Sans Pro"/>
              </a:defRPr>
            </a:lvl1pPr>
            <a:lvl2pPr indent="-228600" lvl="1" marL="914400" rtl="0" algn="l">
              <a:lnSpc>
                <a:spcPct val="120000"/>
              </a:lnSpc>
              <a:spcBef>
                <a:spcPts val="600"/>
              </a:spcBef>
              <a:spcAft>
                <a:spcPts val="0"/>
              </a:spcAft>
              <a:buClr>
                <a:srgbClr val="FFFFFF"/>
              </a:buClr>
              <a:buSzPts val="1400"/>
              <a:buFont typeface="Source Sans Pro"/>
              <a:buNone/>
              <a:defRPr sz="1400" cap="none">
                <a:solidFill>
                  <a:srgbClr val="FFFFFF"/>
                </a:solidFill>
                <a:latin typeface="Source Sans Pro"/>
                <a:ea typeface="Source Sans Pro"/>
                <a:cs typeface="Source Sans Pro"/>
                <a:sym typeface="Source Sans Pro"/>
              </a:defRPr>
            </a:lvl2pPr>
            <a:lvl3pPr indent="-228600" lvl="2" marL="1371600" rtl="0" algn="l">
              <a:lnSpc>
                <a:spcPct val="120000"/>
              </a:lnSpc>
              <a:spcBef>
                <a:spcPts val="600"/>
              </a:spcBef>
              <a:spcAft>
                <a:spcPts val="0"/>
              </a:spcAft>
              <a:buClr>
                <a:srgbClr val="FFFFFF"/>
              </a:buClr>
              <a:buSzPts val="1400"/>
              <a:buFont typeface="Source Sans Pro"/>
              <a:buNone/>
              <a:defRPr sz="1400" cap="none">
                <a:solidFill>
                  <a:srgbClr val="FFFFFF"/>
                </a:solidFill>
                <a:latin typeface="Source Sans Pro"/>
                <a:ea typeface="Source Sans Pro"/>
                <a:cs typeface="Source Sans Pro"/>
                <a:sym typeface="Source Sans Pro"/>
              </a:defRPr>
            </a:lvl3pPr>
            <a:lvl4pPr indent="-228600" lvl="3" marL="1828800" rtl="0" algn="l">
              <a:lnSpc>
                <a:spcPct val="120000"/>
              </a:lnSpc>
              <a:spcBef>
                <a:spcPts val="600"/>
              </a:spcBef>
              <a:spcAft>
                <a:spcPts val="0"/>
              </a:spcAft>
              <a:buClr>
                <a:srgbClr val="FFFFFF"/>
              </a:buClr>
              <a:buSzPts val="1400"/>
              <a:buFont typeface="Source Sans Pro"/>
              <a:buNone/>
              <a:defRPr sz="1400" cap="none">
                <a:solidFill>
                  <a:srgbClr val="FFFFFF"/>
                </a:solidFill>
                <a:latin typeface="Source Sans Pro"/>
                <a:ea typeface="Source Sans Pro"/>
                <a:cs typeface="Source Sans Pro"/>
                <a:sym typeface="Source Sans Pro"/>
              </a:defRPr>
            </a:lvl4pPr>
            <a:lvl5pPr indent="-228600" lvl="4" marL="2286000" rtl="0" algn="l">
              <a:lnSpc>
                <a:spcPct val="120000"/>
              </a:lnSpc>
              <a:spcBef>
                <a:spcPts val="600"/>
              </a:spcBef>
              <a:spcAft>
                <a:spcPts val="0"/>
              </a:spcAft>
              <a:buClr>
                <a:srgbClr val="FFFFFF"/>
              </a:buClr>
              <a:buSzPts val="1400"/>
              <a:buFont typeface="Source Sans Pro"/>
              <a:buNone/>
              <a:defRPr sz="1400" cap="none">
                <a:solidFill>
                  <a:srgbClr val="FFFFFF"/>
                </a:solidFill>
                <a:latin typeface="Source Sans Pro"/>
                <a:ea typeface="Source Sans Pro"/>
                <a:cs typeface="Source Sans Pro"/>
                <a:sym typeface="Source Sans Pro"/>
              </a:defRPr>
            </a:lvl5pPr>
            <a:lvl6pPr indent="-317500" lvl="5" marL="2743200" rtl="0" algn="l">
              <a:lnSpc>
                <a:spcPct val="120000"/>
              </a:lnSpc>
              <a:spcBef>
                <a:spcPts val="600"/>
              </a:spcBef>
              <a:spcAft>
                <a:spcPts val="0"/>
              </a:spcAft>
              <a:buClr>
                <a:srgbClr val="454454"/>
              </a:buClr>
              <a:buSzPts val="1400"/>
              <a:buChar char="•"/>
              <a:defRPr/>
            </a:lvl6pPr>
            <a:lvl7pPr indent="-317500" lvl="6" marL="3200400" rtl="0" algn="l">
              <a:lnSpc>
                <a:spcPct val="120000"/>
              </a:lnSpc>
              <a:spcBef>
                <a:spcPts val="600"/>
              </a:spcBef>
              <a:spcAft>
                <a:spcPts val="0"/>
              </a:spcAft>
              <a:buClr>
                <a:srgbClr val="454454"/>
              </a:buClr>
              <a:buSzPts val="1400"/>
              <a:buChar char="•"/>
              <a:defRPr/>
            </a:lvl7pPr>
            <a:lvl8pPr indent="-317500" lvl="7" marL="3657600" rtl="0" algn="l">
              <a:lnSpc>
                <a:spcPct val="120000"/>
              </a:lnSpc>
              <a:spcBef>
                <a:spcPts val="600"/>
              </a:spcBef>
              <a:spcAft>
                <a:spcPts val="0"/>
              </a:spcAft>
              <a:buClr>
                <a:srgbClr val="454454"/>
              </a:buClr>
              <a:buSzPts val="1400"/>
              <a:buChar char="•"/>
              <a:defRPr/>
            </a:lvl8pPr>
            <a:lvl9pPr indent="-317500" lvl="8" marL="4114800" rtl="0" algn="l">
              <a:lnSpc>
                <a:spcPct val="120000"/>
              </a:lnSpc>
              <a:spcBef>
                <a:spcPts val="600"/>
              </a:spcBef>
              <a:spcAft>
                <a:spcPts val="0"/>
              </a:spcAft>
              <a:buClr>
                <a:srgbClr val="454454"/>
              </a:buClr>
              <a:buSzPts val="1400"/>
              <a:buChar char="•"/>
              <a:defRPr/>
            </a:lvl9pPr>
          </a:lstStyle>
          <a:p/>
        </p:txBody>
      </p:sp>
      <p:sp>
        <p:nvSpPr>
          <p:cNvPr id="16" name="Google Shape;16;p3"/>
          <p:cNvSpPr txBox="1"/>
          <p:nvPr>
            <p:ph idx="12" type="sldNum"/>
          </p:nvPr>
        </p:nvSpPr>
        <p:spPr>
          <a:xfrm>
            <a:off x="8480496" y="4800311"/>
            <a:ext cx="206400" cy="207600"/>
          </a:xfrm>
          <a:prstGeom prst="rect">
            <a:avLst/>
          </a:prstGeom>
          <a:noFill/>
          <a:ln>
            <a:noFill/>
          </a:ln>
        </p:spPr>
        <p:txBody>
          <a:bodyPr anchorCtr="0" anchor="ctr" bIns="34275" lIns="34275" spcFirstLastPara="1" rIns="34275" wrap="square" tIns="34275">
            <a:noAutofit/>
          </a:bodyPr>
          <a:lstStyle>
            <a:lvl1pPr indent="0" lvl="0" marL="0" rtl="0" algn="r">
              <a:spcBef>
                <a:spcPts val="0"/>
              </a:spcBef>
              <a:buNone/>
              <a:defRPr>
                <a:solidFill>
                  <a:srgbClr val="89BDE8"/>
                </a:solidFill>
              </a:defRPr>
            </a:lvl1pPr>
            <a:lvl2pPr indent="0" lvl="1" marL="0" rtl="0" algn="r">
              <a:spcBef>
                <a:spcPts val="0"/>
              </a:spcBef>
              <a:buNone/>
              <a:defRPr>
                <a:solidFill>
                  <a:srgbClr val="89BDE8"/>
                </a:solidFill>
              </a:defRPr>
            </a:lvl2pPr>
            <a:lvl3pPr indent="0" lvl="2" marL="0" rtl="0" algn="r">
              <a:spcBef>
                <a:spcPts val="0"/>
              </a:spcBef>
              <a:buNone/>
              <a:defRPr>
                <a:solidFill>
                  <a:srgbClr val="89BDE8"/>
                </a:solidFill>
              </a:defRPr>
            </a:lvl3pPr>
            <a:lvl4pPr indent="0" lvl="3" marL="0" rtl="0" algn="r">
              <a:spcBef>
                <a:spcPts val="0"/>
              </a:spcBef>
              <a:buNone/>
              <a:defRPr>
                <a:solidFill>
                  <a:srgbClr val="89BDE8"/>
                </a:solidFill>
              </a:defRPr>
            </a:lvl4pPr>
            <a:lvl5pPr indent="0" lvl="4" marL="0" rtl="0" algn="r">
              <a:spcBef>
                <a:spcPts val="0"/>
              </a:spcBef>
              <a:buNone/>
              <a:defRPr>
                <a:solidFill>
                  <a:srgbClr val="89BDE8"/>
                </a:solidFill>
              </a:defRPr>
            </a:lvl5pPr>
            <a:lvl6pPr indent="0" lvl="5" marL="0" rtl="0" algn="r">
              <a:spcBef>
                <a:spcPts val="0"/>
              </a:spcBef>
              <a:buNone/>
              <a:defRPr>
                <a:solidFill>
                  <a:srgbClr val="89BDE8"/>
                </a:solidFill>
              </a:defRPr>
            </a:lvl6pPr>
            <a:lvl7pPr indent="0" lvl="6" marL="0" rtl="0" algn="r">
              <a:spcBef>
                <a:spcPts val="0"/>
              </a:spcBef>
              <a:buNone/>
              <a:defRPr>
                <a:solidFill>
                  <a:srgbClr val="89BDE8"/>
                </a:solidFill>
              </a:defRPr>
            </a:lvl7pPr>
            <a:lvl8pPr indent="0" lvl="7" marL="0" rtl="0" algn="r">
              <a:spcBef>
                <a:spcPts val="0"/>
              </a:spcBef>
              <a:buNone/>
              <a:defRPr>
                <a:solidFill>
                  <a:srgbClr val="89BDE8"/>
                </a:solidFill>
              </a:defRPr>
            </a:lvl8pPr>
            <a:lvl9pPr indent="0" lvl="8" marL="0" rtl="0" algn="r">
              <a:spcBef>
                <a:spcPts val="0"/>
              </a:spcBef>
              <a:buNone/>
              <a:defRPr>
                <a:solidFill>
                  <a:srgbClr val="89BDE8"/>
                </a:solidFill>
              </a:defRPr>
            </a:lvl9pPr>
          </a:lstStyle>
          <a:p>
            <a:pPr indent="0" lvl="0" marL="0" rtl="0" algn="r">
              <a:spcBef>
                <a:spcPts val="0"/>
              </a:spcBef>
              <a:spcAft>
                <a:spcPts val="0"/>
              </a:spcAft>
              <a:buNone/>
            </a:pPr>
            <a:fld id="{00000000-1234-1234-1234-123412341234}" type="slidenum">
              <a:rPr lang="en"/>
              <a:t>‹#›</a:t>
            </a:fld>
            <a:endParaRPr b="0" i="0" sz="900" u="none" cap="none" strike="noStrike">
              <a:latin typeface="Avenir"/>
              <a:ea typeface="Avenir"/>
              <a:cs typeface="Avenir"/>
              <a:sym typeface="Avenir"/>
            </a:endParaRPr>
          </a:p>
        </p:txBody>
      </p:sp>
      <p:cxnSp>
        <p:nvCxnSpPr>
          <p:cNvPr id="17" name="Google Shape;17;p3"/>
          <p:cNvCxnSpPr/>
          <p:nvPr/>
        </p:nvCxnSpPr>
        <p:spPr>
          <a:xfrm>
            <a:off x="457200" y="2935462"/>
            <a:ext cx="8229600" cy="0"/>
          </a:xfrm>
          <a:prstGeom prst="straightConnector1">
            <a:avLst/>
          </a:prstGeom>
          <a:noFill/>
          <a:ln cap="flat" cmpd="sng" w="28575">
            <a:solidFill>
              <a:srgbClr val="FFFFFF"/>
            </a:solidFill>
            <a:prstDash val="solid"/>
            <a:miter lim="8000"/>
            <a:headEnd len="sm" w="sm" type="none"/>
            <a:tailEnd len="sm" w="sm" type="none"/>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Wide">
  <p:cSld name="Image Wide">
    <p:spTree>
      <p:nvGrpSpPr>
        <p:cNvPr id="103" name="Shape 103"/>
        <p:cNvGrpSpPr/>
        <p:nvPr/>
      </p:nvGrpSpPr>
      <p:grpSpPr>
        <a:xfrm>
          <a:off x="0" y="0"/>
          <a:ext cx="0" cy="0"/>
          <a:chOff x="0" y="0"/>
          <a:chExt cx="0" cy="0"/>
        </a:xfrm>
      </p:grpSpPr>
      <p:sp>
        <p:nvSpPr>
          <p:cNvPr id="104" name="Google Shape;104;p21"/>
          <p:cNvSpPr txBox="1"/>
          <p:nvPr>
            <p:ph type="title"/>
          </p:nvPr>
        </p:nvSpPr>
        <p:spPr>
          <a:xfrm>
            <a:off x="457200" y="514350"/>
            <a:ext cx="7543800" cy="629700"/>
          </a:xfrm>
          <a:prstGeom prst="rect">
            <a:avLst/>
          </a:prstGeom>
          <a:noFill/>
          <a:ln>
            <a:noFill/>
          </a:ln>
        </p:spPr>
        <p:txBody>
          <a:bodyPr anchorCtr="0" anchor="t" bIns="34275" lIns="34275" spcFirstLastPara="1" rIns="34275" wrap="square" tIns="34275">
            <a:noAutofit/>
          </a:bodyPr>
          <a:lstStyle>
            <a:lvl1pPr lvl="0" rtl="0" algn="l">
              <a:lnSpc>
                <a:spcPct val="100000"/>
              </a:lnSpc>
              <a:spcBef>
                <a:spcPts val="0"/>
              </a:spcBef>
              <a:spcAft>
                <a:spcPts val="0"/>
              </a:spcAft>
              <a:buClr>
                <a:schemeClr val="accent1"/>
              </a:buClr>
              <a:buSzPts val="2800"/>
              <a:buFont typeface="Bitter"/>
              <a:buNone/>
              <a:defRPr b="0" i="0">
                <a:latin typeface="Bitter"/>
                <a:ea typeface="Bitter"/>
                <a:cs typeface="Bitter"/>
                <a:sym typeface="Bitter"/>
              </a:defRPr>
            </a:lvl1pPr>
            <a:lvl2pPr lvl="1" rtl="0" algn="l">
              <a:lnSpc>
                <a:spcPct val="100000"/>
              </a:lnSpc>
              <a:spcBef>
                <a:spcPts val="0"/>
              </a:spcBef>
              <a:spcAft>
                <a:spcPts val="0"/>
              </a:spcAft>
              <a:buClr>
                <a:schemeClr val="accent1"/>
              </a:buClr>
              <a:buSzPts val="1400"/>
              <a:buNone/>
              <a:defRPr/>
            </a:lvl2pPr>
            <a:lvl3pPr lvl="2" rtl="0" algn="l">
              <a:lnSpc>
                <a:spcPct val="100000"/>
              </a:lnSpc>
              <a:spcBef>
                <a:spcPts val="0"/>
              </a:spcBef>
              <a:spcAft>
                <a:spcPts val="0"/>
              </a:spcAft>
              <a:buClr>
                <a:schemeClr val="accent1"/>
              </a:buClr>
              <a:buSzPts val="1400"/>
              <a:buNone/>
              <a:defRPr/>
            </a:lvl3pPr>
            <a:lvl4pPr lvl="3" rtl="0" algn="l">
              <a:lnSpc>
                <a:spcPct val="100000"/>
              </a:lnSpc>
              <a:spcBef>
                <a:spcPts val="0"/>
              </a:spcBef>
              <a:spcAft>
                <a:spcPts val="0"/>
              </a:spcAft>
              <a:buClr>
                <a:schemeClr val="accent1"/>
              </a:buClr>
              <a:buSzPts val="1400"/>
              <a:buNone/>
              <a:defRPr/>
            </a:lvl4pPr>
            <a:lvl5pPr lvl="4" rtl="0" algn="l">
              <a:lnSpc>
                <a:spcPct val="100000"/>
              </a:lnSpc>
              <a:spcBef>
                <a:spcPts val="0"/>
              </a:spcBef>
              <a:spcAft>
                <a:spcPts val="0"/>
              </a:spcAft>
              <a:buClr>
                <a:schemeClr val="accent1"/>
              </a:buClr>
              <a:buSzPts val="1400"/>
              <a:buNone/>
              <a:defRPr/>
            </a:lvl5pPr>
            <a:lvl6pPr lvl="5" rtl="0" algn="l">
              <a:lnSpc>
                <a:spcPct val="100000"/>
              </a:lnSpc>
              <a:spcBef>
                <a:spcPts val="0"/>
              </a:spcBef>
              <a:spcAft>
                <a:spcPts val="0"/>
              </a:spcAft>
              <a:buClr>
                <a:schemeClr val="accent1"/>
              </a:buClr>
              <a:buSzPts val="1400"/>
              <a:buNone/>
              <a:defRPr/>
            </a:lvl6pPr>
            <a:lvl7pPr lvl="6" rtl="0" algn="l">
              <a:lnSpc>
                <a:spcPct val="100000"/>
              </a:lnSpc>
              <a:spcBef>
                <a:spcPts val="0"/>
              </a:spcBef>
              <a:spcAft>
                <a:spcPts val="0"/>
              </a:spcAft>
              <a:buClr>
                <a:schemeClr val="accent1"/>
              </a:buClr>
              <a:buSzPts val="1400"/>
              <a:buNone/>
              <a:defRPr/>
            </a:lvl7pPr>
            <a:lvl8pPr lvl="7" rtl="0" algn="l">
              <a:lnSpc>
                <a:spcPct val="100000"/>
              </a:lnSpc>
              <a:spcBef>
                <a:spcPts val="0"/>
              </a:spcBef>
              <a:spcAft>
                <a:spcPts val="0"/>
              </a:spcAft>
              <a:buClr>
                <a:schemeClr val="accent1"/>
              </a:buClr>
              <a:buSzPts val="1400"/>
              <a:buNone/>
              <a:defRPr/>
            </a:lvl8pPr>
            <a:lvl9pPr lvl="8" rtl="0" algn="l">
              <a:lnSpc>
                <a:spcPct val="100000"/>
              </a:lnSpc>
              <a:spcBef>
                <a:spcPts val="0"/>
              </a:spcBef>
              <a:spcAft>
                <a:spcPts val="0"/>
              </a:spcAft>
              <a:buClr>
                <a:schemeClr val="accent1"/>
              </a:buClr>
              <a:buSzPts val="1400"/>
              <a:buNone/>
              <a:defRPr/>
            </a:lvl9pPr>
          </a:lstStyle>
          <a:p/>
        </p:txBody>
      </p:sp>
      <p:sp>
        <p:nvSpPr>
          <p:cNvPr id="105" name="Google Shape;105;p21"/>
          <p:cNvSpPr txBox="1"/>
          <p:nvPr>
            <p:ph idx="1" type="body"/>
          </p:nvPr>
        </p:nvSpPr>
        <p:spPr>
          <a:xfrm>
            <a:off x="0" y="1276351"/>
            <a:ext cx="9144000" cy="3352800"/>
          </a:xfrm>
          <a:prstGeom prst="rect">
            <a:avLst/>
          </a:prstGeom>
          <a:noFill/>
          <a:ln>
            <a:noFill/>
          </a:ln>
        </p:spPr>
        <p:txBody>
          <a:bodyPr anchorCtr="0" anchor="t" bIns="34275" lIns="34275" spcFirstLastPara="1" rIns="34275" wrap="square" tIns="34275">
            <a:noAutofit/>
          </a:bodyPr>
          <a:lstStyle>
            <a:lvl1pPr indent="-323850" lvl="0" marL="457200" rtl="0" algn="l">
              <a:lnSpc>
                <a:spcPct val="120000"/>
              </a:lnSpc>
              <a:spcBef>
                <a:spcPts val="600"/>
              </a:spcBef>
              <a:spcAft>
                <a:spcPts val="0"/>
              </a:spcAft>
              <a:buClr>
                <a:srgbClr val="454454"/>
              </a:buClr>
              <a:buSzPts val="1500"/>
              <a:buFont typeface="Arial"/>
              <a:buChar char="•"/>
              <a:defRPr sz="1500">
                <a:latin typeface="Source Sans Pro"/>
                <a:ea typeface="Source Sans Pro"/>
                <a:cs typeface="Source Sans Pro"/>
                <a:sym typeface="Source Sans Pro"/>
              </a:defRPr>
            </a:lvl1pPr>
            <a:lvl2pPr indent="-323850" lvl="1" marL="914400" rtl="0" algn="l">
              <a:lnSpc>
                <a:spcPct val="120000"/>
              </a:lnSpc>
              <a:spcBef>
                <a:spcPts val="600"/>
              </a:spcBef>
              <a:spcAft>
                <a:spcPts val="0"/>
              </a:spcAft>
              <a:buClr>
                <a:srgbClr val="454454"/>
              </a:buClr>
              <a:buSzPts val="1500"/>
              <a:buFont typeface="Arial"/>
              <a:buChar char="•"/>
              <a:defRPr sz="1500">
                <a:latin typeface="Source Sans Pro"/>
                <a:ea typeface="Source Sans Pro"/>
                <a:cs typeface="Source Sans Pro"/>
                <a:sym typeface="Source Sans Pro"/>
              </a:defRPr>
            </a:lvl2pPr>
            <a:lvl3pPr indent="-323850" lvl="2" marL="1371600" rtl="0" algn="l">
              <a:lnSpc>
                <a:spcPct val="120000"/>
              </a:lnSpc>
              <a:spcBef>
                <a:spcPts val="600"/>
              </a:spcBef>
              <a:spcAft>
                <a:spcPts val="0"/>
              </a:spcAft>
              <a:buClr>
                <a:srgbClr val="454454"/>
              </a:buClr>
              <a:buSzPts val="1500"/>
              <a:buFont typeface="Arial"/>
              <a:buChar char="•"/>
              <a:defRPr sz="1500">
                <a:latin typeface="Source Sans Pro"/>
                <a:ea typeface="Source Sans Pro"/>
                <a:cs typeface="Source Sans Pro"/>
                <a:sym typeface="Source Sans Pro"/>
              </a:defRPr>
            </a:lvl3pPr>
            <a:lvl4pPr indent="-323850" lvl="3" marL="1828800" rtl="0" algn="l">
              <a:lnSpc>
                <a:spcPct val="120000"/>
              </a:lnSpc>
              <a:spcBef>
                <a:spcPts val="600"/>
              </a:spcBef>
              <a:spcAft>
                <a:spcPts val="0"/>
              </a:spcAft>
              <a:buClr>
                <a:srgbClr val="454454"/>
              </a:buClr>
              <a:buSzPts val="1500"/>
              <a:buFont typeface="Arial"/>
              <a:buChar char="•"/>
              <a:defRPr sz="1500">
                <a:latin typeface="Source Sans Pro"/>
                <a:ea typeface="Source Sans Pro"/>
                <a:cs typeface="Source Sans Pro"/>
                <a:sym typeface="Source Sans Pro"/>
              </a:defRPr>
            </a:lvl4pPr>
            <a:lvl5pPr indent="-323850" lvl="4" marL="2286000" rtl="0" algn="l">
              <a:lnSpc>
                <a:spcPct val="120000"/>
              </a:lnSpc>
              <a:spcBef>
                <a:spcPts val="600"/>
              </a:spcBef>
              <a:spcAft>
                <a:spcPts val="0"/>
              </a:spcAft>
              <a:buClr>
                <a:srgbClr val="454454"/>
              </a:buClr>
              <a:buSzPts val="1500"/>
              <a:buFont typeface="Arial"/>
              <a:buChar char="•"/>
              <a:defRPr sz="1500">
                <a:latin typeface="Source Sans Pro"/>
                <a:ea typeface="Source Sans Pro"/>
                <a:cs typeface="Source Sans Pro"/>
                <a:sym typeface="Source Sans Pro"/>
              </a:defRPr>
            </a:lvl5pPr>
            <a:lvl6pPr indent="-317500" lvl="5" marL="2743200" rtl="0" algn="l">
              <a:lnSpc>
                <a:spcPct val="120000"/>
              </a:lnSpc>
              <a:spcBef>
                <a:spcPts val="600"/>
              </a:spcBef>
              <a:spcAft>
                <a:spcPts val="0"/>
              </a:spcAft>
              <a:buClr>
                <a:srgbClr val="454454"/>
              </a:buClr>
              <a:buSzPts val="1400"/>
              <a:buChar char="•"/>
              <a:defRPr/>
            </a:lvl6pPr>
            <a:lvl7pPr indent="-317500" lvl="6" marL="3200400" rtl="0" algn="l">
              <a:lnSpc>
                <a:spcPct val="120000"/>
              </a:lnSpc>
              <a:spcBef>
                <a:spcPts val="600"/>
              </a:spcBef>
              <a:spcAft>
                <a:spcPts val="0"/>
              </a:spcAft>
              <a:buClr>
                <a:srgbClr val="454454"/>
              </a:buClr>
              <a:buSzPts val="1400"/>
              <a:buChar char="•"/>
              <a:defRPr/>
            </a:lvl7pPr>
            <a:lvl8pPr indent="-317500" lvl="7" marL="3657600" rtl="0" algn="l">
              <a:lnSpc>
                <a:spcPct val="120000"/>
              </a:lnSpc>
              <a:spcBef>
                <a:spcPts val="600"/>
              </a:spcBef>
              <a:spcAft>
                <a:spcPts val="0"/>
              </a:spcAft>
              <a:buClr>
                <a:srgbClr val="454454"/>
              </a:buClr>
              <a:buSzPts val="1400"/>
              <a:buChar char="•"/>
              <a:defRPr/>
            </a:lvl8pPr>
            <a:lvl9pPr indent="-317500" lvl="8" marL="4114800" rtl="0" algn="l">
              <a:lnSpc>
                <a:spcPct val="120000"/>
              </a:lnSpc>
              <a:spcBef>
                <a:spcPts val="600"/>
              </a:spcBef>
              <a:spcAft>
                <a:spcPts val="0"/>
              </a:spcAft>
              <a:buClr>
                <a:srgbClr val="454454"/>
              </a:buClr>
              <a:buSzPts val="1400"/>
              <a:buChar char="•"/>
              <a:defRPr/>
            </a:lvl9pPr>
          </a:lstStyle>
          <a:p/>
        </p:txBody>
      </p:sp>
      <p:sp>
        <p:nvSpPr>
          <p:cNvPr id="106" name="Google Shape;106;p21"/>
          <p:cNvSpPr txBox="1"/>
          <p:nvPr>
            <p:ph idx="12" type="sldNum"/>
          </p:nvPr>
        </p:nvSpPr>
        <p:spPr>
          <a:xfrm>
            <a:off x="8480496" y="4800311"/>
            <a:ext cx="206400" cy="207600"/>
          </a:xfrm>
          <a:prstGeom prst="rect">
            <a:avLst/>
          </a:prstGeom>
          <a:noFill/>
          <a:ln>
            <a:noFill/>
          </a:ln>
        </p:spPr>
        <p:txBody>
          <a:bodyPr anchorCtr="0" anchor="ctr" bIns="34275" lIns="34275" spcFirstLastPara="1" rIns="34275" wrap="square" tIns="34275">
            <a:noAutofit/>
          </a:bodyPr>
          <a:lstStyle>
            <a:lvl1pPr indent="0" lvl="0" marL="0" rtl="0" algn="r">
              <a:spcBef>
                <a:spcPts val="0"/>
              </a:spcBef>
              <a:buNone/>
              <a:defRPr sz="900">
                <a:solidFill>
                  <a:srgbClr val="7F8EA3"/>
                </a:solidFill>
                <a:latin typeface="Avenir"/>
                <a:ea typeface="Avenir"/>
                <a:cs typeface="Avenir"/>
                <a:sym typeface="Avenir"/>
              </a:defRPr>
            </a:lvl1pPr>
            <a:lvl2pPr indent="0" lvl="1" marL="0" rtl="0" algn="r">
              <a:spcBef>
                <a:spcPts val="0"/>
              </a:spcBef>
              <a:buNone/>
              <a:defRPr sz="900">
                <a:solidFill>
                  <a:srgbClr val="7F8EA3"/>
                </a:solidFill>
                <a:latin typeface="Avenir"/>
                <a:ea typeface="Avenir"/>
                <a:cs typeface="Avenir"/>
                <a:sym typeface="Avenir"/>
              </a:defRPr>
            </a:lvl2pPr>
            <a:lvl3pPr indent="0" lvl="2" marL="0" rtl="0" algn="r">
              <a:spcBef>
                <a:spcPts val="0"/>
              </a:spcBef>
              <a:buNone/>
              <a:defRPr sz="900">
                <a:solidFill>
                  <a:srgbClr val="7F8EA3"/>
                </a:solidFill>
                <a:latin typeface="Avenir"/>
                <a:ea typeface="Avenir"/>
                <a:cs typeface="Avenir"/>
                <a:sym typeface="Avenir"/>
              </a:defRPr>
            </a:lvl3pPr>
            <a:lvl4pPr indent="0" lvl="3" marL="0" rtl="0" algn="r">
              <a:spcBef>
                <a:spcPts val="0"/>
              </a:spcBef>
              <a:buNone/>
              <a:defRPr sz="900">
                <a:solidFill>
                  <a:srgbClr val="7F8EA3"/>
                </a:solidFill>
                <a:latin typeface="Avenir"/>
                <a:ea typeface="Avenir"/>
                <a:cs typeface="Avenir"/>
                <a:sym typeface="Avenir"/>
              </a:defRPr>
            </a:lvl4pPr>
            <a:lvl5pPr indent="0" lvl="4" marL="0" rtl="0" algn="r">
              <a:spcBef>
                <a:spcPts val="0"/>
              </a:spcBef>
              <a:buNone/>
              <a:defRPr sz="900">
                <a:solidFill>
                  <a:srgbClr val="7F8EA3"/>
                </a:solidFill>
                <a:latin typeface="Avenir"/>
                <a:ea typeface="Avenir"/>
                <a:cs typeface="Avenir"/>
                <a:sym typeface="Avenir"/>
              </a:defRPr>
            </a:lvl5pPr>
            <a:lvl6pPr indent="0" lvl="5" marL="0" rtl="0" algn="r">
              <a:spcBef>
                <a:spcPts val="0"/>
              </a:spcBef>
              <a:buNone/>
              <a:defRPr sz="900">
                <a:solidFill>
                  <a:srgbClr val="7F8EA3"/>
                </a:solidFill>
                <a:latin typeface="Avenir"/>
                <a:ea typeface="Avenir"/>
                <a:cs typeface="Avenir"/>
                <a:sym typeface="Avenir"/>
              </a:defRPr>
            </a:lvl6pPr>
            <a:lvl7pPr indent="0" lvl="6" marL="0" rtl="0" algn="r">
              <a:spcBef>
                <a:spcPts val="0"/>
              </a:spcBef>
              <a:buNone/>
              <a:defRPr sz="900">
                <a:solidFill>
                  <a:srgbClr val="7F8EA3"/>
                </a:solidFill>
                <a:latin typeface="Avenir"/>
                <a:ea typeface="Avenir"/>
                <a:cs typeface="Avenir"/>
                <a:sym typeface="Avenir"/>
              </a:defRPr>
            </a:lvl7pPr>
            <a:lvl8pPr indent="0" lvl="7" marL="0" rtl="0" algn="r">
              <a:spcBef>
                <a:spcPts val="0"/>
              </a:spcBef>
              <a:buNone/>
              <a:defRPr sz="900">
                <a:solidFill>
                  <a:srgbClr val="7F8EA3"/>
                </a:solidFill>
                <a:latin typeface="Avenir"/>
                <a:ea typeface="Avenir"/>
                <a:cs typeface="Avenir"/>
                <a:sym typeface="Avenir"/>
              </a:defRPr>
            </a:lvl8pPr>
            <a:lvl9pPr indent="0" lvl="8" marL="0" rtl="0" algn="r">
              <a:spcBef>
                <a:spcPts val="0"/>
              </a:spcBef>
              <a:buNone/>
              <a:defRPr sz="900">
                <a:solidFill>
                  <a:srgbClr val="7F8EA3"/>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
              <a:t>‹#›</a:t>
            </a:fld>
            <a:endParaRPr/>
          </a:p>
        </p:txBody>
      </p:sp>
      <p:sp>
        <p:nvSpPr>
          <p:cNvPr id="107" name="Google Shape;107;p21"/>
          <p:cNvSpPr txBox="1"/>
          <p:nvPr>
            <p:ph idx="2" type="body"/>
          </p:nvPr>
        </p:nvSpPr>
        <p:spPr>
          <a:xfrm>
            <a:off x="457200" y="247650"/>
            <a:ext cx="7543800" cy="266700"/>
          </a:xfrm>
          <a:prstGeom prst="rect">
            <a:avLst/>
          </a:prstGeom>
          <a:noFill/>
          <a:ln>
            <a:noFill/>
          </a:ln>
        </p:spPr>
        <p:txBody>
          <a:bodyPr anchorCtr="0" anchor="t" bIns="34275" lIns="34275" spcFirstLastPara="1" rIns="34275" wrap="square" tIns="34275">
            <a:noAutofit/>
          </a:bodyPr>
          <a:lstStyle>
            <a:lvl1pPr indent="-228600" lvl="0" marL="457200" rtl="0" algn="l">
              <a:lnSpc>
                <a:spcPct val="120000"/>
              </a:lnSpc>
              <a:spcBef>
                <a:spcPts val="600"/>
              </a:spcBef>
              <a:spcAft>
                <a:spcPts val="0"/>
              </a:spcAft>
              <a:buClr>
                <a:srgbClr val="454454"/>
              </a:buClr>
              <a:buSzPts val="2800"/>
              <a:buFont typeface="Source Sans Pro"/>
              <a:buNone/>
              <a:defRPr>
                <a:latin typeface="Source Sans Pro"/>
                <a:ea typeface="Source Sans Pro"/>
                <a:cs typeface="Source Sans Pro"/>
                <a:sym typeface="Source Sans Pro"/>
              </a:defRPr>
            </a:lvl1pPr>
            <a:lvl2pPr indent="-228600" lvl="1" marL="914400" rtl="0" algn="l">
              <a:lnSpc>
                <a:spcPct val="120000"/>
              </a:lnSpc>
              <a:spcBef>
                <a:spcPts val="600"/>
              </a:spcBef>
              <a:spcAft>
                <a:spcPts val="0"/>
              </a:spcAft>
              <a:buClr>
                <a:srgbClr val="454454"/>
              </a:buClr>
              <a:buSzPts val="1400"/>
              <a:buNone/>
              <a:defRPr/>
            </a:lvl2pPr>
            <a:lvl3pPr indent="-228600" lvl="2" marL="1371600" rtl="0" algn="l">
              <a:lnSpc>
                <a:spcPct val="120000"/>
              </a:lnSpc>
              <a:spcBef>
                <a:spcPts val="600"/>
              </a:spcBef>
              <a:spcAft>
                <a:spcPts val="0"/>
              </a:spcAft>
              <a:buClr>
                <a:srgbClr val="454454"/>
              </a:buClr>
              <a:buSzPts val="1400"/>
              <a:buNone/>
              <a:defRPr/>
            </a:lvl3pPr>
            <a:lvl4pPr indent="-228600" lvl="3" marL="1828800" rtl="0" algn="l">
              <a:lnSpc>
                <a:spcPct val="120000"/>
              </a:lnSpc>
              <a:spcBef>
                <a:spcPts val="600"/>
              </a:spcBef>
              <a:spcAft>
                <a:spcPts val="0"/>
              </a:spcAft>
              <a:buClr>
                <a:srgbClr val="454454"/>
              </a:buClr>
              <a:buSzPts val="1400"/>
              <a:buNone/>
              <a:defRPr/>
            </a:lvl4pPr>
            <a:lvl5pPr indent="-228600" lvl="4" marL="2286000" rtl="0" algn="l">
              <a:lnSpc>
                <a:spcPct val="120000"/>
              </a:lnSpc>
              <a:spcBef>
                <a:spcPts val="600"/>
              </a:spcBef>
              <a:spcAft>
                <a:spcPts val="0"/>
              </a:spcAft>
              <a:buClr>
                <a:srgbClr val="454454"/>
              </a:buClr>
              <a:buSzPts val="1400"/>
              <a:buNone/>
              <a:defRPr/>
            </a:lvl5pPr>
            <a:lvl6pPr indent="-317500" lvl="5" marL="2743200" rtl="0" algn="l">
              <a:lnSpc>
                <a:spcPct val="120000"/>
              </a:lnSpc>
              <a:spcBef>
                <a:spcPts val="600"/>
              </a:spcBef>
              <a:spcAft>
                <a:spcPts val="0"/>
              </a:spcAft>
              <a:buClr>
                <a:srgbClr val="454454"/>
              </a:buClr>
              <a:buSzPts val="1400"/>
              <a:buChar char="•"/>
              <a:defRPr/>
            </a:lvl6pPr>
            <a:lvl7pPr indent="-317500" lvl="6" marL="3200400" rtl="0" algn="l">
              <a:lnSpc>
                <a:spcPct val="120000"/>
              </a:lnSpc>
              <a:spcBef>
                <a:spcPts val="600"/>
              </a:spcBef>
              <a:spcAft>
                <a:spcPts val="0"/>
              </a:spcAft>
              <a:buClr>
                <a:srgbClr val="454454"/>
              </a:buClr>
              <a:buSzPts val="1400"/>
              <a:buChar char="•"/>
              <a:defRPr/>
            </a:lvl7pPr>
            <a:lvl8pPr indent="-317500" lvl="7" marL="3657600" rtl="0" algn="l">
              <a:lnSpc>
                <a:spcPct val="120000"/>
              </a:lnSpc>
              <a:spcBef>
                <a:spcPts val="600"/>
              </a:spcBef>
              <a:spcAft>
                <a:spcPts val="0"/>
              </a:spcAft>
              <a:buClr>
                <a:srgbClr val="454454"/>
              </a:buClr>
              <a:buSzPts val="1400"/>
              <a:buChar char="•"/>
              <a:defRPr/>
            </a:lvl8pPr>
            <a:lvl9pPr indent="-317500" lvl="8" marL="4114800" rtl="0" algn="l">
              <a:lnSpc>
                <a:spcPct val="120000"/>
              </a:lnSpc>
              <a:spcBef>
                <a:spcPts val="600"/>
              </a:spcBef>
              <a:spcAft>
                <a:spcPts val="0"/>
              </a:spcAft>
              <a:buClr>
                <a:srgbClr val="454454"/>
              </a:buClr>
              <a:buSzPts val="1400"/>
              <a:buChar char="•"/>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Wide dark">
  <p:cSld name="Image Wide dark">
    <p:bg>
      <p:bgPr>
        <a:solidFill>
          <a:schemeClr val="accent1"/>
        </a:solidFill>
      </p:bgPr>
    </p:bg>
    <p:spTree>
      <p:nvGrpSpPr>
        <p:cNvPr id="108" name="Shape 108"/>
        <p:cNvGrpSpPr/>
        <p:nvPr/>
      </p:nvGrpSpPr>
      <p:grpSpPr>
        <a:xfrm>
          <a:off x="0" y="0"/>
          <a:ext cx="0" cy="0"/>
          <a:chOff x="0" y="0"/>
          <a:chExt cx="0" cy="0"/>
        </a:xfrm>
      </p:grpSpPr>
      <p:sp>
        <p:nvSpPr>
          <p:cNvPr id="109" name="Google Shape;109;p22"/>
          <p:cNvSpPr txBox="1"/>
          <p:nvPr>
            <p:ph type="title"/>
          </p:nvPr>
        </p:nvSpPr>
        <p:spPr>
          <a:xfrm>
            <a:off x="457200" y="514350"/>
            <a:ext cx="7543800" cy="629700"/>
          </a:xfrm>
          <a:prstGeom prst="rect">
            <a:avLst/>
          </a:prstGeom>
          <a:noFill/>
          <a:ln>
            <a:noFill/>
          </a:ln>
        </p:spPr>
        <p:txBody>
          <a:bodyPr anchorCtr="0" anchor="t" bIns="34275" lIns="34275" spcFirstLastPara="1" rIns="34275" wrap="square" tIns="34275">
            <a:noAutofit/>
          </a:bodyPr>
          <a:lstStyle>
            <a:lvl1pPr lvl="0" rtl="0" algn="l">
              <a:lnSpc>
                <a:spcPct val="100000"/>
              </a:lnSpc>
              <a:spcBef>
                <a:spcPts val="0"/>
              </a:spcBef>
              <a:spcAft>
                <a:spcPts val="0"/>
              </a:spcAft>
              <a:buClr>
                <a:srgbClr val="FFFFFF"/>
              </a:buClr>
              <a:buSzPts val="2800"/>
              <a:buFont typeface="Bitter"/>
              <a:buNone/>
              <a:defRPr>
                <a:solidFill>
                  <a:srgbClr val="FFFFFF"/>
                </a:solidFill>
                <a:latin typeface="Bitter"/>
                <a:ea typeface="Bitter"/>
                <a:cs typeface="Bitter"/>
                <a:sym typeface="Bitter"/>
              </a:defRPr>
            </a:lvl1pPr>
            <a:lvl2pPr lvl="1" rtl="0" algn="l">
              <a:lnSpc>
                <a:spcPct val="100000"/>
              </a:lnSpc>
              <a:spcBef>
                <a:spcPts val="0"/>
              </a:spcBef>
              <a:spcAft>
                <a:spcPts val="0"/>
              </a:spcAft>
              <a:buClr>
                <a:schemeClr val="accent1"/>
              </a:buClr>
              <a:buSzPts val="1400"/>
              <a:buNone/>
              <a:defRPr/>
            </a:lvl2pPr>
            <a:lvl3pPr lvl="2" rtl="0" algn="l">
              <a:lnSpc>
                <a:spcPct val="100000"/>
              </a:lnSpc>
              <a:spcBef>
                <a:spcPts val="0"/>
              </a:spcBef>
              <a:spcAft>
                <a:spcPts val="0"/>
              </a:spcAft>
              <a:buClr>
                <a:schemeClr val="accent1"/>
              </a:buClr>
              <a:buSzPts val="1400"/>
              <a:buNone/>
              <a:defRPr/>
            </a:lvl3pPr>
            <a:lvl4pPr lvl="3" rtl="0" algn="l">
              <a:lnSpc>
                <a:spcPct val="100000"/>
              </a:lnSpc>
              <a:spcBef>
                <a:spcPts val="0"/>
              </a:spcBef>
              <a:spcAft>
                <a:spcPts val="0"/>
              </a:spcAft>
              <a:buClr>
                <a:schemeClr val="accent1"/>
              </a:buClr>
              <a:buSzPts val="1400"/>
              <a:buNone/>
              <a:defRPr/>
            </a:lvl4pPr>
            <a:lvl5pPr lvl="4" rtl="0" algn="l">
              <a:lnSpc>
                <a:spcPct val="100000"/>
              </a:lnSpc>
              <a:spcBef>
                <a:spcPts val="0"/>
              </a:spcBef>
              <a:spcAft>
                <a:spcPts val="0"/>
              </a:spcAft>
              <a:buClr>
                <a:schemeClr val="accent1"/>
              </a:buClr>
              <a:buSzPts val="1400"/>
              <a:buNone/>
              <a:defRPr/>
            </a:lvl5pPr>
            <a:lvl6pPr lvl="5" rtl="0" algn="l">
              <a:lnSpc>
                <a:spcPct val="100000"/>
              </a:lnSpc>
              <a:spcBef>
                <a:spcPts val="0"/>
              </a:spcBef>
              <a:spcAft>
                <a:spcPts val="0"/>
              </a:spcAft>
              <a:buClr>
                <a:schemeClr val="accent1"/>
              </a:buClr>
              <a:buSzPts val="1400"/>
              <a:buNone/>
              <a:defRPr/>
            </a:lvl6pPr>
            <a:lvl7pPr lvl="6" rtl="0" algn="l">
              <a:lnSpc>
                <a:spcPct val="100000"/>
              </a:lnSpc>
              <a:spcBef>
                <a:spcPts val="0"/>
              </a:spcBef>
              <a:spcAft>
                <a:spcPts val="0"/>
              </a:spcAft>
              <a:buClr>
                <a:schemeClr val="accent1"/>
              </a:buClr>
              <a:buSzPts val="1400"/>
              <a:buNone/>
              <a:defRPr/>
            </a:lvl7pPr>
            <a:lvl8pPr lvl="7" rtl="0" algn="l">
              <a:lnSpc>
                <a:spcPct val="100000"/>
              </a:lnSpc>
              <a:spcBef>
                <a:spcPts val="0"/>
              </a:spcBef>
              <a:spcAft>
                <a:spcPts val="0"/>
              </a:spcAft>
              <a:buClr>
                <a:schemeClr val="accent1"/>
              </a:buClr>
              <a:buSzPts val="1400"/>
              <a:buNone/>
              <a:defRPr/>
            </a:lvl8pPr>
            <a:lvl9pPr lvl="8" rtl="0" algn="l">
              <a:lnSpc>
                <a:spcPct val="100000"/>
              </a:lnSpc>
              <a:spcBef>
                <a:spcPts val="0"/>
              </a:spcBef>
              <a:spcAft>
                <a:spcPts val="0"/>
              </a:spcAft>
              <a:buClr>
                <a:schemeClr val="accent1"/>
              </a:buClr>
              <a:buSzPts val="1400"/>
              <a:buNone/>
              <a:defRPr/>
            </a:lvl9pPr>
          </a:lstStyle>
          <a:p/>
        </p:txBody>
      </p:sp>
      <p:sp>
        <p:nvSpPr>
          <p:cNvPr id="110" name="Google Shape;110;p22"/>
          <p:cNvSpPr txBox="1"/>
          <p:nvPr>
            <p:ph idx="1" type="body"/>
          </p:nvPr>
        </p:nvSpPr>
        <p:spPr>
          <a:xfrm>
            <a:off x="0" y="1276351"/>
            <a:ext cx="9144000" cy="3352800"/>
          </a:xfrm>
          <a:prstGeom prst="rect">
            <a:avLst/>
          </a:prstGeom>
          <a:noFill/>
          <a:ln>
            <a:noFill/>
          </a:ln>
        </p:spPr>
        <p:txBody>
          <a:bodyPr anchorCtr="0" anchor="t" bIns="34275" lIns="34275" spcFirstLastPara="1" rIns="34275" wrap="square" tIns="34275">
            <a:noAutofit/>
          </a:bodyPr>
          <a:lstStyle>
            <a:lvl1pPr indent="-323850" lvl="0" marL="457200" rtl="0" algn="l">
              <a:lnSpc>
                <a:spcPct val="120000"/>
              </a:lnSpc>
              <a:spcBef>
                <a:spcPts val="600"/>
              </a:spcBef>
              <a:spcAft>
                <a:spcPts val="0"/>
              </a:spcAft>
              <a:buClr>
                <a:srgbClr val="FFFFFF"/>
              </a:buClr>
              <a:buSzPts val="1500"/>
              <a:buFont typeface="Arial"/>
              <a:buChar char="•"/>
              <a:defRPr sz="1500">
                <a:solidFill>
                  <a:srgbClr val="FFFFFF"/>
                </a:solidFill>
                <a:latin typeface="Source Sans Pro"/>
                <a:ea typeface="Source Sans Pro"/>
                <a:cs typeface="Source Sans Pro"/>
                <a:sym typeface="Source Sans Pro"/>
              </a:defRPr>
            </a:lvl1pPr>
            <a:lvl2pPr indent="-323850" lvl="1" marL="914400" rtl="0" algn="l">
              <a:lnSpc>
                <a:spcPct val="120000"/>
              </a:lnSpc>
              <a:spcBef>
                <a:spcPts val="600"/>
              </a:spcBef>
              <a:spcAft>
                <a:spcPts val="0"/>
              </a:spcAft>
              <a:buClr>
                <a:srgbClr val="FFFFFF"/>
              </a:buClr>
              <a:buSzPts val="1500"/>
              <a:buFont typeface="Arial"/>
              <a:buChar char="•"/>
              <a:defRPr sz="1500">
                <a:solidFill>
                  <a:srgbClr val="FFFFFF"/>
                </a:solidFill>
                <a:latin typeface="Source Sans Pro"/>
                <a:ea typeface="Source Sans Pro"/>
                <a:cs typeface="Source Sans Pro"/>
                <a:sym typeface="Source Sans Pro"/>
              </a:defRPr>
            </a:lvl2pPr>
            <a:lvl3pPr indent="-323850" lvl="2" marL="1371600" rtl="0" algn="l">
              <a:lnSpc>
                <a:spcPct val="120000"/>
              </a:lnSpc>
              <a:spcBef>
                <a:spcPts val="600"/>
              </a:spcBef>
              <a:spcAft>
                <a:spcPts val="0"/>
              </a:spcAft>
              <a:buClr>
                <a:srgbClr val="FFFFFF"/>
              </a:buClr>
              <a:buSzPts val="1500"/>
              <a:buFont typeface="Arial"/>
              <a:buChar char="•"/>
              <a:defRPr sz="1500">
                <a:solidFill>
                  <a:srgbClr val="FFFFFF"/>
                </a:solidFill>
                <a:latin typeface="Source Sans Pro"/>
                <a:ea typeface="Source Sans Pro"/>
                <a:cs typeface="Source Sans Pro"/>
                <a:sym typeface="Source Sans Pro"/>
              </a:defRPr>
            </a:lvl3pPr>
            <a:lvl4pPr indent="-323850" lvl="3" marL="1828800" rtl="0" algn="l">
              <a:lnSpc>
                <a:spcPct val="120000"/>
              </a:lnSpc>
              <a:spcBef>
                <a:spcPts val="600"/>
              </a:spcBef>
              <a:spcAft>
                <a:spcPts val="0"/>
              </a:spcAft>
              <a:buClr>
                <a:srgbClr val="FFFFFF"/>
              </a:buClr>
              <a:buSzPts val="1500"/>
              <a:buFont typeface="Arial"/>
              <a:buChar char="•"/>
              <a:defRPr sz="1500">
                <a:solidFill>
                  <a:srgbClr val="FFFFFF"/>
                </a:solidFill>
                <a:latin typeface="Source Sans Pro"/>
                <a:ea typeface="Source Sans Pro"/>
                <a:cs typeface="Source Sans Pro"/>
                <a:sym typeface="Source Sans Pro"/>
              </a:defRPr>
            </a:lvl4pPr>
            <a:lvl5pPr indent="-323850" lvl="4" marL="2286000" rtl="0" algn="l">
              <a:lnSpc>
                <a:spcPct val="120000"/>
              </a:lnSpc>
              <a:spcBef>
                <a:spcPts val="600"/>
              </a:spcBef>
              <a:spcAft>
                <a:spcPts val="0"/>
              </a:spcAft>
              <a:buClr>
                <a:srgbClr val="FFFFFF"/>
              </a:buClr>
              <a:buSzPts val="1500"/>
              <a:buFont typeface="Arial"/>
              <a:buChar char="•"/>
              <a:defRPr sz="1500">
                <a:solidFill>
                  <a:srgbClr val="FFFFFF"/>
                </a:solidFill>
                <a:latin typeface="Source Sans Pro"/>
                <a:ea typeface="Source Sans Pro"/>
                <a:cs typeface="Source Sans Pro"/>
                <a:sym typeface="Source Sans Pro"/>
              </a:defRPr>
            </a:lvl5pPr>
            <a:lvl6pPr indent="-317500" lvl="5" marL="2743200" rtl="0" algn="l">
              <a:lnSpc>
                <a:spcPct val="120000"/>
              </a:lnSpc>
              <a:spcBef>
                <a:spcPts val="600"/>
              </a:spcBef>
              <a:spcAft>
                <a:spcPts val="0"/>
              </a:spcAft>
              <a:buClr>
                <a:srgbClr val="454454"/>
              </a:buClr>
              <a:buSzPts val="1400"/>
              <a:buChar char="•"/>
              <a:defRPr/>
            </a:lvl6pPr>
            <a:lvl7pPr indent="-317500" lvl="6" marL="3200400" rtl="0" algn="l">
              <a:lnSpc>
                <a:spcPct val="120000"/>
              </a:lnSpc>
              <a:spcBef>
                <a:spcPts val="600"/>
              </a:spcBef>
              <a:spcAft>
                <a:spcPts val="0"/>
              </a:spcAft>
              <a:buClr>
                <a:srgbClr val="454454"/>
              </a:buClr>
              <a:buSzPts val="1400"/>
              <a:buChar char="•"/>
              <a:defRPr/>
            </a:lvl7pPr>
            <a:lvl8pPr indent="-317500" lvl="7" marL="3657600" rtl="0" algn="l">
              <a:lnSpc>
                <a:spcPct val="120000"/>
              </a:lnSpc>
              <a:spcBef>
                <a:spcPts val="600"/>
              </a:spcBef>
              <a:spcAft>
                <a:spcPts val="0"/>
              </a:spcAft>
              <a:buClr>
                <a:srgbClr val="454454"/>
              </a:buClr>
              <a:buSzPts val="1400"/>
              <a:buChar char="•"/>
              <a:defRPr/>
            </a:lvl8pPr>
            <a:lvl9pPr indent="-317500" lvl="8" marL="4114800" rtl="0" algn="l">
              <a:lnSpc>
                <a:spcPct val="120000"/>
              </a:lnSpc>
              <a:spcBef>
                <a:spcPts val="600"/>
              </a:spcBef>
              <a:spcAft>
                <a:spcPts val="0"/>
              </a:spcAft>
              <a:buClr>
                <a:srgbClr val="454454"/>
              </a:buClr>
              <a:buSzPts val="1400"/>
              <a:buChar char="•"/>
              <a:defRPr/>
            </a:lvl9pPr>
          </a:lstStyle>
          <a:p/>
        </p:txBody>
      </p:sp>
      <p:sp>
        <p:nvSpPr>
          <p:cNvPr id="111" name="Google Shape;111;p22"/>
          <p:cNvSpPr txBox="1"/>
          <p:nvPr>
            <p:ph idx="12" type="sldNum"/>
          </p:nvPr>
        </p:nvSpPr>
        <p:spPr>
          <a:xfrm>
            <a:off x="8480496" y="4800311"/>
            <a:ext cx="206400" cy="207600"/>
          </a:xfrm>
          <a:prstGeom prst="rect">
            <a:avLst/>
          </a:prstGeom>
          <a:noFill/>
          <a:ln>
            <a:noFill/>
          </a:ln>
        </p:spPr>
        <p:txBody>
          <a:bodyPr anchorCtr="0" anchor="ctr" bIns="34275" lIns="34275" spcFirstLastPara="1" rIns="34275" wrap="square" tIns="34275">
            <a:noAutofit/>
          </a:bodyPr>
          <a:lstStyle>
            <a:lvl1pPr indent="0" lvl="0" marL="0" rtl="0" algn="r">
              <a:spcBef>
                <a:spcPts val="0"/>
              </a:spcBef>
              <a:buNone/>
              <a:defRPr>
                <a:solidFill>
                  <a:srgbClr val="89BDE8"/>
                </a:solidFill>
              </a:defRPr>
            </a:lvl1pPr>
            <a:lvl2pPr indent="0" lvl="1" marL="0" rtl="0" algn="r">
              <a:spcBef>
                <a:spcPts val="0"/>
              </a:spcBef>
              <a:buNone/>
              <a:defRPr>
                <a:solidFill>
                  <a:srgbClr val="89BDE8"/>
                </a:solidFill>
              </a:defRPr>
            </a:lvl2pPr>
            <a:lvl3pPr indent="0" lvl="2" marL="0" rtl="0" algn="r">
              <a:spcBef>
                <a:spcPts val="0"/>
              </a:spcBef>
              <a:buNone/>
              <a:defRPr>
                <a:solidFill>
                  <a:srgbClr val="89BDE8"/>
                </a:solidFill>
              </a:defRPr>
            </a:lvl3pPr>
            <a:lvl4pPr indent="0" lvl="3" marL="0" rtl="0" algn="r">
              <a:spcBef>
                <a:spcPts val="0"/>
              </a:spcBef>
              <a:buNone/>
              <a:defRPr>
                <a:solidFill>
                  <a:srgbClr val="89BDE8"/>
                </a:solidFill>
              </a:defRPr>
            </a:lvl4pPr>
            <a:lvl5pPr indent="0" lvl="4" marL="0" rtl="0" algn="r">
              <a:spcBef>
                <a:spcPts val="0"/>
              </a:spcBef>
              <a:buNone/>
              <a:defRPr>
                <a:solidFill>
                  <a:srgbClr val="89BDE8"/>
                </a:solidFill>
              </a:defRPr>
            </a:lvl5pPr>
            <a:lvl6pPr indent="0" lvl="5" marL="0" rtl="0" algn="r">
              <a:spcBef>
                <a:spcPts val="0"/>
              </a:spcBef>
              <a:buNone/>
              <a:defRPr>
                <a:solidFill>
                  <a:srgbClr val="89BDE8"/>
                </a:solidFill>
              </a:defRPr>
            </a:lvl6pPr>
            <a:lvl7pPr indent="0" lvl="6" marL="0" rtl="0" algn="r">
              <a:spcBef>
                <a:spcPts val="0"/>
              </a:spcBef>
              <a:buNone/>
              <a:defRPr>
                <a:solidFill>
                  <a:srgbClr val="89BDE8"/>
                </a:solidFill>
              </a:defRPr>
            </a:lvl7pPr>
            <a:lvl8pPr indent="0" lvl="7" marL="0" rtl="0" algn="r">
              <a:spcBef>
                <a:spcPts val="0"/>
              </a:spcBef>
              <a:buNone/>
              <a:defRPr>
                <a:solidFill>
                  <a:srgbClr val="89BDE8"/>
                </a:solidFill>
              </a:defRPr>
            </a:lvl8pPr>
            <a:lvl9pPr indent="0" lvl="8" marL="0" rtl="0" algn="r">
              <a:spcBef>
                <a:spcPts val="0"/>
              </a:spcBef>
              <a:buNone/>
              <a:defRPr>
                <a:solidFill>
                  <a:srgbClr val="89BDE8"/>
                </a:solidFill>
              </a:defRPr>
            </a:lvl9pPr>
          </a:lstStyle>
          <a:p>
            <a:pPr indent="0" lvl="0" marL="0" rtl="0" algn="r">
              <a:spcBef>
                <a:spcPts val="0"/>
              </a:spcBef>
              <a:spcAft>
                <a:spcPts val="0"/>
              </a:spcAft>
              <a:buNone/>
            </a:pPr>
            <a:fld id="{00000000-1234-1234-1234-123412341234}" type="slidenum">
              <a:rPr lang="en"/>
              <a:t>‹#›</a:t>
            </a:fld>
            <a:endParaRPr b="0" i="0" sz="900" u="none" cap="none" strike="noStrike">
              <a:latin typeface="Avenir"/>
              <a:ea typeface="Avenir"/>
              <a:cs typeface="Avenir"/>
              <a:sym typeface="Avenir"/>
            </a:endParaRPr>
          </a:p>
        </p:txBody>
      </p:sp>
      <p:sp>
        <p:nvSpPr>
          <p:cNvPr id="112" name="Google Shape;112;p22"/>
          <p:cNvSpPr txBox="1"/>
          <p:nvPr>
            <p:ph idx="2" type="body"/>
          </p:nvPr>
        </p:nvSpPr>
        <p:spPr>
          <a:xfrm>
            <a:off x="457200" y="247650"/>
            <a:ext cx="7543800" cy="266700"/>
          </a:xfrm>
          <a:prstGeom prst="rect">
            <a:avLst/>
          </a:prstGeom>
          <a:noFill/>
          <a:ln>
            <a:noFill/>
          </a:ln>
        </p:spPr>
        <p:txBody>
          <a:bodyPr anchorCtr="0" anchor="t" bIns="34275" lIns="34275" spcFirstLastPara="1" rIns="34275" wrap="square" tIns="34275">
            <a:noAutofit/>
          </a:bodyPr>
          <a:lstStyle>
            <a:lvl1pPr indent="-228600" lvl="0" marL="457200" rtl="0" algn="l">
              <a:lnSpc>
                <a:spcPct val="120000"/>
              </a:lnSpc>
              <a:spcBef>
                <a:spcPts val="600"/>
              </a:spcBef>
              <a:spcAft>
                <a:spcPts val="0"/>
              </a:spcAft>
              <a:buClr>
                <a:srgbClr val="454454"/>
              </a:buClr>
              <a:buSzPts val="2800"/>
              <a:buFont typeface="Source Sans Pro"/>
              <a:buNone/>
              <a:defRPr>
                <a:latin typeface="Source Sans Pro"/>
                <a:ea typeface="Source Sans Pro"/>
                <a:cs typeface="Source Sans Pro"/>
                <a:sym typeface="Source Sans Pro"/>
              </a:defRPr>
            </a:lvl1pPr>
            <a:lvl2pPr indent="-228600" lvl="1" marL="914400" rtl="0" algn="l">
              <a:lnSpc>
                <a:spcPct val="120000"/>
              </a:lnSpc>
              <a:spcBef>
                <a:spcPts val="600"/>
              </a:spcBef>
              <a:spcAft>
                <a:spcPts val="0"/>
              </a:spcAft>
              <a:buClr>
                <a:srgbClr val="454454"/>
              </a:buClr>
              <a:buSzPts val="1400"/>
              <a:buNone/>
              <a:defRPr/>
            </a:lvl2pPr>
            <a:lvl3pPr indent="-228600" lvl="2" marL="1371600" rtl="0" algn="l">
              <a:lnSpc>
                <a:spcPct val="120000"/>
              </a:lnSpc>
              <a:spcBef>
                <a:spcPts val="600"/>
              </a:spcBef>
              <a:spcAft>
                <a:spcPts val="0"/>
              </a:spcAft>
              <a:buClr>
                <a:srgbClr val="454454"/>
              </a:buClr>
              <a:buSzPts val="1400"/>
              <a:buNone/>
              <a:defRPr/>
            </a:lvl3pPr>
            <a:lvl4pPr indent="-228600" lvl="3" marL="1828800" rtl="0" algn="l">
              <a:lnSpc>
                <a:spcPct val="120000"/>
              </a:lnSpc>
              <a:spcBef>
                <a:spcPts val="600"/>
              </a:spcBef>
              <a:spcAft>
                <a:spcPts val="0"/>
              </a:spcAft>
              <a:buClr>
                <a:srgbClr val="454454"/>
              </a:buClr>
              <a:buSzPts val="1400"/>
              <a:buNone/>
              <a:defRPr/>
            </a:lvl4pPr>
            <a:lvl5pPr indent="-228600" lvl="4" marL="2286000" rtl="0" algn="l">
              <a:lnSpc>
                <a:spcPct val="120000"/>
              </a:lnSpc>
              <a:spcBef>
                <a:spcPts val="600"/>
              </a:spcBef>
              <a:spcAft>
                <a:spcPts val="0"/>
              </a:spcAft>
              <a:buClr>
                <a:srgbClr val="454454"/>
              </a:buClr>
              <a:buSzPts val="1400"/>
              <a:buNone/>
              <a:defRPr/>
            </a:lvl5pPr>
            <a:lvl6pPr indent="-317500" lvl="5" marL="2743200" rtl="0" algn="l">
              <a:lnSpc>
                <a:spcPct val="120000"/>
              </a:lnSpc>
              <a:spcBef>
                <a:spcPts val="600"/>
              </a:spcBef>
              <a:spcAft>
                <a:spcPts val="0"/>
              </a:spcAft>
              <a:buClr>
                <a:srgbClr val="454454"/>
              </a:buClr>
              <a:buSzPts val="1400"/>
              <a:buChar char="•"/>
              <a:defRPr/>
            </a:lvl6pPr>
            <a:lvl7pPr indent="-317500" lvl="6" marL="3200400" rtl="0" algn="l">
              <a:lnSpc>
                <a:spcPct val="120000"/>
              </a:lnSpc>
              <a:spcBef>
                <a:spcPts val="600"/>
              </a:spcBef>
              <a:spcAft>
                <a:spcPts val="0"/>
              </a:spcAft>
              <a:buClr>
                <a:srgbClr val="454454"/>
              </a:buClr>
              <a:buSzPts val="1400"/>
              <a:buChar char="•"/>
              <a:defRPr/>
            </a:lvl7pPr>
            <a:lvl8pPr indent="-317500" lvl="7" marL="3657600" rtl="0" algn="l">
              <a:lnSpc>
                <a:spcPct val="120000"/>
              </a:lnSpc>
              <a:spcBef>
                <a:spcPts val="600"/>
              </a:spcBef>
              <a:spcAft>
                <a:spcPts val="0"/>
              </a:spcAft>
              <a:buClr>
                <a:srgbClr val="454454"/>
              </a:buClr>
              <a:buSzPts val="1400"/>
              <a:buChar char="•"/>
              <a:defRPr/>
            </a:lvl8pPr>
            <a:lvl9pPr indent="-317500" lvl="8" marL="4114800" rtl="0" algn="l">
              <a:lnSpc>
                <a:spcPct val="120000"/>
              </a:lnSpc>
              <a:spcBef>
                <a:spcPts val="600"/>
              </a:spcBef>
              <a:spcAft>
                <a:spcPts val="0"/>
              </a:spcAft>
              <a:buClr>
                <a:srgbClr val="454454"/>
              </a:buClr>
              <a:buSzPts val="1400"/>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Split 2/3">
  <p:cSld name="1_Split 2/3">
    <p:spTree>
      <p:nvGrpSpPr>
        <p:cNvPr id="113" name="Shape 113"/>
        <p:cNvGrpSpPr/>
        <p:nvPr/>
      </p:nvGrpSpPr>
      <p:grpSpPr>
        <a:xfrm>
          <a:off x="0" y="0"/>
          <a:ext cx="0" cy="0"/>
          <a:chOff x="0" y="0"/>
          <a:chExt cx="0" cy="0"/>
        </a:xfrm>
      </p:grpSpPr>
      <p:sp>
        <p:nvSpPr>
          <p:cNvPr id="114" name="Google Shape;114;p23"/>
          <p:cNvSpPr/>
          <p:nvPr/>
        </p:nvSpPr>
        <p:spPr>
          <a:xfrm>
            <a:off x="5791200" y="0"/>
            <a:ext cx="3352800" cy="5143500"/>
          </a:xfrm>
          <a:prstGeom prst="rect">
            <a:avLst/>
          </a:prstGeom>
          <a:solidFill>
            <a:schemeClr val="accent1"/>
          </a:solidFill>
          <a:ln>
            <a:noFill/>
          </a:ln>
        </p:spPr>
        <p:txBody>
          <a:bodyPr anchorCtr="0" anchor="ctr" bIns="34275" lIns="45725" spcFirstLastPara="1" rIns="45725" wrap="square" tIns="34275">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5" name="Google Shape;115;p23"/>
          <p:cNvSpPr txBox="1"/>
          <p:nvPr>
            <p:ph type="title"/>
          </p:nvPr>
        </p:nvSpPr>
        <p:spPr>
          <a:xfrm>
            <a:off x="457202" y="514352"/>
            <a:ext cx="4994700" cy="647700"/>
          </a:xfrm>
          <a:prstGeom prst="rect">
            <a:avLst/>
          </a:prstGeom>
          <a:noFill/>
          <a:ln>
            <a:noFill/>
          </a:ln>
        </p:spPr>
        <p:txBody>
          <a:bodyPr anchorCtr="0" anchor="t" bIns="34275" lIns="34275" spcFirstLastPara="1" rIns="34275" wrap="square" tIns="34275">
            <a:noAutofit/>
          </a:bodyPr>
          <a:lstStyle>
            <a:lvl1pPr lvl="0" rtl="0" algn="l">
              <a:lnSpc>
                <a:spcPct val="100000"/>
              </a:lnSpc>
              <a:spcBef>
                <a:spcPts val="0"/>
              </a:spcBef>
              <a:spcAft>
                <a:spcPts val="0"/>
              </a:spcAft>
              <a:buClr>
                <a:schemeClr val="accent1"/>
              </a:buClr>
              <a:buSzPts val="2800"/>
              <a:buFont typeface="Bitter"/>
              <a:buNone/>
              <a:defRPr>
                <a:latin typeface="Bitter"/>
                <a:ea typeface="Bitter"/>
                <a:cs typeface="Bitter"/>
                <a:sym typeface="Bitter"/>
              </a:defRPr>
            </a:lvl1pPr>
            <a:lvl2pPr lvl="1" rtl="0" algn="l">
              <a:lnSpc>
                <a:spcPct val="100000"/>
              </a:lnSpc>
              <a:spcBef>
                <a:spcPts val="0"/>
              </a:spcBef>
              <a:spcAft>
                <a:spcPts val="0"/>
              </a:spcAft>
              <a:buClr>
                <a:schemeClr val="accent1"/>
              </a:buClr>
              <a:buSzPts val="1400"/>
              <a:buNone/>
              <a:defRPr/>
            </a:lvl2pPr>
            <a:lvl3pPr lvl="2" rtl="0" algn="l">
              <a:lnSpc>
                <a:spcPct val="100000"/>
              </a:lnSpc>
              <a:spcBef>
                <a:spcPts val="0"/>
              </a:spcBef>
              <a:spcAft>
                <a:spcPts val="0"/>
              </a:spcAft>
              <a:buClr>
                <a:schemeClr val="accent1"/>
              </a:buClr>
              <a:buSzPts val="1400"/>
              <a:buNone/>
              <a:defRPr/>
            </a:lvl3pPr>
            <a:lvl4pPr lvl="3" rtl="0" algn="l">
              <a:lnSpc>
                <a:spcPct val="100000"/>
              </a:lnSpc>
              <a:spcBef>
                <a:spcPts val="0"/>
              </a:spcBef>
              <a:spcAft>
                <a:spcPts val="0"/>
              </a:spcAft>
              <a:buClr>
                <a:schemeClr val="accent1"/>
              </a:buClr>
              <a:buSzPts val="1400"/>
              <a:buNone/>
              <a:defRPr/>
            </a:lvl4pPr>
            <a:lvl5pPr lvl="4" rtl="0" algn="l">
              <a:lnSpc>
                <a:spcPct val="100000"/>
              </a:lnSpc>
              <a:spcBef>
                <a:spcPts val="0"/>
              </a:spcBef>
              <a:spcAft>
                <a:spcPts val="0"/>
              </a:spcAft>
              <a:buClr>
                <a:schemeClr val="accent1"/>
              </a:buClr>
              <a:buSzPts val="1400"/>
              <a:buNone/>
              <a:defRPr/>
            </a:lvl5pPr>
            <a:lvl6pPr lvl="5" rtl="0" algn="l">
              <a:lnSpc>
                <a:spcPct val="100000"/>
              </a:lnSpc>
              <a:spcBef>
                <a:spcPts val="0"/>
              </a:spcBef>
              <a:spcAft>
                <a:spcPts val="0"/>
              </a:spcAft>
              <a:buClr>
                <a:schemeClr val="accent1"/>
              </a:buClr>
              <a:buSzPts val="1400"/>
              <a:buNone/>
              <a:defRPr/>
            </a:lvl6pPr>
            <a:lvl7pPr lvl="6" rtl="0" algn="l">
              <a:lnSpc>
                <a:spcPct val="100000"/>
              </a:lnSpc>
              <a:spcBef>
                <a:spcPts val="0"/>
              </a:spcBef>
              <a:spcAft>
                <a:spcPts val="0"/>
              </a:spcAft>
              <a:buClr>
                <a:schemeClr val="accent1"/>
              </a:buClr>
              <a:buSzPts val="1400"/>
              <a:buNone/>
              <a:defRPr/>
            </a:lvl7pPr>
            <a:lvl8pPr lvl="7" rtl="0" algn="l">
              <a:lnSpc>
                <a:spcPct val="100000"/>
              </a:lnSpc>
              <a:spcBef>
                <a:spcPts val="0"/>
              </a:spcBef>
              <a:spcAft>
                <a:spcPts val="0"/>
              </a:spcAft>
              <a:buClr>
                <a:schemeClr val="accent1"/>
              </a:buClr>
              <a:buSzPts val="1400"/>
              <a:buNone/>
              <a:defRPr/>
            </a:lvl8pPr>
            <a:lvl9pPr lvl="8" rtl="0" algn="l">
              <a:lnSpc>
                <a:spcPct val="100000"/>
              </a:lnSpc>
              <a:spcBef>
                <a:spcPts val="0"/>
              </a:spcBef>
              <a:spcAft>
                <a:spcPts val="0"/>
              </a:spcAft>
              <a:buClr>
                <a:schemeClr val="accent1"/>
              </a:buClr>
              <a:buSzPts val="1400"/>
              <a:buNone/>
              <a:defRPr/>
            </a:lvl9pPr>
          </a:lstStyle>
          <a:p/>
        </p:txBody>
      </p:sp>
      <p:sp>
        <p:nvSpPr>
          <p:cNvPr id="116" name="Google Shape;116;p23"/>
          <p:cNvSpPr txBox="1"/>
          <p:nvPr>
            <p:ph idx="12" type="sldNum"/>
          </p:nvPr>
        </p:nvSpPr>
        <p:spPr>
          <a:xfrm>
            <a:off x="8480496" y="4800311"/>
            <a:ext cx="206400" cy="207600"/>
          </a:xfrm>
          <a:prstGeom prst="rect">
            <a:avLst/>
          </a:prstGeom>
          <a:noFill/>
          <a:ln>
            <a:noFill/>
          </a:ln>
        </p:spPr>
        <p:txBody>
          <a:bodyPr anchorCtr="0" anchor="ctr" bIns="34275" lIns="34275" spcFirstLastPara="1" rIns="34275" wrap="square" tIns="34275">
            <a:noAutofit/>
          </a:bodyPr>
          <a:lstStyle>
            <a:lvl1pPr indent="0" lvl="0" marL="0" rtl="0" algn="r">
              <a:spcBef>
                <a:spcPts val="0"/>
              </a:spcBef>
              <a:buNone/>
              <a:defRPr>
                <a:solidFill>
                  <a:srgbClr val="89BDE8"/>
                </a:solidFill>
              </a:defRPr>
            </a:lvl1pPr>
            <a:lvl2pPr indent="0" lvl="1" marL="0" rtl="0" algn="r">
              <a:spcBef>
                <a:spcPts val="0"/>
              </a:spcBef>
              <a:buNone/>
              <a:defRPr>
                <a:solidFill>
                  <a:srgbClr val="89BDE8"/>
                </a:solidFill>
              </a:defRPr>
            </a:lvl2pPr>
            <a:lvl3pPr indent="0" lvl="2" marL="0" rtl="0" algn="r">
              <a:spcBef>
                <a:spcPts val="0"/>
              </a:spcBef>
              <a:buNone/>
              <a:defRPr>
                <a:solidFill>
                  <a:srgbClr val="89BDE8"/>
                </a:solidFill>
              </a:defRPr>
            </a:lvl3pPr>
            <a:lvl4pPr indent="0" lvl="3" marL="0" rtl="0" algn="r">
              <a:spcBef>
                <a:spcPts val="0"/>
              </a:spcBef>
              <a:buNone/>
              <a:defRPr>
                <a:solidFill>
                  <a:srgbClr val="89BDE8"/>
                </a:solidFill>
              </a:defRPr>
            </a:lvl4pPr>
            <a:lvl5pPr indent="0" lvl="4" marL="0" rtl="0" algn="r">
              <a:spcBef>
                <a:spcPts val="0"/>
              </a:spcBef>
              <a:buNone/>
              <a:defRPr>
                <a:solidFill>
                  <a:srgbClr val="89BDE8"/>
                </a:solidFill>
              </a:defRPr>
            </a:lvl5pPr>
            <a:lvl6pPr indent="0" lvl="5" marL="0" rtl="0" algn="r">
              <a:spcBef>
                <a:spcPts val="0"/>
              </a:spcBef>
              <a:buNone/>
              <a:defRPr>
                <a:solidFill>
                  <a:srgbClr val="89BDE8"/>
                </a:solidFill>
              </a:defRPr>
            </a:lvl6pPr>
            <a:lvl7pPr indent="0" lvl="6" marL="0" rtl="0" algn="r">
              <a:spcBef>
                <a:spcPts val="0"/>
              </a:spcBef>
              <a:buNone/>
              <a:defRPr>
                <a:solidFill>
                  <a:srgbClr val="89BDE8"/>
                </a:solidFill>
              </a:defRPr>
            </a:lvl7pPr>
            <a:lvl8pPr indent="0" lvl="7" marL="0" rtl="0" algn="r">
              <a:spcBef>
                <a:spcPts val="0"/>
              </a:spcBef>
              <a:buNone/>
              <a:defRPr>
                <a:solidFill>
                  <a:srgbClr val="89BDE8"/>
                </a:solidFill>
              </a:defRPr>
            </a:lvl8pPr>
            <a:lvl9pPr indent="0" lvl="8" marL="0" rtl="0" algn="r">
              <a:spcBef>
                <a:spcPts val="0"/>
              </a:spcBef>
              <a:buNone/>
              <a:defRPr>
                <a:solidFill>
                  <a:srgbClr val="89BDE8"/>
                </a:solidFill>
              </a:defRPr>
            </a:lvl9pPr>
          </a:lstStyle>
          <a:p>
            <a:pPr indent="0" lvl="0" marL="0" rtl="0" algn="r">
              <a:spcBef>
                <a:spcPts val="0"/>
              </a:spcBef>
              <a:spcAft>
                <a:spcPts val="0"/>
              </a:spcAft>
              <a:buNone/>
            </a:pPr>
            <a:fld id="{00000000-1234-1234-1234-123412341234}" type="slidenum">
              <a:rPr lang="en"/>
              <a:t>‹#›</a:t>
            </a:fld>
            <a:endParaRPr b="0" i="0" sz="900" u="none" cap="none" strike="noStrike">
              <a:latin typeface="Avenir"/>
              <a:ea typeface="Avenir"/>
              <a:cs typeface="Avenir"/>
              <a:sym typeface="Avenir"/>
            </a:endParaRPr>
          </a:p>
        </p:txBody>
      </p:sp>
      <p:sp>
        <p:nvSpPr>
          <p:cNvPr id="117" name="Google Shape;117;p23"/>
          <p:cNvSpPr txBox="1"/>
          <p:nvPr>
            <p:ph idx="1" type="body"/>
          </p:nvPr>
        </p:nvSpPr>
        <p:spPr>
          <a:xfrm>
            <a:off x="457201" y="1276350"/>
            <a:ext cx="4994700" cy="3352800"/>
          </a:xfrm>
          <a:prstGeom prst="rect">
            <a:avLst/>
          </a:prstGeom>
          <a:noFill/>
          <a:ln>
            <a:noFill/>
          </a:ln>
        </p:spPr>
        <p:txBody>
          <a:bodyPr anchorCtr="0" anchor="t" bIns="34275" lIns="34275" spcFirstLastPara="1" rIns="34275" wrap="square" tIns="34275">
            <a:noAutofit/>
          </a:bodyPr>
          <a:lstStyle>
            <a:lvl1pPr indent="-323850" lvl="0" marL="457200" rtl="0" algn="l">
              <a:lnSpc>
                <a:spcPct val="120000"/>
              </a:lnSpc>
              <a:spcBef>
                <a:spcPts val="600"/>
              </a:spcBef>
              <a:spcAft>
                <a:spcPts val="0"/>
              </a:spcAft>
              <a:buClr>
                <a:srgbClr val="454454"/>
              </a:buClr>
              <a:buSzPts val="1500"/>
              <a:buFont typeface="Arial"/>
              <a:buChar char="•"/>
              <a:defRPr sz="1500">
                <a:latin typeface="Source Sans Pro"/>
                <a:ea typeface="Source Sans Pro"/>
                <a:cs typeface="Source Sans Pro"/>
                <a:sym typeface="Source Sans Pro"/>
              </a:defRPr>
            </a:lvl1pPr>
            <a:lvl2pPr indent="-323850" lvl="1" marL="914400" rtl="0" algn="l">
              <a:lnSpc>
                <a:spcPct val="120000"/>
              </a:lnSpc>
              <a:spcBef>
                <a:spcPts val="600"/>
              </a:spcBef>
              <a:spcAft>
                <a:spcPts val="0"/>
              </a:spcAft>
              <a:buClr>
                <a:srgbClr val="454454"/>
              </a:buClr>
              <a:buSzPts val="1500"/>
              <a:buFont typeface="Arial"/>
              <a:buChar char="•"/>
              <a:defRPr sz="1500">
                <a:latin typeface="Source Sans Pro"/>
                <a:ea typeface="Source Sans Pro"/>
                <a:cs typeface="Source Sans Pro"/>
                <a:sym typeface="Source Sans Pro"/>
              </a:defRPr>
            </a:lvl2pPr>
            <a:lvl3pPr indent="-323850" lvl="2" marL="1371600" rtl="0" algn="l">
              <a:lnSpc>
                <a:spcPct val="120000"/>
              </a:lnSpc>
              <a:spcBef>
                <a:spcPts val="600"/>
              </a:spcBef>
              <a:spcAft>
                <a:spcPts val="0"/>
              </a:spcAft>
              <a:buClr>
                <a:srgbClr val="454454"/>
              </a:buClr>
              <a:buSzPts val="1500"/>
              <a:buFont typeface="Arial"/>
              <a:buChar char="•"/>
              <a:defRPr sz="1500">
                <a:latin typeface="Source Sans Pro"/>
                <a:ea typeface="Source Sans Pro"/>
                <a:cs typeface="Source Sans Pro"/>
                <a:sym typeface="Source Sans Pro"/>
              </a:defRPr>
            </a:lvl3pPr>
            <a:lvl4pPr indent="-323850" lvl="3" marL="1828800" rtl="0" algn="l">
              <a:lnSpc>
                <a:spcPct val="120000"/>
              </a:lnSpc>
              <a:spcBef>
                <a:spcPts val="600"/>
              </a:spcBef>
              <a:spcAft>
                <a:spcPts val="0"/>
              </a:spcAft>
              <a:buClr>
                <a:srgbClr val="454454"/>
              </a:buClr>
              <a:buSzPts val="1500"/>
              <a:buFont typeface="Arial"/>
              <a:buChar char="•"/>
              <a:defRPr sz="1500">
                <a:latin typeface="Source Sans Pro"/>
                <a:ea typeface="Source Sans Pro"/>
                <a:cs typeface="Source Sans Pro"/>
                <a:sym typeface="Source Sans Pro"/>
              </a:defRPr>
            </a:lvl4pPr>
            <a:lvl5pPr indent="-323850" lvl="4" marL="2286000" rtl="0" algn="l">
              <a:lnSpc>
                <a:spcPct val="120000"/>
              </a:lnSpc>
              <a:spcBef>
                <a:spcPts val="600"/>
              </a:spcBef>
              <a:spcAft>
                <a:spcPts val="0"/>
              </a:spcAft>
              <a:buClr>
                <a:srgbClr val="454454"/>
              </a:buClr>
              <a:buSzPts val="1500"/>
              <a:buFont typeface="Arial"/>
              <a:buChar char="•"/>
              <a:defRPr sz="1500">
                <a:latin typeface="Source Sans Pro"/>
                <a:ea typeface="Source Sans Pro"/>
                <a:cs typeface="Source Sans Pro"/>
                <a:sym typeface="Source Sans Pro"/>
              </a:defRPr>
            </a:lvl5pPr>
            <a:lvl6pPr indent="-317500" lvl="5" marL="2743200" rtl="0" algn="l">
              <a:lnSpc>
                <a:spcPct val="120000"/>
              </a:lnSpc>
              <a:spcBef>
                <a:spcPts val="600"/>
              </a:spcBef>
              <a:spcAft>
                <a:spcPts val="0"/>
              </a:spcAft>
              <a:buClr>
                <a:srgbClr val="454454"/>
              </a:buClr>
              <a:buSzPts val="1400"/>
              <a:buChar char="•"/>
              <a:defRPr/>
            </a:lvl6pPr>
            <a:lvl7pPr indent="-317500" lvl="6" marL="3200400" rtl="0" algn="l">
              <a:lnSpc>
                <a:spcPct val="120000"/>
              </a:lnSpc>
              <a:spcBef>
                <a:spcPts val="600"/>
              </a:spcBef>
              <a:spcAft>
                <a:spcPts val="0"/>
              </a:spcAft>
              <a:buClr>
                <a:srgbClr val="454454"/>
              </a:buClr>
              <a:buSzPts val="1400"/>
              <a:buChar char="•"/>
              <a:defRPr/>
            </a:lvl7pPr>
            <a:lvl8pPr indent="-317500" lvl="7" marL="3657600" rtl="0" algn="l">
              <a:lnSpc>
                <a:spcPct val="120000"/>
              </a:lnSpc>
              <a:spcBef>
                <a:spcPts val="600"/>
              </a:spcBef>
              <a:spcAft>
                <a:spcPts val="0"/>
              </a:spcAft>
              <a:buClr>
                <a:srgbClr val="454454"/>
              </a:buClr>
              <a:buSzPts val="1400"/>
              <a:buChar char="•"/>
              <a:defRPr/>
            </a:lvl8pPr>
            <a:lvl9pPr indent="-317500" lvl="8" marL="4114800" rtl="0" algn="l">
              <a:lnSpc>
                <a:spcPct val="120000"/>
              </a:lnSpc>
              <a:spcBef>
                <a:spcPts val="600"/>
              </a:spcBef>
              <a:spcAft>
                <a:spcPts val="0"/>
              </a:spcAft>
              <a:buClr>
                <a:srgbClr val="454454"/>
              </a:buClr>
              <a:buSzPts val="1400"/>
              <a:buChar char="•"/>
              <a:defRPr/>
            </a:lvl9pPr>
          </a:lstStyle>
          <a:p/>
        </p:txBody>
      </p:sp>
      <p:sp>
        <p:nvSpPr>
          <p:cNvPr id="118" name="Google Shape;118;p23"/>
          <p:cNvSpPr txBox="1"/>
          <p:nvPr>
            <p:ph idx="2" type="body"/>
          </p:nvPr>
        </p:nvSpPr>
        <p:spPr>
          <a:xfrm>
            <a:off x="457199" y="247650"/>
            <a:ext cx="4994700" cy="266700"/>
          </a:xfrm>
          <a:prstGeom prst="rect">
            <a:avLst/>
          </a:prstGeom>
          <a:noFill/>
          <a:ln>
            <a:noFill/>
          </a:ln>
        </p:spPr>
        <p:txBody>
          <a:bodyPr anchorCtr="0" anchor="t" bIns="34275" lIns="34275" spcFirstLastPara="1" rIns="34275" wrap="square" tIns="34275">
            <a:noAutofit/>
          </a:bodyPr>
          <a:lstStyle>
            <a:lvl1pPr indent="-228600" lvl="0" marL="457200" rtl="0" algn="l">
              <a:lnSpc>
                <a:spcPct val="120000"/>
              </a:lnSpc>
              <a:spcBef>
                <a:spcPts val="600"/>
              </a:spcBef>
              <a:spcAft>
                <a:spcPts val="0"/>
              </a:spcAft>
              <a:buClr>
                <a:srgbClr val="454454"/>
              </a:buClr>
              <a:buSzPts val="2800"/>
              <a:buFont typeface="Source Sans Pro"/>
              <a:buNone/>
              <a:defRPr>
                <a:latin typeface="Source Sans Pro"/>
                <a:ea typeface="Source Sans Pro"/>
                <a:cs typeface="Source Sans Pro"/>
                <a:sym typeface="Source Sans Pro"/>
              </a:defRPr>
            </a:lvl1pPr>
            <a:lvl2pPr indent="-228600" lvl="1" marL="914400" rtl="0" algn="l">
              <a:lnSpc>
                <a:spcPct val="120000"/>
              </a:lnSpc>
              <a:spcBef>
                <a:spcPts val="600"/>
              </a:spcBef>
              <a:spcAft>
                <a:spcPts val="0"/>
              </a:spcAft>
              <a:buClr>
                <a:srgbClr val="454454"/>
              </a:buClr>
              <a:buSzPts val="1400"/>
              <a:buNone/>
              <a:defRPr/>
            </a:lvl2pPr>
            <a:lvl3pPr indent="-228600" lvl="2" marL="1371600" rtl="0" algn="l">
              <a:lnSpc>
                <a:spcPct val="120000"/>
              </a:lnSpc>
              <a:spcBef>
                <a:spcPts val="600"/>
              </a:spcBef>
              <a:spcAft>
                <a:spcPts val="0"/>
              </a:spcAft>
              <a:buClr>
                <a:srgbClr val="454454"/>
              </a:buClr>
              <a:buSzPts val="1400"/>
              <a:buNone/>
              <a:defRPr/>
            </a:lvl3pPr>
            <a:lvl4pPr indent="-228600" lvl="3" marL="1828800" rtl="0" algn="l">
              <a:lnSpc>
                <a:spcPct val="120000"/>
              </a:lnSpc>
              <a:spcBef>
                <a:spcPts val="600"/>
              </a:spcBef>
              <a:spcAft>
                <a:spcPts val="0"/>
              </a:spcAft>
              <a:buClr>
                <a:srgbClr val="454454"/>
              </a:buClr>
              <a:buSzPts val="1400"/>
              <a:buNone/>
              <a:defRPr/>
            </a:lvl4pPr>
            <a:lvl5pPr indent="-228600" lvl="4" marL="2286000" rtl="0" algn="l">
              <a:lnSpc>
                <a:spcPct val="120000"/>
              </a:lnSpc>
              <a:spcBef>
                <a:spcPts val="600"/>
              </a:spcBef>
              <a:spcAft>
                <a:spcPts val="0"/>
              </a:spcAft>
              <a:buClr>
                <a:srgbClr val="454454"/>
              </a:buClr>
              <a:buSzPts val="1400"/>
              <a:buNone/>
              <a:defRPr/>
            </a:lvl5pPr>
            <a:lvl6pPr indent="-317500" lvl="5" marL="2743200" rtl="0" algn="l">
              <a:lnSpc>
                <a:spcPct val="120000"/>
              </a:lnSpc>
              <a:spcBef>
                <a:spcPts val="600"/>
              </a:spcBef>
              <a:spcAft>
                <a:spcPts val="0"/>
              </a:spcAft>
              <a:buClr>
                <a:srgbClr val="454454"/>
              </a:buClr>
              <a:buSzPts val="1400"/>
              <a:buChar char="•"/>
              <a:defRPr/>
            </a:lvl6pPr>
            <a:lvl7pPr indent="-317500" lvl="6" marL="3200400" rtl="0" algn="l">
              <a:lnSpc>
                <a:spcPct val="120000"/>
              </a:lnSpc>
              <a:spcBef>
                <a:spcPts val="600"/>
              </a:spcBef>
              <a:spcAft>
                <a:spcPts val="0"/>
              </a:spcAft>
              <a:buClr>
                <a:srgbClr val="454454"/>
              </a:buClr>
              <a:buSzPts val="1400"/>
              <a:buChar char="•"/>
              <a:defRPr/>
            </a:lvl7pPr>
            <a:lvl8pPr indent="-317500" lvl="7" marL="3657600" rtl="0" algn="l">
              <a:lnSpc>
                <a:spcPct val="120000"/>
              </a:lnSpc>
              <a:spcBef>
                <a:spcPts val="600"/>
              </a:spcBef>
              <a:spcAft>
                <a:spcPts val="0"/>
              </a:spcAft>
              <a:buClr>
                <a:srgbClr val="454454"/>
              </a:buClr>
              <a:buSzPts val="1400"/>
              <a:buChar char="•"/>
              <a:defRPr/>
            </a:lvl8pPr>
            <a:lvl9pPr indent="-317500" lvl="8" marL="4114800" rtl="0" algn="l">
              <a:lnSpc>
                <a:spcPct val="120000"/>
              </a:lnSpc>
              <a:spcBef>
                <a:spcPts val="600"/>
              </a:spcBef>
              <a:spcAft>
                <a:spcPts val="0"/>
              </a:spcAft>
              <a:buClr>
                <a:srgbClr val="454454"/>
              </a:buClr>
              <a:buSzPts val="1400"/>
              <a:buChar char="•"/>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plit 1/2">
  <p:cSld name="Split 1/2">
    <p:spTree>
      <p:nvGrpSpPr>
        <p:cNvPr id="119" name="Shape 119"/>
        <p:cNvGrpSpPr/>
        <p:nvPr/>
      </p:nvGrpSpPr>
      <p:grpSpPr>
        <a:xfrm>
          <a:off x="0" y="0"/>
          <a:ext cx="0" cy="0"/>
          <a:chOff x="0" y="0"/>
          <a:chExt cx="0" cy="0"/>
        </a:xfrm>
      </p:grpSpPr>
      <p:sp>
        <p:nvSpPr>
          <p:cNvPr id="120" name="Google Shape;120;p24"/>
          <p:cNvSpPr/>
          <p:nvPr/>
        </p:nvSpPr>
        <p:spPr>
          <a:xfrm>
            <a:off x="4724400" y="0"/>
            <a:ext cx="4419600" cy="5143500"/>
          </a:xfrm>
          <a:prstGeom prst="rect">
            <a:avLst/>
          </a:prstGeom>
          <a:solidFill>
            <a:schemeClr val="accent1"/>
          </a:solidFill>
          <a:ln>
            <a:noFill/>
          </a:ln>
        </p:spPr>
        <p:txBody>
          <a:bodyPr anchorCtr="0" anchor="ctr" bIns="34275" lIns="45725" spcFirstLastPara="1" rIns="45725" wrap="square" tIns="34275">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1" name="Google Shape;121;p24"/>
          <p:cNvSpPr txBox="1"/>
          <p:nvPr>
            <p:ph type="title"/>
          </p:nvPr>
        </p:nvSpPr>
        <p:spPr>
          <a:xfrm>
            <a:off x="457202" y="514352"/>
            <a:ext cx="3962400" cy="647700"/>
          </a:xfrm>
          <a:prstGeom prst="rect">
            <a:avLst/>
          </a:prstGeom>
          <a:noFill/>
          <a:ln>
            <a:noFill/>
          </a:ln>
        </p:spPr>
        <p:txBody>
          <a:bodyPr anchorCtr="0" anchor="t" bIns="34275" lIns="34275" spcFirstLastPara="1" rIns="34275" wrap="square" tIns="34275">
            <a:noAutofit/>
          </a:bodyPr>
          <a:lstStyle>
            <a:lvl1pPr lvl="0" rtl="0" algn="l">
              <a:lnSpc>
                <a:spcPct val="100000"/>
              </a:lnSpc>
              <a:spcBef>
                <a:spcPts val="0"/>
              </a:spcBef>
              <a:spcAft>
                <a:spcPts val="0"/>
              </a:spcAft>
              <a:buClr>
                <a:schemeClr val="accent1"/>
              </a:buClr>
              <a:buSzPts val="2800"/>
              <a:buFont typeface="Bitter"/>
              <a:buNone/>
              <a:defRPr>
                <a:latin typeface="Bitter"/>
                <a:ea typeface="Bitter"/>
                <a:cs typeface="Bitter"/>
                <a:sym typeface="Bitter"/>
              </a:defRPr>
            </a:lvl1pPr>
            <a:lvl2pPr lvl="1" rtl="0" algn="l">
              <a:lnSpc>
                <a:spcPct val="100000"/>
              </a:lnSpc>
              <a:spcBef>
                <a:spcPts val="0"/>
              </a:spcBef>
              <a:spcAft>
                <a:spcPts val="0"/>
              </a:spcAft>
              <a:buClr>
                <a:schemeClr val="accent1"/>
              </a:buClr>
              <a:buSzPts val="1400"/>
              <a:buNone/>
              <a:defRPr/>
            </a:lvl2pPr>
            <a:lvl3pPr lvl="2" rtl="0" algn="l">
              <a:lnSpc>
                <a:spcPct val="100000"/>
              </a:lnSpc>
              <a:spcBef>
                <a:spcPts val="0"/>
              </a:spcBef>
              <a:spcAft>
                <a:spcPts val="0"/>
              </a:spcAft>
              <a:buClr>
                <a:schemeClr val="accent1"/>
              </a:buClr>
              <a:buSzPts val="1400"/>
              <a:buNone/>
              <a:defRPr/>
            </a:lvl3pPr>
            <a:lvl4pPr lvl="3" rtl="0" algn="l">
              <a:lnSpc>
                <a:spcPct val="100000"/>
              </a:lnSpc>
              <a:spcBef>
                <a:spcPts val="0"/>
              </a:spcBef>
              <a:spcAft>
                <a:spcPts val="0"/>
              </a:spcAft>
              <a:buClr>
                <a:schemeClr val="accent1"/>
              </a:buClr>
              <a:buSzPts val="1400"/>
              <a:buNone/>
              <a:defRPr/>
            </a:lvl4pPr>
            <a:lvl5pPr lvl="4" rtl="0" algn="l">
              <a:lnSpc>
                <a:spcPct val="100000"/>
              </a:lnSpc>
              <a:spcBef>
                <a:spcPts val="0"/>
              </a:spcBef>
              <a:spcAft>
                <a:spcPts val="0"/>
              </a:spcAft>
              <a:buClr>
                <a:schemeClr val="accent1"/>
              </a:buClr>
              <a:buSzPts val="1400"/>
              <a:buNone/>
              <a:defRPr/>
            </a:lvl5pPr>
            <a:lvl6pPr lvl="5" rtl="0" algn="l">
              <a:lnSpc>
                <a:spcPct val="100000"/>
              </a:lnSpc>
              <a:spcBef>
                <a:spcPts val="0"/>
              </a:spcBef>
              <a:spcAft>
                <a:spcPts val="0"/>
              </a:spcAft>
              <a:buClr>
                <a:schemeClr val="accent1"/>
              </a:buClr>
              <a:buSzPts val="1400"/>
              <a:buNone/>
              <a:defRPr/>
            </a:lvl6pPr>
            <a:lvl7pPr lvl="6" rtl="0" algn="l">
              <a:lnSpc>
                <a:spcPct val="100000"/>
              </a:lnSpc>
              <a:spcBef>
                <a:spcPts val="0"/>
              </a:spcBef>
              <a:spcAft>
                <a:spcPts val="0"/>
              </a:spcAft>
              <a:buClr>
                <a:schemeClr val="accent1"/>
              </a:buClr>
              <a:buSzPts val="1400"/>
              <a:buNone/>
              <a:defRPr/>
            </a:lvl7pPr>
            <a:lvl8pPr lvl="7" rtl="0" algn="l">
              <a:lnSpc>
                <a:spcPct val="100000"/>
              </a:lnSpc>
              <a:spcBef>
                <a:spcPts val="0"/>
              </a:spcBef>
              <a:spcAft>
                <a:spcPts val="0"/>
              </a:spcAft>
              <a:buClr>
                <a:schemeClr val="accent1"/>
              </a:buClr>
              <a:buSzPts val="1400"/>
              <a:buNone/>
              <a:defRPr/>
            </a:lvl8pPr>
            <a:lvl9pPr lvl="8" rtl="0" algn="l">
              <a:lnSpc>
                <a:spcPct val="100000"/>
              </a:lnSpc>
              <a:spcBef>
                <a:spcPts val="0"/>
              </a:spcBef>
              <a:spcAft>
                <a:spcPts val="0"/>
              </a:spcAft>
              <a:buClr>
                <a:schemeClr val="accent1"/>
              </a:buClr>
              <a:buSzPts val="1400"/>
              <a:buNone/>
              <a:defRPr/>
            </a:lvl9pPr>
          </a:lstStyle>
          <a:p/>
        </p:txBody>
      </p:sp>
      <p:sp>
        <p:nvSpPr>
          <p:cNvPr id="122" name="Google Shape;122;p24"/>
          <p:cNvSpPr txBox="1"/>
          <p:nvPr>
            <p:ph idx="12" type="sldNum"/>
          </p:nvPr>
        </p:nvSpPr>
        <p:spPr>
          <a:xfrm>
            <a:off x="8480496" y="4800311"/>
            <a:ext cx="206400" cy="207600"/>
          </a:xfrm>
          <a:prstGeom prst="rect">
            <a:avLst/>
          </a:prstGeom>
          <a:noFill/>
          <a:ln>
            <a:noFill/>
          </a:ln>
        </p:spPr>
        <p:txBody>
          <a:bodyPr anchorCtr="0" anchor="ctr" bIns="34275" lIns="34275" spcFirstLastPara="1" rIns="34275" wrap="square" tIns="34275">
            <a:noAutofit/>
          </a:bodyPr>
          <a:lstStyle>
            <a:lvl1pPr indent="0" lvl="0" marL="0" rtl="0" algn="r">
              <a:spcBef>
                <a:spcPts val="0"/>
              </a:spcBef>
              <a:buNone/>
              <a:defRPr>
                <a:solidFill>
                  <a:srgbClr val="89BDE8"/>
                </a:solidFill>
              </a:defRPr>
            </a:lvl1pPr>
            <a:lvl2pPr indent="0" lvl="1" marL="0" rtl="0" algn="r">
              <a:spcBef>
                <a:spcPts val="0"/>
              </a:spcBef>
              <a:buNone/>
              <a:defRPr>
                <a:solidFill>
                  <a:srgbClr val="89BDE8"/>
                </a:solidFill>
              </a:defRPr>
            </a:lvl2pPr>
            <a:lvl3pPr indent="0" lvl="2" marL="0" rtl="0" algn="r">
              <a:spcBef>
                <a:spcPts val="0"/>
              </a:spcBef>
              <a:buNone/>
              <a:defRPr>
                <a:solidFill>
                  <a:srgbClr val="89BDE8"/>
                </a:solidFill>
              </a:defRPr>
            </a:lvl3pPr>
            <a:lvl4pPr indent="0" lvl="3" marL="0" rtl="0" algn="r">
              <a:spcBef>
                <a:spcPts val="0"/>
              </a:spcBef>
              <a:buNone/>
              <a:defRPr>
                <a:solidFill>
                  <a:srgbClr val="89BDE8"/>
                </a:solidFill>
              </a:defRPr>
            </a:lvl4pPr>
            <a:lvl5pPr indent="0" lvl="4" marL="0" rtl="0" algn="r">
              <a:spcBef>
                <a:spcPts val="0"/>
              </a:spcBef>
              <a:buNone/>
              <a:defRPr>
                <a:solidFill>
                  <a:srgbClr val="89BDE8"/>
                </a:solidFill>
              </a:defRPr>
            </a:lvl5pPr>
            <a:lvl6pPr indent="0" lvl="5" marL="0" rtl="0" algn="r">
              <a:spcBef>
                <a:spcPts val="0"/>
              </a:spcBef>
              <a:buNone/>
              <a:defRPr>
                <a:solidFill>
                  <a:srgbClr val="89BDE8"/>
                </a:solidFill>
              </a:defRPr>
            </a:lvl6pPr>
            <a:lvl7pPr indent="0" lvl="6" marL="0" rtl="0" algn="r">
              <a:spcBef>
                <a:spcPts val="0"/>
              </a:spcBef>
              <a:buNone/>
              <a:defRPr>
                <a:solidFill>
                  <a:srgbClr val="89BDE8"/>
                </a:solidFill>
              </a:defRPr>
            </a:lvl7pPr>
            <a:lvl8pPr indent="0" lvl="7" marL="0" rtl="0" algn="r">
              <a:spcBef>
                <a:spcPts val="0"/>
              </a:spcBef>
              <a:buNone/>
              <a:defRPr>
                <a:solidFill>
                  <a:srgbClr val="89BDE8"/>
                </a:solidFill>
              </a:defRPr>
            </a:lvl8pPr>
            <a:lvl9pPr indent="0" lvl="8" marL="0" rtl="0" algn="r">
              <a:spcBef>
                <a:spcPts val="0"/>
              </a:spcBef>
              <a:buNone/>
              <a:defRPr>
                <a:solidFill>
                  <a:srgbClr val="89BDE8"/>
                </a:solidFill>
              </a:defRPr>
            </a:lvl9pPr>
          </a:lstStyle>
          <a:p>
            <a:pPr indent="0" lvl="0" marL="0" rtl="0" algn="r">
              <a:spcBef>
                <a:spcPts val="0"/>
              </a:spcBef>
              <a:spcAft>
                <a:spcPts val="0"/>
              </a:spcAft>
              <a:buNone/>
            </a:pPr>
            <a:fld id="{00000000-1234-1234-1234-123412341234}" type="slidenum">
              <a:rPr lang="en"/>
              <a:t>‹#›</a:t>
            </a:fld>
            <a:endParaRPr b="0" i="0" sz="900" u="none" cap="none" strike="noStrike">
              <a:latin typeface="Avenir"/>
              <a:ea typeface="Avenir"/>
              <a:cs typeface="Avenir"/>
              <a:sym typeface="Avenir"/>
            </a:endParaRPr>
          </a:p>
        </p:txBody>
      </p:sp>
      <p:sp>
        <p:nvSpPr>
          <p:cNvPr id="123" name="Google Shape;123;p24"/>
          <p:cNvSpPr txBox="1"/>
          <p:nvPr>
            <p:ph idx="1" type="body"/>
          </p:nvPr>
        </p:nvSpPr>
        <p:spPr>
          <a:xfrm>
            <a:off x="457200" y="1276350"/>
            <a:ext cx="3962400" cy="3352800"/>
          </a:xfrm>
          <a:prstGeom prst="rect">
            <a:avLst/>
          </a:prstGeom>
          <a:noFill/>
          <a:ln>
            <a:noFill/>
          </a:ln>
        </p:spPr>
        <p:txBody>
          <a:bodyPr anchorCtr="0" anchor="t" bIns="34275" lIns="34275" spcFirstLastPara="1" rIns="34275" wrap="square" tIns="34275">
            <a:noAutofit/>
          </a:bodyPr>
          <a:lstStyle>
            <a:lvl1pPr indent="-355600" lvl="0" marL="457200" rtl="0" algn="l">
              <a:lnSpc>
                <a:spcPct val="120000"/>
              </a:lnSpc>
              <a:spcBef>
                <a:spcPts val="600"/>
              </a:spcBef>
              <a:spcAft>
                <a:spcPts val="0"/>
              </a:spcAft>
              <a:buClr>
                <a:srgbClr val="454454"/>
              </a:buClr>
              <a:buSzPts val="2000"/>
              <a:buFont typeface="Arial"/>
              <a:buChar char="•"/>
              <a:defRPr sz="2000">
                <a:latin typeface="Source Sans Pro"/>
                <a:ea typeface="Source Sans Pro"/>
                <a:cs typeface="Source Sans Pro"/>
                <a:sym typeface="Source Sans Pro"/>
              </a:defRPr>
            </a:lvl1pPr>
            <a:lvl2pPr indent="-355600" lvl="1" marL="914400" rtl="0" algn="l">
              <a:lnSpc>
                <a:spcPct val="120000"/>
              </a:lnSpc>
              <a:spcBef>
                <a:spcPts val="600"/>
              </a:spcBef>
              <a:spcAft>
                <a:spcPts val="0"/>
              </a:spcAft>
              <a:buClr>
                <a:srgbClr val="454454"/>
              </a:buClr>
              <a:buSzPts val="2000"/>
              <a:buFont typeface="Arial"/>
              <a:buChar char="•"/>
              <a:defRPr sz="2000">
                <a:latin typeface="Source Sans Pro"/>
                <a:ea typeface="Source Sans Pro"/>
                <a:cs typeface="Source Sans Pro"/>
                <a:sym typeface="Source Sans Pro"/>
              </a:defRPr>
            </a:lvl2pPr>
            <a:lvl3pPr indent="-355600" lvl="2" marL="1371600" rtl="0" algn="l">
              <a:lnSpc>
                <a:spcPct val="120000"/>
              </a:lnSpc>
              <a:spcBef>
                <a:spcPts val="600"/>
              </a:spcBef>
              <a:spcAft>
                <a:spcPts val="0"/>
              </a:spcAft>
              <a:buClr>
                <a:srgbClr val="454454"/>
              </a:buClr>
              <a:buSzPts val="2000"/>
              <a:buFont typeface="Arial"/>
              <a:buChar char="•"/>
              <a:defRPr sz="2000">
                <a:latin typeface="Source Sans Pro"/>
                <a:ea typeface="Source Sans Pro"/>
                <a:cs typeface="Source Sans Pro"/>
                <a:sym typeface="Source Sans Pro"/>
              </a:defRPr>
            </a:lvl3pPr>
            <a:lvl4pPr indent="-355600" lvl="3" marL="1828800" rtl="0" algn="l">
              <a:lnSpc>
                <a:spcPct val="120000"/>
              </a:lnSpc>
              <a:spcBef>
                <a:spcPts val="600"/>
              </a:spcBef>
              <a:spcAft>
                <a:spcPts val="0"/>
              </a:spcAft>
              <a:buClr>
                <a:srgbClr val="454454"/>
              </a:buClr>
              <a:buSzPts val="2000"/>
              <a:buFont typeface="Arial"/>
              <a:buChar char="•"/>
              <a:defRPr sz="2000">
                <a:latin typeface="Source Sans Pro"/>
                <a:ea typeface="Source Sans Pro"/>
                <a:cs typeface="Source Sans Pro"/>
                <a:sym typeface="Source Sans Pro"/>
              </a:defRPr>
            </a:lvl4pPr>
            <a:lvl5pPr indent="-355600" lvl="4" marL="2286000" rtl="0" algn="l">
              <a:lnSpc>
                <a:spcPct val="120000"/>
              </a:lnSpc>
              <a:spcBef>
                <a:spcPts val="600"/>
              </a:spcBef>
              <a:spcAft>
                <a:spcPts val="0"/>
              </a:spcAft>
              <a:buClr>
                <a:srgbClr val="454454"/>
              </a:buClr>
              <a:buSzPts val="2000"/>
              <a:buFont typeface="Arial"/>
              <a:buChar char="•"/>
              <a:defRPr sz="2000">
                <a:latin typeface="Source Sans Pro"/>
                <a:ea typeface="Source Sans Pro"/>
                <a:cs typeface="Source Sans Pro"/>
                <a:sym typeface="Source Sans Pro"/>
              </a:defRPr>
            </a:lvl5pPr>
            <a:lvl6pPr indent="-317500" lvl="5" marL="2743200" rtl="0" algn="l">
              <a:lnSpc>
                <a:spcPct val="120000"/>
              </a:lnSpc>
              <a:spcBef>
                <a:spcPts val="600"/>
              </a:spcBef>
              <a:spcAft>
                <a:spcPts val="0"/>
              </a:spcAft>
              <a:buClr>
                <a:srgbClr val="454454"/>
              </a:buClr>
              <a:buSzPts val="1400"/>
              <a:buChar char="•"/>
              <a:defRPr/>
            </a:lvl6pPr>
            <a:lvl7pPr indent="-317500" lvl="6" marL="3200400" rtl="0" algn="l">
              <a:lnSpc>
                <a:spcPct val="120000"/>
              </a:lnSpc>
              <a:spcBef>
                <a:spcPts val="600"/>
              </a:spcBef>
              <a:spcAft>
                <a:spcPts val="0"/>
              </a:spcAft>
              <a:buClr>
                <a:srgbClr val="454454"/>
              </a:buClr>
              <a:buSzPts val="1400"/>
              <a:buChar char="•"/>
              <a:defRPr/>
            </a:lvl7pPr>
            <a:lvl8pPr indent="-317500" lvl="7" marL="3657600" rtl="0" algn="l">
              <a:lnSpc>
                <a:spcPct val="120000"/>
              </a:lnSpc>
              <a:spcBef>
                <a:spcPts val="600"/>
              </a:spcBef>
              <a:spcAft>
                <a:spcPts val="0"/>
              </a:spcAft>
              <a:buClr>
                <a:srgbClr val="454454"/>
              </a:buClr>
              <a:buSzPts val="1400"/>
              <a:buChar char="•"/>
              <a:defRPr/>
            </a:lvl8pPr>
            <a:lvl9pPr indent="-317500" lvl="8" marL="4114800" rtl="0" algn="l">
              <a:lnSpc>
                <a:spcPct val="120000"/>
              </a:lnSpc>
              <a:spcBef>
                <a:spcPts val="600"/>
              </a:spcBef>
              <a:spcAft>
                <a:spcPts val="0"/>
              </a:spcAft>
              <a:buClr>
                <a:srgbClr val="454454"/>
              </a:buClr>
              <a:buSzPts val="1400"/>
              <a:buChar char="•"/>
              <a:defRPr/>
            </a:lvl9pPr>
          </a:lstStyle>
          <a:p/>
        </p:txBody>
      </p:sp>
      <p:sp>
        <p:nvSpPr>
          <p:cNvPr id="124" name="Google Shape;124;p24"/>
          <p:cNvSpPr txBox="1"/>
          <p:nvPr>
            <p:ph idx="2" type="body"/>
          </p:nvPr>
        </p:nvSpPr>
        <p:spPr>
          <a:xfrm>
            <a:off x="457200" y="247650"/>
            <a:ext cx="3962400" cy="266700"/>
          </a:xfrm>
          <a:prstGeom prst="rect">
            <a:avLst/>
          </a:prstGeom>
          <a:noFill/>
          <a:ln>
            <a:noFill/>
          </a:ln>
        </p:spPr>
        <p:txBody>
          <a:bodyPr anchorCtr="0" anchor="t" bIns="34275" lIns="34275" spcFirstLastPara="1" rIns="34275" wrap="square" tIns="34275">
            <a:noAutofit/>
          </a:bodyPr>
          <a:lstStyle>
            <a:lvl1pPr indent="-228600" lvl="0" marL="457200" rtl="0" algn="l">
              <a:lnSpc>
                <a:spcPct val="120000"/>
              </a:lnSpc>
              <a:spcBef>
                <a:spcPts val="600"/>
              </a:spcBef>
              <a:spcAft>
                <a:spcPts val="0"/>
              </a:spcAft>
              <a:buClr>
                <a:srgbClr val="454454"/>
              </a:buClr>
              <a:buSzPts val="2800"/>
              <a:buFont typeface="Source Sans Pro"/>
              <a:buNone/>
              <a:defRPr>
                <a:latin typeface="Source Sans Pro"/>
                <a:ea typeface="Source Sans Pro"/>
                <a:cs typeface="Source Sans Pro"/>
                <a:sym typeface="Source Sans Pro"/>
              </a:defRPr>
            </a:lvl1pPr>
            <a:lvl2pPr indent="-228600" lvl="1" marL="914400" rtl="0" algn="l">
              <a:lnSpc>
                <a:spcPct val="120000"/>
              </a:lnSpc>
              <a:spcBef>
                <a:spcPts val="600"/>
              </a:spcBef>
              <a:spcAft>
                <a:spcPts val="0"/>
              </a:spcAft>
              <a:buClr>
                <a:srgbClr val="454454"/>
              </a:buClr>
              <a:buSzPts val="1400"/>
              <a:buNone/>
              <a:defRPr/>
            </a:lvl2pPr>
            <a:lvl3pPr indent="-228600" lvl="2" marL="1371600" rtl="0" algn="l">
              <a:lnSpc>
                <a:spcPct val="120000"/>
              </a:lnSpc>
              <a:spcBef>
                <a:spcPts val="600"/>
              </a:spcBef>
              <a:spcAft>
                <a:spcPts val="0"/>
              </a:spcAft>
              <a:buClr>
                <a:srgbClr val="454454"/>
              </a:buClr>
              <a:buSzPts val="1400"/>
              <a:buNone/>
              <a:defRPr/>
            </a:lvl3pPr>
            <a:lvl4pPr indent="-228600" lvl="3" marL="1828800" rtl="0" algn="l">
              <a:lnSpc>
                <a:spcPct val="120000"/>
              </a:lnSpc>
              <a:spcBef>
                <a:spcPts val="600"/>
              </a:spcBef>
              <a:spcAft>
                <a:spcPts val="0"/>
              </a:spcAft>
              <a:buClr>
                <a:srgbClr val="454454"/>
              </a:buClr>
              <a:buSzPts val="1400"/>
              <a:buNone/>
              <a:defRPr/>
            </a:lvl4pPr>
            <a:lvl5pPr indent="-228600" lvl="4" marL="2286000" rtl="0" algn="l">
              <a:lnSpc>
                <a:spcPct val="120000"/>
              </a:lnSpc>
              <a:spcBef>
                <a:spcPts val="600"/>
              </a:spcBef>
              <a:spcAft>
                <a:spcPts val="0"/>
              </a:spcAft>
              <a:buClr>
                <a:srgbClr val="454454"/>
              </a:buClr>
              <a:buSzPts val="1400"/>
              <a:buNone/>
              <a:defRPr/>
            </a:lvl5pPr>
            <a:lvl6pPr indent="-317500" lvl="5" marL="2743200" rtl="0" algn="l">
              <a:lnSpc>
                <a:spcPct val="120000"/>
              </a:lnSpc>
              <a:spcBef>
                <a:spcPts val="600"/>
              </a:spcBef>
              <a:spcAft>
                <a:spcPts val="0"/>
              </a:spcAft>
              <a:buClr>
                <a:srgbClr val="454454"/>
              </a:buClr>
              <a:buSzPts val="1400"/>
              <a:buChar char="•"/>
              <a:defRPr/>
            </a:lvl6pPr>
            <a:lvl7pPr indent="-317500" lvl="6" marL="3200400" rtl="0" algn="l">
              <a:lnSpc>
                <a:spcPct val="120000"/>
              </a:lnSpc>
              <a:spcBef>
                <a:spcPts val="600"/>
              </a:spcBef>
              <a:spcAft>
                <a:spcPts val="0"/>
              </a:spcAft>
              <a:buClr>
                <a:srgbClr val="454454"/>
              </a:buClr>
              <a:buSzPts val="1400"/>
              <a:buChar char="•"/>
              <a:defRPr/>
            </a:lvl7pPr>
            <a:lvl8pPr indent="-317500" lvl="7" marL="3657600" rtl="0" algn="l">
              <a:lnSpc>
                <a:spcPct val="120000"/>
              </a:lnSpc>
              <a:spcBef>
                <a:spcPts val="600"/>
              </a:spcBef>
              <a:spcAft>
                <a:spcPts val="0"/>
              </a:spcAft>
              <a:buClr>
                <a:srgbClr val="454454"/>
              </a:buClr>
              <a:buSzPts val="1400"/>
              <a:buChar char="•"/>
              <a:defRPr/>
            </a:lvl8pPr>
            <a:lvl9pPr indent="-317500" lvl="8" marL="4114800" rtl="0" algn="l">
              <a:lnSpc>
                <a:spcPct val="120000"/>
              </a:lnSpc>
              <a:spcBef>
                <a:spcPts val="600"/>
              </a:spcBef>
              <a:spcAft>
                <a:spcPts val="0"/>
              </a:spcAft>
              <a:buClr>
                <a:srgbClr val="454454"/>
              </a:buClr>
              <a:buSzPts val="1400"/>
              <a:buChar char="•"/>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plit 1/3">
  <p:cSld name="Split 1/3">
    <p:spTree>
      <p:nvGrpSpPr>
        <p:cNvPr id="125" name="Shape 125"/>
        <p:cNvGrpSpPr/>
        <p:nvPr/>
      </p:nvGrpSpPr>
      <p:grpSpPr>
        <a:xfrm>
          <a:off x="0" y="0"/>
          <a:ext cx="0" cy="0"/>
          <a:chOff x="0" y="0"/>
          <a:chExt cx="0" cy="0"/>
        </a:xfrm>
      </p:grpSpPr>
      <p:sp>
        <p:nvSpPr>
          <p:cNvPr id="126" name="Google Shape;126;p25"/>
          <p:cNvSpPr/>
          <p:nvPr/>
        </p:nvSpPr>
        <p:spPr>
          <a:xfrm>
            <a:off x="3352800" y="0"/>
            <a:ext cx="5791200" cy="5143500"/>
          </a:xfrm>
          <a:prstGeom prst="rect">
            <a:avLst/>
          </a:prstGeom>
          <a:solidFill>
            <a:schemeClr val="accent1"/>
          </a:solidFill>
          <a:ln>
            <a:noFill/>
          </a:ln>
        </p:spPr>
        <p:txBody>
          <a:bodyPr anchorCtr="0" anchor="ctr" bIns="34275" lIns="45725" spcFirstLastPara="1" rIns="45725" wrap="square" tIns="34275">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7" name="Google Shape;127;p25"/>
          <p:cNvSpPr txBox="1"/>
          <p:nvPr>
            <p:ph idx="12" type="sldNum"/>
          </p:nvPr>
        </p:nvSpPr>
        <p:spPr>
          <a:xfrm>
            <a:off x="8480496" y="4800311"/>
            <a:ext cx="206400" cy="207600"/>
          </a:xfrm>
          <a:prstGeom prst="rect">
            <a:avLst/>
          </a:prstGeom>
          <a:noFill/>
          <a:ln>
            <a:noFill/>
          </a:ln>
        </p:spPr>
        <p:txBody>
          <a:bodyPr anchorCtr="0" anchor="ctr" bIns="34275" lIns="34275" spcFirstLastPara="1" rIns="34275" wrap="square" tIns="34275">
            <a:noAutofit/>
          </a:bodyPr>
          <a:lstStyle>
            <a:lvl1pPr indent="0" lvl="0" marL="0" rtl="0" algn="r">
              <a:spcBef>
                <a:spcPts val="0"/>
              </a:spcBef>
              <a:buNone/>
              <a:defRPr>
                <a:solidFill>
                  <a:srgbClr val="89BDE8"/>
                </a:solidFill>
              </a:defRPr>
            </a:lvl1pPr>
            <a:lvl2pPr indent="0" lvl="1" marL="0" rtl="0" algn="r">
              <a:spcBef>
                <a:spcPts val="0"/>
              </a:spcBef>
              <a:buNone/>
              <a:defRPr>
                <a:solidFill>
                  <a:srgbClr val="89BDE8"/>
                </a:solidFill>
              </a:defRPr>
            </a:lvl2pPr>
            <a:lvl3pPr indent="0" lvl="2" marL="0" rtl="0" algn="r">
              <a:spcBef>
                <a:spcPts val="0"/>
              </a:spcBef>
              <a:buNone/>
              <a:defRPr>
                <a:solidFill>
                  <a:srgbClr val="89BDE8"/>
                </a:solidFill>
              </a:defRPr>
            </a:lvl3pPr>
            <a:lvl4pPr indent="0" lvl="3" marL="0" rtl="0" algn="r">
              <a:spcBef>
                <a:spcPts val="0"/>
              </a:spcBef>
              <a:buNone/>
              <a:defRPr>
                <a:solidFill>
                  <a:srgbClr val="89BDE8"/>
                </a:solidFill>
              </a:defRPr>
            </a:lvl4pPr>
            <a:lvl5pPr indent="0" lvl="4" marL="0" rtl="0" algn="r">
              <a:spcBef>
                <a:spcPts val="0"/>
              </a:spcBef>
              <a:buNone/>
              <a:defRPr>
                <a:solidFill>
                  <a:srgbClr val="89BDE8"/>
                </a:solidFill>
              </a:defRPr>
            </a:lvl5pPr>
            <a:lvl6pPr indent="0" lvl="5" marL="0" rtl="0" algn="r">
              <a:spcBef>
                <a:spcPts val="0"/>
              </a:spcBef>
              <a:buNone/>
              <a:defRPr>
                <a:solidFill>
                  <a:srgbClr val="89BDE8"/>
                </a:solidFill>
              </a:defRPr>
            </a:lvl6pPr>
            <a:lvl7pPr indent="0" lvl="6" marL="0" rtl="0" algn="r">
              <a:spcBef>
                <a:spcPts val="0"/>
              </a:spcBef>
              <a:buNone/>
              <a:defRPr>
                <a:solidFill>
                  <a:srgbClr val="89BDE8"/>
                </a:solidFill>
              </a:defRPr>
            </a:lvl7pPr>
            <a:lvl8pPr indent="0" lvl="7" marL="0" rtl="0" algn="r">
              <a:spcBef>
                <a:spcPts val="0"/>
              </a:spcBef>
              <a:buNone/>
              <a:defRPr>
                <a:solidFill>
                  <a:srgbClr val="89BDE8"/>
                </a:solidFill>
              </a:defRPr>
            </a:lvl8pPr>
            <a:lvl9pPr indent="0" lvl="8" marL="0" rtl="0" algn="r">
              <a:spcBef>
                <a:spcPts val="0"/>
              </a:spcBef>
              <a:buNone/>
              <a:defRPr>
                <a:solidFill>
                  <a:srgbClr val="89BDE8"/>
                </a:solidFill>
              </a:defRPr>
            </a:lvl9pPr>
          </a:lstStyle>
          <a:p>
            <a:pPr indent="0" lvl="0" marL="0" rtl="0" algn="r">
              <a:spcBef>
                <a:spcPts val="0"/>
              </a:spcBef>
              <a:spcAft>
                <a:spcPts val="0"/>
              </a:spcAft>
              <a:buNone/>
            </a:pPr>
            <a:fld id="{00000000-1234-1234-1234-123412341234}" type="slidenum">
              <a:rPr lang="en"/>
              <a:t>‹#›</a:t>
            </a:fld>
            <a:endParaRPr b="0" i="0" sz="900" u="none" cap="none" strike="noStrike">
              <a:latin typeface="Avenir"/>
              <a:ea typeface="Avenir"/>
              <a:cs typeface="Avenir"/>
              <a:sym typeface="Avenir"/>
            </a:endParaRPr>
          </a:p>
        </p:txBody>
      </p:sp>
      <p:sp>
        <p:nvSpPr>
          <p:cNvPr id="128" name="Google Shape;128;p25"/>
          <p:cNvSpPr txBox="1"/>
          <p:nvPr>
            <p:ph idx="1" type="body"/>
          </p:nvPr>
        </p:nvSpPr>
        <p:spPr>
          <a:xfrm>
            <a:off x="3692323" y="514350"/>
            <a:ext cx="4994700" cy="4114800"/>
          </a:xfrm>
          <a:prstGeom prst="rect">
            <a:avLst/>
          </a:prstGeom>
          <a:noFill/>
          <a:ln>
            <a:noFill/>
          </a:ln>
        </p:spPr>
        <p:txBody>
          <a:bodyPr anchorCtr="0" anchor="ctr" bIns="34275" lIns="34275" spcFirstLastPara="1" rIns="34275" wrap="square" tIns="34275">
            <a:noAutofit/>
          </a:bodyPr>
          <a:lstStyle>
            <a:lvl1pPr indent="-228600" lvl="0" marL="457200" rtl="0" algn="l">
              <a:lnSpc>
                <a:spcPct val="120000"/>
              </a:lnSpc>
              <a:spcBef>
                <a:spcPts val="600"/>
              </a:spcBef>
              <a:spcAft>
                <a:spcPts val="0"/>
              </a:spcAft>
              <a:buClr>
                <a:srgbClr val="FFFFFF"/>
              </a:buClr>
              <a:buSzPts val="1500"/>
              <a:buFont typeface="Source Sans Pro"/>
              <a:buNone/>
              <a:defRPr sz="1500">
                <a:solidFill>
                  <a:srgbClr val="FFFFFF"/>
                </a:solidFill>
                <a:latin typeface="Source Sans Pro"/>
                <a:ea typeface="Source Sans Pro"/>
                <a:cs typeface="Source Sans Pro"/>
                <a:sym typeface="Source Sans Pro"/>
              </a:defRPr>
            </a:lvl1pPr>
            <a:lvl2pPr indent="-228600" lvl="1" marL="914400" rtl="0" algn="l">
              <a:lnSpc>
                <a:spcPct val="120000"/>
              </a:lnSpc>
              <a:spcBef>
                <a:spcPts val="600"/>
              </a:spcBef>
              <a:spcAft>
                <a:spcPts val="0"/>
              </a:spcAft>
              <a:buClr>
                <a:srgbClr val="FFFFFF"/>
              </a:buClr>
              <a:buSzPts val="1500"/>
              <a:buFont typeface="Source Sans Pro"/>
              <a:buNone/>
              <a:defRPr sz="1500">
                <a:solidFill>
                  <a:srgbClr val="FFFFFF"/>
                </a:solidFill>
                <a:latin typeface="Source Sans Pro"/>
                <a:ea typeface="Source Sans Pro"/>
                <a:cs typeface="Source Sans Pro"/>
                <a:sym typeface="Source Sans Pro"/>
              </a:defRPr>
            </a:lvl2pPr>
            <a:lvl3pPr indent="-228600" lvl="2" marL="1371600" rtl="0" algn="l">
              <a:lnSpc>
                <a:spcPct val="120000"/>
              </a:lnSpc>
              <a:spcBef>
                <a:spcPts val="600"/>
              </a:spcBef>
              <a:spcAft>
                <a:spcPts val="0"/>
              </a:spcAft>
              <a:buClr>
                <a:srgbClr val="FFFFFF"/>
              </a:buClr>
              <a:buSzPts val="1500"/>
              <a:buFont typeface="Source Sans Pro"/>
              <a:buNone/>
              <a:defRPr sz="1500">
                <a:solidFill>
                  <a:srgbClr val="FFFFFF"/>
                </a:solidFill>
                <a:latin typeface="Source Sans Pro"/>
                <a:ea typeface="Source Sans Pro"/>
                <a:cs typeface="Source Sans Pro"/>
                <a:sym typeface="Source Sans Pro"/>
              </a:defRPr>
            </a:lvl3pPr>
            <a:lvl4pPr indent="-228600" lvl="3" marL="1828800" rtl="0" algn="l">
              <a:lnSpc>
                <a:spcPct val="120000"/>
              </a:lnSpc>
              <a:spcBef>
                <a:spcPts val="600"/>
              </a:spcBef>
              <a:spcAft>
                <a:spcPts val="0"/>
              </a:spcAft>
              <a:buClr>
                <a:srgbClr val="FFFFFF"/>
              </a:buClr>
              <a:buSzPts val="1500"/>
              <a:buFont typeface="Source Sans Pro"/>
              <a:buNone/>
              <a:defRPr sz="1500">
                <a:solidFill>
                  <a:srgbClr val="FFFFFF"/>
                </a:solidFill>
                <a:latin typeface="Source Sans Pro"/>
                <a:ea typeface="Source Sans Pro"/>
                <a:cs typeface="Source Sans Pro"/>
                <a:sym typeface="Source Sans Pro"/>
              </a:defRPr>
            </a:lvl4pPr>
            <a:lvl5pPr indent="-228600" lvl="4" marL="2286000" rtl="0" algn="l">
              <a:lnSpc>
                <a:spcPct val="120000"/>
              </a:lnSpc>
              <a:spcBef>
                <a:spcPts val="600"/>
              </a:spcBef>
              <a:spcAft>
                <a:spcPts val="0"/>
              </a:spcAft>
              <a:buClr>
                <a:srgbClr val="FFFFFF"/>
              </a:buClr>
              <a:buSzPts val="1500"/>
              <a:buFont typeface="Source Sans Pro"/>
              <a:buNone/>
              <a:defRPr sz="1500">
                <a:solidFill>
                  <a:srgbClr val="FFFFFF"/>
                </a:solidFill>
                <a:latin typeface="Source Sans Pro"/>
                <a:ea typeface="Source Sans Pro"/>
                <a:cs typeface="Source Sans Pro"/>
                <a:sym typeface="Source Sans Pro"/>
              </a:defRPr>
            </a:lvl5pPr>
            <a:lvl6pPr indent="-317500" lvl="5" marL="2743200" rtl="0" algn="l">
              <a:lnSpc>
                <a:spcPct val="120000"/>
              </a:lnSpc>
              <a:spcBef>
                <a:spcPts val="600"/>
              </a:spcBef>
              <a:spcAft>
                <a:spcPts val="0"/>
              </a:spcAft>
              <a:buClr>
                <a:srgbClr val="454454"/>
              </a:buClr>
              <a:buSzPts val="1400"/>
              <a:buChar char="•"/>
              <a:defRPr/>
            </a:lvl6pPr>
            <a:lvl7pPr indent="-317500" lvl="6" marL="3200400" rtl="0" algn="l">
              <a:lnSpc>
                <a:spcPct val="120000"/>
              </a:lnSpc>
              <a:spcBef>
                <a:spcPts val="600"/>
              </a:spcBef>
              <a:spcAft>
                <a:spcPts val="0"/>
              </a:spcAft>
              <a:buClr>
                <a:srgbClr val="454454"/>
              </a:buClr>
              <a:buSzPts val="1400"/>
              <a:buChar char="•"/>
              <a:defRPr/>
            </a:lvl7pPr>
            <a:lvl8pPr indent="-317500" lvl="7" marL="3657600" rtl="0" algn="l">
              <a:lnSpc>
                <a:spcPct val="120000"/>
              </a:lnSpc>
              <a:spcBef>
                <a:spcPts val="600"/>
              </a:spcBef>
              <a:spcAft>
                <a:spcPts val="0"/>
              </a:spcAft>
              <a:buClr>
                <a:srgbClr val="454454"/>
              </a:buClr>
              <a:buSzPts val="1400"/>
              <a:buChar char="•"/>
              <a:defRPr/>
            </a:lvl8pPr>
            <a:lvl9pPr indent="-317500" lvl="8" marL="4114800" rtl="0" algn="l">
              <a:lnSpc>
                <a:spcPct val="120000"/>
              </a:lnSpc>
              <a:spcBef>
                <a:spcPts val="600"/>
              </a:spcBef>
              <a:spcAft>
                <a:spcPts val="0"/>
              </a:spcAft>
              <a:buClr>
                <a:srgbClr val="454454"/>
              </a:buClr>
              <a:buSzPts val="1400"/>
              <a:buChar char="•"/>
              <a:defRPr/>
            </a:lvl9pPr>
          </a:lstStyle>
          <a:p/>
        </p:txBody>
      </p:sp>
      <p:sp>
        <p:nvSpPr>
          <p:cNvPr id="129" name="Google Shape;129;p25"/>
          <p:cNvSpPr txBox="1"/>
          <p:nvPr>
            <p:ph type="title"/>
          </p:nvPr>
        </p:nvSpPr>
        <p:spPr>
          <a:xfrm>
            <a:off x="457200" y="514350"/>
            <a:ext cx="2571900" cy="647700"/>
          </a:xfrm>
          <a:prstGeom prst="rect">
            <a:avLst/>
          </a:prstGeom>
          <a:noFill/>
          <a:ln>
            <a:noFill/>
          </a:ln>
        </p:spPr>
        <p:txBody>
          <a:bodyPr anchorCtr="0" anchor="t" bIns="34275" lIns="34275" spcFirstLastPara="1" rIns="34275" wrap="square" tIns="34275">
            <a:noAutofit/>
          </a:bodyPr>
          <a:lstStyle>
            <a:lvl1pPr lvl="0" rtl="0" algn="l">
              <a:lnSpc>
                <a:spcPct val="100000"/>
              </a:lnSpc>
              <a:spcBef>
                <a:spcPts val="0"/>
              </a:spcBef>
              <a:spcAft>
                <a:spcPts val="0"/>
              </a:spcAft>
              <a:buClr>
                <a:schemeClr val="accent1"/>
              </a:buClr>
              <a:buSzPts val="2800"/>
              <a:buFont typeface="Bitter"/>
              <a:buNone/>
              <a:defRPr>
                <a:latin typeface="Bitter"/>
                <a:ea typeface="Bitter"/>
                <a:cs typeface="Bitter"/>
                <a:sym typeface="Bitter"/>
              </a:defRPr>
            </a:lvl1pPr>
            <a:lvl2pPr lvl="1" rtl="0" algn="l">
              <a:lnSpc>
                <a:spcPct val="100000"/>
              </a:lnSpc>
              <a:spcBef>
                <a:spcPts val="0"/>
              </a:spcBef>
              <a:spcAft>
                <a:spcPts val="0"/>
              </a:spcAft>
              <a:buClr>
                <a:schemeClr val="accent1"/>
              </a:buClr>
              <a:buSzPts val="1400"/>
              <a:buNone/>
              <a:defRPr/>
            </a:lvl2pPr>
            <a:lvl3pPr lvl="2" rtl="0" algn="l">
              <a:lnSpc>
                <a:spcPct val="100000"/>
              </a:lnSpc>
              <a:spcBef>
                <a:spcPts val="0"/>
              </a:spcBef>
              <a:spcAft>
                <a:spcPts val="0"/>
              </a:spcAft>
              <a:buClr>
                <a:schemeClr val="accent1"/>
              </a:buClr>
              <a:buSzPts val="1400"/>
              <a:buNone/>
              <a:defRPr/>
            </a:lvl3pPr>
            <a:lvl4pPr lvl="3" rtl="0" algn="l">
              <a:lnSpc>
                <a:spcPct val="100000"/>
              </a:lnSpc>
              <a:spcBef>
                <a:spcPts val="0"/>
              </a:spcBef>
              <a:spcAft>
                <a:spcPts val="0"/>
              </a:spcAft>
              <a:buClr>
                <a:schemeClr val="accent1"/>
              </a:buClr>
              <a:buSzPts val="1400"/>
              <a:buNone/>
              <a:defRPr/>
            </a:lvl4pPr>
            <a:lvl5pPr lvl="4" rtl="0" algn="l">
              <a:lnSpc>
                <a:spcPct val="100000"/>
              </a:lnSpc>
              <a:spcBef>
                <a:spcPts val="0"/>
              </a:spcBef>
              <a:spcAft>
                <a:spcPts val="0"/>
              </a:spcAft>
              <a:buClr>
                <a:schemeClr val="accent1"/>
              </a:buClr>
              <a:buSzPts val="1400"/>
              <a:buNone/>
              <a:defRPr/>
            </a:lvl5pPr>
            <a:lvl6pPr lvl="5" rtl="0" algn="l">
              <a:lnSpc>
                <a:spcPct val="100000"/>
              </a:lnSpc>
              <a:spcBef>
                <a:spcPts val="0"/>
              </a:spcBef>
              <a:spcAft>
                <a:spcPts val="0"/>
              </a:spcAft>
              <a:buClr>
                <a:schemeClr val="accent1"/>
              </a:buClr>
              <a:buSzPts val="1400"/>
              <a:buNone/>
              <a:defRPr/>
            </a:lvl6pPr>
            <a:lvl7pPr lvl="6" rtl="0" algn="l">
              <a:lnSpc>
                <a:spcPct val="100000"/>
              </a:lnSpc>
              <a:spcBef>
                <a:spcPts val="0"/>
              </a:spcBef>
              <a:spcAft>
                <a:spcPts val="0"/>
              </a:spcAft>
              <a:buClr>
                <a:schemeClr val="accent1"/>
              </a:buClr>
              <a:buSzPts val="1400"/>
              <a:buNone/>
              <a:defRPr/>
            </a:lvl7pPr>
            <a:lvl8pPr lvl="7" rtl="0" algn="l">
              <a:lnSpc>
                <a:spcPct val="100000"/>
              </a:lnSpc>
              <a:spcBef>
                <a:spcPts val="0"/>
              </a:spcBef>
              <a:spcAft>
                <a:spcPts val="0"/>
              </a:spcAft>
              <a:buClr>
                <a:schemeClr val="accent1"/>
              </a:buClr>
              <a:buSzPts val="1400"/>
              <a:buNone/>
              <a:defRPr/>
            </a:lvl8pPr>
            <a:lvl9pPr lvl="8" rtl="0" algn="l">
              <a:lnSpc>
                <a:spcPct val="100000"/>
              </a:lnSpc>
              <a:spcBef>
                <a:spcPts val="0"/>
              </a:spcBef>
              <a:spcAft>
                <a:spcPts val="0"/>
              </a:spcAft>
              <a:buClr>
                <a:schemeClr val="accent1"/>
              </a:buClr>
              <a:buSzPts val="1400"/>
              <a:buNone/>
              <a:defRPr/>
            </a:lvl9pPr>
          </a:lstStyle>
          <a:p/>
        </p:txBody>
      </p:sp>
      <p:sp>
        <p:nvSpPr>
          <p:cNvPr id="130" name="Google Shape;130;p25"/>
          <p:cNvSpPr txBox="1"/>
          <p:nvPr>
            <p:ph idx="2" type="body"/>
          </p:nvPr>
        </p:nvSpPr>
        <p:spPr>
          <a:xfrm>
            <a:off x="457200" y="247650"/>
            <a:ext cx="2571900" cy="266700"/>
          </a:xfrm>
          <a:prstGeom prst="rect">
            <a:avLst/>
          </a:prstGeom>
          <a:noFill/>
          <a:ln>
            <a:noFill/>
          </a:ln>
        </p:spPr>
        <p:txBody>
          <a:bodyPr anchorCtr="0" anchor="t" bIns="34275" lIns="34275" spcFirstLastPara="1" rIns="34275" wrap="square" tIns="34275">
            <a:noAutofit/>
          </a:bodyPr>
          <a:lstStyle>
            <a:lvl1pPr indent="-228600" lvl="0" marL="457200" rtl="0" algn="l">
              <a:lnSpc>
                <a:spcPct val="120000"/>
              </a:lnSpc>
              <a:spcBef>
                <a:spcPts val="600"/>
              </a:spcBef>
              <a:spcAft>
                <a:spcPts val="0"/>
              </a:spcAft>
              <a:buClr>
                <a:srgbClr val="454454"/>
              </a:buClr>
              <a:buSzPts val="2800"/>
              <a:buFont typeface="Source Sans Pro"/>
              <a:buNone/>
              <a:defRPr>
                <a:latin typeface="Source Sans Pro"/>
                <a:ea typeface="Source Sans Pro"/>
                <a:cs typeface="Source Sans Pro"/>
                <a:sym typeface="Source Sans Pro"/>
              </a:defRPr>
            </a:lvl1pPr>
            <a:lvl2pPr indent="-228600" lvl="1" marL="914400" rtl="0" algn="l">
              <a:lnSpc>
                <a:spcPct val="120000"/>
              </a:lnSpc>
              <a:spcBef>
                <a:spcPts val="600"/>
              </a:spcBef>
              <a:spcAft>
                <a:spcPts val="0"/>
              </a:spcAft>
              <a:buClr>
                <a:srgbClr val="454454"/>
              </a:buClr>
              <a:buSzPts val="1400"/>
              <a:buNone/>
              <a:defRPr/>
            </a:lvl2pPr>
            <a:lvl3pPr indent="-228600" lvl="2" marL="1371600" rtl="0" algn="l">
              <a:lnSpc>
                <a:spcPct val="120000"/>
              </a:lnSpc>
              <a:spcBef>
                <a:spcPts val="600"/>
              </a:spcBef>
              <a:spcAft>
                <a:spcPts val="0"/>
              </a:spcAft>
              <a:buClr>
                <a:srgbClr val="454454"/>
              </a:buClr>
              <a:buSzPts val="1400"/>
              <a:buNone/>
              <a:defRPr/>
            </a:lvl3pPr>
            <a:lvl4pPr indent="-228600" lvl="3" marL="1828800" rtl="0" algn="l">
              <a:lnSpc>
                <a:spcPct val="120000"/>
              </a:lnSpc>
              <a:spcBef>
                <a:spcPts val="600"/>
              </a:spcBef>
              <a:spcAft>
                <a:spcPts val="0"/>
              </a:spcAft>
              <a:buClr>
                <a:srgbClr val="454454"/>
              </a:buClr>
              <a:buSzPts val="1400"/>
              <a:buNone/>
              <a:defRPr/>
            </a:lvl4pPr>
            <a:lvl5pPr indent="-228600" lvl="4" marL="2286000" rtl="0" algn="l">
              <a:lnSpc>
                <a:spcPct val="120000"/>
              </a:lnSpc>
              <a:spcBef>
                <a:spcPts val="600"/>
              </a:spcBef>
              <a:spcAft>
                <a:spcPts val="0"/>
              </a:spcAft>
              <a:buClr>
                <a:srgbClr val="454454"/>
              </a:buClr>
              <a:buSzPts val="1400"/>
              <a:buNone/>
              <a:defRPr/>
            </a:lvl5pPr>
            <a:lvl6pPr indent="-317500" lvl="5" marL="2743200" rtl="0" algn="l">
              <a:lnSpc>
                <a:spcPct val="120000"/>
              </a:lnSpc>
              <a:spcBef>
                <a:spcPts val="600"/>
              </a:spcBef>
              <a:spcAft>
                <a:spcPts val="0"/>
              </a:spcAft>
              <a:buClr>
                <a:srgbClr val="454454"/>
              </a:buClr>
              <a:buSzPts val="1400"/>
              <a:buChar char="•"/>
              <a:defRPr/>
            </a:lvl6pPr>
            <a:lvl7pPr indent="-317500" lvl="6" marL="3200400" rtl="0" algn="l">
              <a:lnSpc>
                <a:spcPct val="120000"/>
              </a:lnSpc>
              <a:spcBef>
                <a:spcPts val="600"/>
              </a:spcBef>
              <a:spcAft>
                <a:spcPts val="0"/>
              </a:spcAft>
              <a:buClr>
                <a:srgbClr val="454454"/>
              </a:buClr>
              <a:buSzPts val="1400"/>
              <a:buChar char="•"/>
              <a:defRPr/>
            </a:lvl7pPr>
            <a:lvl8pPr indent="-317500" lvl="7" marL="3657600" rtl="0" algn="l">
              <a:lnSpc>
                <a:spcPct val="120000"/>
              </a:lnSpc>
              <a:spcBef>
                <a:spcPts val="600"/>
              </a:spcBef>
              <a:spcAft>
                <a:spcPts val="0"/>
              </a:spcAft>
              <a:buClr>
                <a:srgbClr val="454454"/>
              </a:buClr>
              <a:buSzPts val="1400"/>
              <a:buChar char="•"/>
              <a:defRPr/>
            </a:lvl8pPr>
            <a:lvl9pPr indent="-317500" lvl="8" marL="4114800" rtl="0" algn="l">
              <a:lnSpc>
                <a:spcPct val="120000"/>
              </a:lnSpc>
              <a:spcBef>
                <a:spcPts val="600"/>
              </a:spcBef>
              <a:spcAft>
                <a:spcPts val="0"/>
              </a:spcAft>
              <a:buClr>
                <a:srgbClr val="454454"/>
              </a:buClr>
              <a:buSzPts val="1400"/>
              <a:buChar char="•"/>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dark">
  <p:cSld name="Blank dark">
    <p:bg>
      <p:bgPr>
        <a:solidFill>
          <a:schemeClr val="accent1"/>
        </a:solidFill>
      </p:bgPr>
    </p:bg>
    <p:spTree>
      <p:nvGrpSpPr>
        <p:cNvPr id="131" name="Shape 131"/>
        <p:cNvGrpSpPr/>
        <p:nvPr/>
      </p:nvGrpSpPr>
      <p:grpSpPr>
        <a:xfrm>
          <a:off x="0" y="0"/>
          <a:ext cx="0" cy="0"/>
          <a:chOff x="0" y="0"/>
          <a:chExt cx="0" cy="0"/>
        </a:xfrm>
      </p:grpSpPr>
      <p:sp>
        <p:nvSpPr>
          <p:cNvPr id="132" name="Google Shape;132;p26"/>
          <p:cNvSpPr txBox="1"/>
          <p:nvPr>
            <p:ph idx="12" type="sldNum"/>
          </p:nvPr>
        </p:nvSpPr>
        <p:spPr>
          <a:xfrm>
            <a:off x="8480496" y="4800311"/>
            <a:ext cx="206400" cy="207600"/>
          </a:xfrm>
          <a:prstGeom prst="rect">
            <a:avLst/>
          </a:prstGeom>
          <a:noFill/>
          <a:ln>
            <a:noFill/>
          </a:ln>
        </p:spPr>
        <p:txBody>
          <a:bodyPr anchorCtr="0" anchor="ctr" bIns="34275" lIns="34275" spcFirstLastPara="1" rIns="34275" wrap="square" tIns="34275">
            <a:noAutofit/>
          </a:bodyPr>
          <a:lstStyle>
            <a:lvl1pPr indent="0" lvl="0" marL="0" rtl="0" algn="r">
              <a:spcBef>
                <a:spcPts val="0"/>
              </a:spcBef>
              <a:buNone/>
              <a:defRPr>
                <a:solidFill>
                  <a:srgbClr val="89BDE8"/>
                </a:solidFill>
              </a:defRPr>
            </a:lvl1pPr>
            <a:lvl2pPr indent="0" lvl="1" marL="0" rtl="0" algn="r">
              <a:spcBef>
                <a:spcPts val="0"/>
              </a:spcBef>
              <a:buNone/>
              <a:defRPr>
                <a:solidFill>
                  <a:srgbClr val="89BDE8"/>
                </a:solidFill>
              </a:defRPr>
            </a:lvl2pPr>
            <a:lvl3pPr indent="0" lvl="2" marL="0" rtl="0" algn="r">
              <a:spcBef>
                <a:spcPts val="0"/>
              </a:spcBef>
              <a:buNone/>
              <a:defRPr>
                <a:solidFill>
                  <a:srgbClr val="89BDE8"/>
                </a:solidFill>
              </a:defRPr>
            </a:lvl3pPr>
            <a:lvl4pPr indent="0" lvl="3" marL="0" rtl="0" algn="r">
              <a:spcBef>
                <a:spcPts val="0"/>
              </a:spcBef>
              <a:buNone/>
              <a:defRPr>
                <a:solidFill>
                  <a:srgbClr val="89BDE8"/>
                </a:solidFill>
              </a:defRPr>
            </a:lvl4pPr>
            <a:lvl5pPr indent="0" lvl="4" marL="0" rtl="0" algn="r">
              <a:spcBef>
                <a:spcPts val="0"/>
              </a:spcBef>
              <a:buNone/>
              <a:defRPr>
                <a:solidFill>
                  <a:srgbClr val="89BDE8"/>
                </a:solidFill>
              </a:defRPr>
            </a:lvl5pPr>
            <a:lvl6pPr indent="0" lvl="5" marL="0" rtl="0" algn="r">
              <a:spcBef>
                <a:spcPts val="0"/>
              </a:spcBef>
              <a:buNone/>
              <a:defRPr>
                <a:solidFill>
                  <a:srgbClr val="89BDE8"/>
                </a:solidFill>
              </a:defRPr>
            </a:lvl6pPr>
            <a:lvl7pPr indent="0" lvl="6" marL="0" rtl="0" algn="r">
              <a:spcBef>
                <a:spcPts val="0"/>
              </a:spcBef>
              <a:buNone/>
              <a:defRPr>
                <a:solidFill>
                  <a:srgbClr val="89BDE8"/>
                </a:solidFill>
              </a:defRPr>
            </a:lvl7pPr>
            <a:lvl8pPr indent="0" lvl="7" marL="0" rtl="0" algn="r">
              <a:spcBef>
                <a:spcPts val="0"/>
              </a:spcBef>
              <a:buNone/>
              <a:defRPr>
                <a:solidFill>
                  <a:srgbClr val="89BDE8"/>
                </a:solidFill>
              </a:defRPr>
            </a:lvl8pPr>
            <a:lvl9pPr indent="0" lvl="8" marL="0" rtl="0" algn="r">
              <a:spcBef>
                <a:spcPts val="0"/>
              </a:spcBef>
              <a:buNone/>
              <a:defRPr>
                <a:solidFill>
                  <a:srgbClr val="89BDE8"/>
                </a:solidFill>
              </a:defRPr>
            </a:lvl9pPr>
          </a:lstStyle>
          <a:p>
            <a:pPr indent="0" lvl="0" marL="0" rtl="0" algn="r">
              <a:spcBef>
                <a:spcPts val="0"/>
              </a:spcBef>
              <a:spcAft>
                <a:spcPts val="0"/>
              </a:spcAft>
              <a:buNone/>
            </a:pPr>
            <a:fld id="{00000000-1234-1234-1234-123412341234}" type="slidenum">
              <a:rPr lang="en"/>
              <a:t>‹#›</a:t>
            </a:fld>
            <a:endParaRPr b="0" i="0" sz="900" u="none" cap="none" strike="noStrike">
              <a:latin typeface="Avenir"/>
              <a:ea typeface="Avenir"/>
              <a:cs typeface="Avenir"/>
              <a:sym typeface="Aveni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Split 2/3">
  <p:cSld name="2_Split 2/3">
    <p:spTree>
      <p:nvGrpSpPr>
        <p:cNvPr id="18" name="Shape 18"/>
        <p:cNvGrpSpPr/>
        <p:nvPr/>
      </p:nvGrpSpPr>
      <p:grpSpPr>
        <a:xfrm>
          <a:off x="0" y="0"/>
          <a:ext cx="0" cy="0"/>
          <a:chOff x="0" y="0"/>
          <a:chExt cx="0" cy="0"/>
        </a:xfrm>
      </p:grpSpPr>
      <p:sp>
        <p:nvSpPr>
          <p:cNvPr id="19" name="Google Shape;19;p4"/>
          <p:cNvSpPr/>
          <p:nvPr/>
        </p:nvSpPr>
        <p:spPr>
          <a:xfrm>
            <a:off x="5791200" y="0"/>
            <a:ext cx="3352800" cy="51435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0" name="Google Shape;20;p4"/>
          <p:cNvSpPr txBox="1"/>
          <p:nvPr>
            <p:ph type="title"/>
          </p:nvPr>
        </p:nvSpPr>
        <p:spPr>
          <a:xfrm>
            <a:off x="457202" y="514351"/>
            <a:ext cx="4994700" cy="647700"/>
          </a:xfrm>
          <a:prstGeom prst="rect">
            <a:avLst/>
          </a:prstGeom>
          <a:noFill/>
          <a:ln>
            <a:noFill/>
          </a:ln>
        </p:spPr>
        <p:txBody>
          <a:bodyPr anchorCtr="0" anchor="t" bIns="34275" lIns="34275" spcFirstLastPara="1" rIns="34275" wrap="square" tIns="34275">
            <a:noAutofit/>
          </a:bodyPr>
          <a:lstStyle>
            <a:lvl1pPr lvl="0" rtl="0" algn="l">
              <a:lnSpc>
                <a:spcPct val="100000"/>
              </a:lnSpc>
              <a:spcBef>
                <a:spcPts val="0"/>
              </a:spcBef>
              <a:spcAft>
                <a:spcPts val="0"/>
              </a:spcAft>
              <a:buClr>
                <a:schemeClr val="accent1"/>
              </a:buClr>
              <a:buSzPts val="2800"/>
              <a:buFont typeface="Bitter"/>
              <a:buNone/>
              <a:defRPr sz="2800">
                <a:latin typeface="Bitter"/>
                <a:ea typeface="Bitter"/>
                <a:cs typeface="Bitter"/>
                <a:sym typeface="Bitter"/>
              </a:defRPr>
            </a:lvl1pPr>
            <a:lvl2pPr lvl="1" rtl="0" algn="l">
              <a:lnSpc>
                <a:spcPct val="100000"/>
              </a:lnSpc>
              <a:spcBef>
                <a:spcPts val="0"/>
              </a:spcBef>
              <a:spcAft>
                <a:spcPts val="0"/>
              </a:spcAft>
              <a:buClr>
                <a:schemeClr val="accent1"/>
              </a:buClr>
              <a:buSzPts val="1400"/>
              <a:buNone/>
              <a:defRPr/>
            </a:lvl2pPr>
            <a:lvl3pPr lvl="2" rtl="0" algn="l">
              <a:lnSpc>
                <a:spcPct val="100000"/>
              </a:lnSpc>
              <a:spcBef>
                <a:spcPts val="0"/>
              </a:spcBef>
              <a:spcAft>
                <a:spcPts val="0"/>
              </a:spcAft>
              <a:buClr>
                <a:schemeClr val="accent1"/>
              </a:buClr>
              <a:buSzPts val="1400"/>
              <a:buNone/>
              <a:defRPr/>
            </a:lvl3pPr>
            <a:lvl4pPr lvl="3" rtl="0" algn="l">
              <a:lnSpc>
                <a:spcPct val="100000"/>
              </a:lnSpc>
              <a:spcBef>
                <a:spcPts val="0"/>
              </a:spcBef>
              <a:spcAft>
                <a:spcPts val="0"/>
              </a:spcAft>
              <a:buClr>
                <a:schemeClr val="accent1"/>
              </a:buClr>
              <a:buSzPts val="1400"/>
              <a:buNone/>
              <a:defRPr/>
            </a:lvl4pPr>
            <a:lvl5pPr lvl="4" rtl="0" algn="l">
              <a:lnSpc>
                <a:spcPct val="100000"/>
              </a:lnSpc>
              <a:spcBef>
                <a:spcPts val="0"/>
              </a:spcBef>
              <a:spcAft>
                <a:spcPts val="0"/>
              </a:spcAft>
              <a:buClr>
                <a:schemeClr val="accent1"/>
              </a:buClr>
              <a:buSzPts val="1400"/>
              <a:buNone/>
              <a:defRPr/>
            </a:lvl5pPr>
            <a:lvl6pPr lvl="5" rtl="0" algn="l">
              <a:lnSpc>
                <a:spcPct val="100000"/>
              </a:lnSpc>
              <a:spcBef>
                <a:spcPts val="0"/>
              </a:spcBef>
              <a:spcAft>
                <a:spcPts val="0"/>
              </a:spcAft>
              <a:buClr>
                <a:schemeClr val="accent1"/>
              </a:buClr>
              <a:buSzPts val="1400"/>
              <a:buNone/>
              <a:defRPr/>
            </a:lvl6pPr>
            <a:lvl7pPr lvl="6" rtl="0" algn="l">
              <a:lnSpc>
                <a:spcPct val="100000"/>
              </a:lnSpc>
              <a:spcBef>
                <a:spcPts val="0"/>
              </a:spcBef>
              <a:spcAft>
                <a:spcPts val="0"/>
              </a:spcAft>
              <a:buClr>
                <a:schemeClr val="accent1"/>
              </a:buClr>
              <a:buSzPts val="1400"/>
              <a:buNone/>
              <a:defRPr/>
            </a:lvl7pPr>
            <a:lvl8pPr lvl="7" rtl="0" algn="l">
              <a:lnSpc>
                <a:spcPct val="100000"/>
              </a:lnSpc>
              <a:spcBef>
                <a:spcPts val="0"/>
              </a:spcBef>
              <a:spcAft>
                <a:spcPts val="0"/>
              </a:spcAft>
              <a:buClr>
                <a:schemeClr val="accent1"/>
              </a:buClr>
              <a:buSzPts val="1400"/>
              <a:buNone/>
              <a:defRPr/>
            </a:lvl8pPr>
            <a:lvl9pPr lvl="8" rtl="0" algn="l">
              <a:lnSpc>
                <a:spcPct val="100000"/>
              </a:lnSpc>
              <a:spcBef>
                <a:spcPts val="0"/>
              </a:spcBef>
              <a:spcAft>
                <a:spcPts val="0"/>
              </a:spcAft>
              <a:buClr>
                <a:schemeClr val="accent1"/>
              </a:buClr>
              <a:buSzPts val="1400"/>
              <a:buNone/>
              <a:defRPr/>
            </a:lvl9pPr>
          </a:lstStyle>
          <a:p/>
        </p:txBody>
      </p:sp>
      <p:sp>
        <p:nvSpPr>
          <p:cNvPr id="21" name="Google Shape;21;p4"/>
          <p:cNvSpPr txBox="1"/>
          <p:nvPr>
            <p:ph idx="10" type="dt"/>
          </p:nvPr>
        </p:nvSpPr>
        <p:spPr>
          <a:xfrm>
            <a:off x="457200" y="4767263"/>
            <a:ext cx="2057400" cy="273900"/>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9pPr>
          </a:lstStyle>
          <a:p/>
        </p:txBody>
      </p:sp>
      <p:sp>
        <p:nvSpPr>
          <p:cNvPr id="22" name="Google Shape;22;p4"/>
          <p:cNvSpPr txBox="1"/>
          <p:nvPr>
            <p:ph idx="11" type="ftr"/>
          </p:nvPr>
        </p:nvSpPr>
        <p:spPr>
          <a:xfrm>
            <a:off x="3048000" y="4767263"/>
            <a:ext cx="2403600" cy="273900"/>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lt1"/>
                </a:solidFill>
                <a:latin typeface="Calibri"/>
                <a:ea typeface="Calibri"/>
                <a:cs typeface="Calibri"/>
                <a:sym typeface="Calibri"/>
              </a:defRPr>
            </a:lvl9pPr>
          </a:lstStyle>
          <a:p/>
        </p:txBody>
      </p:sp>
      <p:sp>
        <p:nvSpPr>
          <p:cNvPr id="23" name="Google Shape;23;p4"/>
          <p:cNvSpPr txBox="1"/>
          <p:nvPr>
            <p:ph idx="12" type="sldNum"/>
          </p:nvPr>
        </p:nvSpPr>
        <p:spPr>
          <a:xfrm>
            <a:off x="8480496" y="4800311"/>
            <a:ext cx="206400" cy="207600"/>
          </a:xfrm>
          <a:prstGeom prst="rect">
            <a:avLst/>
          </a:prstGeom>
          <a:noFill/>
          <a:ln>
            <a:noFill/>
          </a:ln>
        </p:spPr>
        <p:txBody>
          <a:bodyPr anchorCtr="0" anchor="ctr" bIns="34275" lIns="34275" spcFirstLastPara="1" rIns="34275" wrap="square" tIns="34275">
            <a:noAutofit/>
          </a:bodyPr>
          <a:lstStyle>
            <a:lvl1pPr indent="0" lvl="0" marL="0" rtl="0" algn="r">
              <a:spcBef>
                <a:spcPts val="0"/>
              </a:spcBef>
              <a:buNone/>
              <a:defRPr b="0" i="0" sz="900" u="none" cap="none" strike="noStrike">
                <a:solidFill>
                  <a:srgbClr val="87BCE8"/>
                </a:solidFill>
                <a:latin typeface="Avenir"/>
                <a:ea typeface="Avenir"/>
                <a:cs typeface="Avenir"/>
                <a:sym typeface="Avenir"/>
              </a:defRPr>
            </a:lvl1pPr>
            <a:lvl2pPr indent="0" lvl="1" marL="0" rtl="0" algn="r">
              <a:spcBef>
                <a:spcPts val="0"/>
              </a:spcBef>
              <a:buNone/>
              <a:defRPr b="0" i="0" sz="900" u="none" cap="none" strike="noStrike">
                <a:solidFill>
                  <a:srgbClr val="87BCE8"/>
                </a:solidFill>
                <a:latin typeface="Avenir"/>
                <a:ea typeface="Avenir"/>
                <a:cs typeface="Avenir"/>
                <a:sym typeface="Avenir"/>
              </a:defRPr>
            </a:lvl2pPr>
            <a:lvl3pPr indent="0" lvl="2" marL="0" rtl="0" algn="r">
              <a:spcBef>
                <a:spcPts val="0"/>
              </a:spcBef>
              <a:buNone/>
              <a:defRPr b="0" i="0" sz="900" u="none" cap="none" strike="noStrike">
                <a:solidFill>
                  <a:srgbClr val="87BCE8"/>
                </a:solidFill>
                <a:latin typeface="Avenir"/>
                <a:ea typeface="Avenir"/>
                <a:cs typeface="Avenir"/>
                <a:sym typeface="Avenir"/>
              </a:defRPr>
            </a:lvl3pPr>
            <a:lvl4pPr indent="0" lvl="3" marL="0" rtl="0" algn="r">
              <a:spcBef>
                <a:spcPts val="0"/>
              </a:spcBef>
              <a:buNone/>
              <a:defRPr b="0" i="0" sz="900" u="none" cap="none" strike="noStrike">
                <a:solidFill>
                  <a:srgbClr val="87BCE8"/>
                </a:solidFill>
                <a:latin typeface="Avenir"/>
                <a:ea typeface="Avenir"/>
                <a:cs typeface="Avenir"/>
                <a:sym typeface="Avenir"/>
              </a:defRPr>
            </a:lvl4pPr>
            <a:lvl5pPr indent="0" lvl="4" marL="0" rtl="0" algn="r">
              <a:spcBef>
                <a:spcPts val="0"/>
              </a:spcBef>
              <a:buNone/>
              <a:defRPr b="0" i="0" sz="900" u="none" cap="none" strike="noStrike">
                <a:solidFill>
                  <a:srgbClr val="87BCE8"/>
                </a:solidFill>
                <a:latin typeface="Avenir"/>
                <a:ea typeface="Avenir"/>
                <a:cs typeface="Avenir"/>
                <a:sym typeface="Avenir"/>
              </a:defRPr>
            </a:lvl5pPr>
            <a:lvl6pPr indent="0" lvl="5" marL="0" rtl="0" algn="r">
              <a:spcBef>
                <a:spcPts val="0"/>
              </a:spcBef>
              <a:buNone/>
              <a:defRPr b="0" i="0" sz="900" u="none" cap="none" strike="noStrike">
                <a:solidFill>
                  <a:srgbClr val="87BCE8"/>
                </a:solidFill>
                <a:latin typeface="Avenir"/>
                <a:ea typeface="Avenir"/>
                <a:cs typeface="Avenir"/>
                <a:sym typeface="Avenir"/>
              </a:defRPr>
            </a:lvl6pPr>
            <a:lvl7pPr indent="0" lvl="6" marL="0" rtl="0" algn="r">
              <a:spcBef>
                <a:spcPts val="0"/>
              </a:spcBef>
              <a:buNone/>
              <a:defRPr b="0" i="0" sz="900" u="none" cap="none" strike="noStrike">
                <a:solidFill>
                  <a:srgbClr val="87BCE8"/>
                </a:solidFill>
                <a:latin typeface="Avenir"/>
                <a:ea typeface="Avenir"/>
                <a:cs typeface="Avenir"/>
                <a:sym typeface="Avenir"/>
              </a:defRPr>
            </a:lvl7pPr>
            <a:lvl8pPr indent="0" lvl="7" marL="0" rtl="0" algn="r">
              <a:spcBef>
                <a:spcPts val="0"/>
              </a:spcBef>
              <a:buNone/>
              <a:defRPr b="0" i="0" sz="900" u="none" cap="none" strike="noStrike">
                <a:solidFill>
                  <a:srgbClr val="87BCE8"/>
                </a:solidFill>
                <a:latin typeface="Avenir"/>
                <a:ea typeface="Avenir"/>
                <a:cs typeface="Avenir"/>
                <a:sym typeface="Avenir"/>
              </a:defRPr>
            </a:lvl8pPr>
            <a:lvl9pPr indent="0" lvl="8" marL="0" rtl="0" algn="r">
              <a:spcBef>
                <a:spcPts val="0"/>
              </a:spcBef>
              <a:buNone/>
              <a:defRPr b="0" i="0" sz="900" u="none" cap="none" strike="noStrike">
                <a:solidFill>
                  <a:srgbClr val="87BCE8"/>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
              <a:t>‹#›</a:t>
            </a:fld>
            <a:endParaRPr/>
          </a:p>
        </p:txBody>
      </p:sp>
      <p:sp>
        <p:nvSpPr>
          <p:cNvPr id="24" name="Google Shape;24;p4"/>
          <p:cNvSpPr txBox="1"/>
          <p:nvPr>
            <p:ph idx="1" type="body"/>
          </p:nvPr>
        </p:nvSpPr>
        <p:spPr>
          <a:xfrm>
            <a:off x="457200" y="1276350"/>
            <a:ext cx="4994700" cy="3352800"/>
          </a:xfrm>
          <a:prstGeom prst="rect">
            <a:avLst/>
          </a:prstGeom>
          <a:noFill/>
          <a:ln>
            <a:noFill/>
          </a:ln>
        </p:spPr>
        <p:txBody>
          <a:bodyPr anchorCtr="0" anchor="ctr" bIns="34275" lIns="34275" spcFirstLastPara="1" rIns="34275" wrap="square" tIns="34275">
            <a:noAutofit/>
          </a:bodyPr>
          <a:lstStyle>
            <a:lvl1pPr indent="-228600" lvl="0" marL="457200" rtl="0" algn="l">
              <a:lnSpc>
                <a:spcPct val="120000"/>
              </a:lnSpc>
              <a:spcBef>
                <a:spcPts val="600"/>
              </a:spcBef>
              <a:spcAft>
                <a:spcPts val="0"/>
              </a:spcAft>
              <a:buClr>
                <a:srgbClr val="454454"/>
              </a:buClr>
              <a:buSzPts val="1800"/>
              <a:buFont typeface="Source Sans Pro"/>
              <a:buNone/>
              <a:defRPr sz="1800">
                <a:latin typeface="Source Sans Pro"/>
                <a:ea typeface="Source Sans Pro"/>
                <a:cs typeface="Source Sans Pro"/>
                <a:sym typeface="Source Sans Pro"/>
              </a:defRPr>
            </a:lvl1pPr>
            <a:lvl2pPr indent="-228600" lvl="1" marL="914400" rtl="0" algn="l">
              <a:lnSpc>
                <a:spcPct val="120000"/>
              </a:lnSpc>
              <a:spcBef>
                <a:spcPts val="600"/>
              </a:spcBef>
              <a:spcAft>
                <a:spcPts val="0"/>
              </a:spcAft>
              <a:buClr>
                <a:srgbClr val="454454"/>
              </a:buClr>
              <a:buSzPts val="1800"/>
              <a:buFont typeface="Source Sans Pro"/>
              <a:buNone/>
              <a:defRPr sz="1800">
                <a:latin typeface="Source Sans Pro"/>
                <a:ea typeface="Source Sans Pro"/>
                <a:cs typeface="Source Sans Pro"/>
                <a:sym typeface="Source Sans Pro"/>
              </a:defRPr>
            </a:lvl2pPr>
            <a:lvl3pPr indent="-228600" lvl="2" marL="1371600" rtl="0" algn="l">
              <a:lnSpc>
                <a:spcPct val="120000"/>
              </a:lnSpc>
              <a:spcBef>
                <a:spcPts val="600"/>
              </a:spcBef>
              <a:spcAft>
                <a:spcPts val="0"/>
              </a:spcAft>
              <a:buClr>
                <a:srgbClr val="454454"/>
              </a:buClr>
              <a:buSzPts val="1800"/>
              <a:buFont typeface="Source Sans Pro"/>
              <a:buNone/>
              <a:defRPr sz="1800">
                <a:latin typeface="Source Sans Pro"/>
                <a:ea typeface="Source Sans Pro"/>
                <a:cs typeface="Source Sans Pro"/>
                <a:sym typeface="Source Sans Pro"/>
              </a:defRPr>
            </a:lvl3pPr>
            <a:lvl4pPr indent="-228600" lvl="3" marL="1828800" rtl="0" algn="l">
              <a:lnSpc>
                <a:spcPct val="120000"/>
              </a:lnSpc>
              <a:spcBef>
                <a:spcPts val="600"/>
              </a:spcBef>
              <a:spcAft>
                <a:spcPts val="0"/>
              </a:spcAft>
              <a:buClr>
                <a:srgbClr val="454454"/>
              </a:buClr>
              <a:buSzPts val="1800"/>
              <a:buFont typeface="Source Sans Pro"/>
              <a:buNone/>
              <a:defRPr sz="1800">
                <a:latin typeface="Source Sans Pro"/>
                <a:ea typeface="Source Sans Pro"/>
                <a:cs typeface="Source Sans Pro"/>
                <a:sym typeface="Source Sans Pro"/>
              </a:defRPr>
            </a:lvl4pPr>
            <a:lvl5pPr indent="-228600" lvl="4" marL="2286000" rtl="0" algn="l">
              <a:lnSpc>
                <a:spcPct val="120000"/>
              </a:lnSpc>
              <a:spcBef>
                <a:spcPts val="600"/>
              </a:spcBef>
              <a:spcAft>
                <a:spcPts val="0"/>
              </a:spcAft>
              <a:buClr>
                <a:srgbClr val="454454"/>
              </a:buClr>
              <a:buSzPts val="1800"/>
              <a:buFont typeface="Source Sans Pro"/>
              <a:buNone/>
              <a:defRPr sz="1800">
                <a:latin typeface="Source Sans Pro"/>
                <a:ea typeface="Source Sans Pro"/>
                <a:cs typeface="Source Sans Pro"/>
                <a:sym typeface="Source Sans Pro"/>
              </a:defRPr>
            </a:lvl5pPr>
            <a:lvl6pPr indent="-317500" lvl="5" marL="2743200" rtl="0" algn="l">
              <a:lnSpc>
                <a:spcPct val="120000"/>
              </a:lnSpc>
              <a:spcBef>
                <a:spcPts val="600"/>
              </a:spcBef>
              <a:spcAft>
                <a:spcPts val="0"/>
              </a:spcAft>
              <a:buClr>
                <a:srgbClr val="454454"/>
              </a:buClr>
              <a:buSzPts val="1400"/>
              <a:buChar char="•"/>
              <a:defRPr/>
            </a:lvl6pPr>
            <a:lvl7pPr indent="-317500" lvl="6" marL="3200400" rtl="0" algn="l">
              <a:lnSpc>
                <a:spcPct val="120000"/>
              </a:lnSpc>
              <a:spcBef>
                <a:spcPts val="600"/>
              </a:spcBef>
              <a:spcAft>
                <a:spcPts val="0"/>
              </a:spcAft>
              <a:buClr>
                <a:srgbClr val="454454"/>
              </a:buClr>
              <a:buSzPts val="1400"/>
              <a:buChar char="•"/>
              <a:defRPr/>
            </a:lvl7pPr>
            <a:lvl8pPr indent="-317500" lvl="7" marL="3657600" rtl="0" algn="l">
              <a:lnSpc>
                <a:spcPct val="120000"/>
              </a:lnSpc>
              <a:spcBef>
                <a:spcPts val="600"/>
              </a:spcBef>
              <a:spcAft>
                <a:spcPts val="0"/>
              </a:spcAft>
              <a:buClr>
                <a:srgbClr val="454454"/>
              </a:buClr>
              <a:buSzPts val="1400"/>
              <a:buChar char="•"/>
              <a:defRPr/>
            </a:lvl8pPr>
            <a:lvl9pPr indent="-317500" lvl="8" marL="4114800" rtl="0" algn="l">
              <a:lnSpc>
                <a:spcPct val="120000"/>
              </a:lnSpc>
              <a:spcBef>
                <a:spcPts val="600"/>
              </a:spcBef>
              <a:spcAft>
                <a:spcPts val="0"/>
              </a:spcAft>
              <a:buClr>
                <a:srgbClr val="454454"/>
              </a:buClr>
              <a:buSzPts val="1400"/>
              <a:buChar char="•"/>
              <a:defRPr/>
            </a:lvl9pPr>
          </a:lstStyle>
          <a:p/>
        </p:txBody>
      </p:sp>
      <p:sp>
        <p:nvSpPr>
          <p:cNvPr id="25" name="Google Shape;25;p4"/>
          <p:cNvSpPr txBox="1"/>
          <p:nvPr>
            <p:ph idx="2" type="body"/>
          </p:nvPr>
        </p:nvSpPr>
        <p:spPr>
          <a:xfrm>
            <a:off x="457200" y="247650"/>
            <a:ext cx="4994700" cy="266700"/>
          </a:xfrm>
          <a:prstGeom prst="rect">
            <a:avLst/>
          </a:prstGeom>
          <a:noFill/>
          <a:ln>
            <a:noFill/>
          </a:ln>
        </p:spPr>
        <p:txBody>
          <a:bodyPr anchorCtr="0" anchor="t" bIns="34275" lIns="34275" spcFirstLastPara="1" rIns="34275" wrap="square" tIns="34275">
            <a:noAutofit/>
          </a:bodyPr>
          <a:lstStyle>
            <a:lvl1pPr indent="-228600" lvl="0" marL="457200" rtl="0" algn="l">
              <a:lnSpc>
                <a:spcPct val="120000"/>
              </a:lnSpc>
              <a:spcBef>
                <a:spcPts val="600"/>
              </a:spcBef>
              <a:spcAft>
                <a:spcPts val="0"/>
              </a:spcAft>
              <a:buClr>
                <a:schemeClr val="dk2"/>
              </a:buClr>
              <a:buSzPts val="1200"/>
              <a:buFont typeface="Source Sans Pro"/>
              <a:buNone/>
              <a:defRPr b="1" sz="1200" cap="none">
                <a:solidFill>
                  <a:schemeClr val="dk2"/>
                </a:solidFill>
                <a:latin typeface="Source Sans Pro"/>
                <a:ea typeface="Source Sans Pro"/>
                <a:cs typeface="Source Sans Pro"/>
                <a:sym typeface="Source Sans Pro"/>
              </a:defRPr>
            </a:lvl1pPr>
            <a:lvl2pPr indent="-228600" lvl="1" marL="914400" rtl="0" algn="l">
              <a:lnSpc>
                <a:spcPct val="120000"/>
              </a:lnSpc>
              <a:spcBef>
                <a:spcPts val="600"/>
              </a:spcBef>
              <a:spcAft>
                <a:spcPts val="0"/>
              </a:spcAft>
              <a:buClr>
                <a:srgbClr val="454454"/>
              </a:buClr>
              <a:buSzPts val="1000"/>
              <a:buFont typeface="Avenir"/>
              <a:buNone/>
              <a:defRPr sz="1000"/>
            </a:lvl2pPr>
            <a:lvl3pPr indent="-228600" lvl="2" marL="1371600" rtl="0" algn="l">
              <a:lnSpc>
                <a:spcPct val="120000"/>
              </a:lnSpc>
              <a:spcBef>
                <a:spcPts val="600"/>
              </a:spcBef>
              <a:spcAft>
                <a:spcPts val="0"/>
              </a:spcAft>
              <a:buClr>
                <a:srgbClr val="454454"/>
              </a:buClr>
              <a:buSzPts val="1000"/>
              <a:buFont typeface="Avenir"/>
              <a:buNone/>
              <a:defRPr sz="1000"/>
            </a:lvl3pPr>
            <a:lvl4pPr indent="-228600" lvl="3" marL="1828800" rtl="0" algn="l">
              <a:lnSpc>
                <a:spcPct val="120000"/>
              </a:lnSpc>
              <a:spcBef>
                <a:spcPts val="600"/>
              </a:spcBef>
              <a:spcAft>
                <a:spcPts val="0"/>
              </a:spcAft>
              <a:buClr>
                <a:srgbClr val="454454"/>
              </a:buClr>
              <a:buSzPts val="1000"/>
              <a:buFont typeface="Avenir"/>
              <a:buNone/>
              <a:defRPr sz="1000"/>
            </a:lvl4pPr>
            <a:lvl5pPr indent="-228600" lvl="4" marL="2286000" rtl="0" algn="l">
              <a:lnSpc>
                <a:spcPct val="120000"/>
              </a:lnSpc>
              <a:spcBef>
                <a:spcPts val="600"/>
              </a:spcBef>
              <a:spcAft>
                <a:spcPts val="0"/>
              </a:spcAft>
              <a:buClr>
                <a:srgbClr val="454454"/>
              </a:buClr>
              <a:buSzPts val="1000"/>
              <a:buFont typeface="Avenir"/>
              <a:buNone/>
              <a:defRPr sz="1000"/>
            </a:lvl5pPr>
            <a:lvl6pPr indent="-317500" lvl="5" marL="2743200" rtl="0" algn="l">
              <a:lnSpc>
                <a:spcPct val="120000"/>
              </a:lnSpc>
              <a:spcBef>
                <a:spcPts val="600"/>
              </a:spcBef>
              <a:spcAft>
                <a:spcPts val="0"/>
              </a:spcAft>
              <a:buClr>
                <a:srgbClr val="454454"/>
              </a:buClr>
              <a:buSzPts val="1400"/>
              <a:buChar char="•"/>
              <a:defRPr/>
            </a:lvl6pPr>
            <a:lvl7pPr indent="-317500" lvl="6" marL="3200400" rtl="0" algn="l">
              <a:lnSpc>
                <a:spcPct val="120000"/>
              </a:lnSpc>
              <a:spcBef>
                <a:spcPts val="600"/>
              </a:spcBef>
              <a:spcAft>
                <a:spcPts val="0"/>
              </a:spcAft>
              <a:buClr>
                <a:srgbClr val="454454"/>
              </a:buClr>
              <a:buSzPts val="1400"/>
              <a:buChar char="•"/>
              <a:defRPr/>
            </a:lvl7pPr>
            <a:lvl8pPr indent="-317500" lvl="7" marL="3657600" rtl="0" algn="l">
              <a:lnSpc>
                <a:spcPct val="120000"/>
              </a:lnSpc>
              <a:spcBef>
                <a:spcPts val="600"/>
              </a:spcBef>
              <a:spcAft>
                <a:spcPts val="0"/>
              </a:spcAft>
              <a:buClr>
                <a:srgbClr val="454454"/>
              </a:buClr>
              <a:buSzPts val="1400"/>
              <a:buChar char="•"/>
              <a:defRPr/>
            </a:lvl8pPr>
            <a:lvl9pPr indent="-317500" lvl="8" marL="4114800" rtl="0" algn="l">
              <a:lnSpc>
                <a:spcPct val="120000"/>
              </a:lnSpc>
              <a:spcBef>
                <a:spcPts val="600"/>
              </a:spcBef>
              <a:spcAft>
                <a:spcPts val="0"/>
              </a:spcAft>
              <a:buClr>
                <a:srgbClr val="454454"/>
              </a:buClr>
              <a:buSzPts val="1400"/>
              <a:buChar char="•"/>
              <a:defRPr/>
            </a:lvl9pPr>
          </a:lstStyle>
          <a:p/>
        </p:txBody>
      </p:sp>
      <p:sp>
        <p:nvSpPr>
          <p:cNvPr id="26" name="Google Shape;26;p4"/>
          <p:cNvSpPr txBox="1"/>
          <p:nvPr>
            <p:ph idx="3" type="body"/>
          </p:nvPr>
        </p:nvSpPr>
        <p:spPr>
          <a:xfrm>
            <a:off x="6096001" y="514350"/>
            <a:ext cx="2590800" cy="4114800"/>
          </a:xfrm>
          <a:prstGeom prst="rect">
            <a:avLst/>
          </a:prstGeom>
          <a:noFill/>
          <a:ln>
            <a:noFill/>
          </a:ln>
        </p:spPr>
        <p:txBody>
          <a:bodyPr anchorCtr="0" anchor="ctr" bIns="34275" lIns="34275" spcFirstLastPara="1" rIns="34275" wrap="square" tIns="34275">
            <a:noAutofit/>
          </a:bodyPr>
          <a:lstStyle>
            <a:lvl1pPr indent="-228600" lvl="0" marL="457200" rtl="0" algn="l">
              <a:lnSpc>
                <a:spcPct val="120000"/>
              </a:lnSpc>
              <a:spcBef>
                <a:spcPts val="600"/>
              </a:spcBef>
              <a:spcAft>
                <a:spcPts val="0"/>
              </a:spcAft>
              <a:buClr>
                <a:schemeClr val="dk1"/>
              </a:buClr>
              <a:buSzPts val="2800"/>
              <a:buFont typeface="Avenir"/>
              <a:buNone/>
              <a:defRPr>
                <a:solidFill>
                  <a:schemeClr val="dk1"/>
                </a:solidFill>
              </a:defRPr>
            </a:lvl1pPr>
            <a:lvl2pPr indent="-228600" lvl="1" marL="914400" rtl="0" algn="l">
              <a:lnSpc>
                <a:spcPct val="120000"/>
              </a:lnSpc>
              <a:spcBef>
                <a:spcPts val="600"/>
              </a:spcBef>
              <a:spcAft>
                <a:spcPts val="0"/>
              </a:spcAft>
              <a:buClr>
                <a:schemeClr val="dk1"/>
              </a:buClr>
              <a:buSzPts val="2800"/>
              <a:buFont typeface="Avenir"/>
              <a:buNone/>
              <a:defRPr>
                <a:solidFill>
                  <a:schemeClr val="dk1"/>
                </a:solidFill>
              </a:defRPr>
            </a:lvl2pPr>
            <a:lvl3pPr indent="-228600" lvl="2" marL="1371600" rtl="0" algn="l">
              <a:lnSpc>
                <a:spcPct val="120000"/>
              </a:lnSpc>
              <a:spcBef>
                <a:spcPts val="600"/>
              </a:spcBef>
              <a:spcAft>
                <a:spcPts val="0"/>
              </a:spcAft>
              <a:buClr>
                <a:schemeClr val="dk1"/>
              </a:buClr>
              <a:buSzPts val="2800"/>
              <a:buFont typeface="Avenir"/>
              <a:buNone/>
              <a:defRPr>
                <a:solidFill>
                  <a:schemeClr val="dk1"/>
                </a:solidFill>
              </a:defRPr>
            </a:lvl3pPr>
            <a:lvl4pPr indent="-228600" lvl="3" marL="1828800" rtl="0" algn="l">
              <a:lnSpc>
                <a:spcPct val="120000"/>
              </a:lnSpc>
              <a:spcBef>
                <a:spcPts val="600"/>
              </a:spcBef>
              <a:spcAft>
                <a:spcPts val="0"/>
              </a:spcAft>
              <a:buClr>
                <a:schemeClr val="dk1"/>
              </a:buClr>
              <a:buSzPts val="2800"/>
              <a:buFont typeface="Avenir"/>
              <a:buNone/>
              <a:defRPr>
                <a:solidFill>
                  <a:schemeClr val="dk1"/>
                </a:solidFill>
              </a:defRPr>
            </a:lvl4pPr>
            <a:lvl5pPr indent="-228600" lvl="4" marL="2286000" rtl="0" algn="l">
              <a:lnSpc>
                <a:spcPct val="120000"/>
              </a:lnSpc>
              <a:spcBef>
                <a:spcPts val="600"/>
              </a:spcBef>
              <a:spcAft>
                <a:spcPts val="0"/>
              </a:spcAft>
              <a:buClr>
                <a:schemeClr val="dk1"/>
              </a:buClr>
              <a:buSzPts val="2800"/>
              <a:buFont typeface="Avenir"/>
              <a:buNone/>
              <a:defRPr>
                <a:solidFill>
                  <a:schemeClr val="dk1"/>
                </a:solidFill>
              </a:defRPr>
            </a:lvl5pPr>
            <a:lvl6pPr indent="-317500" lvl="5" marL="2743200" rtl="0" algn="l">
              <a:lnSpc>
                <a:spcPct val="120000"/>
              </a:lnSpc>
              <a:spcBef>
                <a:spcPts val="600"/>
              </a:spcBef>
              <a:spcAft>
                <a:spcPts val="0"/>
              </a:spcAft>
              <a:buClr>
                <a:srgbClr val="454454"/>
              </a:buClr>
              <a:buSzPts val="1400"/>
              <a:buChar char="•"/>
              <a:defRPr/>
            </a:lvl6pPr>
            <a:lvl7pPr indent="-317500" lvl="6" marL="3200400" rtl="0" algn="l">
              <a:lnSpc>
                <a:spcPct val="120000"/>
              </a:lnSpc>
              <a:spcBef>
                <a:spcPts val="600"/>
              </a:spcBef>
              <a:spcAft>
                <a:spcPts val="0"/>
              </a:spcAft>
              <a:buClr>
                <a:srgbClr val="454454"/>
              </a:buClr>
              <a:buSzPts val="1400"/>
              <a:buChar char="•"/>
              <a:defRPr/>
            </a:lvl7pPr>
            <a:lvl8pPr indent="-317500" lvl="7" marL="3657600" rtl="0" algn="l">
              <a:lnSpc>
                <a:spcPct val="120000"/>
              </a:lnSpc>
              <a:spcBef>
                <a:spcPts val="600"/>
              </a:spcBef>
              <a:spcAft>
                <a:spcPts val="0"/>
              </a:spcAft>
              <a:buClr>
                <a:srgbClr val="454454"/>
              </a:buClr>
              <a:buSzPts val="1400"/>
              <a:buChar char="•"/>
              <a:defRPr/>
            </a:lvl8pPr>
            <a:lvl9pPr indent="-317500" lvl="8" marL="4114800" rtl="0" algn="l">
              <a:lnSpc>
                <a:spcPct val="120000"/>
              </a:lnSpc>
              <a:spcBef>
                <a:spcPts val="600"/>
              </a:spcBef>
              <a:spcAft>
                <a:spcPts val="0"/>
              </a:spcAft>
              <a:buClr>
                <a:srgbClr val="454454"/>
              </a:buClr>
              <a:buSzPts val="14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27" name="Shape 27"/>
        <p:cNvGrpSpPr/>
        <p:nvPr/>
      </p:nvGrpSpPr>
      <p:grpSpPr>
        <a:xfrm>
          <a:off x="0" y="0"/>
          <a:ext cx="0" cy="0"/>
          <a:chOff x="0" y="0"/>
          <a:chExt cx="0" cy="0"/>
        </a:xfrm>
      </p:grpSpPr>
      <p:sp>
        <p:nvSpPr>
          <p:cNvPr id="28" name="Google Shape;28;p5"/>
          <p:cNvSpPr txBox="1"/>
          <p:nvPr>
            <p:ph type="title"/>
          </p:nvPr>
        </p:nvSpPr>
        <p:spPr>
          <a:xfrm>
            <a:off x="457200" y="514350"/>
            <a:ext cx="7543800" cy="629700"/>
          </a:xfrm>
          <a:prstGeom prst="rect">
            <a:avLst/>
          </a:prstGeom>
          <a:noFill/>
          <a:ln>
            <a:noFill/>
          </a:ln>
        </p:spPr>
        <p:txBody>
          <a:bodyPr anchorCtr="0" anchor="t" bIns="34275" lIns="34275" spcFirstLastPara="1" rIns="34275" wrap="square" tIns="34275">
            <a:noAutofit/>
          </a:bodyPr>
          <a:lstStyle>
            <a:lvl1pPr lvl="0" rtl="0" algn="l">
              <a:lnSpc>
                <a:spcPct val="100000"/>
              </a:lnSpc>
              <a:spcBef>
                <a:spcPts val="0"/>
              </a:spcBef>
              <a:spcAft>
                <a:spcPts val="0"/>
              </a:spcAft>
              <a:buClr>
                <a:schemeClr val="accent1"/>
              </a:buClr>
              <a:buSzPts val="2800"/>
              <a:buFont typeface="Bitter"/>
              <a:buNone/>
              <a:defRPr>
                <a:latin typeface="Bitter"/>
                <a:ea typeface="Bitter"/>
                <a:cs typeface="Bitter"/>
                <a:sym typeface="Bitter"/>
              </a:defRPr>
            </a:lvl1pPr>
            <a:lvl2pPr lvl="1" rtl="0" algn="l">
              <a:lnSpc>
                <a:spcPct val="100000"/>
              </a:lnSpc>
              <a:spcBef>
                <a:spcPts val="0"/>
              </a:spcBef>
              <a:spcAft>
                <a:spcPts val="0"/>
              </a:spcAft>
              <a:buClr>
                <a:schemeClr val="accent1"/>
              </a:buClr>
              <a:buSzPts val="1400"/>
              <a:buNone/>
              <a:defRPr/>
            </a:lvl2pPr>
            <a:lvl3pPr lvl="2" rtl="0" algn="l">
              <a:lnSpc>
                <a:spcPct val="100000"/>
              </a:lnSpc>
              <a:spcBef>
                <a:spcPts val="0"/>
              </a:spcBef>
              <a:spcAft>
                <a:spcPts val="0"/>
              </a:spcAft>
              <a:buClr>
                <a:schemeClr val="accent1"/>
              </a:buClr>
              <a:buSzPts val="1400"/>
              <a:buNone/>
              <a:defRPr/>
            </a:lvl3pPr>
            <a:lvl4pPr lvl="3" rtl="0" algn="l">
              <a:lnSpc>
                <a:spcPct val="100000"/>
              </a:lnSpc>
              <a:spcBef>
                <a:spcPts val="0"/>
              </a:spcBef>
              <a:spcAft>
                <a:spcPts val="0"/>
              </a:spcAft>
              <a:buClr>
                <a:schemeClr val="accent1"/>
              </a:buClr>
              <a:buSzPts val="1400"/>
              <a:buNone/>
              <a:defRPr/>
            </a:lvl4pPr>
            <a:lvl5pPr lvl="4" rtl="0" algn="l">
              <a:lnSpc>
                <a:spcPct val="100000"/>
              </a:lnSpc>
              <a:spcBef>
                <a:spcPts val="0"/>
              </a:spcBef>
              <a:spcAft>
                <a:spcPts val="0"/>
              </a:spcAft>
              <a:buClr>
                <a:schemeClr val="accent1"/>
              </a:buClr>
              <a:buSzPts val="1400"/>
              <a:buNone/>
              <a:defRPr/>
            </a:lvl5pPr>
            <a:lvl6pPr lvl="5" rtl="0" algn="l">
              <a:lnSpc>
                <a:spcPct val="100000"/>
              </a:lnSpc>
              <a:spcBef>
                <a:spcPts val="0"/>
              </a:spcBef>
              <a:spcAft>
                <a:spcPts val="0"/>
              </a:spcAft>
              <a:buClr>
                <a:schemeClr val="accent1"/>
              </a:buClr>
              <a:buSzPts val="1400"/>
              <a:buNone/>
              <a:defRPr/>
            </a:lvl6pPr>
            <a:lvl7pPr lvl="6" rtl="0" algn="l">
              <a:lnSpc>
                <a:spcPct val="100000"/>
              </a:lnSpc>
              <a:spcBef>
                <a:spcPts val="0"/>
              </a:spcBef>
              <a:spcAft>
                <a:spcPts val="0"/>
              </a:spcAft>
              <a:buClr>
                <a:schemeClr val="accent1"/>
              </a:buClr>
              <a:buSzPts val="1400"/>
              <a:buNone/>
              <a:defRPr/>
            </a:lvl7pPr>
            <a:lvl8pPr lvl="7" rtl="0" algn="l">
              <a:lnSpc>
                <a:spcPct val="100000"/>
              </a:lnSpc>
              <a:spcBef>
                <a:spcPts val="0"/>
              </a:spcBef>
              <a:spcAft>
                <a:spcPts val="0"/>
              </a:spcAft>
              <a:buClr>
                <a:schemeClr val="accent1"/>
              </a:buClr>
              <a:buSzPts val="1400"/>
              <a:buNone/>
              <a:defRPr/>
            </a:lvl8pPr>
            <a:lvl9pPr lvl="8" rtl="0" algn="l">
              <a:lnSpc>
                <a:spcPct val="100000"/>
              </a:lnSpc>
              <a:spcBef>
                <a:spcPts val="0"/>
              </a:spcBef>
              <a:spcAft>
                <a:spcPts val="0"/>
              </a:spcAft>
              <a:buClr>
                <a:schemeClr val="accent1"/>
              </a:buClr>
              <a:buSzPts val="1400"/>
              <a:buNone/>
              <a:defRPr/>
            </a:lvl9pPr>
          </a:lstStyle>
          <a:p/>
        </p:txBody>
      </p:sp>
      <p:sp>
        <p:nvSpPr>
          <p:cNvPr id="29" name="Google Shape;29;p5"/>
          <p:cNvSpPr txBox="1"/>
          <p:nvPr>
            <p:ph idx="1" type="body"/>
          </p:nvPr>
        </p:nvSpPr>
        <p:spPr>
          <a:xfrm>
            <a:off x="457200" y="1144190"/>
            <a:ext cx="3962400" cy="3488700"/>
          </a:xfrm>
          <a:prstGeom prst="rect">
            <a:avLst/>
          </a:prstGeom>
          <a:noFill/>
          <a:ln>
            <a:noFill/>
          </a:ln>
        </p:spPr>
        <p:txBody>
          <a:bodyPr anchorCtr="0" anchor="t" bIns="34275" lIns="34275" spcFirstLastPara="1" rIns="34275" wrap="square" tIns="34275">
            <a:noAutofit/>
          </a:bodyPr>
          <a:lstStyle>
            <a:lvl1pPr indent="-323850" lvl="0" marL="457200" rtl="0" algn="l">
              <a:lnSpc>
                <a:spcPct val="120000"/>
              </a:lnSpc>
              <a:spcBef>
                <a:spcPts val="600"/>
              </a:spcBef>
              <a:spcAft>
                <a:spcPts val="0"/>
              </a:spcAft>
              <a:buClr>
                <a:srgbClr val="454454"/>
              </a:buClr>
              <a:buSzPts val="1500"/>
              <a:buFont typeface="Arial"/>
              <a:buChar char="•"/>
              <a:defRPr sz="1500">
                <a:latin typeface="Source Sans Pro"/>
                <a:ea typeface="Source Sans Pro"/>
                <a:cs typeface="Source Sans Pro"/>
                <a:sym typeface="Source Sans Pro"/>
              </a:defRPr>
            </a:lvl1pPr>
            <a:lvl2pPr indent="-323850" lvl="1" marL="914400" rtl="0" algn="l">
              <a:lnSpc>
                <a:spcPct val="120000"/>
              </a:lnSpc>
              <a:spcBef>
                <a:spcPts val="600"/>
              </a:spcBef>
              <a:spcAft>
                <a:spcPts val="0"/>
              </a:spcAft>
              <a:buClr>
                <a:srgbClr val="454454"/>
              </a:buClr>
              <a:buSzPts val="1500"/>
              <a:buFont typeface="Arial"/>
              <a:buChar char="•"/>
              <a:defRPr sz="1500">
                <a:latin typeface="Source Sans Pro"/>
                <a:ea typeface="Source Sans Pro"/>
                <a:cs typeface="Source Sans Pro"/>
                <a:sym typeface="Source Sans Pro"/>
              </a:defRPr>
            </a:lvl2pPr>
            <a:lvl3pPr indent="-323850" lvl="2" marL="1371600" rtl="0" algn="l">
              <a:lnSpc>
                <a:spcPct val="120000"/>
              </a:lnSpc>
              <a:spcBef>
                <a:spcPts val="600"/>
              </a:spcBef>
              <a:spcAft>
                <a:spcPts val="0"/>
              </a:spcAft>
              <a:buClr>
                <a:srgbClr val="454454"/>
              </a:buClr>
              <a:buSzPts val="1500"/>
              <a:buFont typeface="Arial"/>
              <a:buChar char="•"/>
              <a:defRPr sz="1500">
                <a:latin typeface="Source Sans Pro"/>
                <a:ea typeface="Source Sans Pro"/>
                <a:cs typeface="Source Sans Pro"/>
                <a:sym typeface="Source Sans Pro"/>
              </a:defRPr>
            </a:lvl3pPr>
            <a:lvl4pPr indent="-323850" lvl="3" marL="1828800" rtl="0" algn="l">
              <a:lnSpc>
                <a:spcPct val="120000"/>
              </a:lnSpc>
              <a:spcBef>
                <a:spcPts val="600"/>
              </a:spcBef>
              <a:spcAft>
                <a:spcPts val="0"/>
              </a:spcAft>
              <a:buClr>
                <a:srgbClr val="454454"/>
              </a:buClr>
              <a:buSzPts val="1500"/>
              <a:buFont typeface="Arial"/>
              <a:buChar char="•"/>
              <a:defRPr sz="1500">
                <a:latin typeface="Source Sans Pro"/>
                <a:ea typeface="Source Sans Pro"/>
                <a:cs typeface="Source Sans Pro"/>
                <a:sym typeface="Source Sans Pro"/>
              </a:defRPr>
            </a:lvl4pPr>
            <a:lvl5pPr indent="-323850" lvl="4" marL="2286000" rtl="0" algn="l">
              <a:lnSpc>
                <a:spcPct val="120000"/>
              </a:lnSpc>
              <a:spcBef>
                <a:spcPts val="600"/>
              </a:spcBef>
              <a:spcAft>
                <a:spcPts val="0"/>
              </a:spcAft>
              <a:buClr>
                <a:srgbClr val="454454"/>
              </a:buClr>
              <a:buSzPts val="1500"/>
              <a:buFont typeface="Arial"/>
              <a:buChar char="•"/>
              <a:defRPr sz="1500">
                <a:latin typeface="Source Sans Pro"/>
                <a:ea typeface="Source Sans Pro"/>
                <a:cs typeface="Source Sans Pro"/>
                <a:sym typeface="Source Sans Pro"/>
              </a:defRPr>
            </a:lvl5pPr>
            <a:lvl6pPr indent="-317500" lvl="5" marL="2743200" rtl="0" algn="l">
              <a:lnSpc>
                <a:spcPct val="120000"/>
              </a:lnSpc>
              <a:spcBef>
                <a:spcPts val="600"/>
              </a:spcBef>
              <a:spcAft>
                <a:spcPts val="0"/>
              </a:spcAft>
              <a:buClr>
                <a:srgbClr val="454454"/>
              </a:buClr>
              <a:buSzPts val="1400"/>
              <a:buChar char="•"/>
              <a:defRPr/>
            </a:lvl6pPr>
            <a:lvl7pPr indent="-317500" lvl="6" marL="3200400" rtl="0" algn="l">
              <a:lnSpc>
                <a:spcPct val="120000"/>
              </a:lnSpc>
              <a:spcBef>
                <a:spcPts val="600"/>
              </a:spcBef>
              <a:spcAft>
                <a:spcPts val="0"/>
              </a:spcAft>
              <a:buClr>
                <a:srgbClr val="454454"/>
              </a:buClr>
              <a:buSzPts val="1400"/>
              <a:buChar char="•"/>
              <a:defRPr/>
            </a:lvl7pPr>
            <a:lvl8pPr indent="-317500" lvl="7" marL="3657600" rtl="0" algn="l">
              <a:lnSpc>
                <a:spcPct val="120000"/>
              </a:lnSpc>
              <a:spcBef>
                <a:spcPts val="600"/>
              </a:spcBef>
              <a:spcAft>
                <a:spcPts val="0"/>
              </a:spcAft>
              <a:buClr>
                <a:srgbClr val="454454"/>
              </a:buClr>
              <a:buSzPts val="1400"/>
              <a:buChar char="•"/>
              <a:defRPr/>
            </a:lvl8pPr>
            <a:lvl9pPr indent="-317500" lvl="8" marL="4114800" rtl="0" algn="l">
              <a:lnSpc>
                <a:spcPct val="120000"/>
              </a:lnSpc>
              <a:spcBef>
                <a:spcPts val="600"/>
              </a:spcBef>
              <a:spcAft>
                <a:spcPts val="0"/>
              </a:spcAft>
              <a:buClr>
                <a:srgbClr val="454454"/>
              </a:buClr>
              <a:buSzPts val="1400"/>
              <a:buChar char="•"/>
              <a:defRPr/>
            </a:lvl9pPr>
          </a:lstStyle>
          <a:p/>
        </p:txBody>
      </p:sp>
      <p:sp>
        <p:nvSpPr>
          <p:cNvPr id="30" name="Google Shape;30;p5"/>
          <p:cNvSpPr txBox="1"/>
          <p:nvPr>
            <p:ph idx="12" type="sldNum"/>
          </p:nvPr>
        </p:nvSpPr>
        <p:spPr>
          <a:xfrm>
            <a:off x="8480496" y="4800311"/>
            <a:ext cx="206400" cy="207600"/>
          </a:xfrm>
          <a:prstGeom prst="rect">
            <a:avLst/>
          </a:prstGeom>
          <a:noFill/>
          <a:ln>
            <a:noFill/>
          </a:ln>
        </p:spPr>
        <p:txBody>
          <a:bodyPr anchorCtr="0" anchor="ctr" bIns="34275" lIns="34275" spcFirstLastPara="1" rIns="34275" wrap="square" tIns="34275">
            <a:noAutofit/>
          </a:bodyPr>
          <a:lstStyle>
            <a:lvl1pPr indent="0" lvl="0" marL="0" rtl="0" algn="r">
              <a:spcBef>
                <a:spcPts val="0"/>
              </a:spcBef>
              <a:buNone/>
              <a:defRPr sz="900">
                <a:solidFill>
                  <a:srgbClr val="7F8EA3"/>
                </a:solidFill>
                <a:latin typeface="Avenir"/>
                <a:ea typeface="Avenir"/>
                <a:cs typeface="Avenir"/>
                <a:sym typeface="Avenir"/>
              </a:defRPr>
            </a:lvl1pPr>
            <a:lvl2pPr indent="0" lvl="1" marL="0" rtl="0" algn="r">
              <a:spcBef>
                <a:spcPts val="0"/>
              </a:spcBef>
              <a:buNone/>
              <a:defRPr sz="900">
                <a:solidFill>
                  <a:srgbClr val="7F8EA3"/>
                </a:solidFill>
                <a:latin typeface="Avenir"/>
                <a:ea typeface="Avenir"/>
                <a:cs typeface="Avenir"/>
                <a:sym typeface="Avenir"/>
              </a:defRPr>
            </a:lvl2pPr>
            <a:lvl3pPr indent="0" lvl="2" marL="0" rtl="0" algn="r">
              <a:spcBef>
                <a:spcPts val="0"/>
              </a:spcBef>
              <a:buNone/>
              <a:defRPr sz="900">
                <a:solidFill>
                  <a:srgbClr val="7F8EA3"/>
                </a:solidFill>
                <a:latin typeface="Avenir"/>
                <a:ea typeface="Avenir"/>
                <a:cs typeface="Avenir"/>
                <a:sym typeface="Avenir"/>
              </a:defRPr>
            </a:lvl3pPr>
            <a:lvl4pPr indent="0" lvl="3" marL="0" rtl="0" algn="r">
              <a:spcBef>
                <a:spcPts val="0"/>
              </a:spcBef>
              <a:buNone/>
              <a:defRPr sz="900">
                <a:solidFill>
                  <a:srgbClr val="7F8EA3"/>
                </a:solidFill>
                <a:latin typeface="Avenir"/>
                <a:ea typeface="Avenir"/>
                <a:cs typeface="Avenir"/>
                <a:sym typeface="Avenir"/>
              </a:defRPr>
            </a:lvl4pPr>
            <a:lvl5pPr indent="0" lvl="4" marL="0" rtl="0" algn="r">
              <a:spcBef>
                <a:spcPts val="0"/>
              </a:spcBef>
              <a:buNone/>
              <a:defRPr sz="900">
                <a:solidFill>
                  <a:srgbClr val="7F8EA3"/>
                </a:solidFill>
                <a:latin typeface="Avenir"/>
                <a:ea typeface="Avenir"/>
                <a:cs typeface="Avenir"/>
                <a:sym typeface="Avenir"/>
              </a:defRPr>
            </a:lvl5pPr>
            <a:lvl6pPr indent="0" lvl="5" marL="0" rtl="0" algn="r">
              <a:spcBef>
                <a:spcPts val="0"/>
              </a:spcBef>
              <a:buNone/>
              <a:defRPr sz="900">
                <a:solidFill>
                  <a:srgbClr val="7F8EA3"/>
                </a:solidFill>
                <a:latin typeface="Avenir"/>
                <a:ea typeface="Avenir"/>
                <a:cs typeface="Avenir"/>
                <a:sym typeface="Avenir"/>
              </a:defRPr>
            </a:lvl6pPr>
            <a:lvl7pPr indent="0" lvl="6" marL="0" rtl="0" algn="r">
              <a:spcBef>
                <a:spcPts val="0"/>
              </a:spcBef>
              <a:buNone/>
              <a:defRPr sz="900">
                <a:solidFill>
                  <a:srgbClr val="7F8EA3"/>
                </a:solidFill>
                <a:latin typeface="Avenir"/>
                <a:ea typeface="Avenir"/>
                <a:cs typeface="Avenir"/>
                <a:sym typeface="Avenir"/>
              </a:defRPr>
            </a:lvl7pPr>
            <a:lvl8pPr indent="0" lvl="7" marL="0" rtl="0" algn="r">
              <a:spcBef>
                <a:spcPts val="0"/>
              </a:spcBef>
              <a:buNone/>
              <a:defRPr sz="900">
                <a:solidFill>
                  <a:srgbClr val="7F8EA3"/>
                </a:solidFill>
                <a:latin typeface="Avenir"/>
                <a:ea typeface="Avenir"/>
                <a:cs typeface="Avenir"/>
                <a:sym typeface="Avenir"/>
              </a:defRPr>
            </a:lvl8pPr>
            <a:lvl9pPr indent="0" lvl="8" marL="0" rtl="0" algn="r">
              <a:spcBef>
                <a:spcPts val="0"/>
              </a:spcBef>
              <a:buNone/>
              <a:defRPr sz="900">
                <a:solidFill>
                  <a:srgbClr val="7F8EA3"/>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
              <a:t>‹#›</a:t>
            </a:fld>
            <a:endParaRPr/>
          </a:p>
        </p:txBody>
      </p:sp>
      <p:sp>
        <p:nvSpPr>
          <p:cNvPr id="31" name="Google Shape;31;p5"/>
          <p:cNvSpPr txBox="1"/>
          <p:nvPr>
            <p:ph idx="2" type="body"/>
          </p:nvPr>
        </p:nvSpPr>
        <p:spPr>
          <a:xfrm>
            <a:off x="457200" y="247650"/>
            <a:ext cx="7543800" cy="266700"/>
          </a:xfrm>
          <a:prstGeom prst="rect">
            <a:avLst/>
          </a:prstGeom>
          <a:noFill/>
          <a:ln>
            <a:noFill/>
          </a:ln>
        </p:spPr>
        <p:txBody>
          <a:bodyPr anchorCtr="0" anchor="t" bIns="34275" lIns="34275" spcFirstLastPara="1" rIns="34275" wrap="square" tIns="34275">
            <a:noAutofit/>
          </a:bodyPr>
          <a:lstStyle>
            <a:lvl1pPr indent="-228600" lvl="0" marL="457200" rtl="0" algn="l">
              <a:lnSpc>
                <a:spcPct val="120000"/>
              </a:lnSpc>
              <a:spcBef>
                <a:spcPts val="600"/>
              </a:spcBef>
              <a:spcAft>
                <a:spcPts val="0"/>
              </a:spcAft>
              <a:buClr>
                <a:srgbClr val="454454"/>
              </a:buClr>
              <a:buSzPts val="2800"/>
              <a:buFont typeface="Source Sans Pro"/>
              <a:buNone/>
              <a:defRPr>
                <a:latin typeface="Source Sans Pro"/>
                <a:ea typeface="Source Sans Pro"/>
                <a:cs typeface="Source Sans Pro"/>
                <a:sym typeface="Source Sans Pro"/>
              </a:defRPr>
            </a:lvl1pPr>
            <a:lvl2pPr indent="-228600" lvl="1" marL="914400" rtl="0" algn="l">
              <a:lnSpc>
                <a:spcPct val="120000"/>
              </a:lnSpc>
              <a:spcBef>
                <a:spcPts val="600"/>
              </a:spcBef>
              <a:spcAft>
                <a:spcPts val="0"/>
              </a:spcAft>
              <a:buClr>
                <a:srgbClr val="454454"/>
              </a:buClr>
              <a:buSzPts val="1400"/>
              <a:buNone/>
              <a:defRPr/>
            </a:lvl2pPr>
            <a:lvl3pPr indent="-228600" lvl="2" marL="1371600" rtl="0" algn="l">
              <a:lnSpc>
                <a:spcPct val="120000"/>
              </a:lnSpc>
              <a:spcBef>
                <a:spcPts val="600"/>
              </a:spcBef>
              <a:spcAft>
                <a:spcPts val="0"/>
              </a:spcAft>
              <a:buClr>
                <a:srgbClr val="454454"/>
              </a:buClr>
              <a:buSzPts val="1400"/>
              <a:buNone/>
              <a:defRPr/>
            </a:lvl3pPr>
            <a:lvl4pPr indent="-228600" lvl="3" marL="1828800" rtl="0" algn="l">
              <a:lnSpc>
                <a:spcPct val="120000"/>
              </a:lnSpc>
              <a:spcBef>
                <a:spcPts val="600"/>
              </a:spcBef>
              <a:spcAft>
                <a:spcPts val="0"/>
              </a:spcAft>
              <a:buClr>
                <a:srgbClr val="454454"/>
              </a:buClr>
              <a:buSzPts val="1400"/>
              <a:buNone/>
              <a:defRPr/>
            </a:lvl4pPr>
            <a:lvl5pPr indent="-228600" lvl="4" marL="2286000" rtl="0" algn="l">
              <a:lnSpc>
                <a:spcPct val="120000"/>
              </a:lnSpc>
              <a:spcBef>
                <a:spcPts val="600"/>
              </a:spcBef>
              <a:spcAft>
                <a:spcPts val="0"/>
              </a:spcAft>
              <a:buClr>
                <a:srgbClr val="454454"/>
              </a:buClr>
              <a:buSzPts val="1400"/>
              <a:buNone/>
              <a:defRPr/>
            </a:lvl5pPr>
            <a:lvl6pPr indent="-317500" lvl="5" marL="2743200" rtl="0" algn="l">
              <a:lnSpc>
                <a:spcPct val="120000"/>
              </a:lnSpc>
              <a:spcBef>
                <a:spcPts val="600"/>
              </a:spcBef>
              <a:spcAft>
                <a:spcPts val="0"/>
              </a:spcAft>
              <a:buClr>
                <a:srgbClr val="454454"/>
              </a:buClr>
              <a:buSzPts val="1400"/>
              <a:buChar char="•"/>
              <a:defRPr/>
            </a:lvl6pPr>
            <a:lvl7pPr indent="-317500" lvl="6" marL="3200400" rtl="0" algn="l">
              <a:lnSpc>
                <a:spcPct val="120000"/>
              </a:lnSpc>
              <a:spcBef>
                <a:spcPts val="600"/>
              </a:spcBef>
              <a:spcAft>
                <a:spcPts val="0"/>
              </a:spcAft>
              <a:buClr>
                <a:srgbClr val="454454"/>
              </a:buClr>
              <a:buSzPts val="1400"/>
              <a:buChar char="•"/>
              <a:defRPr/>
            </a:lvl7pPr>
            <a:lvl8pPr indent="-317500" lvl="7" marL="3657600" rtl="0" algn="l">
              <a:lnSpc>
                <a:spcPct val="120000"/>
              </a:lnSpc>
              <a:spcBef>
                <a:spcPts val="600"/>
              </a:spcBef>
              <a:spcAft>
                <a:spcPts val="0"/>
              </a:spcAft>
              <a:buClr>
                <a:srgbClr val="454454"/>
              </a:buClr>
              <a:buSzPts val="1400"/>
              <a:buChar char="•"/>
              <a:defRPr/>
            </a:lvl8pPr>
            <a:lvl9pPr indent="-317500" lvl="8" marL="4114800" rtl="0" algn="l">
              <a:lnSpc>
                <a:spcPct val="120000"/>
              </a:lnSpc>
              <a:spcBef>
                <a:spcPts val="600"/>
              </a:spcBef>
              <a:spcAft>
                <a:spcPts val="0"/>
              </a:spcAft>
              <a:buClr>
                <a:srgbClr val="454454"/>
              </a:buClr>
              <a:buSzPts val="14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ntent Boxes">
  <p:cSld name="Four Content Boxes">
    <p:spTree>
      <p:nvGrpSpPr>
        <p:cNvPr id="32" name="Shape 32"/>
        <p:cNvGrpSpPr/>
        <p:nvPr/>
      </p:nvGrpSpPr>
      <p:grpSpPr>
        <a:xfrm>
          <a:off x="0" y="0"/>
          <a:ext cx="0" cy="0"/>
          <a:chOff x="0" y="0"/>
          <a:chExt cx="0" cy="0"/>
        </a:xfrm>
      </p:grpSpPr>
      <p:sp>
        <p:nvSpPr>
          <p:cNvPr id="33" name="Google Shape;33;p6"/>
          <p:cNvSpPr txBox="1"/>
          <p:nvPr>
            <p:ph type="title"/>
          </p:nvPr>
        </p:nvSpPr>
        <p:spPr>
          <a:xfrm>
            <a:off x="457200" y="514350"/>
            <a:ext cx="7543800" cy="629700"/>
          </a:xfrm>
          <a:prstGeom prst="rect">
            <a:avLst/>
          </a:prstGeom>
          <a:noFill/>
          <a:ln>
            <a:noFill/>
          </a:ln>
        </p:spPr>
        <p:txBody>
          <a:bodyPr anchorCtr="0" anchor="t" bIns="34275" lIns="34275" spcFirstLastPara="1" rIns="34275" wrap="square" tIns="34275">
            <a:noAutofit/>
          </a:bodyPr>
          <a:lstStyle>
            <a:lvl1pPr lvl="0" rtl="0" algn="l">
              <a:lnSpc>
                <a:spcPct val="100000"/>
              </a:lnSpc>
              <a:spcBef>
                <a:spcPts val="0"/>
              </a:spcBef>
              <a:spcAft>
                <a:spcPts val="0"/>
              </a:spcAft>
              <a:buClr>
                <a:schemeClr val="accent1"/>
              </a:buClr>
              <a:buSzPts val="2800"/>
              <a:buFont typeface="Bitter"/>
              <a:buNone/>
              <a:defRPr>
                <a:latin typeface="Bitter"/>
                <a:ea typeface="Bitter"/>
                <a:cs typeface="Bitter"/>
                <a:sym typeface="Bitter"/>
              </a:defRPr>
            </a:lvl1pPr>
            <a:lvl2pPr lvl="1" rtl="0" algn="l">
              <a:lnSpc>
                <a:spcPct val="100000"/>
              </a:lnSpc>
              <a:spcBef>
                <a:spcPts val="0"/>
              </a:spcBef>
              <a:spcAft>
                <a:spcPts val="0"/>
              </a:spcAft>
              <a:buClr>
                <a:schemeClr val="accent1"/>
              </a:buClr>
              <a:buSzPts val="1400"/>
              <a:buNone/>
              <a:defRPr/>
            </a:lvl2pPr>
            <a:lvl3pPr lvl="2" rtl="0" algn="l">
              <a:lnSpc>
                <a:spcPct val="100000"/>
              </a:lnSpc>
              <a:spcBef>
                <a:spcPts val="0"/>
              </a:spcBef>
              <a:spcAft>
                <a:spcPts val="0"/>
              </a:spcAft>
              <a:buClr>
                <a:schemeClr val="accent1"/>
              </a:buClr>
              <a:buSzPts val="1400"/>
              <a:buNone/>
              <a:defRPr/>
            </a:lvl3pPr>
            <a:lvl4pPr lvl="3" rtl="0" algn="l">
              <a:lnSpc>
                <a:spcPct val="100000"/>
              </a:lnSpc>
              <a:spcBef>
                <a:spcPts val="0"/>
              </a:spcBef>
              <a:spcAft>
                <a:spcPts val="0"/>
              </a:spcAft>
              <a:buClr>
                <a:schemeClr val="accent1"/>
              </a:buClr>
              <a:buSzPts val="1400"/>
              <a:buNone/>
              <a:defRPr/>
            </a:lvl4pPr>
            <a:lvl5pPr lvl="4" rtl="0" algn="l">
              <a:lnSpc>
                <a:spcPct val="100000"/>
              </a:lnSpc>
              <a:spcBef>
                <a:spcPts val="0"/>
              </a:spcBef>
              <a:spcAft>
                <a:spcPts val="0"/>
              </a:spcAft>
              <a:buClr>
                <a:schemeClr val="accent1"/>
              </a:buClr>
              <a:buSzPts val="1400"/>
              <a:buNone/>
              <a:defRPr/>
            </a:lvl5pPr>
            <a:lvl6pPr lvl="5" rtl="0" algn="l">
              <a:lnSpc>
                <a:spcPct val="100000"/>
              </a:lnSpc>
              <a:spcBef>
                <a:spcPts val="0"/>
              </a:spcBef>
              <a:spcAft>
                <a:spcPts val="0"/>
              </a:spcAft>
              <a:buClr>
                <a:schemeClr val="accent1"/>
              </a:buClr>
              <a:buSzPts val="1400"/>
              <a:buNone/>
              <a:defRPr/>
            </a:lvl6pPr>
            <a:lvl7pPr lvl="6" rtl="0" algn="l">
              <a:lnSpc>
                <a:spcPct val="100000"/>
              </a:lnSpc>
              <a:spcBef>
                <a:spcPts val="0"/>
              </a:spcBef>
              <a:spcAft>
                <a:spcPts val="0"/>
              </a:spcAft>
              <a:buClr>
                <a:schemeClr val="accent1"/>
              </a:buClr>
              <a:buSzPts val="1400"/>
              <a:buNone/>
              <a:defRPr/>
            </a:lvl7pPr>
            <a:lvl8pPr lvl="7" rtl="0" algn="l">
              <a:lnSpc>
                <a:spcPct val="100000"/>
              </a:lnSpc>
              <a:spcBef>
                <a:spcPts val="0"/>
              </a:spcBef>
              <a:spcAft>
                <a:spcPts val="0"/>
              </a:spcAft>
              <a:buClr>
                <a:schemeClr val="accent1"/>
              </a:buClr>
              <a:buSzPts val="1400"/>
              <a:buNone/>
              <a:defRPr/>
            </a:lvl8pPr>
            <a:lvl9pPr lvl="8" rtl="0" algn="l">
              <a:lnSpc>
                <a:spcPct val="100000"/>
              </a:lnSpc>
              <a:spcBef>
                <a:spcPts val="0"/>
              </a:spcBef>
              <a:spcAft>
                <a:spcPts val="0"/>
              </a:spcAft>
              <a:buClr>
                <a:schemeClr val="accent1"/>
              </a:buClr>
              <a:buSzPts val="1400"/>
              <a:buNone/>
              <a:defRPr/>
            </a:lvl9pPr>
          </a:lstStyle>
          <a:p/>
        </p:txBody>
      </p:sp>
      <p:sp>
        <p:nvSpPr>
          <p:cNvPr id="34" name="Google Shape;34;p6"/>
          <p:cNvSpPr txBox="1"/>
          <p:nvPr>
            <p:ph idx="1" type="body"/>
          </p:nvPr>
        </p:nvSpPr>
        <p:spPr>
          <a:xfrm>
            <a:off x="457200" y="1856790"/>
            <a:ext cx="4114800" cy="1389900"/>
          </a:xfrm>
          <a:prstGeom prst="rect">
            <a:avLst/>
          </a:prstGeom>
          <a:solidFill>
            <a:srgbClr val="F2F2F2"/>
          </a:solidFill>
          <a:ln cap="flat" cmpd="sng" w="76200">
            <a:solidFill>
              <a:srgbClr val="FFFFFF"/>
            </a:solidFill>
            <a:prstDash val="solid"/>
            <a:round/>
            <a:headEnd len="sm" w="sm" type="none"/>
            <a:tailEnd len="sm" w="sm" type="none"/>
          </a:ln>
        </p:spPr>
        <p:txBody>
          <a:bodyPr anchorCtr="0" anchor="t" bIns="171450" lIns="171450" spcFirstLastPara="1" rIns="171450" wrap="square" tIns="171450">
            <a:noAutofit/>
          </a:bodyPr>
          <a:lstStyle>
            <a:lvl1pPr indent="-228600" lvl="0" marL="457200" rtl="0" algn="l">
              <a:lnSpc>
                <a:spcPct val="120000"/>
              </a:lnSpc>
              <a:spcBef>
                <a:spcPts val="600"/>
              </a:spcBef>
              <a:spcAft>
                <a:spcPts val="0"/>
              </a:spcAft>
              <a:buClr>
                <a:srgbClr val="454454"/>
              </a:buClr>
              <a:buSzPts val="1500"/>
              <a:buFont typeface="Source Sans Pro"/>
              <a:buNone/>
              <a:defRPr sz="1500">
                <a:latin typeface="Source Sans Pro"/>
                <a:ea typeface="Source Sans Pro"/>
                <a:cs typeface="Source Sans Pro"/>
                <a:sym typeface="Source Sans Pro"/>
              </a:defRPr>
            </a:lvl1pPr>
            <a:lvl2pPr indent="-228600" lvl="1" marL="914400" rtl="0" algn="l">
              <a:lnSpc>
                <a:spcPct val="120000"/>
              </a:lnSpc>
              <a:spcBef>
                <a:spcPts val="600"/>
              </a:spcBef>
              <a:spcAft>
                <a:spcPts val="0"/>
              </a:spcAft>
              <a:buClr>
                <a:srgbClr val="454454"/>
              </a:buClr>
              <a:buSzPts val="1500"/>
              <a:buFont typeface="Source Sans Pro"/>
              <a:buNone/>
              <a:defRPr sz="1500">
                <a:latin typeface="Source Sans Pro"/>
                <a:ea typeface="Source Sans Pro"/>
                <a:cs typeface="Source Sans Pro"/>
                <a:sym typeface="Source Sans Pro"/>
              </a:defRPr>
            </a:lvl2pPr>
            <a:lvl3pPr indent="-228600" lvl="2" marL="1371600" rtl="0" algn="l">
              <a:lnSpc>
                <a:spcPct val="120000"/>
              </a:lnSpc>
              <a:spcBef>
                <a:spcPts val="600"/>
              </a:spcBef>
              <a:spcAft>
                <a:spcPts val="0"/>
              </a:spcAft>
              <a:buClr>
                <a:srgbClr val="454454"/>
              </a:buClr>
              <a:buSzPts val="1500"/>
              <a:buFont typeface="Source Sans Pro"/>
              <a:buNone/>
              <a:defRPr sz="1500">
                <a:latin typeface="Source Sans Pro"/>
                <a:ea typeface="Source Sans Pro"/>
                <a:cs typeface="Source Sans Pro"/>
                <a:sym typeface="Source Sans Pro"/>
              </a:defRPr>
            </a:lvl3pPr>
            <a:lvl4pPr indent="-228600" lvl="3" marL="1828800" rtl="0" algn="l">
              <a:lnSpc>
                <a:spcPct val="120000"/>
              </a:lnSpc>
              <a:spcBef>
                <a:spcPts val="600"/>
              </a:spcBef>
              <a:spcAft>
                <a:spcPts val="0"/>
              </a:spcAft>
              <a:buClr>
                <a:srgbClr val="454454"/>
              </a:buClr>
              <a:buSzPts val="1500"/>
              <a:buFont typeface="Source Sans Pro"/>
              <a:buNone/>
              <a:defRPr sz="1500">
                <a:latin typeface="Source Sans Pro"/>
                <a:ea typeface="Source Sans Pro"/>
                <a:cs typeface="Source Sans Pro"/>
                <a:sym typeface="Source Sans Pro"/>
              </a:defRPr>
            </a:lvl4pPr>
            <a:lvl5pPr indent="-228600" lvl="4" marL="2286000" rtl="0" algn="l">
              <a:lnSpc>
                <a:spcPct val="120000"/>
              </a:lnSpc>
              <a:spcBef>
                <a:spcPts val="600"/>
              </a:spcBef>
              <a:spcAft>
                <a:spcPts val="0"/>
              </a:spcAft>
              <a:buClr>
                <a:srgbClr val="454454"/>
              </a:buClr>
              <a:buSzPts val="1500"/>
              <a:buFont typeface="Source Sans Pro"/>
              <a:buNone/>
              <a:defRPr sz="1500">
                <a:latin typeface="Source Sans Pro"/>
                <a:ea typeface="Source Sans Pro"/>
                <a:cs typeface="Source Sans Pro"/>
                <a:sym typeface="Source Sans Pro"/>
              </a:defRPr>
            </a:lvl5pPr>
            <a:lvl6pPr indent="-317500" lvl="5" marL="2743200" rtl="0" algn="l">
              <a:lnSpc>
                <a:spcPct val="120000"/>
              </a:lnSpc>
              <a:spcBef>
                <a:spcPts val="600"/>
              </a:spcBef>
              <a:spcAft>
                <a:spcPts val="0"/>
              </a:spcAft>
              <a:buClr>
                <a:srgbClr val="454454"/>
              </a:buClr>
              <a:buSzPts val="1400"/>
              <a:buChar char="•"/>
              <a:defRPr/>
            </a:lvl6pPr>
            <a:lvl7pPr indent="-317500" lvl="6" marL="3200400" rtl="0" algn="l">
              <a:lnSpc>
                <a:spcPct val="120000"/>
              </a:lnSpc>
              <a:spcBef>
                <a:spcPts val="600"/>
              </a:spcBef>
              <a:spcAft>
                <a:spcPts val="0"/>
              </a:spcAft>
              <a:buClr>
                <a:srgbClr val="454454"/>
              </a:buClr>
              <a:buSzPts val="1400"/>
              <a:buChar char="•"/>
              <a:defRPr/>
            </a:lvl7pPr>
            <a:lvl8pPr indent="-317500" lvl="7" marL="3657600" rtl="0" algn="l">
              <a:lnSpc>
                <a:spcPct val="120000"/>
              </a:lnSpc>
              <a:spcBef>
                <a:spcPts val="600"/>
              </a:spcBef>
              <a:spcAft>
                <a:spcPts val="0"/>
              </a:spcAft>
              <a:buClr>
                <a:srgbClr val="454454"/>
              </a:buClr>
              <a:buSzPts val="1400"/>
              <a:buChar char="•"/>
              <a:defRPr/>
            </a:lvl8pPr>
            <a:lvl9pPr indent="-317500" lvl="8" marL="4114800" rtl="0" algn="l">
              <a:lnSpc>
                <a:spcPct val="120000"/>
              </a:lnSpc>
              <a:spcBef>
                <a:spcPts val="600"/>
              </a:spcBef>
              <a:spcAft>
                <a:spcPts val="0"/>
              </a:spcAft>
              <a:buClr>
                <a:srgbClr val="454454"/>
              </a:buClr>
              <a:buSzPts val="1400"/>
              <a:buChar char="•"/>
              <a:defRPr/>
            </a:lvl9pPr>
          </a:lstStyle>
          <a:p/>
        </p:txBody>
      </p:sp>
      <p:sp>
        <p:nvSpPr>
          <p:cNvPr id="35" name="Google Shape;35;p6"/>
          <p:cNvSpPr txBox="1"/>
          <p:nvPr>
            <p:ph idx="12" type="sldNum"/>
          </p:nvPr>
        </p:nvSpPr>
        <p:spPr>
          <a:xfrm>
            <a:off x="8480496" y="4800311"/>
            <a:ext cx="206400" cy="207600"/>
          </a:xfrm>
          <a:prstGeom prst="rect">
            <a:avLst/>
          </a:prstGeom>
          <a:noFill/>
          <a:ln>
            <a:noFill/>
          </a:ln>
        </p:spPr>
        <p:txBody>
          <a:bodyPr anchorCtr="0" anchor="ctr" bIns="34275" lIns="34275" spcFirstLastPara="1" rIns="34275" wrap="square" tIns="34275">
            <a:noAutofit/>
          </a:bodyPr>
          <a:lstStyle>
            <a:lvl1pPr indent="0" lvl="0" marL="0" rtl="0" algn="r">
              <a:spcBef>
                <a:spcPts val="0"/>
              </a:spcBef>
              <a:buNone/>
              <a:defRPr sz="900">
                <a:solidFill>
                  <a:srgbClr val="7F8EA3"/>
                </a:solidFill>
                <a:latin typeface="Avenir"/>
                <a:ea typeface="Avenir"/>
                <a:cs typeface="Avenir"/>
                <a:sym typeface="Avenir"/>
              </a:defRPr>
            </a:lvl1pPr>
            <a:lvl2pPr indent="0" lvl="1" marL="0" rtl="0" algn="r">
              <a:spcBef>
                <a:spcPts val="0"/>
              </a:spcBef>
              <a:buNone/>
              <a:defRPr sz="900">
                <a:solidFill>
                  <a:srgbClr val="7F8EA3"/>
                </a:solidFill>
                <a:latin typeface="Avenir"/>
                <a:ea typeface="Avenir"/>
                <a:cs typeface="Avenir"/>
                <a:sym typeface="Avenir"/>
              </a:defRPr>
            </a:lvl2pPr>
            <a:lvl3pPr indent="0" lvl="2" marL="0" rtl="0" algn="r">
              <a:spcBef>
                <a:spcPts val="0"/>
              </a:spcBef>
              <a:buNone/>
              <a:defRPr sz="900">
                <a:solidFill>
                  <a:srgbClr val="7F8EA3"/>
                </a:solidFill>
                <a:latin typeface="Avenir"/>
                <a:ea typeface="Avenir"/>
                <a:cs typeface="Avenir"/>
                <a:sym typeface="Avenir"/>
              </a:defRPr>
            </a:lvl3pPr>
            <a:lvl4pPr indent="0" lvl="3" marL="0" rtl="0" algn="r">
              <a:spcBef>
                <a:spcPts val="0"/>
              </a:spcBef>
              <a:buNone/>
              <a:defRPr sz="900">
                <a:solidFill>
                  <a:srgbClr val="7F8EA3"/>
                </a:solidFill>
                <a:latin typeface="Avenir"/>
                <a:ea typeface="Avenir"/>
                <a:cs typeface="Avenir"/>
                <a:sym typeface="Avenir"/>
              </a:defRPr>
            </a:lvl4pPr>
            <a:lvl5pPr indent="0" lvl="4" marL="0" rtl="0" algn="r">
              <a:spcBef>
                <a:spcPts val="0"/>
              </a:spcBef>
              <a:buNone/>
              <a:defRPr sz="900">
                <a:solidFill>
                  <a:srgbClr val="7F8EA3"/>
                </a:solidFill>
                <a:latin typeface="Avenir"/>
                <a:ea typeface="Avenir"/>
                <a:cs typeface="Avenir"/>
                <a:sym typeface="Avenir"/>
              </a:defRPr>
            </a:lvl5pPr>
            <a:lvl6pPr indent="0" lvl="5" marL="0" rtl="0" algn="r">
              <a:spcBef>
                <a:spcPts val="0"/>
              </a:spcBef>
              <a:buNone/>
              <a:defRPr sz="900">
                <a:solidFill>
                  <a:srgbClr val="7F8EA3"/>
                </a:solidFill>
                <a:latin typeface="Avenir"/>
                <a:ea typeface="Avenir"/>
                <a:cs typeface="Avenir"/>
                <a:sym typeface="Avenir"/>
              </a:defRPr>
            </a:lvl6pPr>
            <a:lvl7pPr indent="0" lvl="6" marL="0" rtl="0" algn="r">
              <a:spcBef>
                <a:spcPts val="0"/>
              </a:spcBef>
              <a:buNone/>
              <a:defRPr sz="900">
                <a:solidFill>
                  <a:srgbClr val="7F8EA3"/>
                </a:solidFill>
                <a:latin typeface="Avenir"/>
                <a:ea typeface="Avenir"/>
                <a:cs typeface="Avenir"/>
                <a:sym typeface="Avenir"/>
              </a:defRPr>
            </a:lvl7pPr>
            <a:lvl8pPr indent="0" lvl="7" marL="0" rtl="0" algn="r">
              <a:spcBef>
                <a:spcPts val="0"/>
              </a:spcBef>
              <a:buNone/>
              <a:defRPr sz="900">
                <a:solidFill>
                  <a:srgbClr val="7F8EA3"/>
                </a:solidFill>
                <a:latin typeface="Avenir"/>
                <a:ea typeface="Avenir"/>
                <a:cs typeface="Avenir"/>
                <a:sym typeface="Avenir"/>
              </a:defRPr>
            </a:lvl8pPr>
            <a:lvl9pPr indent="0" lvl="8" marL="0" rtl="0" algn="r">
              <a:spcBef>
                <a:spcPts val="0"/>
              </a:spcBef>
              <a:buNone/>
              <a:defRPr sz="900">
                <a:solidFill>
                  <a:srgbClr val="7F8EA3"/>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
              <a:t>‹#›</a:t>
            </a:fld>
            <a:endParaRPr/>
          </a:p>
        </p:txBody>
      </p:sp>
      <p:sp>
        <p:nvSpPr>
          <p:cNvPr id="36" name="Google Shape;36;p6"/>
          <p:cNvSpPr txBox="1"/>
          <p:nvPr>
            <p:ph idx="2" type="body"/>
          </p:nvPr>
        </p:nvSpPr>
        <p:spPr>
          <a:xfrm>
            <a:off x="457200" y="247650"/>
            <a:ext cx="7543800" cy="266700"/>
          </a:xfrm>
          <a:prstGeom prst="rect">
            <a:avLst/>
          </a:prstGeom>
          <a:noFill/>
          <a:ln>
            <a:noFill/>
          </a:ln>
        </p:spPr>
        <p:txBody>
          <a:bodyPr anchorCtr="0" anchor="t" bIns="34275" lIns="34275" spcFirstLastPara="1" rIns="34275" wrap="square" tIns="34275">
            <a:noAutofit/>
          </a:bodyPr>
          <a:lstStyle>
            <a:lvl1pPr indent="-228600" lvl="0" marL="457200" rtl="0" algn="l">
              <a:lnSpc>
                <a:spcPct val="120000"/>
              </a:lnSpc>
              <a:spcBef>
                <a:spcPts val="600"/>
              </a:spcBef>
              <a:spcAft>
                <a:spcPts val="0"/>
              </a:spcAft>
              <a:buClr>
                <a:srgbClr val="454454"/>
              </a:buClr>
              <a:buSzPts val="2800"/>
              <a:buFont typeface="Source Sans Pro"/>
              <a:buNone/>
              <a:defRPr>
                <a:latin typeface="Source Sans Pro"/>
                <a:ea typeface="Source Sans Pro"/>
                <a:cs typeface="Source Sans Pro"/>
                <a:sym typeface="Source Sans Pro"/>
              </a:defRPr>
            </a:lvl1pPr>
            <a:lvl2pPr indent="-228600" lvl="1" marL="914400" rtl="0" algn="l">
              <a:lnSpc>
                <a:spcPct val="120000"/>
              </a:lnSpc>
              <a:spcBef>
                <a:spcPts val="600"/>
              </a:spcBef>
              <a:spcAft>
                <a:spcPts val="0"/>
              </a:spcAft>
              <a:buClr>
                <a:srgbClr val="454454"/>
              </a:buClr>
              <a:buSzPts val="1400"/>
              <a:buNone/>
              <a:defRPr/>
            </a:lvl2pPr>
            <a:lvl3pPr indent="-228600" lvl="2" marL="1371600" rtl="0" algn="l">
              <a:lnSpc>
                <a:spcPct val="120000"/>
              </a:lnSpc>
              <a:spcBef>
                <a:spcPts val="600"/>
              </a:spcBef>
              <a:spcAft>
                <a:spcPts val="0"/>
              </a:spcAft>
              <a:buClr>
                <a:srgbClr val="454454"/>
              </a:buClr>
              <a:buSzPts val="1400"/>
              <a:buNone/>
              <a:defRPr/>
            </a:lvl3pPr>
            <a:lvl4pPr indent="-228600" lvl="3" marL="1828800" rtl="0" algn="l">
              <a:lnSpc>
                <a:spcPct val="120000"/>
              </a:lnSpc>
              <a:spcBef>
                <a:spcPts val="600"/>
              </a:spcBef>
              <a:spcAft>
                <a:spcPts val="0"/>
              </a:spcAft>
              <a:buClr>
                <a:srgbClr val="454454"/>
              </a:buClr>
              <a:buSzPts val="1400"/>
              <a:buNone/>
              <a:defRPr/>
            </a:lvl4pPr>
            <a:lvl5pPr indent="-228600" lvl="4" marL="2286000" rtl="0" algn="l">
              <a:lnSpc>
                <a:spcPct val="120000"/>
              </a:lnSpc>
              <a:spcBef>
                <a:spcPts val="600"/>
              </a:spcBef>
              <a:spcAft>
                <a:spcPts val="0"/>
              </a:spcAft>
              <a:buClr>
                <a:srgbClr val="454454"/>
              </a:buClr>
              <a:buSzPts val="1400"/>
              <a:buNone/>
              <a:defRPr/>
            </a:lvl5pPr>
            <a:lvl6pPr indent="-317500" lvl="5" marL="2743200" rtl="0" algn="l">
              <a:lnSpc>
                <a:spcPct val="120000"/>
              </a:lnSpc>
              <a:spcBef>
                <a:spcPts val="600"/>
              </a:spcBef>
              <a:spcAft>
                <a:spcPts val="0"/>
              </a:spcAft>
              <a:buClr>
                <a:srgbClr val="454454"/>
              </a:buClr>
              <a:buSzPts val="1400"/>
              <a:buChar char="•"/>
              <a:defRPr/>
            </a:lvl6pPr>
            <a:lvl7pPr indent="-317500" lvl="6" marL="3200400" rtl="0" algn="l">
              <a:lnSpc>
                <a:spcPct val="120000"/>
              </a:lnSpc>
              <a:spcBef>
                <a:spcPts val="600"/>
              </a:spcBef>
              <a:spcAft>
                <a:spcPts val="0"/>
              </a:spcAft>
              <a:buClr>
                <a:srgbClr val="454454"/>
              </a:buClr>
              <a:buSzPts val="1400"/>
              <a:buChar char="•"/>
              <a:defRPr/>
            </a:lvl7pPr>
            <a:lvl8pPr indent="-317500" lvl="7" marL="3657600" rtl="0" algn="l">
              <a:lnSpc>
                <a:spcPct val="120000"/>
              </a:lnSpc>
              <a:spcBef>
                <a:spcPts val="600"/>
              </a:spcBef>
              <a:spcAft>
                <a:spcPts val="0"/>
              </a:spcAft>
              <a:buClr>
                <a:srgbClr val="454454"/>
              </a:buClr>
              <a:buSzPts val="1400"/>
              <a:buChar char="•"/>
              <a:defRPr/>
            </a:lvl8pPr>
            <a:lvl9pPr indent="-317500" lvl="8" marL="4114800" rtl="0" algn="l">
              <a:lnSpc>
                <a:spcPct val="120000"/>
              </a:lnSpc>
              <a:spcBef>
                <a:spcPts val="600"/>
              </a:spcBef>
              <a:spcAft>
                <a:spcPts val="0"/>
              </a:spcAft>
              <a:buClr>
                <a:srgbClr val="454454"/>
              </a:buClr>
              <a:buSzPts val="14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Idea">
  <p:cSld name="Big Idea">
    <p:spTree>
      <p:nvGrpSpPr>
        <p:cNvPr id="37" name="Shape 37"/>
        <p:cNvGrpSpPr/>
        <p:nvPr/>
      </p:nvGrpSpPr>
      <p:grpSpPr>
        <a:xfrm>
          <a:off x="0" y="0"/>
          <a:ext cx="0" cy="0"/>
          <a:chOff x="0" y="0"/>
          <a:chExt cx="0" cy="0"/>
        </a:xfrm>
      </p:grpSpPr>
      <p:sp>
        <p:nvSpPr>
          <p:cNvPr id="38" name="Google Shape;38;p7"/>
          <p:cNvSpPr txBox="1"/>
          <p:nvPr>
            <p:ph idx="12" type="sldNum"/>
          </p:nvPr>
        </p:nvSpPr>
        <p:spPr>
          <a:xfrm>
            <a:off x="8480496" y="4800311"/>
            <a:ext cx="206400" cy="207600"/>
          </a:xfrm>
          <a:prstGeom prst="rect">
            <a:avLst/>
          </a:prstGeom>
          <a:noFill/>
          <a:ln>
            <a:noFill/>
          </a:ln>
        </p:spPr>
        <p:txBody>
          <a:bodyPr anchorCtr="0" anchor="ctr" bIns="34275" lIns="34275" spcFirstLastPara="1" rIns="34275" wrap="square" tIns="34275">
            <a:noAutofit/>
          </a:bodyPr>
          <a:lstStyle>
            <a:lvl1pPr indent="0" lvl="0" marL="0" rtl="0" algn="r">
              <a:spcBef>
                <a:spcPts val="0"/>
              </a:spcBef>
              <a:buNone/>
              <a:defRPr sz="900">
                <a:solidFill>
                  <a:srgbClr val="7F8EA3"/>
                </a:solidFill>
                <a:latin typeface="Avenir"/>
                <a:ea typeface="Avenir"/>
                <a:cs typeface="Avenir"/>
                <a:sym typeface="Avenir"/>
              </a:defRPr>
            </a:lvl1pPr>
            <a:lvl2pPr indent="0" lvl="1" marL="0" rtl="0" algn="r">
              <a:spcBef>
                <a:spcPts val="0"/>
              </a:spcBef>
              <a:buNone/>
              <a:defRPr sz="900">
                <a:solidFill>
                  <a:srgbClr val="7F8EA3"/>
                </a:solidFill>
                <a:latin typeface="Avenir"/>
                <a:ea typeface="Avenir"/>
                <a:cs typeface="Avenir"/>
                <a:sym typeface="Avenir"/>
              </a:defRPr>
            </a:lvl2pPr>
            <a:lvl3pPr indent="0" lvl="2" marL="0" rtl="0" algn="r">
              <a:spcBef>
                <a:spcPts val="0"/>
              </a:spcBef>
              <a:buNone/>
              <a:defRPr sz="900">
                <a:solidFill>
                  <a:srgbClr val="7F8EA3"/>
                </a:solidFill>
                <a:latin typeface="Avenir"/>
                <a:ea typeface="Avenir"/>
                <a:cs typeface="Avenir"/>
                <a:sym typeface="Avenir"/>
              </a:defRPr>
            </a:lvl3pPr>
            <a:lvl4pPr indent="0" lvl="3" marL="0" rtl="0" algn="r">
              <a:spcBef>
                <a:spcPts val="0"/>
              </a:spcBef>
              <a:buNone/>
              <a:defRPr sz="900">
                <a:solidFill>
                  <a:srgbClr val="7F8EA3"/>
                </a:solidFill>
                <a:latin typeface="Avenir"/>
                <a:ea typeface="Avenir"/>
                <a:cs typeface="Avenir"/>
                <a:sym typeface="Avenir"/>
              </a:defRPr>
            </a:lvl4pPr>
            <a:lvl5pPr indent="0" lvl="4" marL="0" rtl="0" algn="r">
              <a:spcBef>
                <a:spcPts val="0"/>
              </a:spcBef>
              <a:buNone/>
              <a:defRPr sz="900">
                <a:solidFill>
                  <a:srgbClr val="7F8EA3"/>
                </a:solidFill>
                <a:latin typeface="Avenir"/>
                <a:ea typeface="Avenir"/>
                <a:cs typeface="Avenir"/>
                <a:sym typeface="Avenir"/>
              </a:defRPr>
            </a:lvl5pPr>
            <a:lvl6pPr indent="0" lvl="5" marL="0" rtl="0" algn="r">
              <a:spcBef>
                <a:spcPts val="0"/>
              </a:spcBef>
              <a:buNone/>
              <a:defRPr sz="900">
                <a:solidFill>
                  <a:srgbClr val="7F8EA3"/>
                </a:solidFill>
                <a:latin typeface="Avenir"/>
                <a:ea typeface="Avenir"/>
                <a:cs typeface="Avenir"/>
                <a:sym typeface="Avenir"/>
              </a:defRPr>
            </a:lvl6pPr>
            <a:lvl7pPr indent="0" lvl="6" marL="0" rtl="0" algn="r">
              <a:spcBef>
                <a:spcPts val="0"/>
              </a:spcBef>
              <a:buNone/>
              <a:defRPr sz="900">
                <a:solidFill>
                  <a:srgbClr val="7F8EA3"/>
                </a:solidFill>
                <a:latin typeface="Avenir"/>
                <a:ea typeface="Avenir"/>
                <a:cs typeface="Avenir"/>
                <a:sym typeface="Avenir"/>
              </a:defRPr>
            </a:lvl7pPr>
            <a:lvl8pPr indent="0" lvl="7" marL="0" rtl="0" algn="r">
              <a:spcBef>
                <a:spcPts val="0"/>
              </a:spcBef>
              <a:buNone/>
              <a:defRPr sz="900">
                <a:solidFill>
                  <a:srgbClr val="7F8EA3"/>
                </a:solidFill>
                <a:latin typeface="Avenir"/>
                <a:ea typeface="Avenir"/>
                <a:cs typeface="Avenir"/>
                <a:sym typeface="Avenir"/>
              </a:defRPr>
            </a:lvl8pPr>
            <a:lvl9pPr indent="0" lvl="8" marL="0" rtl="0" algn="r">
              <a:spcBef>
                <a:spcPts val="0"/>
              </a:spcBef>
              <a:buNone/>
              <a:defRPr sz="900">
                <a:solidFill>
                  <a:srgbClr val="7F8EA3"/>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
              <a:t>‹#›</a:t>
            </a:fld>
            <a:endParaRPr/>
          </a:p>
        </p:txBody>
      </p:sp>
      <p:sp>
        <p:nvSpPr>
          <p:cNvPr id="39" name="Google Shape;39;p7"/>
          <p:cNvSpPr txBox="1"/>
          <p:nvPr>
            <p:ph idx="1" type="body"/>
          </p:nvPr>
        </p:nvSpPr>
        <p:spPr>
          <a:xfrm>
            <a:off x="457200" y="247650"/>
            <a:ext cx="8229600" cy="4381500"/>
          </a:xfrm>
          <a:prstGeom prst="rect">
            <a:avLst/>
          </a:prstGeom>
          <a:noFill/>
          <a:ln>
            <a:noFill/>
          </a:ln>
        </p:spPr>
        <p:txBody>
          <a:bodyPr anchorCtr="0" anchor="ctr" bIns="34275" lIns="34275" spcFirstLastPara="1" rIns="34275" wrap="square" tIns="34275">
            <a:noAutofit/>
          </a:bodyPr>
          <a:lstStyle>
            <a:lvl1pPr indent="-228600" lvl="0" marL="457200" rtl="0" algn="l">
              <a:lnSpc>
                <a:spcPct val="120000"/>
              </a:lnSpc>
              <a:spcBef>
                <a:spcPts val="600"/>
              </a:spcBef>
              <a:spcAft>
                <a:spcPts val="0"/>
              </a:spcAft>
              <a:buClr>
                <a:srgbClr val="454454"/>
              </a:buClr>
              <a:buSzPts val="1500"/>
              <a:buFont typeface="Source Sans Pro"/>
              <a:buNone/>
              <a:defRPr sz="1500">
                <a:latin typeface="Source Sans Pro"/>
                <a:ea typeface="Source Sans Pro"/>
                <a:cs typeface="Source Sans Pro"/>
                <a:sym typeface="Source Sans Pro"/>
              </a:defRPr>
            </a:lvl1pPr>
            <a:lvl2pPr indent="-228600" lvl="1" marL="914400" rtl="0" algn="l">
              <a:lnSpc>
                <a:spcPct val="120000"/>
              </a:lnSpc>
              <a:spcBef>
                <a:spcPts val="600"/>
              </a:spcBef>
              <a:spcAft>
                <a:spcPts val="0"/>
              </a:spcAft>
              <a:buClr>
                <a:srgbClr val="454454"/>
              </a:buClr>
              <a:buSzPts val="1500"/>
              <a:buFont typeface="Source Sans Pro"/>
              <a:buNone/>
              <a:defRPr sz="1500">
                <a:latin typeface="Source Sans Pro"/>
                <a:ea typeface="Source Sans Pro"/>
                <a:cs typeface="Source Sans Pro"/>
                <a:sym typeface="Source Sans Pro"/>
              </a:defRPr>
            </a:lvl2pPr>
            <a:lvl3pPr indent="-228600" lvl="2" marL="1371600" rtl="0" algn="l">
              <a:lnSpc>
                <a:spcPct val="120000"/>
              </a:lnSpc>
              <a:spcBef>
                <a:spcPts val="600"/>
              </a:spcBef>
              <a:spcAft>
                <a:spcPts val="0"/>
              </a:spcAft>
              <a:buClr>
                <a:srgbClr val="454454"/>
              </a:buClr>
              <a:buSzPts val="1500"/>
              <a:buFont typeface="Source Sans Pro"/>
              <a:buNone/>
              <a:defRPr sz="1500">
                <a:latin typeface="Source Sans Pro"/>
                <a:ea typeface="Source Sans Pro"/>
                <a:cs typeface="Source Sans Pro"/>
                <a:sym typeface="Source Sans Pro"/>
              </a:defRPr>
            </a:lvl3pPr>
            <a:lvl4pPr indent="-228600" lvl="3" marL="1828800" rtl="0" algn="l">
              <a:lnSpc>
                <a:spcPct val="120000"/>
              </a:lnSpc>
              <a:spcBef>
                <a:spcPts val="600"/>
              </a:spcBef>
              <a:spcAft>
                <a:spcPts val="0"/>
              </a:spcAft>
              <a:buClr>
                <a:srgbClr val="454454"/>
              </a:buClr>
              <a:buSzPts val="1500"/>
              <a:buFont typeface="Source Sans Pro"/>
              <a:buNone/>
              <a:defRPr sz="1500">
                <a:latin typeface="Source Sans Pro"/>
                <a:ea typeface="Source Sans Pro"/>
                <a:cs typeface="Source Sans Pro"/>
                <a:sym typeface="Source Sans Pro"/>
              </a:defRPr>
            </a:lvl4pPr>
            <a:lvl5pPr indent="-228600" lvl="4" marL="2286000" rtl="0" algn="l">
              <a:lnSpc>
                <a:spcPct val="120000"/>
              </a:lnSpc>
              <a:spcBef>
                <a:spcPts val="600"/>
              </a:spcBef>
              <a:spcAft>
                <a:spcPts val="0"/>
              </a:spcAft>
              <a:buClr>
                <a:srgbClr val="454454"/>
              </a:buClr>
              <a:buSzPts val="1500"/>
              <a:buFont typeface="Source Sans Pro"/>
              <a:buNone/>
              <a:defRPr sz="1500">
                <a:latin typeface="Source Sans Pro"/>
                <a:ea typeface="Source Sans Pro"/>
                <a:cs typeface="Source Sans Pro"/>
                <a:sym typeface="Source Sans Pro"/>
              </a:defRPr>
            </a:lvl5pPr>
            <a:lvl6pPr indent="-317500" lvl="5" marL="2743200" rtl="0" algn="l">
              <a:lnSpc>
                <a:spcPct val="120000"/>
              </a:lnSpc>
              <a:spcBef>
                <a:spcPts val="600"/>
              </a:spcBef>
              <a:spcAft>
                <a:spcPts val="0"/>
              </a:spcAft>
              <a:buClr>
                <a:srgbClr val="454454"/>
              </a:buClr>
              <a:buSzPts val="1400"/>
              <a:buChar char="•"/>
              <a:defRPr/>
            </a:lvl6pPr>
            <a:lvl7pPr indent="-317500" lvl="6" marL="3200400" rtl="0" algn="l">
              <a:lnSpc>
                <a:spcPct val="120000"/>
              </a:lnSpc>
              <a:spcBef>
                <a:spcPts val="600"/>
              </a:spcBef>
              <a:spcAft>
                <a:spcPts val="0"/>
              </a:spcAft>
              <a:buClr>
                <a:srgbClr val="454454"/>
              </a:buClr>
              <a:buSzPts val="1400"/>
              <a:buChar char="•"/>
              <a:defRPr/>
            </a:lvl7pPr>
            <a:lvl8pPr indent="-317500" lvl="7" marL="3657600" rtl="0" algn="l">
              <a:lnSpc>
                <a:spcPct val="120000"/>
              </a:lnSpc>
              <a:spcBef>
                <a:spcPts val="600"/>
              </a:spcBef>
              <a:spcAft>
                <a:spcPts val="0"/>
              </a:spcAft>
              <a:buClr>
                <a:srgbClr val="454454"/>
              </a:buClr>
              <a:buSzPts val="1400"/>
              <a:buChar char="•"/>
              <a:defRPr/>
            </a:lvl8pPr>
            <a:lvl9pPr indent="-317500" lvl="8" marL="4114800" rtl="0" algn="l">
              <a:lnSpc>
                <a:spcPct val="120000"/>
              </a:lnSpc>
              <a:spcBef>
                <a:spcPts val="600"/>
              </a:spcBef>
              <a:spcAft>
                <a:spcPts val="0"/>
              </a:spcAft>
              <a:buClr>
                <a:srgbClr val="454454"/>
              </a:buClr>
              <a:buSzPts val="14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Idea dark">
  <p:cSld name="Big Idea dark">
    <p:bg>
      <p:bgPr>
        <a:solidFill>
          <a:schemeClr val="accent1"/>
        </a:solidFill>
      </p:bgPr>
    </p:bg>
    <p:spTree>
      <p:nvGrpSpPr>
        <p:cNvPr id="40" name="Shape 40"/>
        <p:cNvGrpSpPr/>
        <p:nvPr/>
      </p:nvGrpSpPr>
      <p:grpSpPr>
        <a:xfrm>
          <a:off x="0" y="0"/>
          <a:ext cx="0" cy="0"/>
          <a:chOff x="0" y="0"/>
          <a:chExt cx="0" cy="0"/>
        </a:xfrm>
      </p:grpSpPr>
      <p:sp>
        <p:nvSpPr>
          <p:cNvPr id="41" name="Google Shape;41;p8"/>
          <p:cNvSpPr txBox="1"/>
          <p:nvPr>
            <p:ph idx="12" type="sldNum"/>
          </p:nvPr>
        </p:nvSpPr>
        <p:spPr>
          <a:xfrm>
            <a:off x="8480496" y="4800311"/>
            <a:ext cx="206400" cy="207600"/>
          </a:xfrm>
          <a:prstGeom prst="rect">
            <a:avLst/>
          </a:prstGeom>
          <a:noFill/>
          <a:ln>
            <a:noFill/>
          </a:ln>
        </p:spPr>
        <p:txBody>
          <a:bodyPr anchorCtr="0" anchor="ctr" bIns="34275" lIns="34275" spcFirstLastPara="1" rIns="34275" wrap="square" tIns="34275">
            <a:noAutofit/>
          </a:bodyPr>
          <a:lstStyle>
            <a:lvl1pPr indent="0" lvl="0" marL="0" rtl="0" algn="r">
              <a:spcBef>
                <a:spcPts val="0"/>
              </a:spcBef>
              <a:buNone/>
              <a:defRPr>
                <a:solidFill>
                  <a:srgbClr val="89BDE8"/>
                </a:solidFill>
              </a:defRPr>
            </a:lvl1pPr>
            <a:lvl2pPr indent="0" lvl="1" marL="0" rtl="0" algn="r">
              <a:spcBef>
                <a:spcPts val="0"/>
              </a:spcBef>
              <a:buNone/>
              <a:defRPr>
                <a:solidFill>
                  <a:srgbClr val="89BDE8"/>
                </a:solidFill>
              </a:defRPr>
            </a:lvl2pPr>
            <a:lvl3pPr indent="0" lvl="2" marL="0" rtl="0" algn="r">
              <a:spcBef>
                <a:spcPts val="0"/>
              </a:spcBef>
              <a:buNone/>
              <a:defRPr>
                <a:solidFill>
                  <a:srgbClr val="89BDE8"/>
                </a:solidFill>
              </a:defRPr>
            </a:lvl3pPr>
            <a:lvl4pPr indent="0" lvl="3" marL="0" rtl="0" algn="r">
              <a:spcBef>
                <a:spcPts val="0"/>
              </a:spcBef>
              <a:buNone/>
              <a:defRPr>
                <a:solidFill>
                  <a:srgbClr val="89BDE8"/>
                </a:solidFill>
              </a:defRPr>
            </a:lvl4pPr>
            <a:lvl5pPr indent="0" lvl="4" marL="0" rtl="0" algn="r">
              <a:spcBef>
                <a:spcPts val="0"/>
              </a:spcBef>
              <a:buNone/>
              <a:defRPr>
                <a:solidFill>
                  <a:srgbClr val="89BDE8"/>
                </a:solidFill>
              </a:defRPr>
            </a:lvl5pPr>
            <a:lvl6pPr indent="0" lvl="5" marL="0" rtl="0" algn="r">
              <a:spcBef>
                <a:spcPts val="0"/>
              </a:spcBef>
              <a:buNone/>
              <a:defRPr>
                <a:solidFill>
                  <a:srgbClr val="89BDE8"/>
                </a:solidFill>
              </a:defRPr>
            </a:lvl6pPr>
            <a:lvl7pPr indent="0" lvl="6" marL="0" rtl="0" algn="r">
              <a:spcBef>
                <a:spcPts val="0"/>
              </a:spcBef>
              <a:buNone/>
              <a:defRPr>
                <a:solidFill>
                  <a:srgbClr val="89BDE8"/>
                </a:solidFill>
              </a:defRPr>
            </a:lvl7pPr>
            <a:lvl8pPr indent="0" lvl="7" marL="0" rtl="0" algn="r">
              <a:spcBef>
                <a:spcPts val="0"/>
              </a:spcBef>
              <a:buNone/>
              <a:defRPr>
                <a:solidFill>
                  <a:srgbClr val="89BDE8"/>
                </a:solidFill>
              </a:defRPr>
            </a:lvl8pPr>
            <a:lvl9pPr indent="0" lvl="8" marL="0" rtl="0" algn="r">
              <a:spcBef>
                <a:spcPts val="0"/>
              </a:spcBef>
              <a:buNone/>
              <a:defRPr>
                <a:solidFill>
                  <a:srgbClr val="89BDE8"/>
                </a:solidFill>
              </a:defRPr>
            </a:lvl9pPr>
          </a:lstStyle>
          <a:p>
            <a:pPr indent="0" lvl="0" marL="0" rtl="0" algn="r">
              <a:spcBef>
                <a:spcPts val="0"/>
              </a:spcBef>
              <a:spcAft>
                <a:spcPts val="0"/>
              </a:spcAft>
              <a:buNone/>
            </a:pPr>
            <a:fld id="{00000000-1234-1234-1234-123412341234}" type="slidenum">
              <a:rPr lang="en"/>
              <a:t>‹#›</a:t>
            </a:fld>
            <a:endParaRPr b="0" i="0" sz="900" u="none" cap="none" strike="noStrike">
              <a:latin typeface="Avenir"/>
              <a:ea typeface="Avenir"/>
              <a:cs typeface="Avenir"/>
              <a:sym typeface="Avenir"/>
            </a:endParaRPr>
          </a:p>
        </p:txBody>
      </p:sp>
      <p:sp>
        <p:nvSpPr>
          <p:cNvPr id="42" name="Google Shape;42;p8"/>
          <p:cNvSpPr txBox="1"/>
          <p:nvPr>
            <p:ph idx="1" type="body"/>
          </p:nvPr>
        </p:nvSpPr>
        <p:spPr>
          <a:xfrm>
            <a:off x="457200" y="247650"/>
            <a:ext cx="8229600" cy="4381500"/>
          </a:xfrm>
          <a:prstGeom prst="rect">
            <a:avLst/>
          </a:prstGeom>
          <a:noFill/>
          <a:ln>
            <a:noFill/>
          </a:ln>
        </p:spPr>
        <p:txBody>
          <a:bodyPr anchorCtr="0" anchor="ctr" bIns="34275" lIns="34275" spcFirstLastPara="1" rIns="34275" wrap="square" tIns="34275">
            <a:noAutofit/>
          </a:bodyPr>
          <a:lstStyle>
            <a:lvl1pPr indent="-228600" lvl="0" marL="457200" rtl="0" algn="l">
              <a:lnSpc>
                <a:spcPct val="120000"/>
              </a:lnSpc>
              <a:spcBef>
                <a:spcPts val="600"/>
              </a:spcBef>
              <a:spcAft>
                <a:spcPts val="0"/>
              </a:spcAft>
              <a:buClr>
                <a:srgbClr val="FFFFFF"/>
              </a:buClr>
              <a:buSzPts val="1500"/>
              <a:buFont typeface="Source Sans Pro"/>
              <a:buNone/>
              <a:defRPr sz="1500">
                <a:solidFill>
                  <a:srgbClr val="FFFFFF"/>
                </a:solidFill>
                <a:latin typeface="Source Sans Pro"/>
                <a:ea typeface="Source Sans Pro"/>
                <a:cs typeface="Source Sans Pro"/>
                <a:sym typeface="Source Sans Pro"/>
              </a:defRPr>
            </a:lvl1pPr>
            <a:lvl2pPr indent="-228600" lvl="1" marL="914400" rtl="0" algn="l">
              <a:lnSpc>
                <a:spcPct val="120000"/>
              </a:lnSpc>
              <a:spcBef>
                <a:spcPts val="600"/>
              </a:spcBef>
              <a:spcAft>
                <a:spcPts val="0"/>
              </a:spcAft>
              <a:buClr>
                <a:srgbClr val="FFFFFF"/>
              </a:buClr>
              <a:buSzPts val="1500"/>
              <a:buFont typeface="Source Sans Pro"/>
              <a:buNone/>
              <a:defRPr sz="1500">
                <a:solidFill>
                  <a:srgbClr val="FFFFFF"/>
                </a:solidFill>
                <a:latin typeface="Source Sans Pro"/>
                <a:ea typeface="Source Sans Pro"/>
                <a:cs typeface="Source Sans Pro"/>
                <a:sym typeface="Source Sans Pro"/>
              </a:defRPr>
            </a:lvl2pPr>
            <a:lvl3pPr indent="-228600" lvl="2" marL="1371600" rtl="0" algn="l">
              <a:lnSpc>
                <a:spcPct val="120000"/>
              </a:lnSpc>
              <a:spcBef>
                <a:spcPts val="600"/>
              </a:spcBef>
              <a:spcAft>
                <a:spcPts val="0"/>
              </a:spcAft>
              <a:buClr>
                <a:srgbClr val="FFFFFF"/>
              </a:buClr>
              <a:buSzPts val="1500"/>
              <a:buFont typeface="Source Sans Pro"/>
              <a:buNone/>
              <a:defRPr sz="1500">
                <a:solidFill>
                  <a:srgbClr val="FFFFFF"/>
                </a:solidFill>
                <a:latin typeface="Source Sans Pro"/>
                <a:ea typeface="Source Sans Pro"/>
                <a:cs typeface="Source Sans Pro"/>
                <a:sym typeface="Source Sans Pro"/>
              </a:defRPr>
            </a:lvl3pPr>
            <a:lvl4pPr indent="-228600" lvl="3" marL="1828800" rtl="0" algn="l">
              <a:lnSpc>
                <a:spcPct val="120000"/>
              </a:lnSpc>
              <a:spcBef>
                <a:spcPts val="600"/>
              </a:spcBef>
              <a:spcAft>
                <a:spcPts val="0"/>
              </a:spcAft>
              <a:buClr>
                <a:srgbClr val="FFFFFF"/>
              </a:buClr>
              <a:buSzPts val="1500"/>
              <a:buFont typeface="Source Sans Pro"/>
              <a:buNone/>
              <a:defRPr sz="1500">
                <a:solidFill>
                  <a:srgbClr val="FFFFFF"/>
                </a:solidFill>
                <a:latin typeface="Source Sans Pro"/>
                <a:ea typeface="Source Sans Pro"/>
                <a:cs typeface="Source Sans Pro"/>
                <a:sym typeface="Source Sans Pro"/>
              </a:defRPr>
            </a:lvl4pPr>
            <a:lvl5pPr indent="-228600" lvl="4" marL="2286000" rtl="0" algn="l">
              <a:lnSpc>
                <a:spcPct val="120000"/>
              </a:lnSpc>
              <a:spcBef>
                <a:spcPts val="600"/>
              </a:spcBef>
              <a:spcAft>
                <a:spcPts val="0"/>
              </a:spcAft>
              <a:buClr>
                <a:srgbClr val="FFFFFF"/>
              </a:buClr>
              <a:buSzPts val="1500"/>
              <a:buFont typeface="Source Sans Pro"/>
              <a:buNone/>
              <a:defRPr sz="1500">
                <a:solidFill>
                  <a:srgbClr val="FFFFFF"/>
                </a:solidFill>
                <a:latin typeface="Source Sans Pro"/>
                <a:ea typeface="Source Sans Pro"/>
                <a:cs typeface="Source Sans Pro"/>
                <a:sym typeface="Source Sans Pro"/>
              </a:defRPr>
            </a:lvl5pPr>
            <a:lvl6pPr indent="-317500" lvl="5" marL="2743200" rtl="0" algn="l">
              <a:lnSpc>
                <a:spcPct val="120000"/>
              </a:lnSpc>
              <a:spcBef>
                <a:spcPts val="600"/>
              </a:spcBef>
              <a:spcAft>
                <a:spcPts val="0"/>
              </a:spcAft>
              <a:buClr>
                <a:srgbClr val="454454"/>
              </a:buClr>
              <a:buSzPts val="1400"/>
              <a:buChar char="•"/>
              <a:defRPr/>
            </a:lvl6pPr>
            <a:lvl7pPr indent="-317500" lvl="6" marL="3200400" rtl="0" algn="l">
              <a:lnSpc>
                <a:spcPct val="120000"/>
              </a:lnSpc>
              <a:spcBef>
                <a:spcPts val="600"/>
              </a:spcBef>
              <a:spcAft>
                <a:spcPts val="0"/>
              </a:spcAft>
              <a:buClr>
                <a:srgbClr val="454454"/>
              </a:buClr>
              <a:buSzPts val="1400"/>
              <a:buChar char="•"/>
              <a:defRPr/>
            </a:lvl7pPr>
            <a:lvl8pPr indent="-317500" lvl="7" marL="3657600" rtl="0" algn="l">
              <a:lnSpc>
                <a:spcPct val="120000"/>
              </a:lnSpc>
              <a:spcBef>
                <a:spcPts val="600"/>
              </a:spcBef>
              <a:spcAft>
                <a:spcPts val="0"/>
              </a:spcAft>
              <a:buClr>
                <a:srgbClr val="454454"/>
              </a:buClr>
              <a:buSzPts val="1400"/>
              <a:buChar char="•"/>
              <a:defRPr/>
            </a:lvl8pPr>
            <a:lvl9pPr indent="-317500" lvl="8" marL="4114800" rtl="0" algn="l">
              <a:lnSpc>
                <a:spcPct val="120000"/>
              </a:lnSpc>
              <a:spcBef>
                <a:spcPts val="600"/>
              </a:spcBef>
              <a:spcAft>
                <a:spcPts val="0"/>
              </a:spcAft>
              <a:buClr>
                <a:srgbClr val="454454"/>
              </a:buClr>
              <a:buSzPts val="14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dark">
  <p:cSld name="Title and Content dark">
    <p:bg>
      <p:bgPr>
        <a:solidFill>
          <a:schemeClr val="accent1"/>
        </a:solidFill>
      </p:bgPr>
    </p:bg>
    <p:spTree>
      <p:nvGrpSpPr>
        <p:cNvPr id="43" name="Shape 43"/>
        <p:cNvGrpSpPr/>
        <p:nvPr/>
      </p:nvGrpSpPr>
      <p:grpSpPr>
        <a:xfrm>
          <a:off x="0" y="0"/>
          <a:ext cx="0" cy="0"/>
          <a:chOff x="0" y="0"/>
          <a:chExt cx="0" cy="0"/>
        </a:xfrm>
      </p:grpSpPr>
      <p:sp>
        <p:nvSpPr>
          <p:cNvPr id="44" name="Google Shape;44;p9"/>
          <p:cNvSpPr txBox="1"/>
          <p:nvPr>
            <p:ph type="title"/>
          </p:nvPr>
        </p:nvSpPr>
        <p:spPr>
          <a:xfrm>
            <a:off x="457200" y="514350"/>
            <a:ext cx="7543800" cy="629700"/>
          </a:xfrm>
          <a:prstGeom prst="rect">
            <a:avLst/>
          </a:prstGeom>
          <a:noFill/>
          <a:ln>
            <a:noFill/>
          </a:ln>
        </p:spPr>
        <p:txBody>
          <a:bodyPr anchorCtr="0" anchor="t" bIns="34275" lIns="34275" spcFirstLastPara="1" rIns="34275" wrap="square" tIns="34275">
            <a:noAutofit/>
          </a:bodyPr>
          <a:lstStyle>
            <a:lvl1pPr lvl="0" rtl="0" algn="l">
              <a:lnSpc>
                <a:spcPct val="100000"/>
              </a:lnSpc>
              <a:spcBef>
                <a:spcPts val="0"/>
              </a:spcBef>
              <a:spcAft>
                <a:spcPts val="0"/>
              </a:spcAft>
              <a:buClr>
                <a:srgbClr val="FFFFFF"/>
              </a:buClr>
              <a:buSzPts val="2800"/>
              <a:buFont typeface="Bitter"/>
              <a:buNone/>
              <a:defRPr>
                <a:solidFill>
                  <a:srgbClr val="FFFFFF"/>
                </a:solidFill>
                <a:latin typeface="Bitter"/>
                <a:ea typeface="Bitter"/>
                <a:cs typeface="Bitter"/>
                <a:sym typeface="Bitter"/>
              </a:defRPr>
            </a:lvl1pPr>
            <a:lvl2pPr lvl="1" rtl="0" algn="l">
              <a:lnSpc>
                <a:spcPct val="100000"/>
              </a:lnSpc>
              <a:spcBef>
                <a:spcPts val="0"/>
              </a:spcBef>
              <a:spcAft>
                <a:spcPts val="0"/>
              </a:spcAft>
              <a:buClr>
                <a:schemeClr val="accent1"/>
              </a:buClr>
              <a:buSzPts val="1400"/>
              <a:buNone/>
              <a:defRPr/>
            </a:lvl2pPr>
            <a:lvl3pPr lvl="2" rtl="0" algn="l">
              <a:lnSpc>
                <a:spcPct val="100000"/>
              </a:lnSpc>
              <a:spcBef>
                <a:spcPts val="0"/>
              </a:spcBef>
              <a:spcAft>
                <a:spcPts val="0"/>
              </a:spcAft>
              <a:buClr>
                <a:schemeClr val="accent1"/>
              </a:buClr>
              <a:buSzPts val="1400"/>
              <a:buNone/>
              <a:defRPr/>
            </a:lvl3pPr>
            <a:lvl4pPr lvl="3" rtl="0" algn="l">
              <a:lnSpc>
                <a:spcPct val="100000"/>
              </a:lnSpc>
              <a:spcBef>
                <a:spcPts val="0"/>
              </a:spcBef>
              <a:spcAft>
                <a:spcPts val="0"/>
              </a:spcAft>
              <a:buClr>
                <a:schemeClr val="accent1"/>
              </a:buClr>
              <a:buSzPts val="1400"/>
              <a:buNone/>
              <a:defRPr/>
            </a:lvl4pPr>
            <a:lvl5pPr lvl="4" rtl="0" algn="l">
              <a:lnSpc>
                <a:spcPct val="100000"/>
              </a:lnSpc>
              <a:spcBef>
                <a:spcPts val="0"/>
              </a:spcBef>
              <a:spcAft>
                <a:spcPts val="0"/>
              </a:spcAft>
              <a:buClr>
                <a:schemeClr val="accent1"/>
              </a:buClr>
              <a:buSzPts val="1400"/>
              <a:buNone/>
              <a:defRPr/>
            </a:lvl5pPr>
            <a:lvl6pPr lvl="5" rtl="0" algn="l">
              <a:lnSpc>
                <a:spcPct val="100000"/>
              </a:lnSpc>
              <a:spcBef>
                <a:spcPts val="0"/>
              </a:spcBef>
              <a:spcAft>
                <a:spcPts val="0"/>
              </a:spcAft>
              <a:buClr>
                <a:schemeClr val="accent1"/>
              </a:buClr>
              <a:buSzPts val="1400"/>
              <a:buNone/>
              <a:defRPr/>
            </a:lvl6pPr>
            <a:lvl7pPr lvl="6" rtl="0" algn="l">
              <a:lnSpc>
                <a:spcPct val="100000"/>
              </a:lnSpc>
              <a:spcBef>
                <a:spcPts val="0"/>
              </a:spcBef>
              <a:spcAft>
                <a:spcPts val="0"/>
              </a:spcAft>
              <a:buClr>
                <a:schemeClr val="accent1"/>
              </a:buClr>
              <a:buSzPts val="1400"/>
              <a:buNone/>
              <a:defRPr/>
            </a:lvl7pPr>
            <a:lvl8pPr lvl="7" rtl="0" algn="l">
              <a:lnSpc>
                <a:spcPct val="100000"/>
              </a:lnSpc>
              <a:spcBef>
                <a:spcPts val="0"/>
              </a:spcBef>
              <a:spcAft>
                <a:spcPts val="0"/>
              </a:spcAft>
              <a:buClr>
                <a:schemeClr val="accent1"/>
              </a:buClr>
              <a:buSzPts val="1400"/>
              <a:buNone/>
              <a:defRPr/>
            </a:lvl8pPr>
            <a:lvl9pPr lvl="8" rtl="0" algn="l">
              <a:lnSpc>
                <a:spcPct val="100000"/>
              </a:lnSpc>
              <a:spcBef>
                <a:spcPts val="0"/>
              </a:spcBef>
              <a:spcAft>
                <a:spcPts val="0"/>
              </a:spcAft>
              <a:buClr>
                <a:schemeClr val="accent1"/>
              </a:buClr>
              <a:buSzPts val="1400"/>
              <a:buNone/>
              <a:defRPr/>
            </a:lvl9pPr>
          </a:lstStyle>
          <a:p/>
        </p:txBody>
      </p:sp>
      <p:sp>
        <p:nvSpPr>
          <p:cNvPr id="45" name="Google Shape;45;p9"/>
          <p:cNvSpPr txBox="1"/>
          <p:nvPr>
            <p:ph idx="1" type="body"/>
          </p:nvPr>
        </p:nvSpPr>
        <p:spPr>
          <a:xfrm>
            <a:off x="457200" y="1276351"/>
            <a:ext cx="7543800" cy="3352800"/>
          </a:xfrm>
          <a:prstGeom prst="rect">
            <a:avLst/>
          </a:prstGeom>
          <a:noFill/>
          <a:ln>
            <a:noFill/>
          </a:ln>
        </p:spPr>
        <p:txBody>
          <a:bodyPr anchorCtr="0" anchor="t" bIns="34275" lIns="34275" spcFirstLastPara="1" rIns="34275" wrap="square" tIns="34275">
            <a:noAutofit/>
          </a:bodyPr>
          <a:lstStyle>
            <a:lvl1pPr indent="-323850" lvl="0" marL="457200" rtl="0" algn="l">
              <a:lnSpc>
                <a:spcPct val="120000"/>
              </a:lnSpc>
              <a:spcBef>
                <a:spcPts val="600"/>
              </a:spcBef>
              <a:spcAft>
                <a:spcPts val="0"/>
              </a:spcAft>
              <a:buClr>
                <a:srgbClr val="FFFFFF"/>
              </a:buClr>
              <a:buSzPts val="1500"/>
              <a:buFont typeface="Arial"/>
              <a:buChar char="•"/>
              <a:defRPr sz="1500">
                <a:solidFill>
                  <a:srgbClr val="FFFFFF"/>
                </a:solidFill>
                <a:latin typeface="Source Sans Pro"/>
                <a:ea typeface="Source Sans Pro"/>
                <a:cs typeface="Source Sans Pro"/>
                <a:sym typeface="Source Sans Pro"/>
              </a:defRPr>
            </a:lvl1pPr>
            <a:lvl2pPr indent="-323850" lvl="1" marL="914400" rtl="0" algn="l">
              <a:lnSpc>
                <a:spcPct val="120000"/>
              </a:lnSpc>
              <a:spcBef>
                <a:spcPts val="600"/>
              </a:spcBef>
              <a:spcAft>
                <a:spcPts val="0"/>
              </a:spcAft>
              <a:buClr>
                <a:srgbClr val="FFFFFF"/>
              </a:buClr>
              <a:buSzPts val="1500"/>
              <a:buFont typeface="Arial"/>
              <a:buChar char="•"/>
              <a:defRPr sz="1500">
                <a:solidFill>
                  <a:srgbClr val="FFFFFF"/>
                </a:solidFill>
                <a:latin typeface="Source Sans Pro"/>
                <a:ea typeface="Source Sans Pro"/>
                <a:cs typeface="Source Sans Pro"/>
                <a:sym typeface="Source Sans Pro"/>
              </a:defRPr>
            </a:lvl2pPr>
            <a:lvl3pPr indent="-323850" lvl="2" marL="1371600" rtl="0" algn="l">
              <a:lnSpc>
                <a:spcPct val="120000"/>
              </a:lnSpc>
              <a:spcBef>
                <a:spcPts val="600"/>
              </a:spcBef>
              <a:spcAft>
                <a:spcPts val="0"/>
              </a:spcAft>
              <a:buClr>
                <a:srgbClr val="FFFFFF"/>
              </a:buClr>
              <a:buSzPts val="1500"/>
              <a:buFont typeface="Arial"/>
              <a:buChar char="•"/>
              <a:defRPr sz="1500">
                <a:solidFill>
                  <a:srgbClr val="FFFFFF"/>
                </a:solidFill>
                <a:latin typeface="Source Sans Pro"/>
                <a:ea typeface="Source Sans Pro"/>
                <a:cs typeface="Source Sans Pro"/>
                <a:sym typeface="Source Sans Pro"/>
              </a:defRPr>
            </a:lvl3pPr>
            <a:lvl4pPr indent="-323850" lvl="3" marL="1828800" rtl="0" algn="l">
              <a:lnSpc>
                <a:spcPct val="120000"/>
              </a:lnSpc>
              <a:spcBef>
                <a:spcPts val="600"/>
              </a:spcBef>
              <a:spcAft>
                <a:spcPts val="0"/>
              </a:spcAft>
              <a:buClr>
                <a:srgbClr val="FFFFFF"/>
              </a:buClr>
              <a:buSzPts val="1500"/>
              <a:buFont typeface="Arial"/>
              <a:buChar char="•"/>
              <a:defRPr sz="1500">
                <a:solidFill>
                  <a:srgbClr val="FFFFFF"/>
                </a:solidFill>
                <a:latin typeface="Source Sans Pro"/>
                <a:ea typeface="Source Sans Pro"/>
                <a:cs typeface="Source Sans Pro"/>
                <a:sym typeface="Source Sans Pro"/>
              </a:defRPr>
            </a:lvl4pPr>
            <a:lvl5pPr indent="-323850" lvl="4" marL="2286000" rtl="0" algn="l">
              <a:lnSpc>
                <a:spcPct val="120000"/>
              </a:lnSpc>
              <a:spcBef>
                <a:spcPts val="600"/>
              </a:spcBef>
              <a:spcAft>
                <a:spcPts val="0"/>
              </a:spcAft>
              <a:buClr>
                <a:srgbClr val="FFFFFF"/>
              </a:buClr>
              <a:buSzPts val="1500"/>
              <a:buFont typeface="Arial"/>
              <a:buChar char="•"/>
              <a:defRPr sz="1500">
                <a:solidFill>
                  <a:srgbClr val="FFFFFF"/>
                </a:solidFill>
                <a:latin typeface="Source Sans Pro"/>
                <a:ea typeface="Source Sans Pro"/>
                <a:cs typeface="Source Sans Pro"/>
                <a:sym typeface="Source Sans Pro"/>
              </a:defRPr>
            </a:lvl5pPr>
            <a:lvl6pPr indent="-317500" lvl="5" marL="2743200" rtl="0" algn="l">
              <a:lnSpc>
                <a:spcPct val="120000"/>
              </a:lnSpc>
              <a:spcBef>
                <a:spcPts val="600"/>
              </a:spcBef>
              <a:spcAft>
                <a:spcPts val="0"/>
              </a:spcAft>
              <a:buClr>
                <a:srgbClr val="454454"/>
              </a:buClr>
              <a:buSzPts val="1400"/>
              <a:buChar char="•"/>
              <a:defRPr/>
            </a:lvl6pPr>
            <a:lvl7pPr indent="-317500" lvl="6" marL="3200400" rtl="0" algn="l">
              <a:lnSpc>
                <a:spcPct val="120000"/>
              </a:lnSpc>
              <a:spcBef>
                <a:spcPts val="600"/>
              </a:spcBef>
              <a:spcAft>
                <a:spcPts val="0"/>
              </a:spcAft>
              <a:buClr>
                <a:srgbClr val="454454"/>
              </a:buClr>
              <a:buSzPts val="1400"/>
              <a:buChar char="•"/>
              <a:defRPr/>
            </a:lvl7pPr>
            <a:lvl8pPr indent="-317500" lvl="7" marL="3657600" rtl="0" algn="l">
              <a:lnSpc>
                <a:spcPct val="120000"/>
              </a:lnSpc>
              <a:spcBef>
                <a:spcPts val="600"/>
              </a:spcBef>
              <a:spcAft>
                <a:spcPts val="0"/>
              </a:spcAft>
              <a:buClr>
                <a:srgbClr val="454454"/>
              </a:buClr>
              <a:buSzPts val="1400"/>
              <a:buChar char="•"/>
              <a:defRPr/>
            </a:lvl8pPr>
            <a:lvl9pPr indent="-317500" lvl="8" marL="4114800" rtl="0" algn="l">
              <a:lnSpc>
                <a:spcPct val="120000"/>
              </a:lnSpc>
              <a:spcBef>
                <a:spcPts val="600"/>
              </a:spcBef>
              <a:spcAft>
                <a:spcPts val="0"/>
              </a:spcAft>
              <a:buClr>
                <a:srgbClr val="454454"/>
              </a:buClr>
              <a:buSzPts val="1400"/>
              <a:buChar char="•"/>
              <a:defRPr/>
            </a:lvl9pPr>
          </a:lstStyle>
          <a:p/>
        </p:txBody>
      </p:sp>
      <p:sp>
        <p:nvSpPr>
          <p:cNvPr id="46" name="Google Shape;46;p9"/>
          <p:cNvSpPr txBox="1"/>
          <p:nvPr>
            <p:ph idx="12" type="sldNum"/>
          </p:nvPr>
        </p:nvSpPr>
        <p:spPr>
          <a:xfrm>
            <a:off x="8480496" y="4800311"/>
            <a:ext cx="206400" cy="207600"/>
          </a:xfrm>
          <a:prstGeom prst="rect">
            <a:avLst/>
          </a:prstGeom>
          <a:noFill/>
          <a:ln>
            <a:noFill/>
          </a:ln>
        </p:spPr>
        <p:txBody>
          <a:bodyPr anchorCtr="0" anchor="ctr" bIns="34275" lIns="34275" spcFirstLastPara="1" rIns="34275" wrap="square" tIns="34275">
            <a:noAutofit/>
          </a:bodyPr>
          <a:lstStyle>
            <a:lvl1pPr indent="0" lvl="0" marL="0" rtl="0" algn="r">
              <a:spcBef>
                <a:spcPts val="0"/>
              </a:spcBef>
              <a:buNone/>
              <a:defRPr>
                <a:solidFill>
                  <a:srgbClr val="89BDE8"/>
                </a:solidFill>
              </a:defRPr>
            </a:lvl1pPr>
            <a:lvl2pPr indent="0" lvl="1" marL="0" rtl="0" algn="r">
              <a:spcBef>
                <a:spcPts val="0"/>
              </a:spcBef>
              <a:buNone/>
              <a:defRPr>
                <a:solidFill>
                  <a:srgbClr val="89BDE8"/>
                </a:solidFill>
              </a:defRPr>
            </a:lvl2pPr>
            <a:lvl3pPr indent="0" lvl="2" marL="0" rtl="0" algn="r">
              <a:spcBef>
                <a:spcPts val="0"/>
              </a:spcBef>
              <a:buNone/>
              <a:defRPr>
                <a:solidFill>
                  <a:srgbClr val="89BDE8"/>
                </a:solidFill>
              </a:defRPr>
            </a:lvl3pPr>
            <a:lvl4pPr indent="0" lvl="3" marL="0" rtl="0" algn="r">
              <a:spcBef>
                <a:spcPts val="0"/>
              </a:spcBef>
              <a:buNone/>
              <a:defRPr>
                <a:solidFill>
                  <a:srgbClr val="89BDE8"/>
                </a:solidFill>
              </a:defRPr>
            </a:lvl4pPr>
            <a:lvl5pPr indent="0" lvl="4" marL="0" rtl="0" algn="r">
              <a:spcBef>
                <a:spcPts val="0"/>
              </a:spcBef>
              <a:buNone/>
              <a:defRPr>
                <a:solidFill>
                  <a:srgbClr val="89BDE8"/>
                </a:solidFill>
              </a:defRPr>
            </a:lvl5pPr>
            <a:lvl6pPr indent="0" lvl="5" marL="0" rtl="0" algn="r">
              <a:spcBef>
                <a:spcPts val="0"/>
              </a:spcBef>
              <a:buNone/>
              <a:defRPr>
                <a:solidFill>
                  <a:srgbClr val="89BDE8"/>
                </a:solidFill>
              </a:defRPr>
            </a:lvl6pPr>
            <a:lvl7pPr indent="0" lvl="6" marL="0" rtl="0" algn="r">
              <a:spcBef>
                <a:spcPts val="0"/>
              </a:spcBef>
              <a:buNone/>
              <a:defRPr>
                <a:solidFill>
                  <a:srgbClr val="89BDE8"/>
                </a:solidFill>
              </a:defRPr>
            </a:lvl7pPr>
            <a:lvl8pPr indent="0" lvl="7" marL="0" rtl="0" algn="r">
              <a:spcBef>
                <a:spcPts val="0"/>
              </a:spcBef>
              <a:buNone/>
              <a:defRPr>
                <a:solidFill>
                  <a:srgbClr val="89BDE8"/>
                </a:solidFill>
              </a:defRPr>
            </a:lvl8pPr>
            <a:lvl9pPr indent="0" lvl="8" marL="0" rtl="0" algn="r">
              <a:spcBef>
                <a:spcPts val="0"/>
              </a:spcBef>
              <a:buNone/>
              <a:defRPr>
                <a:solidFill>
                  <a:srgbClr val="89BDE8"/>
                </a:solidFill>
              </a:defRPr>
            </a:lvl9pPr>
          </a:lstStyle>
          <a:p>
            <a:pPr indent="0" lvl="0" marL="0" rtl="0" algn="r">
              <a:spcBef>
                <a:spcPts val="0"/>
              </a:spcBef>
              <a:spcAft>
                <a:spcPts val="0"/>
              </a:spcAft>
              <a:buNone/>
            </a:pPr>
            <a:fld id="{00000000-1234-1234-1234-123412341234}" type="slidenum">
              <a:rPr lang="en"/>
              <a:t>‹#›</a:t>
            </a:fld>
            <a:endParaRPr b="0" i="0" sz="900" u="none" cap="none" strike="noStrike">
              <a:latin typeface="Avenir"/>
              <a:ea typeface="Avenir"/>
              <a:cs typeface="Avenir"/>
              <a:sym typeface="Avenir"/>
            </a:endParaRPr>
          </a:p>
        </p:txBody>
      </p:sp>
      <p:sp>
        <p:nvSpPr>
          <p:cNvPr id="47" name="Google Shape;47;p9"/>
          <p:cNvSpPr txBox="1"/>
          <p:nvPr>
            <p:ph idx="2" type="body"/>
          </p:nvPr>
        </p:nvSpPr>
        <p:spPr>
          <a:xfrm>
            <a:off x="457200" y="247650"/>
            <a:ext cx="7543800" cy="266700"/>
          </a:xfrm>
          <a:prstGeom prst="rect">
            <a:avLst/>
          </a:prstGeom>
          <a:noFill/>
          <a:ln>
            <a:noFill/>
          </a:ln>
        </p:spPr>
        <p:txBody>
          <a:bodyPr anchorCtr="0" anchor="t" bIns="34275" lIns="34275" spcFirstLastPara="1" rIns="34275" wrap="square" tIns="34275">
            <a:noAutofit/>
          </a:bodyPr>
          <a:lstStyle>
            <a:lvl1pPr indent="-228600" lvl="0" marL="457200" rtl="0" algn="l">
              <a:lnSpc>
                <a:spcPct val="120000"/>
              </a:lnSpc>
              <a:spcBef>
                <a:spcPts val="600"/>
              </a:spcBef>
              <a:spcAft>
                <a:spcPts val="0"/>
              </a:spcAft>
              <a:buClr>
                <a:srgbClr val="454454"/>
              </a:buClr>
              <a:buSzPts val="2800"/>
              <a:buFont typeface="Source Sans Pro"/>
              <a:buNone/>
              <a:defRPr>
                <a:latin typeface="Source Sans Pro"/>
                <a:ea typeface="Source Sans Pro"/>
                <a:cs typeface="Source Sans Pro"/>
                <a:sym typeface="Source Sans Pro"/>
              </a:defRPr>
            </a:lvl1pPr>
            <a:lvl2pPr indent="-228600" lvl="1" marL="914400" rtl="0" algn="l">
              <a:lnSpc>
                <a:spcPct val="120000"/>
              </a:lnSpc>
              <a:spcBef>
                <a:spcPts val="600"/>
              </a:spcBef>
              <a:spcAft>
                <a:spcPts val="0"/>
              </a:spcAft>
              <a:buClr>
                <a:srgbClr val="454454"/>
              </a:buClr>
              <a:buSzPts val="1400"/>
              <a:buNone/>
              <a:defRPr/>
            </a:lvl2pPr>
            <a:lvl3pPr indent="-228600" lvl="2" marL="1371600" rtl="0" algn="l">
              <a:lnSpc>
                <a:spcPct val="120000"/>
              </a:lnSpc>
              <a:spcBef>
                <a:spcPts val="600"/>
              </a:spcBef>
              <a:spcAft>
                <a:spcPts val="0"/>
              </a:spcAft>
              <a:buClr>
                <a:srgbClr val="454454"/>
              </a:buClr>
              <a:buSzPts val="1400"/>
              <a:buNone/>
              <a:defRPr/>
            </a:lvl3pPr>
            <a:lvl4pPr indent="-228600" lvl="3" marL="1828800" rtl="0" algn="l">
              <a:lnSpc>
                <a:spcPct val="120000"/>
              </a:lnSpc>
              <a:spcBef>
                <a:spcPts val="600"/>
              </a:spcBef>
              <a:spcAft>
                <a:spcPts val="0"/>
              </a:spcAft>
              <a:buClr>
                <a:srgbClr val="454454"/>
              </a:buClr>
              <a:buSzPts val="1400"/>
              <a:buNone/>
              <a:defRPr/>
            </a:lvl4pPr>
            <a:lvl5pPr indent="-228600" lvl="4" marL="2286000" rtl="0" algn="l">
              <a:lnSpc>
                <a:spcPct val="120000"/>
              </a:lnSpc>
              <a:spcBef>
                <a:spcPts val="600"/>
              </a:spcBef>
              <a:spcAft>
                <a:spcPts val="0"/>
              </a:spcAft>
              <a:buClr>
                <a:srgbClr val="454454"/>
              </a:buClr>
              <a:buSzPts val="1400"/>
              <a:buNone/>
              <a:defRPr/>
            </a:lvl5pPr>
            <a:lvl6pPr indent="-317500" lvl="5" marL="2743200" rtl="0" algn="l">
              <a:lnSpc>
                <a:spcPct val="120000"/>
              </a:lnSpc>
              <a:spcBef>
                <a:spcPts val="600"/>
              </a:spcBef>
              <a:spcAft>
                <a:spcPts val="0"/>
              </a:spcAft>
              <a:buClr>
                <a:srgbClr val="454454"/>
              </a:buClr>
              <a:buSzPts val="1400"/>
              <a:buChar char="•"/>
              <a:defRPr/>
            </a:lvl6pPr>
            <a:lvl7pPr indent="-317500" lvl="6" marL="3200400" rtl="0" algn="l">
              <a:lnSpc>
                <a:spcPct val="120000"/>
              </a:lnSpc>
              <a:spcBef>
                <a:spcPts val="600"/>
              </a:spcBef>
              <a:spcAft>
                <a:spcPts val="0"/>
              </a:spcAft>
              <a:buClr>
                <a:srgbClr val="454454"/>
              </a:buClr>
              <a:buSzPts val="1400"/>
              <a:buChar char="•"/>
              <a:defRPr/>
            </a:lvl7pPr>
            <a:lvl8pPr indent="-317500" lvl="7" marL="3657600" rtl="0" algn="l">
              <a:lnSpc>
                <a:spcPct val="120000"/>
              </a:lnSpc>
              <a:spcBef>
                <a:spcPts val="600"/>
              </a:spcBef>
              <a:spcAft>
                <a:spcPts val="0"/>
              </a:spcAft>
              <a:buClr>
                <a:srgbClr val="454454"/>
              </a:buClr>
              <a:buSzPts val="1400"/>
              <a:buChar char="•"/>
              <a:defRPr/>
            </a:lvl8pPr>
            <a:lvl9pPr indent="-317500" lvl="8" marL="4114800" rtl="0" algn="l">
              <a:lnSpc>
                <a:spcPct val="120000"/>
              </a:lnSpc>
              <a:spcBef>
                <a:spcPts val="600"/>
              </a:spcBef>
              <a:spcAft>
                <a:spcPts val="0"/>
              </a:spcAft>
              <a:buClr>
                <a:srgbClr val="454454"/>
              </a:buClr>
              <a:buSzPts val="14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48" name="Shape 48"/>
        <p:cNvGrpSpPr/>
        <p:nvPr/>
      </p:nvGrpSpPr>
      <p:grpSpPr>
        <a:xfrm>
          <a:off x="0" y="0"/>
          <a:ext cx="0" cy="0"/>
          <a:chOff x="0" y="0"/>
          <a:chExt cx="0" cy="0"/>
        </a:xfrm>
      </p:grpSpPr>
      <p:sp>
        <p:nvSpPr>
          <p:cNvPr id="49" name="Google Shape;49;p10"/>
          <p:cNvSpPr txBox="1"/>
          <p:nvPr>
            <p:ph type="title"/>
          </p:nvPr>
        </p:nvSpPr>
        <p:spPr>
          <a:xfrm>
            <a:off x="457200" y="514350"/>
            <a:ext cx="7543800" cy="629700"/>
          </a:xfrm>
          <a:prstGeom prst="rect">
            <a:avLst/>
          </a:prstGeom>
          <a:noFill/>
          <a:ln>
            <a:noFill/>
          </a:ln>
        </p:spPr>
        <p:txBody>
          <a:bodyPr anchorCtr="0" anchor="t" bIns="34275" lIns="34275" spcFirstLastPara="1" rIns="34275" wrap="square" tIns="34275">
            <a:noAutofit/>
          </a:bodyPr>
          <a:lstStyle>
            <a:lvl1pPr lvl="0" rtl="0" algn="l">
              <a:lnSpc>
                <a:spcPct val="100000"/>
              </a:lnSpc>
              <a:spcBef>
                <a:spcPts val="0"/>
              </a:spcBef>
              <a:spcAft>
                <a:spcPts val="0"/>
              </a:spcAft>
              <a:buClr>
                <a:schemeClr val="accent1"/>
              </a:buClr>
              <a:buSzPts val="2800"/>
              <a:buFont typeface="Bitter"/>
              <a:buNone/>
              <a:defRPr>
                <a:latin typeface="Bitter"/>
                <a:ea typeface="Bitter"/>
                <a:cs typeface="Bitter"/>
                <a:sym typeface="Bitter"/>
              </a:defRPr>
            </a:lvl1pPr>
            <a:lvl2pPr lvl="1" rtl="0" algn="l">
              <a:lnSpc>
                <a:spcPct val="100000"/>
              </a:lnSpc>
              <a:spcBef>
                <a:spcPts val="0"/>
              </a:spcBef>
              <a:spcAft>
                <a:spcPts val="0"/>
              </a:spcAft>
              <a:buClr>
                <a:schemeClr val="accent1"/>
              </a:buClr>
              <a:buSzPts val="1400"/>
              <a:buNone/>
              <a:defRPr/>
            </a:lvl2pPr>
            <a:lvl3pPr lvl="2" rtl="0" algn="l">
              <a:lnSpc>
                <a:spcPct val="100000"/>
              </a:lnSpc>
              <a:spcBef>
                <a:spcPts val="0"/>
              </a:spcBef>
              <a:spcAft>
                <a:spcPts val="0"/>
              </a:spcAft>
              <a:buClr>
                <a:schemeClr val="accent1"/>
              </a:buClr>
              <a:buSzPts val="1400"/>
              <a:buNone/>
              <a:defRPr/>
            </a:lvl3pPr>
            <a:lvl4pPr lvl="3" rtl="0" algn="l">
              <a:lnSpc>
                <a:spcPct val="100000"/>
              </a:lnSpc>
              <a:spcBef>
                <a:spcPts val="0"/>
              </a:spcBef>
              <a:spcAft>
                <a:spcPts val="0"/>
              </a:spcAft>
              <a:buClr>
                <a:schemeClr val="accent1"/>
              </a:buClr>
              <a:buSzPts val="1400"/>
              <a:buNone/>
              <a:defRPr/>
            </a:lvl4pPr>
            <a:lvl5pPr lvl="4" rtl="0" algn="l">
              <a:lnSpc>
                <a:spcPct val="100000"/>
              </a:lnSpc>
              <a:spcBef>
                <a:spcPts val="0"/>
              </a:spcBef>
              <a:spcAft>
                <a:spcPts val="0"/>
              </a:spcAft>
              <a:buClr>
                <a:schemeClr val="accent1"/>
              </a:buClr>
              <a:buSzPts val="1400"/>
              <a:buNone/>
              <a:defRPr/>
            </a:lvl5pPr>
            <a:lvl6pPr lvl="5" rtl="0" algn="l">
              <a:lnSpc>
                <a:spcPct val="100000"/>
              </a:lnSpc>
              <a:spcBef>
                <a:spcPts val="0"/>
              </a:spcBef>
              <a:spcAft>
                <a:spcPts val="0"/>
              </a:spcAft>
              <a:buClr>
                <a:schemeClr val="accent1"/>
              </a:buClr>
              <a:buSzPts val="1400"/>
              <a:buNone/>
              <a:defRPr/>
            </a:lvl6pPr>
            <a:lvl7pPr lvl="6" rtl="0" algn="l">
              <a:lnSpc>
                <a:spcPct val="100000"/>
              </a:lnSpc>
              <a:spcBef>
                <a:spcPts val="0"/>
              </a:spcBef>
              <a:spcAft>
                <a:spcPts val="0"/>
              </a:spcAft>
              <a:buClr>
                <a:schemeClr val="accent1"/>
              </a:buClr>
              <a:buSzPts val="1400"/>
              <a:buNone/>
              <a:defRPr/>
            </a:lvl7pPr>
            <a:lvl8pPr lvl="7" rtl="0" algn="l">
              <a:lnSpc>
                <a:spcPct val="100000"/>
              </a:lnSpc>
              <a:spcBef>
                <a:spcPts val="0"/>
              </a:spcBef>
              <a:spcAft>
                <a:spcPts val="0"/>
              </a:spcAft>
              <a:buClr>
                <a:schemeClr val="accent1"/>
              </a:buClr>
              <a:buSzPts val="1400"/>
              <a:buNone/>
              <a:defRPr/>
            </a:lvl8pPr>
            <a:lvl9pPr lvl="8" rtl="0" algn="l">
              <a:lnSpc>
                <a:spcPct val="100000"/>
              </a:lnSpc>
              <a:spcBef>
                <a:spcPts val="0"/>
              </a:spcBef>
              <a:spcAft>
                <a:spcPts val="0"/>
              </a:spcAft>
              <a:buClr>
                <a:schemeClr val="accent1"/>
              </a:buClr>
              <a:buSzPts val="1400"/>
              <a:buNone/>
              <a:defRPr/>
            </a:lvl9pPr>
          </a:lstStyle>
          <a:p/>
        </p:txBody>
      </p:sp>
      <p:sp>
        <p:nvSpPr>
          <p:cNvPr id="50" name="Google Shape;50;p10"/>
          <p:cNvSpPr txBox="1"/>
          <p:nvPr>
            <p:ph idx="12" type="sldNum"/>
          </p:nvPr>
        </p:nvSpPr>
        <p:spPr>
          <a:xfrm>
            <a:off x="8480496" y="4800311"/>
            <a:ext cx="206400" cy="207600"/>
          </a:xfrm>
          <a:prstGeom prst="rect">
            <a:avLst/>
          </a:prstGeom>
          <a:noFill/>
          <a:ln>
            <a:noFill/>
          </a:ln>
        </p:spPr>
        <p:txBody>
          <a:bodyPr anchorCtr="0" anchor="ctr" bIns="34275" lIns="34275" spcFirstLastPara="1" rIns="34275" wrap="square" tIns="34275">
            <a:noAutofit/>
          </a:bodyPr>
          <a:lstStyle>
            <a:lvl1pPr indent="0" lvl="0" marL="0" rtl="0" algn="r">
              <a:spcBef>
                <a:spcPts val="0"/>
              </a:spcBef>
              <a:buNone/>
              <a:defRPr sz="900">
                <a:solidFill>
                  <a:srgbClr val="7F8EA3"/>
                </a:solidFill>
                <a:latin typeface="Avenir"/>
                <a:ea typeface="Avenir"/>
                <a:cs typeface="Avenir"/>
                <a:sym typeface="Avenir"/>
              </a:defRPr>
            </a:lvl1pPr>
            <a:lvl2pPr indent="0" lvl="1" marL="0" rtl="0" algn="r">
              <a:spcBef>
                <a:spcPts val="0"/>
              </a:spcBef>
              <a:buNone/>
              <a:defRPr sz="900">
                <a:solidFill>
                  <a:srgbClr val="7F8EA3"/>
                </a:solidFill>
                <a:latin typeface="Avenir"/>
                <a:ea typeface="Avenir"/>
                <a:cs typeface="Avenir"/>
                <a:sym typeface="Avenir"/>
              </a:defRPr>
            </a:lvl2pPr>
            <a:lvl3pPr indent="0" lvl="2" marL="0" rtl="0" algn="r">
              <a:spcBef>
                <a:spcPts val="0"/>
              </a:spcBef>
              <a:buNone/>
              <a:defRPr sz="900">
                <a:solidFill>
                  <a:srgbClr val="7F8EA3"/>
                </a:solidFill>
                <a:latin typeface="Avenir"/>
                <a:ea typeface="Avenir"/>
                <a:cs typeface="Avenir"/>
                <a:sym typeface="Avenir"/>
              </a:defRPr>
            </a:lvl3pPr>
            <a:lvl4pPr indent="0" lvl="3" marL="0" rtl="0" algn="r">
              <a:spcBef>
                <a:spcPts val="0"/>
              </a:spcBef>
              <a:buNone/>
              <a:defRPr sz="900">
                <a:solidFill>
                  <a:srgbClr val="7F8EA3"/>
                </a:solidFill>
                <a:latin typeface="Avenir"/>
                <a:ea typeface="Avenir"/>
                <a:cs typeface="Avenir"/>
                <a:sym typeface="Avenir"/>
              </a:defRPr>
            </a:lvl4pPr>
            <a:lvl5pPr indent="0" lvl="4" marL="0" rtl="0" algn="r">
              <a:spcBef>
                <a:spcPts val="0"/>
              </a:spcBef>
              <a:buNone/>
              <a:defRPr sz="900">
                <a:solidFill>
                  <a:srgbClr val="7F8EA3"/>
                </a:solidFill>
                <a:latin typeface="Avenir"/>
                <a:ea typeface="Avenir"/>
                <a:cs typeface="Avenir"/>
                <a:sym typeface="Avenir"/>
              </a:defRPr>
            </a:lvl5pPr>
            <a:lvl6pPr indent="0" lvl="5" marL="0" rtl="0" algn="r">
              <a:spcBef>
                <a:spcPts val="0"/>
              </a:spcBef>
              <a:buNone/>
              <a:defRPr sz="900">
                <a:solidFill>
                  <a:srgbClr val="7F8EA3"/>
                </a:solidFill>
                <a:latin typeface="Avenir"/>
                <a:ea typeface="Avenir"/>
                <a:cs typeface="Avenir"/>
                <a:sym typeface="Avenir"/>
              </a:defRPr>
            </a:lvl6pPr>
            <a:lvl7pPr indent="0" lvl="6" marL="0" rtl="0" algn="r">
              <a:spcBef>
                <a:spcPts val="0"/>
              </a:spcBef>
              <a:buNone/>
              <a:defRPr sz="900">
                <a:solidFill>
                  <a:srgbClr val="7F8EA3"/>
                </a:solidFill>
                <a:latin typeface="Avenir"/>
                <a:ea typeface="Avenir"/>
                <a:cs typeface="Avenir"/>
                <a:sym typeface="Avenir"/>
              </a:defRPr>
            </a:lvl7pPr>
            <a:lvl8pPr indent="0" lvl="7" marL="0" rtl="0" algn="r">
              <a:spcBef>
                <a:spcPts val="0"/>
              </a:spcBef>
              <a:buNone/>
              <a:defRPr sz="900">
                <a:solidFill>
                  <a:srgbClr val="7F8EA3"/>
                </a:solidFill>
                <a:latin typeface="Avenir"/>
                <a:ea typeface="Avenir"/>
                <a:cs typeface="Avenir"/>
                <a:sym typeface="Avenir"/>
              </a:defRPr>
            </a:lvl8pPr>
            <a:lvl9pPr indent="0" lvl="8" marL="0" rtl="0" algn="r">
              <a:spcBef>
                <a:spcPts val="0"/>
              </a:spcBef>
              <a:buNone/>
              <a:defRPr sz="900">
                <a:solidFill>
                  <a:srgbClr val="7F8EA3"/>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
              <a:t>‹#›</a:t>
            </a:fld>
            <a:endParaRPr/>
          </a:p>
        </p:txBody>
      </p:sp>
      <p:sp>
        <p:nvSpPr>
          <p:cNvPr id="51" name="Google Shape;51;p10"/>
          <p:cNvSpPr txBox="1"/>
          <p:nvPr>
            <p:ph idx="1" type="body"/>
          </p:nvPr>
        </p:nvSpPr>
        <p:spPr>
          <a:xfrm>
            <a:off x="457200" y="1144191"/>
            <a:ext cx="3962400" cy="3485100"/>
          </a:xfrm>
          <a:prstGeom prst="rect">
            <a:avLst/>
          </a:prstGeom>
          <a:noFill/>
          <a:ln>
            <a:noFill/>
          </a:ln>
        </p:spPr>
        <p:txBody>
          <a:bodyPr anchorCtr="0" anchor="t" bIns="34275" lIns="34275" spcFirstLastPara="1" rIns="34275" wrap="square" tIns="34275">
            <a:noAutofit/>
          </a:bodyPr>
          <a:lstStyle>
            <a:lvl1pPr indent="-323850" lvl="0" marL="457200" rtl="0" algn="l">
              <a:lnSpc>
                <a:spcPct val="120000"/>
              </a:lnSpc>
              <a:spcBef>
                <a:spcPts val="600"/>
              </a:spcBef>
              <a:spcAft>
                <a:spcPts val="0"/>
              </a:spcAft>
              <a:buClr>
                <a:srgbClr val="454454"/>
              </a:buClr>
              <a:buSzPts val="1500"/>
              <a:buFont typeface="Arial"/>
              <a:buChar char="•"/>
              <a:defRPr sz="1500">
                <a:latin typeface="Source Sans Pro"/>
                <a:ea typeface="Source Sans Pro"/>
                <a:cs typeface="Source Sans Pro"/>
                <a:sym typeface="Source Sans Pro"/>
              </a:defRPr>
            </a:lvl1pPr>
            <a:lvl2pPr indent="-323850" lvl="1" marL="914400" rtl="0" algn="l">
              <a:lnSpc>
                <a:spcPct val="120000"/>
              </a:lnSpc>
              <a:spcBef>
                <a:spcPts val="600"/>
              </a:spcBef>
              <a:spcAft>
                <a:spcPts val="0"/>
              </a:spcAft>
              <a:buClr>
                <a:srgbClr val="454454"/>
              </a:buClr>
              <a:buSzPts val="1500"/>
              <a:buFont typeface="Arial"/>
              <a:buChar char="•"/>
              <a:defRPr sz="1500">
                <a:latin typeface="Source Sans Pro"/>
                <a:ea typeface="Source Sans Pro"/>
                <a:cs typeface="Source Sans Pro"/>
                <a:sym typeface="Source Sans Pro"/>
              </a:defRPr>
            </a:lvl2pPr>
            <a:lvl3pPr indent="-323850" lvl="2" marL="1371600" rtl="0" algn="l">
              <a:lnSpc>
                <a:spcPct val="120000"/>
              </a:lnSpc>
              <a:spcBef>
                <a:spcPts val="600"/>
              </a:spcBef>
              <a:spcAft>
                <a:spcPts val="0"/>
              </a:spcAft>
              <a:buClr>
                <a:srgbClr val="454454"/>
              </a:buClr>
              <a:buSzPts val="1500"/>
              <a:buFont typeface="Arial"/>
              <a:buChar char="•"/>
              <a:defRPr sz="1500">
                <a:latin typeface="Source Sans Pro"/>
                <a:ea typeface="Source Sans Pro"/>
                <a:cs typeface="Source Sans Pro"/>
                <a:sym typeface="Source Sans Pro"/>
              </a:defRPr>
            </a:lvl3pPr>
            <a:lvl4pPr indent="-323850" lvl="3" marL="1828800" rtl="0" algn="l">
              <a:lnSpc>
                <a:spcPct val="120000"/>
              </a:lnSpc>
              <a:spcBef>
                <a:spcPts val="600"/>
              </a:spcBef>
              <a:spcAft>
                <a:spcPts val="0"/>
              </a:spcAft>
              <a:buClr>
                <a:srgbClr val="454454"/>
              </a:buClr>
              <a:buSzPts val="1500"/>
              <a:buFont typeface="Arial"/>
              <a:buChar char="•"/>
              <a:defRPr sz="1500">
                <a:latin typeface="Source Sans Pro"/>
                <a:ea typeface="Source Sans Pro"/>
                <a:cs typeface="Source Sans Pro"/>
                <a:sym typeface="Source Sans Pro"/>
              </a:defRPr>
            </a:lvl4pPr>
            <a:lvl5pPr indent="-323850" lvl="4" marL="2286000" rtl="0" algn="l">
              <a:lnSpc>
                <a:spcPct val="120000"/>
              </a:lnSpc>
              <a:spcBef>
                <a:spcPts val="600"/>
              </a:spcBef>
              <a:spcAft>
                <a:spcPts val="0"/>
              </a:spcAft>
              <a:buClr>
                <a:srgbClr val="454454"/>
              </a:buClr>
              <a:buSzPts val="1500"/>
              <a:buFont typeface="Arial"/>
              <a:buChar char="•"/>
              <a:defRPr sz="1500">
                <a:latin typeface="Source Sans Pro"/>
                <a:ea typeface="Source Sans Pro"/>
                <a:cs typeface="Source Sans Pro"/>
                <a:sym typeface="Source Sans Pro"/>
              </a:defRPr>
            </a:lvl5pPr>
            <a:lvl6pPr indent="-317500" lvl="5" marL="2743200" rtl="0" algn="l">
              <a:lnSpc>
                <a:spcPct val="120000"/>
              </a:lnSpc>
              <a:spcBef>
                <a:spcPts val="600"/>
              </a:spcBef>
              <a:spcAft>
                <a:spcPts val="0"/>
              </a:spcAft>
              <a:buClr>
                <a:srgbClr val="454454"/>
              </a:buClr>
              <a:buSzPts val="1400"/>
              <a:buChar char="•"/>
              <a:defRPr/>
            </a:lvl6pPr>
            <a:lvl7pPr indent="-317500" lvl="6" marL="3200400" rtl="0" algn="l">
              <a:lnSpc>
                <a:spcPct val="120000"/>
              </a:lnSpc>
              <a:spcBef>
                <a:spcPts val="600"/>
              </a:spcBef>
              <a:spcAft>
                <a:spcPts val="0"/>
              </a:spcAft>
              <a:buClr>
                <a:srgbClr val="454454"/>
              </a:buClr>
              <a:buSzPts val="1400"/>
              <a:buChar char="•"/>
              <a:defRPr/>
            </a:lvl7pPr>
            <a:lvl8pPr indent="-317500" lvl="7" marL="3657600" rtl="0" algn="l">
              <a:lnSpc>
                <a:spcPct val="120000"/>
              </a:lnSpc>
              <a:spcBef>
                <a:spcPts val="600"/>
              </a:spcBef>
              <a:spcAft>
                <a:spcPts val="0"/>
              </a:spcAft>
              <a:buClr>
                <a:srgbClr val="454454"/>
              </a:buClr>
              <a:buSzPts val="1400"/>
              <a:buChar char="•"/>
              <a:defRPr/>
            </a:lvl8pPr>
            <a:lvl9pPr indent="-317500" lvl="8" marL="4114800" rtl="0" algn="l">
              <a:lnSpc>
                <a:spcPct val="120000"/>
              </a:lnSpc>
              <a:spcBef>
                <a:spcPts val="600"/>
              </a:spcBef>
              <a:spcAft>
                <a:spcPts val="0"/>
              </a:spcAft>
              <a:buClr>
                <a:srgbClr val="454454"/>
              </a:buClr>
              <a:buSzPts val="1400"/>
              <a:buChar char="•"/>
              <a:defRPr/>
            </a:lvl9pPr>
          </a:lstStyle>
          <a:p/>
        </p:txBody>
      </p:sp>
      <p:sp>
        <p:nvSpPr>
          <p:cNvPr id="52" name="Google Shape;52;p10"/>
          <p:cNvSpPr txBox="1"/>
          <p:nvPr>
            <p:ph idx="2" type="body"/>
          </p:nvPr>
        </p:nvSpPr>
        <p:spPr>
          <a:xfrm>
            <a:off x="457200" y="247650"/>
            <a:ext cx="7543800" cy="266700"/>
          </a:xfrm>
          <a:prstGeom prst="rect">
            <a:avLst/>
          </a:prstGeom>
          <a:noFill/>
          <a:ln>
            <a:noFill/>
          </a:ln>
        </p:spPr>
        <p:txBody>
          <a:bodyPr anchorCtr="0" anchor="t" bIns="34275" lIns="34275" spcFirstLastPara="1" rIns="34275" wrap="square" tIns="34275">
            <a:noAutofit/>
          </a:bodyPr>
          <a:lstStyle>
            <a:lvl1pPr indent="-228600" lvl="0" marL="457200" rtl="0" algn="l">
              <a:lnSpc>
                <a:spcPct val="120000"/>
              </a:lnSpc>
              <a:spcBef>
                <a:spcPts val="600"/>
              </a:spcBef>
              <a:spcAft>
                <a:spcPts val="0"/>
              </a:spcAft>
              <a:buClr>
                <a:srgbClr val="454454"/>
              </a:buClr>
              <a:buSzPts val="2800"/>
              <a:buFont typeface="Source Sans Pro"/>
              <a:buNone/>
              <a:defRPr>
                <a:latin typeface="Source Sans Pro"/>
                <a:ea typeface="Source Sans Pro"/>
                <a:cs typeface="Source Sans Pro"/>
                <a:sym typeface="Source Sans Pro"/>
              </a:defRPr>
            </a:lvl1pPr>
            <a:lvl2pPr indent="-228600" lvl="1" marL="914400" rtl="0" algn="l">
              <a:lnSpc>
                <a:spcPct val="120000"/>
              </a:lnSpc>
              <a:spcBef>
                <a:spcPts val="600"/>
              </a:spcBef>
              <a:spcAft>
                <a:spcPts val="0"/>
              </a:spcAft>
              <a:buClr>
                <a:srgbClr val="454454"/>
              </a:buClr>
              <a:buSzPts val="1400"/>
              <a:buNone/>
              <a:defRPr/>
            </a:lvl2pPr>
            <a:lvl3pPr indent="-228600" lvl="2" marL="1371600" rtl="0" algn="l">
              <a:lnSpc>
                <a:spcPct val="120000"/>
              </a:lnSpc>
              <a:spcBef>
                <a:spcPts val="600"/>
              </a:spcBef>
              <a:spcAft>
                <a:spcPts val="0"/>
              </a:spcAft>
              <a:buClr>
                <a:srgbClr val="454454"/>
              </a:buClr>
              <a:buSzPts val="1400"/>
              <a:buNone/>
              <a:defRPr/>
            </a:lvl3pPr>
            <a:lvl4pPr indent="-228600" lvl="3" marL="1828800" rtl="0" algn="l">
              <a:lnSpc>
                <a:spcPct val="120000"/>
              </a:lnSpc>
              <a:spcBef>
                <a:spcPts val="600"/>
              </a:spcBef>
              <a:spcAft>
                <a:spcPts val="0"/>
              </a:spcAft>
              <a:buClr>
                <a:srgbClr val="454454"/>
              </a:buClr>
              <a:buSzPts val="1400"/>
              <a:buNone/>
              <a:defRPr/>
            </a:lvl4pPr>
            <a:lvl5pPr indent="-228600" lvl="4" marL="2286000" rtl="0" algn="l">
              <a:lnSpc>
                <a:spcPct val="120000"/>
              </a:lnSpc>
              <a:spcBef>
                <a:spcPts val="600"/>
              </a:spcBef>
              <a:spcAft>
                <a:spcPts val="0"/>
              </a:spcAft>
              <a:buClr>
                <a:srgbClr val="454454"/>
              </a:buClr>
              <a:buSzPts val="1400"/>
              <a:buNone/>
              <a:defRPr/>
            </a:lvl5pPr>
            <a:lvl6pPr indent="-317500" lvl="5" marL="2743200" rtl="0" algn="l">
              <a:lnSpc>
                <a:spcPct val="120000"/>
              </a:lnSpc>
              <a:spcBef>
                <a:spcPts val="600"/>
              </a:spcBef>
              <a:spcAft>
                <a:spcPts val="0"/>
              </a:spcAft>
              <a:buClr>
                <a:srgbClr val="454454"/>
              </a:buClr>
              <a:buSzPts val="1400"/>
              <a:buChar char="•"/>
              <a:defRPr/>
            </a:lvl6pPr>
            <a:lvl7pPr indent="-317500" lvl="6" marL="3200400" rtl="0" algn="l">
              <a:lnSpc>
                <a:spcPct val="120000"/>
              </a:lnSpc>
              <a:spcBef>
                <a:spcPts val="600"/>
              </a:spcBef>
              <a:spcAft>
                <a:spcPts val="0"/>
              </a:spcAft>
              <a:buClr>
                <a:srgbClr val="454454"/>
              </a:buClr>
              <a:buSzPts val="1400"/>
              <a:buChar char="•"/>
              <a:defRPr/>
            </a:lvl7pPr>
            <a:lvl8pPr indent="-317500" lvl="7" marL="3657600" rtl="0" algn="l">
              <a:lnSpc>
                <a:spcPct val="120000"/>
              </a:lnSpc>
              <a:spcBef>
                <a:spcPts val="600"/>
              </a:spcBef>
              <a:spcAft>
                <a:spcPts val="0"/>
              </a:spcAft>
              <a:buClr>
                <a:srgbClr val="454454"/>
              </a:buClr>
              <a:buSzPts val="1400"/>
              <a:buChar char="•"/>
              <a:defRPr/>
            </a:lvl8pPr>
            <a:lvl9pPr indent="-317500" lvl="8" marL="4114800" rtl="0" algn="l">
              <a:lnSpc>
                <a:spcPct val="120000"/>
              </a:lnSpc>
              <a:spcBef>
                <a:spcPts val="600"/>
              </a:spcBef>
              <a:spcAft>
                <a:spcPts val="0"/>
              </a:spcAft>
              <a:buClr>
                <a:srgbClr val="454454"/>
              </a:buClr>
              <a:buSzPts val="14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theme" Target="../theme/theme2.xml"/><Relationship Id="rId25" Type="http://schemas.openxmlformats.org/officeDocument/2006/relationships/slideLayout" Target="../slideLayouts/slideLayout25.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sp>
        <p:nvSpPr>
          <p:cNvPr id="6" name="Google Shape;6;p1"/>
          <p:cNvSpPr txBox="1"/>
          <p:nvPr>
            <p:ph idx="12" type="sldNum"/>
          </p:nvPr>
        </p:nvSpPr>
        <p:spPr>
          <a:xfrm>
            <a:off x="8480496" y="4800311"/>
            <a:ext cx="206400" cy="207600"/>
          </a:xfrm>
          <a:prstGeom prst="rect">
            <a:avLst/>
          </a:prstGeom>
          <a:noFill/>
          <a:ln>
            <a:noFill/>
          </a:ln>
        </p:spPr>
        <p:txBody>
          <a:bodyPr anchorCtr="0" anchor="ctr" bIns="34275" lIns="34275" spcFirstLastPara="1" rIns="34275" wrap="square" tIns="34275">
            <a:noAutofit/>
          </a:bodyPr>
          <a:lstStyle>
            <a:lvl1pPr indent="0" lvl="0" marL="0" marR="0" rtl="0" algn="r">
              <a:spcBef>
                <a:spcPts val="0"/>
              </a:spcBef>
              <a:buNone/>
              <a:defRPr b="0" i="0" sz="900" u="none" cap="none" strike="noStrike">
                <a:solidFill>
                  <a:srgbClr val="7F8EA3"/>
                </a:solidFill>
                <a:latin typeface="Avenir"/>
                <a:ea typeface="Avenir"/>
                <a:cs typeface="Avenir"/>
                <a:sym typeface="Avenir"/>
              </a:defRPr>
            </a:lvl1pPr>
            <a:lvl2pPr indent="0" lvl="1" marL="0" marR="0" rtl="0" algn="r">
              <a:spcBef>
                <a:spcPts val="0"/>
              </a:spcBef>
              <a:buNone/>
              <a:defRPr b="0" i="0" sz="900" u="none" cap="none" strike="noStrike">
                <a:solidFill>
                  <a:srgbClr val="7F8EA3"/>
                </a:solidFill>
                <a:latin typeface="Avenir"/>
                <a:ea typeface="Avenir"/>
                <a:cs typeface="Avenir"/>
                <a:sym typeface="Avenir"/>
              </a:defRPr>
            </a:lvl2pPr>
            <a:lvl3pPr indent="0" lvl="2" marL="0" marR="0" rtl="0" algn="r">
              <a:spcBef>
                <a:spcPts val="0"/>
              </a:spcBef>
              <a:buNone/>
              <a:defRPr b="0" i="0" sz="900" u="none" cap="none" strike="noStrike">
                <a:solidFill>
                  <a:srgbClr val="7F8EA3"/>
                </a:solidFill>
                <a:latin typeface="Avenir"/>
                <a:ea typeface="Avenir"/>
                <a:cs typeface="Avenir"/>
                <a:sym typeface="Avenir"/>
              </a:defRPr>
            </a:lvl3pPr>
            <a:lvl4pPr indent="0" lvl="3" marL="0" marR="0" rtl="0" algn="r">
              <a:spcBef>
                <a:spcPts val="0"/>
              </a:spcBef>
              <a:buNone/>
              <a:defRPr b="0" i="0" sz="900" u="none" cap="none" strike="noStrike">
                <a:solidFill>
                  <a:srgbClr val="7F8EA3"/>
                </a:solidFill>
                <a:latin typeface="Avenir"/>
                <a:ea typeface="Avenir"/>
                <a:cs typeface="Avenir"/>
                <a:sym typeface="Avenir"/>
              </a:defRPr>
            </a:lvl4pPr>
            <a:lvl5pPr indent="0" lvl="4" marL="0" marR="0" rtl="0" algn="r">
              <a:spcBef>
                <a:spcPts val="0"/>
              </a:spcBef>
              <a:buNone/>
              <a:defRPr b="0" i="0" sz="900" u="none" cap="none" strike="noStrike">
                <a:solidFill>
                  <a:srgbClr val="7F8EA3"/>
                </a:solidFill>
                <a:latin typeface="Avenir"/>
                <a:ea typeface="Avenir"/>
                <a:cs typeface="Avenir"/>
                <a:sym typeface="Avenir"/>
              </a:defRPr>
            </a:lvl5pPr>
            <a:lvl6pPr indent="0" lvl="5" marL="0" marR="0" rtl="0" algn="r">
              <a:spcBef>
                <a:spcPts val="0"/>
              </a:spcBef>
              <a:buNone/>
              <a:defRPr b="0" i="0" sz="900" u="none" cap="none" strike="noStrike">
                <a:solidFill>
                  <a:srgbClr val="7F8EA3"/>
                </a:solidFill>
                <a:latin typeface="Avenir"/>
                <a:ea typeface="Avenir"/>
                <a:cs typeface="Avenir"/>
                <a:sym typeface="Avenir"/>
              </a:defRPr>
            </a:lvl6pPr>
            <a:lvl7pPr indent="0" lvl="6" marL="0" marR="0" rtl="0" algn="r">
              <a:spcBef>
                <a:spcPts val="0"/>
              </a:spcBef>
              <a:buNone/>
              <a:defRPr b="0" i="0" sz="900" u="none" cap="none" strike="noStrike">
                <a:solidFill>
                  <a:srgbClr val="7F8EA3"/>
                </a:solidFill>
                <a:latin typeface="Avenir"/>
                <a:ea typeface="Avenir"/>
                <a:cs typeface="Avenir"/>
                <a:sym typeface="Avenir"/>
              </a:defRPr>
            </a:lvl7pPr>
            <a:lvl8pPr indent="0" lvl="7" marL="0" marR="0" rtl="0" algn="r">
              <a:spcBef>
                <a:spcPts val="0"/>
              </a:spcBef>
              <a:buNone/>
              <a:defRPr b="0" i="0" sz="900" u="none" cap="none" strike="noStrike">
                <a:solidFill>
                  <a:srgbClr val="7F8EA3"/>
                </a:solidFill>
                <a:latin typeface="Avenir"/>
                <a:ea typeface="Avenir"/>
                <a:cs typeface="Avenir"/>
                <a:sym typeface="Avenir"/>
              </a:defRPr>
            </a:lvl8pPr>
            <a:lvl9pPr indent="0" lvl="8" marL="0" marR="0" rtl="0" algn="r">
              <a:spcBef>
                <a:spcPts val="0"/>
              </a:spcBef>
              <a:buNone/>
              <a:defRPr b="0" i="0" sz="900" u="none" cap="none" strike="noStrike">
                <a:solidFill>
                  <a:srgbClr val="7F8EA3"/>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
              <a:t>‹#›</a:t>
            </a:fld>
            <a:endParaRPr/>
          </a:p>
        </p:txBody>
      </p:sp>
      <p:sp>
        <p:nvSpPr>
          <p:cNvPr id="7" name="Google Shape;7;p1"/>
          <p:cNvSpPr txBox="1"/>
          <p:nvPr>
            <p:ph idx="1" type="body"/>
          </p:nvPr>
        </p:nvSpPr>
        <p:spPr>
          <a:xfrm>
            <a:off x="457200" y="247650"/>
            <a:ext cx="8229600" cy="4381500"/>
          </a:xfrm>
          <a:prstGeom prst="rect">
            <a:avLst/>
          </a:prstGeom>
          <a:noFill/>
          <a:ln>
            <a:noFill/>
          </a:ln>
        </p:spPr>
        <p:txBody>
          <a:bodyPr anchorCtr="0" anchor="ctr" bIns="34275" lIns="34275" spcFirstLastPara="1" rIns="34275" wrap="square" tIns="34275">
            <a:noAutofit/>
          </a:bodyPr>
          <a:lstStyle>
            <a:lvl1pPr indent="-228600" lvl="0" marL="457200" marR="0" rtl="0" algn="l">
              <a:lnSpc>
                <a:spcPct val="120000"/>
              </a:lnSpc>
              <a:spcBef>
                <a:spcPts val="600"/>
              </a:spcBef>
              <a:spcAft>
                <a:spcPts val="0"/>
              </a:spcAft>
              <a:buClr>
                <a:srgbClr val="454454"/>
              </a:buClr>
              <a:buSzPts val="2800"/>
              <a:buFont typeface="Avenir"/>
              <a:buNone/>
              <a:defRPr b="0" i="0" sz="2800" u="none" cap="none" strike="noStrike">
                <a:solidFill>
                  <a:srgbClr val="454454"/>
                </a:solidFill>
                <a:latin typeface="Avenir"/>
                <a:ea typeface="Avenir"/>
                <a:cs typeface="Avenir"/>
                <a:sym typeface="Avenir"/>
              </a:defRPr>
            </a:lvl1pPr>
            <a:lvl2pPr indent="-228600" lvl="1" marL="914400" marR="0" rtl="0" algn="l">
              <a:lnSpc>
                <a:spcPct val="120000"/>
              </a:lnSpc>
              <a:spcBef>
                <a:spcPts val="600"/>
              </a:spcBef>
              <a:spcAft>
                <a:spcPts val="0"/>
              </a:spcAft>
              <a:buClr>
                <a:srgbClr val="454454"/>
              </a:buClr>
              <a:buSzPts val="2800"/>
              <a:buFont typeface="Avenir"/>
              <a:buNone/>
              <a:defRPr b="0" i="0" sz="2800" u="none" cap="none" strike="noStrike">
                <a:solidFill>
                  <a:srgbClr val="454454"/>
                </a:solidFill>
                <a:latin typeface="Avenir"/>
                <a:ea typeface="Avenir"/>
                <a:cs typeface="Avenir"/>
                <a:sym typeface="Avenir"/>
              </a:defRPr>
            </a:lvl2pPr>
            <a:lvl3pPr indent="-228600" lvl="2" marL="1371600" marR="0" rtl="0" algn="l">
              <a:lnSpc>
                <a:spcPct val="120000"/>
              </a:lnSpc>
              <a:spcBef>
                <a:spcPts val="600"/>
              </a:spcBef>
              <a:spcAft>
                <a:spcPts val="0"/>
              </a:spcAft>
              <a:buClr>
                <a:srgbClr val="454454"/>
              </a:buClr>
              <a:buSzPts val="2800"/>
              <a:buFont typeface="Avenir"/>
              <a:buNone/>
              <a:defRPr b="0" i="0" sz="2800" u="none" cap="none" strike="noStrike">
                <a:solidFill>
                  <a:srgbClr val="454454"/>
                </a:solidFill>
                <a:latin typeface="Avenir"/>
                <a:ea typeface="Avenir"/>
                <a:cs typeface="Avenir"/>
                <a:sym typeface="Avenir"/>
              </a:defRPr>
            </a:lvl3pPr>
            <a:lvl4pPr indent="-228600" lvl="3" marL="1828800" marR="0" rtl="0" algn="l">
              <a:lnSpc>
                <a:spcPct val="120000"/>
              </a:lnSpc>
              <a:spcBef>
                <a:spcPts val="600"/>
              </a:spcBef>
              <a:spcAft>
                <a:spcPts val="0"/>
              </a:spcAft>
              <a:buClr>
                <a:srgbClr val="454454"/>
              </a:buClr>
              <a:buSzPts val="2800"/>
              <a:buFont typeface="Avenir"/>
              <a:buNone/>
              <a:defRPr b="0" i="0" sz="2800" u="none" cap="none" strike="noStrike">
                <a:solidFill>
                  <a:srgbClr val="454454"/>
                </a:solidFill>
                <a:latin typeface="Avenir"/>
                <a:ea typeface="Avenir"/>
                <a:cs typeface="Avenir"/>
                <a:sym typeface="Avenir"/>
              </a:defRPr>
            </a:lvl4pPr>
            <a:lvl5pPr indent="-228600" lvl="4" marL="2286000" marR="0" rtl="0" algn="l">
              <a:lnSpc>
                <a:spcPct val="120000"/>
              </a:lnSpc>
              <a:spcBef>
                <a:spcPts val="600"/>
              </a:spcBef>
              <a:spcAft>
                <a:spcPts val="0"/>
              </a:spcAft>
              <a:buClr>
                <a:srgbClr val="454454"/>
              </a:buClr>
              <a:buSzPts val="2800"/>
              <a:buFont typeface="Avenir"/>
              <a:buNone/>
              <a:defRPr b="0" i="0" sz="2800" u="none" cap="none" strike="noStrike">
                <a:solidFill>
                  <a:srgbClr val="454454"/>
                </a:solidFill>
                <a:latin typeface="Avenir"/>
                <a:ea typeface="Avenir"/>
                <a:cs typeface="Avenir"/>
                <a:sym typeface="Avenir"/>
              </a:defRPr>
            </a:lvl5pPr>
            <a:lvl6pPr indent="-406400" lvl="5" marL="2743200" marR="0" rtl="0" algn="l">
              <a:lnSpc>
                <a:spcPct val="120000"/>
              </a:lnSpc>
              <a:spcBef>
                <a:spcPts val="600"/>
              </a:spcBef>
              <a:spcAft>
                <a:spcPts val="0"/>
              </a:spcAft>
              <a:buClr>
                <a:srgbClr val="454454"/>
              </a:buClr>
              <a:buSzPts val="2800"/>
              <a:buFont typeface="Avenir"/>
              <a:buChar char="•"/>
              <a:defRPr b="0" i="0" sz="2800" u="none" cap="none" strike="noStrike">
                <a:solidFill>
                  <a:srgbClr val="454454"/>
                </a:solidFill>
                <a:latin typeface="Avenir"/>
                <a:ea typeface="Avenir"/>
                <a:cs typeface="Avenir"/>
                <a:sym typeface="Avenir"/>
              </a:defRPr>
            </a:lvl6pPr>
            <a:lvl7pPr indent="-406400" lvl="6" marL="3200400" marR="0" rtl="0" algn="l">
              <a:lnSpc>
                <a:spcPct val="120000"/>
              </a:lnSpc>
              <a:spcBef>
                <a:spcPts val="600"/>
              </a:spcBef>
              <a:spcAft>
                <a:spcPts val="0"/>
              </a:spcAft>
              <a:buClr>
                <a:srgbClr val="454454"/>
              </a:buClr>
              <a:buSzPts val="2800"/>
              <a:buFont typeface="Avenir"/>
              <a:buChar char="•"/>
              <a:defRPr b="0" i="0" sz="2800" u="none" cap="none" strike="noStrike">
                <a:solidFill>
                  <a:srgbClr val="454454"/>
                </a:solidFill>
                <a:latin typeface="Avenir"/>
                <a:ea typeface="Avenir"/>
                <a:cs typeface="Avenir"/>
                <a:sym typeface="Avenir"/>
              </a:defRPr>
            </a:lvl7pPr>
            <a:lvl8pPr indent="-406400" lvl="7" marL="3657600" marR="0" rtl="0" algn="l">
              <a:lnSpc>
                <a:spcPct val="120000"/>
              </a:lnSpc>
              <a:spcBef>
                <a:spcPts val="600"/>
              </a:spcBef>
              <a:spcAft>
                <a:spcPts val="0"/>
              </a:spcAft>
              <a:buClr>
                <a:srgbClr val="454454"/>
              </a:buClr>
              <a:buSzPts val="2800"/>
              <a:buFont typeface="Avenir"/>
              <a:buChar char="•"/>
              <a:defRPr b="0" i="0" sz="2800" u="none" cap="none" strike="noStrike">
                <a:solidFill>
                  <a:srgbClr val="454454"/>
                </a:solidFill>
                <a:latin typeface="Avenir"/>
                <a:ea typeface="Avenir"/>
                <a:cs typeface="Avenir"/>
                <a:sym typeface="Avenir"/>
              </a:defRPr>
            </a:lvl8pPr>
            <a:lvl9pPr indent="-406400" lvl="8" marL="4114800" marR="0" rtl="0" algn="l">
              <a:lnSpc>
                <a:spcPct val="120000"/>
              </a:lnSpc>
              <a:spcBef>
                <a:spcPts val="600"/>
              </a:spcBef>
              <a:spcAft>
                <a:spcPts val="0"/>
              </a:spcAft>
              <a:buClr>
                <a:srgbClr val="454454"/>
              </a:buClr>
              <a:buSzPts val="2800"/>
              <a:buFont typeface="Avenir"/>
              <a:buChar char="•"/>
              <a:defRPr b="0" i="0" sz="2800" u="none" cap="none" strike="noStrike">
                <a:solidFill>
                  <a:srgbClr val="454454"/>
                </a:solidFill>
                <a:latin typeface="Avenir"/>
                <a:ea typeface="Avenir"/>
                <a:cs typeface="Avenir"/>
                <a:sym typeface="Avenir"/>
              </a:defRPr>
            </a:lvl9pPr>
          </a:lstStyle>
          <a:p/>
        </p:txBody>
      </p:sp>
      <p:sp>
        <p:nvSpPr>
          <p:cNvPr id="8" name="Google Shape;8;p1"/>
          <p:cNvSpPr txBox="1"/>
          <p:nvPr>
            <p:ph type="title"/>
          </p:nvPr>
        </p:nvSpPr>
        <p:spPr>
          <a:xfrm>
            <a:off x="457200" y="205978"/>
            <a:ext cx="8229600" cy="857400"/>
          </a:xfrm>
          <a:prstGeom prst="rect">
            <a:avLst/>
          </a:prstGeom>
          <a:noFill/>
          <a:ln>
            <a:noFill/>
          </a:ln>
        </p:spPr>
        <p:txBody>
          <a:bodyPr anchorCtr="0" anchor="t" bIns="34275" lIns="34275" spcFirstLastPara="1" rIns="34275" wrap="square" tIns="34275">
            <a:noAutofit/>
          </a:bodyPr>
          <a:lstStyle>
            <a:lvl1pPr lvl="0" marR="0" rtl="0" algn="l">
              <a:lnSpc>
                <a:spcPct val="100000"/>
              </a:lnSpc>
              <a:spcBef>
                <a:spcPts val="0"/>
              </a:spcBef>
              <a:spcAft>
                <a:spcPts val="0"/>
              </a:spcAft>
              <a:buClr>
                <a:schemeClr val="accent1"/>
              </a:buClr>
              <a:buSzPts val="2800"/>
              <a:buFont typeface="Avenir"/>
              <a:buNone/>
              <a:defRPr b="0" i="0" sz="2800" u="none" cap="none" strike="noStrike">
                <a:solidFill>
                  <a:schemeClr val="accent1"/>
                </a:solidFill>
                <a:latin typeface="Avenir"/>
                <a:ea typeface="Avenir"/>
                <a:cs typeface="Avenir"/>
                <a:sym typeface="Avenir"/>
              </a:defRPr>
            </a:lvl1pPr>
            <a:lvl2pPr lvl="1" marR="0" rtl="0" algn="l">
              <a:lnSpc>
                <a:spcPct val="100000"/>
              </a:lnSpc>
              <a:spcBef>
                <a:spcPts val="0"/>
              </a:spcBef>
              <a:spcAft>
                <a:spcPts val="0"/>
              </a:spcAft>
              <a:buClr>
                <a:schemeClr val="accent1"/>
              </a:buClr>
              <a:buSzPts val="2800"/>
              <a:buFont typeface="Avenir"/>
              <a:buNone/>
              <a:defRPr b="0" i="0" sz="2800" u="none" cap="none" strike="noStrike">
                <a:solidFill>
                  <a:schemeClr val="accent1"/>
                </a:solidFill>
                <a:latin typeface="Avenir"/>
                <a:ea typeface="Avenir"/>
                <a:cs typeface="Avenir"/>
                <a:sym typeface="Avenir"/>
              </a:defRPr>
            </a:lvl2pPr>
            <a:lvl3pPr lvl="2" marR="0" rtl="0" algn="l">
              <a:lnSpc>
                <a:spcPct val="100000"/>
              </a:lnSpc>
              <a:spcBef>
                <a:spcPts val="0"/>
              </a:spcBef>
              <a:spcAft>
                <a:spcPts val="0"/>
              </a:spcAft>
              <a:buClr>
                <a:schemeClr val="accent1"/>
              </a:buClr>
              <a:buSzPts val="2800"/>
              <a:buFont typeface="Avenir"/>
              <a:buNone/>
              <a:defRPr b="0" i="0" sz="2800" u="none" cap="none" strike="noStrike">
                <a:solidFill>
                  <a:schemeClr val="accent1"/>
                </a:solidFill>
                <a:latin typeface="Avenir"/>
                <a:ea typeface="Avenir"/>
                <a:cs typeface="Avenir"/>
                <a:sym typeface="Avenir"/>
              </a:defRPr>
            </a:lvl3pPr>
            <a:lvl4pPr lvl="3" marR="0" rtl="0" algn="l">
              <a:lnSpc>
                <a:spcPct val="100000"/>
              </a:lnSpc>
              <a:spcBef>
                <a:spcPts val="0"/>
              </a:spcBef>
              <a:spcAft>
                <a:spcPts val="0"/>
              </a:spcAft>
              <a:buClr>
                <a:schemeClr val="accent1"/>
              </a:buClr>
              <a:buSzPts val="2800"/>
              <a:buFont typeface="Avenir"/>
              <a:buNone/>
              <a:defRPr b="0" i="0" sz="2800" u="none" cap="none" strike="noStrike">
                <a:solidFill>
                  <a:schemeClr val="accent1"/>
                </a:solidFill>
                <a:latin typeface="Avenir"/>
                <a:ea typeface="Avenir"/>
                <a:cs typeface="Avenir"/>
                <a:sym typeface="Avenir"/>
              </a:defRPr>
            </a:lvl4pPr>
            <a:lvl5pPr lvl="4" marR="0" rtl="0" algn="l">
              <a:lnSpc>
                <a:spcPct val="100000"/>
              </a:lnSpc>
              <a:spcBef>
                <a:spcPts val="0"/>
              </a:spcBef>
              <a:spcAft>
                <a:spcPts val="0"/>
              </a:spcAft>
              <a:buClr>
                <a:schemeClr val="accent1"/>
              </a:buClr>
              <a:buSzPts val="2800"/>
              <a:buFont typeface="Avenir"/>
              <a:buNone/>
              <a:defRPr b="0" i="0" sz="2800" u="none" cap="none" strike="noStrike">
                <a:solidFill>
                  <a:schemeClr val="accent1"/>
                </a:solidFill>
                <a:latin typeface="Avenir"/>
                <a:ea typeface="Avenir"/>
                <a:cs typeface="Avenir"/>
                <a:sym typeface="Avenir"/>
              </a:defRPr>
            </a:lvl5pPr>
            <a:lvl6pPr lvl="5" marR="0" rtl="0" algn="l">
              <a:lnSpc>
                <a:spcPct val="100000"/>
              </a:lnSpc>
              <a:spcBef>
                <a:spcPts val="0"/>
              </a:spcBef>
              <a:spcAft>
                <a:spcPts val="0"/>
              </a:spcAft>
              <a:buClr>
                <a:schemeClr val="accent1"/>
              </a:buClr>
              <a:buSzPts val="2800"/>
              <a:buFont typeface="Avenir"/>
              <a:buNone/>
              <a:defRPr b="0" i="0" sz="2800" u="none" cap="none" strike="noStrike">
                <a:solidFill>
                  <a:schemeClr val="accent1"/>
                </a:solidFill>
                <a:latin typeface="Avenir"/>
                <a:ea typeface="Avenir"/>
                <a:cs typeface="Avenir"/>
                <a:sym typeface="Avenir"/>
              </a:defRPr>
            </a:lvl6pPr>
            <a:lvl7pPr lvl="6" marR="0" rtl="0" algn="l">
              <a:lnSpc>
                <a:spcPct val="100000"/>
              </a:lnSpc>
              <a:spcBef>
                <a:spcPts val="0"/>
              </a:spcBef>
              <a:spcAft>
                <a:spcPts val="0"/>
              </a:spcAft>
              <a:buClr>
                <a:schemeClr val="accent1"/>
              </a:buClr>
              <a:buSzPts val="2800"/>
              <a:buFont typeface="Avenir"/>
              <a:buNone/>
              <a:defRPr b="0" i="0" sz="2800" u="none" cap="none" strike="noStrike">
                <a:solidFill>
                  <a:schemeClr val="accent1"/>
                </a:solidFill>
                <a:latin typeface="Avenir"/>
                <a:ea typeface="Avenir"/>
                <a:cs typeface="Avenir"/>
                <a:sym typeface="Avenir"/>
              </a:defRPr>
            </a:lvl7pPr>
            <a:lvl8pPr lvl="7" marR="0" rtl="0" algn="l">
              <a:lnSpc>
                <a:spcPct val="100000"/>
              </a:lnSpc>
              <a:spcBef>
                <a:spcPts val="0"/>
              </a:spcBef>
              <a:spcAft>
                <a:spcPts val="0"/>
              </a:spcAft>
              <a:buClr>
                <a:schemeClr val="accent1"/>
              </a:buClr>
              <a:buSzPts val="2800"/>
              <a:buFont typeface="Avenir"/>
              <a:buNone/>
              <a:defRPr b="0" i="0" sz="2800" u="none" cap="none" strike="noStrike">
                <a:solidFill>
                  <a:schemeClr val="accent1"/>
                </a:solidFill>
                <a:latin typeface="Avenir"/>
                <a:ea typeface="Avenir"/>
                <a:cs typeface="Avenir"/>
                <a:sym typeface="Avenir"/>
              </a:defRPr>
            </a:lvl8pPr>
            <a:lvl9pPr lvl="8" marR="0" rtl="0" algn="l">
              <a:lnSpc>
                <a:spcPct val="100000"/>
              </a:lnSpc>
              <a:spcBef>
                <a:spcPts val="0"/>
              </a:spcBef>
              <a:spcAft>
                <a:spcPts val="0"/>
              </a:spcAft>
              <a:buClr>
                <a:schemeClr val="accent1"/>
              </a:buClr>
              <a:buSzPts val="2800"/>
              <a:buFont typeface="Avenir"/>
              <a:buNone/>
              <a:defRPr b="0" i="0" sz="2800" u="none" cap="none" strike="noStrike">
                <a:solidFill>
                  <a:schemeClr val="accent1"/>
                </a:solidFill>
                <a:latin typeface="Avenir"/>
                <a:ea typeface="Avenir"/>
                <a:cs typeface="Avenir"/>
                <a:sym typeface="Avenir"/>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0.png"/><Relationship Id="rId4" Type="http://schemas.openxmlformats.org/officeDocument/2006/relationships/image" Target="../media/image13.png"/><Relationship Id="rId5" Type="http://schemas.openxmlformats.org/officeDocument/2006/relationships/image" Target="../media/image12.png"/><Relationship Id="rId6"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9.png"/><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14.png"/><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14.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4.png"/><Relationship Id="rId4" Type="http://schemas.openxmlformats.org/officeDocument/2006/relationships/hyperlink" Target="https://github.com/department-of-veterans-affairs/va.gov-team/blob/master/platform/design/va-product-journey-maps/Veteran%20Journey%20Map.pdf"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4.png"/><Relationship Id="rId4" Type="http://schemas.openxmlformats.org/officeDocument/2006/relationships/hyperlink" Target="https://docs.google.com/spreadsheets/d/1pq7TSHZonfpzAQBJj6B2geGHlNUwZEs4DzEvxcRgu0o/edit?usp=sharing" TargetMode="External"/><Relationship Id="rId5"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4.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chemeClr val="lt1"/>
        </a:solidFill>
      </p:bgPr>
    </p:bg>
    <p:spTree>
      <p:nvGrpSpPr>
        <p:cNvPr id="136" name="Shape 136"/>
        <p:cNvGrpSpPr/>
        <p:nvPr/>
      </p:nvGrpSpPr>
      <p:grpSpPr>
        <a:xfrm>
          <a:off x="0" y="0"/>
          <a:ext cx="0" cy="0"/>
          <a:chOff x="0" y="0"/>
          <a:chExt cx="0" cy="0"/>
        </a:xfrm>
      </p:grpSpPr>
      <p:pic>
        <p:nvPicPr>
          <p:cNvPr id="137" name="Google Shape;137;p27"/>
          <p:cNvPicPr preferRelativeResize="0"/>
          <p:nvPr/>
        </p:nvPicPr>
        <p:blipFill>
          <a:blip r:embed="rId3">
            <a:alphaModFix/>
          </a:blip>
          <a:stretch>
            <a:fillRect/>
          </a:stretch>
        </p:blipFill>
        <p:spPr>
          <a:xfrm>
            <a:off x="6767313" y="4520967"/>
            <a:ext cx="1919475" cy="427383"/>
          </a:xfrm>
          <a:prstGeom prst="rect">
            <a:avLst/>
          </a:prstGeom>
          <a:noFill/>
          <a:ln>
            <a:noFill/>
          </a:ln>
        </p:spPr>
      </p:pic>
      <p:sp>
        <p:nvSpPr>
          <p:cNvPr id="138" name="Google Shape;138;p27"/>
          <p:cNvSpPr txBox="1"/>
          <p:nvPr>
            <p:ph type="title"/>
          </p:nvPr>
        </p:nvSpPr>
        <p:spPr>
          <a:xfrm>
            <a:off x="457194" y="1942000"/>
            <a:ext cx="8310000" cy="629700"/>
          </a:xfrm>
          <a:prstGeom prst="rect">
            <a:avLst/>
          </a:prstGeom>
          <a:noFill/>
          <a:ln>
            <a:noFill/>
          </a:ln>
        </p:spPr>
        <p:txBody>
          <a:bodyPr anchorCtr="0" anchor="t" bIns="34275" lIns="34275" spcFirstLastPara="1" rIns="34275" wrap="square" tIns="34275">
            <a:noAutofit/>
          </a:bodyPr>
          <a:lstStyle/>
          <a:p>
            <a:pPr indent="0" lvl="0" marL="0" rtl="0" algn="l">
              <a:lnSpc>
                <a:spcPct val="100000"/>
              </a:lnSpc>
              <a:spcBef>
                <a:spcPts val="0"/>
              </a:spcBef>
              <a:spcAft>
                <a:spcPts val="0"/>
              </a:spcAft>
              <a:buNone/>
            </a:pPr>
            <a:r>
              <a:rPr b="1" lang="en" sz="3500">
                <a:solidFill>
                  <a:srgbClr val="FFFFFF"/>
                </a:solidFill>
              </a:rPr>
              <a:t>Forms Library Team Research </a:t>
            </a:r>
            <a:endParaRPr b="1" sz="3500">
              <a:solidFill>
                <a:srgbClr val="FFFFFF"/>
              </a:solidFill>
            </a:endParaRPr>
          </a:p>
          <a:p>
            <a:pPr indent="0" lvl="0" marL="0" rtl="0" algn="l">
              <a:lnSpc>
                <a:spcPct val="100000"/>
              </a:lnSpc>
              <a:spcBef>
                <a:spcPts val="0"/>
              </a:spcBef>
              <a:spcAft>
                <a:spcPts val="0"/>
              </a:spcAft>
              <a:buNone/>
            </a:pPr>
            <a:r>
              <a:t/>
            </a:r>
            <a:endParaRPr b="1">
              <a:solidFill>
                <a:srgbClr val="FFFFFF"/>
              </a:solidFill>
            </a:endParaRPr>
          </a:p>
          <a:p>
            <a:pPr indent="0" lvl="0" marL="0" rtl="0" algn="l">
              <a:lnSpc>
                <a:spcPct val="100000"/>
              </a:lnSpc>
              <a:spcBef>
                <a:spcPts val="0"/>
              </a:spcBef>
              <a:spcAft>
                <a:spcPts val="0"/>
              </a:spcAft>
              <a:buClr>
                <a:schemeClr val="accent1"/>
              </a:buClr>
              <a:buSzPts val="2800"/>
              <a:buFont typeface="Bitter"/>
              <a:buNone/>
            </a:pPr>
            <a:r>
              <a:t/>
            </a:r>
            <a:endParaRPr b="1">
              <a:solidFill>
                <a:srgbClr val="FFFFFF"/>
              </a:solidFill>
            </a:endParaRPr>
          </a:p>
        </p:txBody>
      </p:sp>
      <p:sp>
        <p:nvSpPr>
          <p:cNvPr id="139" name="Google Shape;139;p27"/>
          <p:cNvSpPr txBox="1"/>
          <p:nvPr>
            <p:ph type="title"/>
          </p:nvPr>
        </p:nvSpPr>
        <p:spPr>
          <a:xfrm>
            <a:off x="457194" y="2571704"/>
            <a:ext cx="8310000" cy="629700"/>
          </a:xfrm>
          <a:prstGeom prst="rect">
            <a:avLst/>
          </a:prstGeom>
          <a:noFill/>
          <a:ln>
            <a:noFill/>
          </a:ln>
        </p:spPr>
        <p:txBody>
          <a:bodyPr anchorCtr="0" anchor="t" bIns="34275" lIns="34275" spcFirstLastPara="1" rIns="34275" wrap="square" tIns="34275">
            <a:noAutofit/>
          </a:bodyPr>
          <a:lstStyle/>
          <a:p>
            <a:pPr indent="0" lvl="0" marL="0" rtl="0" algn="l">
              <a:spcBef>
                <a:spcPts val="0"/>
              </a:spcBef>
              <a:spcAft>
                <a:spcPts val="0"/>
              </a:spcAft>
              <a:buClr>
                <a:schemeClr val="dk1"/>
              </a:buClr>
              <a:buSzPts val="2800"/>
              <a:buFont typeface="Bitter"/>
              <a:buNone/>
            </a:pPr>
            <a:r>
              <a:rPr lang="en" sz="2400">
                <a:solidFill>
                  <a:srgbClr val="FFFFFF"/>
                </a:solidFill>
                <a:latin typeface="Source Sans Pro"/>
                <a:ea typeface="Source Sans Pro"/>
                <a:cs typeface="Source Sans Pro"/>
                <a:sym typeface="Source Sans Pro"/>
              </a:rPr>
              <a:t>Review Page - </a:t>
            </a:r>
            <a:r>
              <a:rPr lang="en" sz="2400">
                <a:solidFill>
                  <a:srgbClr val="FFFFFF"/>
                </a:solidFill>
                <a:latin typeface="Source Sans Pro"/>
                <a:ea typeface="Source Sans Pro"/>
                <a:cs typeface="Source Sans Pro"/>
                <a:sym typeface="Source Sans Pro"/>
              </a:rPr>
              <a:t>Round 2 Usability Research Findings</a:t>
            </a:r>
            <a:endParaRPr sz="2400">
              <a:solidFill>
                <a:srgbClr val="FFFFFF"/>
              </a:solidFill>
              <a:latin typeface="Source Sans Pro"/>
              <a:ea typeface="Source Sans Pro"/>
              <a:cs typeface="Source Sans Pro"/>
              <a:sym typeface="Source Sans Pro"/>
            </a:endParaRPr>
          </a:p>
          <a:p>
            <a:pPr indent="0" lvl="0" marL="0" rtl="0" algn="l">
              <a:lnSpc>
                <a:spcPct val="100000"/>
              </a:lnSpc>
              <a:spcBef>
                <a:spcPts val="0"/>
              </a:spcBef>
              <a:spcAft>
                <a:spcPts val="0"/>
              </a:spcAft>
              <a:buNone/>
            </a:pPr>
            <a:r>
              <a:t/>
            </a:r>
            <a:endParaRPr sz="2400">
              <a:solidFill>
                <a:srgbClr val="FFFFFF"/>
              </a:solidFill>
              <a:latin typeface="Source Sans Pro"/>
              <a:ea typeface="Source Sans Pro"/>
              <a:cs typeface="Source Sans Pro"/>
              <a:sym typeface="Source Sans Pro"/>
            </a:endParaRPr>
          </a:p>
          <a:p>
            <a:pPr indent="0" lvl="0" marL="0" rtl="0" algn="l">
              <a:lnSpc>
                <a:spcPct val="100000"/>
              </a:lnSpc>
              <a:spcBef>
                <a:spcPts val="0"/>
              </a:spcBef>
              <a:spcAft>
                <a:spcPts val="0"/>
              </a:spcAft>
              <a:buNone/>
            </a:pPr>
            <a:r>
              <a:t/>
            </a:r>
            <a:endParaRPr sz="2400">
              <a:solidFill>
                <a:srgbClr val="FFFFFF"/>
              </a:solidFill>
              <a:latin typeface="Source Sans Pro"/>
              <a:ea typeface="Source Sans Pro"/>
              <a:cs typeface="Source Sans Pro"/>
              <a:sym typeface="Source Sans Pro"/>
            </a:endParaRPr>
          </a:p>
          <a:p>
            <a:pPr indent="0" lvl="0" marL="0" rtl="0" algn="l">
              <a:lnSpc>
                <a:spcPct val="100000"/>
              </a:lnSpc>
              <a:spcBef>
                <a:spcPts val="0"/>
              </a:spcBef>
              <a:spcAft>
                <a:spcPts val="0"/>
              </a:spcAft>
              <a:buClr>
                <a:schemeClr val="accent1"/>
              </a:buClr>
              <a:buSzPts val="2800"/>
              <a:buFont typeface="Bitter"/>
              <a:buNone/>
            </a:pPr>
            <a:r>
              <a:t/>
            </a:r>
            <a:endParaRPr sz="2400">
              <a:solidFill>
                <a:srgbClr val="FFFFFF"/>
              </a:solidFill>
              <a:latin typeface="Source Sans Pro"/>
              <a:ea typeface="Source Sans Pro"/>
              <a:cs typeface="Source Sans Pro"/>
              <a:sym typeface="Source Sans Pr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6"/>
          <p:cNvSpPr txBox="1"/>
          <p:nvPr>
            <p:ph type="title"/>
          </p:nvPr>
        </p:nvSpPr>
        <p:spPr>
          <a:xfrm>
            <a:off x="457200" y="605326"/>
            <a:ext cx="8310000" cy="252900"/>
          </a:xfrm>
          <a:prstGeom prst="rect">
            <a:avLst/>
          </a:prstGeom>
          <a:noFill/>
          <a:ln>
            <a:noFill/>
          </a:ln>
        </p:spPr>
        <p:txBody>
          <a:bodyPr anchorCtr="0" anchor="t" bIns="34275" lIns="34275" spcFirstLastPara="1" rIns="34275" wrap="square" tIns="34275">
            <a:noAutofit/>
          </a:bodyPr>
          <a:lstStyle/>
          <a:p>
            <a:pPr indent="0" lvl="0" marL="0" rtl="0" algn="l">
              <a:spcBef>
                <a:spcPts val="0"/>
              </a:spcBef>
              <a:spcAft>
                <a:spcPts val="0"/>
              </a:spcAft>
              <a:buClr>
                <a:schemeClr val="dk1"/>
              </a:buClr>
              <a:buSzPts val="2800"/>
              <a:buFont typeface="Bitter"/>
              <a:buNone/>
            </a:pPr>
            <a:r>
              <a:rPr lang="en" sz="1200">
                <a:solidFill>
                  <a:schemeClr val="dk1"/>
                </a:solidFill>
                <a:latin typeface="Source Sans Pro Light"/>
                <a:ea typeface="Source Sans Pro Light"/>
                <a:cs typeface="Source Sans Pro Light"/>
                <a:sym typeface="Source Sans Pro Light"/>
              </a:rPr>
              <a:t>Review Page Round 2 Usability Findings  | August 2022</a:t>
            </a:r>
            <a:endParaRPr sz="1200">
              <a:solidFill>
                <a:schemeClr val="dk1"/>
              </a:solidFill>
              <a:latin typeface="Source Sans Pro Light"/>
              <a:ea typeface="Source Sans Pro Light"/>
              <a:cs typeface="Source Sans Pro Light"/>
              <a:sym typeface="Source Sans Pro Light"/>
            </a:endParaRPr>
          </a:p>
          <a:p>
            <a:pPr indent="0" lvl="0" marL="0" rtl="0" algn="l">
              <a:spcBef>
                <a:spcPts val="0"/>
              </a:spcBef>
              <a:spcAft>
                <a:spcPts val="0"/>
              </a:spcAft>
              <a:buClr>
                <a:schemeClr val="dk1"/>
              </a:buClr>
              <a:buSzPts val="2800"/>
              <a:buFont typeface="Bitter"/>
              <a:buNone/>
            </a:pPr>
            <a:r>
              <a:t/>
            </a:r>
            <a:endParaRPr sz="1200">
              <a:solidFill>
                <a:schemeClr val="dk1"/>
              </a:solidFill>
              <a:latin typeface="Source Sans Pro Light"/>
              <a:ea typeface="Source Sans Pro Light"/>
              <a:cs typeface="Source Sans Pro Light"/>
              <a:sym typeface="Source Sans Pro Light"/>
            </a:endParaRPr>
          </a:p>
          <a:p>
            <a:pPr indent="0" lvl="0" marL="0" rtl="0" algn="l">
              <a:spcBef>
                <a:spcPts val="0"/>
              </a:spcBef>
              <a:spcAft>
                <a:spcPts val="0"/>
              </a:spcAft>
              <a:buNone/>
            </a:pPr>
            <a:r>
              <a:t/>
            </a:r>
            <a:endParaRPr sz="1200">
              <a:solidFill>
                <a:schemeClr val="dk1"/>
              </a:solidFill>
              <a:latin typeface="Source Sans Pro Light"/>
              <a:ea typeface="Source Sans Pro Light"/>
              <a:cs typeface="Source Sans Pro Light"/>
              <a:sym typeface="Source Sans Pro Light"/>
            </a:endParaRPr>
          </a:p>
          <a:p>
            <a:pPr indent="0" lvl="0" marL="0" rtl="0" algn="l">
              <a:spcBef>
                <a:spcPts val="0"/>
              </a:spcBef>
              <a:spcAft>
                <a:spcPts val="0"/>
              </a:spcAft>
              <a:buClr>
                <a:schemeClr val="dk1"/>
              </a:buClr>
              <a:buSzPts val="2800"/>
              <a:buFont typeface="Bitter"/>
              <a:buNone/>
            </a:pPr>
            <a:r>
              <a:t/>
            </a:r>
            <a:endParaRPr sz="1200">
              <a:solidFill>
                <a:schemeClr val="dk1"/>
              </a:solidFill>
              <a:latin typeface="Source Sans Pro Light"/>
              <a:ea typeface="Source Sans Pro Light"/>
              <a:cs typeface="Source Sans Pro Light"/>
              <a:sym typeface="Source Sans Pro Light"/>
            </a:endParaRPr>
          </a:p>
          <a:p>
            <a:pPr indent="0" lvl="0" marL="0" rtl="0" algn="l">
              <a:spcBef>
                <a:spcPts val="0"/>
              </a:spcBef>
              <a:spcAft>
                <a:spcPts val="0"/>
              </a:spcAft>
              <a:buClr>
                <a:schemeClr val="dk1"/>
              </a:buClr>
              <a:buSzPts val="2800"/>
              <a:buFont typeface="Bitter"/>
              <a:buNone/>
            </a:pPr>
            <a:r>
              <a:t/>
            </a:r>
            <a:endParaRPr sz="1200">
              <a:solidFill>
                <a:schemeClr val="dk1"/>
              </a:solidFill>
              <a:latin typeface="Source Sans Pro Light"/>
              <a:ea typeface="Source Sans Pro Light"/>
              <a:cs typeface="Source Sans Pro Light"/>
              <a:sym typeface="Source Sans Pro Light"/>
            </a:endParaRPr>
          </a:p>
        </p:txBody>
      </p:sp>
      <p:sp>
        <p:nvSpPr>
          <p:cNvPr id="274" name="Google Shape;274;p36"/>
          <p:cNvSpPr txBox="1"/>
          <p:nvPr>
            <p:ph type="title"/>
          </p:nvPr>
        </p:nvSpPr>
        <p:spPr>
          <a:xfrm>
            <a:off x="457194" y="228600"/>
            <a:ext cx="7543800" cy="629700"/>
          </a:xfrm>
          <a:prstGeom prst="rect">
            <a:avLst/>
          </a:prstGeom>
          <a:noFill/>
          <a:ln>
            <a:noFill/>
          </a:ln>
        </p:spPr>
        <p:txBody>
          <a:bodyPr anchorCtr="0" anchor="t" bIns="34275" lIns="34275" spcFirstLastPara="1" rIns="34275" wrap="square" tIns="34275">
            <a:noAutofit/>
          </a:bodyPr>
          <a:lstStyle/>
          <a:p>
            <a:pPr indent="0" lvl="0" marL="0" rtl="0" algn="l">
              <a:lnSpc>
                <a:spcPct val="100000"/>
              </a:lnSpc>
              <a:spcBef>
                <a:spcPts val="0"/>
              </a:spcBef>
              <a:spcAft>
                <a:spcPts val="0"/>
              </a:spcAft>
              <a:buClr>
                <a:schemeClr val="accent1"/>
              </a:buClr>
              <a:buSzPts val="2800"/>
              <a:buFont typeface="Bitter"/>
              <a:buNone/>
            </a:pPr>
            <a:r>
              <a:rPr b="1" lang="en" sz="2400"/>
              <a:t>Current Desktop Design</a:t>
            </a:r>
            <a:endParaRPr b="1" sz="2400"/>
          </a:p>
        </p:txBody>
      </p:sp>
      <p:pic>
        <p:nvPicPr>
          <p:cNvPr id="275" name="Google Shape;275;p36"/>
          <p:cNvPicPr preferRelativeResize="0"/>
          <p:nvPr/>
        </p:nvPicPr>
        <p:blipFill>
          <a:blip r:embed="rId3">
            <a:alphaModFix/>
          </a:blip>
          <a:stretch>
            <a:fillRect/>
          </a:stretch>
        </p:blipFill>
        <p:spPr>
          <a:xfrm>
            <a:off x="528413" y="858300"/>
            <a:ext cx="8087163" cy="3980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pic>
        <p:nvPicPr>
          <p:cNvPr id="280" name="Google Shape;280;p37"/>
          <p:cNvPicPr preferRelativeResize="0"/>
          <p:nvPr/>
        </p:nvPicPr>
        <p:blipFill>
          <a:blip r:embed="rId3">
            <a:alphaModFix/>
          </a:blip>
          <a:stretch>
            <a:fillRect/>
          </a:stretch>
        </p:blipFill>
        <p:spPr>
          <a:xfrm>
            <a:off x="457200" y="835923"/>
            <a:ext cx="8310001" cy="4086001"/>
          </a:xfrm>
          <a:prstGeom prst="rect">
            <a:avLst/>
          </a:prstGeom>
          <a:noFill/>
          <a:ln>
            <a:noFill/>
          </a:ln>
        </p:spPr>
      </p:pic>
      <p:sp>
        <p:nvSpPr>
          <p:cNvPr id="281" name="Google Shape;281;p37"/>
          <p:cNvSpPr txBox="1"/>
          <p:nvPr>
            <p:ph type="title"/>
          </p:nvPr>
        </p:nvSpPr>
        <p:spPr>
          <a:xfrm>
            <a:off x="457200" y="605326"/>
            <a:ext cx="8310000" cy="252900"/>
          </a:xfrm>
          <a:prstGeom prst="rect">
            <a:avLst/>
          </a:prstGeom>
          <a:noFill/>
          <a:ln>
            <a:noFill/>
          </a:ln>
        </p:spPr>
        <p:txBody>
          <a:bodyPr anchorCtr="0" anchor="t" bIns="34275" lIns="34275" spcFirstLastPara="1" rIns="34275" wrap="square" tIns="34275">
            <a:noAutofit/>
          </a:bodyPr>
          <a:lstStyle/>
          <a:p>
            <a:pPr indent="0" lvl="0" marL="0" rtl="0" algn="l">
              <a:spcBef>
                <a:spcPts val="0"/>
              </a:spcBef>
              <a:spcAft>
                <a:spcPts val="0"/>
              </a:spcAft>
              <a:buClr>
                <a:schemeClr val="dk1"/>
              </a:buClr>
              <a:buSzPts val="2800"/>
              <a:buFont typeface="Bitter"/>
              <a:buNone/>
            </a:pPr>
            <a:r>
              <a:rPr lang="en" sz="1200">
                <a:solidFill>
                  <a:schemeClr val="dk1"/>
                </a:solidFill>
                <a:latin typeface="Source Sans Pro Light"/>
                <a:ea typeface="Source Sans Pro Light"/>
                <a:cs typeface="Source Sans Pro Light"/>
                <a:sym typeface="Source Sans Pro Light"/>
              </a:rPr>
              <a:t>Review Page Round 2 Usability Findings  | August 2022</a:t>
            </a:r>
            <a:endParaRPr sz="1200">
              <a:solidFill>
                <a:schemeClr val="dk1"/>
              </a:solidFill>
              <a:latin typeface="Source Sans Pro Light"/>
              <a:ea typeface="Source Sans Pro Light"/>
              <a:cs typeface="Source Sans Pro Light"/>
              <a:sym typeface="Source Sans Pro Light"/>
            </a:endParaRPr>
          </a:p>
          <a:p>
            <a:pPr indent="0" lvl="0" marL="0" rtl="0" algn="l">
              <a:spcBef>
                <a:spcPts val="0"/>
              </a:spcBef>
              <a:spcAft>
                <a:spcPts val="0"/>
              </a:spcAft>
              <a:buClr>
                <a:schemeClr val="dk1"/>
              </a:buClr>
              <a:buSzPts val="2800"/>
              <a:buFont typeface="Bitter"/>
              <a:buNone/>
            </a:pPr>
            <a:r>
              <a:t/>
            </a:r>
            <a:endParaRPr sz="1200">
              <a:solidFill>
                <a:schemeClr val="dk1"/>
              </a:solidFill>
              <a:latin typeface="Source Sans Pro Light"/>
              <a:ea typeface="Source Sans Pro Light"/>
              <a:cs typeface="Source Sans Pro Light"/>
              <a:sym typeface="Source Sans Pro Light"/>
            </a:endParaRPr>
          </a:p>
          <a:p>
            <a:pPr indent="0" lvl="0" marL="0" rtl="0" algn="l">
              <a:spcBef>
                <a:spcPts val="0"/>
              </a:spcBef>
              <a:spcAft>
                <a:spcPts val="0"/>
              </a:spcAft>
              <a:buNone/>
            </a:pPr>
            <a:r>
              <a:t/>
            </a:r>
            <a:endParaRPr sz="1200">
              <a:solidFill>
                <a:schemeClr val="dk1"/>
              </a:solidFill>
              <a:latin typeface="Source Sans Pro Light"/>
              <a:ea typeface="Source Sans Pro Light"/>
              <a:cs typeface="Source Sans Pro Light"/>
              <a:sym typeface="Source Sans Pro Light"/>
            </a:endParaRPr>
          </a:p>
          <a:p>
            <a:pPr indent="0" lvl="0" marL="0" rtl="0" algn="l">
              <a:spcBef>
                <a:spcPts val="0"/>
              </a:spcBef>
              <a:spcAft>
                <a:spcPts val="0"/>
              </a:spcAft>
              <a:buClr>
                <a:schemeClr val="dk1"/>
              </a:buClr>
              <a:buSzPts val="2800"/>
              <a:buFont typeface="Bitter"/>
              <a:buNone/>
            </a:pPr>
            <a:r>
              <a:t/>
            </a:r>
            <a:endParaRPr sz="1200">
              <a:solidFill>
                <a:schemeClr val="dk1"/>
              </a:solidFill>
              <a:latin typeface="Source Sans Pro Light"/>
              <a:ea typeface="Source Sans Pro Light"/>
              <a:cs typeface="Source Sans Pro Light"/>
              <a:sym typeface="Source Sans Pro Light"/>
            </a:endParaRPr>
          </a:p>
          <a:p>
            <a:pPr indent="0" lvl="0" marL="0" rtl="0" algn="l">
              <a:spcBef>
                <a:spcPts val="0"/>
              </a:spcBef>
              <a:spcAft>
                <a:spcPts val="0"/>
              </a:spcAft>
              <a:buClr>
                <a:schemeClr val="dk1"/>
              </a:buClr>
              <a:buSzPts val="2800"/>
              <a:buFont typeface="Bitter"/>
              <a:buNone/>
            </a:pPr>
            <a:r>
              <a:t/>
            </a:r>
            <a:endParaRPr sz="1200">
              <a:solidFill>
                <a:schemeClr val="dk1"/>
              </a:solidFill>
              <a:latin typeface="Source Sans Pro Light"/>
              <a:ea typeface="Source Sans Pro Light"/>
              <a:cs typeface="Source Sans Pro Light"/>
              <a:sym typeface="Source Sans Pro Light"/>
            </a:endParaRPr>
          </a:p>
        </p:txBody>
      </p:sp>
      <p:sp>
        <p:nvSpPr>
          <p:cNvPr id="282" name="Google Shape;282;p37"/>
          <p:cNvSpPr txBox="1"/>
          <p:nvPr>
            <p:ph type="title"/>
          </p:nvPr>
        </p:nvSpPr>
        <p:spPr>
          <a:xfrm>
            <a:off x="457194" y="228600"/>
            <a:ext cx="7543800" cy="629700"/>
          </a:xfrm>
          <a:prstGeom prst="rect">
            <a:avLst/>
          </a:prstGeom>
          <a:noFill/>
          <a:ln>
            <a:noFill/>
          </a:ln>
        </p:spPr>
        <p:txBody>
          <a:bodyPr anchorCtr="0" anchor="t" bIns="34275" lIns="34275" spcFirstLastPara="1" rIns="34275" wrap="square" tIns="34275">
            <a:noAutofit/>
          </a:bodyPr>
          <a:lstStyle/>
          <a:p>
            <a:pPr indent="0" lvl="0" marL="0" rtl="0" algn="l">
              <a:lnSpc>
                <a:spcPct val="100000"/>
              </a:lnSpc>
              <a:spcBef>
                <a:spcPts val="0"/>
              </a:spcBef>
              <a:spcAft>
                <a:spcPts val="0"/>
              </a:spcAft>
              <a:buClr>
                <a:schemeClr val="accent1"/>
              </a:buClr>
              <a:buSzPts val="2800"/>
              <a:buFont typeface="Bitter"/>
              <a:buNone/>
            </a:pPr>
            <a:r>
              <a:rPr b="1" lang="en" sz="2400"/>
              <a:t>Desktop Design Option #1 - Edit by Section</a:t>
            </a:r>
            <a:endParaRPr b="1" sz="2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38"/>
          <p:cNvSpPr txBox="1"/>
          <p:nvPr>
            <p:ph type="title"/>
          </p:nvPr>
        </p:nvSpPr>
        <p:spPr>
          <a:xfrm>
            <a:off x="457200" y="605326"/>
            <a:ext cx="8310000" cy="252900"/>
          </a:xfrm>
          <a:prstGeom prst="rect">
            <a:avLst/>
          </a:prstGeom>
          <a:noFill/>
          <a:ln>
            <a:noFill/>
          </a:ln>
        </p:spPr>
        <p:txBody>
          <a:bodyPr anchorCtr="0" anchor="t" bIns="34275" lIns="34275" spcFirstLastPara="1" rIns="34275" wrap="square" tIns="34275">
            <a:noAutofit/>
          </a:bodyPr>
          <a:lstStyle/>
          <a:p>
            <a:pPr indent="0" lvl="0" marL="0" rtl="0" algn="l">
              <a:spcBef>
                <a:spcPts val="0"/>
              </a:spcBef>
              <a:spcAft>
                <a:spcPts val="0"/>
              </a:spcAft>
              <a:buClr>
                <a:schemeClr val="dk1"/>
              </a:buClr>
              <a:buSzPts val="2800"/>
              <a:buFont typeface="Bitter"/>
              <a:buNone/>
            </a:pPr>
            <a:r>
              <a:rPr lang="en" sz="1200">
                <a:solidFill>
                  <a:schemeClr val="dk1"/>
                </a:solidFill>
                <a:latin typeface="Source Sans Pro Light"/>
                <a:ea typeface="Source Sans Pro Light"/>
                <a:cs typeface="Source Sans Pro Light"/>
                <a:sym typeface="Source Sans Pro Light"/>
              </a:rPr>
              <a:t>Review Page Round 2 Usability Findings  | August 2022</a:t>
            </a:r>
            <a:endParaRPr sz="1200">
              <a:solidFill>
                <a:schemeClr val="dk1"/>
              </a:solidFill>
              <a:latin typeface="Source Sans Pro Light"/>
              <a:ea typeface="Source Sans Pro Light"/>
              <a:cs typeface="Source Sans Pro Light"/>
              <a:sym typeface="Source Sans Pro Light"/>
            </a:endParaRPr>
          </a:p>
          <a:p>
            <a:pPr indent="0" lvl="0" marL="0" rtl="0" algn="l">
              <a:spcBef>
                <a:spcPts val="0"/>
              </a:spcBef>
              <a:spcAft>
                <a:spcPts val="0"/>
              </a:spcAft>
              <a:buClr>
                <a:schemeClr val="dk1"/>
              </a:buClr>
              <a:buSzPts val="2800"/>
              <a:buFont typeface="Bitter"/>
              <a:buNone/>
            </a:pPr>
            <a:r>
              <a:t/>
            </a:r>
            <a:endParaRPr sz="1200">
              <a:solidFill>
                <a:schemeClr val="dk1"/>
              </a:solidFill>
              <a:latin typeface="Source Sans Pro Light"/>
              <a:ea typeface="Source Sans Pro Light"/>
              <a:cs typeface="Source Sans Pro Light"/>
              <a:sym typeface="Source Sans Pro Light"/>
            </a:endParaRPr>
          </a:p>
          <a:p>
            <a:pPr indent="0" lvl="0" marL="0" rtl="0" algn="l">
              <a:spcBef>
                <a:spcPts val="0"/>
              </a:spcBef>
              <a:spcAft>
                <a:spcPts val="0"/>
              </a:spcAft>
              <a:buNone/>
            </a:pPr>
            <a:r>
              <a:t/>
            </a:r>
            <a:endParaRPr sz="1200">
              <a:solidFill>
                <a:schemeClr val="dk1"/>
              </a:solidFill>
              <a:latin typeface="Source Sans Pro Light"/>
              <a:ea typeface="Source Sans Pro Light"/>
              <a:cs typeface="Source Sans Pro Light"/>
              <a:sym typeface="Source Sans Pro Light"/>
            </a:endParaRPr>
          </a:p>
          <a:p>
            <a:pPr indent="0" lvl="0" marL="0" rtl="0" algn="l">
              <a:spcBef>
                <a:spcPts val="0"/>
              </a:spcBef>
              <a:spcAft>
                <a:spcPts val="0"/>
              </a:spcAft>
              <a:buClr>
                <a:schemeClr val="dk1"/>
              </a:buClr>
              <a:buSzPts val="2800"/>
              <a:buFont typeface="Bitter"/>
              <a:buNone/>
            </a:pPr>
            <a:r>
              <a:t/>
            </a:r>
            <a:endParaRPr sz="1200">
              <a:solidFill>
                <a:schemeClr val="dk1"/>
              </a:solidFill>
              <a:latin typeface="Source Sans Pro Light"/>
              <a:ea typeface="Source Sans Pro Light"/>
              <a:cs typeface="Source Sans Pro Light"/>
              <a:sym typeface="Source Sans Pro Light"/>
            </a:endParaRPr>
          </a:p>
          <a:p>
            <a:pPr indent="0" lvl="0" marL="0" rtl="0" algn="l">
              <a:spcBef>
                <a:spcPts val="0"/>
              </a:spcBef>
              <a:spcAft>
                <a:spcPts val="0"/>
              </a:spcAft>
              <a:buClr>
                <a:schemeClr val="dk1"/>
              </a:buClr>
              <a:buSzPts val="2800"/>
              <a:buFont typeface="Bitter"/>
              <a:buNone/>
            </a:pPr>
            <a:r>
              <a:t/>
            </a:r>
            <a:endParaRPr sz="1200">
              <a:solidFill>
                <a:schemeClr val="dk1"/>
              </a:solidFill>
              <a:latin typeface="Source Sans Pro Light"/>
              <a:ea typeface="Source Sans Pro Light"/>
              <a:cs typeface="Source Sans Pro Light"/>
              <a:sym typeface="Source Sans Pro Light"/>
            </a:endParaRPr>
          </a:p>
        </p:txBody>
      </p:sp>
      <p:sp>
        <p:nvSpPr>
          <p:cNvPr id="288" name="Google Shape;288;p38"/>
          <p:cNvSpPr txBox="1"/>
          <p:nvPr>
            <p:ph type="title"/>
          </p:nvPr>
        </p:nvSpPr>
        <p:spPr>
          <a:xfrm>
            <a:off x="457194" y="228600"/>
            <a:ext cx="7543800" cy="629700"/>
          </a:xfrm>
          <a:prstGeom prst="rect">
            <a:avLst/>
          </a:prstGeom>
          <a:noFill/>
          <a:ln>
            <a:noFill/>
          </a:ln>
        </p:spPr>
        <p:txBody>
          <a:bodyPr anchorCtr="0" anchor="t" bIns="34275" lIns="34275" spcFirstLastPara="1" rIns="34275" wrap="square" tIns="34275">
            <a:noAutofit/>
          </a:bodyPr>
          <a:lstStyle/>
          <a:p>
            <a:pPr indent="0" lvl="0" marL="0" rtl="0" algn="l">
              <a:lnSpc>
                <a:spcPct val="100000"/>
              </a:lnSpc>
              <a:spcBef>
                <a:spcPts val="0"/>
              </a:spcBef>
              <a:spcAft>
                <a:spcPts val="0"/>
              </a:spcAft>
              <a:buClr>
                <a:schemeClr val="accent1"/>
              </a:buClr>
              <a:buSzPts val="2800"/>
              <a:buFont typeface="Bitter"/>
              <a:buNone/>
            </a:pPr>
            <a:r>
              <a:rPr b="1" lang="en" sz="2400"/>
              <a:t>Desktop Design Option #2 - Edit by Field</a:t>
            </a:r>
            <a:endParaRPr b="1" sz="2400"/>
          </a:p>
        </p:txBody>
      </p:sp>
      <p:pic>
        <p:nvPicPr>
          <p:cNvPr id="289" name="Google Shape;289;p38"/>
          <p:cNvPicPr preferRelativeResize="0"/>
          <p:nvPr/>
        </p:nvPicPr>
        <p:blipFill>
          <a:blip r:embed="rId3">
            <a:alphaModFix/>
          </a:blip>
          <a:stretch>
            <a:fillRect/>
          </a:stretch>
        </p:blipFill>
        <p:spPr>
          <a:xfrm>
            <a:off x="532425" y="858300"/>
            <a:ext cx="8079150" cy="398040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pic>
        <p:nvPicPr>
          <p:cNvPr id="294" name="Google Shape;294;p39"/>
          <p:cNvPicPr preferRelativeResize="0"/>
          <p:nvPr/>
        </p:nvPicPr>
        <p:blipFill>
          <a:blip r:embed="rId3">
            <a:alphaModFix/>
          </a:blip>
          <a:stretch>
            <a:fillRect/>
          </a:stretch>
        </p:blipFill>
        <p:spPr>
          <a:xfrm>
            <a:off x="800063" y="667400"/>
            <a:ext cx="1359443" cy="4042880"/>
          </a:xfrm>
          <a:prstGeom prst="rect">
            <a:avLst/>
          </a:prstGeom>
          <a:noFill/>
          <a:ln cap="flat" cmpd="sng" w="9525">
            <a:solidFill>
              <a:schemeClr val="dk2"/>
            </a:solidFill>
            <a:prstDash val="solid"/>
            <a:round/>
            <a:headEnd len="sm" w="sm" type="none"/>
            <a:tailEnd len="sm" w="sm" type="none"/>
          </a:ln>
        </p:spPr>
      </p:pic>
      <p:sp>
        <p:nvSpPr>
          <p:cNvPr id="295" name="Google Shape;295;p39"/>
          <p:cNvSpPr txBox="1"/>
          <p:nvPr>
            <p:ph type="title"/>
          </p:nvPr>
        </p:nvSpPr>
        <p:spPr>
          <a:xfrm>
            <a:off x="457194" y="76200"/>
            <a:ext cx="7543800" cy="629700"/>
          </a:xfrm>
          <a:prstGeom prst="rect">
            <a:avLst/>
          </a:prstGeom>
          <a:noFill/>
          <a:ln>
            <a:noFill/>
          </a:ln>
        </p:spPr>
        <p:txBody>
          <a:bodyPr anchorCtr="0" anchor="t" bIns="34275" lIns="34275" spcFirstLastPara="1" rIns="34275" wrap="square" tIns="34275">
            <a:noAutofit/>
          </a:bodyPr>
          <a:lstStyle/>
          <a:p>
            <a:pPr indent="0" lvl="0" marL="0" rtl="0" algn="l">
              <a:lnSpc>
                <a:spcPct val="100000"/>
              </a:lnSpc>
              <a:spcBef>
                <a:spcPts val="0"/>
              </a:spcBef>
              <a:spcAft>
                <a:spcPts val="0"/>
              </a:spcAft>
              <a:buClr>
                <a:schemeClr val="accent1"/>
              </a:buClr>
              <a:buSzPts val="2800"/>
              <a:buFont typeface="Bitter"/>
              <a:buNone/>
            </a:pPr>
            <a:r>
              <a:rPr b="1" lang="en" sz="2400"/>
              <a:t>Mobile</a:t>
            </a:r>
            <a:r>
              <a:rPr b="1" lang="en" sz="2400"/>
              <a:t> Design Options presented to the Veterans</a:t>
            </a:r>
            <a:endParaRPr b="1" sz="2400"/>
          </a:p>
        </p:txBody>
      </p:sp>
      <p:sp>
        <p:nvSpPr>
          <p:cNvPr id="296" name="Google Shape;296;p39"/>
          <p:cNvSpPr txBox="1"/>
          <p:nvPr/>
        </p:nvSpPr>
        <p:spPr>
          <a:xfrm>
            <a:off x="800138" y="4755900"/>
            <a:ext cx="13593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300">
                <a:latin typeface="Source Sans Pro"/>
                <a:ea typeface="Source Sans Pro"/>
                <a:cs typeface="Source Sans Pro"/>
                <a:sym typeface="Source Sans Pro"/>
              </a:rPr>
              <a:t>Existing Design</a:t>
            </a:r>
            <a:endParaRPr sz="1300">
              <a:latin typeface="Source Sans Pro"/>
              <a:ea typeface="Source Sans Pro"/>
              <a:cs typeface="Source Sans Pro"/>
              <a:sym typeface="Source Sans Pro"/>
            </a:endParaRPr>
          </a:p>
        </p:txBody>
      </p:sp>
      <p:sp>
        <p:nvSpPr>
          <p:cNvPr id="297" name="Google Shape;297;p39"/>
          <p:cNvSpPr txBox="1"/>
          <p:nvPr/>
        </p:nvSpPr>
        <p:spPr>
          <a:xfrm>
            <a:off x="4911138" y="4720100"/>
            <a:ext cx="13593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300">
                <a:latin typeface="Source Sans Pro"/>
                <a:ea typeface="Source Sans Pro"/>
                <a:cs typeface="Source Sans Pro"/>
                <a:sym typeface="Source Sans Pro"/>
              </a:rPr>
              <a:t>Edit by Section</a:t>
            </a:r>
            <a:endParaRPr sz="1300">
              <a:latin typeface="Source Sans Pro"/>
              <a:ea typeface="Source Sans Pro"/>
              <a:cs typeface="Source Sans Pro"/>
              <a:sym typeface="Source Sans Pro"/>
            </a:endParaRPr>
          </a:p>
        </p:txBody>
      </p:sp>
      <p:sp>
        <p:nvSpPr>
          <p:cNvPr id="298" name="Google Shape;298;p39"/>
          <p:cNvSpPr txBox="1"/>
          <p:nvPr/>
        </p:nvSpPr>
        <p:spPr>
          <a:xfrm>
            <a:off x="6848825" y="4720100"/>
            <a:ext cx="13593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300">
                <a:latin typeface="Source Sans Pro"/>
                <a:ea typeface="Source Sans Pro"/>
                <a:cs typeface="Source Sans Pro"/>
                <a:sym typeface="Source Sans Pro"/>
              </a:rPr>
              <a:t>Edit by Field</a:t>
            </a:r>
            <a:endParaRPr sz="1300">
              <a:latin typeface="Source Sans Pro"/>
              <a:ea typeface="Source Sans Pro"/>
              <a:cs typeface="Source Sans Pro"/>
              <a:sym typeface="Source Sans Pro"/>
            </a:endParaRPr>
          </a:p>
        </p:txBody>
      </p:sp>
      <p:pic>
        <p:nvPicPr>
          <p:cNvPr id="299" name="Google Shape;299;p39"/>
          <p:cNvPicPr preferRelativeResize="0"/>
          <p:nvPr/>
        </p:nvPicPr>
        <p:blipFill>
          <a:blip r:embed="rId4">
            <a:alphaModFix/>
          </a:blip>
          <a:stretch>
            <a:fillRect/>
          </a:stretch>
        </p:blipFill>
        <p:spPr>
          <a:xfrm>
            <a:off x="2525274" y="667400"/>
            <a:ext cx="1825275" cy="4042874"/>
          </a:xfrm>
          <a:prstGeom prst="rect">
            <a:avLst/>
          </a:prstGeom>
          <a:noFill/>
          <a:ln>
            <a:noFill/>
          </a:ln>
        </p:spPr>
      </p:pic>
      <p:pic>
        <p:nvPicPr>
          <p:cNvPr id="300" name="Google Shape;300;p39"/>
          <p:cNvPicPr preferRelativeResize="0"/>
          <p:nvPr/>
        </p:nvPicPr>
        <p:blipFill>
          <a:blip r:embed="rId5">
            <a:alphaModFix/>
          </a:blip>
          <a:stretch>
            <a:fillRect/>
          </a:stretch>
        </p:blipFill>
        <p:spPr>
          <a:xfrm>
            <a:off x="4716318" y="1077538"/>
            <a:ext cx="1630925" cy="3658006"/>
          </a:xfrm>
          <a:prstGeom prst="rect">
            <a:avLst/>
          </a:prstGeom>
          <a:noFill/>
          <a:ln>
            <a:noFill/>
          </a:ln>
        </p:spPr>
      </p:pic>
      <p:pic>
        <p:nvPicPr>
          <p:cNvPr id="301" name="Google Shape;301;p39"/>
          <p:cNvPicPr preferRelativeResize="0"/>
          <p:nvPr/>
        </p:nvPicPr>
        <p:blipFill>
          <a:blip r:embed="rId6">
            <a:alphaModFix/>
          </a:blip>
          <a:stretch>
            <a:fillRect/>
          </a:stretch>
        </p:blipFill>
        <p:spPr>
          <a:xfrm>
            <a:off x="6713013" y="1094112"/>
            <a:ext cx="1630926" cy="3624865"/>
          </a:xfrm>
          <a:prstGeom prst="rect">
            <a:avLst/>
          </a:prstGeom>
          <a:noFill/>
          <a:ln>
            <a:noFill/>
          </a:ln>
        </p:spPr>
      </p:pic>
      <p:sp>
        <p:nvSpPr>
          <p:cNvPr id="302" name="Google Shape;302;p39"/>
          <p:cNvSpPr txBox="1"/>
          <p:nvPr/>
        </p:nvSpPr>
        <p:spPr>
          <a:xfrm>
            <a:off x="2758238" y="4735550"/>
            <a:ext cx="13593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latin typeface="Source Sans Pro"/>
                <a:ea typeface="Source Sans Pro"/>
                <a:cs typeface="Source Sans Pro"/>
                <a:sym typeface="Source Sans Pro"/>
              </a:rPr>
              <a:t>Prototype Landing</a:t>
            </a:r>
            <a:endParaRPr sz="1100">
              <a:latin typeface="Source Sans Pro"/>
              <a:ea typeface="Source Sans Pro"/>
              <a:cs typeface="Source Sans Pro"/>
              <a:sym typeface="Source Sans Pr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40"/>
          <p:cNvSpPr txBox="1"/>
          <p:nvPr>
            <p:ph type="title"/>
          </p:nvPr>
        </p:nvSpPr>
        <p:spPr>
          <a:xfrm>
            <a:off x="457200" y="2208036"/>
            <a:ext cx="8229600" cy="727500"/>
          </a:xfrm>
          <a:prstGeom prst="rect">
            <a:avLst/>
          </a:prstGeom>
        </p:spPr>
        <p:txBody>
          <a:bodyPr anchorCtr="0" anchor="b" bIns="34275" lIns="34275" spcFirstLastPara="1" rIns="34275" wrap="square" tIns="34275">
            <a:noAutofit/>
          </a:bodyPr>
          <a:lstStyle/>
          <a:p>
            <a:pPr indent="0" lvl="0" marL="0" rtl="0" algn="l">
              <a:spcBef>
                <a:spcPts val="0"/>
              </a:spcBef>
              <a:spcAft>
                <a:spcPts val="0"/>
              </a:spcAft>
              <a:buNone/>
            </a:pPr>
            <a:r>
              <a:rPr lang="en"/>
              <a:t>What did we learn?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pic>
        <p:nvPicPr>
          <p:cNvPr id="312" name="Google Shape;312;p41"/>
          <p:cNvPicPr preferRelativeResize="0"/>
          <p:nvPr/>
        </p:nvPicPr>
        <p:blipFill>
          <a:blip r:embed="rId3">
            <a:alphaModFix/>
          </a:blip>
          <a:stretch>
            <a:fillRect/>
          </a:stretch>
        </p:blipFill>
        <p:spPr>
          <a:xfrm>
            <a:off x="6767312" y="4461098"/>
            <a:ext cx="1919475" cy="487261"/>
          </a:xfrm>
          <a:prstGeom prst="rect">
            <a:avLst/>
          </a:prstGeom>
          <a:noFill/>
          <a:ln>
            <a:noFill/>
          </a:ln>
        </p:spPr>
      </p:pic>
      <p:sp>
        <p:nvSpPr>
          <p:cNvPr id="313" name="Google Shape;313;p41"/>
          <p:cNvSpPr txBox="1"/>
          <p:nvPr>
            <p:ph type="title"/>
          </p:nvPr>
        </p:nvSpPr>
        <p:spPr>
          <a:xfrm>
            <a:off x="457194" y="228600"/>
            <a:ext cx="7543800" cy="629700"/>
          </a:xfrm>
          <a:prstGeom prst="rect">
            <a:avLst/>
          </a:prstGeom>
          <a:noFill/>
          <a:ln>
            <a:noFill/>
          </a:ln>
        </p:spPr>
        <p:txBody>
          <a:bodyPr anchorCtr="0" anchor="t" bIns="34275" lIns="34275" spcFirstLastPara="1" rIns="34275" wrap="square" tIns="34275">
            <a:noAutofit/>
          </a:bodyPr>
          <a:lstStyle/>
          <a:p>
            <a:pPr indent="0" lvl="0" marL="0" rtl="0" algn="l">
              <a:lnSpc>
                <a:spcPct val="100000"/>
              </a:lnSpc>
              <a:spcBef>
                <a:spcPts val="0"/>
              </a:spcBef>
              <a:spcAft>
                <a:spcPts val="0"/>
              </a:spcAft>
              <a:buClr>
                <a:schemeClr val="accent1"/>
              </a:buClr>
              <a:buSzPts val="2800"/>
              <a:buFont typeface="Bitter"/>
              <a:buNone/>
            </a:pPr>
            <a:r>
              <a:rPr b="1" lang="en" sz="2400"/>
              <a:t>Key findings</a:t>
            </a:r>
            <a:endParaRPr b="1" sz="2400"/>
          </a:p>
        </p:txBody>
      </p:sp>
      <p:sp>
        <p:nvSpPr>
          <p:cNvPr id="314" name="Google Shape;314;p41"/>
          <p:cNvSpPr txBox="1"/>
          <p:nvPr>
            <p:ph type="title"/>
          </p:nvPr>
        </p:nvSpPr>
        <p:spPr>
          <a:xfrm>
            <a:off x="457200" y="605326"/>
            <a:ext cx="8310000" cy="252900"/>
          </a:xfrm>
          <a:prstGeom prst="rect">
            <a:avLst/>
          </a:prstGeom>
          <a:noFill/>
          <a:ln>
            <a:noFill/>
          </a:ln>
        </p:spPr>
        <p:txBody>
          <a:bodyPr anchorCtr="0" anchor="t" bIns="34275" lIns="34275" spcFirstLastPara="1" rIns="34275" wrap="square" tIns="34275">
            <a:noAutofit/>
          </a:bodyPr>
          <a:lstStyle/>
          <a:p>
            <a:pPr indent="0" lvl="0" marL="0" rtl="0" algn="l">
              <a:spcBef>
                <a:spcPts val="0"/>
              </a:spcBef>
              <a:spcAft>
                <a:spcPts val="0"/>
              </a:spcAft>
              <a:buClr>
                <a:schemeClr val="dk1"/>
              </a:buClr>
              <a:buSzPts val="2800"/>
              <a:buFont typeface="Bitter"/>
              <a:buNone/>
            </a:pPr>
            <a:r>
              <a:rPr lang="en" sz="1200">
                <a:solidFill>
                  <a:schemeClr val="dk1"/>
                </a:solidFill>
                <a:latin typeface="Source Sans Pro Light"/>
                <a:ea typeface="Source Sans Pro Light"/>
                <a:cs typeface="Source Sans Pro Light"/>
                <a:sym typeface="Source Sans Pro Light"/>
              </a:rPr>
              <a:t>Review Page Round 2 Usability Findings  | August 2022</a:t>
            </a:r>
            <a:endParaRPr sz="1200">
              <a:solidFill>
                <a:schemeClr val="dk1"/>
              </a:solidFill>
              <a:latin typeface="Source Sans Pro Light"/>
              <a:ea typeface="Source Sans Pro Light"/>
              <a:cs typeface="Source Sans Pro Light"/>
              <a:sym typeface="Source Sans Pro Light"/>
            </a:endParaRPr>
          </a:p>
          <a:p>
            <a:pPr indent="0" lvl="0" marL="0" rtl="0" algn="l">
              <a:spcBef>
                <a:spcPts val="0"/>
              </a:spcBef>
              <a:spcAft>
                <a:spcPts val="0"/>
              </a:spcAft>
              <a:buClr>
                <a:schemeClr val="dk1"/>
              </a:buClr>
              <a:buSzPts val="2800"/>
              <a:buFont typeface="Bitter"/>
              <a:buNone/>
            </a:pPr>
            <a:r>
              <a:t/>
            </a:r>
            <a:endParaRPr sz="1200">
              <a:solidFill>
                <a:schemeClr val="dk1"/>
              </a:solidFill>
              <a:latin typeface="Source Sans Pro Light"/>
              <a:ea typeface="Source Sans Pro Light"/>
              <a:cs typeface="Source Sans Pro Light"/>
              <a:sym typeface="Source Sans Pro Light"/>
            </a:endParaRPr>
          </a:p>
          <a:p>
            <a:pPr indent="0" lvl="0" marL="0" rtl="0" algn="l">
              <a:spcBef>
                <a:spcPts val="0"/>
              </a:spcBef>
              <a:spcAft>
                <a:spcPts val="0"/>
              </a:spcAft>
              <a:buNone/>
            </a:pPr>
            <a:r>
              <a:t/>
            </a:r>
            <a:endParaRPr sz="1200">
              <a:solidFill>
                <a:schemeClr val="dk1"/>
              </a:solidFill>
              <a:latin typeface="Source Sans Pro Light"/>
              <a:ea typeface="Source Sans Pro Light"/>
              <a:cs typeface="Source Sans Pro Light"/>
              <a:sym typeface="Source Sans Pro Light"/>
            </a:endParaRPr>
          </a:p>
          <a:p>
            <a:pPr indent="0" lvl="0" marL="0" rtl="0" algn="l">
              <a:spcBef>
                <a:spcPts val="0"/>
              </a:spcBef>
              <a:spcAft>
                <a:spcPts val="0"/>
              </a:spcAft>
              <a:buClr>
                <a:schemeClr val="dk1"/>
              </a:buClr>
              <a:buSzPts val="2800"/>
              <a:buFont typeface="Bitter"/>
              <a:buNone/>
            </a:pPr>
            <a:r>
              <a:t/>
            </a:r>
            <a:endParaRPr sz="1200">
              <a:solidFill>
                <a:schemeClr val="dk1"/>
              </a:solidFill>
              <a:latin typeface="Source Sans Pro Light"/>
              <a:ea typeface="Source Sans Pro Light"/>
              <a:cs typeface="Source Sans Pro Light"/>
              <a:sym typeface="Source Sans Pro Light"/>
            </a:endParaRPr>
          </a:p>
          <a:p>
            <a:pPr indent="0" lvl="0" marL="0" rtl="0" algn="l">
              <a:spcBef>
                <a:spcPts val="0"/>
              </a:spcBef>
              <a:spcAft>
                <a:spcPts val="0"/>
              </a:spcAft>
              <a:buClr>
                <a:schemeClr val="dk1"/>
              </a:buClr>
              <a:buSzPts val="2800"/>
              <a:buFont typeface="Bitter"/>
              <a:buNone/>
            </a:pPr>
            <a:r>
              <a:t/>
            </a:r>
            <a:endParaRPr sz="1200">
              <a:solidFill>
                <a:schemeClr val="dk1"/>
              </a:solidFill>
              <a:latin typeface="Source Sans Pro Light"/>
              <a:ea typeface="Source Sans Pro Light"/>
              <a:cs typeface="Source Sans Pro Light"/>
              <a:sym typeface="Source Sans Pro Light"/>
            </a:endParaRPr>
          </a:p>
        </p:txBody>
      </p:sp>
      <p:sp>
        <p:nvSpPr>
          <p:cNvPr id="315" name="Google Shape;315;p41"/>
          <p:cNvSpPr txBox="1"/>
          <p:nvPr/>
        </p:nvSpPr>
        <p:spPr>
          <a:xfrm>
            <a:off x="457200" y="1175525"/>
            <a:ext cx="8229600" cy="3212400"/>
          </a:xfrm>
          <a:prstGeom prst="rect">
            <a:avLst/>
          </a:prstGeom>
          <a:noFill/>
          <a:ln>
            <a:noFill/>
          </a:ln>
        </p:spPr>
        <p:txBody>
          <a:bodyPr anchorCtr="0" anchor="t" bIns="68575" lIns="0" spcFirstLastPara="1" rIns="68575" wrap="square" tIns="68575">
            <a:noAutofit/>
          </a:bodyPr>
          <a:lstStyle/>
          <a:p>
            <a:pPr indent="-323850" lvl="0" marL="457200" rtl="0" algn="l">
              <a:lnSpc>
                <a:spcPct val="115000"/>
              </a:lnSpc>
              <a:spcBef>
                <a:spcPts val="0"/>
              </a:spcBef>
              <a:spcAft>
                <a:spcPts val="0"/>
              </a:spcAft>
              <a:buSzPts val="1500"/>
              <a:buFont typeface="Source Sans Pro Light"/>
              <a:buAutoNum type="arabicPeriod"/>
            </a:pPr>
            <a:r>
              <a:rPr lang="en" sz="1500">
                <a:latin typeface="Source Sans Pro Light"/>
                <a:ea typeface="Source Sans Pro Light"/>
                <a:cs typeface="Source Sans Pro Light"/>
                <a:sym typeface="Source Sans Pro Light"/>
              </a:rPr>
              <a:t>Most Veterans found success faster with the Edit by Section design.</a:t>
            </a:r>
            <a:endParaRPr sz="1500">
              <a:latin typeface="Source Sans Pro Light"/>
              <a:ea typeface="Source Sans Pro Light"/>
              <a:cs typeface="Source Sans Pro Light"/>
              <a:sym typeface="Source Sans Pro Light"/>
            </a:endParaRPr>
          </a:p>
          <a:p>
            <a:pPr indent="-323850" lvl="1" marL="914400" rtl="0" algn="l">
              <a:lnSpc>
                <a:spcPct val="115000"/>
              </a:lnSpc>
              <a:spcBef>
                <a:spcPts val="0"/>
              </a:spcBef>
              <a:spcAft>
                <a:spcPts val="0"/>
              </a:spcAft>
              <a:buSzPts val="1500"/>
              <a:buFont typeface="Source Sans Pro Light"/>
              <a:buAutoNum type="alphaLcPeriod"/>
            </a:pPr>
            <a:r>
              <a:rPr lang="en" sz="1500">
                <a:latin typeface="Source Sans Pro Light"/>
                <a:ea typeface="Source Sans Pro Light"/>
                <a:cs typeface="Source Sans Pro Light"/>
                <a:sym typeface="Source Sans Pro Light"/>
              </a:rPr>
              <a:t>Veterans found that the Edit by Section design had better ease of navigation and ease of reviewing and updating entire sections.</a:t>
            </a:r>
            <a:endParaRPr sz="1500">
              <a:latin typeface="Source Sans Pro Light"/>
              <a:ea typeface="Source Sans Pro Light"/>
              <a:cs typeface="Source Sans Pro Light"/>
              <a:sym typeface="Source Sans Pro Light"/>
            </a:endParaRPr>
          </a:p>
          <a:p>
            <a:pPr indent="-323850" lvl="1" marL="914400" rtl="0" algn="l">
              <a:lnSpc>
                <a:spcPct val="115000"/>
              </a:lnSpc>
              <a:spcBef>
                <a:spcPts val="0"/>
              </a:spcBef>
              <a:spcAft>
                <a:spcPts val="0"/>
              </a:spcAft>
              <a:buSzPts val="1500"/>
              <a:buFont typeface="Source Sans Pro Light"/>
              <a:buAutoNum type="alphaLcPeriod"/>
            </a:pPr>
            <a:r>
              <a:rPr lang="en" sz="1500">
                <a:latin typeface="Source Sans Pro Light"/>
                <a:ea typeface="Source Sans Pro Light"/>
                <a:cs typeface="Source Sans Pro Light"/>
                <a:sym typeface="Source Sans Pro Light"/>
              </a:rPr>
              <a:t>Qualitatively, Veterans were also able to navigate and intuitively understand how to update the Edit by Section design better than the Edit by Field design.</a:t>
            </a:r>
            <a:endParaRPr sz="1500">
              <a:latin typeface="Source Sans Pro Light"/>
              <a:ea typeface="Source Sans Pro Light"/>
              <a:cs typeface="Source Sans Pro Light"/>
              <a:sym typeface="Source Sans Pro Light"/>
            </a:endParaRPr>
          </a:p>
          <a:p>
            <a:pPr indent="0" lvl="0" marL="0" rtl="0" algn="l">
              <a:lnSpc>
                <a:spcPct val="115000"/>
              </a:lnSpc>
              <a:spcBef>
                <a:spcPts val="0"/>
              </a:spcBef>
              <a:spcAft>
                <a:spcPts val="0"/>
              </a:spcAft>
              <a:buNone/>
            </a:pPr>
            <a:r>
              <a:t/>
            </a:r>
            <a:endParaRPr sz="1500">
              <a:latin typeface="Source Sans Pro Light"/>
              <a:ea typeface="Source Sans Pro Light"/>
              <a:cs typeface="Source Sans Pro Light"/>
              <a:sym typeface="Source Sans Pro Light"/>
            </a:endParaRPr>
          </a:p>
          <a:p>
            <a:pPr indent="-323850" lvl="0" marL="457200" rtl="0" algn="l">
              <a:lnSpc>
                <a:spcPct val="115000"/>
              </a:lnSpc>
              <a:spcBef>
                <a:spcPts val="0"/>
              </a:spcBef>
              <a:spcAft>
                <a:spcPts val="0"/>
              </a:spcAft>
              <a:buSzPts val="1500"/>
              <a:buFont typeface="Source Sans Pro Light"/>
              <a:buAutoNum type="arabicPeriod"/>
            </a:pPr>
            <a:r>
              <a:rPr lang="en" sz="1500">
                <a:latin typeface="Source Sans Pro Light"/>
                <a:ea typeface="Source Sans Pro Light"/>
                <a:cs typeface="Source Sans Pro Light"/>
                <a:sym typeface="Source Sans Pro Light"/>
              </a:rPr>
              <a:t>Though nearly all Veterans understood how to save a change and return to the Review Page without explanation, nearly half of them expressed confusion or uncertainty regarding the meaning of the Save &amp; Continue, Back, and Continue buttons.</a:t>
            </a:r>
            <a:endParaRPr sz="1500">
              <a:latin typeface="Source Sans Pro Light"/>
              <a:ea typeface="Source Sans Pro Light"/>
              <a:cs typeface="Source Sans Pro Light"/>
              <a:sym typeface="Source Sans Pro Light"/>
            </a:endParaRPr>
          </a:p>
          <a:p>
            <a:pPr indent="0" lvl="0" marL="0" rtl="0" algn="l">
              <a:lnSpc>
                <a:spcPct val="115000"/>
              </a:lnSpc>
              <a:spcBef>
                <a:spcPts val="0"/>
              </a:spcBef>
              <a:spcAft>
                <a:spcPts val="0"/>
              </a:spcAft>
              <a:buNone/>
            </a:pPr>
            <a:r>
              <a:t/>
            </a:r>
            <a:endParaRPr sz="1500">
              <a:latin typeface="Source Sans Pro Light"/>
              <a:ea typeface="Source Sans Pro Light"/>
              <a:cs typeface="Source Sans Pro Light"/>
              <a:sym typeface="Source Sans Pro Light"/>
            </a:endParaRPr>
          </a:p>
          <a:p>
            <a:pPr indent="-323850" lvl="0" marL="457200" rtl="0" algn="l">
              <a:lnSpc>
                <a:spcPct val="115000"/>
              </a:lnSpc>
              <a:spcBef>
                <a:spcPts val="0"/>
              </a:spcBef>
              <a:spcAft>
                <a:spcPts val="0"/>
              </a:spcAft>
              <a:buSzPts val="1500"/>
              <a:buFont typeface="Source Sans Pro Light"/>
              <a:buAutoNum type="arabicPeriod"/>
            </a:pPr>
            <a:r>
              <a:rPr lang="en" sz="1500">
                <a:latin typeface="Source Sans Pro Light"/>
                <a:ea typeface="Source Sans Pro Light"/>
                <a:cs typeface="Source Sans Pro Light"/>
                <a:sym typeface="Source Sans Pro Light"/>
              </a:rPr>
              <a:t>When returning to the Review Page after saving a change, all Veterans preferred being anchored to the section they just updated with a persistent confirmation notification.</a:t>
            </a:r>
            <a:endParaRPr sz="1500">
              <a:latin typeface="Source Sans Pro Light"/>
              <a:ea typeface="Source Sans Pro Light"/>
              <a:cs typeface="Source Sans Pro Light"/>
              <a:sym typeface="Source Sans Pro 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pic>
        <p:nvPicPr>
          <p:cNvPr id="320" name="Google Shape;320;p42"/>
          <p:cNvPicPr preferRelativeResize="0"/>
          <p:nvPr/>
        </p:nvPicPr>
        <p:blipFill>
          <a:blip r:embed="rId3">
            <a:alphaModFix/>
          </a:blip>
          <a:stretch>
            <a:fillRect/>
          </a:stretch>
        </p:blipFill>
        <p:spPr>
          <a:xfrm>
            <a:off x="6767312" y="4461098"/>
            <a:ext cx="1919475" cy="487261"/>
          </a:xfrm>
          <a:prstGeom prst="rect">
            <a:avLst/>
          </a:prstGeom>
          <a:noFill/>
          <a:ln>
            <a:noFill/>
          </a:ln>
        </p:spPr>
      </p:pic>
      <p:sp>
        <p:nvSpPr>
          <p:cNvPr id="321" name="Google Shape;321;p42"/>
          <p:cNvSpPr txBox="1"/>
          <p:nvPr>
            <p:ph type="title"/>
          </p:nvPr>
        </p:nvSpPr>
        <p:spPr>
          <a:xfrm>
            <a:off x="457194" y="228600"/>
            <a:ext cx="7543800" cy="629700"/>
          </a:xfrm>
          <a:prstGeom prst="rect">
            <a:avLst/>
          </a:prstGeom>
          <a:noFill/>
          <a:ln>
            <a:noFill/>
          </a:ln>
        </p:spPr>
        <p:txBody>
          <a:bodyPr anchorCtr="0" anchor="t" bIns="34275" lIns="34275" spcFirstLastPara="1" rIns="34275" wrap="square" tIns="34275">
            <a:noAutofit/>
          </a:bodyPr>
          <a:lstStyle/>
          <a:p>
            <a:pPr indent="0" lvl="0" marL="0" rtl="0" algn="l">
              <a:lnSpc>
                <a:spcPct val="100000"/>
              </a:lnSpc>
              <a:spcBef>
                <a:spcPts val="0"/>
              </a:spcBef>
              <a:spcAft>
                <a:spcPts val="0"/>
              </a:spcAft>
              <a:buClr>
                <a:schemeClr val="accent1"/>
              </a:buClr>
              <a:buSzPts val="2800"/>
              <a:buFont typeface="Bitter"/>
              <a:buNone/>
            </a:pPr>
            <a:r>
              <a:rPr b="1" lang="en" sz="2400"/>
              <a:t>Details of Findings</a:t>
            </a:r>
            <a:endParaRPr b="1" sz="2400"/>
          </a:p>
        </p:txBody>
      </p:sp>
      <p:sp>
        <p:nvSpPr>
          <p:cNvPr id="322" name="Google Shape;322;p42"/>
          <p:cNvSpPr txBox="1"/>
          <p:nvPr>
            <p:ph type="title"/>
          </p:nvPr>
        </p:nvSpPr>
        <p:spPr>
          <a:xfrm>
            <a:off x="457200" y="605326"/>
            <a:ext cx="8310000" cy="252900"/>
          </a:xfrm>
          <a:prstGeom prst="rect">
            <a:avLst/>
          </a:prstGeom>
          <a:noFill/>
          <a:ln>
            <a:noFill/>
          </a:ln>
        </p:spPr>
        <p:txBody>
          <a:bodyPr anchorCtr="0" anchor="t" bIns="34275" lIns="34275" spcFirstLastPara="1" rIns="34275" wrap="square" tIns="34275">
            <a:noAutofit/>
          </a:bodyPr>
          <a:lstStyle/>
          <a:p>
            <a:pPr indent="0" lvl="0" marL="0" rtl="0" algn="l">
              <a:spcBef>
                <a:spcPts val="0"/>
              </a:spcBef>
              <a:spcAft>
                <a:spcPts val="0"/>
              </a:spcAft>
              <a:buClr>
                <a:schemeClr val="dk1"/>
              </a:buClr>
              <a:buSzPts val="2800"/>
              <a:buFont typeface="Bitter"/>
              <a:buNone/>
            </a:pPr>
            <a:r>
              <a:rPr lang="en" sz="1200">
                <a:solidFill>
                  <a:schemeClr val="dk1"/>
                </a:solidFill>
                <a:latin typeface="Source Sans Pro Light"/>
                <a:ea typeface="Source Sans Pro Light"/>
                <a:cs typeface="Source Sans Pro Light"/>
                <a:sym typeface="Source Sans Pro Light"/>
              </a:rPr>
              <a:t>Review Page Round 2 Usability Findings  | August 2022</a:t>
            </a:r>
            <a:endParaRPr sz="1200">
              <a:solidFill>
                <a:schemeClr val="dk1"/>
              </a:solidFill>
              <a:latin typeface="Source Sans Pro Light"/>
              <a:ea typeface="Source Sans Pro Light"/>
              <a:cs typeface="Source Sans Pro Light"/>
              <a:sym typeface="Source Sans Pro Light"/>
            </a:endParaRPr>
          </a:p>
          <a:p>
            <a:pPr indent="0" lvl="0" marL="0" rtl="0" algn="l">
              <a:spcBef>
                <a:spcPts val="0"/>
              </a:spcBef>
              <a:spcAft>
                <a:spcPts val="0"/>
              </a:spcAft>
              <a:buClr>
                <a:schemeClr val="dk1"/>
              </a:buClr>
              <a:buSzPts val="2800"/>
              <a:buFont typeface="Bitter"/>
              <a:buNone/>
            </a:pPr>
            <a:r>
              <a:t/>
            </a:r>
            <a:endParaRPr sz="1200">
              <a:solidFill>
                <a:schemeClr val="dk1"/>
              </a:solidFill>
              <a:latin typeface="Source Sans Pro Light"/>
              <a:ea typeface="Source Sans Pro Light"/>
              <a:cs typeface="Source Sans Pro Light"/>
              <a:sym typeface="Source Sans Pro Light"/>
            </a:endParaRPr>
          </a:p>
          <a:p>
            <a:pPr indent="0" lvl="0" marL="0" rtl="0" algn="l">
              <a:spcBef>
                <a:spcPts val="0"/>
              </a:spcBef>
              <a:spcAft>
                <a:spcPts val="0"/>
              </a:spcAft>
              <a:buNone/>
            </a:pPr>
            <a:r>
              <a:t/>
            </a:r>
            <a:endParaRPr sz="1200">
              <a:solidFill>
                <a:schemeClr val="dk1"/>
              </a:solidFill>
              <a:latin typeface="Source Sans Pro Light"/>
              <a:ea typeface="Source Sans Pro Light"/>
              <a:cs typeface="Source Sans Pro Light"/>
              <a:sym typeface="Source Sans Pro Light"/>
            </a:endParaRPr>
          </a:p>
          <a:p>
            <a:pPr indent="0" lvl="0" marL="0" rtl="0" algn="l">
              <a:spcBef>
                <a:spcPts val="0"/>
              </a:spcBef>
              <a:spcAft>
                <a:spcPts val="0"/>
              </a:spcAft>
              <a:buClr>
                <a:schemeClr val="dk1"/>
              </a:buClr>
              <a:buSzPts val="2800"/>
              <a:buFont typeface="Bitter"/>
              <a:buNone/>
            </a:pPr>
            <a:r>
              <a:t/>
            </a:r>
            <a:endParaRPr sz="1200">
              <a:solidFill>
                <a:schemeClr val="dk1"/>
              </a:solidFill>
              <a:latin typeface="Source Sans Pro Light"/>
              <a:ea typeface="Source Sans Pro Light"/>
              <a:cs typeface="Source Sans Pro Light"/>
              <a:sym typeface="Source Sans Pro Light"/>
            </a:endParaRPr>
          </a:p>
          <a:p>
            <a:pPr indent="0" lvl="0" marL="0" rtl="0" algn="l">
              <a:spcBef>
                <a:spcPts val="0"/>
              </a:spcBef>
              <a:spcAft>
                <a:spcPts val="0"/>
              </a:spcAft>
              <a:buClr>
                <a:schemeClr val="dk1"/>
              </a:buClr>
              <a:buSzPts val="2800"/>
              <a:buFont typeface="Bitter"/>
              <a:buNone/>
            </a:pPr>
            <a:r>
              <a:t/>
            </a:r>
            <a:endParaRPr sz="1200">
              <a:solidFill>
                <a:schemeClr val="dk1"/>
              </a:solidFill>
              <a:latin typeface="Source Sans Pro Light"/>
              <a:ea typeface="Source Sans Pro Light"/>
              <a:cs typeface="Source Sans Pro Light"/>
              <a:sym typeface="Source Sans Pro Light"/>
            </a:endParaRPr>
          </a:p>
        </p:txBody>
      </p:sp>
      <p:sp>
        <p:nvSpPr>
          <p:cNvPr id="323" name="Google Shape;323;p42"/>
          <p:cNvSpPr txBox="1"/>
          <p:nvPr/>
        </p:nvSpPr>
        <p:spPr>
          <a:xfrm>
            <a:off x="494575" y="1036350"/>
            <a:ext cx="8192100" cy="23397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a:latin typeface="Source Sans Pro Light"/>
                <a:ea typeface="Source Sans Pro Light"/>
                <a:cs typeface="Source Sans Pro Light"/>
                <a:sym typeface="Source Sans Pro Light"/>
              </a:rPr>
              <a:t>Compared to the Edit by Field design, Veterans found that the </a:t>
            </a:r>
            <a:r>
              <a:rPr b="1" lang="en">
                <a:latin typeface="Source Sans Pro"/>
                <a:ea typeface="Source Sans Pro"/>
                <a:cs typeface="Source Sans Pro"/>
                <a:sym typeface="Source Sans Pro"/>
              </a:rPr>
              <a:t>Edit by Section</a:t>
            </a:r>
            <a:r>
              <a:rPr lang="en">
                <a:latin typeface="Source Sans Pro Light"/>
                <a:ea typeface="Source Sans Pro Light"/>
                <a:cs typeface="Source Sans Pro Light"/>
                <a:sym typeface="Source Sans Pro Light"/>
              </a:rPr>
              <a:t> design had less visual clutter. Especially for Veterans using the mobile version of the form, the higher number of edit hyperlinks introduced the potential to mis-click and end up editing the wrong field.</a:t>
            </a:r>
            <a:endParaRPr>
              <a:latin typeface="Source Sans Pro Light"/>
              <a:ea typeface="Source Sans Pro Light"/>
              <a:cs typeface="Source Sans Pro Light"/>
              <a:sym typeface="Source Sans Pro Light"/>
            </a:endParaRPr>
          </a:p>
          <a:p>
            <a:pPr indent="0" lvl="0" marL="0" rtl="0" algn="l">
              <a:lnSpc>
                <a:spcPct val="150000"/>
              </a:lnSpc>
              <a:spcBef>
                <a:spcPts val="0"/>
              </a:spcBef>
              <a:spcAft>
                <a:spcPts val="0"/>
              </a:spcAft>
              <a:buNone/>
            </a:pPr>
            <a:r>
              <a:t/>
            </a:r>
            <a:endParaRPr>
              <a:latin typeface="Source Sans Pro Light"/>
              <a:ea typeface="Source Sans Pro Light"/>
              <a:cs typeface="Source Sans Pro Light"/>
              <a:sym typeface="Source Sans Pro Light"/>
            </a:endParaRPr>
          </a:p>
          <a:p>
            <a:pPr indent="0" lvl="0" marL="0" rtl="0" algn="l">
              <a:lnSpc>
                <a:spcPct val="150000"/>
              </a:lnSpc>
              <a:spcBef>
                <a:spcPts val="0"/>
              </a:spcBef>
              <a:spcAft>
                <a:spcPts val="0"/>
              </a:spcAft>
              <a:buNone/>
            </a:pPr>
            <a:r>
              <a:rPr lang="en">
                <a:latin typeface="Source Sans Pro Light"/>
                <a:ea typeface="Source Sans Pro Light"/>
                <a:cs typeface="Source Sans Pro Light"/>
                <a:sym typeface="Source Sans Pro Light"/>
              </a:rPr>
              <a:t>Some Veterans also felt uncertain about what would happen when clicking Edit in the Edit by Field design. Would the edit button open the field within the review page? Or would it open to the field in the section page? Comparatively, the edit by section design introduced less uncertainty.</a:t>
            </a:r>
            <a:endParaRPr>
              <a:latin typeface="Source Sans Pro Light"/>
              <a:ea typeface="Source Sans Pro Light"/>
              <a:cs typeface="Source Sans Pro Light"/>
              <a:sym typeface="Source Sans Pro Light"/>
            </a:endParaRPr>
          </a:p>
        </p:txBody>
      </p:sp>
      <p:sp>
        <p:nvSpPr>
          <p:cNvPr id="324" name="Google Shape;324;p42"/>
          <p:cNvSpPr txBox="1"/>
          <p:nvPr/>
        </p:nvSpPr>
        <p:spPr>
          <a:xfrm>
            <a:off x="619025" y="3522150"/>
            <a:ext cx="7856700" cy="923400"/>
          </a:xfrm>
          <a:prstGeom prst="rect">
            <a:avLst/>
          </a:prstGeom>
          <a:solidFill>
            <a:srgbClr val="C9D1D9"/>
          </a:solidFill>
          <a:ln cap="flat" cmpd="sng" w="19050">
            <a:solidFill>
              <a:srgbClr val="FFFFFF"/>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i="1" lang="en" sz="1200">
                <a:highlight>
                  <a:srgbClr val="C9D1D9"/>
                </a:highlight>
                <a:latin typeface="Source Sans Pro Light"/>
                <a:ea typeface="Source Sans Pro Light"/>
                <a:cs typeface="Source Sans Pro Light"/>
                <a:sym typeface="Source Sans Pro Light"/>
              </a:rPr>
              <a:t>"In this one I just hit an edit button next to the group I wanted to change, but in the other one I could just click on the edit button next to the thing I wanted to change instead of having to scroll through that information. I liked this one because I like how it has one button to go to all the information. I like design 1." - P14</a:t>
            </a:r>
            <a:endParaRPr i="1" sz="1200">
              <a:highlight>
                <a:srgbClr val="C9D1D9"/>
              </a:highlight>
              <a:latin typeface="Source Sans Pro Light"/>
              <a:ea typeface="Source Sans Pro Light"/>
              <a:cs typeface="Source Sans Pro Light"/>
              <a:sym typeface="Source Sans Pro Ligh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pic>
        <p:nvPicPr>
          <p:cNvPr id="329" name="Google Shape;329;p43"/>
          <p:cNvPicPr preferRelativeResize="0"/>
          <p:nvPr/>
        </p:nvPicPr>
        <p:blipFill>
          <a:blip r:embed="rId3">
            <a:alphaModFix/>
          </a:blip>
          <a:stretch>
            <a:fillRect/>
          </a:stretch>
        </p:blipFill>
        <p:spPr>
          <a:xfrm>
            <a:off x="7098550" y="882012"/>
            <a:ext cx="1502791" cy="3231238"/>
          </a:xfrm>
          <a:prstGeom prst="rect">
            <a:avLst/>
          </a:prstGeom>
          <a:noFill/>
          <a:ln>
            <a:noFill/>
          </a:ln>
        </p:spPr>
      </p:pic>
      <p:pic>
        <p:nvPicPr>
          <p:cNvPr id="330" name="Google Shape;330;p43"/>
          <p:cNvPicPr preferRelativeResize="0"/>
          <p:nvPr/>
        </p:nvPicPr>
        <p:blipFill>
          <a:blip r:embed="rId4">
            <a:alphaModFix/>
          </a:blip>
          <a:stretch>
            <a:fillRect/>
          </a:stretch>
        </p:blipFill>
        <p:spPr>
          <a:xfrm>
            <a:off x="6767312" y="4461098"/>
            <a:ext cx="1919475" cy="487261"/>
          </a:xfrm>
          <a:prstGeom prst="rect">
            <a:avLst/>
          </a:prstGeom>
          <a:noFill/>
          <a:ln>
            <a:noFill/>
          </a:ln>
        </p:spPr>
      </p:pic>
      <p:sp>
        <p:nvSpPr>
          <p:cNvPr id="331" name="Google Shape;331;p43"/>
          <p:cNvSpPr txBox="1"/>
          <p:nvPr>
            <p:ph type="title"/>
          </p:nvPr>
        </p:nvSpPr>
        <p:spPr>
          <a:xfrm>
            <a:off x="457194" y="228600"/>
            <a:ext cx="7543800" cy="629700"/>
          </a:xfrm>
          <a:prstGeom prst="rect">
            <a:avLst/>
          </a:prstGeom>
          <a:noFill/>
          <a:ln>
            <a:noFill/>
          </a:ln>
        </p:spPr>
        <p:txBody>
          <a:bodyPr anchorCtr="0" anchor="t" bIns="34275" lIns="34275" spcFirstLastPara="1" rIns="34275" wrap="square" tIns="34275">
            <a:noAutofit/>
          </a:bodyPr>
          <a:lstStyle/>
          <a:p>
            <a:pPr indent="0" lvl="0" marL="0" rtl="0" algn="l">
              <a:lnSpc>
                <a:spcPct val="100000"/>
              </a:lnSpc>
              <a:spcBef>
                <a:spcPts val="0"/>
              </a:spcBef>
              <a:spcAft>
                <a:spcPts val="0"/>
              </a:spcAft>
              <a:buClr>
                <a:schemeClr val="accent1"/>
              </a:buClr>
              <a:buSzPts val="2800"/>
              <a:buFont typeface="Bitter"/>
              <a:buNone/>
            </a:pPr>
            <a:r>
              <a:rPr b="1" lang="en" sz="2400"/>
              <a:t>Details of Findings</a:t>
            </a:r>
            <a:endParaRPr b="1" sz="2400"/>
          </a:p>
        </p:txBody>
      </p:sp>
      <p:sp>
        <p:nvSpPr>
          <p:cNvPr id="332" name="Google Shape;332;p43"/>
          <p:cNvSpPr txBox="1"/>
          <p:nvPr>
            <p:ph type="title"/>
          </p:nvPr>
        </p:nvSpPr>
        <p:spPr>
          <a:xfrm>
            <a:off x="457200" y="605326"/>
            <a:ext cx="8310000" cy="252900"/>
          </a:xfrm>
          <a:prstGeom prst="rect">
            <a:avLst/>
          </a:prstGeom>
          <a:noFill/>
          <a:ln>
            <a:noFill/>
          </a:ln>
        </p:spPr>
        <p:txBody>
          <a:bodyPr anchorCtr="0" anchor="t" bIns="34275" lIns="34275" spcFirstLastPara="1" rIns="34275" wrap="square" tIns="34275">
            <a:noAutofit/>
          </a:bodyPr>
          <a:lstStyle/>
          <a:p>
            <a:pPr indent="0" lvl="0" marL="0" rtl="0" algn="l">
              <a:spcBef>
                <a:spcPts val="0"/>
              </a:spcBef>
              <a:spcAft>
                <a:spcPts val="0"/>
              </a:spcAft>
              <a:buClr>
                <a:schemeClr val="dk1"/>
              </a:buClr>
              <a:buSzPts val="2800"/>
              <a:buFont typeface="Bitter"/>
              <a:buNone/>
            </a:pPr>
            <a:r>
              <a:rPr lang="en" sz="1200">
                <a:solidFill>
                  <a:schemeClr val="dk1"/>
                </a:solidFill>
                <a:latin typeface="Source Sans Pro Light"/>
                <a:ea typeface="Source Sans Pro Light"/>
                <a:cs typeface="Source Sans Pro Light"/>
                <a:sym typeface="Source Sans Pro Light"/>
              </a:rPr>
              <a:t>Review Page Round 2 Usability Findings  | August 2022</a:t>
            </a:r>
            <a:endParaRPr sz="1200">
              <a:solidFill>
                <a:schemeClr val="dk1"/>
              </a:solidFill>
              <a:latin typeface="Source Sans Pro Light"/>
              <a:ea typeface="Source Sans Pro Light"/>
              <a:cs typeface="Source Sans Pro Light"/>
              <a:sym typeface="Source Sans Pro Light"/>
            </a:endParaRPr>
          </a:p>
          <a:p>
            <a:pPr indent="0" lvl="0" marL="0" rtl="0" algn="l">
              <a:spcBef>
                <a:spcPts val="0"/>
              </a:spcBef>
              <a:spcAft>
                <a:spcPts val="0"/>
              </a:spcAft>
              <a:buClr>
                <a:schemeClr val="dk1"/>
              </a:buClr>
              <a:buSzPts val="2800"/>
              <a:buFont typeface="Bitter"/>
              <a:buNone/>
            </a:pPr>
            <a:r>
              <a:t/>
            </a:r>
            <a:endParaRPr sz="1200">
              <a:solidFill>
                <a:schemeClr val="dk1"/>
              </a:solidFill>
              <a:latin typeface="Source Sans Pro Light"/>
              <a:ea typeface="Source Sans Pro Light"/>
              <a:cs typeface="Source Sans Pro Light"/>
              <a:sym typeface="Source Sans Pro Light"/>
            </a:endParaRPr>
          </a:p>
          <a:p>
            <a:pPr indent="0" lvl="0" marL="0" rtl="0" algn="l">
              <a:spcBef>
                <a:spcPts val="0"/>
              </a:spcBef>
              <a:spcAft>
                <a:spcPts val="0"/>
              </a:spcAft>
              <a:buNone/>
            </a:pPr>
            <a:r>
              <a:t/>
            </a:r>
            <a:endParaRPr sz="1200">
              <a:solidFill>
                <a:schemeClr val="dk1"/>
              </a:solidFill>
              <a:latin typeface="Source Sans Pro Light"/>
              <a:ea typeface="Source Sans Pro Light"/>
              <a:cs typeface="Source Sans Pro Light"/>
              <a:sym typeface="Source Sans Pro Light"/>
            </a:endParaRPr>
          </a:p>
          <a:p>
            <a:pPr indent="0" lvl="0" marL="0" rtl="0" algn="l">
              <a:spcBef>
                <a:spcPts val="0"/>
              </a:spcBef>
              <a:spcAft>
                <a:spcPts val="0"/>
              </a:spcAft>
              <a:buClr>
                <a:schemeClr val="dk1"/>
              </a:buClr>
              <a:buSzPts val="2800"/>
              <a:buFont typeface="Bitter"/>
              <a:buNone/>
            </a:pPr>
            <a:r>
              <a:t/>
            </a:r>
            <a:endParaRPr sz="1200">
              <a:solidFill>
                <a:schemeClr val="dk1"/>
              </a:solidFill>
              <a:latin typeface="Source Sans Pro Light"/>
              <a:ea typeface="Source Sans Pro Light"/>
              <a:cs typeface="Source Sans Pro Light"/>
              <a:sym typeface="Source Sans Pro Light"/>
            </a:endParaRPr>
          </a:p>
          <a:p>
            <a:pPr indent="0" lvl="0" marL="0" rtl="0" algn="l">
              <a:spcBef>
                <a:spcPts val="0"/>
              </a:spcBef>
              <a:spcAft>
                <a:spcPts val="0"/>
              </a:spcAft>
              <a:buClr>
                <a:schemeClr val="dk1"/>
              </a:buClr>
              <a:buSzPts val="2800"/>
              <a:buFont typeface="Bitter"/>
              <a:buNone/>
            </a:pPr>
            <a:r>
              <a:t/>
            </a:r>
            <a:endParaRPr sz="1200">
              <a:solidFill>
                <a:schemeClr val="dk1"/>
              </a:solidFill>
              <a:latin typeface="Source Sans Pro Light"/>
              <a:ea typeface="Source Sans Pro Light"/>
              <a:cs typeface="Source Sans Pro Light"/>
              <a:sym typeface="Source Sans Pro Light"/>
            </a:endParaRPr>
          </a:p>
        </p:txBody>
      </p:sp>
      <p:sp>
        <p:nvSpPr>
          <p:cNvPr id="333" name="Google Shape;333;p43"/>
          <p:cNvSpPr txBox="1"/>
          <p:nvPr/>
        </p:nvSpPr>
        <p:spPr>
          <a:xfrm>
            <a:off x="494575" y="1036350"/>
            <a:ext cx="6105000" cy="18009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1000"/>
              </a:spcAft>
              <a:buNone/>
            </a:pPr>
            <a:r>
              <a:rPr lang="en" sz="1500">
                <a:latin typeface="Source Sans Pro Light"/>
                <a:ea typeface="Source Sans Pro Light"/>
                <a:cs typeface="Source Sans Pro Light"/>
                <a:sym typeface="Source Sans Pro Light"/>
              </a:rPr>
              <a:t>Though nearly all Veterans understood how to save a change and return to the Review Page without explanation, nearly half of them expressed </a:t>
            </a:r>
            <a:r>
              <a:rPr b="1" lang="en" sz="1500">
                <a:latin typeface="Source Sans Pro"/>
                <a:ea typeface="Source Sans Pro"/>
                <a:cs typeface="Source Sans Pro"/>
                <a:sym typeface="Source Sans Pro"/>
              </a:rPr>
              <a:t>confusion or uncertainty</a:t>
            </a:r>
            <a:r>
              <a:rPr lang="en" sz="1500">
                <a:latin typeface="Source Sans Pro Light"/>
                <a:ea typeface="Source Sans Pro Light"/>
                <a:cs typeface="Source Sans Pro Light"/>
                <a:sym typeface="Source Sans Pro Light"/>
              </a:rPr>
              <a:t> regarding the </a:t>
            </a:r>
            <a:r>
              <a:rPr b="1" lang="en" sz="1500">
                <a:latin typeface="Source Sans Pro"/>
                <a:ea typeface="Source Sans Pro"/>
                <a:cs typeface="Source Sans Pro"/>
                <a:sym typeface="Source Sans Pro"/>
              </a:rPr>
              <a:t>meaning of the Save &amp; Continue, Back, and Continue buttons</a:t>
            </a:r>
            <a:r>
              <a:rPr lang="en" sz="1500">
                <a:latin typeface="Source Sans Pro Light"/>
                <a:ea typeface="Source Sans Pro Light"/>
                <a:cs typeface="Source Sans Pro Light"/>
                <a:sym typeface="Source Sans Pro Light"/>
              </a:rPr>
              <a:t>. Some felt that the form may not save their changes if they used the Back or Continue buttons.</a:t>
            </a:r>
            <a:endParaRPr sz="1500">
              <a:latin typeface="Source Sans Pro Light"/>
              <a:ea typeface="Source Sans Pro Light"/>
              <a:cs typeface="Source Sans Pro Light"/>
              <a:sym typeface="Source Sans Pro Light"/>
            </a:endParaRPr>
          </a:p>
        </p:txBody>
      </p:sp>
      <p:sp>
        <p:nvSpPr>
          <p:cNvPr id="334" name="Google Shape;334;p43"/>
          <p:cNvSpPr/>
          <p:nvPr/>
        </p:nvSpPr>
        <p:spPr>
          <a:xfrm>
            <a:off x="7030200" y="3351200"/>
            <a:ext cx="1619100" cy="762000"/>
          </a:xfrm>
          <a:prstGeom prst="rect">
            <a:avLst/>
          </a:prstGeom>
          <a:noFill/>
          <a:ln cap="flat" cmpd="sng" w="1905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43"/>
          <p:cNvSpPr txBox="1"/>
          <p:nvPr/>
        </p:nvSpPr>
        <p:spPr>
          <a:xfrm>
            <a:off x="556825" y="2939450"/>
            <a:ext cx="5980500" cy="1585500"/>
          </a:xfrm>
          <a:prstGeom prst="rect">
            <a:avLst/>
          </a:prstGeom>
          <a:solidFill>
            <a:srgbClr val="C9D1D9"/>
          </a:solidFill>
          <a:ln cap="flat" cmpd="sng" w="19050">
            <a:solidFill>
              <a:srgbClr val="FFFFFF"/>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i="1" lang="en" sz="1300">
                <a:highlight>
                  <a:srgbClr val="C9D1D9"/>
                </a:highlight>
                <a:latin typeface="Source Sans Pro Light"/>
                <a:ea typeface="Source Sans Pro Light"/>
                <a:cs typeface="Source Sans Pro Light"/>
                <a:sym typeface="Source Sans Pro Light"/>
              </a:rPr>
              <a:t>"The big save and continue was perfect. There should not be any continue button, it should just be a save and continue. Say something happened and I had to run away from my computer - it would not have saved my information and I would have to start all over. I think just the one save and continue button is fine. I may even take the back button out." - P10</a:t>
            </a:r>
            <a:endParaRPr i="1" sz="1300">
              <a:highlight>
                <a:srgbClr val="C9D1D9"/>
              </a:highlight>
              <a:latin typeface="Source Sans Pro Light"/>
              <a:ea typeface="Source Sans Pro Light"/>
              <a:cs typeface="Source Sans Pro Light"/>
              <a:sym typeface="Source Sans Pro Ligh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pic>
        <p:nvPicPr>
          <p:cNvPr id="340" name="Google Shape;340;p44"/>
          <p:cNvPicPr preferRelativeResize="0"/>
          <p:nvPr/>
        </p:nvPicPr>
        <p:blipFill>
          <a:blip r:embed="rId3">
            <a:alphaModFix/>
          </a:blip>
          <a:stretch>
            <a:fillRect/>
          </a:stretch>
        </p:blipFill>
        <p:spPr>
          <a:xfrm>
            <a:off x="6767312" y="4461098"/>
            <a:ext cx="1919475" cy="487261"/>
          </a:xfrm>
          <a:prstGeom prst="rect">
            <a:avLst/>
          </a:prstGeom>
          <a:noFill/>
          <a:ln>
            <a:noFill/>
          </a:ln>
        </p:spPr>
      </p:pic>
      <p:sp>
        <p:nvSpPr>
          <p:cNvPr id="341" name="Google Shape;341;p44"/>
          <p:cNvSpPr txBox="1"/>
          <p:nvPr>
            <p:ph type="title"/>
          </p:nvPr>
        </p:nvSpPr>
        <p:spPr>
          <a:xfrm>
            <a:off x="457194" y="228600"/>
            <a:ext cx="7543800" cy="629700"/>
          </a:xfrm>
          <a:prstGeom prst="rect">
            <a:avLst/>
          </a:prstGeom>
          <a:noFill/>
          <a:ln>
            <a:noFill/>
          </a:ln>
        </p:spPr>
        <p:txBody>
          <a:bodyPr anchorCtr="0" anchor="t" bIns="34275" lIns="34275" spcFirstLastPara="1" rIns="34275" wrap="square" tIns="34275">
            <a:noAutofit/>
          </a:bodyPr>
          <a:lstStyle/>
          <a:p>
            <a:pPr indent="0" lvl="0" marL="0" rtl="0" algn="l">
              <a:lnSpc>
                <a:spcPct val="100000"/>
              </a:lnSpc>
              <a:spcBef>
                <a:spcPts val="0"/>
              </a:spcBef>
              <a:spcAft>
                <a:spcPts val="0"/>
              </a:spcAft>
              <a:buClr>
                <a:schemeClr val="accent1"/>
              </a:buClr>
              <a:buSzPts val="2800"/>
              <a:buFont typeface="Bitter"/>
              <a:buNone/>
            </a:pPr>
            <a:r>
              <a:rPr b="1" lang="en" sz="2400"/>
              <a:t>Details of Findings</a:t>
            </a:r>
            <a:endParaRPr b="1" sz="2400"/>
          </a:p>
        </p:txBody>
      </p:sp>
      <p:sp>
        <p:nvSpPr>
          <p:cNvPr id="342" name="Google Shape;342;p44"/>
          <p:cNvSpPr txBox="1"/>
          <p:nvPr>
            <p:ph type="title"/>
          </p:nvPr>
        </p:nvSpPr>
        <p:spPr>
          <a:xfrm>
            <a:off x="457200" y="605326"/>
            <a:ext cx="8310000" cy="252900"/>
          </a:xfrm>
          <a:prstGeom prst="rect">
            <a:avLst/>
          </a:prstGeom>
          <a:noFill/>
          <a:ln>
            <a:noFill/>
          </a:ln>
        </p:spPr>
        <p:txBody>
          <a:bodyPr anchorCtr="0" anchor="t" bIns="34275" lIns="34275" spcFirstLastPara="1" rIns="34275" wrap="square" tIns="34275">
            <a:noAutofit/>
          </a:bodyPr>
          <a:lstStyle/>
          <a:p>
            <a:pPr indent="0" lvl="0" marL="0" rtl="0" algn="l">
              <a:spcBef>
                <a:spcPts val="0"/>
              </a:spcBef>
              <a:spcAft>
                <a:spcPts val="0"/>
              </a:spcAft>
              <a:buClr>
                <a:schemeClr val="dk1"/>
              </a:buClr>
              <a:buSzPts val="2800"/>
              <a:buFont typeface="Bitter"/>
              <a:buNone/>
            </a:pPr>
            <a:r>
              <a:rPr lang="en" sz="1200">
                <a:solidFill>
                  <a:schemeClr val="dk1"/>
                </a:solidFill>
                <a:latin typeface="Source Sans Pro Light"/>
                <a:ea typeface="Source Sans Pro Light"/>
                <a:cs typeface="Source Sans Pro Light"/>
                <a:sym typeface="Source Sans Pro Light"/>
              </a:rPr>
              <a:t>Review Page Round 2 Usability Findings  | August 2022</a:t>
            </a:r>
            <a:endParaRPr sz="1200">
              <a:solidFill>
                <a:schemeClr val="dk1"/>
              </a:solidFill>
              <a:latin typeface="Source Sans Pro Light"/>
              <a:ea typeface="Source Sans Pro Light"/>
              <a:cs typeface="Source Sans Pro Light"/>
              <a:sym typeface="Source Sans Pro Light"/>
            </a:endParaRPr>
          </a:p>
          <a:p>
            <a:pPr indent="0" lvl="0" marL="0" rtl="0" algn="l">
              <a:spcBef>
                <a:spcPts val="0"/>
              </a:spcBef>
              <a:spcAft>
                <a:spcPts val="0"/>
              </a:spcAft>
              <a:buClr>
                <a:schemeClr val="dk1"/>
              </a:buClr>
              <a:buSzPts val="2800"/>
              <a:buFont typeface="Bitter"/>
              <a:buNone/>
            </a:pPr>
            <a:r>
              <a:t/>
            </a:r>
            <a:endParaRPr sz="1200">
              <a:solidFill>
                <a:schemeClr val="dk1"/>
              </a:solidFill>
              <a:latin typeface="Source Sans Pro Light"/>
              <a:ea typeface="Source Sans Pro Light"/>
              <a:cs typeface="Source Sans Pro Light"/>
              <a:sym typeface="Source Sans Pro Light"/>
            </a:endParaRPr>
          </a:p>
          <a:p>
            <a:pPr indent="0" lvl="0" marL="0" rtl="0" algn="l">
              <a:spcBef>
                <a:spcPts val="0"/>
              </a:spcBef>
              <a:spcAft>
                <a:spcPts val="0"/>
              </a:spcAft>
              <a:buNone/>
            </a:pPr>
            <a:r>
              <a:t/>
            </a:r>
            <a:endParaRPr sz="1200">
              <a:solidFill>
                <a:schemeClr val="dk1"/>
              </a:solidFill>
              <a:latin typeface="Source Sans Pro Light"/>
              <a:ea typeface="Source Sans Pro Light"/>
              <a:cs typeface="Source Sans Pro Light"/>
              <a:sym typeface="Source Sans Pro Light"/>
            </a:endParaRPr>
          </a:p>
          <a:p>
            <a:pPr indent="0" lvl="0" marL="0" rtl="0" algn="l">
              <a:spcBef>
                <a:spcPts val="0"/>
              </a:spcBef>
              <a:spcAft>
                <a:spcPts val="0"/>
              </a:spcAft>
              <a:buClr>
                <a:schemeClr val="dk1"/>
              </a:buClr>
              <a:buSzPts val="2800"/>
              <a:buFont typeface="Bitter"/>
              <a:buNone/>
            </a:pPr>
            <a:r>
              <a:t/>
            </a:r>
            <a:endParaRPr sz="1200">
              <a:solidFill>
                <a:schemeClr val="dk1"/>
              </a:solidFill>
              <a:latin typeface="Source Sans Pro Light"/>
              <a:ea typeface="Source Sans Pro Light"/>
              <a:cs typeface="Source Sans Pro Light"/>
              <a:sym typeface="Source Sans Pro Light"/>
            </a:endParaRPr>
          </a:p>
          <a:p>
            <a:pPr indent="0" lvl="0" marL="0" rtl="0" algn="l">
              <a:spcBef>
                <a:spcPts val="0"/>
              </a:spcBef>
              <a:spcAft>
                <a:spcPts val="0"/>
              </a:spcAft>
              <a:buClr>
                <a:schemeClr val="dk1"/>
              </a:buClr>
              <a:buSzPts val="2800"/>
              <a:buFont typeface="Bitter"/>
              <a:buNone/>
            </a:pPr>
            <a:r>
              <a:t/>
            </a:r>
            <a:endParaRPr sz="1200">
              <a:solidFill>
                <a:schemeClr val="dk1"/>
              </a:solidFill>
              <a:latin typeface="Source Sans Pro Light"/>
              <a:ea typeface="Source Sans Pro Light"/>
              <a:cs typeface="Source Sans Pro Light"/>
              <a:sym typeface="Source Sans Pro Light"/>
            </a:endParaRPr>
          </a:p>
        </p:txBody>
      </p:sp>
      <p:sp>
        <p:nvSpPr>
          <p:cNvPr id="343" name="Google Shape;343;p44"/>
          <p:cNvSpPr txBox="1"/>
          <p:nvPr/>
        </p:nvSpPr>
        <p:spPr>
          <a:xfrm>
            <a:off x="494575" y="1036350"/>
            <a:ext cx="6105000" cy="14547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sz="1500">
                <a:latin typeface="Source Sans Pro Light"/>
                <a:ea typeface="Source Sans Pro Light"/>
                <a:cs typeface="Source Sans Pro Light"/>
                <a:sym typeface="Source Sans Pro Light"/>
              </a:rPr>
              <a:t>Veterans </a:t>
            </a:r>
            <a:r>
              <a:rPr b="1" lang="en" sz="1500">
                <a:latin typeface="Source Sans Pro"/>
                <a:ea typeface="Source Sans Pro"/>
                <a:cs typeface="Source Sans Pro"/>
                <a:sym typeface="Source Sans Pro"/>
              </a:rPr>
              <a:t>strongly prefer being anchored to the section they just edited</a:t>
            </a:r>
            <a:r>
              <a:rPr lang="en" sz="1500">
                <a:latin typeface="Source Sans Pro Light"/>
                <a:ea typeface="Source Sans Pro Light"/>
                <a:cs typeface="Source Sans Pro Light"/>
                <a:sym typeface="Source Sans Pro Light"/>
              </a:rPr>
              <a:t> after submitting an update. </a:t>
            </a:r>
            <a:r>
              <a:rPr b="1" lang="en" sz="1500">
                <a:latin typeface="Source Sans Pro"/>
                <a:ea typeface="Source Sans Pro"/>
                <a:cs typeface="Source Sans Pro"/>
                <a:sym typeface="Source Sans Pro"/>
              </a:rPr>
              <a:t>The persistent notification box</a:t>
            </a:r>
            <a:r>
              <a:rPr lang="en" sz="1500">
                <a:latin typeface="Source Sans Pro Light"/>
                <a:ea typeface="Source Sans Pro Light"/>
                <a:cs typeface="Source Sans Pro Light"/>
                <a:sym typeface="Source Sans Pro Light"/>
              </a:rPr>
              <a:t> is also useful for Veterans with slow internet connections, since it's easy for the connection to drop and a change to not go through.</a:t>
            </a:r>
            <a:endParaRPr sz="1500">
              <a:latin typeface="Source Sans Pro Light"/>
              <a:ea typeface="Source Sans Pro Light"/>
              <a:cs typeface="Source Sans Pro Light"/>
              <a:sym typeface="Source Sans Pro Light"/>
            </a:endParaRPr>
          </a:p>
        </p:txBody>
      </p:sp>
      <p:sp>
        <p:nvSpPr>
          <p:cNvPr id="344" name="Google Shape;344;p44"/>
          <p:cNvSpPr txBox="1"/>
          <p:nvPr/>
        </p:nvSpPr>
        <p:spPr>
          <a:xfrm>
            <a:off x="556825" y="2669100"/>
            <a:ext cx="5980500" cy="1885500"/>
          </a:xfrm>
          <a:prstGeom prst="rect">
            <a:avLst/>
          </a:prstGeom>
          <a:solidFill>
            <a:srgbClr val="C9D1D9"/>
          </a:solidFill>
          <a:ln cap="flat" cmpd="sng" w="19050">
            <a:solidFill>
              <a:srgbClr val="FFFFFF"/>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i="1" lang="en" sz="1300">
                <a:highlight>
                  <a:srgbClr val="C9D1D9"/>
                </a:highlight>
                <a:latin typeface="Source Sans Pro Light"/>
                <a:ea typeface="Source Sans Pro Light"/>
                <a:cs typeface="Source Sans Pro Light"/>
                <a:sym typeface="Source Sans Pro Light"/>
              </a:rPr>
              <a:t>"I would not like having to scroll all the way back down to see if I updated that [section]." - P12</a:t>
            </a:r>
            <a:endParaRPr i="1" sz="1300">
              <a:highlight>
                <a:srgbClr val="C9D1D9"/>
              </a:highlight>
              <a:latin typeface="Source Sans Pro Light"/>
              <a:ea typeface="Source Sans Pro Light"/>
              <a:cs typeface="Source Sans Pro Light"/>
              <a:sym typeface="Source Sans Pro Light"/>
            </a:endParaRPr>
          </a:p>
          <a:p>
            <a:pPr indent="0" lvl="0" marL="0" rtl="0" algn="l">
              <a:lnSpc>
                <a:spcPct val="150000"/>
              </a:lnSpc>
              <a:spcBef>
                <a:spcPts val="0"/>
              </a:spcBef>
              <a:spcAft>
                <a:spcPts val="0"/>
              </a:spcAft>
              <a:buNone/>
            </a:pPr>
            <a:r>
              <a:t/>
            </a:r>
            <a:endParaRPr i="1" sz="1300">
              <a:highlight>
                <a:srgbClr val="C9D1D9"/>
              </a:highlight>
              <a:latin typeface="Source Sans Pro Light"/>
              <a:ea typeface="Source Sans Pro Light"/>
              <a:cs typeface="Source Sans Pro Light"/>
              <a:sym typeface="Source Sans Pro Light"/>
            </a:endParaRPr>
          </a:p>
          <a:p>
            <a:pPr indent="0" lvl="0" marL="0" rtl="0" algn="l">
              <a:lnSpc>
                <a:spcPct val="150000"/>
              </a:lnSpc>
              <a:spcBef>
                <a:spcPts val="0"/>
              </a:spcBef>
              <a:spcAft>
                <a:spcPts val="0"/>
              </a:spcAft>
              <a:buNone/>
            </a:pPr>
            <a:r>
              <a:rPr i="1" lang="en" sz="1300">
                <a:highlight>
                  <a:srgbClr val="C9D1D9"/>
                </a:highlight>
                <a:latin typeface="Source Sans Pro Light"/>
                <a:ea typeface="Source Sans Pro Light"/>
                <a:cs typeface="Source Sans Pro Light"/>
                <a:sym typeface="Source Sans Pro Light"/>
              </a:rPr>
              <a:t>"I like the highlight that says 'Previous Name has been updated.' That stands out." - P14</a:t>
            </a:r>
            <a:endParaRPr i="1" sz="1300">
              <a:highlight>
                <a:srgbClr val="C9D1D9"/>
              </a:highlight>
              <a:latin typeface="Source Sans Pro Light"/>
              <a:ea typeface="Source Sans Pro Light"/>
              <a:cs typeface="Source Sans Pro Light"/>
              <a:sym typeface="Source Sans Pro Light"/>
            </a:endParaRPr>
          </a:p>
          <a:p>
            <a:pPr indent="0" lvl="0" marL="0" rtl="0" algn="l">
              <a:lnSpc>
                <a:spcPct val="150000"/>
              </a:lnSpc>
              <a:spcBef>
                <a:spcPts val="0"/>
              </a:spcBef>
              <a:spcAft>
                <a:spcPts val="0"/>
              </a:spcAft>
              <a:buNone/>
            </a:pPr>
            <a:r>
              <a:t/>
            </a:r>
            <a:endParaRPr i="1" sz="1300">
              <a:highlight>
                <a:srgbClr val="C9D1D9"/>
              </a:highlight>
              <a:latin typeface="Source Sans Pro Light"/>
              <a:ea typeface="Source Sans Pro Light"/>
              <a:cs typeface="Source Sans Pro Light"/>
              <a:sym typeface="Source Sans Pro Light"/>
            </a:endParaRPr>
          </a:p>
          <a:p>
            <a:pPr indent="0" lvl="0" marL="0" rtl="0" algn="l">
              <a:lnSpc>
                <a:spcPct val="150000"/>
              </a:lnSpc>
              <a:spcBef>
                <a:spcPts val="0"/>
              </a:spcBef>
              <a:spcAft>
                <a:spcPts val="0"/>
              </a:spcAft>
              <a:buNone/>
            </a:pPr>
            <a:r>
              <a:rPr i="1" lang="en" sz="1300">
                <a:highlight>
                  <a:srgbClr val="C9D1D9"/>
                </a:highlight>
                <a:latin typeface="Source Sans Pro Light"/>
                <a:ea typeface="Source Sans Pro Light"/>
                <a:cs typeface="Source Sans Pro Light"/>
                <a:sym typeface="Source Sans Pro Light"/>
              </a:rPr>
              <a:t>"I do like how [the blue box] verifies that the change went through." - P17</a:t>
            </a:r>
            <a:endParaRPr i="1" sz="1300">
              <a:highlight>
                <a:srgbClr val="C9D1D9"/>
              </a:highlight>
              <a:latin typeface="Source Sans Pro Light"/>
              <a:ea typeface="Source Sans Pro Light"/>
              <a:cs typeface="Source Sans Pro Light"/>
              <a:sym typeface="Source Sans Pro Light"/>
            </a:endParaRPr>
          </a:p>
        </p:txBody>
      </p:sp>
      <p:pic>
        <p:nvPicPr>
          <p:cNvPr id="345" name="Google Shape;345;p44"/>
          <p:cNvPicPr preferRelativeResize="0"/>
          <p:nvPr/>
        </p:nvPicPr>
        <p:blipFill>
          <a:blip r:embed="rId4">
            <a:alphaModFix/>
          </a:blip>
          <a:stretch>
            <a:fillRect/>
          </a:stretch>
        </p:blipFill>
        <p:spPr>
          <a:xfrm>
            <a:off x="6607238" y="1001275"/>
            <a:ext cx="2239625" cy="283122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45"/>
          <p:cNvSpPr txBox="1"/>
          <p:nvPr>
            <p:ph type="title"/>
          </p:nvPr>
        </p:nvSpPr>
        <p:spPr>
          <a:xfrm>
            <a:off x="457200" y="2208036"/>
            <a:ext cx="8229600" cy="727500"/>
          </a:xfrm>
          <a:prstGeom prst="rect">
            <a:avLst/>
          </a:prstGeom>
        </p:spPr>
        <p:txBody>
          <a:bodyPr anchorCtr="0" anchor="b" bIns="34275" lIns="34275" spcFirstLastPara="1" rIns="34275" wrap="square" tIns="34275">
            <a:noAutofit/>
          </a:bodyPr>
          <a:lstStyle/>
          <a:p>
            <a:pPr indent="0" lvl="0" marL="0" rtl="0" algn="l">
              <a:spcBef>
                <a:spcPts val="0"/>
              </a:spcBef>
              <a:spcAft>
                <a:spcPts val="0"/>
              </a:spcAft>
              <a:buNone/>
            </a:pPr>
            <a:r>
              <a:rPr lang="en"/>
              <a:t>What do we do next?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8"/>
          <p:cNvSpPr txBox="1"/>
          <p:nvPr>
            <p:ph type="title"/>
          </p:nvPr>
        </p:nvSpPr>
        <p:spPr>
          <a:xfrm>
            <a:off x="457200" y="2208036"/>
            <a:ext cx="8229600" cy="727500"/>
          </a:xfrm>
          <a:prstGeom prst="rect">
            <a:avLst/>
          </a:prstGeom>
        </p:spPr>
        <p:txBody>
          <a:bodyPr anchorCtr="0" anchor="b" bIns="34275" lIns="34275" spcFirstLastPara="1" rIns="34275" wrap="square" tIns="34275">
            <a:noAutofit/>
          </a:bodyPr>
          <a:lstStyle/>
          <a:p>
            <a:pPr indent="0" lvl="0" marL="0" rtl="0" algn="l">
              <a:spcBef>
                <a:spcPts val="0"/>
              </a:spcBef>
              <a:spcAft>
                <a:spcPts val="0"/>
              </a:spcAft>
              <a:buNone/>
            </a:pPr>
            <a:r>
              <a:rPr lang="en" sz="3300"/>
              <a:t>What is the Forms Library Team?</a:t>
            </a:r>
            <a:endParaRPr sz="25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pic>
        <p:nvPicPr>
          <p:cNvPr id="355" name="Google Shape;355;p46"/>
          <p:cNvPicPr preferRelativeResize="0"/>
          <p:nvPr/>
        </p:nvPicPr>
        <p:blipFill>
          <a:blip r:embed="rId3">
            <a:alphaModFix/>
          </a:blip>
          <a:stretch>
            <a:fillRect/>
          </a:stretch>
        </p:blipFill>
        <p:spPr>
          <a:xfrm>
            <a:off x="6767312" y="4461098"/>
            <a:ext cx="1919475" cy="487261"/>
          </a:xfrm>
          <a:prstGeom prst="rect">
            <a:avLst/>
          </a:prstGeom>
          <a:noFill/>
          <a:ln>
            <a:noFill/>
          </a:ln>
        </p:spPr>
      </p:pic>
      <p:sp>
        <p:nvSpPr>
          <p:cNvPr id="356" name="Google Shape;356;p46"/>
          <p:cNvSpPr txBox="1"/>
          <p:nvPr>
            <p:ph type="title"/>
          </p:nvPr>
        </p:nvSpPr>
        <p:spPr>
          <a:xfrm>
            <a:off x="457194" y="228600"/>
            <a:ext cx="7543800" cy="629700"/>
          </a:xfrm>
          <a:prstGeom prst="rect">
            <a:avLst/>
          </a:prstGeom>
          <a:noFill/>
          <a:ln>
            <a:noFill/>
          </a:ln>
        </p:spPr>
        <p:txBody>
          <a:bodyPr anchorCtr="0" anchor="t" bIns="34275" lIns="34275" spcFirstLastPara="1" rIns="34275" wrap="square" tIns="34275">
            <a:noAutofit/>
          </a:bodyPr>
          <a:lstStyle/>
          <a:p>
            <a:pPr indent="0" lvl="0" marL="0" rtl="0" algn="l">
              <a:lnSpc>
                <a:spcPct val="100000"/>
              </a:lnSpc>
              <a:spcBef>
                <a:spcPts val="0"/>
              </a:spcBef>
              <a:spcAft>
                <a:spcPts val="0"/>
              </a:spcAft>
              <a:buClr>
                <a:schemeClr val="accent1"/>
              </a:buClr>
              <a:buSzPts val="2800"/>
              <a:buFont typeface="Bitter"/>
              <a:buNone/>
            </a:pPr>
            <a:r>
              <a:rPr b="1" lang="en" sz="2400"/>
              <a:t>Recommendations</a:t>
            </a:r>
            <a:endParaRPr b="1" sz="2400"/>
          </a:p>
        </p:txBody>
      </p:sp>
      <p:sp>
        <p:nvSpPr>
          <p:cNvPr id="357" name="Google Shape;357;p46"/>
          <p:cNvSpPr txBox="1"/>
          <p:nvPr/>
        </p:nvSpPr>
        <p:spPr>
          <a:xfrm>
            <a:off x="457200" y="1154700"/>
            <a:ext cx="5295000" cy="3463500"/>
          </a:xfrm>
          <a:prstGeom prst="rect">
            <a:avLst/>
          </a:prstGeom>
          <a:noFill/>
          <a:ln>
            <a:noFill/>
          </a:ln>
        </p:spPr>
        <p:txBody>
          <a:bodyPr anchorCtr="0" anchor="t" bIns="68575" lIns="0" spcFirstLastPara="1" rIns="68575" wrap="square" tIns="68575">
            <a:noAutofit/>
          </a:bodyPr>
          <a:lstStyle/>
          <a:p>
            <a:pPr indent="-323850" lvl="0" marL="457200" rtl="0" algn="l">
              <a:lnSpc>
                <a:spcPct val="115000"/>
              </a:lnSpc>
              <a:spcBef>
                <a:spcPts val="1000"/>
              </a:spcBef>
              <a:spcAft>
                <a:spcPts val="0"/>
              </a:spcAft>
              <a:buSzPts val="1500"/>
              <a:buFont typeface="Source Sans Pro Light"/>
              <a:buChar char="➔"/>
            </a:pPr>
            <a:r>
              <a:rPr lang="en" sz="1500">
                <a:latin typeface="Source Sans Pro Light"/>
                <a:ea typeface="Source Sans Pro Light"/>
                <a:cs typeface="Source Sans Pro Light"/>
                <a:sym typeface="Source Sans Pro Light"/>
              </a:rPr>
              <a:t>Next Steps</a:t>
            </a:r>
            <a:endParaRPr sz="1500">
              <a:latin typeface="Source Sans Pro Light"/>
              <a:ea typeface="Source Sans Pro Light"/>
              <a:cs typeface="Source Sans Pro Light"/>
              <a:sym typeface="Source Sans Pro Light"/>
            </a:endParaRPr>
          </a:p>
          <a:p>
            <a:pPr indent="-298450" lvl="0" marL="914400" rtl="0" algn="l">
              <a:lnSpc>
                <a:spcPct val="115000"/>
              </a:lnSpc>
              <a:spcBef>
                <a:spcPts val="1000"/>
              </a:spcBef>
              <a:spcAft>
                <a:spcPts val="0"/>
              </a:spcAft>
              <a:buSzPts val="1100"/>
              <a:buFont typeface="Source Sans Pro Light"/>
              <a:buChar char="➔"/>
            </a:pPr>
            <a:r>
              <a:rPr lang="en" sz="1500">
                <a:latin typeface="Source Sans Pro Light"/>
                <a:ea typeface="Source Sans Pro Light"/>
                <a:cs typeface="Source Sans Pro Light"/>
                <a:sym typeface="Source Sans Pro Light"/>
              </a:rPr>
              <a:t>(Q3 2022) The team will document the simple, medium, and complex form edit scenarios to inform future implementation guides for forms components.</a:t>
            </a:r>
            <a:endParaRPr sz="1500">
              <a:latin typeface="Source Sans Pro Light"/>
              <a:ea typeface="Source Sans Pro Light"/>
              <a:cs typeface="Source Sans Pro Light"/>
              <a:sym typeface="Source Sans Pro Light"/>
            </a:endParaRPr>
          </a:p>
          <a:p>
            <a:pPr indent="-298450" lvl="0" marL="914400" rtl="0" algn="l">
              <a:lnSpc>
                <a:spcPct val="115000"/>
              </a:lnSpc>
              <a:spcBef>
                <a:spcPts val="1000"/>
              </a:spcBef>
              <a:spcAft>
                <a:spcPts val="0"/>
              </a:spcAft>
              <a:buSzPts val="1100"/>
              <a:buFont typeface="Source Sans Pro Light"/>
              <a:buChar char="➔"/>
            </a:pPr>
            <a:r>
              <a:rPr lang="en" sz="1500">
                <a:latin typeface="Source Sans Pro Light"/>
                <a:ea typeface="Source Sans Pro Light"/>
                <a:cs typeface="Source Sans Pro Light"/>
                <a:sym typeface="Source Sans Pro Light"/>
              </a:rPr>
              <a:t>(Time frame TBD) </a:t>
            </a:r>
            <a:r>
              <a:rPr lang="en" sz="1500">
                <a:latin typeface="Source Sans Pro Light"/>
                <a:ea typeface="Source Sans Pro Light"/>
                <a:cs typeface="Source Sans Pro Light"/>
                <a:sym typeface="Source Sans Pro Light"/>
              </a:rPr>
              <a:t>The team will reconsider the design purpose of the back and continue buttons with the help of the Design System Team.</a:t>
            </a:r>
            <a:endParaRPr sz="1500">
              <a:latin typeface="Source Sans Pro Light"/>
              <a:ea typeface="Source Sans Pro Light"/>
              <a:cs typeface="Source Sans Pro Light"/>
              <a:sym typeface="Source Sans Pro Light"/>
            </a:endParaRPr>
          </a:p>
          <a:p>
            <a:pPr indent="-298450" lvl="0" marL="914400" rtl="0" algn="l">
              <a:lnSpc>
                <a:spcPct val="115000"/>
              </a:lnSpc>
              <a:spcBef>
                <a:spcPts val="1000"/>
              </a:spcBef>
              <a:spcAft>
                <a:spcPts val="1000"/>
              </a:spcAft>
              <a:buSzPts val="1100"/>
              <a:buFont typeface="Source Sans Pro Light"/>
              <a:buChar char="➔"/>
            </a:pPr>
            <a:r>
              <a:rPr lang="en" sz="1500">
                <a:latin typeface="Source Sans Pro Light"/>
                <a:ea typeface="Source Sans Pro Light"/>
                <a:cs typeface="Source Sans Pro Light"/>
                <a:sym typeface="Source Sans Pro Light"/>
              </a:rPr>
              <a:t>(Time frame TBD) </a:t>
            </a:r>
            <a:r>
              <a:rPr lang="en" sz="1500">
                <a:latin typeface="Source Sans Pro Light"/>
                <a:ea typeface="Source Sans Pro Light"/>
                <a:cs typeface="Source Sans Pro Light"/>
                <a:sym typeface="Source Sans Pro Light"/>
              </a:rPr>
              <a:t>The team will implement a new review page using the "edit by section" pattern for the future VA Forms System Core working demo.</a:t>
            </a:r>
            <a:endParaRPr sz="1500">
              <a:latin typeface="Source Sans Pro Light"/>
              <a:ea typeface="Source Sans Pro Light"/>
              <a:cs typeface="Source Sans Pro Light"/>
              <a:sym typeface="Source Sans Pro Light"/>
            </a:endParaRPr>
          </a:p>
        </p:txBody>
      </p:sp>
      <p:pic>
        <p:nvPicPr>
          <p:cNvPr id="358" name="Google Shape;358;p46"/>
          <p:cNvPicPr preferRelativeResize="0"/>
          <p:nvPr/>
        </p:nvPicPr>
        <p:blipFill>
          <a:blip r:embed="rId4">
            <a:alphaModFix/>
          </a:blip>
          <a:stretch>
            <a:fillRect/>
          </a:stretch>
        </p:blipFill>
        <p:spPr>
          <a:xfrm>
            <a:off x="6270450" y="1428750"/>
            <a:ext cx="2286000" cy="2286000"/>
          </a:xfrm>
          <a:prstGeom prst="rect">
            <a:avLst/>
          </a:prstGeom>
          <a:noFill/>
          <a:ln>
            <a:noFill/>
          </a:ln>
        </p:spPr>
      </p:pic>
      <p:sp>
        <p:nvSpPr>
          <p:cNvPr id="359" name="Google Shape;359;p46"/>
          <p:cNvSpPr txBox="1"/>
          <p:nvPr/>
        </p:nvSpPr>
        <p:spPr>
          <a:xfrm>
            <a:off x="7841225" y="2729200"/>
            <a:ext cx="604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Avenir"/>
              <a:ea typeface="Avenir"/>
              <a:cs typeface="Avenir"/>
              <a:sym typeface="Aveni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pic>
        <p:nvPicPr>
          <p:cNvPr id="149" name="Google Shape;149;p29"/>
          <p:cNvPicPr preferRelativeResize="0"/>
          <p:nvPr/>
        </p:nvPicPr>
        <p:blipFill>
          <a:blip r:embed="rId3">
            <a:alphaModFix/>
          </a:blip>
          <a:stretch>
            <a:fillRect/>
          </a:stretch>
        </p:blipFill>
        <p:spPr>
          <a:xfrm>
            <a:off x="6767312" y="4461098"/>
            <a:ext cx="1919475" cy="487261"/>
          </a:xfrm>
          <a:prstGeom prst="rect">
            <a:avLst/>
          </a:prstGeom>
          <a:noFill/>
          <a:ln>
            <a:noFill/>
          </a:ln>
        </p:spPr>
      </p:pic>
      <p:sp>
        <p:nvSpPr>
          <p:cNvPr id="150" name="Google Shape;150;p29"/>
          <p:cNvSpPr txBox="1"/>
          <p:nvPr>
            <p:ph type="title"/>
          </p:nvPr>
        </p:nvSpPr>
        <p:spPr>
          <a:xfrm>
            <a:off x="457194" y="228600"/>
            <a:ext cx="7543800" cy="629700"/>
          </a:xfrm>
          <a:prstGeom prst="rect">
            <a:avLst/>
          </a:prstGeom>
          <a:noFill/>
          <a:ln>
            <a:noFill/>
          </a:ln>
        </p:spPr>
        <p:txBody>
          <a:bodyPr anchorCtr="0" anchor="t" bIns="34275" lIns="34275" spcFirstLastPara="1" rIns="34275" wrap="square" tIns="34275">
            <a:noAutofit/>
          </a:bodyPr>
          <a:lstStyle/>
          <a:p>
            <a:pPr indent="0" lvl="0" marL="0" rtl="0" algn="l">
              <a:lnSpc>
                <a:spcPct val="100000"/>
              </a:lnSpc>
              <a:spcBef>
                <a:spcPts val="0"/>
              </a:spcBef>
              <a:spcAft>
                <a:spcPts val="0"/>
              </a:spcAft>
              <a:buNone/>
            </a:pPr>
            <a:r>
              <a:rPr b="1" lang="en" sz="2400"/>
              <a:t>What is the Forms Library Team (FLT)? </a:t>
            </a:r>
            <a:endParaRPr b="1" sz="2400"/>
          </a:p>
          <a:p>
            <a:pPr indent="0" lvl="0" marL="0" rtl="0" algn="l">
              <a:lnSpc>
                <a:spcPct val="100000"/>
              </a:lnSpc>
              <a:spcBef>
                <a:spcPts val="0"/>
              </a:spcBef>
              <a:spcAft>
                <a:spcPts val="0"/>
              </a:spcAft>
              <a:buNone/>
            </a:pPr>
            <a:r>
              <a:t/>
            </a:r>
            <a:endParaRPr b="1" sz="2400"/>
          </a:p>
          <a:p>
            <a:pPr indent="0" lvl="0" marL="0" rtl="0" algn="l">
              <a:lnSpc>
                <a:spcPct val="100000"/>
              </a:lnSpc>
              <a:spcBef>
                <a:spcPts val="0"/>
              </a:spcBef>
              <a:spcAft>
                <a:spcPts val="0"/>
              </a:spcAft>
              <a:buClr>
                <a:schemeClr val="accent1"/>
              </a:buClr>
              <a:buSzPts val="2800"/>
              <a:buFont typeface="Bitter"/>
              <a:buNone/>
            </a:pPr>
            <a:r>
              <a:t/>
            </a:r>
            <a:endParaRPr b="1" sz="2400"/>
          </a:p>
        </p:txBody>
      </p:sp>
      <p:sp>
        <p:nvSpPr>
          <p:cNvPr id="151" name="Google Shape;151;p29"/>
          <p:cNvSpPr txBox="1"/>
          <p:nvPr/>
        </p:nvSpPr>
        <p:spPr>
          <a:xfrm>
            <a:off x="457200" y="926100"/>
            <a:ext cx="8310000" cy="3947100"/>
          </a:xfrm>
          <a:prstGeom prst="rect">
            <a:avLst/>
          </a:prstGeom>
          <a:noFill/>
          <a:ln>
            <a:noFill/>
          </a:ln>
        </p:spPr>
        <p:txBody>
          <a:bodyPr anchorCtr="0" anchor="t" bIns="68575" lIns="0" spcFirstLastPara="1" rIns="68575" wrap="square" tIns="68575">
            <a:noAutofit/>
          </a:bodyPr>
          <a:lstStyle/>
          <a:p>
            <a:pPr indent="0" lvl="0" marL="0" rtl="0" algn="ctr">
              <a:lnSpc>
                <a:spcPct val="115000"/>
              </a:lnSpc>
              <a:spcBef>
                <a:spcPts val="0"/>
              </a:spcBef>
              <a:spcAft>
                <a:spcPts val="0"/>
              </a:spcAft>
              <a:buNone/>
            </a:pPr>
            <a:r>
              <a:t/>
            </a:r>
            <a:endParaRPr sz="1800">
              <a:latin typeface="Source Sans Pro Light"/>
              <a:ea typeface="Source Sans Pro Light"/>
              <a:cs typeface="Source Sans Pro Light"/>
              <a:sym typeface="Source Sans Pro Light"/>
            </a:endParaRPr>
          </a:p>
          <a:p>
            <a:pPr indent="0" lvl="0" marL="0" rtl="0" algn="ctr">
              <a:lnSpc>
                <a:spcPct val="115000"/>
              </a:lnSpc>
              <a:spcBef>
                <a:spcPts val="0"/>
              </a:spcBef>
              <a:spcAft>
                <a:spcPts val="0"/>
              </a:spcAft>
              <a:buNone/>
            </a:pPr>
            <a:r>
              <a:t/>
            </a:r>
            <a:endParaRPr sz="1800">
              <a:latin typeface="Source Sans Pro Light"/>
              <a:ea typeface="Source Sans Pro Light"/>
              <a:cs typeface="Source Sans Pro Light"/>
              <a:sym typeface="Source Sans Pro Light"/>
            </a:endParaRPr>
          </a:p>
          <a:p>
            <a:pPr indent="0" lvl="0" marL="0" rtl="0" algn="ctr">
              <a:lnSpc>
                <a:spcPct val="115000"/>
              </a:lnSpc>
              <a:spcBef>
                <a:spcPts val="0"/>
              </a:spcBef>
              <a:spcAft>
                <a:spcPts val="0"/>
              </a:spcAft>
              <a:buNone/>
            </a:pPr>
            <a:r>
              <a:t/>
            </a:r>
            <a:endParaRPr sz="1800">
              <a:latin typeface="Source Sans Pro Light"/>
              <a:ea typeface="Source Sans Pro Light"/>
              <a:cs typeface="Source Sans Pro Light"/>
              <a:sym typeface="Source Sans Pro Light"/>
            </a:endParaRPr>
          </a:p>
          <a:p>
            <a:pPr indent="0" lvl="0" marL="0" rtl="0" algn="ctr">
              <a:lnSpc>
                <a:spcPct val="115000"/>
              </a:lnSpc>
              <a:spcBef>
                <a:spcPts val="0"/>
              </a:spcBef>
              <a:spcAft>
                <a:spcPts val="0"/>
              </a:spcAft>
              <a:buNone/>
            </a:pPr>
            <a:r>
              <a:t/>
            </a:r>
            <a:endParaRPr sz="1800">
              <a:latin typeface="Source Sans Pro Light"/>
              <a:ea typeface="Source Sans Pro Light"/>
              <a:cs typeface="Source Sans Pro Light"/>
              <a:sym typeface="Source Sans Pro Light"/>
            </a:endParaRPr>
          </a:p>
          <a:p>
            <a:pPr indent="0" lvl="0" marL="0" rtl="0" algn="ctr">
              <a:lnSpc>
                <a:spcPct val="115000"/>
              </a:lnSpc>
              <a:spcBef>
                <a:spcPts val="0"/>
              </a:spcBef>
              <a:spcAft>
                <a:spcPts val="0"/>
              </a:spcAft>
              <a:buNone/>
            </a:pPr>
            <a:r>
              <a:rPr lang="en" sz="1800">
                <a:latin typeface="Source Sans Pro Light"/>
                <a:ea typeface="Source Sans Pro Light"/>
                <a:cs typeface="Source Sans Pro Light"/>
                <a:sym typeface="Source Sans Pro Light"/>
              </a:rPr>
              <a:t>The Forms Library Team (FLT) is part of the VA.gov Platform Teams. We are one of four “S</a:t>
            </a:r>
            <a:r>
              <a:rPr lang="en" sz="1800">
                <a:latin typeface="Source Sans Pro Light"/>
                <a:ea typeface="Source Sans Pro Light"/>
                <a:cs typeface="Source Sans Pro Light"/>
                <a:sym typeface="Source Sans Pro Light"/>
              </a:rPr>
              <a:t>pike</a:t>
            </a:r>
            <a:r>
              <a:rPr lang="en" sz="1800">
                <a:latin typeface="Source Sans Pro Light"/>
                <a:ea typeface="Source Sans Pro Light"/>
                <a:cs typeface="Source Sans Pro Light"/>
                <a:sym typeface="Source Sans Pro Light"/>
              </a:rPr>
              <a:t> teams” </a:t>
            </a:r>
            <a:r>
              <a:rPr b="1" lang="en" sz="1800">
                <a:latin typeface="Source Sans Pro"/>
                <a:ea typeface="Source Sans Pro"/>
                <a:cs typeface="Source Sans Pro"/>
                <a:sym typeface="Source Sans Pro"/>
              </a:rPr>
              <a:t>tasked with improving the forms library for VFS teams.</a:t>
            </a:r>
            <a:r>
              <a:rPr lang="en" sz="1800">
                <a:latin typeface="Source Sans Pro Light"/>
                <a:ea typeface="Source Sans Pro Light"/>
                <a:cs typeface="Source Sans Pro Light"/>
                <a:sym typeface="Source Sans Pro Light"/>
              </a:rPr>
              <a:t> </a:t>
            </a:r>
            <a:endParaRPr sz="1800">
              <a:latin typeface="Source Sans Pro Light"/>
              <a:ea typeface="Source Sans Pro Light"/>
              <a:cs typeface="Source Sans Pro Light"/>
              <a:sym typeface="Source Sans Pro 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pic>
        <p:nvPicPr>
          <p:cNvPr id="156" name="Google Shape;156;p30"/>
          <p:cNvPicPr preferRelativeResize="0"/>
          <p:nvPr/>
        </p:nvPicPr>
        <p:blipFill>
          <a:blip r:embed="rId3">
            <a:alphaModFix/>
          </a:blip>
          <a:stretch>
            <a:fillRect/>
          </a:stretch>
        </p:blipFill>
        <p:spPr>
          <a:xfrm>
            <a:off x="6767312" y="4461098"/>
            <a:ext cx="1919475" cy="487261"/>
          </a:xfrm>
          <a:prstGeom prst="rect">
            <a:avLst/>
          </a:prstGeom>
          <a:noFill/>
          <a:ln>
            <a:noFill/>
          </a:ln>
        </p:spPr>
      </p:pic>
      <p:sp>
        <p:nvSpPr>
          <p:cNvPr id="157" name="Google Shape;157;p30"/>
          <p:cNvSpPr txBox="1"/>
          <p:nvPr>
            <p:ph type="title"/>
          </p:nvPr>
        </p:nvSpPr>
        <p:spPr>
          <a:xfrm>
            <a:off x="457194" y="228600"/>
            <a:ext cx="7543800" cy="629700"/>
          </a:xfrm>
          <a:prstGeom prst="rect">
            <a:avLst/>
          </a:prstGeom>
          <a:noFill/>
          <a:ln>
            <a:noFill/>
          </a:ln>
        </p:spPr>
        <p:txBody>
          <a:bodyPr anchorCtr="0" anchor="t" bIns="34275" lIns="34275" spcFirstLastPara="1" rIns="34275" wrap="square" tIns="34275">
            <a:noAutofit/>
          </a:bodyPr>
          <a:lstStyle/>
          <a:p>
            <a:pPr indent="0" lvl="0" marL="0" rtl="0" algn="l">
              <a:lnSpc>
                <a:spcPct val="100000"/>
              </a:lnSpc>
              <a:spcBef>
                <a:spcPts val="0"/>
              </a:spcBef>
              <a:spcAft>
                <a:spcPts val="0"/>
              </a:spcAft>
              <a:buClr>
                <a:schemeClr val="accent1"/>
              </a:buClr>
              <a:buSzPts val="2800"/>
              <a:buFont typeface="Bitter"/>
              <a:buNone/>
            </a:pPr>
            <a:r>
              <a:rPr b="1" lang="en" sz="2400"/>
              <a:t>Background and goals</a:t>
            </a:r>
            <a:endParaRPr b="1" sz="2400"/>
          </a:p>
        </p:txBody>
      </p:sp>
      <p:sp>
        <p:nvSpPr>
          <p:cNvPr id="158" name="Google Shape;158;p30"/>
          <p:cNvSpPr txBox="1"/>
          <p:nvPr>
            <p:ph type="title"/>
          </p:nvPr>
        </p:nvSpPr>
        <p:spPr>
          <a:xfrm>
            <a:off x="457200" y="605326"/>
            <a:ext cx="8310000" cy="252900"/>
          </a:xfrm>
          <a:prstGeom prst="rect">
            <a:avLst/>
          </a:prstGeom>
          <a:noFill/>
          <a:ln>
            <a:noFill/>
          </a:ln>
        </p:spPr>
        <p:txBody>
          <a:bodyPr anchorCtr="0" anchor="t" bIns="34275" lIns="34275" spcFirstLastPara="1" rIns="34275" wrap="square" tIns="34275">
            <a:noAutofit/>
          </a:bodyPr>
          <a:lstStyle/>
          <a:p>
            <a:pPr indent="0" lvl="0" marL="0" rtl="0" algn="l">
              <a:spcBef>
                <a:spcPts val="0"/>
              </a:spcBef>
              <a:spcAft>
                <a:spcPts val="0"/>
              </a:spcAft>
              <a:buClr>
                <a:schemeClr val="dk1"/>
              </a:buClr>
              <a:buSzPts val="2800"/>
              <a:buFont typeface="Bitter"/>
              <a:buNone/>
            </a:pPr>
            <a:r>
              <a:rPr lang="en" sz="1200">
                <a:solidFill>
                  <a:schemeClr val="dk1"/>
                </a:solidFill>
                <a:latin typeface="Source Sans Pro Light"/>
                <a:ea typeface="Source Sans Pro Light"/>
                <a:cs typeface="Source Sans Pro Light"/>
                <a:sym typeface="Source Sans Pro Light"/>
              </a:rPr>
              <a:t>Review Page</a:t>
            </a:r>
            <a:r>
              <a:rPr lang="en" sz="1200">
                <a:solidFill>
                  <a:schemeClr val="dk1"/>
                </a:solidFill>
                <a:latin typeface="Source Sans Pro Light"/>
                <a:ea typeface="Source Sans Pro Light"/>
                <a:cs typeface="Source Sans Pro Light"/>
                <a:sym typeface="Source Sans Pro Light"/>
              </a:rPr>
              <a:t> Round 2 Usability Findings  | August 2022</a:t>
            </a:r>
            <a:endParaRPr sz="1200">
              <a:solidFill>
                <a:schemeClr val="dk1"/>
              </a:solidFill>
              <a:latin typeface="Source Sans Pro Light"/>
              <a:ea typeface="Source Sans Pro Light"/>
              <a:cs typeface="Source Sans Pro Light"/>
              <a:sym typeface="Source Sans Pro Light"/>
            </a:endParaRPr>
          </a:p>
          <a:p>
            <a:pPr indent="0" lvl="0" marL="0" rtl="0" algn="l">
              <a:spcBef>
                <a:spcPts val="0"/>
              </a:spcBef>
              <a:spcAft>
                <a:spcPts val="0"/>
              </a:spcAft>
              <a:buClr>
                <a:schemeClr val="dk1"/>
              </a:buClr>
              <a:buSzPts val="2800"/>
              <a:buFont typeface="Bitter"/>
              <a:buNone/>
            </a:pPr>
            <a:r>
              <a:t/>
            </a:r>
            <a:endParaRPr sz="1200">
              <a:solidFill>
                <a:schemeClr val="dk1"/>
              </a:solidFill>
              <a:latin typeface="Source Sans Pro Light"/>
              <a:ea typeface="Source Sans Pro Light"/>
              <a:cs typeface="Source Sans Pro Light"/>
              <a:sym typeface="Source Sans Pro Light"/>
            </a:endParaRPr>
          </a:p>
          <a:p>
            <a:pPr indent="0" lvl="0" marL="0" rtl="0" algn="l">
              <a:spcBef>
                <a:spcPts val="0"/>
              </a:spcBef>
              <a:spcAft>
                <a:spcPts val="0"/>
              </a:spcAft>
              <a:buClr>
                <a:schemeClr val="dk1"/>
              </a:buClr>
              <a:buSzPts val="2800"/>
              <a:buFont typeface="Bitter"/>
              <a:buNone/>
            </a:pPr>
            <a:r>
              <a:t/>
            </a:r>
            <a:endParaRPr sz="1200">
              <a:solidFill>
                <a:schemeClr val="dk1"/>
              </a:solidFill>
              <a:latin typeface="Source Sans Pro Light"/>
              <a:ea typeface="Source Sans Pro Light"/>
              <a:cs typeface="Source Sans Pro Light"/>
              <a:sym typeface="Source Sans Pro Light"/>
            </a:endParaRPr>
          </a:p>
          <a:p>
            <a:pPr indent="0" lvl="0" marL="0" rtl="0" algn="l">
              <a:spcBef>
                <a:spcPts val="0"/>
              </a:spcBef>
              <a:spcAft>
                <a:spcPts val="0"/>
              </a:spcAft>
              <a:buNone/>
            </a:pPr>
            <a:r>
              <a:t/>
            </a:r>
            <a:endParaRPr sz="1200">
              <a:solidFill>
                <a:schemeClr val="dk1"/>
              </a:solidFill>
              <a:latin typeface="Source Sans Pro Light"/>
              <a:ea typeface="Source Sans Pro Light"/>
              <a:cs typeface="Source Sans Pro Light"/>
              <a:sym typeface="Source Sans Pro Light"/>
            </a:endParaRPr>
          </a:p>
          <a:p>
            <a:pPr indent="0" lvl="0" marL="0" rtl="0" algn="l">
              <a:spcBef>
                <a:spcPts val="0"/>
              </a:spcBef>
              <a:spcAft>
                <a:spcPts val="0"/>
              </a:spcAft>
              <a:buClr>
                <a:schemeClr val="dk1"/>
              </a:buClr>
              <a:buSzPts val="2800"/>
              <a:buFont typeface="Bitter"/>
              <a:buNone/>
            </a:pPr>
            <a:r>
              <a:t/>
            </a:r>
            <a:endParaRPr sz="1200">
              <a:solidFill>
                <a:schemeClr val="dk1"/>
              </a:solidFill>
              <a:latin typeface="Source Sans Pro Light"/>
              <a:ea typeface="Source Sans Pro Light"/>
              <a:cs typeface="Source Sans Pro Light"/>
              <a:sym typeface="Source Sans Pro Light"/>
            </a:endParaRPr>
          </a:p>
        </p:txBody>
      </p:sp>
      <p:sp>
        <p:nvSpPr>
          <p:cNvPr id="159" name="Google Shape;159;p30"/>
          <p:cNvSpPr txBox="1"/>
          <p:nvPr/>
        </p:nvSpPr>
        <p:spPr>
          <a:xfrm>
            <a:off x="457200" y="914400"/>
            <a:ext cx="8229600" cy="3116700"/>
          </a:xfrm>
          <a:prstGeom prst="rect">
            <a:avLst/>
          </a:prstGeom>
          <a:noFill/>
          <a:ln>
            <a:noFill/>
          </a:ln>
        </p:spPr>
        <p:txBody>
          <a:bodyPr anchorCtr="0" anchor="t" bIns="68575" lIns="0" spcFirstLastPara="1" rIns="68575" wrap="square" tIns="68575">
            <a:noAutofit/>
          </a:bodyPr>
          <a:lstStyle/>
          <a:p>
            <a:pPr indent="0" lvl="0" marL="0" rtl="0" algn="l">
              <a:lnSpc>
                <a:spcPct val="115000"/>
              </a:lnSpc>
              <a:spcBef>
                <a:spcPts val="300"/>
              </a:spcBef>
              <a:spcAft>
                <a:spcPts val="0"/>
              </a:spcAft>
              <a:buNone/>
            </a:pPr>
            <a:r>
              <a:rPr lang="en">
                <a:latin typeface="Source Sans Pro Light"/>
                <a:ea typeface="Source Sans Pro Light"/>
                <a:cs typeface="Source Sans Pro Light"/>
                <a:sym typeface="Source Sans Pro Light"/>
              </a:rPr>
              <a:t>In a continuation of research kicked off in April, the Forms Library team developed two new Review Page designs and tested their usability in a second round of research.</a:t>
            </a:r>
            <a:endParaRPr>
              <a:latin typeface="Source Sans Pro Light"/>
              <a:ea typeface="Source Sans Pro Light"/>
              <a:cs typeface="Source Sans Pro Light"/>
              <a:sym typeface="Source Sans Pro Light"/>
            </a:endParaRPr>
          </a:p>
          <a:p>
            <a:pPr indent="0" lvl="0" marL="0" rtl="0" algn="l">
              <a:lnSpc>
                <a:spcPct val="115000"/>
              </a:lnSpc>
              <a:spcBef>
                <a:spcPts val="1200"/>
              </a:spcBef>
              <a:spcAft>
                <a:spcPts val="0"/>
              </a:spcAft>
              <a:buNone/>
            </a:pPr>
            <a:r>
              <a:rPr lang="en">
                <a:highlight>
                  <a:srgbClr val="FFFFFF"/>
                </a:highlight>
                <a:latin typeface="Source Sans Pro Light"/>
                <a:ea typeface="Source Sans Pro Light"/>
                <a:cs typeface="Source Sans Pro Light"/>
                <a:sym typeface="Source Sans Pro Light"/>
              </a:rPr>
              <a:t>The findings from this research will help the team better understand Veteran needs and expectations around the Review Page. The Review Page pattern that best suits Veteran needs will be chosen to build in an upcoming iteration of the new VA Forms System Core (VAFSC) package</a:t>
            </a:r>
            <a:r>
              <a:rPr lang="en">
                <a:highlight>
                  <a:srgbClr val="FFFFFF"/>
                </a:highlight>
                <a:latin typeface="Source Sans Pro Light"/>
                <a:ea typeface="Source Sans Pro Light"/>
                <a:cs typeface="Source Sans Pro Light"/>
                <a:sym typeface="Source Sans Pro Light"/>
              </a:rPr>
              <a:t>.</a:t>
            </a:r>
            <a:endParaRPr>
              <a:latin typeface="Source Sans Pro Light"/>
              <a:ea typeface="Source Sans Pro Light"/>
              <a:cs typeface="Source Sans Pro Light"/>
              <a:sym typeface="Source Sans Pro Light"/>
            </a:endParaRPr>
          </a:p>
          <a:p>
            <a:pPr indent="0" lvl="0" marL="0" rtl="0" algn="l">
              <a:lnSpc>
                <a:spcPct val="115000"/>
              </a:lnSpc>
              <a:spcBef>
                <a:spcPts val="1200"/>
              </a:spcBef>
              <a:spcAft>
                <a:spcPts val="0"/>
              </a:spcAft>
              <a:buNone/>
            </a:pPr>
            <a:r>
              <a:rPr lang="en">
                <a:latin typeface="Source Sans Pro Light"/>
                <a:ea typeface="Source Sans Pro Light"/>
                <a:cs typeface="Source Sans Pro Light"/>
                <a:sym typeface="Source Sans Pro Light"/>
              </a:rPr>
              <a:t>Our goals were to understand:</a:t>
            </a:r>
            <a:endParaRPr>
              <a:latin typeface="Source Sans Pro Light"/>
              <a:ea typeface="Source Sans Pro Light"/>
              <a:cs typeface="Source Sans Pro Light"/>
              <a:sym typeface="Source Sans Pro Light"/>
            </a:endParaRPr>
          </a:p>
          <a:p>
            <a:pPr indent="-317500" lvl="0" marL="457200" rtl="0" algn="l">
              <a:lnSpc>
                <a:spcPct val="115000"/>
              </a:lnSpc>
              <a:spcBef>
                <a:spcPts val="1200"/>
              </a:spcBef>
              <a:spcAft>
                <a:spcPts val="0"/>
              </a:spcAft>
              <a:buSzPts val="1400"/>
              <a:buFont typeface="Source Sans Pro Light"/>
              <a:buChar char="●"/>
            </a:pPr>
            <a:r>
              <a:rPr lang="en">
                <a:latin typeface="Source Sans Pro Light"/>
                <a:ea typeface="Source Sans Pro Light"/>
                <a:cs typeface="Source Sans Pro Light"/>
                <a:sym typeface="Source Sans Pro Light"/>
              </a:rPr>
              <a:t>H</a:t>
            </a:r>
            <a:r>
              <a:rPr lang="en">
                <a:latin typeface="Source Sans Pro Light"/>
                <a:ea typeface="Source Sans Pro Light"/>
                <a:cs typeface="Source Sans Pro Light"/>
                <a:sym typeface="Source Sans Pro Light"/>
              </a:rPr>
              <a:t>ow Veterans use the Review Page in the forms experience by using the Application for Burial Benefits form Review Page (21P-530) as an example.</a:t>
            </a:r>
            <a:endParaRPr>
              <a:latin typeface="Source Sans Pro Light"/>
              <a:ea typeface="Source Sans Pro Light"/>
              <a:cs typeface="Source Sans Pro Light"/>
              <a:sym typeface="Source Sans Pro Light"/>
            </a:endParaRPr>
          </a:p>
          <a:p>
            <a:pPr indent="-317500" lvl="0" marL="457200" rtl="0" algn="l">
              <a:lnSpc>
                <a:spcPct val="115000"/>
              </a:lnSpc>
              <a:spcBef>
                <a:spcPts val="0"/>
              </a:spcBef>
              <a:spcAft>
                <a:spcPts val="0"/>
              </a:spcAft>
              <a:buSzPts val="1400"/>
              <a:buFont typeface="Source Sans Pro Light"/>
              <a:buChar char="●"/>
            </a:pPr>
            <a:r>
              <a:rPr lang="en">
                <a:latin typeface="Source Sans Pro Light"/>
                <a:ea typeface="Source Sans Pro Light"/>
                <a:cs typeface="Source Sans Pro Light"/>
                <a:sym typeface="Source Sans Pro Light"/>
              </a:rPr>
              <a:t>Pain points and accessibility issues on the Review Page of the Application for Burial Benefits form experience.</a:t>
            </a:r>
            <a:endParaRPr>
              <a:latin typeface="Source Sans Pro Light"/>
              <a:ea typeface="Source Sans Pro Light"/>
              <a:cs typeface="Source Sans Pro Light"/>
              <a:sym typeface="Source Sans Pro Light"/>
            </a:endParaRPr>
          </a:p>
          <a:p>
            <a:pPr indent="-317500" lvl="0" marL="457200" rtl="0" algn="l">
              <a:lnSpc>
                <a:spcPct val="115000"/>
              </a:lnSpc>
              <a:spcBef>
                <a:spcPts val="0"/>
              </a:spcBef>
              <a:spcAft>
                <a:spcPts val="0"/>
              </a:spcAft>
              <a:buSzPts val="1400"/>
              <a:buFont typeface="Source Sans Pro Light"/>
              <a:buChar char="●"/>
            </a:pPr>
            <a:r>
              <a:rPr lang="en">
                <a:latin typeface="Source Sans Pro Light"/>
                <a:ea typeface="Source Sans Pro Light"/>
                <a:cs typeface="Source Sans Pro Light"/>
                <a:sym typeface="Source Sans Pro Light"/>
              </a:rPr>
              <a:t>How Veterans interact with the Review Page components in order to determine which of the design variations best suit their needs and has the best usability.</a:t>
            </a:r>
            <a:endParaRPr>
              <a:latin typeface="Source Sans Pro Light"/>
              <a:ea typeface="Source Sans Pro Light"/>
              <a:cs typeface="Source Sans Pro Light"/>
              <a:sym typeface="Source Sans Pro 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63" name="Shape 163"/>
        <p:cNvGrpSpPr/>
        <p:nvPr/>
      </p:nvGrpSpPr>
      <p:grpSpPr>
        <a:xfrm>
          <a:off x="0" y="0"/>
          <a:ext cx="0" cy="0"/>
          <a:chOff x="0" y="0"/>
          <a:chExt cx="0" cy="0"/>
        </a:xfrm>
      </p:grpSpPr>
      <p:cxnSp>
        <p:nvCxnSpPr>
          <p:cNvPr id="164" name="Google Shape;164;p31"/>
          <p:cNvCxnSpPr/>
          <p:nvPr/>
        </p:nvCxnSpPr>
        <p:spPr>
          <a:xfrm>
            <a:off x="6811137" y="3049795"/>
            <a:ext cx="1181700" cy="0"/>
          </a:xfrm>
          <a:prstGeom prst="straightConnector1">
            <a:avLst/>
          </a:prstGeom>
          <a:noFill/>
          <a:ln cap="flat" cmpd="sng" w="152400">
            <a:solidFill>
              <a:srgbClr val="D9D9D9"/>
            </a:solidFill>
            <a:prstDash val="solid"/>
            <a:round/>
            <a:headEnd len="med" w="med" type="none"/>
            <a:tailEnd len="med" w="med" type="none"/>
          </a:ln>
        </p:spPr>
      </p:cxnSp>
      <p:cxnSp>
        <p:nvCxnSpPr>
          <p:cNvPr id="165" name="Google Shape;165;p31"/>
          <p:cNvCxnSpPr/>
          <p:nvPr/>
        </p:nvCxnSpPr>
        <p:spPr>
          <a:xfrm>
            <a:off x="647316" y="3051698"/>
            <a:ext cx="3206400" cy="0"/>
          </a:xfrm>
          <a:prstGeom prst="straightConnector1">
            <a:avLst/>
          </a:prstGeom>
          <a:noFill/>
          <a:ln cap="flat" cmpd="sng" w="152400">
            <a:solidFill>
              <a:srgbClr val="D9D9D9"/>
            </a:solidFill>
            <a:prstDash val="solid"/>
            <a:round/>
            <a:headEnd len="med" w="med" type="none"/>
            <a:tailEnd len="med" w="med" type="none"/>
          </a:ln>
        </p:spPr>
      </p:cxnSp>
      <p:sp>
        <p:nvSpPr>
          <p:cNvPr id="166" name="Google Shape;166;p31"/>
          <p:cNvSpPr/>
          <p:nvPr/>
        </p:nvSpPr>
        <p:spPr>
          <a:xfrm>
            <a:off x="457200" y="2894950"/>
            <a:ext cx="611400" cy="313500"/>
          </a:xfrm>
          <a:prstGeom prst="roundRect">
            <a:avLst>
              <a:gd fmla="val 16667" name="adj"/>
            </a:avLst>
          </a:prstGeom>
          <a:solidFill>
            <a:srgbClr val="0071BC"/>
          </a:solidFill>
          <a:ln cap="flat" cmpd="sng" w="19050">
            <a:solidFill>
              <a:srgbClr val="112E5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rPr lang="en" sz="800">
                <a:solidFill>
                  <a:srgbClr val="FFFFFF"/>
                </a:solidFill>
                <a:latin typeface="Source Sans Pro SemiBold"/>
                <a:ea typeface="Source Sans Pro SemiBold"/>
                <a:cs typeface="Source Sans Pro SemiBold"/>
                <a:sym typeface="Source Sans Pro SemiBold"/>
              </a:rPr>
              <a:t>Joining</a:t>
            </a:r>
            <a:endParaRPr sz="800">
              <a:solidFill>
                <a:srgbClr val="FFFFFF"/>
              </a:solidFill>
              <a:latin typeface="Source Sans Pro SemiBold"/>
              <a:ea typeface="Source Sans Pro SemiBold"/>
              <a:cs typeface="Source Sans Pro SemiBold"/>
              <a:sym typeface="Source Sans Pro SemiBold"/>
            </a:endParaRPr>
          </a:p>
        </p:txBody>
      </p:sp>
      <p:sp>
        <p:nvSpPr>
          <p:cNvPr id="167" name="Google Shape;167;p31"/>
          <p:cNvSpPr/>
          <p:nvPr/>
        </p:nvSpPr>
        <p:spPr>
          <a:xfrm>
            <a:off x="3133416" y="2894948"/>
            <a:ext cx="611400" cy="313500"/>
          </a:xfrm>
          <a:prstGeom prst="roundRect">
            <a:avLst>
              <a:gd fmla="val 16667" name="adj"/>
            </a:avLst>
          </a:prstGeom>
          <a:solidFill>
            <a:srgbClr val="00A6D2"/>
          </a:solidFill>
          <a:ln cap="flat" cmpd="sng" w="19050">
            <a:solidFill>
              <a:srgbClr val="046B99"/>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rPr lang="en" sz="800">
                <a:solidFill>
                  <a:srgbClr val="FFFFFF"/>
                </a:solidFill>
                <a:latin typeface="Source Sans Pro SemiBold"/>
                <a:ea typeface="Source Sans Pro SemiBold"/>
                <a:cs typeface="Source Sans Pro SemiBold"/>
                <a:sym typeface="Source Sans Pro SemiBold"/>
              </a:rPr>
              <a:t>Starting up</a:t>
            </a:r>
            <a:endParaRPr sz="800">
              <a:solidFill>
                <a:srgbClr val="FFFFFF"/>
              </a:solidFill>
              <a:latin typeface="Source Sans Pro SemiBold"/>
              <a:ea typeface="Source Sans Pro SemiBold"/>
              <a:cs typeface="Source Sans Pro SemiBold"/>
              <a:sym typeface="Source Sans Pro SemiBold"/>
            </a:endParaRPr>
          </a:p>
        </p:txBody>
      </p:sp>
      <p:sp>
        <p:nvSpPr>
          <p:cNvPr id="168" name="Google Shape;168;p31"/>
          <p:cNvSpPr/>
          <p:nvPr/>
        </p:nvSpPr>
        <p:spPr>
          <a:xfrm>
            <a:off x="6534906" y="2894950"/>
            <a:ext cx="611400" cy="313500"/>
          </a:xfrm>
          <a:prstGeom prst="roundRect">
            <a:avLst>
              <a:gd fmla="val 16667" name="adj"/>
            </a:avLst>
          </a:prstGeom>
          <a:solidFill>
            <a:srgbClr val="E1F3F8"/>
          </a:solidFill>
          <a:ln cap="flat" cmpd="sng" w="19050">
            <a:solidFill>
              <a:srgbClr val="112E5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rPr lang="en" sz="800">
                <a:solidFill>
                  <a:srgbClr val="112E51"/>
                </a:solidFill>
                <a:latin typeface="Source Sans Pro SemiBold"/>
                <a:ea typeface="Source Sans Pro SemiBold"/>
                <a:cs typeface="Source Sans Pro SemiBold"/>
                <a:sym typeface="Source Sans Pro SemiBold"/>
              </a:rPr>
              <a:t>Retiring</a:t>
            </a:r>
            <a:endParaRPr sz="800">
              <a:solidFill>
                <a:srgbClr val="112E51"/>
              </a:solidFill>
              <a:latin typeface="Source Sans Pro SemiBold"/>
              <a:ea typeface="Source Sans Pro SemiBold"/>
              <a:cs typeface="Source Sans Pro SemiBold"/>
              <a:sym typeface="Source Sans Pro SemiBold"/>
            </a:endParaRPr>
          </a:p>
        </p:txBody>
      </p:sp>
      <p:sp>
        <p:nvSpPr>
          <p:cNvPr id="169" name="Google Shape;169;p31"/>
          <p:cNvSpPr txBox="1"/>
          <p:nvPr>
            <p:ph type="title"/>
          </p:nvPr>
        </p:nvSpPr>
        <p:spPr>
          <a:xfrm>
            <a:off x="457200" y="228600"/>
            <a:ext cx="8251800" cy="629700"/>
          </a:xfrm>
          <a:prstGeom prst="rect">
            <a:avLst/>
          </a:prstGeom>
          <a:noFill/>
          <a:ln>
            <a:noFill/>
          </a:ln>
        </p:spPr>
        <p:txBody>
          <a:bodyPr anchorCtr="0" anchor="t" bIns="34275" lIns="34275" spcFirstLastPara="1" rIns="34275" wrap="square" tIns="34275">
            <a:noAutofit/>
          </a:bodyPr>
          <a:lstStyle/>
          <a:p>
            <a:pPr indent="0" lvl="0" marL="0" rtl="0" algn="l">
              <a:lnSpc>
                <a:spcPct val="100000"/>
              </a:lnSpc>
              <a:spcBef>
                <a:spcPts val="0"/>
              </a:spcBef>
              <a:spcAft>
                <a:spcPts val="0"/>
              </a:spcAft>
              <a:buClr>
                <a:schemeClr val="accent1"/>
              </a:buClr>
              <a:buSzPts val="2800"/>
              <a:buFont typeface="Bitter"/>
              <a:buNone/>
            </a:pPr>
            <a:r>
              <a:rPr b="1" lang="en" sz="2400"/>
              <a:t>How this </a:t>
            </a:r>
            <a:r>
              <a:rPr b="1" lang="en" sz="2400"/>
              <a:t>research maps to the Veteran journey </a:t>
            </a:r>
            <a:endParaRPr b="1" sz="2400"/>
          </a:p>
        </p:txBody>
      </p:sp>
      <p:sp>
        <p:nvSpPr>
          <p:cNvPr id="170" name="Google Shape;170;p31"/>
          <p:cNvSpPr txBox="1"/>
          <p:nvPr>
            <p:ph type="title"/>
          </p:nvPr>
        </p:nvSpPr>
        <p:spPr>
          <a:xfrm>
            <a:off x="457200" y="605325"/>
            <a:ext cx="6574500" cy="252900"/>
          </a:xfrm>
          <a:prstGeom prst="rect">
            <a:avLst/>
          </a:prstGeom>
          <a:noFill/>
          <a:ln>
            <a:noFill/>
          </a:ln>
        </p:spPr>
        <p:txBody>
          <a:bodyPr anchorCtr="0" anchor="t" bIns="34275" lIns="34275" spcFirstLastPara="1" rIns="34275" wrap="square" tIns="34275">
            <a:noAutofit/>
          </a:bodyPr>
          <a:lstStyle/>
          <a:p>
            <a:pPr indent="0" lvl="0" marL="0" rtl="0" algn="l">
              <a:spcBef>
                <a:spcPts val="0"/>
              </a:spcBef>
              <a:spcAft>
                <a:spcPts val="0"/>
              </a:spcAft>
              <a:buClr>
                <a:schemeClr val="dk1"/>
              </a:buClr>
              <a:buSzPts val="2800"/>
              <a:buFont typeface="Bitter"/>
              <a:buNone/>
            </a:pPr>
            <a:r>
              <a:rPr lang="en" sz="1200">
                <a:solidFill>
                  <a:schemeClr val="dk1"/>
                </a:solidFill>
                <a:latin typeface="Source Sans Pro Light"/>
                <a:ea typeface="Source Sans Pro Light"/>
                <a:cs typeface="Source Sans Pro Light"/>
                <a:sym typeface="Source Sans Pro Light"/>
              </a:rPr>
              <a:t>Review Page Round 2 Usability Findings  | August 2022</a:t>
            </a:r>
            <a:endParaRPr sz="1200">
              <a:solidFill>
                <a:schemeClr val="dk1"/>
              </a:solidFill>
              <a:latin typeface="Source Sans Pro Light"/>
              <a:ea typeface="Source Sans Pro Light"/>
              <a:cs typeface="Source Sans Pro Light"/>
              <a:sym typeface="Source Sans Pro Light"/>
            </a:endParaRPr>
          </a:p>
          <a:p>
            <a:pPr indent="0" lvl="0" marL="0" rtl="0" algn="l">
              <a:spcBef>
                <a:spcPts val="0"/>
              </a:spcBef>
              <a:spcAft>
                <a:spcPts val="0"/>
              </a:spcAft>
              <a:buClr>
                <a:schemeClr val="dk1"/>
              </a:buClr>
              <a:buSzPts val="2800"/>
              <a:buFont typeface="Bitter"/>
              <a:buNone/>
            </a:pPr>
            <a:r>
              <a:t/>
            </a:r>
            <a:endParaRPr sz="1200">
              <a:solidFill>
                <a:schemeClr val="dk1"/>
              </a:solidFill>
              <a:latin typeface="Source Sans Pro Light"/>
              <a:ea typeface="Source Sans Pro Light"/>
              <a:cs typeface="Source Sans Pro Light"/>
              <a:sym typeface="Source Sans Pro Light"/>
            </a:endParaRPr>
          </a:p>
          <a:p>
            <a:pPr indent="0" lvl="0" marL="0" rtl="0" algn="l">
              <a:spcBef>
                <a:spcPts val="0"/>
              </a:spcBef>
              <a:spcAft>
                <a:spcPts val="0"/>
              </a:spcAft>
              <a:buNone/>
            </a:pPr>
            <a:r>
              <a:t/>
            </a:r>
            <a:endParaRPr sz="1200">
              <a:solidFill>
                <a:schemeClr val="dk1"/>
              </a:solidFill>
              <a:latin typeface="Source Sans Pro Light"/>
              <a:ea typeface="Source Sans Pro Light"/>
              <a:cs typeface="Source Sans Pro Light"/>
              <a:sym typeface="Source Sans Pro Light"/>
            </a:endParaRPr>
          </a:p>
          <a:p>
            <a:pPr indent="0" lvl="0" marL="0" rtl="0" algn="l">
              <a:spcBef>
                <a:spcPts val="0"/>
              </a:spcBef>
              <a:spcAft>
                <a:spcPts val="0"/>
              </a:spcAft>
              <a:buClr>
                <a:schemeClr val="dk1"/>
              </a:buClr>
              <a:buSzPts val="2800"/>
              <a:buFont typeface="Bitter"/>
              <a:buNone/>
            </a:pPr>
            <a:r>
              <a:t/>
            </a:r>
            <a:endParaRPr sz="1200">
              <a:solidFill>
                <a:schemeClr val="dk1"/>
              </a:solidFill>
              <a:latin typeface="Source Sans Pro Light"/>
              <a:ea typeface="Source Sans Pro Light"/>
              <a:cs typeface="Source Sans Pro Light"/>
              <a:sym typeface="Source Sans Pro Light"/>
            </a:endParaRPr>
          </a:p>
        </p:txBody>
      </p:sp>
      <p:sp>
        <p:nvSpPr>
          <p:cNvPr id="171" name="Google Shape;171;p31"/>
          <p:cNvSpPr/>
          <p:nvPr/>
        </p:nvSpPr>
        <p:spPr>
          <a:xfrm>
            <a:off x="1349272" y="2894950"/>
            <a:ext cx="611400" cy="313500"/>
          </a:xfrm>
          <a:prstGeom prst="roundRect">
            <a:avLst>
              <a:gd fmla="val 16667" name="adj"/>
            </a:avLst>
          </a:prstGeom>
          <a:solidFill>
            <a:srgbClr val="0071BC"/>
          </a:solidFill>
          <a:ln cap="flat" cmpd="sng" w="19050">
            <a:solidFill>
              <a:srgbClr val="112E5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rPr lang="en" sz="800">
                <a:solidFill>
                  <a:srgbClr val="FFFFFF"/>
                </a:solidFill>
                <a:latin typeface="Source Sans Pro SemiBold"/>
                <a:ea typeface="Source Sans Pro SemiBold"/>
                <a:cs typeface="Source Sans Pro SemiBold"/>
                <a:sym typeface="Source Sans Pro SemiBold"/>
              </a:rPr>
              <a:t>Serving</a:t>
            </a:r>
            <a:endParaRPr sz="800">
              <a:solidFill>
                <a:srgbClr val="FFFFFF"/>
              </a:solidFill>
              <a:latin typeface="Source Sans Pro SemiBold"/>
              <a:ea typeface="Source Sans Pro SemiBold"/>
              <a:cs typeface="Source Sans Pro SemiBold"/>
              <a:sym typeface="Source Sans Pro SemiBold"/>
            </a:endParaRPr>
          </a:p>
        </p:txBody>
      </p:sp>
      <p:sp>
        <p:nvSpPr>
          <p:cNvPr id="172" name="Google Shape;172;p31"/>
          <p:cNvSpPr/>
          <p:nvPr/>
        </p:nvSpPr>
        <p:spPr>
          <a:xfrm>
            <a:off x="2084544" y="2894950"/>
            <a:ext cx="611400" cy="313500"/>
          </a:xfrm>
          <a:prstGeom prst="roundRect">
            <a:avLst>
              <a:gd fmla="val 16667" name="adj"/>
            </a:avLst>
          </a:prstGeom>
          <a:solidFill>
            <a:srgbClr val="0071BC"/>
          </a:solidFill>
          <a:ln cap="flat" cmpd="sng" w="19050">
            <a:solidFill>
              <a:srgbClr val="112E5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rPr lang="en" sz="800">
                <a:solidFill>
                  <a:srgbClr val="FFFFFF"/>
                </a:solidFill>
                <a:latin typeface="Source Sans Pro SemiBold"/>
                <a:ea typeface="Source Sans Pro SemiBold"/>
                <a:cs typeface="Source Sans Pro SemiBold"/>
                <a:sym typeface="Source Sans Pro SemiBold"/>
              </a:rPr>
              <a:t>Getting out</a:t>
            </a:r>
            <a:endParaRPr sz="800">
              <a:solidFill>
                <a:srgbClr val="FFFFFF"/>
              </a:solidFill>
              <a:latin typeface="Source Sans Pro SemiBold"/>
              <a:ea typeface="Source Sans Pro SemiBold"/>
              <a:cs typeface="Source Sans Pro SemiBold"/>
              <a:sym typeface="Source Sans Pro SemiBold"/>
            </a:endParaRPr>
          </a:p>
        </p:txBody>
      </p:sp>
      <p:sp>
        <p:nvSpPr>
          <p:cNvPr id="173" name="Google Shape;173;p31"/>
          <p:cNvSpPr/>
          <p:nvPr/>
        </p:nvSpPr>
        <p:spPr>
          <a:xfrm>
            <a:off x="7257541" y="2894950"/>
            <a:ext cx="611400" cy="313500"/>
          </a:xfrm>
          <a:prstGeom prst="roundRect">
            <a:avLst>
              <a:gd fmla="val 16667" name="adj"/>
            </a:avLst>
          </a:prstGeom>
          <a:solidFill>
            <a:srgbClr val="E1F3F8"/>
          </a:solidFill>
          <a:ln cap="flat" cmpd="sng" w="19050">
            <a:solidFill>
              <a:srgbClr val="112E5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rPr lang="en" sz="800">
                <a:solidFill>
                  <a:srgbClr val="112E51"/>
                </a:solidFill>
                <a:latin typeface="Source Sans Pro SemiBold"/>
                <a:ea typeface="Source Sans Pro SemiBold"/>
                <a:cs typeface="Source Sans Pro SemiBold"/>
                <a:sym typeface="Source Sans Pro SemiBold"/>
              </a:rPr>
              <a:t>Aging</a:t>
            </a:r>
            <a:endParaRPr sz="800">
              <a:solidFill>
                <a:srgbClr val="112E51"/>
              </a:solidFill>
              <a:latin typeface="Source Sans Pro SemiBold"/>
              <a:ea typeface="Source Sans Pro SemiBold"/>
              <a:cs typeface="Source Sans Pro SemiBold"/>
              <a:sym typeface="Source Sans Pro SemiBold"/>
            </a:endParaRPr>
          </a:p>
        </p:txBody>
      </p:sp>
      <p:sp>
        <p:nvSpPr>
          <p:cNvPr id="174" name="Google Shape;174;p31"/>
          <p:cNvSpPr/>
          <p:nvPr/>
        </p:nvSpPr>
        <p:spPr>
          <a:xfrm>
            <a:off x="7980175" y="2894950"/>
            <a:ext cx="611400" cy="313500"/>
          </a:xfrm>
          <a:prstGeom prst="roundRect">
            <a:avLst>
              <a:gd fmla="val 16667" name="adj"/>
            </a:avLst>
          </a:prstGeom>
          <a:solidFill>
            <a:srgbClr val="E1F3F8"/>
          </a:solidFill>
          <a:ln cap="flat" cmpd="sng" w="19050">
            <a:solidFill>
              <a:srgbClr val="112E5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rPr lang="en" sz="800">
                <a:solidFill>
                  <a:srgbClr val="112E51"/>
                </a:solidFill>
                <a:latin typeface="Source Sans Pro SemiBold"/>
                <a:ea typeface="Source Sans Pro SemiBold"/>
                <a:cs typeface="Source Sans Pro SemiBold"/>
                <a:sym typeface="Source Sans Pro SemiBold"/>
              </a:rPr>
              <a:t>Dying</a:t>
            </a:r>
            <a:endParaRPr sz="800">
              <a:solidFill>
                <a:srgbClr val="112E51"/>
              </a:solidFill>
              <a:latin typeface="Source Sans Pro SemiBold"/>
              <a:ea typeface="Source Sans Pro SemiBold"/>
              <a:cs typeface="Source Sans Pro SemiBold"/>
              <a:sym typeface="Source Sans Pro SemiBold"/>
            </a:endParaRPr>
          </a:p>
        </p:txBody>
      </p:sp>
      <p:pic>
        <p:nvPicPr>
          <p:cNvPr id="175" name="Google Shape;175;p31"/>
          <p:cNvPicPr preferRelativeResize="0"/>
          <p:nvPr/>
        </p:nvPicPr>
        <p:blipFill>
          <a:blip r:embed="rId3">
            <a:alphaModFix/>
          </a:blip>
          <a:stretch>
            <a:fillRect/>
          </a:stretch>
        </p:blipFill>
        <p:spPr>
          <a:xfrm>
            <a:off x="6767312" y="4461098"/>
            <a:ext cx="1919475" cy="487261"/>
          </a:xfrm>
          <a:prstGeom prst="rect">
            <a:avLst/>
          </a:prstGeom>
          <a:noFill/>
          <a:ln>
            <a:noFill/>
          </a:ln>
        </p:spPr>
      </p:pic>
      <p:sp>
        <p:nvSpPr>
          <p:cNvPr id="176" name="Google Shape;176;p31"/>
          <p:cNvSpPr txBox="1"/>
          <p:nvPr/>
        </p:nvSpPr>
        <p:spPr>
          <a:xfrm>
            <a:off x="446100" y="4098575"/>
            <a:ext cx="8251800" cy="449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800">
                <a:solidFill>
                  <a:schemeClr val="lt1"/>
                </a:solidFill>
                <a:latin typeface="Source Sans Pro Light"/>
                <a:ea typeface="Source Sans Pro Light"/>
                <a:cs typeface="Source Sans Pro Light"/>
                <a:sym typeface="Source Sans Pro Light"/>
              </a:rPr>
              <a:t>For a fully detailed Veteran journey, go to </a:t>
            </a:r>
            <a:br>
              <a:rPr lang="en" sz="800">
                <a:solidFill>
                  <a:schemeClr val="lt1"/>
                </a:solidFill>
                <a:latin typeface="Source Sans Pro Light"/>
                <a:ea typeface="Source Sans Pro Light"/>
                <a:cs typeface="Source Sans Pro Light"/>
                <a:sym typeface="Source Sans Pro Light"/>
              </a:rPr>
            </a:br>
            <a:r>
              <a:rPr lang="en" sz="800" u="sng">
                <a:solidFill>
                  <a:schemeClr val="lt1"/>
                </a:solidFill>
                <a:latin typeface="Source Sans Pro Light"/>
                <a:ea typeface="Source Sans Pro Light"/>
                <a:cs typeface="Source Sans Pro Light"/>
                <a:sym typeface="Source Sans Pro Light"/>
                <a:hlinkClick r:id="rId4">
                  <a:extLst>
                    <a:ext uri="{A12FA001-AC4F-418D-AE19-62706E023703}">
                      <ahyp:hlinkClr val="tx"/>
                    </a:ext>
                  </a:extLst>
                </a:hlinkClick>
              </a:rPr>
              <a:t>https://github.com/department-of-veterans-affairs/va.gov-team/blob/master/platform/design/va-product-journey-maps/Veteran%20Journey%20Map.pdf</a:t>
            </a:r>
            <a:r>
              <a:rPr lang="en" sz="800">
                <a:solidFill>
                  <a:schemeClr val="lt1"/>
                </a:solidFill>
                <a:latin typeface="Source Sans Pro Light"/>
                <a:ea typeface="Source Sans Pro Light"/>
                <a:cs typeface="Source Sans Pro Light"/>
                <a:sym typeface="Source Sans Pro Light"/>
              </a:rPr>
              <a:t> </a:t>
            </a:r>
            <a:endParaRPr sz="800">
              <a:solidFill>
                <a:schemeClr val="lt1"/>
              </a:solidFill>
              <a:latin typeface="Source Sans Pro Light"/>
              <a:ea typeface="Source Sans Pro Light"/>
              <a:cs typeface="Source Sans Pro Light"/>
              <a:sym typeface="Source Sans Pro Light"/>
            </a:endParaRPr>
          </a:p>
        </p:txBody>
      </p:sp>
      <p:sp>
        <p:nvSpPr>
          <p:cNvPr id="177" name="Google Shape;177;p31"/>
          <p:cNvSpPr/>
          <p:nvPr/>
        </p:nvSpPr>
        <p:spPr>
          <a:xfrm rot="2700000">
            <a:off x="3800255" y="2997499"/>
            <a:ext cx="110309" cy="110309"/>
          </a:xfrm>
          <a:prstGeom prst="rect">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31"/>
          <p:cNvSpPr/>
          <p:nvPr/>
        </p:nvSpPr>
        <p:spPr>
          <a:xfrm>
            <a:off x="4283400" y="2165400"/>
            <a:ext cx="1774500" cy="1774500"/>
          </a:xfrm>
          <a:prstGeom prst="ellipse">
            <a:avLst/>
          </a:prstGeom>
          <a:noFill/>
          <a:ln cap="flat" cmpd="sng" w="152400">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79" name="Google Shape;179;p31"/>
          <p:cNvSpPr/>
          <p:nvPr/>
        </p:nvSpPr>
        <p:spPr>
          <a:xfrm rot="-3347058">
            <a:off x="4376716" y="2303060"/>
            <a:ext cx="290231" cy="290231"/>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31"/>
          <p:cNvSpPr/>
          <p:nvPr/>
        </p:nvSpPr>
        <p:spPr>
          <a:xfrm rot="-1823018">
            <a:off x="5785193" y="2508687"/>
            <a:ext cx="340459" cy="290188"/>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31"/>
          <p:cNvSpPr/>
          <p:nvPr/>
        </p:nvSpPr>
        <p:spPr>
          <a:xfrm rot="-2700000">
            <a:off x="4512994" y="3654257"/>
            <a:ext cx="290197" cy="290197"/>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31"/>
          <p:cNvSpPr/>
          <p:nvPr/>
        </p:nvSpPr>
        <p:spPr>
          <a:xfrm rot="4800061">
            <a:off x="4575530" y="2294644"/>
            <a:ext cx="110580" cy="110580"/>
          </a:xfrm>
          <a:prstGeom prst="rect">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31"/>
          <p:cNvSpPr/>
          <p:nvPr/>
        </p:nvSpPr>
        <p:spPr>
          <a:xfrm rot="-1193292">
            <a:off x="5779207" y="2548450"/>
            <a:ext cx="340402" cy="290012"/>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31"/>
          <p:cNvSpPr/>
          <p:nvPr/>
        </p:nvSpPr>
        <p:spPr>
          <a:xfrm rot="6899910">
            <a:off x="5970738" y="2766296"/>
            <a:ext cx="112874" cy="106295"/>
          </a:xfrm>
          <a:prstGeom prst="rect">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31"/>
          <p:cNvSpPr/>
          <p:nvPr/>
        </p:nvSpPr>
        <p:spPr>
          <a:xfrm rot="-4305137">
            <a:off x="4616629" y="3713767"/>
            <a:ext cx="290299" cy="290299"/>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31"/>
          <p:cNvSpPr/>
          <p:nvPr/>
        </p:nvSpPr>
        <p:spPr>
          <a:xfrm rot="5400000">
            <a:off x="4500125" y="3642606"/>
            <a:ext cx="112800" cy="106200"/>
          </a:xfrm>
          <a:prstGeom prst="rect">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31"/>
          <p:cNvSpPr/>
          <p:nvPr/>
        </p:nvSpPr>
        <p:spPr>
          <a:xfrm>
            <a:off x="5216959" y="3785075"/>
            <a:ext cx="804600" cy="313500"/>
          </a:xfrm>
          <a:prstGeom prst="roundRect">
            <a:avLst>
              <a:gd fmla="val 16667" name="adj"/>
            </a:avLst>
          </a:prstGeom>
          <a:solidFill>
            <a:srgbClr val="00A6D2"/>
          </a:solidFill>
          <a:ln cap="flat" cmpd="sng" w="19050">
            <a:solidFill>
              <a:srgbClr val="046B99"/>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rPr lang="en" sz="800">
                <a:solidFill>
                  <a:srgbClr val="FFFFFF"/>
                </a:solidFill>
                <a:latin typeface="Source Sans Pro SemiBold"/>
                <a:ea typeface="Source Sans Pro SemiBold"/>
                <a:cs typeface="Source Sans Pro SemiBold"/>
                <a:sym typeface="Source Sans Pro SemiBold"/>
              </a:rPr>
              <a:t>Putting down roots</a:t>
            </a:r>
            <a:endParaRPr sz="800">
              <a:solidFill>
                <a:srgbClr val="FFFFFF"/>
              </a:solidFill>
              <a:latin typeface="Source Sans Pro SemiBold"/>
              <a:ea typeface="Source Sans Pro SemiBold"/>
              <a:cs typeface="Source Sans Pro SemiBold"/>
              <a:sym typeface="Source Sans Pro SemiBold"/>
            </a:endParaRPr>
          </a:p>
        </p:txBody>
      </p:sp>
      <p:sp>
        <p:nvSpPr>
          <p:cNvPr id="188" name="Google Shape;188;p31"/>
          <p:cNvSpPr/>
          <p:nvPr/>
        </p:nvSpPr>
        <p:spPr>
          <a:xfrm>
            <a:off x="4025488" y="2894950"/>
            <a:ext cx="804600" cy="313500"/>
          </a:xfrm>
          <a:prstGeom prst="roundRect">
            <a:avLst>
              <a:gd fmla="val 16667" name="adj"/>
            </a:avLst>
          </a:prstGeom>
          <a:solidFill>
            <a:srgbClr val="00A6D2"/>
          </a:solidFill>
          <a:ln cap="flat" cmpd="sng" w="19050">
            <a:solidFill>
              <a:srgbClr val="046B99"/>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rPr lang="en" sz="800">
                <a:solidFill>
                  <a:srgbClr val="FFFFFF"/>
                </a:solidFill>
                <a:latin typeface="Source Sans Pro SemiBold"/>
                <a:ea typeface="Source Sans Pro SemiBold"/>
                <a:cs typeface="Source Sans Pro SemiBold"/>
                <a:sym typeface="Source Sans Pro SemiBold"/>
              </a:rPr>
              <a:t>Taking care of myself</a:t>
            </a:r>
            <a:endParaRPr sz="800">
              <a:solidFill>
                <a:srgbClr val="FFFFFF"/>
              </a:solidFill>
              <a:latin typeface="Source Sans Pro SemiBold"/>
              <a:ea typeface="Source Sans Pro SemiBold"/>
              <a:cs typeface="Source Sans Pro SemiBold"/>
              <a:sym typeface="Source Sans Pro SemiBold"/>
            </a:endParaRPr>
          </a:p>
        </p:txBody>
      </p:sp>
      <p:sp>
        <p:nvSpPr>
          <p:cNvPr id="189" name="Google Shape;189;p31"/>
          <p:cNvSpPr/>
          <p:nvPr/>
        </p:nvSpPr>
        <p:spPr>
          <a:xfrm>
            <a:off x="4900374" y="2076275"/>
            <a:ext cx="804600" cy="313500"/>
          </a:xfrm>
          <a:prstGeom prst="roundRect">
            <a:avLst>
              <a:gd fmla="val 16667" name="adj"/>
            </a:avLst>
          </a:prstGeom>
          <a:solidFill>
            <a:srgbClr val="00A6D2"/>
          </a:solidFill>
          <a:ln cap="flat" cmpd="sng" w="19050">
            <a:solidFill>
              <a:srgbClr val="046B99"/>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rPr lang="en" sz="800">
                <a:solidFill>
                  <a:srgbClr val="FFFFFF"/>
                </a:solidFill>
                <a:latin typeface="Source Sans Pro SemiBold"/>
                <a:ea typeface="Source Sans Pro SemiBold"/>
                <a:cs typeface="Source Sans Pro SemiBold"/>
                <a:sym typeface="Source Sans Pro SemiBold"/>
              </a:rPr>
              <a:t>Reinventing myself</a:t>
            </a:r>
            <a:endParaRPr sz="800">
              <a:solidFill>
                <a:srgbClr val="FFFFFF"/>
              </a:solidFill>
              <a:latin typeface="Source Sans Pro SemiBold"/>
              <a:ea typeface="Source Sans Pro SemiBold"/>
              <a:cs typeface="Source Sans Pro SemiBold"/>
              <a:sym typeface="Source Sans Pro SemiBold"/>
            </a:endParaRPr>
          </a:p>
        </p:txBody>
      </p:sp>
      <p:cxnSp>
        <p:nvCxnSpPr>
          <p:cNvPr id="190" name="Google Shape;190;p31"/>
          <p:cNvCxnSpPr/>
          <p:nvPr/>
        </p:nvCxnSpPr>
        <p:spPr>
          <a:xfrm>
            <a:off x="6196803" y="3050748"/>
            <a:ext cx="227700" cy="0"/>
          </a:xfrm>
          <a:prstGeom prst="straightConnector1">
            <a:avLst/>
          </a:prstGeom>
          <a:noFill/>
          <a:ln cap="flat" cmpd="sng" w="152400">
            <a:solidFill>
              <a:srgbClr val="D9D9D9"/>
            </a:solidFill>
            <a:prstDash val="solid"/>
            <a:round/>
            <a:headEnd len="med" w="med" type="none"/>
            <a:tailEnd len="med" w="med" type="none"/>
          </a:ln>
        </p:spPr>
      </p:cxnSp>
      <p:sp>
        <p:nvSpPr>
          <p:cNvPr id="191" name="Google Shape;191;p31"/>
          <p:cNvSpPr/>
          <p:nvPr/>
        </p:nvSpPr>
        <p:spPr>
          <a:xfrm rot="2700000">
            <a:off x="6373193" y="2996549"/>
            <a:ext cx="110309" cy="110309"/>
          </a:xfrm>
          <a:prstGeom prst="rect">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31"/>
          <p:cNvSpPr/>
          <p:nvPr/>
        </p:nvSpPr>
        <p:spPr>
          <a:xfrm>
            <a:off x="457200" y="4547977"/>
            <a:ext cx="1417800" cy="313500"/>
          </a:xfrm>
          <a:prstGeom prst="roundRect">
            <a:avLst>
              <a:gd fmla="val 16667" name="adj"/>
            </a:avLst>
          </a:prstGeom>
          <a:solidFill>
            <a:srgbClr val="0071BC"/>
          </a:solidFill>
          <a:ln cap="flat" cmpd="sng" w="19050">
            <a:solidFill>
              <a:srgbClr val="112E5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rPr lang="en" sz="800">
                <a:solidFill>
                  <a:srgbClr val="FFFFFF"/>
                </a:solidFill>
                <a:latin typeface="Source Sans Pro SemiBold"/>
                <a:ea typeface="Source Sans Pro SemiBold"/>
                <a:cs typeface="Source Sans Pro SemiBold"/>
                <a:sym typeface="Source Sans Pro SemiBold"/>
              </a:rPr>
              <a:t>Serving and separation</a:t>
            </a:r>
            <a:endParaRPr sz="800">
              <a:solidFill>
                <a:srgbClr val="FFFFFF"/>
              </a:solidFill>
              <a:latin typeface="Source Sans Pro SemiBold"/>
              <a:ea typeface="Source Sans Pro SemiBold"/>
              <a:cs typeface="Source Sans Pro SemiBold"/>
              <a:sym typeface="Source Sans Pro SemiBold"/>
            </a:endParaRPr>
          </a:p>
        </p:txBody>
      </p:sp>
      <p:sp>
        <p:nvSpPr>
          <p:cNvPr id="193" name="Google Shape;193;p31"/>
          <p:cNvSpPr/>
          <p:nvPr/>
        </p:nvSpPr>
        <p:spPr>
          <a:xfrm>
            <a:off x="2201270" y="4547975"/>
            <a:ext cx="1417800" cy="313500"/>
          </a:xfrm>
          <a:prstGeom prst="roundRect">
            <a:avLst>
              <a:gd fmla="val 16667" name="adj"/>
            </a:avLst>
          </a:prstGeom>
          <a:solidFill>
            <a:srgbClr val="00A6D2"/>
          </a:solidFill>
          <a:ln cap="flat" cmpd="sng" w="19050">
            <a:solidFill>
              <a:srgbClr val="046B99"/>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rPr lang="en" sz="800">
                <a:solidFill>
                  <a:srgbClr val="FFFFFF"/>
                </a:solidFill>
                <a:latin typeface="Source Sans Pro SemiBold"/>
                <a:ea typeface="Source Sans Pro SemiBold"/>
                <a:cs typeface="Source Sans Pro SemiBold"/>
                <a:sym typeface="Source Sans Pro SemiBold"/>
              </a:rPr>
              <a:t>Living civilian life</a:t>
            </a:r>
            <a:endParaRPr sz="800">
              <a:solidFill>
                <a:srgbClr val="FFFFFF"/>
              </a:solidFill>
              <a:latin typeface="Source Sans Pro SemiBold"/>
              <a:ea typeface="Source Sans Pro SemiBold"/>
              <a:cs typeface="Source Sans Pro SemiBold"/>
              <a:sym typeface="Source Sans Pro SemiBold"/>
            </a:endParaRPr>
          </a:p>
        </p:txBody>
      </p:sp>
      <p:sp>
        <p:nvSpPr>
          <p:cNvPr id="194" name="Google Shape;194;p31"/>
          <p:cNvSpPr/>
          <p:nvPr/>
        </p:nvSpPr>
        <p:spPr>
          <a:xfrm>
            <a:off x="3906618" y="4547977"/>
            <a:ext cx="1417800" cy="313500"/>
          </a:xfrm>
          <a:prstGeom prst="roundRect">
            <a:avLst>
              <a:gd fmla="val 16667" name="adj"/>
            </a:avLst>
          </a:prstGeom>
          <a:solidFill>
            <a:srgbClr val="E1F3F8"/>
          </a:solidFill>
          <a:ln cap="flat" cmpd="sng" w="19050">
            <a:solidFill>
              <a:srgbClr val="112E5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rPr lang="en" sz="800">
                <a:solidFill>
                  <a:srgbClr val="112E51"/>
                </a:solidFill>
                <a:latin typeface="Source Sans Pro SemiBold"/>
                <a:ea typeface="Source Sans Pro SemiBold"/>
                <a:cs typeface="Source Sans Pro SemiBold"/>
                <a:sym typeface="Source Sans Pro SemiBold"/>
              </a:rPr>
              <a:t>Retiring and aging</a:t>
            </a:r>
            <a:endParaRPr sz="800">
              <a:solidFill>
                <a:srgbClr val="112E51"/>
              </a:solidFill>
              <a:latin typeface="Source Sans Pro SemiBold"/>
              <a:ea typeface="Source Sans Pro SemiBold"/>
              <a:cs typeface="Source Sans Pro SemiBold"/>
              <a:sym typeface="Source Sans Pro SemiBold"/>
            </a:endParaRPr>
          </a:p>
        </p:txBody>
      </p:sp>
      <p:cxnSp>
        <p:nvCxnSpPr>
          <p:cNvPr id="195" name="Google Shape;195;p31"/>
          <p:cNvCxnSpPr>
            <a:endCxn id="167" idx="3"/>
          </p:cNvCxnSpPr>
          <p:nvPr/>
        </p:nvCxnSpPr>
        <p:spPr>
          <a:xfrm rot="5400000">
            <a:off x="3267366" y="2378048"/>
            <a:ext cx="1151100" cy="196200"/>
          </a:xfrm>
          <a:prstGeom prst="bentConnector2">
            <a:avLst/>
          </a:prstGeom>
          <a:noFill/>
          <a:ln cap="flat" cmpd="sng" w="38100">
            <a:solidFill>
              <a:schemeClr val="lt2"/>
            </a:solidFill>
            <a:prstDash val="solid"/>
            <a:round/>
            <a:headEnd len="med" w="med" type="none"/>
            <a:tailEnd len="med" w="med" type="none"/>
          </a:ln>
        </p:spPr>
      </p:cxnSp>
      <p:sp>
        <p:nvSpPr>
          <p:cNvPr id="196" name="Google Shape;196;p31"/>
          <p:cNvSpPr txBox="1"/>
          <p:nvPr/>
        </p:nvSpPr>
        <p:spPr>
          <a:xfrm>
            <a:off x="142375" y="1058325"/>
            <a:ext cx="3711300" cy="1431600"/>
          </a:xfrm>
          <a:prstGeom prst="rect">
            <a:avLst/>
          </a:prstGeom>
          <a:noFill/>
          <a:ln cap="flat" cmpd="sng" w="38100">
            <a:solidFill>
              <a:srgbClr val="666666"/>
            </a:solidFill>
            <a:prstDash val="solid"/>
            <a:round/>
            <a:headEnd len="sm" w="sm" type="none"/>
            <a:tailEnd len="sm" w="sm" type="none"/>
          </a:ln>
        </p:spPr>
        <p:txBody>
          <a:bodyPr anchorCtr="0" anchor="t" bIns="91425" lIns="91425" spcFirstLastPara="1" rIns="91425" wrap="square" tIns="91425">
            <a:spAutoFit/>
          </a:bodyPr>
          <a:lstStyle/>
          <a:p>
            <a:pPr indent="-304800" lvl="0" marL="457200" rtl="0" algn="l">
              <a:lnSpc>
                <a:spcPct val="115000"/>
              </a:lnSpc>
              <a:spcBef>
                <a:spcPts val="0"/>
              </a:spcBef>
              <a:spcAft>
                <a:spcPts val="0"/>
              </a:spcAft>
              <a:buSzPts val="1200"/>
              <a:buFont typeface="Source Sans Pro Light"/>
              <a:buChar char="●"/>
            </a:pPr>
            <a:r>
              <a:rPr lang="en" sz="1200">
                <a:latin typeface="Source Sans Pro Light"/>
                <a:ea typeface="Source Sans Pro Light"/>
                <a:cs typeface="Source Sans Pro Light"/>
                <a:sym typeface="Source Sans Pro Light"/>
              </a:rPr>
              <a:t>Starting up</a:t>
            </a:r>
            <a:endParaRPr sz="1200">
              <a:latin typeface="Source Sans Pro Light"/>
              <a:ea typeface="Source Sans Pro Light"/>
              <a:cs typeface="Source Sans Pro Light"/>
              <a:sym typeface="Source Sans Pro Light"/>
            </a:endParaRPr>
          </a:p>
          <a:p>
            <a:pPr indent="-304800" lvl="0" marL="457200" rtl="0" algn="l">
              <a:lnSpc>
                <a:spcPct val="115000"/>
              </a:lnSpc>
              <a:spcBef>
                <a:spcPts val="0"/>
              </a:spcBef>
              <a:spcAft>
                <a:spcPts val="0"/>
              </a:spcAft>
              <a:buSzPts val="1200"/>
              <a:buFont typeface="Source Sans Pro Light"/>
              <a:buChar char="●"/>
            </a:pPr>
            <a:r>
              <a:rPr lang="en" sz="1200">
                <a:latin typeface="Source Sans Pro Light"/>
                <a:ea typeface="Source Sans Pro Light"/>
                <a:cs typeface="Source Sans Pro Light"/>
                <a:sym typeface="Source Sans Pro Light"/>
              </a:rPr>
              <a:t>Taking care of myself</a:t>
            </a:r>
            <a:endParaRPr sz="1200">
              <a:latin typeface="Source Sans Pro Light"/>
              <a:ea typeface="Source Sans Pro Light"/>
              <a:cs typeface="Source Sans Pro Light"/>
              <a:sym typeface="Source Sans Pro Light"/>
            </a:endParaRPr>
          </a:p>
          <a:p>
            <a:pPr indent="-304800" lvl="0" marL="457200" rtl="0" algn="l">
              <a:lnSpc>
                <a:spcPct val="115000"/>
              </a:lnSpc>
              <a:spcBef>
                <a:spcPts val="0"/>
              </a:spcBef>
              <a:spcAft>
                <a:spcPts val="0"/>
              </a:spcAft>
              <a:buSzPts val="1200"/>
              <a:buFont typeface="Source Sans Pro Light"/>
              <a:buChar char="●"/>
            </a:pPr>
            <a:r>
              <a:rPr lang="en" sz="1200">
                <a:latin typeface="Source Sans Pro Light"/>
                <a:ea typeface="Source Sans Pro Light"/>
                <a:cs typeface="Source Sans Pro Light"/>
                <a:sym typeface="Source Sans Pro Light"/>
              </a:rPr>
              <a:t>Reinventing myself</a:t>
            </a:r>
            <a:endParaRPr sz="1200">
              <a:latin typeface="Source Sans Pro Light"/>
              <a:ea typeface="Source Sans Pro Light"/>
              <a:cs typeface="Source Sans Pro Light"/>
              <a:sym typeface="Source Sans Pro Light"/>
            </a:endParaRPr>
          </a:p>
          <a:p>
            <a:pPr indent="-304800" lvl="0" marL="457200" rtl="0" algn="l">
              <a:lnSpc>
                <a:spcPct val="115000"/>
              </a:lnSpc>
              <a:spcBef>
                <a:spcPts val="0"/>
              </a:spcBef>
              <a:spcAft>
                <a:spcPts val="0"/>
              </a:spcAft>
              <a:buSzPts val="1200"/>
              <a:buFont typeface="Source Sans Pro Light"/>
              <a:buChar char="●"/>
            </a:pPr>
            <a:r>
              <a:rPr lang="en" sz="1200">
                <a:latin typeface="Source Sans Pro Light"/>
                <a:ea typeface="Source Sans Pro Light"/>
                <a:cs typeface="Source Sans Pro Light"/>
                <a:sym typeface="Source Sans Pro Light"/>
              </a:rPr>
              <a:t>Putting </a:t>
            </a:r>
            <a:r>
              <a:rPr lang="en" sz="1200">
                <a:latin typeface="Source Sans Pro Light"/>
                <a:ea typeface="Source Sans Pro Light"/>
                <a:cs typeface="Source Sans Pro Light"/>
                <a:sym typeface="Source Sans Pro Light"/>
              </a:rPr>
              <a:t>down</a:t>
            </a:r>
            <a:r>
              <a:rPr lang="en" sz="1200">
                <a:latin typeface="Source Sans Pro Light"/>
                <a:ea typeface="Source Sans Pro Light"/>
                <a:cs typeface="Source Sans Pro Light"/>
                <a:sym typeface="Source Sans Pro Light"/>
              </a:rPr>
              <a:t> roots</a:t>
            </a:r>
            <a:endParaRPr sz="1200">
              <a:latin typeface="Source Sans Pro Light"/>
              <a:ea typeface="Source Sans Pro Light"/>
              <a:cs typeface="Source Sans Pro Light"/>
              <a:sym typeface="Source Sans Pro Light"/>
            </a:endParaRPr>
          </a:p>
          <a:p>
            <a:pPr indent="-304800" lvl="0" marL="457200" rtl="0" algn="l">
              <a:lnSpc>
                <a:spcPct val="115000"/>
              </a:lnSpc>
              <a:spcBef>
                <a:spcPts val="0"/>
              </a:spcBef>
              <a:spcAft>
                <a:spcPts val="0"/>
              </a:spcAft>
              <a:buSzPts val="1200"/>
              <a:buFont typeface="Source Sans Pro Light"/>
              <a:buChar char="●"/>
            </a:pPr>
            <a:r>
              <a:rPr lang="en" sz="1200">
                <a:latin typeface="Source Sans Pro Light"/>
                <a:ea typeface="Source Sans Pro Light"/>
                <a:cs typeface="Source Sans Pro Light"/>
                <a:sym typeface="Source Sans Pro Light"/>
              </a:rPr>
              <a:t>Aging</a:t>
            </a:r>
            <a:endParaRPr sz="1200">
              <a:latin typeface="Source Sans Pro Light"/>
              <a:ea typeface="Source Sans Pro Light"/>
              <a:cs typeface="Source Sans Pro Light"/>
              <a:sym typeface="Source Sans Pro Light"/>
            </a:endParaRPr>
          </a:p>
          <a:p>
            <a:pPr indent="-304800" lvl="0" marL="457200" rtl="0" algn="l">
              <a:lnSpc>
                <a:spcPct val="115000"/>
              </a:lnSpc>
              <a:spcBef>
                <a:spcPts val="0"/>
              </a:spcBef>
              <a:spcAft>
                <a:spcPts val="0"/>
              </a:spcAft>
              <a:buSzPts val="1200"/>
              <a:buFont typeface="Source Sans Pro Light"/>
              <a:buChar char="●"/>
            </a:pPr>
            <a:r>
              <a:rPr lang="en" sz="1200">
                <a:latin typeface="Source Sans Pro Light"/>
                <a:ea typeface="Source Sans Pro Light"/>
                <a:cs typeface="Source Sans Pro Light"/>
                <a:sym typeface="Source Sans Pro Light"/>
              </a:rPr>
              <a:t>Dying</a:t>
            </a:r>
            <a:endParaRPr sz="1200">
              <a:latin typeface="Source Sans Pro Light"/>
              <a:ea typeface="Source Sans Pro Light"/>
              <a:cs typeface="Source Sans Pro Light"/>
              <a:sym typeface="Source Sans Pro Light"/>
            </a:endParaRPr>
          </a:p>
        </p:txBody>
      </p:sp>
      <p:cxnSp>
        <p:nvCxnSpPr>
          <p:cNvPr id="197" name="Google Shape;197;p31"/>
          <p:cNvCxnSpPr>
            <a:endCxn id="188" idx="0"/>
          </p:cNvCxnSpPr>
          <p:nvPr/>
        </p:nvCxnSpPr>
        <p:spPr>
          <a:xfrm flipH="1" rot="-5400000">
            <a:off x="3351688" y="1818850"/>
            <a:ext cx="1578000" cy="574200"/>
          </a:xfrm>
          <a:prstGeom prst="bentConnector3">
            <a:avLst>
              <a:gd fmla="val 35532" name="adj1"/>
            </a:avLst>
          </a:prstGeom>
          <a:noFill/>
          <a:ln cap="flat" cmpd="sng" w="38100">
            <a:solidFill>
              <a:schemeClr val="lt2"/>
            </a:solidFill>
            <a:prstDash val="solid"/>
            <a:round/>
            <a:headEnd len="med" w="med" type="none"/>
            <a:tailEnd len="med" w="med" type="none"/>
          </a:ln>
        </p:spPr>
      </p:cxnSp>
      <p:cxnSp>
        <p:nvCxnSpPr>
          <p:cNvPr id="198" name="Google Shape;198;p31"/>
          <p:cNvCxnSpPr>
            <a:endCxn id="173" idx="0"/>
          </p:cNvCxnSpPr>
          <p:nvPr/>
        </p:nvCxnSpPr>
        <p:spPr>
          <a:xfrm>
            <a:off x="4370341" y="1879750"/>
            <a:ext cx="3192900" cy="1015200"/>
          </a:xfrm>
          <a:prstGeom prst="bentConnector2">
            <a:avLst/>
          </a:prstGeom>
          <a:noFill/>
          <a:ln cap="flat" cmpd="sng" w="38100">
            <a:solidFill>
              <a:schemeClr val="lt2"/>
            </a:solidFill>
            <a:prstDash val="solid"/>
            <a:round/>
            <a:headEnd len="med" w="med" type="none"/>
            <a:tailEnd len="med" w="med" type="none"/>
          </a:ln>
        </p:spPr>
      </p:cxnSp>
      <p:cxnSp>
        <p:nvCxnSpPr>
          <p:cNvPr id="199" name="Google Shape;199;p31"/>
          <p:cNvCxnSpPr/>
          <p:nvPr/>
        </p:nvCxnSpPr>
        <p:spPr>
          <a:xfrm>
            <a:off x="5849894" y="1881446"/>
            <a:ext cx="981600" cy="1014600"/>
          </a:xfrm>
          <a:prstGeom prst="bentConnector2">
            <a:avLst/>
          </a:prstGeom>
          <a:noFill/>
          <a:ln cap="flat" cmpd="sng" w="38100">
            <a:solidFill>
              <a:schemeClr val="lt2"/>
            </a:solidFill>
            <a:prstDash val="solid"/>
            <a:round/>
            <a:headEnd len="med" w="med" type="none"/>
            <a:tailEnd len="med" w="med"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2"/>
          <p:cNvSpPr txBox="1"/>
          <p:nvPr>
            <p:ph type="title"/>
          </p:nvPr>
        </p:nvSpPr>
        <p:spPr>
          <a:xfrm>
            <a:off x="457200" y="2208036"/>
            <a:ext cx="8229600" cy="727500"/>
          </a:xfrm>
          <a:prstGeom prst="rect">
            <a:avLst/>
          </a:prstGeom>
        </p:spPr>
        <p:txBody>
          <a:bodyPr anchorCtr="0" anchor="b" bIns="34275" lIns="34275" spcFirstLastPara="1" rIns="34275" wrap="square" tIns="34275">
            <a:noAutofit/>
          </a:bodyPr>
          <a:lstStyle/>
          <a:p>
            <a:pPr indent="0" lvl="0" marL="0" rtl="0" algn="l">
              <a:spcBef>
                <a:spcPts val="0"/>
              </a:spcBef>
              <a:spcAft>
                <a:spcPts val="0"/>
              </a:spcAft>
              <a:buNone/>
            </a:pPr>
            <a:r>
              <a:rPr lang="en"/>
              <a:t>What did we do?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08" name="Shape 208"/>
        <p:cNvGrpSpPr/>
        <p:nvPr/>
      </p:nvGrpSpPr>
      <p:grpSpPr>
        <a:xfrm>
          <a:off x="0" y="0"/>
          <a:ext cx="0" cy="0"/>
          <a:chOff x="0" y="0"/>
          <a:chExt cx="0" cy="0"/>
        </a:xfrm>
      </p:grpSpPr>
      <p:sp>
        <p:nvSpPr>
          <p:cNvPr id="209" name="Google Shape;209;p33"/>
          <p:cNvSpPr txBox="1"/>
          <p:nvPr>
            <p:ph type="title"/>
          </p:nvPr>
        </p:nvSpPr>
        <p:spPr>
          <a:xfrm>
            <a:off x="457194" y="228600"/>
            <a:ext cx="7543800" cy="629700"/>
          </a:xfrm>
          <a:prstGeom prst="rect">
            <a:avLst/>
          </a:prstGeom>
          <a:noFill/>
          <a:ln>
            <a:noFill/>
          </a:ln>
        </p:spPr>
        <p:txBody>
          <a:bodyPr anchorCtr="0" anchor="t" bIns="34275" lIns="34275" spcFirstLastPara="1" rIns="34275" wrap="square" tIns="34275">
            <a:noAutofit/>
          </a:bodyPr>
          <a:lstStyle/>
          <a:p>
            <a:pPr indent="0" lvl="0" marL="0" rtl="0" algn="l">
              <a:lnSpc>
                <a:spcPct val="100000"/>
              </a:lnSpc>
              <a:spcBef>
                <a:spcPts val="0"/>
              </a:spcBef>
              <a:spcAft>
                <a:spcPts val="0"/>
              </a:spcAft>
              <a:buClr>
                <a:schemeClr val="accent1"/>
              </a:buClr>
              <a:buSzPts val="2800"/>
              <a:buFont typeface="Bitter"/>
              <a:buNone/>
            </a:pPr>
            <a:r>
              <a:rPr b="1" lang="en" sz="2400"/>
              <a:t>OCTO-DE goal</a:t>
            </a:r>
            <a:r>
              <a:rPr b="1" lang="en" sz="2400"/>
              <a:t>s that this </a:t>
            </a:r>
            <a:r>
              <a:rPr b="1" lang="en" sz="2400"/>
              <a:t>research</a:t>
            </a:r>
            <a:r>
              <a:rPr b="1" lang="en" sz="2400"/>
              <a:t> supports</a:t>
            </a:r>
            <a:endParaRPr b="1" sz="2400"/>
          </a:p>
        </p:txBody>
      </p:sp>
      <p:sp>
        <p:nvSpPr>
          <p:cNvPr id="210" name="Google Shape;210;p33"/>
          <p:cNvSpPr txBox="1"/>
          <p:nvPr>
            <p:ph type="title"/>
          </p:nvPr>
        </p:nvSpPr>
        <p:spPr>
          <a:xfrm>
            <a:off x="457200" y="605326"/>
            <a:ext cx="8310000" cy="252900"/>
          </a:xfrm>
          <a:prstGeom prst="rect">
            <a:avLst/>
          </a:prstGeom>
          <a:noFill/>
          <a:ln>
            <a:noFill/>
          </a:ln>
        </p:spPr>
        <p:txBody>
          <a:bodyPr anchorCtr="0" anchor="t" bIns="34275" lIns="34275" spcFirstLastPara="1" rIns="34275" wrap="square" tIns="34275">
            <a:noAutofit/>
          </a:bodyPr>
          <a:lstStyle/>
          <a:p>
            <a:pPr indent="0" lvl="0" marL="0" rtl="0" algn="l">
              <a:spcBef>
                <a:spcPts val="0"/>
              </a:spcBef>
              <a:spcAft>
                <a:spcPts val="0"/>
              </a:spcAft>
              <a:buClr>
                <a:schemeClr val="dk1"/>
              </a:buClr>
              <a:buSzPts val="2800"/>
              <a:buFont typeface="Bitter"/>
              <a:buNone/>
            </a:pPr>
            <a:r>
              <a:rPr lang="en" sz="1200">
                <a:solidFill>
                  <a:schemeClr val="dk1"/>
                </a:solidFill>
                <a:latin typeface="Source Sans Pro Light"/>
                <a:ea typeface="Source Sans Pro Light"/>
                <a:cs typeface="Source Sans Pro Light"/>
                <a:sym typeface="Source Sans Pro Light"/>
              </a:rPr>
              <a:t>Review Page Round 2 Usability Findings  | August 2022</a:t>
            </a:r>
            <a:endParaRPr sz="1200">
              <a:solidFill>
                <a:schemeClr val="dk1"/>
              </a:solidFill>
              <a:latin typeface="Source Sans Pro Light"/>
              <a:ea typeface="Source Sans Pro Light"/>
              <a:cs typeface="Source Sans Pro Light"/>
              <a:sym typeface="Source Sans Pro Light"/>
            </a:endParaRPr>
          </a:p>
          <a:p>
            <a:pPr indent="0" lvl="0" marL="0" rtl="0" algn="l">
              <a:spcBef>
                <a:spcPts val="0"/>
              </a:spcBef>
              <a:spcAft>
                <a:spcPts val="0"/>
              </a:spcAft>
              <a:buClr>
                <a:schemeClr val="dk1"/>
              </a:buClr>
              <a:buSzPts val="2800"/>
              <a:buFont typeface="Bitter"/>
              <a:buNone/>
            </a:pPr>
            <a:r>
              <a:t/>
            </a:r>
            <a:endParaRPr sz="1200">
              <a:solidFill>
                <a:schemeClr val="dk1"/>
              </a:solidFill>
              <a:latin typeface="Source Sans Pro Light"/>
              <a:ea typeface="Source Sans Pro Light"/>
              <a:cs typeface="Source Sans Pro Light"/>
              <a:sym typeface="Source Sans Pro Light"/>
            </a:endParaRPr>
          </a:p>
          <a:p>
            <a:pPr indent="0" lvl="0" marL="0" rtl="0" algn="l">
              <a:spcBef>
                <a:spcPts val="0"/>
              </a:spcBef>
              <a:spcAft>
                <a:spcPts val="0"/>
              </a:spcAft>
              <a:buNone/>
            </a:pPr>
            <a:r>
              <a:t/>
            </a:r>
            <a:endParaRPr sz="1200">
              <a:solidFill>
                <a:schemeClr val="dk1"/>
              </a:solidFill>
              <a:latin typeface="Source Sans Pro Light"/>
              <a:ea typeface="Source Sans Pro Light"/>
              <a:cs typeface="Source Sans Pro Light"/>
              <a:sym typeface="Source Sans Pro Light"/>
            </a:endParaRPr>
          </a:p>
          <a:p>
            <a:pPr indent="0" lvl="0" marL="0" rtl="0" algn="l">
              <a:spcBef>
                <a:spcPts val="0"/>
              </a:spcBef>
              <a:spcAft>
                <a:spcPts val="0"/>
              </a:spcAft>
              <a:buClr>
                <a:schemeClr val="dk1"/>
              </a:buClr>
              <a:buSzPts val="2800"/>
              <a:buFont typeface="Bitter"/>
              <a:buNone/>
            </a:pPr>
            <a:r>
              <a:t/>
            </a:r>
            <a:endParaRPr sz="1200">
              <a:solidFill>
                <a:schemeClr val="dk1"/>
              </a:solidFill>
              <a:latin typeface="Source Sans Pro Light"/>
              <a:ea typeface="Source Sans Pro Light"/>
              <a:cs typeface="Source Sans Pro Light"/>
              <a:sym typeface="Source Sans Pro Light"/>
            </a:endParaRPr>
          </a:p>
          <a:p>
            <a:pPr indent="0" lvl="0" marL="0" rtl="0" algn="l">
              <a:spcBef>
                <a:spcPts val="0"/>
              </a:spcBef>
              <a:spcAft>
                <a:spcPts val="0"/>
              </a:spcAft>
              <a:buClr>
                <a:schemeClr val="dk1"/>
              </a:buClr>
              <a:buSzPts val="2800"/>
              <a:buFont typeface="Bitter"/>
              <a:buNone/>
            </a:pPr>
            <a:r>
              <a:t/>
            </a:r>
            <a:endParaRPr sz="1200">
              <a:solidFill>
                <a:schemeClr val="dk1"/>
              </a:solidFill>
              <a:latin typeface="Source Sans Pro Light"/>
              <a:ea typeface="Source Sans Pro Light"/>
              <a:cs typeface="Source Sans Pro Light"/>
              <a:sym typeface="Source Sans Pro Light"/>
            </a:endParaRPr>
          </a:p>
        </p:txBody>
      </p:sp>
      <p:sp>
        <p:nvSpPr>
          <p:cNvPr id="211" name="Google Shape;211;p33"/>
          <p:cNvSpPr/>
          <p:nvPr/>
        </p:nvSpPr>
        <p:spPr>
          <a:xfrm>
            <a:off x="457200" y="1001276"/>
            <a:ext cx="949200" cy="1199100"/>
          </a:xfrm>
          <a:prstGeom prst="roundRect">
            <a:avLst>
              <a:gd fmla="val 16667" name="adj"/>
            </a:avLst>
          </a:prstGeom>
          <a:solidFill>
            <a:schemeClr val="dk1"/>
          </a:solidFill>
          <a:ln cap="flat" cmpd="sng" w="19050">
            <a:solidFill>
              <a:schemeClr val="lt1"/>
            </a:solidFill>
            <a:prstDash val="solid"/>
            <a:round/>
            <a:headEnd len="sm" w="sm" type="none"/>
            <a:tailEnd len="sm" w="sm" type="none"/>
          </a:ln>
        </p:spPr>
        <p:txBody>
          <a:bodyPr anchorCtr="0" anchor="t" bIns="68575" lIns="68575" spcFirstLastPara="1" rIns="68575" wrap="square" tIns="68575">
            <a:noAutofit/>
          </a:bodyPr>
          <a:lstStyle/>
          <a:p>
            <a:pPr indent="0" lvl="0" marL="0" rtl="0" algn="l">
              <a:spcBef>
                <a:spcPts val="0"/>
              </a:spcBef>
              <a:spcAft>
                <a:spcPts val="0"/>
              </a:spcAft>
              <a:buNone/>
            </a:pPr>
            <a:r>
              <a:rPr lang="en" sz="800">
                <a:solidFill>
                  <a:srgbClr val="FFFFFF"/>
                </a:solidFill>
                <a:latin typeface="Source Sans Pro SemiBold"/>
                <a:ea typeface="Source Sans Pro SemiBold"/>
                <a:cs typeface="Source Sans Pro SemiBold"/>
                <a:sym typeface="Source Sans Pro SemiBold"/>
              </a:rPr>
              <a:t>Veterans and their families can apply for all benefits online</a:t>
            </a:r>
            <a:endParaRPr sz="800">
              <a:solidFill>
                <a:srgbClr val="FFFFFF"/>
              </a:solidFill>
              <a:latin typeface="Source Sans Pro SemiBold"/>
              <a:ea typeface="Source Sans Pro SemiBold"/>
              <a:cs typeface="Source Sans Pro SemiBold"/>
              <a:sym typeface="Source Sans Pro SemiBold"/>
            </a:endParaRPr>
          </a:p>
        </p:txBody>
      </p:sp>
      <p:sp>
        <p:nvSpPr>
          <p:cNvPr id="212" name="Google Shape;212;p33"/>
          <p:cNvSpPr/>
          <p:nvPr/>
        </p:nvSpPr>
        <p:spPr>
          <a:xfrm>
            <a:off x="2560200" y="3650375"/>
            <a:ext cx="949200" cy="1067100"/>
          </a:xfrm>
          <a:prstGeom prst="roundRect">
            <a:avLst>
              <a:gd fmla="val 16667" name="adj"/>
            </a:avLst>
          </a:prstGeom>
          <a:solidFill>
            <a:schemeClr val="dk1"/>
          </a:solidFill>
          <a:ln cap="flat" cmpd="sng" w="19050">
            <a:solidFill>
              <a:schemeClr val="lt1"/>
            </a:solidFill>
            <a:prstDash val="solid"/>
            <a:round/>
            <a:headEnd len="sm" w="sm" type="none"/>
            <a:tailEnd len="sm" w="sm" type="none"/>
          </a:ln>
        </p:spPr>
        <p:txBody>
          <a:bodyPr anchorCtr="0" anchor="t" bIns="68575" lIns="68575" spcFirstLastPara="1" rIns="68575" wrap="square" tIns="68575">
            <a:noAutofit/>
          </a:bodyPr>
          <a:lstStyle/>
          <a:p>
            <a:pPr indent="0" lvl="0" marL="0" rtl="0" algn="l">
              <a:spcBef>
                <a:spcPts val="0"/>
              </a:spcBef>
              <a:spcAft>
                <a:spcPts val="0"/>
              </a:spcAft>
              <a:buNone/>
            </a:pPr>
            <a:r>
              <a:rPr lang="en" sz="800">
                <a:solidFill>
                  <a:srgbClr val="FFFFFF"/>
                </a:solidFill>
                <a:latin typeface="Source Sans Pro SemiBold"/>
                <a:ea typeface="Source Sans Pro SemiBold"/>
                <a:cs typeface="Source Sans Pro SemiBold"/>
                <a:sym typeface="Source Sans Pro SemiBold"/>
              </a:rPr>
              <a:t>Time to successful complete and submit online transactions</a:t>
            </a:r>
            <a:endParaRPr sz="800">
              <a:solidFill>
                <a:srgbClr val="FFFFFF"/>
              </a:solidFill>
              <a:latin typeface="Source Sans Pro SemiBold"/>
              <a:ea typeface="Source Sans Pro SemiBold"/>
              <a:cs typeface="Source Sans Pro SemiBold"/>
              <a:sym typeface="Source Sans Pro SemiBold"/>
            </a:endParaRPr>
          </a:p>
        </p:txBody>
      </p:sp>
      <p:sp>
        <p:nvSpPr>
          <p:cNvPr id="213" name="Google Shape;213;p33"/>
          <p:cNvSpPr/>
          <p:nvPr/>
        </p:nvSpPr>
        <p:spPr>
          <a:xfrm>
            <a:off x="1508675" y="2391825"/>
            <a:ext cx="949200" cy="1067100"/>
          </a:xfrm>
          <a:prstGeom prst="roundRect">
            <a:avLst>
              <a:gd fmla="val 16667" name="adj"/>
            </a:avLst>
          </a:prstGeom>
          <a:solidFill>
            <a:schemeClr val="dk1"/>
          </a:solidFill>
          <a:ln cap="flat" cmpd="sng" w="19050">
            <a:solidFill>
              <a:schemeClr val="lt1"/>
            </a:solidFill>
            <a:prstDash val="solid"/>
            <a:round/>
            <a:headEnd len="sm" w="sm" type="none"/>
            <a:tailEnd len="sm" w="sm" type="none"/>
          </a:ln>
        </p:spPr>
        <p:txBody>
          <a:bodyPr anchorCtr="0" anchor="t" bIns="68575" lIns="68575" spcFirstLastPara="1" rIns="68575" wrap="square" tIns="68575">
            <a:noAutofit/>
          </a:bodyPr>
          <a:lstStyle/>
          <a:p>
            <a:pPr indent="0" lvl="0" marL="0" rtl="0" algn="l">
              <a:spcBef>
                <a:spcPts val="0"/>
              </a:spcBef>
              <a:spcAft>
                <a:spcPts val="0"/>
              </a:spcAft>
              <a:buNone/>
            </a:pPr>
            <a:r>
              <a:rPr lang="en" sz="800">
                <a:solidFill>
                  <a:srgbClr val="FFFFFF"/>
                </a:solidFill>
                <a:latin typeface="Source Sans Pro SemiBold"/>
                <a:ea typeface="Source Sans Pro SemiBold"/>
                <a:cs typeface="Source Sans Pro SemiBold"/>
                <a:sym typeface="Source Sans Pro SemiBold"/>
              </a:rPr>
              <a:t>Completion rate of online transactions</a:t>
            </a:r>
            <a:endParaRPr sz="800">
              <a:solidFill>
                <a:srgbClr val="FFFFFF"/>
              </a:solidFill>
              <a:latin typeface="Source Sans Pro SemiBold"/>
              <a:ea typeface="Source Sans Pro SemiBold"/>
              <a:cs typeface="Source Sans Pro SemiBold"/>
              <a:sym typeface="Source Sans Pro SemiBold"/>
            </a:endParaRPr>
          </a:p>
        </p:txBody>
      </p:sp>
      <p:pic>
        <p:nvPicPr>
          <p:cNvPr id="214" name="Google Shape;214;p33"/>
          <p:cNvPicPr preferRelativeResize="0"/>
          <p:nvPr/>
        </p:nvPicPr>
        <p:blipFill>
          <a:blip r:embed="rId3">
            <a:alphaModFix/>
          </a:blip>
          <a:stretch>
            <a:fillRect/>
          </a:stretch>
        </p:blipFill>
        <p:spPr>
          <a:xfrm>
            <a:off x="6767312" y="4461098"/>
            <a:ext cx="1919475" cy="487261"/>
          </a:xfrm>
          <a:prstGeom prst="rect">
            <a:avLst/>
          </a:prstGeom>
          <a:noFill/>
          <a:ln>
            <a:noFill/>
          </a:ln>
        </p:spPr>
      </p:pic>
      <p:sp>
        <p:nvSpPr>
          <p:cNvPr id="215" name="Google Shape;215;p33"/>
          <p:cNvSpPr txBox="1"/>
          <p:nvPr/>
        </p:nvSpPr>
        <p:spPr>
          <a:xfrm>
            <a:off x="-3390900" y="4948350"/>
            <a:ext cx="30000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16" name="Google Shape;216;p33"/>
          <p:cNvSpPr/>
          <p:nvPr/>
        </p:nvSpPr>
        <p:spPr>
          <a:xfrm>
            <a:off x="1508750" y="1001276"/>
            <a:ext cx="949200" cy="1199100"/>
          </a:xfrm>
          <a:prstGeom prst="roundRect">
            <a:avLst>
              <a:gd fmla="val 16667" name="adj"/>
            </a:avLst>
          </a:prstGeom>
          <a:solidFill>
            <a:schemeClr val="dk1"/>
          </a:solidFill>
          <a:ln cap="flat" cmpd="sng" w="19050">
            <a:solidFill>
              <a:schemeClr val="lt1"/>
            </a:solidFill>
            <a:prstDash val="solid"/>
            <a:round/>
            <a:headEnd len="sm" w="sm" type="none"/>
            <a:tailEnd len="sm" w="sm" type="none"/>
          </a:ln>
        </p:spPr>
        <p:txBody>
          <a:bodyPr anchorCtr="0" anchor="t" bIns="68575" lIns="68575" spcFirstLastPara="1" rIns="68575" wrap="square" tIns="68575">
            <a:noAutofit/>
          </a:bodyPr>
          <a:lstStyle/>
          <a:p>
            <a:pPr indent="0" lvl="0" marL="0" rtl="0" algn="l">
              <a:spcBef>
                <a:spcPts val="0"/>
              </a:spcBef>
              <a:spcAft>
                <a:spcPts val="0"/>
              </a:spcAft>
              <a:buNone/>
            </a:pPr>
            <a:r>
              <a:rPr lang="en" sz="800">
                <a:solidFill>
                  <a:srgbClr val="FFFFFF"/>
                </a:solidFill>
                <a:latin typeface="Source Sans Pro SemiBold"/>
                <a:ea typeface="Source Sans Pro SemiBold"/>
                <a:cs typeface="Source Sans Pro SemiBold"/>
                <a:sym typeface="Source Sans Pro SemiBold"/>
              </a:rPr>
              <a:t>Veterans and their families can find a single, authoritative source of information</a:t>
            </a:r>
            <a:endParaRPr sz="800">
              <a:solidFill>
                <a:srgbClr val="FFFFFF"/>
              </a:solidFill>
              <a:latin typeface="Source Sans Pro SemiBold"/>
              <a:ea typeface="Source Sans Pro SemiBold"/>
              <a:cs typeface="Source Sans Pro SemiBold"/>
              <a:sym typeface="Source Sans Pro SemiBold"/>
            </a:endParaRPr>
          </a:p>
        </p:txBody>
      </p:sp>
      <p:sp>
        <p:nvSpPr>
          <p:cNvPr id="217" name="Google Shape;217;p33"/>
          <p:cNvSpPr/>
          <p:nvPr/>
        </p:nvSpPr>
        <p:spPr>
          <a:xfrm>
            <a:off x="2560300" y="1001276"/>
            <a:ext cx="949200" cy="1199100"/>
          </a:xfrm>
          <a:prstGeom prst="roundRect">
            <a:avLst>
              <a:gd fmla="val 16667" name="adj"/>
            </a:avLst>
          </a:prstGeom>
          <a:solidFill>
            <a:srgbClr val="CCCCCC"/>
          </a:solidFill>
          <a:ln cap="flat" cmpd="sng" w="19050">
            <a:solidFill>
              <a:srgbClr val="999999"/>
            </a:solidFill>
            <a:prstDash val="solid"/>
            <a:round/>
            <a:headEnd len="sm" w="sm" type="none"/>
            <a:tailEnd len="sm" w="sm" type="none"/>
          </a:ln>
        </p:spPr>
        <p:txBody>
          <a:bodyPr anchorCtr="0" anchor="t" bIns="68575" lIns="68575" spcFirstLastPara="1" rIns="68575" wrap="square" tIns="68575">
            <a:noAutofit/>
          </a:bodyPr>
          <a:lstStyle/>
          <a:p>
            <a:pPr indent="0" lvl="0" marL="0" rtl="0" algn="l">
              <a:spcBef>
                <a:spcPts val="0"/>
              </a:spcBef>
              <a:spcAft>
                <a:spcPts val="0"/>
              </a:spcAft>
              <a:buNone/>
            </a:pPr>
            <a:r>
              <a:rPr lang="en" sz="800">
                <a:solidFill>
                  <a:srgbClr val="666666"/>
                </a:solidFill>
                <a:latin typeface="Source Sans Pro SemiBold"/>
                <a:ea typeface="Source Sans Pro SemiBold"/>
                <a:cs typeface="Source Sans Pro SemiBold"/>
                <a:sym typeface="Source Sans Pro SemiBold"/>
              </a:rPr>
              <a:t>Veterans and their families trust the security, accuracy, and relevancy of VA.gov</a:t>
            </a:r>
            <a:endParaRPr sz="800">
              <a:solidFill>
                <a:srgbClr val="666666"/>
              </a:solidFill>
              <a:latin typeface="Source Sans Pro SemiBold"/>
              <a:ea typeface="Source Sans Pro SemiBold"/>
              <a:cs typeface="Source Sans Pro SemiBold"/>
              <a:sym typeface="Source Sans Pro SemiBold"/>
            </a:endParaRPr>
          </a:p>
        </p:txBody>
      </p:sp>
      <p:sp>
        <p:nvSpPr>
          <p:cNvPr id="218" name="Google Shape;218;p33"/>
          <p:cNvSpPr/>
          <p:nvPr/>
        </p:nvSpPr>
        <p:spPr>
          <a:xfrm>
            <a:off x="3611875" y="1001276"/>
            <a:ext cx="949200" cy="1199100"/>
          </a:xfrm>
          <a:prstGeom prst="roundRect">
            <a:avLst>
              <a:gd fmla="val 16667" name="adj"/>
            </a:avLst>
          </a:prstGeom>
          <a:solidFill>
            <a:srgbClr val="CCCCCC"/>
          </a:solidFill>
          <a:ln cap="flat" cmpd="sng" w="19050">
            <a:solidFill>
              <a:srgbClr val="999999"/>
            </a:solidFill>
            <a:prstDash val="solid"/>
            <a:round/>
            <a:headEnd len="sm" w="sm" type="none"/>
            <a:tailEnd len="sm" w="sm" type="none"/>
          </a:ln>
        </p:spPr>
        <p:txBody>
          <a:bodyPr anchorCtr="0" anchor="t" bIns="68575" lIns="68575" spcFirstLastPara="1" rIns="68575" wrap="square" tIns="68575">
            <a:noAutofit/>
          </a:bodyPr>
          <a:lstStyle/>
          <a:p>
            <a:pPr indent="0" lvl="0" marL="0" rtl="0" algn="l">
              <a:spcBef>
                <a:spcPts val="0"/>
              </a:spcBef>
              <a:spcAft>
                <a:spcPts val="0"/>
              </a:spcAft>
              <a:buNone/>
            </a:pPr>
            <a:r>
              <a:rPr lang="en" sz="800">
                <a:solidFill>
                  <a:srgbClr val="666666"/>
                </a:solidFill>
                <a:latin typeface="Source Sans Pro SemiBold"/>
                <a:ea typeface="Source Sans Pro SemiBold"/>
                <a:cs typeface="Source Sans Pro SemiBold"/>
                <a:sym typeface="Source Sans Pro SemiBold"/>
              </a:rPr>
              <a:t>Veterans can manage their health services online</a:t>
            </a:r>
            <a:endParaRPr sz="800">
              <a:solidFill>
                <a:srgbClr val="666666"/>
              </a:solidFill>
              <a:latin typeface="Source Sans Pro SemiBold"/>
              <a:ea typeface="Source Sans Pro SemiBold"/>
              <a:cs typeface="Source Sans Pro SemiBold"/>
              <a:sym typeface="Source Sans Pro SemiBold"/>
            </a:endParaRPr>
          </a:p>
        </p:txBody>
      </p:sp>
      <p:sp>
        <p:nvSpPr>
          <p:cNvPr id="219" name="Google Shape;219;p33"/>
          <p:cNvSpPr/>
          <p:nvPr/>
        </p:nvSpPr>
        <p:spPr>
          <a:xfrm>
            <a:off x="4663425" y="1001276"/>
            <a:ext cx="949200" cy="1199100"/>
          </a:xfrm>
          <a:prstGeom prst="roundRect">
            <a:avLst>
              <a:gd fmla="val 16667" name="adj"/>
            </a:avLst>
          </a:prstGeom>
          <a:solidFill>
            <a:srgbClr val="CCCCCC"/>
          </a:solidFill>
          <a:ln cap="flat" cmpd="sng" w="19050">
            <a:solidFill>
              <a:srgbClr val="999999"/>
            </a:solidFill>
            <a:prstDash val="solid"/>
            <a:round/>
            <a:headEnd len="sm" w="sm" type="none"/>
            <a:tailEnd len="sm" w="sm" type="none"/>
          </a:ln>
        </p:spPr>
        <p:txBody>
          <a:bodyPr anchorCtr="0" anchor="t" bIns="68575" lIns="68575" spcFirstLastPara="1" rIns="68575" wrap="square" tIns="68575">
            <a:noAutofit/>
          </a:bodyPr>
          <a:lstStyle/>
          <a:p>
            <a:pPr indent="0" lvl="0" marL="0" rtl="0" algn="l">
              <a:spcBef>
                <a:spcPts val="0"/>
              </a:spcBef>
              <a:spcAft>
                <a:spcPts val="0"/>
              </a:spcAft>
              <a:buNone/>
            </a:pPr>
            <a:r>
              <a:rPr lang="en" sz="800">
                <a:solidFill>
                  <a:srgbClr val="666666"/>
                </a:solidFill>
                <a:latin typeface="Source Sans Pro SemiBold"/>
                <a:ea typeface="Source Sans Pro SemiBold"/>
                <a:cs typeface="Source Sans Pro SemiBold"/>
                <a:sym typeface="Source Sans Pro SemiBold"/>
              </a:rPr>
              <a:t>VFS teams can build and deploy high-quality products for Veterans on the Platform </a:t>
            </a:r>
            <a:endParaRPr sz="800">
              <a:solidFill>
                <a:srgbClr val="666666"/>
              </a:solidFill>
              <a:latin typeface="Source Sans Pro SemiBold"/>
              <a:ea typeface="Source Sans Pro SemiBold"/>
              <a:cs typeface="Source Sans Pro SemiBold"/>
              <a:sym typeface="Source Sans Pro SemiBold"/>
            </a:endParaRPr>
          </a:p>
        </p:txBody>
      </p:sp>
      <p:sp>
        <p:nvSpPr>
          <p:cNvPr id="220" name="Google Shape;220;p33"/>
          <p:cNvSpPr/>
          <p:nvPr/>
        </p:nvSpPr>
        <p:spPr>
          <a:xfrm>
            <a:off x="5714975" y="1001276"/>
            <a:ext cx="949200" cy="1199100"/>
          </a:xfrm>
          <a:prstGeom prst="roundRect">
            <a:avLst>
              <a:gd fmla="val 16667" name="adj"/>
            </a:avLst>
          </a:prstGeom>
          <a:solidFill>
            <a:srgbClr val="CCCCCC"/>
          </a:solidFill>
          <a:ln cap="flat" cmpd="sng" w="19050">
            <a:solidFill>
              <a:srgbClr val="999999"/>
            </a:solidFill>
            <a:prstDash val="solid"/>
            <a:round/>
            <a:headEnd len="sm" w="sm" type="none"/>
            <a:tailEnd len="sm" w="sm" type="none"/>
          </a:ln>
        </p:spPr>
        <p:txBody>
          <a:bodyPr anchorCtr="0" anchor="t" bIns="68575" lIns="68575" spcFirstLastPara="1" rIns="68575" wrap="square" tIns="68575">
            <a:noAutofit/>
          </a:bodyPr>
          <a:lstStyle/>
          <a:p>
            <a:pPr indent="0" lvl="0" marL="0" rtl="0" algn="l">
              <a:spcBef>
                <a:spcPts val="0"/>
              </a:spcBef>
              <a:spcAft>
                <a:spcPts val="0"/>
              </a:spcAft>
              <a:buNone/>
            </a:pPr>
            <a:r>
              <a:rPr lang="en" sz="800">
                <a:solidFill>
                  <a:srgbClr val="666666"/>
                </a:solidFill>
                <a:latin typeface="Source Sans Pro SemiBold"/>
                <a:ea typeface="Source Sans Pro SemiBold"/>
                <a:cs typeface="Source Sans Pro SemiBold"/>
                <a:sym typeface="Source Sans Pro SemiBold"/>
              </a:rPr>
              <a:t>Logged-in users </a:t>
            </a:r>
            <a:r>
              <a:rPr lang="en" sz="800">
                <a:solidFill>
                  <a:srgbClr val="666666"/>
                </a:solidFill>
                <a:latin typeface="Source Sans Pro SemiBold"/>
                <a:ea typeface="Source Sans Pro SemiBold"/>
                <a:cs typeface="Source Sans Pro SemiBold"/>
                <a:sym typeface="Source Sans Pro SemiBold"/>
              </a:rPr>
              <a:t>have</a:t>
            </a:r>
            <a:r>
              <a:rPr lang="en" sz="800">
                <a:solidFill>
                  <a:srgbClr val="666666"/>
                </a:solidFill>
                <a:latin typeface="Source Sans Pro SemiBold"/>
                <a:ea typeface="Source Sans Pro SemiBold"/>
                <a:cs typeface="Source Sans Pro SemiBold"/>
                <a:sym typeface="Source Sans Pro SemiBold"/>
              </a:rPr>
              <a:t> a personalized experience, with relevant and time-saving features</a:t>
            </a:r>
            <a:endParaRPr sz="800">
              <a:solidFill>
                <a:srgbClr val="666666"/>
              </a:solidFill>
              <a:latin typeface="Source Sans Pro SemiBold"/>
              <a:ea typeface="Source Sans Pro SemiBold"/>
              <a:cs typeface="Source Sans Pro SemiBold"/>
              <a:sym typeface="Source Sans Pro SemiBold"/>
            </a:endParaRPr>
          </a:p>
        </p:txBody>
      </p:sp>
      <p:sp>
        <p:nvSpPr>
          <p:cNvPr id="221" name="Google Shape;221;p33"/>
          <p:cNvSpPr/>
          <p:nvPr/>
        </p:nvSpPr>
        <p:spPr>
          <a:xfrm>
            <a:off x="6766525" y="1001276"/>
            <a:ext cx="949200" cy="1199100"/>
          </a:xfrm>
          <a:prstGeom prst="roundRect">
            <a:avLst>
              <a:gd fmla="val 16667" name="adj"/>
            </a:avLst>
          </a:prstGeom>
          <a:solidFill>
            <a:srgbClr val="CCCCCC"/>
          </a:solidFill>
          <a:ln cap="flat" cmpd="sng" w="19050">
            <a:solidFill>
              <a:srgbClr val="999999"/>
            </a:solidFill>
            <a:prstDash val="solid"/>
            <a:round/>
            <a:headEnd len="sm" w="sm" type="none"/>
            <a:tailEnd len="sm" w="sm" type="none"/>
          </a:ln>
        </p:spPr>
        <p:txBody>
          <a:bodyPr anchorCtr="0" anchor="t" bIns="68575" lIns="68575" spcFirstLastPara="1" rIns="68575" wrap="square" tIns="68575">
            <a:noAutofit/>
          </a:bodyPr>
          <a:lstStyle/>
          <a:p>
            <a:pPr indent="0" lvl="0" marL="0" rtl="0" algn="l">
              <a:spcBef>
                <a:spcPts val="0"/>
              </a:spcBef>
              <a:spcAft>
                <a:spcPts val="0"/>
              </a:spcAft>
              <a:buNone/>
            </a:pPr>
            <a:r>
              <a:rPr lang="en" sz="800">
                <a:solidFill>
                  <a:srgbClr val="666666"/>
                </a:solidFill>
                <a:latin typeface="Source Sans Pro SemiBold"/>
                <a:ea typeface="Source Sans Pro SemiBold"/>
                <a:cs typeface="Source Sans Pro SemiBold"/>
                <a:sym typeface="Source Sans Pro SemiBold"/>
              </a:rPr>
              <a:t>Logged-in users can update their personal information easily and instantly</a:t>
            </a:r>
            <a:endParaRPr sz="800">
              <a:solidFill>
                <a:srgbClr val="666666"/>
              </a:solidFill>
              <a:latin typeface="Source Sans Pro SemiBold"/>
              <a:ea typeface="Source Sans Pro SemiBold"/>
              <a:cs typeface="Source Sans Pro SemiBold"/>
              <a:sym typeface="Source Sans Pro SemiBold"/>
            </a:endParaRPr>
          </a:p>
        </p:txBody>
      </p:sp>
      <p:sp>
        <p:nvSpPr>
          <p:cNvPr id="222" name="Google Shape;222;p33"/>
          <p:cNvSpPr/>
          <p:nvPr/>
        </p:nvSpPr>
        <p:spPr>
          <a:xfrm>
            <a:off x="3611800" y="3650375"/>
            <a:ext cx="949200" cy="1067100"/>
          </a:xfrm>
          <a:prstGeom prst="roundRect">
            <a:avLst>
              <a:gd fmla="val 16667" name="adj"/>
            </a:avLst>
          </a:prstGeom>
          <a:solidFill>
            <a:srgbClr val="CCCCCC"/>
          </a:solidFill>
          <a:ln cap="flat" cmpd="sng" w="19050">
            <a:solidFill>
              <a:srgbClr val="999999"/>
            </a:solidFill>
            <a:prstDash val="solid"/>
            <a:round/>
            <a:headEnd len="sm" w="sm" type="none"/>
            <a:tailEnd len="sm" w="sm" type="none"/>
          </a:ln>
        </p:spPr>
        <p:txBody>
          <a:bodyPr anchorCtr="0" anchor="t" bIns="68575" lIns="68575" spcFirstLastPara="1" rIns="68575" wrap="square" tIns="68575">
            <a:noAutofit/>
          </a:bodyPr>
          <a:lstStyle/>
          <a:p>
            <a:pPr indent="0" lvl="0" marL="0" rtl="0" algn="l">
              <a:spcBef>
                <a:spcPts val="0"/>
              </a:spcBef>
              <a:spcAft>
                <a:spcPts val="0"/>
              </a:spcAft>
              <a:buNone/>
            </a:pPr>
            <a:r>
              <a:rPr lang="en" sz="800">
                <a:solidFill>
                  <a:srgbClr val="666666"/>
                </a:solidFill>
                <a:latin typeface="Source Sans Pro SemiBold"/>
                <a:ea typeface="Source Sans Pro SemiBold"/>
                <a:cs typeface="Source Sans Pro SemiBold"/>
                <a:sym typeface="Source Sans Pro SemiBold"/>
              </a:rPr>
              <a:t>Time to process online applications (vs. paper)</a:t>
            </a:r>
            <a:endParaRPr sz="800">
              <a:solidFill>
                <a:srgbClr val="666666"/>
              </a:solidFill>
              <a:latin typeface="Source Sans Pro SemiBold"/>
              <a:ea typeface="Source Sans Pro SemiBold"/>
              <a:cs typeface="Source Sans Pro SemiBold"/>
              <a:sym typeface="Source Sans Pro SemiBold"/>
            </a:endParaRPr>
          </a:p>
        </p:txBody>
      </p:sp>
      <p:sp>
        <p:nvSpPr>
          <p:cNvPr id="223" name="Google Shape;223;p33"/>
          <p:cNvSpPr/>
          <p:nvPr/>
        </p:nvSpPr>
        <p:spPr>
          <a:xfrm>
            <a:off x="2560245" y="2391825"/>
            <a:ext cx="949200" cy="1067100"/>
          </a:xfrm>
          <a:prstGeom prst="roundRect">
            <a:avLst>
              <a:gd fmla="val 16667" name="adj"/>
            </a:avLst>
          </a:prstGeom>
          <a:solidFill>
            <a:srgbClr val="0071BC"/>
          </a:solidFill>
          <a:ln cap="flat" cmpd="sng" w="19050">
            <a:solidFill>
              <a:srgbClr val="333333"/>
            </a:solidFill>
            <a:prstDash val="solid"/>
            <a:round/>
            <a:headEnd len="sm" w="sm" type="none"/>
            <a:tailEnd len="sm" w="sm" type="none"/>
          </a:ln>
        </p:spPr>
        <p:txBody>
          <a:bodyPr anchorCtr="0" anchor="t" bIns="68575" lIns="68575" spcFirstLastPara="1" rIns="68575" wrap="square" tIns="68575">
            <a:noAutofit/>
          </a:bodyPr>
          <a:lstStyle/>
          <a:p>
            <a:pPr indent="0" lvl="0" marL="0" rtl="0" algn="l">
              <a:spcBef>
                <a:spcPts val="0"/>
              </a:spcBef>
              <a:spcAft>
                <a:spcPts val="0"/>
              </a:spcAft>
              <a:buNone/>
            </a:pPr>
            <a:r>
              <a:rPr lang="en" sz="800">
                <a:solidFill>
                  <a:srgbClr val="F2F2F2"/>
                </a:solidFill>
                <a:latin typeface="Source Sans Pro SemiBold"/>
                <a:ea typeface="Source Sans Pro SemiBold"/>
                <a:cs typeface="Source Sans Pro SemiBold"/>
                <a:sym typeface="Source Sans Pro SemiBold"/>
              </a:rPr>
              <a:t>Percent of applications submitted online (vs. paper)</a:t>
            </a:r>
            <a:endParaRPr sz="800">
              <a:solidFill>
                <a:srgbClr val="F2F2F2"/>
              </a:solidFill>
              <a:latin typeface="Source Sans Pro SemiBold"/>
              <a:ea typeface="Source Sans Pro SemiBold"/>
              <a:cs typeface="Source Sans Pro SemiBold"/>
              <a:sym typeface="Source Sans Pro SemiBold"/>
            </a:endParaRPr>
          </a:p>
        </p:txBody>
      </p:sp>
      <p:sp>
        <p:nvSpPr>
          <p:cNvPr id="224" name="Google Shape;224;p33"/>
          <p:cNvSpPr/>
          <p:nvPr/>
        </p:nvSpPr>
        <p:spPr>
          <a:xfrm>
            <a:off x="4663400" y="3650375"/>
            <a:ext cx="949200" cy="1067100"/>
          </a:xfrm>
          <a:prstGeom prst="roundRect">
            <a:avLst>
              <a:gd fmla="val 16667" name="adj"/>
            </a:avLst>
          </a:prstGeom>
          <a:solidFill>
            <a:srgbClr val="CCCCCC"/>
          </a:solidFill>
          <a:ln cap="flat" cmpd="sng" w="19050">
            <a:solidFill>
              <a:srgbClr val="999999"/>
            </a:solidFill>
            <a:prstDash val="solid"/>
            <a:round/>
            <a:headEnd len="sm" w="sm" type="none"/>
            <a:tailEnd len="sm" w="sm" type="none"/>
          </a:ln>
        </p:spPr>
        <p:txBody>
          <a:bodyPr anchorCtr="0" anchor="t" bIns="68575" lIns="68575" spcFirstLastPara="1" rIns="68575" wrap="square" tIns="68575">
            <a:noAutofit/>
          </a:bodyPr>
          <a:lstStyle/>
          <a:p>
            <a:pPr indent="0" lvl="0" marL="0" rtl="0" algn="l">
              <a:spcBef>
                <a:spcPts val="0"/>
              </a:spcBef>
              <a:spcAft>
                <a:spcPts val="0"/>
              </a:spcAft>
              <a:buNone/>
            </a:pPr>
            <a:r>
              <a:rPr lang="en" sz="800">
                <a:solidFill>
                  <a:srgbClr val="666666"/>
                </a:solidFill>
                <a:latin typeface="Source Sans Pro SemiBold"/>
                <a:ea typeface="Source Sans Pro SemiBold"/>
                <a:cs typeface="Source Sans Pro SemiBold"/>
                <a:sym typeface="Source Sans Pro SemiBold"/>
              </a:rPr>
              <a:t>Call center volume, wait time, and time to resolution</a:t>
            </a:r>
            <a:endParaRPr sz="800">
              <a:solidFill>
                <a:srgbClr val="666666"/>
              </a:solidFill>
              <a:latin typeface="Source Sans Pro SemiBold"/>
              <a:ea typeface="Source Sans Pro SemiBold"/>
              <a:cs typeface="Source Sans Pro SemiBold"/>
              <a:sym typeface="Source Sans Pro SemiBold"/>
            </a:endParaRPr>
          </a:p>
        </p:txBody>
      </p:sp>
      <p:sp>
        <p:nvSpPr>
          <p:cNvPr id="225" name="Google Shape;225;p33"/>
          <p:cNvSpPr/>
          <p:nvPr/>
        </p:nvSpPr>
        <p:spPr>
          <a:xfrm>
            <a:off x="3611816" y="2391825"/>
            <a:ext cx="949200" cy="1067100"/>
          </a:xfrm>
          <a:prstGeom prst="roundRect">
            <a:avLst>
              <a:gd fmla="val 16667" name="adj"/>
            </a:avLst>
          </a:prstGeom>
          <a:solidFill>
            <a:srgbClr val="CCCCCC"/>
          </a:solidFill>
          <a:ln cap="flat" cmpd="sng" w="19050">
            <a:solidFill>
              <a:srgbClr val="999999"/>
            </a:solidFill>
            <a:prstDash val="solid"/>
            <a:round/>
            <a:headEnd len="sm" w="sm" type="none"/>
            <a:tailEnd len="sm" w="sm" type="none"/>
          </a:ln>
        </p:spPr>
        <p:txBody>
          <a:bodyPr anchorCtr="0" anchor="t" bIns="68575" lIns="68575" spcFirstLastPara="1" rIns="68575" wrap="square" tIns="68575">
            <a:noAutofit/>
          </a:bodyPr>
          <a:lstStyle/>
          <a:p>
            <a:pPr indent="0" lvl="0" marL="0" rtl="0" algn="l">
              <a:spcBef>
                <a:spcPts val="0"/>
              </a:spcBef>
              <a:spcAft>
                <a:spcPts val="0"/>
              </a:spcAft>
              <a:buNone/>
            </a:pPr>
            <a:r>
              <a:rPr lang="en" sz="800">
                <a:solidFill>
                  <a:srgbClr val="666666"/>
                </a:solidFill>
                <a:latin typeface="Source Sans Pro SemiBold"/>
                <a:ea typeface="Source Sans Pro SemiBold"/>
                <a:cs typeface="Source Sans Pro SemiBold"/>
                <a:sym typeface="Source Sans Pro SemiBold"/>
              </a:rPr>
              <a:t>Veteran satisfaction with VA.gov</a:t>
            </a:r>
            <a:endParaRPr sz="800">
              <a:solidFill>
                <a:srgbClr val="666666"/>
              </a:solidFill>
              <a:latin typeface="Source Sans Pro SemiBold"/>
              <a:ea typeface="Source Sans Pro SemiBold"/>
              <a:cs typeface="Source Sans Pro SemiBold"/>
              <a:sym typeface="Source Sans Pro SemiBold"/>
            </a:endParaRPr>
          </a:p>
          <a:p>
            <a:pPr indent="0" lvl="0" marL="0" rtl="0" algn="l">
              <a:spcBef>
                <a:spcPts val="0"/>
              </a:spcBef>
              <a:spcAft>
                <a:spcPts val="0"/>
              </a:spcAft>
              <a:buNone/>
            </a:pPr>
            <a:r>
              <a:rPr lang="en" sz="800">
                <a:solidFill>
                  <a:srgbClr val="666666"/>
                </a:solidFill>
                <a:latin typeface="Source Sans Pro SemiBold"/>
                <a:ea typeface="Source Sans Pro SemiBold"/>
                <a:cs typeface="Source Sans Pro SemiBold"/>
                <a:sym typeface="Source Sans Pro SemiBold"/>
              </a:rPr>
              <a:t>Benefit use and enrollment, across all business lines</a:t>
            </a:r>
            <a:endParaRPr sz="800">
              <a:solidFill>
                <a:srgbClr val="666666"/>
              </a:solidFill>
              <a:latin typeface="Source Sans Pro SemiBold"/>
              <a:ea typeface="Source Sans Pro SemiBold"/>
              <a:cs typeface="Source Sans Pro SemiBold"/>
              <a:sym typeface="Source Sans Pro SemiBold"/>
            </a:endParaRPr>
          </a:p>
        </p:txBody>
      </p:sp>
      <p:sp>
        <p:nvSpPr>
          <p:cNvPr id="226" name="Google Shape;226;p33"/>
          <p:cNvSpPr/>
          <p:nvPr/>
        </p:nvSpPr>
        <p:spPr>
          <a:xfrm>
            <a:off x="5714999" y="3650375"/>
            <a:ext cx="949200" cy="1067100"/>
          </a:xfrm>
          <a:prstGeom prst="roundRect">
            <a:avLst>
              <a:gd fmla="val 16667" name="adj"/>
            </a:avLst>
          </a:prstGeom>
          <a:solidFill>
            <a:srgbClr val="CCCCCC"/>
          </a:solidFill>
          <a:ln cap="flat" cmpd="sng" w="19050">
            <a:solidFill>
              <a:srgbClr val="999999"/>
            </a:solidFill>
            <a:prstDash val="solid"/>
            <a:round/>
            <a:headEnd len="sm" w="sm" type="none"/>
            <a:tailEnd len="sm" w="sm" type="none"/>
          </a:ln>
        </p:spPr>
        <p:txBody>
          <a:bodyPr anchorCtr="0" anchor="t" bIns="68575" lIns="68575" spcFirstLastPara="1" rIns="68575" wrap="square" tIns="68575">
            <a:noAutofit/>
          </a:bodyPr>
          <a:lstStyle/>
          <a:p>
            <a:pPr indent="0" lvl="0" marL="0" rtl="0" algn="l">
              <a:spcBef>
                <a:spcPts val="0"/>
              </a:spcBef>
              <a:spcAft>
                <a:spcPts val="0"/>
              </a:spcAft>
              <a:buNone/>
            </a:pPr>
            <a:r>
              <a:rPr lang="en" sz="800">
                <a:solidFill>
                  <a:srgbClr val="666666"/>
                </a:solidFill>
                <a:latin typeface="Source Sans Pro SemiBold"/>
                <a:ea typeface="Source Sans Pro SemiBold"/>
                <a:cs typeface="Source Sans Pro SemiBold"/>
                <a:sym typeface="Source Sans Pro SemiBold"/>
              </a:rPr>
              <a:t>Time from online benefit discovery to benefit delivery</a:t>
            </a:r>
            <a:endParaRPr sz="800">
              <a:solidFill>
                <a:srgbClr val="666666"/>
              </a:solidFill>
              <a:latin typeface="Source Sans Pro SemiBold"/>
              <a:ea typeface="Source Sans Pro SemiBold"/>
              <a:cs typeface="Source Sans Pro SemiBold"/>
              <a:sym typeface="Source Sans Pro SemiBold"/>
            </a:endParaRPr>
          </a:p>
        </p:txBody>
      </p:sp>
      <p:sp>
        <p:nvSpPr>
          <p:cNvPr id="227" name="Google Shape;227;p33"/>
          <p:cNvSpPr/>
          <p:nvPr/>
        </p:nvSpPr>
        <p:spPr>
          <a:xfrm>
            <a:off x="4663386" y="2391825"/>
            <a:ext cx="949200" cy="1067100"/>
          </a:xfrm>
          <a:prstGeom prst="roundRect">
            <a:avLst>
              <a:gd fmla="val 16667" name="adj"/>
            </a:avLst>
          </a:prstGeom>
          <a:solidFill>
            <a:schemeClr val="dk1"/>
          </a:solidFill>
          <a:ln cap="flat" cmpd="sng" w="19050">
            <a:solidFill>
              <a:schemeClr val="lt1"/>
            </a:solidFill>
            <a:prstDash val="solid"/>
            <a:round/>
            <a:headEnd len="sm" w="sm" type="none"/>
            <a:tailEnd len="sm" w="sm" type="none"/>
          </a:ln>
        </p:spPr>
        <p:txBody>
          <a:bodyPr anchorCtr="0" anchor="t" bIns="68575" lIns="68575" spcFirstLastPara="1" rIns="68575" wrap="square" tIns="68575">
            <a:noAutofit/>
          </a:bodyPr>
          <a:lstStyle/>
          <a:p>
            <a:pPr indent="0" lvl="0" marL="0" rtl="0" algn="l">
              <a:spcBef>
                <a:spcPts val="0"/>
              </a:spcBef>
              <a:spcAft>
                <a:spcPts val="0"/>
              </a:spcAft>
              <a:buNone/>
            </a:pPr>
            <a:r>
              <a:rPr lang="en" sz="800">
                <a:solidFill>
                  <a:srgbClr val="FFFFFF"/>
                </a:solidFill>
                <a:latin typeface="Source Sans Pro SemiBold"/>
                <a:ea typeface="Source Sans Pro SemiBold"/>
                <a:cs typeface="Source Sans Pro SemiBold"/>
                <a:sym typeface="Source Sans Pro SemiBold"/>
              </a:rPr>
              <a:t>Benefit value (in $) delivered from online applications or transactions</a:t>
            </a:r>
            <a:endParaRPr sz="800">
              <a:solidFill>
                <a:srgbClr val="FFFFFF"/>
              </a:solidFill>
              <a:latin typeface="Source Sans Pro SemiBold"/>
              <a:ea typeface="Source Sans Pro SemiBold"/>
              <a:cs typeface="Source Sans Pro SemiBold"/>
              <a:sym typeface="Source Sans Pro SemiBold"/>
            </a:endParaRPr>
          </a:p>
        </p:txBody>
      </p:sp>
      <p:sp>
        <p:nvSpPr>
          <p:cNvPr id="228" name="Google Shape;228;p33"/>
          <p:cNvSpPr/>
          <p:nvPr/>
        </p:nvSpPr>
        <p:spPr>
          <a:xfrm>
            <a:off x="5714956" y="2391825"/>
            <a:ext cx="949200" cy="1067100"/>
          </a:xfrm>
          <a:prstGeom prst="roundRect">
            <a:avLst>
              <a:gd fmla="val 16667" name="adj"/>
            </a:avLst>
          </a:prstGeom>
          <a:solidFill>
            <a:srgbClr val="CCCCCC"/>
          </a:solidFill>
          <a:ln cap="flat" cmpd="sng" w="19050">
            <a:solidFill>
              <a:srgbClr val="999999"/>
            </a:solidFill>
            <a:prstDash val="solid"/>
            <a:round/>
            <a:headEnd len="sm" w="sm" type="none"/>
            <a:tailEnd len="sm" w="sm" type="none"/>
          </a:ln>
        </p:spPr>
        <p:txBody>
          <a:bodyPr anchorCtr="0" anchor="t" bIns="68575" lIns="68575" spcFirstLastPara="1" rIns="68575" wrap="square" tIns="68575">
            <a:noAutofit/>
          </a:bodyPr>
          <a:lstStyle/>
          <a:p>
            <a:pPr indent="0" lvl="0" marL="0" rtl="0" algn="l">
              <a:spcBef>
                <a:spcPts val="0"/>
              </a:spcBef>
              <a:spcAft>
                <a:spcPts val="0"/>
              </a:spcAft>
              <a:buNone/>
            </a:pPr>
            <a:r>
              <a:rPr lang="en" sz="800">
                <a:solidFill>
                  <a:srgbClr val="666666"/>
                </a:solidFill>
                <a:latin typeface="Source Sans Pro SemiBold"/>
                <a:ea typeface="Source Sans Pro SemiBold"/>
                <a:cs typeface="Source Sans Pro SemiBold"/>
                <a:sym typeface="Source Sans Pro SemiBold"/>
              </a:rPr>
              <a:t>Number of VA.gov users as a function of total Veteran population</a:t>
            </a:r>
            <a:endParaRPr sz="800">
              <a:solidFill>
                <a:srgbClr val="666666"/>
              </a:solidFill>
              <a:latin typeface="Source Sans Pro SemiBold"/>
              <a:ea typeface="Source Sans Pro SemiBold"/>
              <a:cs typeface="Source Sans Pro SemiBold"/>
              <a:sym typeface="Source Sans Pro SemiBold"/>
            </a:endParaRPr>
          </a:p>
        </p:txBody>
      </p:sp>
      <p:sp>
        <p:nvSpPr>
          <p:cNvPr id="229" name="Google Shape;229;p33"/>
          <p:cNvSpPr/>
          <p:nvPr/>
        </p:nvSpPr>
        <p:spPr>
          <a:xfrm>
            <a:off x="6766527" y="2391825"/>
            <a:ext cx="949200" cy="1067100"/>
          </a:xfrm>
          <a:prstGeom prst="roundRect">
            <a:avLst>
              <a:gd fmla="val 16667" name="adj"/>
            </a:avLst>
          </a:prstGeom>
          <a:solidFill>
            <a:srgbClr val="CCCCCC"/>
          </a:solidFill>
          <a:ln cap="flat" cmpd="sng" w="19050">
            <a:solidFill>
              <a:srgbClr val="999999"/>
            </a:solidFill>
            <a:prstDash val="solid"/>
            <a:round/>
            <a:headEnd len="sm" w="sm" type="none"/>
            <a:tailEnd len="sm" w="sm" type="none"/>
          </a:ln>
        </p:spPr>
        <p:txBody>
          <a:bodyPr anchorCtr="0" anchor="t" bIns="68575" lIns="68575" spcFirstLastPara="1" rIns="68575" wrap="square" tIns="68575">
            <a:noAutofit/>
          </a:bodyPr>
          <a:lstStyle/>
          <a:p>
            <a:pPr indent="0" lvl="0" marL="0" rtl="0" algn="l">
              <a:spcBef>
                <a:spcPts val="0"/>
              </a:spcBef>
              <a:spcAft>
                <a:spcPts val="0"/>
              </a:spcAft>
              <a:buNone/>
            </a:pPr>
            <a:r>
              <a:rPr lang="en" sz="800">
                <a:solidFill>
                  <a:srgbClr val="666666"/>
                </a:solidFill>
                <a:latin typeface="Source Sans Pro SemiBold"/>
                <a:ea typeface="Source Sans Pro SemiBold"/>
                <a:cs typeface="Source Sans Pro SemiBold"/>
                <a:sym typeface="Source Sans Pro SemiBold"/>
              </a:rPr>
              <a:t>Usage of digital, self-service tools</a:t>
            </a:r>
            <a:endParaRPr sz="800">
              <a:solidFill>
                <a:srgbClr val="666666"/>
              </a:solidFill>
              <a:latin typeface="Source Sans Pro SemiBold"/>
              <a:ea typeface="Source Sans Pro SemiBold"/>
              <a:cs typeface="Source Sans Pro SemiBold"/>
              <a:sym typeface="Source Sans Pro SemiBold"/>
            </a:endParaRPr>
          </a:p>
        </p:txBody>
      </p:sp>
      <p:sp>
        <p:nvSpPr>
          <p:cNvPr id="230" name="Google Shape;230;p33"/>
          <p:cNvSpPr/>
          <p:nvPr/>
        </p:nvSpPr>
        <p:spPr>
          <a:xfrm>
            <a:off x="7818100" y="1001276"/>
            <a:ext cx="949200" cy="1199100"/>
          </a:xfrm>
          <a:prstGeom prst="roundRect">
            <a:avLst>
              <a:gd fmla="val 16667" name="adj"/>
            </a:avLst>
          </a:prstGeom>
          <a:solidFill>
            <a:srgbClr val="CCCCCC"/>
          </a:solidFill>
          <a:ln cap="flat" cmpd="sng" w="19050">
            <a:solidFill>
              <a:srgbClr val="999999"/>
            </a:solidFill>
            <a:prstDash val="solid"/>
            <a:round/>
            <a:headEnd len="sm" w="sm" type="none"/>
            <a:tailEnd len="sm" w="sm" type="none"/>
          </a:ln>
        </p:spPr>
        <p:txBody>
          <a:bodyPr anchorCtr="0" anchor="t" bIns="68575" lIns="68575" spcFirstLastPara="1" rIns="68575" wrap="square" tIns="68575">
            <a:noAutofit/>
          </a:bodyPr>
          <a:lstStyle/>
          <a:p>
            <a:pPr indent="0" lvl="0" marL="0" rtl="0" algn="l">
              <a:spcBef>
                <a:spcPts val="0"/>
              </a:spcBef>
              <a:spcAft>
                <a:spcPts val="0"/>
              </a:spcAft>
              <a:buNone/>
            </a:pPr>
            <a:r>
              <a:rPr lang="en" sz="800">
                <a:solidFill>
                  <a:srgbClr val="666666"/>
                </a:solidFill>
                <a:latin typeface="Source Sans Pro SemiBold"/>
                <a:ea typeface="Source Sans Pro SemiBold"/>
                <a:cs typeface="Source Sans Pro SemiBold"/>
                <a:sym typeface="Source Sans Pro SemiBold"/>
              </a:rPr>
              <a:t>Logged-in users can easily track applications, claims, or appeals online</a:t>
            </a:r>
            <a:endParaRPr sz="800">
              <a:solidFill>
                <a:srgbClr val="666666"/>
              </a:solidFill>
              <a:latin typeface="Source Sans Pro SemiBold"/>
              <a:ea typeface="Source Sans Pro SemiBold"/>
              <a:cs typeface="Source Sans Pro SemiBold"/>
              <a:sym typeface="Source Sans Pro SemiBold"/>
            </a:endParaRPr>
          </a:p>
          <a:p>
            <a:pPr indent="0" lvl="0" marL="0" rtl="0" algn="l">
              <a:spcBef>
                <a:spcPts val="0"/>
              </a:spcBef>
              <a:spcAft>
                <a:spcPts val="0"/>
              </a:spcAft>
              <a:buNone/>
            </a:pPr>
            <a:r>
              <a:t/>
            </a:r>
            <a:endParaRPr sz="800">
              <a:solidFill>
                <a:srgbClr val="666666"/>
              </a:solidFill>
              <a:latin typeface="Source Sans Pro SemiBold"/>
              <a:ea typeface="Source Sans Pro SemiBold"/>
              <a:cs typeface="Source Sans Pro SemiBold"/>
              <a:sym typeface="Source Sans Pro SemiBold"/>
            </a:endParaRPr>
          </a:p>
          <a:p>
            <a:pPr indent="0" lvl="0" marL="0" rtl="0" algn="l">
              <a:spcBef>
                <a:spcPts val="0"/>
              </a:spcBef>
              <a:spcAft>
                <a:spcPts val="0"/>
              </a:spcAft>
              <a:buNone/>
            </a:pPr>
            <a:r>
              <a:t/>
            </a:r>
            <a:endParaRPr sz="800">
              <a:solidFill>
                <a:srgbClr val="666666"/>
              </a:solidFill>
              <a:latin typeface="Source Sans Pro SemiBold"/>
              <a:ea typeface="Source Sans Pro SemiBold"/>
              <a:cs typeface="Source Sans Pro SemiBold"/>
              <a:sym typeface="Source Sans Pro SemiBold"/>
            </a:endParaRPr>
          </a:p>
        </p:txBody>
      </p:sp>
      <p:grpSp>
        <p:nvGrpSpPr>
          <p:cNvPr id="231" name="Google Shape;231;p33"/>
          <p:cNvGrpSpPr/>
          <p:nvPr/>
        </p:nvGrpSpPr>
        <p:grpSpPr>
          <a:xfrm>
            <a:off x="1250300" y="2416981"/>
            <a:ext cx="156000" cy="1021544"/>
            <a:chOff x="1250300" y="2416981"/>
            <a:chExt cx="156000" cy="1021544"/>
          </a:xfrm>
        </p:grpSpPr>
        <p:cxnSp>
          <p:nvCxnSpPr>
            <p:cNvPr id="232" name="Google Shape;232;p33"/>
            <p:cNvCxnSpPr/>
            <p:nvPr/>
          </p:nvCxnSpPr>
          <p:spPr>
            <a:xfrm rot="10800000">
              <a:off x="1327350" y="2498925"/>
              <a:ext cx="0" cy="939600"/>
            </a:xfrm>
            <a:prstGeom prst="straightConnector1">
              <a:avLst/>
            </a:prstGeom>
            <a:noFill/>
            <a:ln cap="flat" cmpd="sng" w="152400">
              <a:solidFill>
                <a:srgbClr val="D9D9D9"/>
              </a:solidFill>
              <a:prstDash val="solid"/>
              <a:round/>
              <a:headEnd len="med" w="med" type="none"/>
              <a:tailEnd len="med" w="med" type="none"/>
            </a:ln>
          </p:spPr>
        </p:cxnSp>
        <p:sp>
          <p:nvSpPr>
            <p:cNvPr id="233" name="Google Shape;233;p33"/>
            <p:cNvSpPr/>
            <p:nvPr/>
          </p:nvSpPr>
          <p:spPr>
            <a:xfrm rot="-2700000">
              <a:off x="1273146" y="2439827"/>
              <a:ext cx="110309" cy="110309"/>
            </a:xfrm>
            <a:prstGeom prst="rect">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33"/>
          <p:cNvGrpSpPr/>
          <p:nvPr/>
        </p:nvGrpSpPr>
        <p:grpSpPr>
          <a:xfrm rot="10800000">
            <a:off x="1250200" y="3673156"/>
            <a:ext cx="156000" cy="1021544"/>
            <a:chOff x="1250300" y="2416981"/>
            <a:chExt cx="156000" cy="1021544"/>
          </a:xfrm>
        </p:grpSpPr>
        <p:cxnSp>
          <p:nvCxnSpPr>
            <p:cNvPr id="235" name="Google Shape;235;p33"/>
            <p:cNvCxnSpPr/>
            <p:nvPr/>
          </p:nvCxnSpPr>
          <p:spPr>
            <a:xfrm rot="10800000">
              <a:off x="1327350" y="2498925"/>
              <a:ext cx="0" cy="939600"/>
            </a:xfrm>
            <a:prstGeom prst="straightConnector1">
              <a:avLst/>
            </a:prstGeom>
            <a:noFill/>
            <a:ln cap="flat" cmpd="sng" w="152400">
              <a:solidFill>
                <a:srgbClr val="D9D9D9"/>
              </a:solidFill>
              <a:prstDash val="solid"/>
              <a:round/>
              <a:headEnd len="med" w="med" type="none"/>
              <a:tailEnd len="med" w="med" type="none"/>
            </a:ln>
          </p:spPr>
        </p:cxnSp>
        <p:sp>
          <p:nvSpPr>
            <p:cNvPr id="236" name="Google Shape;236;p33"/>
            <p:cNvSpPr/>
            <p:nvPr/>
          </p:nvSpPr>
          <p:spPr>
            <a:xfrm rot="-2700000">
              <a:off x="1273146" y="2439827"/>
              <a:ext cx="110309" cy="110309"/>
            </a:xfrm>
            <a:prstGeom prst="rect">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7" name="Google Shape;237;p33"/>
          <p:cNvSpPr txBox="1"/>
          <p:nvPr/>
        </p:nvSpPr>
        <p:spPr>
          <a:xfrm>
            <a:off x="109625" y="2558300"/>
            <a:ext cx="1038300" cy="738900"/>
          </a:xfrm>
          <a:prstGeom prst="rect">
            <a:avLst/>
          </a:prstGeom>
          <a:noFill/>
          <a:ln>
            <a:noFill/>
          </a:ln>
        </p:spPr>
        <p:txBody>
          <a:bodyPr anchorCtr="0" anchor="t" bIns="91425" lIns="91425" spcFirstLastPara="1" rIns="91425" wrap="square" tIns="91425">
            <a:spAutoFit/>
          </a:bodyPr>
          <a:lstStyle/>
          <a:p>
            <a:pPr indent="0" lvl="0" marL="0" rtl="0" algn="r">
              <a:spcBef>
                <a:spcPts val="600"/>
              </a:spcBef>
              <a:spcAft>
                <a:spcPts val="0"/>
              </a:spcAft>
              <a:buNone/>
            </a:pPr>
            <a:r>
              <a:rPr lang="en" sz="1200">
                <a:latin typeface="Bitter Medium"/>
                <a:ea typeface="Bitter Medium"/>
                <a:cs typeface="Bitter Medium"/>
                <a:sym typeface="Bitter Medium"/>
              </a:rPr>
              <a:t>Measures </a:t>
            </a:r>
            <a:br>
              <a:rPr lang="en" sz="1200">
                <a:latin typeface="Bitter Medium"/>
                <a:ea typeface="Bitter Medium"/>
                <a:cs typeface="Bitter Medium"/>
                <a:sym typeface="Bitter Medium"/>
              </a:rPr>
            </a:br>
            <a:r>
              <a:rPr lang="en" sz="1200">
                <a:latin typeface="Bitter Medium"/>
                <a:ea typeface="Bitter Medium"/>
                <a:cs typeface="Bitter Medium"/>
                <a:sym typeface="Bitter Medium"/>
              </a:rPr>
              <a:t>to </a:t>
            </a:r>
            <a:br>
              <a:rPr lang="en" sz="1200">
                <a:latin typeface="Bitter Medium"/>
                <a:ea typeface="Bitter Medium"/>
                <a:cs typeface="Bitter Medium"/>
                <a:sym typeface="Bitter Medium"/>
              </a:rPr>
            </a:br>
            <a:r>
              <a:rPr lang="en" sz="1200">
                <a:latin typeface="Bitter Medium"/>
                <a:ea typeface="Bitter Medium"/>
                <a:cs typeface="Bitter Medium"/>
                <a:sym typeface="Bitter Medium"/>
              </a:rPr>
              <a:t>increase</a:t>
            </a:r>
            <a:endParaRPr sz="1200">
              <a:latin typeface="Bitter Medium"/>
              <a:ea typeface="Bitter Medium"/>
              <a:cs typeface="Bitter Medium"/>
              <a:sym typeface="Bitter Medium"/>
            </a:endParaRPr>
          </a:p>
        </p:txBody>
      </p:sp>
      <p:sp>
        <p:nvSpPr>
          <p:cNvPr id="238" name="Google Shape;238;p33"/>
          <p:cNvSpPr txBox="1"/>
          <p:nvPr/>
        </p:nvSpPr>
        <p:spPr>
          <a:xfrm>
            <a:off x="109625" y="3814475"/>
            <a:ext cx="1038300" cy="738900"/>
          </a:xfrm>
          <a:prstGeom prst="rect">
            <a:avLst/>
          </a:prstGeom>
          <a:noFill/>
          <a:ln>
            <a:noFill/>
          </a:ln>
        </p:spPr>
        <p:txBody>
          <a:bodyPr anchorCtr="0" anchor="t" bIns="91425" lIns="91425" spcFirstLastPara="1" rIns="91425" wrap="square" tIns="91425">
            <a:spAutoFit/>
          </a:bodyPr>
          <a:lstStyle/>
          <a:p>
            <a:pPr indent="0" lvl="0" marL="0" rtl="0" algn="r">
              <a:spcBef>
                <a:spcPts val="600"/>
              </a:spcBef>
              <a:spcAft>
                <a:spcPts val="0"/>
              </a:spcAft>
              <a:buNone/>
            </a:pPr>
            <a:r>
              <a:rPr lang="en" sz="1200">
                <a:latin typeface="Bitter Medium"/>
                <a:ea typeface="Bitter Medium"/>
                <a:cs typeface="Bitter Medium"/>
                <a:sym typeface="Bitter Medium"/>
              </a:rPr>
              <a:t>Measures </a:t>
            </a:r>
            <a:br>
              <a:rPr lang="en" sz="1200">
                <a:latin typeface="Bitter Medium"/>
                <a:ea typeface="Bitter Medium"/>
                <a:cs typeface="Bitter Medium"/>
                <a:sym typeface="Bitter Medium"/>
              </a:rPr>
            </a:br>
            <a:r>
              <a:rPr lang="en" sz="1200">
                <a:latin typeface="Bitter Medium"/>
                <a:ea typeface="Bitter Medium"/>
                <a:cs typeface="Bitter Medium"/>
                <a:sym typeface="Bitter Medium"/>
              </a:rPr>
              <a:t>to </a:t>
            </a:r>
            <a:br>
              <a:rPr lang="en" sz="1200">
                <a:latin typeface="Bitter Medium"/>
                <a:ea typeface="Bitter Medium"/>
                <a:cs typeface="Bitter Medium"/>
                <a:sym typeface="Bitter Medium"/>
              </a:rPr>
            </a:br>
            <a:r>
              <a:rPr lang="en" sz="1200">
                <a:latin typeface="Bitter Medium"/>
                <a:ea typeface="Bitter Medium"/>
                <a:cs typeface="Bitter Medium"/>
                <a:sym typeface="Bitter Medium"/>
              </a:rPr>
              <a:t>decrease</a:t>
            </a:r>
            <a:endParaRPr sz="1200">
              <a:latin typeface="Bitter Medium"/>
              <a:ea typeface="Bitter Medium"/>
              <a:cs typeface="Bitter Medium"/>
              <a:sym typeface="Bitter Medium"/>
            </a:endParaRPr>
          </a:p>
        </p:txBody>
      </p:sp>
      <p:sp>
        <p:nvSpPr>
          <p:cNvPr id="239" name="Google Shape;239;p33"/>
          <p:cNvSpPr/>
          <p:nvPr/>
        </p:nvSpPr>
        <p:spPr>
          <a:xfrm>
            <a:off x="6766550" y="386250"/>
            <a:ext cx="949200" cy="314400"/>
          </a:xfrm>
          <a:prstGeom prst="roundRect">
            <a:avLst>
              <a:gd fmla="val 16667" name="adj"/>
            </a:avLst>
          </a:prstGeom>
          <a:solidFill>
            <a:schemeClr val="dk1"/>
          </a:solidFill>
          <a:ln cap="flat" cmpd="sng" w="19050">
            <a:solidFill>
              <a:schemeClr val="lt1"/>
            </a:solidFill>
            <a:prstDash val="solid"/>
            <a:round/>
            <a:headEnd len="sm" w="sm" type="none"/>
            <a:tailEnd len="sm" w="sm" type="none"/>
          </a:ln>
        </p:spPr>
        <p:txBody>
          <a:bodyPr anchorCtr="0" anchor="t" bIns="68575" lIns="68575" spcFirstLastPara="1" rIns="68575" wrap="square" tIns="68575">
            <a:noAutofit/>
          </a:bodyPr>
          <a:lstStyle/>
          <a:p>
            <a:pPr indent="0" lvl="0" marL="0" rtl="0" algn="l">
              <a:spcBef>
                <a:spcPts val="0"/>
              </a:spcBef>
              <a:spcAft>
                <a:spcPts val="0"/>
              </a:spcAft>
              <a:buNone/>
            </a:pPr>
            <a:r>
              <a:rPr lang="en" sz="800">
                <a:solidFill>
                  <a:srgbClr val="FFFFFF"/>
                </a:solidFill>
                <a:latin typeface="Source Sans Pro SemiBold"/>
                <a:ea typeface="Source Sans Pro SemiBold"/>
                <a:cs typeface="Source Sans Pro SemiBold"/>
                <a:sym typeface="Source Sans Pro SemiBold"/>
              </a:rPr>
              <a:t>Supported</a:t>
            </a:r>
            <a:endParaRPr sz="800">
              <a:solidFill>
                <a:srgbClr val="FFFFFF"/>
              </a:solidFill>
              <a:latin typeface="Source Sans Pro SemiBold"/>
              <a:ea typeface="Source Sans Pro SemiBold"/>
              <a:cs typeface="Source Sans Pro SemiBold"/>
              <a:sym typeface="Source Sans Pro SemiBold"/>
            </a:endParaRPr>
          </a:p>
        </p:txBody>
      </p:sp>
      <p:sp>
        <p:nvSpPr>
          <p:cNvPr id="240" name="Google Shape;240;p33"/>
          <p:cNvSpPr/>
          <p:nvPr/>
        </p:nvSpPr>
        <p:spPr>
          <a:xfrm>
            <a:off x="7818100" y="386251"/>
            <a:ext cx="949200" cy="314400"/>
          </a:xfrm>
          <a:prstGeom prst="roundRect">
            <a:avLst>
              <a:gd fmla="val 16667" name="adj"/>
            </a:avLst>
          </a:prstGeom>
          <a:solidFill>
            <a:srgbClr val="CCCCCC"/>
          </a:solidFill>
          <a:ln cap="flat" cmpd="sng" w="19050">
            <a:solidFill>
              <a:srgbClr val="999999"/>
            </a:solidFill>
            <a:prstDash val="solid"/>
            <a:round/>
            <a:headEnd len="sm" w="sm" type="none"/>
            <a:tailEnd len="sm" w="sm" type="none"/>
          </a:ln>
        </p:spPr>
        <p:txBody>
          <a:bodyPr anchorCtr="0" anchor="t" bIns="68575" lIns="68575" spcFirstLastPara="1" rIns="68575" wrap="square" tIns="68575">
            <a:noAutofit/>
          </a:bodyPr>
          <a:lstStyle/>
          <a:p>
            <a:pPr indent="0" lvl="0" marL="0" rtl="0" algn="l">
              <a:spcBef>
                <a:spcPts val="0"/>
              </a:spcBef>
              <a:spcAft>
                <a:spcPts val="0"/>
              </a:spcAft>
              <a:buNone/>
            </a:pPr>
            <a:r>
              <a:rPr lang="en" sz="800">
                <a:solidFill>
                  <a:srgbClr val="666666"/>
                </a:solidFill>
                <a:latin typeface="Source Sans Pro SemiBold"/>
                <a:ea typeface="Source Sans Pro SemiBold"/>
                <a:cs typeface="Source Sans Pro SemiBold"/>
                <a:sym typeface="Source Sans Pro SemiBold"/>
              </a:rPr>
              <a:t>Not supported</a:t>
            </a:r>
            <a:endParaRPr sz="800">
              <a:solidFill>
                <a:srgbClr val="666666"/>
              </a:solidFill>
              <a:latin typeface="Source Sans Pro SemiBold"/>
              <a:ea typeface="Source Sans Pro SemiBold"/>
              <a:cs typeface="Source Sans Pro SemiBold"/>
              <a:sym typeface="Source Sans Pro SemiBold"/>
            </a:endParaRPr>
          </a:p>
          <a:p>
            <a:pPr indent="0" lvl="0" marL="0" rtl="0" algn="l">
              <a:spcBef>
                <a:spcPts val="0"/>
              </a:spcBef>
              <a:spcAft>
                <a:spcPts val="0"/>
              </a:spcAft>
              <a:buNone/>
            </a:pPr>
            <a:r>
              <a:t/>
            </a:r>
            <a:endParaRPr sz="800">
              <a:solidFill>
                <a:srgbClr val="666666"/>
              </a:solidFill>
              <a:latin typeface="Source Sans Pro SemiBold"/>
              <a:ea typeface="Source Sans Pro SemiBold"/>
              <a:cs typeface="Source Sans Pro SemiBold"/>
              <a:sym typeface="Source Sans Pro SemiBold"/>
            </a:endParaRPr>
          </a:p>
          <a:p>
            <a:pPr indent="0" lvl="0" marL="0" rtl="0" algn="l">
              <a:spcBef>
                <a:spcPts val="0"/>
              </a:spcBef>
              <a:spcAft>
                <a:spcPts val="0"/>
              </a:spcAft>
              <a:buNone/>
            </a:pPr>
            <a:r>
              <a:t/>
            </a:r>
            <a:endParaRPr sz="800">
              <a:solidFill>
                <a:srgbClr val="666666"/>
              </a:solidFill>
              <a:latin typeface="Source Sans Pro SemiBold"/>
              <a:ea typeface="Source Sans Pro SemiBold"/>
              <a:cs typeface="Source Sans Pro SemiBold"/>
              <a:sym typeface="Source Sans Pro SemiBo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44" name="Shape 244"/>
        <p:cNvGrpSpPr/>
        <p:nvPr/>
      </p:nvGrpSpPr>
      <p:grpSpPr>
        <a:xfrm>
          <a:off x="0" y="0"/>
          <a:ext cx="0" cy="0"/>
          <a:chOff x="0" y="0"/>
          <a:chExt cx="0" cy="0"/>
        </a:xfrm>
      </p:grpSpPr>
      <p:pic>
        <p:nvPicPr>
          <p:cNvPr id="245" name="Google Shape;245;p34"/>
          <p:cNvPicPr preferRelativeResize="0"/>
          <p:nvPr/>
        </p:nvPicPr>
        <p:blipFill>
          <a:blip r:embed="rId3">
            <a:alphaModFix/>
          </a:blip>
          <a:stretch>
            <a:fillRect/>
          </a:stretch>
        </p:blipFill>
        <p:spPr>
          <a:xfrm>
            <a:off x="6767312" y="4461098"/>
            <a:ext cx="1919475" cy="487261"/>
          </a:xfrm>
          <a:prstGeom prst="rect">
            <a:avLst/>
          </a:prstGeom>
          <a:noFill/>
          <a:ln>
            <a:noFill/>
          </a:ln>
        </p:spPr>
      </p:pic>
      <p:sp>
        <p:nvSpPr>
          <p:cNvPr id="246" name="Google Shape;246;p34"/>
          <p:cNvSpPr txBox="1"/>
          <p:nvPr>
            <p:ph type="title"/>
          </p:nvPr>
        </p:nvSpPr>
        <p:spPr>
          <a:xfrm>
            <a:off x="457194" y="228600"/>
            <a:ext cx="7543800" cy="629700"/>
          </a:xfrm>
          <a:prstGeom prst="rect">
            <a:avLst/>
          </a:prstGeom>
          <a:noFill/>
          <a:ln>
            <a:noFill/>
          </a:ln>
        </p:spPr>
        <p:txBody>
          <a:bodyPr anchorCtr="0" anchor="t" bIns="34275" lIns="34275" spcFirstLastPara="1" rIns="34275" wrap="square" tIns="34275">
            <a:noAutofit/>
          </a:bodyPr>
          <a:lstStyle/>
          <a:p>
            <a:pPr indent="0" lvl="0" marL="0" rtl="0" algn="l">
              <a:lnSpc>
                <a:spcPct val="100000"/>
              </a:lnSpc>
              <a:spcBef>
                <a:spcPts val="0"/>
              </a:spcBef>
              <a:spcAft>
                <a:spcPts val="0"/>
              </a:spcAft>
              <a:buClr>
                <a:schemeClr val="accent1"/>
              </a:buClr>
              <a:buSzPts val="2800"/>
              <a:buFont typeface="Bitter"/>
              <a:buNone/>
            </a:pPr>
            <a:r>
              <a:rPr b="1" lang="en" sz="2400"/>
              <a:t>Participant Demographics</a:t>
            </a:r>
            <a:endParaRPr b="1" sz="2400"/>
          </a:p>
        </p:txBody>
      </p:sp>
      <p:sp>
        <p:nvSpPr>
          <p:cNvPr id="247" name="Google Shape;247;p34"/>
          <p:cNvSpPr txBox="1"/>
          <p:nvPr>
            <p:ph type="title"/>
          </p:nvPr>
        </p:nvSpPr>
        <p:spPr>
          <a:xfrm>
            <a:off x="457200" y="4578276"/>
            <a:ext cx="8310000" cy="252900"/>
          </a:xfrm>
          <a:prstGeom prst="rect">
            <a:avLst/>
          </a:prstGeom>
          <a:noFill/>
          <a:ln>
            <a:noFill/>
          </a:ln>
        </p:spPr>
        <p:txBody>
          <a:bodyPr anchorCtr="0" anchor="t" bIns="34275" lIns="34275" spcFirstLastPara="1" rIns="34275" wrap="square" tIns="34275">
            <a:noAutofit/>
          </a:bodyPr>
          <a:lstStyle/>
          <a:p>
            <a:pPr indent="0" lvl="0" marL="0" rtl="0" algn="l">
              <a:spcBef>
                <a:spcPts val="0"/>
              </a:spcBef>
              <a:spcAft>
                <a:spcPts val="0"/>
              </a:spcAft>
              <a:buClr>
                <a:schemeClr val="dk1"/>
              </a:buClr>
              <a:buSzPts val="2800"/>
              <a:buFont typeface="Bitter"/>
              <a:buNone/>
            </a:pPr>
            <a:r>
              <a:rPr lang="en" sz="1200" u="sng">
                <a:solidFill>
                  <a:schemeClr val="dk1"/>
                </a:solidFill>
                <a:latin typeface="Source Sans Pro Light"/>
                <a:ea typeface="Source Sans Pro Light"/>
                <a:cs typeface="Source Sans Pro Light"/>
                <a:sym typeface="Source Sans Pro Light"/>
                <a:hlinkClick r:id="rId4">
                  <a:extLst>
                    <a:ext uri="{A12FA001-AC4F-418D-AE19-62706E023703}">
                      <ahyp:hlinkClr val="tx"/>
                    </a:ext>
                  </a:extLst>
                </a:hlinkClick>
              </a:rPr>
              <a:t>Participant Tracker on Google Sheets</a:t>
            </a:r>
            <a:endParaRPr sz="1200">
              <a:solidFill>
                <a:schemeClr val="dk1"/>
              </a:solidFill>
              <a:latin typeface="Source Sans Pro Light"/>
              <a:ea typeface="Source Sans Pro Light"/>
              <a:cs typeface="Source Sans Pro Light"/>
              <a:sym typeface="Source Sans Pro Light"/>
            </a:endParaRPr>
          </a:p>
        </p:txBody>
      </p:sp>
      <p:sp>
        <p:nvSpPr>
          <p:cNvPr id="248" name="Google Shape;248;p34"/>
          <p:cNvSpPr txBox="1"/>
          <p:nvPr/>
        </p:nvSpPr>
        <p:spPr>
          <a:xfrm>
            <a:off x="457200" y="914400"/>
            <a:ext cx="4289100" cy="3663900"/>
          </a:xfrm>
          <a:prstGeom prst="rect">
            <a:avLst/>
          </a:prstGeom>
          <a:noFill/>
          <a:ln>
            <a:noFill/>
          </a:ln>
        </p:spPr>
        <p:txBody>
          <a:bodyPr anchorCtr="0" anchor="t" bIns="68575" lIns="0" spcFirstLastPara="1" rIns="68575" wrap="square" tIns="68575">
            <a:noAutofit/>
          </a:bodyPr>
          <a:lstStyle/>
          <a:p>
            <a:pPr indent="0" lvl="0" marL="0" rtl="0" algn="l">
              <a:lnSpc>
                <a:spcPct val="115000"/>
              </a:lnSpc>
              <a:spcBef>
                <a:spcPts val="1000"/>
              </a:spcBef>
              <a:spcAft>
                <a:spcPts val="0"/>
              </a:spcAft>
              <a:buNone/>
            </a:pPr>
            <a:r>
              <a:rPr lang="en" sz="1500">
                <a:latin typeface="Source Sans Pro Light"/>
                <a:ea typeface="Source Sans Pro Light"/>
                <a:cs typeface="Source Sans Pro Light"/>
                <a:sym typeface="Source Sans Pro Light"/>
              </a:rPr>
              <a:t>Due to no-shows and recruiting results, we did not reach our target of speaking with Veterans:</a:t>
            </a:r>
            <a:endParaRPr sz="1500">
              <a:latin typeface="Source Sans Pro Light"/>
              <a:ea typeface="Source Sans Pro Light"/>
              <a:cs typeface="Source Sans Pro Light"/>
              <a:sym typeface="Source Sans Pro Light"/>
            </a:endParaRPr>
          </a:p>
          <a:p>
            <a:pPr indent="-323850" lvl="0" marL="457200" rtl="0" algn="l">
              <a:lnSpc>
                <a:spcPct val="115000"/>
              </a:lnSpc>
              <a:spcBef>
                <a:spcPts val="0"/>
              </a:spcBef>
              <a:spcAft>
                <a:spcPts val="0"/>
              </a:spcAft>
              <a:buSzPts val="1500"/>
              <a:buFont typeface="Source Sans Pro Light"/>
              <a:buChar char="●"/>
            </a:pPr>
            <a:r>
              <a:rPr lang="en" sz="1500">
                <a:latin typeface="Source Sans Pro Light"/>
                <a:ea typeface="Source Sans Pro Light"/>
                <a:cs typeface="Source Sans Pro Light"/>
                <a:sym typeface="Source Sans Pro Light"/>
              </a:rPr>
              <a:t>With cognitive disabilities</a:t>
            </a:r>
            <a:endParaRPr sz="1500">
              <a:latin typeface="Source Sans Pro Light"/>
              <a:ea typeface="Source Sans Pro Light"/>
              <a:cs typeface="Source Sans Pro Light"/>
              <a:sym typeface="Source Sans Pro Light"/>
            </a:endParaRPr>
          </a:p>
          <a:p>
            <a:pPr indent="-323850" lvl="0" marL="457200" rtl="0" algn="l">
              <a:lnSpc>
                <a:spcPct val="115000"/>
              </a:lnSpc>
              <a:spcBef>
                <a:spcPts val="0"/>
              </a:spcBef>
              <a:spcAft>
                <a:spcPts val="0"/>
              </a:spcAft>
              <a:buSzPts val="1500"/>
              <a:buFont typeface="Source Sans Pro Light"/>
              <a:buChar char="●"/>
            </a:pPr>
            <a:r>
              <a:rPr lang="en" sz="1500">
                <a:latin typeface="Source Sans Pro Light"/>
                <a:ea typeface="Source Sans Pro Light"/>
                <a:cs typeface="Source Sans Pro Light"/>
                <a:sym typeface="Source Sans Pro Light"/>
              </a:rPr>
              <a:t>Identify as LGBTQ+</a:t>
            </a:r>
            <a:endParaRPr sz="1500">
              <a:latin typeface="Source Sans Pro Light"/>
              <a:ea typeface="Source Sans Pro Light"/>
              <a:cs typeface="Source Sans Pro Light"/>
              <a:sym typeface="Source Sans Pro Light"/>
            </a:endParaRPr>
          </a:p>
          <a:p>
            <a:pPr indent="-323850" lvl="0" marL="457200" rtl="0" algn="l">
              <a:lnSpc>
                <a:spcPct val="115000"/>
              </a:lnSpc>
              <a:spcBef>
                <a:spcPts val="0"/>
              </a:spcBef>
              <a:spcAft>
                <a:spcPts val="0"/>
              </a:spcAft>
              <a:buSzPts val="1500"/>
              <a:buFont typeface="Source Sans Pro Light"/>
              <a:buChar char="●"/>
            </a:pPr>
            <a:r>
              <a:rPr lang="en" sz="1500">
                <a:latin typeface="Source Sans Pro Light"/>
                <a:ea typeface="Source Sans Pro Light"/>
                <a:cs typeface="Source Sans Pro Light"/>
                <a:sym typeface="Source Sans Pro Light"/>
              </a:rPr>
              <a:t>Identify as Black, Asian, or Native</a:t>
            </a:r>
            <a:endParaRPr sz="1500">
              <a:latin typeface="Source Sans Pro Light"/>
              <a:ea typeface="Source Sans Pro Light"/>
              <a:cs typeface="Source Sans Pro Light"/>
              <a:sym typeface="Source Sans Pro Light"/>
            </a:endParaRPr>
          </a:p>
          <a:p>
            <a:pPr indent="0" lvl="0" marL="0" rtl="0" algn="l">
              <a:lnSpc>
                <a:spcPct val="115000"/>
              </a:lnSpc>
              <a:spcBef>
                <a:spcPts val="1000"/>
              </a:spcBef>
              <a:spcAft>
                <a:spcPts val="0"/>
              </a:spcAft>
              <a:buNone/>
            </a:pPr>
            <a:r>
              <a:rPr lang="en" sz="1500">
                <a:latin typeface="Source Sans Pro Light"/>
                <a:ea typeface="Source Sans Pro Light"/>
                <a:cs typeface="Source Sans Pro Light"/>
                <a:sym typeface="Source Sans Pro Light"/>
              </a:rPr>
              <a:t>We recommend studies with these underserved groups in the future.</a:t>
            </a:r>
            <a:endParaRPr sz="1500">
              <a:latin typeface="Source Sans Pro Light"/>
              <a:ea typeface="Source Sans Pro Light"/>
              <a:cs typeface="Source Sans Pro Light"/>
              <a:sym typeface="Source Sans Pro Light"/>
            </a:endParaRPr>
          </a:p>
          <a:p>
            <a:pPr indent="0" lvl="0" marL="0" rtl="0" algn="l">
              <a:lnSpc>
                <a:spcPct val="115000"/>
              </a:lnSpc>
              <a:spcBef>
                <a:spcPts val="1000"/>
              </a:spcBef>
              <a:spcAft>
                <a:spcPts val="0"/>
              </a:spcAft>
              <a:buNone/>
            </a:pPr>
            <a:r>
              <a:rPr lang="en" sz="1500">
                <a:latin typeface="Source Sans Pro Light"/>
                <a:ea typeface="Source Sans Pro Light"/>
                <a:cs typeface="Source Sans Pro Light"/>
                <a:sym typeface="Source Sans Pro Light"/>
              </a:rPr>
              <a:t>This study was also not able to target accessibility tools like screen readers, since it was not a live code prototype, but that should be explored in future studies.</a:t>
            </a:r>
            <a:endParaRPr sz="1500">
              <a:latin typeface="Source Sans Pro Light"/>
              <a:ea typeface="Source Sans Pro Light"/>
              <a:cs typeface="Source Sans Pro Light"/>
              <a:sym typeface="Source Sans Pro Light"/>
            </a:endParaRPr>
          </a:p>
        </p:txBody>
      </p:sp>
      <p:sp>
        <p:nvSpPr>
          <p:cNvPr id="249" name="Google Shape;249;p34"/>
          <p:cNvSpPr txBox="1"/>
          <p:nvPr>
            <p:ph type="title"/>
          </p:nvPr>
        </p:nvSpPr>
        <p:spPr>
          <a:xfrm>
            <a:off x="457200" y="605326"/>
            <a:ext cx="8310000" cy="252900"/>
          </a:xfrm>
          <a:prstGeom prst="rect">
            <a:avLst/>
          </a:prstGeom>
          <a:noFill/>
          <a:ln>
            <a:noFill/>
          </a:ln>
        </p:spPr>
        <p:txBody>
          <a:bodyPr anchorCtr="0" anchor="t" bIns="34275" lIns="34275" spcFirstLastPara="1" rIns="34275" wrap="square" tIns="34275">
            <a:noAutofit/>
          </a:bodyPr>
          <a:lstStyle/>
          <a:p>
            <a:pPr indent="0" lvl="0" marL="0" rtl="0" algn="l">
              <a:spcBef>
                <a:spcPts val="0"/>
              </a:spcBef>
              <a:spcAft>
                <a:spcPts val="0"/>
              </a:spcAft>
              <a:buClr>
                <a:schemeClr val="dk1"/>
              </a:buClr>
              <a:buSzPts val="2800"/>
              <a:buFont typeface="Bitter"/>
              <a:buNone/>
            </a:pPr>
            <a:r>
              <a:rPr lang="en" sz="1200">
                <a:solidFill>
                  <a:schemeClr val="dk1"/>
                </a:solidFill>
                <a:latin typeface="Source Sans Pro Light"/>
                <a:ea typeface="Source Sans Pro Light"/>
                <a:cs typeface="Source Sans Pro Light"/>
                <a:sym typeface="Source Sans Pro Light"/>
              </a:rPr>
              <a:t>Review Page Round 2 Usability Findings  | August 2022</a:t>
            </a:r>
            <a:endParaRPr sz="1200">
              <a:solidFill>
                <a:schemeClr val="dk1"/>
              </a:solidFill>
              <a:latin typeface="Source Sans Pro Light"/>
              <a:ea typeface="Source Sans Pro Light"/>
              <a:cs typeface="Source Sans Pro Light"/>
              <a:sym typeface="Source Sans Pro Light"/>
            </a:endParaRPr>
          </a:p>
          <a:p>
            <a:pPr indent="0" lvl="0" marL="0" rtl="0" algn="l">
              <a:spcBef>
                <a:spcPts val="0"/>
              </a:spcBef>
              <a:spcAft>
                <a:spcPts val="0"/>
              </a:spcAft>
              <a:buClr>
                <a:schemeClr val="dk1"/>
              </a:buClr>
              <a:buSzPts val="2800"/>
              <a:buFont typeface="Bitter"/>
              <a:buNone/>
            </a:pPr>
            <a:r>
              <a:t/>
            </a:r>
            <a:endParaRPr sz="1200">
              <a:solidFill>
                <a:schemeClr val="dk1"/>
              </a:solidFill>
              <a:latin typeface="Source Sans Pro Light"/>
              <a:ea typeface="Source Sans Pro Light"/>
              <a:cs typeface="Source Sans Pro Light"/>
              <a:sym typeface="Source Sans Pro Light"/>
            </a:endParaRPr>
          </a:p>
          <a:p>
            <a:pPr indent="0" lvl="0" marL="0" rtl="0" algn="l">
              <a:spcBef>
                <a:spcPts val="0"/>
              </a:spcBef>
              <a:spcAft>
                <a:spcPts val="0"/>
              </a:spcAft>
              <a:buNone/>
            </a:pPr>
            <a:r>
              <a:t/>
            </a:r>
            <a:endParaRPr sz="1200">
              <a:solidFill>
                <a:schemeClr val="dk1"/>
              </a:solidFill>
              <a:latin typeface="Source Sans Pro Light"/>
              <a:ea typeface="Source Sans Pro Light"/>
              <a:cs typeface="Source Sans Pro Light"/>
              <a:sym typeface="Source Sans Pro Light"/>
            </a:endParaRPr>
          </a:p>
          <a:p>
            <a:pPr indent="0" lvl="0" marL="0" rtl="0" algn="l">
              <a:spcBef>
                <a:spcPts val="0"/>
              </a:spcBef>
              <a:spcAft>
                <a:spcPts val="0"/>
              </a:spcAft>
              <a:buClr>
                <a:schemeClr val="dk1"/>
              </a:buClr>
              <a:buSzPts val="2800"/>
              <a:buFont typeface="Bitter"/>
              <a:buNone/>
            </a:pPr>
            <a:r>
              <a:t/>
            </a:r>
            <a:endParaRPr sz="1200">
              <a:solidFill>
                <a:schemeClr val="dk1"/>
              </a:solidFill>
              <a:latin typeface="Source Sans Pro Light"/>
              <a:ea typeface="Source Sans Pro Light"/>
              <a:cs typeface="Source Sans Pro Light"/>
              <a:sym typeface="Source Sans Pro Light"/>
            </a:endParaRPr>
          </a:p>
          <a:p>
            <a:pPr indent="0" lvl="0" marL="0" rtl="0" algn="l">
              <a:spcBef>
                <a:spcPts val="0"/>
              </a:spcBef>
              <a:spcAft>
                <a:spcPts val="0"/>
              </a:spcAft>
              <a:buClr>
                <a:schemeClr val="dk1"/>
              </a:buClr>
              <a:buSzPts val="2800"/>
              <a:buFont typeface="Bitter"/>
              <a:buNone/>
            </a:pPr>
            <a:r>
              <a:t/>
            </a:r>
            <a:endParaRPr sz="1200">
              <a:solidFill>
                <a:schemeClr val="dk1"/>
              </a:solidFill>
              <a:latin typeface="Source Sans Pro Light"/>
              <a:ea typeface="Source Sans Pro Light"/>
              <a:cs typeface="Source Sans Pro Light"/>
              <a:sym typeface="Source Sans Pro Light"/>
            </a:endParaRPr>
          </a:p>
        </p:txBody>
      </p:sp>
      <p:pic>
        <p:nvPicPr>
          <p:cNvPr id="250" name="Google Shape;250;p34"/>
          <p:cNvPicPr preferRelativeResize="0"/>
          <p:nvPr/>
        </p:nvPicPr>
        <p:blipFill>
          <a:blip r:embed="rId5">
            <a:alphaModFix/>
          </a:blip>
          <a:stretch>
            <a:fillRect/>
          </a:stretch>
        </p:blipFill>
        <p:spPr>
          <a:xfrm>
            <a:off x="5540150" y="316550"/>
            <a:ext cx="3227052" cy="414456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pic>
        <p:nvPicPr>
          <p:cNvPr id="255" name="Google Shape;255;p35"/>
          <p:cNvPicPr preferRelativeResize="0"/>
          <p:nvPr/>
        </p:nvPicPr>
        <p:blipFill>
          <a:blip r:embed="rId3">
            <a:alphaModFix/>
          </a:blip>
          <a:stretch>
            <a:fillRect/>
          </a:stretch>
        </p:blipFill>
        <p:spPr>
          <a:xfrm>
            <a:off x="6767312" y="4461098"/>
            <a:ext cx="1919475" cy="487261"/>
          </a:xfrm>
          <a:prstGeom prst="rect">
            <a:avLst/>
          </a:prstGeom>
          <a:noFill/>
          <a:ln>
            <a:noFill/>
          </a:ln>
        </p:spPr>
      </p:pic>
      <p:sp>
        <p:nvSpPr>
          <p:cNvPr id="256" name="Google Shape;256;p35"/>
          <p:cNvSpPr txBox="1"/>
          <p:nvPr>
            <p:ph type="title"/>
          </p:nvPr>
        </p:nvSpPr>
        <p:spPr>
          <a:xfrm>
            <a:off x="457194" y="228600"/>
            <a:ext cx="7543800" cy="629700"/>
          </a:xfrm>
          <a:prstGeom prst="rect">
            <a:avLst/>
          </a:prstGeom>
          <a:noFill/>
          <a:ln>
            <a:noFill/>
          </a:ln>
        </p:spPr>
        <p:txBody>
          <a:bodyPr anchorCtr="0" anchor="t" bIns="34275" lIns="34275" spcFirstLastPara="1" rIns="34275" wrap="square" tIns="34275">
            <a:noAutofit/>
          </a:bodyPr>
          <a:lstStyle/>
          <a:p>
            <a:pPr indent="0" lvl="0" marL="0" rtl="0" algn="l">
              <a:lnSpc>
                <a:spcPct val="100000"/>
              </a:lnSpc>
              <a:spcBef>
                <a:spcPts val="0"/>
              </a:spcBef>
              <a:spcAft>
                <a:spcPts val="0"/>
              </a:spcAft>
              <a:buClr>
                <a:schemeClr val="accent1"/>
              </a:buClr>
              <a:buSzPts val="2800"/>
              <a:buFont typeface="Bitter"/>
              <a:buNone/>
            </a:pPr>
            <a:r>
              <a:rPr b="1" lang="en" sz="2400"/>
              <a:t>Research </a:t>
            </a:r>
            <a:r>
              <a:rPr b="1" lang="en" sz="2400"/>
              <a:t>Method</a:t>
            </a:r>
            <a:endParaRPr b="1" sz="2400"/>
          </a:p>
        </p:txBody>
      </p:sp>
      <p:sp>
        <p:nvSpPr>
          <p:cNvPr id="257" name="Google Shape;257;p35"/>
          <p:cNvSpPr txBox="1"/>
          <p:nvPr>
            <p:ph type="title"/>
          </p:nvPr>
        </p:nvSpPr>
        <p:spPr>
          <a:xfrm>
            <a:off x="457200" y="605326"/>
            <a:ext cx="8310000" cy="252900"/>
          </a:xfrm>
          <a:prstGeom prst="rect">
            <a:avLst/>
          </a:prstGeom>
          <a:noFill/>
          <a:ln>
            <a:noFill/>
          </a:ln>
        </p:spPr>
        <p:txBody>
          <a:bodyPr anchorCtr="0" anchor="t" bIns="34275" lIns="34275" spcFirstLastPara="1" rIns="34275" wrap="square" tIns="34275">
            <a:noAutofit/>
          </a:bodyPr>
          <a:lstStyle/>
          <a:p>
            <a:pPr indent="0" lvl="0" marL="0" rtl="0" algn="l">
              <a:spcBef>
                <a:spcPts val="0"/>
              </a:spcBef>
              <a:spcAft>
                <a:spcPts val="0"/>
              </a:spcAft>
              <a:buClr>
                <a:schemeClr val="dk1"/>
              </a:buClr>
              <a:buSzPts val="2800"/>
              <a:buFont typeface="Bitter"/>
              <a:buNone/>
            </a:pPr>
            <a:r>
              <a:rPr lang="en" sz="1200">
                <a:solidFill>
                  <a:schemeClr val="dk1"/>
                </a:solidFill>
                <a:latin typeface="Source Sans Pro Light"/>
                <a:ea typeface="Source Sans Pro Light"/>
                <a:cs typeface="Source Sans Pro Light"/>
                <a:sym typeface="Source Sans Pro Light"/>
              </a:rPr>
              <a:t>Review Page Round 2 Usability Findings  | August 2022</a:t>
            </a:r>
            <a:endParaRPr sz="1200">
              <a:solidFill>
                <a:schemeClr val="dk1"/>
              </a:solidFill>
              <a:latin typeface="Source Sans Pro Light"/>
              <a:ea typeface="Source Sans Pro Light"/>
              <a:cs typeface="Source Sans Pro Light"/>
              <a:sym typeface="Source Sans Pro Light"/>
            </a:endParaRPr>
          </a:p>
          <a:p>
            <a:pPr indent="0" lvl="0" marL="0" rtl="0" algn="l">
              <a:spcBef>
                <a:spcPts val="0"/>
              </a:spcBef>
              <a:spcAft>
                <a:spcPts val="0"/>
              </a:spcAft>
              <a:buClr>
                <a:schemeClr val="dk1"/>
              </a:buClr>
              <a:buSzPts val="2800"/>
              <a:buFont typeface="Bitter"/>
              <a:buNone/>
            </a:pPr>
            <a:r>
              <a:t/>
            </a:r>
            <a:endParaRPr sz="1200">
              <a:solidFill>
                <a:schemeClr val="dk1"/>
              </a:solidFill>
              <a:latin typeface="Source Sans Pro Light"/>
              <a:ea typeface="Source Sans Pro Light"/>
              <a:cs typeface="Source Sans Pro Light"/>
              <a:sym typeface="Source Sans Pro Light"/>
            </a:endParaRPr>
          </a:p>
          <a:p>
            <a:pPr indent="0" lvl="0" marL="0" rtl="0" algn="l">
              <a:spcBef>
                <a:spcPts val="0"/>
              </a:spcBef>
              <a:spcAft>
                <a:spcPts val="0"/>
              </a:spcAft>
              <a:buNone/>
            </a:pPr>
            <a:r>
              <a:t/>
            </a:r>
            <a:endParaRPr sz="1200">
              <a:solidFill>
                <a:schemeClr val="dk1"/>
              </a:solidFill>
              <a:latin typeface="Source Sans Pro Light"/>
              <a:ea typeface="Source Sans Pro Light"/>
              <a:cs typeface="Source Sans Pro Light"/>
              <a:sym typeface="Source Sans Pro Light"/>
            </a:endParaRPr>
          </a:p>
          <a:p>
            <a:pPr indent="0" lvl="0" marL="0" rtl="0" algn="l">
              <a:spcBef>
                <a:spcPts val="0"/>
              </a:spcBef>
              <a:spcAft>
                <a:spcPts val="0"/>
              </a:spcAft>
              <a:buClr>
                <a:schemeClr val="dk1"/>
              </a:buClr>
              <a:buSzPts val="2800"/>
              <a:buFont typeface="Bitter"/>
              <a:buNone/>
            </a:pPr>
            <a:r>
              <a:t/>
            </a:r>
            <a:endParaRPr sz="1200">
              <a:solidFill>
                <a:schemeClr val="dk1"/>
              </a:solidFill>
              <a:latin typeface="Source Sans Pro Light"/>
              <a:ea typeface="Source Sans Pro Light"/>
              <a:cs typeface="Source Sans Pro Light"/>
              <a:sym typeface="Source Sans Pro Light"/>
            </a:endParaRPr>
          </a:p>
          <a:p>
            <a:pPr indent="0" lvl="0" marL="0" rtl="0" algn="l">
              <a:spcBef>
                <a:spcPts val="0"/>
              </a:spcBef>
              <a:spcAft>
                <a:spcPts val="0"/>
              </a:spcAft>
              <a:buClr>
                <a:schemeClr val="dk1"/>
              </a:buClr>
              <a:buSzPts val="2800"/>
              <a:buFont typeface="Bitter"/>
              <a:buNone/>
            </a:pPr>
            <a:r>
              <a:t/>
            </a:r>
            <a:endParaRPr sz="1200">
              <a:solidFill>
                <a:schemeClr val="dk1"/>
              </a:solidFill>
              <a:latin typeface="Source Sans Pro Light"/>
              <a:ea typeface="Source Sans Pro Light"/>
              <a:cs typeface="Source Sans Pro Light"/>
              <a:sym typeface="Source Sans Pro Light"/>
            </a:endParaRPr>
          </a:p>
        </p:txBody>
      </p:sp>
      <p:sp>
        <p:nvSpPr>
          <p:cNvPr id="258" name="Google Shape;258;p35"/>
          <p:cNvSpPr txBox="1"/>
          <p:nvPr/>
        </p:nvSpPr>
        <p:spPr>
          <a:xfrm>
            <a:off x="2014200" y="1234675"/>
            <a:ext cx="6672600" cy="2122500"/>
          </a:xfrm>
          <a:prstGeom prst="rect">
            <a:avLst/>
          </a:prstGeom>
          <a:noFill/>
          <a:ln>
            <a:noFill/>
          </a:ln>
        </p:spPr>
        <p:txBody>
          <a:bodyPr anchorCtr="0" anchor="t" bIns="68575" lIns="0" spcFirstLastPara="1" rIns="68575" wrap="square" tIns="68575">
            <a:noAutofit/>
          </a:bodyPr>
          <a:lstStyle/>
          <a:p>
            <a:pPr indent="-292100" lvl="0" marL="457200" rtl="0" algn="l">
              <a:lnSpc>
                <a:spcPct val="150000"/>
              </a:lnSpc>
              <a:spcBef>
                <a:spcPts val="0"/>
              </a:spcBef>
              <a:spcAft>
                <a:spcPts val="0"/>
              </a:spcAft>
              <a:buSzPts val="1000"/>
              <a:buFont typeface="Source Sans Pro Light"/>
              <a:buChar char="●"/>
            </a:pPr>
            <a:r>
              <a:rPr lang="en" sz="1300">
                <a:solidFill>
                  <a:srgbClr val="24292F"/>
                </a:solidFill>
                <a:highlight>
                  <a:srgbClr val="FFFFFF"/>
                </a:highlight>
                <a:latin typeface="Source Sans Pro Light"/>
                <a:ea typeface="Source Sans Pro Light"/>
                <a:cs typeface="Source Sans Pro Light"/>
                <a:sym typeface="Source Sans Pro Light"/>
              </a:rPr>
              <a:t>To learn about the Veteran’s perspective, we </a:t>
            </a:r>
            <a:r>
              <a:rPr lang="en" sz="1300">
                <a:latin typeface="Source Sans Pro Light"/>
                <a:ea typeface="Source Sans Pro Light"/>
                <a:cs typeface="Source Sans Pro Light"/>
                <a:sym typeface="Source Sans Pro Light"/>
              </a:rPr>
              <a:t>conducted 1:1 semi-structured interviews over Zoom </a:t>
            </a:r>
            <a:r>
              <a:rPr lang="en" sz="1300">
                <a:highlight>
                  <a:srgbClr val="FFFFFF"/>
                </a:highlight>
                <a:latin typeface="Source Sans Pro Light"/>
                <a:ea typeface="Source Sans Pro Light"/>
                <a:cs typeface="Source Sans Pro Light"/>
                <a:sym typeface="Source Sans Pro Light"/>
              </a:rPr>
              <a:t>to understand their experience working with different proposed designs of the </a:t>
            </a:r>
            <a:r>
              <a:rPr lang="en" sz="1300">
                <a:highlight>
                  <a:srgbClr val="FFFFFF"/>
                </a:highlight>
                <a:latin typeface="Source Sans Pro Light"/>
                <a:ea typeface="Source Sans Pro Light"/>
                <a:cs typeface="Source Sans Pro Light"/>
                <a:sym typeface="Source Sans Pro Light"/>
              </a:rPr>
              <a:t>Review Page</a:t>
            </a:r>
            <a:r>
              <a:rPr lang="en" sz="1300">
                <a:highlight>
                  <a:srgbClr val="FFFFFF"/>
                </a:highlight>
                <a:latin typeface="Source Sans Pro Light"/>
                <a:ea typeface="Source Sans Pro Light"/>
                <a:cs typeface="Source Sans Pro Light"/>
                <a:sym typeface="Source Sans Pro Light"/>
              </a:rPr>
              <a:t>. </a:t>
            </a:r>
            <a:r>
              <a:rPr lang="en" sz="1300">
                <a:solidFill>
                  <a:srgbClr val="24292F"/>
                </a:solidFill>
                <a:highlight>
                  <a:srgbClr val="FFFFFF"/>
                </a:highlight>
                <a:latin typeface="Source Sans Pro Light"/>
                <a:ea typeface="Source Sans Pro Light"/>
                <a:cs typeface="Source Sans Pro Light"/>
                <a:sym typeface="Source Sans Pro Light"/>
              </a:rPr>
              <a:t>The team chose the Burial Benefits form (21P-530) for this research effort.</a:t>
            </a:r>
            <a:endParaRPr sz="1300">
              <a:highlight>
                <a:srgbClr val="FFFFFF"/>
              </a:highlight>
              <a:latin typeface="Source Sans Pro Light"/>
              <a:ea typeface="Source Sans Pro Light"/>
              <a:cs typeface="Source Sans Pro Light"/>
              <a:sym typeface="Source Sans Pro Light"/>
            </a:endParaRPr>
          </a:p>
          <a:p>
            <a:pPr indent="-292100" lvl="0" marL="457200" rtl="0" algn="l">
              <a:lnSpc>
                <a:spcPct val="150000"/>
              </a:lnSpc>
              <a:spcBef>
                <a:spcPts val="1000"/>
              </a:spcBef>
              <a:spcAft>
                <a:spcPts val="0"/>
              </a:spcAft>
              <a:buSzPts val="1000"/>
              <a:buFont typeface="Source Sans Pro Light"/>
              <a:buChar char="●"/>
            </a:pPr>
            <a:r>
              <a:rPr lang="en" sz="1300">
                <a:highlight>
                  <a:srgbClr val="FFFFFF"/>
                </a:highlight>
                <a:latin typeface="Source Sans Pro Light"/>
                <a:ea typeface="Source Sans Pro Light"/>
                <a:cs typeface="Source Sans Pro Light"/>
                <a:sym typeface="Source Sans Pro Light"/>
              </a:rPr>
              <a:t>We presented two different designs of the review page as a clickable prototype to determine which would be more usable.</a:t>
            </a:r>
            <a:endParaRPr sz="1300">
              <a:highlight>
                <a:srgbClr val="FFFFFF"/>
              </a:highlight>
              <a:latin typeface="Source Sans Pro Light"/>
              <a:ea typeface="Source Sans Pro Light"/>
              <a:cs typeface="Source Sans Pro Light"/>
              <a:sym typeface="Source Sans Pro Light"/>
            </a:endParaRPr>
          </a:p>
          <a:p>
            <a:pPr indent="-311150" lvl="0" marL="457200" rtl="0" algn="l">
              <a:lnSpc>
                <a:spcPct val="150000"/>
              </a:lnSpc>
              <a:spcBef>
                <a:spcPts val="1000"/>
              </a:spcBef>
              <a:spcAft>
                <a:spcPts val="0"/>
              </a:spcAft>
              <a:buSzPts val="1300"/>
              <a:buFont typeface="Source Sans Pro Light"/>
              <a:buChar char="●"/>
            </a:pPr>
            <a:r>
              <a:rPr lang="en" sz="1300">
                <a:highlight>
                  <a:srgbClr val="FFFFFF"/>
                </a:highlight>
                <a:latin typeface="Source Sans Pro Light"/>
                <a:ea typeface="Source Sans Pro Light"/>
                <a:cs typeface="Source Sans Pro Light"/>
                <a:sym typeface="Source Sans Pro Light"/>
              </a:rPr>
              <a:t>Half of interviews were done with a desktop prototype, and half were done with a mobile prototype.</a:t>
            </a:r>
            <a:endParaRPr sz="1300">
              <a:highlight>
                <a:srgbClr val="FFFFFF"/>
              </a:highlight>
              <a:latin typeface="Source Sans Pro Light"/>
              <a:ea typeface="Source Sans Pro Light"/>
              <a:cs typeface="Source Sans Pro Light"/>
              <a:sym typeface="Source Sans Pro Light"/>
            </a:endParaRPr>
          </a:p>
          <a:p>
            <a:pPr indent="-311150" lvl="0" marL="457200" rtl="0" algn="l">
              <a:lnSpc>
                <a:spcPct val="150000"/>
              </a:lnSpc>
              <a:spcBef>
                <a:spcPts val="1000"/>
              </a:spcBef>
              <a:spcAft>
                <a:spcPts val="1000"/>
              </a:spcAft>
              <a:buSzPts val="1300"/>
              <a:buFont typeface="Source Sans Pro Light"/>
              <a:buChar char="●"/>
            </a:pPr>
            <a:r>
              <a:rPr lang="en" sz="1300">
                <a:highlight>
                  <a:srgbClr val="FFFFFF"/>
                </a:highlight>
                <a:latin typeface="Source Sans Pro Light"/>
                <a:ea typeface="Source Sans Pro Light"/>
                <a:cs typeface="Source Sans Pro Light"/>
                <a:sym typeface="Source Sans Pro Light"/>
              </a:rPr>
              <a:t>Participants were asked to complete a simple, not-so-simple, and complex edit on  each design.</a:t>
            </a:r>
            <a:endParaRPr sz="1300">
              <a:highlight>
                <a:srgbClr val="FFFFFF"/>
              </a:highlight>
              <a:latin typeface="Source Sans Pro Light"/>
              <a:ea typeface="Source Sans Pro Light"/>
              <a:cs typeface="Source Sans Pro Light"/>
              <a:sym typeface="Source Sans Pro Light"/>
            </a:endParaRPr>
          </a:p>
        </p:txBody>
      </p:sp>
      <p:grpSp>
        <p:nvGrpSpPr>
          <p:cNvPr id="259" name="Google Shape;259;p35"/>
          <p:cNvGrpSpPr/>
          <p:nvPr/>
        </p:nvGrpSpPr>
        <p:grpSpPr>
          <a:xfrm>
            <a:off x="324455" y="2817649"/>
            <a:ext cx="1614300" cy="1340820"/>
            <a:chOff x="336025" y="3422828"/>
            <a:chExt cx="1614300" cy="1340820"/>
          </a:xfrm>
        </p:grpSpPr>
        <p:sp>
          <p:nvSpPr>
            <p:cNvPr id="260" name="Google Shape;260;p35"/>
            <p:cNvSpPr/>
            <p:nvPr/>
          </p:nvSpPr>
          <p:spPr>
            <a:xfrm>
              <a:off x="403600" y="3720848"/>
              <a:ext cx="1464300" cy="1042800"/>
            </a:xfrm>
            <a:prstGeom prst="roundRect">
              <a:avLst>
                <a:gd fmla="val 16667" name="adj"/>
              </a:avLst>
            </a:prstGeom>
            <a:noFill/>
            <a:ln cap="flat" cmpd="sng" w="9525">
              <a:solidFill>
                <a:srgbClr val="999999"/>
              </a:solidFill>
              <a:prstDash val="dot"/>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61" name="Google Shape;261;p35"/>
            <p:cNvSpPr txBox="1"/>
            <p:nvPr/>
          </p:nvSpPr>
          <p:spPr>
            <a:xfrm>
              <a:off x="336025" y="3422828"/>
              <a:ext cx="1614300" cy="274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i="0" lang="en" sz="1200" u="none" cap="none" strike="noStrike">
                  <a:solidFill>
                    <a:srgbClr val="333333"/>
                  </a:solidFill>
                  <a:latin typeface="Source Sans Pro SemiBold"/>
                  <a:ea typeface="Source Sans Pro SemiBold"/>
                  <a:cs typeface="Source Sans Pro SemiBold"/>
                  <a:sym typeface="Source Sans Pro SemiBold"/>
                </a:rPr>
                <a:t>DATES/DETAILS</a:t>
              </a:r>
              <a:endParaRPr i="0" sz="1200" u="none" cap="none" strike="noStrike">
                <a:solidFill>
                  <a:srgbClr val="333333"/>
                </a:solidFill>
                <a:latin typeface="Source Sans Pro SemiBold"/>
                <a:ea typeface="Source Sans Pro SemiBold"/>
                <a:cs typeface="Source Sans Pro SemiBold"/>
                <a:sym typeface="Source Sans Pro SemiBold"/>
              </a:endParaRPr>
            </a:p>
          </p:txBody>
        </p:sp>
      </p:grpSp>
      <p:grpSp>
        <p:nvGrpSpPr>
          <p:cNvPr id="262" name="Google Shape;262;p35"/>
          <p:cNvGrpSpPr/>
          <p:nvPr/>
        </p:nvGrpSpPr>
        <p:grpSpPr>
          <a:xfrm>
            <a:off x="324442" y="1116524"/>
            <a:ext cx="1614300" cy="1608727"/>
            <a:chOff x="336025" y="582003"/>
            <a:chExt cx="1614300" cy="1608727"/>
          </a:xfrm>
        </p:grpSpPr>
        <p:sp>
          <p:nvSpPr>
            <p:cNvPr id="263" name="Google Shape;263;p35"/>
            <p:cNvSpPr/>
            <p:nvPr/>
          </p:nvSpPr>
          <p:spPr>
            <a:xfrm>
              <a:off x="403608" y="872530"/>
              <a:ext cx="1464300" cy="1318200"/>
            </a:xfrm>
            <a:prstGeom prst="roundRect">
              <a:avLst>
                <a:gd fmla="val 16667" name="adj"/>
              </a:avLst>
            </a:prstGeom>
            <a:noFill/>
            <a:ln cap="flat" cmpd="sng" w="9525">
              <a:solidFill>
                <a:srgbClr val="999999"/>
              </a:solidFill>
              <a:prstDash val="dot"/>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Lato"/>
                <a:ea typeface="Lato"/>
                <a:cs typeface="Lato"/>
                <a:sym typeface="Lato"/>
              </a:endParaRPr>
            </a:p>
          </p:txBody>
        </p:sp>
        <p:sp>
          <p:nvSpPr>
            <p:cNvPr id="264" name="Google Shape;264;p35"/>
            <p:cNvSpPr txBox="1"/>
            <p:nvPr/>
          </p:nvSpPr>
          <p:spPr>
            <a:xfrm>
              <a:off x="336025" y="582003"/>
              <a:ext cx="1614300" cy="274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i="0" lang="en" sz="1200" u="none" cap="none" strike="noStrike">
                  <a:solidFill>
                    <a:srgbClr val="333333"/>
                  </a:solidFill>
                  <a:latin typeface="Source Sans Pro SemiBold"/>
                  <a:ea typeface="Source Sans Pro SemiBold"/>
                  <a:cs typeface="Source Sans Pro SemiBold"/>
                  <a:sym typeface="Source Sans Pro SemiBold"/>
                </a:rPr>
                <a:t>METHODOLOGY</a:t>
              </a:r>
              <a:endParaRPr i="0" sz="1200" u="none" cap="none" strike="noStrike">
                <a:solidFill>
                  <a:srgbClr val="333333"/>
                </a:solidFill>
                <a:latin typeface="Source Sans Pro SemiBold"/>
                <a:ea typeface="Source Sans Pro SemiBold"/>
                <a:cs typeface="Source Sans Pro SemiBold"/>
                <a:sym typeface="Source Sans Pro SemiBold"/>
              </a:endParaRPr>
            </a:p>
          </p:txBody>
        </p:sp>
      </p:grpSp>
      <p:sp>
        <p:nvSpPr>
          <p:cNvPr id="265" name="Google Shape;265;p35"/>
          <p:cNvSpPr txBox="1"/>
          <p:nvPr/>
        </p:nvSpPr>
        <p:spPr>
          <a:xfrm>
            <a:off x="404786" y="3315126"/>
            <a:ext cx="1451400" cy="864600"/>
          </a:xfrm>
          <a:prstGeom prst="rect">
            <a:avLst/>
          </a:prstGeom>
          <a:no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2000"/>
              <a:buFont typeface="Arial"/>
              <a:buNone/>
            </a:pPr>
            <a:r>
              <a:rPr lang="en" sz="1800">
                <a:solidFill>
                  <a:srgbClr val="00ABF2"/>
                </a:solidFill>
                <a:latin typeface="Source Sans Pro SemiBold"/>
                <a:ea typeface="Source Sans Pro SemiBold"/>
                <a:cs typeface="Source Sans Pro SemiBold"/>
                <a:sym typeface="Source Sans Pro SemiBold"/>
              </a:rPr>
              <a:t>July</a:t>
            </a:r>
            <a:br>
              <a:rPr i="0" lang="en" sz="1800" u="none" cap="none" strike="noStrike">
                <a:solidFill>
                  <a:srgbClr val="00ABF2"/>
                </a:solidFill>
                <a:latin typeface="Source Sans Pro SemiBold"/>
                <a:ea typeface="Source Sans Pro SemiBold"/>
                <a:cs typeface="Source Sans Pro SemiBold"/>
                <a:sym typeface="Source Sans Pro SemiBold"/>
              </a:rPr>
            </a:br>
            <a:r>
              <a:rPr lang="en" sz="1800">
                <a:solidFill>
                  <a:srgbClr val="00ABF2"/>
                </a:solidFill>
                <a:latin typeface="Source Sans Pro SemiBold"/>
                <a:ea typeface="Source Sans Pro SemiBold"/>
                <a:cs typeface="Source Sans Pro SemiBold"/>
                <a:sym typeface="Source Sans Pro SemiBold"/>
              </a:rPr>
              <a:t>6-27</a:t>
            </a:r>
            <a:r>
              <a:rPr i="0" lang="en" sz="1800" u="none" cap="none" strike="noStrike">
                <a:solidFill>
                  <a:srgbClr val="00ABF2"/>
                </a:solidFill>
                <a:latin typeface="Source Sans Pro SemiBold"/>
                <a:ea typeface="Source Sans Pro SemiBold"/>
                <a:cs typeface="Source Sans Pro SemiBold"/>
                <a:sym typeface="Source Sans Pro SemiBold"/>
              </a:rPr>
              <a:t>, 20</a:t>
            </a:r>
            <a:r>
              <a:rPr lang="en" sz="1800">
                <a:solidFill>
                  <a:srgbClr val="00ABF2"/>
                </a:solidFill>
                <a:latin typeface="Source Sans Pro SemiBold"/>
                <a:ea typeface="Source Sans Pro SemiBold"/>
                <a:cs typeface="Source Sans Pro SemiBold"/>
                <a:sym typeface="Source Sans Pro SemiBold"/>
              </a:rPr>
              <a:t>22</a:t>
            </a:r>
            <a:endParaRPr i="0" sz="1800" u="none" cap="none" strike="noStrike">
              <a:solidFill>
                <a:srgbClr val="00ABF2"/>
              </a:solidFill>
              <a:latin typeface="Source Sans Pro SemiBold"/>
              <a:ea typeface="Source Sans Pro SemiBold"/>
              <a:cs typeface="Source Sans Pro SemiBold"/>
              <a:sym typeface="Source Sans Pro SemiBold"/>
            </a:endParaRPr>
          </a:p>
          <a:p>
            <a:pPr indent="0" lvl="0" marL="0" marR="0" rtl="0" algn="ctr">
              <a:lnSpc>
                <a:spcPct val="100000"/>
              </a:lnSpc>
              <a:spcBef>
                <a:spcPts val="0"/>
              </a:spcBef>
              <a:spcAft>
                <a:spcPts val="0"/>
              </a:spcAft>
              <a:buClr>
                <a:srgbClr val="000000"/>
              </a:buClr>
              <a:buSzPts val="1100"/>
              <a:buFont typeface="Arial"/>
              <a:buNone/>
            </a:pPr>
            <a:r>
              <a:t/>
            </a:r>
            <a:endParaRPr b="1" i="0" sz="2400" u="none" cap="none" strike="noStrike">
              <a:solidFill>
                <a:srgbClr val="00ABF2"/>
              </a:solidFill>
              <a:latin typeface="Lato"/>
              <a:ea typeface="Lato"/>
              <a:cs typeface="Lato"/>
              <a:sym typeface="Lato"/>
            </a:endParaRPr>
          </a:p>
        </p:txBody>
      </p:sp>
      <p:pic>
        <p:nvPicPr>
          <p:cNvPr descr="Asset 3.png" id="266" name="Google Shape;266;p35"/>
          <p:cNvPicPr preferRelativeResize="0"/>
          <p:nvPr/>
        </p:nvPicPr>
        <p:blipFill rotWithShape="1">
          <a:blip r:embed="rId4">
            <a:alphaModFix/>
          </a:blip>
          <a:srcRect b="0" l="0" r="0" t="0"/>
          <a:stretch/>
        </p:blipFill>
        <p:spPr>
          <a:xfrm>
            <a:off x="909846" y="1472630"/>
            <a:ext cx="591755" cy="450856"/>
          </a:xfrm>
          <a:prstGeom prst="rect">
            <a:avLst/>
          </a:prstGeom>
          <a:noFill/>
          <a:ln>
            <a:noFill/>
          </a:ln>
        </p:spPr>
      </p:pic>
      <p:sp>
        <p:nvSpPr>
          <p:cNvPr id="267" name="Google Shape;267;p35"/>
          <p:cNvSpPr txBox="1"/>
          <p:nvPr/>
        </p:nvSpPr>
        <p:spPr>
          <a:xfrm>
            <a:off x="327956" y="1913689"/>
            <a:ext cx="1614300" cy="420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i="0" lang="en" sz="1100" u="none" cap="none" strike="noStrike">
                <a:solidFill>
                  <a:srgbClr val="00ABF2"/>
                </a:solidFill>
                <a:latin typeface="Source Sans Pro SemiBold"/>
                <a:ea typeface="Source Sans Pro SemiBold"/>
                <a:cs typeface="Source Sans Pro SemiBold"/>
                <a:sym typeface="Source Sans Pro SemiBold"/>
              </a:rPr>
              <a:t>Moderated </a:t>
            </a:r>
            <a:r>
              <a:rPr lang="en" sz="1100">
                <a:solidFill>
                  <a:srgbClr val="00ABF2"/>
                </a:solidFill>
                <a:latin typeface="Source Sans Pro SemiBold"/>
                <a:ea typeface="Source Sans Pro SemiBold"/>
                <a:cs typeface="Source Sans Pro SemiBold"/>
                <a:sym typeface="Source Sans Pro SemiBold"/>
              </a:rPr>
              <a:t>/ Zoom</a:t>
            </a:r>
            <a:endParaRPr i="0" sz="1100" u="none" cap="none" strike="noStrike">
              <a:solidFill>
                <a:srgbClr val="00ABF2"/>
              </a:solidFill>
              <a:latin typeface="Source Sans Pro SemiBold"/>
              <a:ea typeface="Source Sans Pro SemiBold"/>
              <a:cs typeface="Source Sans Pro SemiBold"/>
              <a:sym typeface="Source Sans Pro SemiBold"/>
            </a:endParaRPr>
          </a:p>
          <a:p>
            <a:pPr indent="0" lvl="0" marL="0" marR="0" rtl="0" algn="ctr">
              <a:lnSpc>
                <a:spcPct val="100000"/>
              </a:lnSpc>
              <a:spcBef>
                <a:spcPts val="0"/>
              </a:spcBef>
              <a:spcAft>
                <a:spcPts val="0"/>
              </a:spcAft>
              <a:buClr>
                <a:srgbClr val="000000"/>
              </a:buClr>
              <a:buSzPts val="1100"/>
              <a:buFont typeface="Arial"/>
              <a:buNone/>
            </a:pPr>
            <a:r>
              <a:rPr lang="en" sz="1100">
                <a:solidFill>
                  <a:srgbClr val="00ABF2"/>
                </a:solidFill>
                <a:latin typeface="Source Sans Pro SemiBold"/>
                <a:ea typeface="Source Sans Pro SemiBold"/>
                <a:cs typeface="Source Sans Pro SemiBold"/>
                <a:sym typeface="Source Sans Pro SemiBold"/>
              </a:rPr>
              <a:t>Semi-structured interview</a:t>
            </a:r>
            <a:endParaRPr i="0" sz="1100" u="none" cap="none" strike="noStrike">
              <a:solidFill>
                <a:srgbClr val="00ABF2"/>
              </a:solidFill>
              <a:latin typeface="Source Sans Pro SemiBold"/>
              <a:ea typeface="Source Sans Pro SemiBold"/>
              <a:cs typeface="Source Sans Pro SemiBold"/>
              <a:sym typeface="Source Sans Pro SemiBold"/>
            </a:endParaRPr>
          </a:p>
        </p:txBody>
      </p:sp>
      <p:sp>
        <p:nvSpPr>
          <p:cNvPr id="268" name="Google Shape;268;p35"/>
          <p:cNvSpPr txBox="1"/>
          <p:nvPr/>
        </p:nvSpPr>
        <p:spPr>
          <a:xfrm>
            <a:off x="404775" y="1405550"/>
            <a:ext cx="6936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600">
                <a:latin typeface="Source Sans Pro Black"/>
                <a:ea typeface="Source Sans Pro Black"/>
                <a:cs typeface="Source Sans Pro Black"/>
                <a:sym typeface="Source Sans Pro Black"/>
              </a:rPr>
              <a:t>13</a:t>
            </a:r>
            <a:endParaRPr sz="2800">
              <a:latin typeface="Source Sans Pro Black"/>
              <a:ea typeface="Source Sans Pro Black"/>
              <a:cs typeface="Source Sans Pro Black"/>
              <a:sym typeface="Source Sans Pro Black"/>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rown Bag Template">
  <a:themeElements>
    <a:clrScheme name="Brown Bag Template">
      <a:dk1>
        <a:srgbClr val="0070BC"/>
      </a:dk1>
      <a:lt1>
        <a:srgbClr val="1A5484"/>
      </a:lt1>
      <a:dk2>
        <a:srgbClr val="A7A7A7"/>
      </a:dk2>
      <a:lt2>
        <a:srgbClr val="535353"/>
      </a:lt2>
      <a:accent1>
        <a:srgbClr val="0070BC"/>
      </a:accent1>
      <a:accent2>
        <a:srgbClr val="10385A"/>
      </a:accent2>
      <a:accent3>
        <a:srgbClr val="1A5484"/>
      </a:accent3>
      <a:accent4>
        <a:srgbClr val="0F2F4A"/>
      </a:accent4>
      <a:accent5>
        <a:srgbClr val="0B2439"/>
      </a:accent5>
      <a:accent6>
        <a:srgbClr val="081928"/>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