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4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7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2313F-14FB-41A4-8FB4-0DC52F1D6BCF}" type="datetimeFigureOut">
              <a:rPr lang="en-US" smtClean="0"/>
              <a:t>8/9/21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FEFE-F768-4AF6-8BC0-BEC9585B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8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3734de2b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b3734de2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32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FEC7-104E-4CF1-AF3B-3AC3E025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E71FD-E936-455E-82A3-66501712E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F78B6-45F6-43A1-8E45-6445EB74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E7FB5-B516-43CE-8A9E-1758C989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88D89-D5EC-469F-B1DA-95F96691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F038-005F-43AD-90A4-E3F652D1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33463-A547-4A46-8C5C-D7CC8F556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B4C8-F902-4296-A777-10A4407A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A1AF6-6CD6-4C68-8692-15E9C547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03CE-3031-45B9-A0DE-AB357857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FDD4C-2966-47E5-B3AA-4A4855BD0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DBBB-0BC1-4735-9FEB-EFB0AF036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4E78C-9BC8-43F1-B6AB-CD1B1827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3DCB-F6CA-4182-974A-F3A558E6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B27D-D711-4C1E-B99C-BBA96024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3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09600" y="1701801"/>
            <a:ext cx="10058400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 b="1" cap="none">
                <a:solidFill>
                  <a:schemeClr val="lt2"/>
                </a:solidFill>
              </a:defRPr>
            </a:lvl1pPr>
            <a:lvl2pPr marL="1219170" lvl="1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2pPr>
            <a:lvl3pPr marL="1828754" lvl="2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3pPr>
            <a:lvl4pPr marL="2438339" lvl="3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4pPr>
            <a:lvl5pPr marL="3047924" lvl="4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3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9F33-D99B-4F8A-9FCD-795CC529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B92B-0A08-4698-AE59-A298BE8C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3D16-69F2-4D11-B3DA-F7F40AB6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E372-C147-42D2-97BE-9602E9CA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399A-56CC-4B2A-B278-D7AD57CB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4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367B-C1D9-43E9-A7B3-AAC48360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BC29C-6A8F-4F90-AA6F-9860B91DA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4B1F-BB39-4097-8774-4374587A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9A73-0F6C-4F08-93C1-60D1A7E1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D7D8-DB99-483E-8E4C-9131FFCB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6A8B-3901-42B0-B684-0A647D20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FA3E-22D7-40E2-BD77-A03D115DB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3B695-03DA-4A7E-95D4-914FA5071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06AD5-3902-46B7-857C-8AED7F0A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A08E-9F9E-483A-A57D-6043C479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C684B-3DD7-4A18-A8E3-3A23800D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0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4E8E-8691-483C-9507-04A48F94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E4B1D-69EA-413A-84B1-1D1583B9D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FA6F0-4FDE-4856-B788-A28E1D2EA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5E09F-45D0-4245-8EA4-D190B78C1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926EB-39A5-4C03-AAD7-3CF23E2A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F656F-28F7-4E39-85CE-E03E9D23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65D0E-323D-47EC-A161-AED0487D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47EEA-9539-44F0-8846-B08AA88E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A3FF-CE50-46C3-BBE3-F4EE2A28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C2F89-011D-419E-9BF4-6575696B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4241C-F509-4130-9E8D-EB26ED15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37F1C-C62E-40D9-81D5-E4623D0A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4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2860F-4782-409C-94B0-3149B316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EDB96-D712-48C9-94AF-90B53E3D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C224D-F6D1-464C-B955-598B8E9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F8FF-73CD-4337-B254-7798117D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AD3D-80E3-403E-8442-911F1D65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F973F-58D9-4046-82B8-30F51F0E8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01C0-64F0-4864-A262-5DE6CDCA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1128B-4BA2-4406-B41E-7ED05F7C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A837C-65CC-46CB-B729-3EF8CE37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BBC6-A222-479D-925F-62D6314E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D3D3D-E06D-4483-82CD-6028103FB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D5575-2CBF-47A0-BCBF-8E77939C0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4D53D-46D9-461F-889C-2218B961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B03DA-2E70-4B88-9617-BA973DFE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93583-EF12-4114-8F3C-424D045D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0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04C03-8C62-42D1-B124-BFC60841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C9F9-6E1A-4EA1-8542-7616FD7CA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409B-0C67-4929-A2F7-3DE260BA7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A8EB-2AAD-42FB-9D7A-488C35D29B4B}" type="datetimeFigureOut">
              <a:rPr lang="en-US" smtClean="0"/>
              <a:t>8/9/21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88DD-234D-429B-BEFD-23A8C070A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0009-7A74-4EB9-993F-BBF4873D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2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.gov/resourc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body" idx="1"/>
          </p:nvPr>
        </p:nvSpPr>
        <p:spPr>
          <a:xfrm>
            <a:off x="63358" y="1625752"/>
            <a:ext cx="7818633" cy="516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News: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Sitewide content and IA using new intake request form with combined info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Resources and Support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New Q&amp;A about getting a loan through a life insurance policy 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Sitewide updates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Updates to VRRAP page, DS Logon FAQs, education page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Product support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Continuing support on 10-10EZ, 10-10CG, check-in experience, FSR/medical copays, home loan COE, Notice of Disagreement, VSO search tool, PDF download for Find a Form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85618" y="426871"/>
            <a:ext cx="7635839" cy="7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SzPts val="2800"/>
            </a:pP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Sitewide Content</a:t>
            </a:r>
            <a:endParaRPr sz="1200" dirty="0"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Google Shape;260;p32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7F8E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7F8EA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85618" y="70530"/>
            <a:ext cx="8004834" cy="45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venir"/>
              </a:rPr>
              <a:t>TEAM REPRESENTATIVE: Randi Hecht / OCTO-DE LEAD: Beth Potts &amp; Danielle Thierry</a:t>
            </a:r>
            <a:endParaRPr kumimoji="0" sz="1467" b="1" i="0" u="none" strike="noStrike" kern="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  <a:sym typeface="Avenir"/>
            </a:endParaRPr>
          </a:p>
        </p:txBody>
      </p:sp>
      <p:sp>
        <p:nvSpPr>
          <p:cNvPr id="7" name="Google Shape;257;p32">
            <a:extLst>
              <a:ext uri="{FF2B5EF4-FFF2-40B4-BE49-F238E27FC236}">
                <a16:creationId xmlns:a16="http://schemas.microsoft.com/office/drawing/2014/main" id="{4434818C-406B-48BA-B257-16D19590BDBA}"/>
              </a:ext>
            </a:extLst>
          </p:cNvPr>
          <p:cNvSpPr txBox="1">
            <a:spLocks/>
          </p:cNvSpPr>
          <p:nvPr/>
        </p:nvSpPr>
        <p:spPr>
          <a:xfrm>
            <a:off x="8219326" y="426871"/>
            <a:ext cx="3610724" cy="6130339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txBody>
          <a:bodyPr spcFirstLastPara="1" vert="horz" wrap="square" lIns="121900" tIns="274320" rIns="121900" bIns="2743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Resources and Support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pages since launch: 32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areas: 8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articles: 58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8" name="Google Shape;258;p32">
            <a:extLst>
              <a:ext uri="{FF2B5EF4-FFF2-40B4-BE49-F238E27FC236}">
                <a16:creationId xmlns:a16="http://schemas.microsoft.com/office/drawing/2014/main" id="{031F0712-2C68-42D2-B2E8-A7D42C4F7C7E}"/>
              </a:ext>
            </a:extLst>
          </p:cNvPr>
          <p:cNvSpPr txBox="1">
            <a:spLocks/>
          </p:cNvSpPr>
          <p:nvPr/>
        </p:nvSpPr>
        <p:spPr>
          <a:xfrm>
            <a:off x="85618" y="1046105"/>
            <a:ext cx="7818633" cy="539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Mission: 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To build trust by giving all Veterans and their family members the information they need to understand, access, and manage their VA benefits and services—using a single, plain-language </a:t>
            </a:r>
            <a:r>
              <a:rPr kumimoji="0" lang="en-US" sz="1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VA.gov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voice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5B331F-3E7F-ED45-9AE8-5413B29D18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665" y="2911528"/>
            <a:ext cx="668619" cy="66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8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A9E54BA6B69C458B0931B483A9A4A3" ma:contentTypeVersion="0" ma:contentTypeDescription="Create a new document." ma:contentTypeScope="" ma:versionID="91ee4d68e5366d98fc80bd9b26014c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cdf7a6860228536088953e54c4b698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88AEED-A067-4C05-97AE-D4303878B3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B59D89-1131-461A-A025-082154C8B47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F3A4936-9CBB-499C-B580-D942A9707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49163</TotalTime>
  <Words>154</Words>
  <Application>Microsoft Macintosh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Sitewide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of Teams protocol</dc:title>
  <dc:creator>Roueche, Rachael M.</dc:creator>
  <cp:lastModifiedBy>Randi Hecht</cp:lastModifiedBy>
  <cp:revision>78</cp:revision>
  <dcterms:created xsi:type="dcterms:W3CDTF">2021-02-18T01:44:28Z</dcterms:created>
  <dcterms:modified xsi:type="dcterms:W3CDTF">2021-08-10T14:00:38Z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0x0101009FA9E54BA6B69C458B0931B483A9A4A3</vt:lpwstr>
  </property>
</Properties>
</file>