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7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8/3/21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News: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Sitewide content and IA rolling out new intake request form with combined info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Sitewide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800">
                <a:latin typeface="Arial" panose="020B0604020202020204" pitchFamily="34" charset="0"/>
                <a:cs typeface="Arial" panose="020B0604020202020204" pitchFamily="34" charset="0"/>
              </a:rPr>
              <a:t>presumptive conditions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alert on environmental hazards page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Stakeholder requests on disability and service members pages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Continuing support on 10-10EZ, 10-10CG, check-in experience, FSR/medical copays, home loan COE, Notice of Disagreement, VSO search tool, PDF download for Find a Form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32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57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48086</TotalTime>
  <Words>144</Words>
  <Application>Microsoft Macintosh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75</cp:revision>
  <dcterms:created xsi:type="dcterms:W3CDTF">2021-02-18T01:44:28Z</dcterms:created>
  <dcterms:modified xsi:type="dcterms:W3CDTF">2021-08-03T14:23:54Z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