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3" autoAdjust="0"/>
    <p:restoredTop sz="94660"/>
  </p:normalViewPr>
  <p:slideViewPr>
    <p:cSldViewPr snapToGrid="0">
      <p:cViewPr>
        <p:scale>
          <a:sx n="114" d="100"/>
          <a:sy n="114" d="100"/>
        </p:scale>
        <p:origin x="-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 updates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125250</TotalTime>
  <Words>78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104</cp:revision>
  <dcterms:created xsi:type="dcterms:W3CDTF">2021-02-18T01:44:28Z</dcterms:created>
  <dcterms:modified xsi:type="dcterms:W3CDTF">2021-10-12T14:03:51Z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