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Roboto Slab" panose="020B0604020202020204" charset="0"/>
      <p:regular r:id="rId29"/>
      <p:bold r:id="rId30"/>
    </p:embeddedFont>
    <p:embeddedFont>
      <p:font typeface="Signika" panose="020B0604020202020204" charset="0"/>
      <p:regular r:id="rId31"/>
      <p:bold r:id="rId32"/>
    </p:embeddedFont>
    <p:embeddedFont>
      <p:font typeface="Signika Light" panose="020B0604020202020204" charset="0"/>
      <p:regular r:id="rId33"/>
      <p:bold r:id="rId34"/>
    </p:embeddedFont>
    <p:embeddedFont>
      <p:font typeface="Work Sans"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62">
          <p15:clr>
            <a:srgbClr val="9AA0A6"/>
          </p15:clr>
        </p15:guide>
        <p15:guide id="2" pos="346">
          <p15:clr>
            <a:srgbClr val="9AA0A6"/>
          </p15:clr>
        </p15:guide>
        <p15:guide id="3" orient="horz" pos="1716">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jgmbwj/yN2QYsmlljjQaXyMeT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426" y="114"/>
      </p:cViewPr>
      <p:guideLst>
        <p:guide orient="horz" pos="1162"/>
        <p:guide pos="346"/>
        <p:guide orient="horz" pos="17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f4fb4c4341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2" name="Google Shape;522;gf4fb4c4341_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f2940de58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gf2940de582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These themes will also serve as the deep dives into the Veteran journey…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V10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f2940de58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4" name="Google Shape;544;gf2940de582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f2940de58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gf2940de582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V5</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f2940de58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0" name="Google Shape;570;gf2940de582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V4, V12</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f2940de58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4" name="Google Shape;584;gf2940de582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V8</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f4a5b74e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6" name="Google Shape;596;gf4a5b74e9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f518c59e20_5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2" name="Google Shape;602;gf518c59e20_5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f4a5b74e9d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8" name="Google Shape;638;gf4a5b74e9d_0_2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V3</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f4a5b74e9d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0" name="Google Shape;670;gf4a5b74e9d_0_2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i="1">
                <a:solidFill>
                  <a:schemeClr val="dk1"/>
                </a:solidFill>
                <a:latin typeface="Signika"/>
                <a:ea typeface="Signika"/>
                <a:cs typeface="Signika"/>
                <a:sym typeface="Signika"/>
              </a:rPr>
              <a:t>Federated = shared or distributed delivery model between big OPM and agency HRs</a:t>
            </a:r>
            <a:endParaRPr i="1">
              <a:solidFill>
                <a:schemeClr val="dk1"/>
              </a:solidFill>
              <a:latin typeface="Signika"/>
              <a:ea typeface="Signika"/>
              <a:cs typeface="Signika"/>
              <a:sym typeface="Signik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f4fb4c434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1" name="Google Shape;681;gf4fb4c434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V3</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f4a5b74e9d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3" name="Google Shape;713;gf4a5b74e9d_0_3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f4fb4c4341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4" name="Google Shape;724;gf4fb4c4341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V3</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f4a5b74e9d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6" name="Google Shape;756;gf4a5b74e9d_0_3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f4fb4c4341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7" name="Google Shape;767;gf4fb4c4341_1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V3</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f4a5b74e9d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9" name="Google Shape;799;gf4a5b74e9d_0_4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f5503af543_0_10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0" name="Google Shape;810;gf5503af543_0_10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everyone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2686ad01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4" name="Google Shape;224;gf2686ad01c_0_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f5503af543_0_5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f5503af543_0_5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Clr>
                <a:schemeClr val="dk1"/>
              </a:buClr>
              <a:buSzPts val="1100"/>
              <a:buChar char="-"/>
            </a:pPr>
            <a:r>
              <a:rPr lang="en">
                <a:solidFill>
                  <a:schemeClr val="dk1"/>
                </a:solidFill>
              </a:rPr>
              <a:t>This is the scope that we’ve determined...</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Where does the moment of onboarding truly begin for the employee and how do they navigate that process?</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a:solidFill>
                  <a:schemeClr val="dk1"/>
                </a:solidFill>
              </a:rPr>
              <a:t>Hypotheses moments that matter vs what moments emerge directly from the research -- from the federal employees</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rgbClr val="4D4D4F"/>
              </a:solidFill>
              <a:latin typeface="Signika"/>
              <a:ea typeface="Signika"/>
              <a:cs typeface="Signika"/>
              <a:sym typeface="Signika"/>
            </a:endParaRPr>
          </a:p>
          <a:p>
            <a:pPr marL="0" lvl="0" indent="0" algn="l" rtl="0">
              <a:lnSpc>
                <a:spcPct val="115000"/>
              </a:lnSpc>
              <a:spcBef>
                <a:spcPts val="1600"/>
              </a:spcBef>
              <a:spcAft>
                <a:spcPts val="0"/>
              </a:spcAft>
              <a:buSzPts val="1100"/>
              <a:buNone/>
            </a:pPr>
            <a:endParaRPr>
              <a:solidFill>
                <a:schemeClr val="dk1"/>
              </a:solidFill>
              <a:latin typeface="Signika"/>
              <a:ea typeface="Signika"/>
              <a:cs typeface="Signika"/>
              <a:sym typeface="Signik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f5503af543_0_8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7" name="Google Shape;317;gf5503af543_0_8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57200" lvl="0" indent="-298450" algn="l" rtl="0">
              <a:lnSpc>
                <a:spcPct val="100000"/>
              </a:lnSpc>
              <a:spcBef>
                <a:spcPts val="0"/>
              </a:spcBef>
              <a:spcAft>
                <a:spcPts val="0"/>
              </a:spcAft>
              <a:buSzPts val="1100"/>
              <a:buChar char="-"/>
            </a:pPr>
            <a:r>
              <a:rPr lang="en"/>
              <a:t>3 main customer groups are… </a:t>
            </a:r>
            <a:endParaRPr/>
          </a:p>
          <a:p>
            <a:pPr marL="457200" lvl="0" indent="-298450" algn="l" rtl="0">
              <a:lnSpc>
                <a:spcPct val="100000"/>
              </a:lnSpc>
              <a:spcBef>
                <a:spcPts val="0"/>
              </a:spcBef>
              <a:spcAft>
                <a:spcPts val="0"/>
              </a:spcAft>
              <a:buSzPts val="1100"/>
              <a:buChar char="-"/>
            </a:pPr>
            <a:r>
              <a:rPr lang="en"/>
              <a:t>We started from the inside and are working our way out, having spoken with the relevant program stakeholders, aka SMEs -- who are not a main customer group, but are crucial to understanding OPM’s services to agencies</a:t>
            </a:r>
            <a:endParaRPr/>
          </a:p>
          <a:p>
            <a:pPr marL="457200" lvl="0" indent="-298450" algn="l" rtl="0">
              <a:lnSpc>
                <a:spcPct val="100000"/>
              </a:lnSpc>
              <a:spcBef>
                <a:spcPts val="0"/>
              </a:spcBef>
              <a:spcAft>
                <a:spcPts val="0"/>
              </a:spcAft>
              <a:buSzPts val="1100"/>
              <a:buChar char="-"/>
            </a:pPr>
            <a:r>
              <a:rPr lang="en"/>
              <a:t>Next we spoke with agency HR specialists; we’re in the middle of interviewing Veterans; and we’ll end with our primary customer group -- the end user, the federal employee --whose CX we are trying to improve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18 / 19 HR specialist interviews qualify for research</a:t>
            </a:r>
            <a:endParaRPr/>
          </a:p>
          <a:p>
            <a:pPr marL="457200" lvl="0" indent="-298450" algn="l" rtl="0">
              <a:lnSpc>
                <a:spcPct val="100000"/>
              </a:lnSpc>
              <a:spcBef>
                <a:spcPts val="0"/>
              </a:spcBef>
              <a:spcAft>
                <a:spcPts val="0"/>
              </a:spcAft>
              <a:buSzPts val="1100"/>
              <a:buChar char="-"/>
            </a:pPr>
            <a:r>
              <a:rPr lang="en"/>
              <a:t>Validation workshops w/key customer groups - HR; FEs/Veteran next week</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f5503af543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gf5503af543_0_2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This is what is going on behind the scenes as we complete interviews / “how the sausage is made” </a:t>
            </a:r>
            <a:endParaRPr/>
          </a:p>
          <a:p>
            <a:pPr marL="457200" lvl="0" indent="-298450" algn="l" rtl="0">
              <a:lnSpc>
                <a:spcPct val="100000"/>
              </a:lnSpc>
              <a:spcBef>
                <a:spcPts val="0"/>
              </a:spcBef>
              <a:spcAft>
                <a:spcPts val="0"/>
              </a:spcAft>
              <a:buSzPts val="1100"/>
              <a:buChar char="-"/>
            </a:pPr>
            <a:r>
              <a:rPr lang="en"/>
              <a:t>We take notes, we transcribe the audio recordings, and then we code all this data. We start affinity mapping, recognizing patterns in the data, and then we do the hard work of synthesizing those patterns into design artifacts… </a:t>
            </a:r>
            <a:endParaRPr/>
          </a:p>
          <a:p>
            <a:pPr marL="457200" lvl="0" indent="-298450" algn="l" rtl="0">
              <a:lnSpc>
                <a:spcPct val="100000"/>
              </a:lnSpc>
              <a:spcBef>
                <a:spcPts val="0"/>
              </a:spcBef>
              <a:spcAft>
                <a:spcPts val="0"/>
              </a:spcAft>
              <a:buSzPts val="1100"/>
              <a:buChar char="-"/>
            </a:pPr>
            <a:r>
              <a:rPr lang="en"/>
              <a:t>Like customer archetypes, journey maps, and general findings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f2686ad01c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6" name="Google Shape;516;gf2686ad01c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coforma.io" TargetMode="External"/><Relationship Id="rId4" Type="http://schemas.openxmlformats.org/officeDocument/2006/relationships/hyperlink" Target="mailto:partners@coforma.io"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 - Title">
  <p:cSld name="TITLE_1">
    <p:bg>
      <p:bgPr>
        <a:solidFill>
          <a:schemeClr val="dk1"/>
        </a:solidFill>
        <a:effectLst/>
      </p:bgPr>
    </p:bg>
    <p:spTree>
      <p:nvGrpSpPr>
        <p:cNvPr id="1" name="Shape 12"/>
        <p:cNvGrpSpPr/>
        <p:nvPr/>
      </p:nvGrpSpPr>
      <p:grpSpPr>
        <a:xfrm>
          <a:off x="0" y="0"/>
          <a:ext cx="0" cy="0"/>
          <a:chOff x="0" y="0"/>
          <a:chExt cx="0" cy="0"/>
        </a:xfrm>
      </p:grpSpPr>
      <p:sp>
        <p:nvSpPr>
          <p:cNvPr id="13" name="Google Shape;13;p62"/>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62"/>
          <p:cNvSpPr txBox="1">
            <a:spLocks noGrp="1"/>
          </p:cNvSpPr>
          <p:nvPr>
            <p:ph type="title"/>
          </p:nvPr>
        </p:nvSpPr>
        <p:spPr>
          <a:xfrm>
            <a:off x="3498050" y="2260800"/>
            <a:ext cx="4726200" cy="914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2800"/>
              <a:buNone/>
              <a:defRPr sz="2800">
                <a:solidFill>
                  <a:srgbClr val="FFFFFF"/>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15" name="Google Shape;15;p62"/>
          <p:cNvSpPr txBox="1">
            <a:spLocks noGrp="1"/>
          </p:cNvSpPr>
          <p:nvPr>
            <p:ph type="subTitle" idx="1"/>
          </p:nvPr>
        </p:nvSpPr>
        <p:spPr>
          <a:xfrm>
            <a:off x="3498050" y="2681500"/>
            <a:ext cx="4726200" cy="493800"/>
          </a:xfrm>
          <a:prstGeom prst="rect">
            <a:avLst/>
          </a:prstGeom>
          <a:noFill/>
          <a:ln>
            <a:noFill/>
          </a:ln>
        </p:spPr>
        <p:txBody>
          <a:bodyPr spcFirstLastPara="1" wrap="square" lIns="0" tIns="91425" rIns="0" bIns="91425" anchor="t" anchorCtr="0">
            <a:noAutofit/>
          </a:bodyPr>
          <a:lstStyle>
            <a:lvl1pPr lvl="0" algn="l">
              <a:lnSpc>
                <a:spcPct val="100000"/>
              </a:lnSpc>
              <a:spcBef>
                <a:spcPts val="0"/>
              </a:spcBef>
              <a:spcAft>
                <a:spcPts val="0"/>
              </a:spcAft>
              <a:buClr>
                <a:schemeClr val="dk2"/>
              </a:buClr>
              <a:buSzPts val="2100"/>
              <a:buNone/>
              <a:defRPr>
                <a:solidFill>
                  <a:schemeClr val="dk2"/>
                </a:solidFill>
              </a:defRPr>
            </a:lvl1pPr>
            <a:lvl2pPr lvl="1" algn="l">
              <a:lnSpc>
                <a:spcPct val="100000"/>
              </a:lnSpc>
              <a:spcBef>
                <a:spcPts val="0"/>
              </a:spcBef>
              <a:spcAft>
                <a:spcPts val="0"/>
              </a:spcAft>
              <a:buClr>
                <a:schemeClr val="dk2"/>
              </a:buClr>
              <a:buSzPts val="1600"/>
              <a:buNone/>
              <a:defRPr>
                <a:solidFill>
                  <a:schemeClr val="dk2"/>
                </a:solidFill>
              </a:defRPr>
            </a:lvl2pPr>
            <a:lvl3pPr lvl="2" algn="l">
              <a:lnSpc>
                <a:spcPct val="100000"/>
              </a:lnSpc>
              <a:spcBef>
                <a:spcPts val="0"/>
              </a:spcBef>
              <a:spcAft>
                <a:spcPts val="0"/>
              </a:spcAft>
              <a:buClr>
                <a:schemeClr val="dk2"/>
              </a:buClr>
              <a:buSzPts val="1600"/>
              <a:buNone/>
              <a:defRPr>
                <a:solidFill>
                  <a:schemeClr val="dk2"/>
                </a:solidFill>
              </a:defRPr>
            </a:lvl3pPr>
            <a:lvl4pPr lvl="3" algn="l">
              <a:lnSpc>
                <a:spcPct val="100000"/>
              </a:lnSpc>
              <a:spcBef>
                <a:spcPts val="0"/>
              </a:spcBef>
              <a:spcAft>
                <a:spcPts val="0"/>
              </a:spcAft>
              <a:buClr>
                <a:schemeClr val="dk2"/>
              </a:buClr>
              <a:buSzPts val="1600"/>
              <a:buNone/>
              <a:defRPr>
                <a:solidFill>
                  <a:schemeClr val="dk2"/>
                </a:solidFill>
              </a:defRPr>
            </a:lvl4pPr>
            <a:lvl5pPr lvl="4" algn="l">
              <a:lnSpc>
                <a:spcPct val="100000"/>
              </a:lnSpc>
              <a:spcBef>
                <a:spcPts val="0"/>
              </a:spcBef>
              <a:spcAft>
                <a:spcPts val="0"/>
              </a:spcAft>
              <a:buClr>
                <a:schemeClr val="dk2"/>
              </a:buClr>
              <a:buSzPts val="1600"/>
              <a:buNone/>
              <a:defRPr>
                <a:solidFill>
                  <a:schemeClr val="dk2"/>
                </a:solidFill>
              </a:defRPr>
            </a:lvl5pPr>
            <a:lvl6pPr lvl="5" algn="l">
              <a:lnSpc>
                <a:spcPct val="100000"/>
              </a:lnSpc>
              <a:spcBef>
                <a:spcPts val="0"/>
              </a:spcBef>
              <a:spcAft>
                <a:spcPts val="0"/>
              </a:spcAft>
              <a:buClr>
                <a:schemeClr val="dk2"/>
              </a:buClr>
              <a:buSzPts val="1600"/>
              <a:buNone/>
              <a:defRPr>
                <a:solidFill>
                  <a:schemeClr val="dk2"/>
                </a:solidFill>
              </a:defRPr>
            </a:lvl6pPr>
            <a:lvl7pPr lvl="6" algn="l">
              <a:lnSpc>
                <a:spcPct val="100000"/>
              </a:lnSpc>
              <a:spcBef>
                <a:spcPts val="0"/>
              </a:spcBef>
              <a:spcAft>
                <a:spcPts val="0"/>
              </a:spcAft>
              <a:buClr>
                <a:schemeClr val="dk2"/>
              </a:buClr>
              <a:buSzPts val="1600"/>
              <a:buNone/>
              <a:defRPr>
                <a:solidFill>
                  <a:schemeClr val="dk2"/>
                </a:solidFill>
              </a:defRPr>
            </a:lvl7pPr>
            <a:lvl8pPr lvl="7" algn="l">
              <a:lnSpc>
                <a:spcPct val="100000"/>
              </a:lnSpc>
              <a:spcBef>
                <a:spcPts val="0"/>
              </a:spcBef>
              <a:spcAft>
                <a:spcPts val="0"/>
              </a:spcAft>
              <a:buClr>
                <a:schemeClr val="dk2"/>
              </a:buClr>
              <a:buSzPts val="1600"/>
              <a:buNone/>
              <a:defRPr>
                <a:solidFill>
                  <a:schemeClr val="dk2"/>
                </a:solidFill>
              </a:defRPr>
            </a:lvl8pPr>
            <a:lvl9pPr lvl="8" algn="l">
              <a:lnSpc>
                <a:spcPct val="100000"/>
              </a:lnSpc>
              <a:spcBef>
                <a:spcPts val="0"/>
              </a:spcBef>
              <a:spcAft>
                <a:spcPts val="0"/>
              </a:spcAft>
              <a:buClr>
                <a:schemeClr val="dk2"/>
              </a:buClr>
              <a:buSzPts val="1600"/>
              <a:buNone/>
              <a:defRPr>
                <a:solidFill>
                  <a:schemeClr val="dk2"/>
                </a:solidFill>
              </a:defRPr>
            </a:lvl9pPr>
          </a:lstStyle>
          <a:p>
            <a:endParaRPr/>
          </a:p>
        </p:txBody>
      </p:sp>
      <p:sp>
        <p:nvSpPr>
          <p:cNvPr id="16" name="Google Shape;16;p62"/>
          <p:cNvSpPr txBox="1">
            <a:spLocks noGrp="1"/>
          </p:cNvSpPr>
          <p:nvPr>
            <p:ph type="subTitle" idx="2"/>
          </p:nvPr>
        </p:nvSpPr>
        <p:spPr>
          <a:xfrm>
            <a:off x="3498050" y="1968200"/>
            <a:ext cx="3657600" cy="292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1200"/>
              <a:buNone/>
              <a:defRPr sz="1200">
                <a:solidFill>
                  <a:schemeClr val="accent1"/>
                </a:solidFill>
              </a:defRPr>
            </a:lvl1pPr>
            <a:lvl2pPr lvl="1" algn="l">
              <a:lnSpc>
                <a:spcPct val="100000"/>
              </a:lnSpc>
              <a:spcBef>
                <a:spcPts val="0"/>
              </a:spcBef>
              <a:spcAft>
                <a:spcPts val="0"/>
              </a:spcAft>
              <a:buClr>
                <a:schemeClr val="dk2"/>
              </a:buClr>
              <a:buSzPts val="1600"/>
              <a:buNone/>
              <a:defRPr>
                <a:solidFill>
                  <a:schemeClr val="dk2"/>
                </a:solidFill>
              </a:defRPr>
            </a:lvl2pPr>
            <a:lvl3pPr lvl="2" algn="l">
              <a:lnSpc>
                <a:spcPct val="100000"/>
              </a:lnSpc>
              <a:spcBef>
                <a:spcPts val="0"/>
              </a:spcBef>
              <a:spcAft>
                <a:spcPts val="0"/>
              </a:spcAft>
              <a:buClr>
                <a:schemeClr val="dk2"/>
              </a:buClr>
              <a:buSzPts val="1600"/>
              <a:buNone/>
              <a:defRPr>
                <a:solidFill>
                  <a:schemeClr val="dk2"/>
                </a:solidFill>
              </a:defRPr>
            </a:lvl3pPr>
            <a:lvl4pPr lvl="3" algn="l">
              <a:lnSpc>
                <a:spcPct val="100000"/>
              </a:lnSpc>
              <a:spcBef>
                <a:spcPts val="0"/>
              </a:spcBef>
              <a:spcAft>
                <a:spcPts val="0"/>
              </a:spcAft>
              <a:buClr>
                <a:schemeClr val="dk2"/>
              </a:buClr>
              <a:buSzPts val="1600"/>
              <a:buNone/>
              <a:defRPr>
                <a:solidFill>
                  <a:schemeClr val="dk2"/>
                </a:solidFill>
              </a:defRPr>
            </a:lvl4pPr>
            <a:lvl5pPr lvl="4" algn="l">
              <a:lnSpc>
                <a:spcPct val="100000"/>
              </a:lnSpc>
              <a:spcBef>
                <a:spcPts val="0"/>
              </a:spcBef>
              <a:spcAft>
                <a:spcPts val="0"/>
              </a:spcAft>
              <a:buClr>
                <a:schemeClr val="dk2"/>
              </a:buClr>
              <a:buSzPts val="1600"/>
              <a:buNone/>
              <a:defRPr>
                <a:solidFill>
                  <a:schemeClr val="dk2"/>
                </a:solidFill>
              </a:defRPr>
            </a:lvl5pPr>
            <a:lvl6pPr lvl="5" algn="l">
              <a:lnSpc>
                <a:spcPct val="100000"/>
              </a:lnSpc>
              <a:spcBef>
                <a:spcPts val="0"/>
              </a:spcBef>
              <a:spcAft>
                <a:spcPts val="0"/>
              </a:spcAft>
              <a:buClr>
                <a:schemeClr val="dk2"/>
              </a:buClr>
              <a:buSzPts val="1600"/>
              <a:buNone/>
              <a:defRPr>
                <a:solidFill>
                  <a:schemeClr val="dk2"/>
                </a:solidFill>
              </a:defRPr>
            </a:lvl6pPr>
            <a:lvl7pPr lvl="6" algn="l">
              <a:lnSpc>
                <a:spcPct val="100000"/>
              </a:lnSpc>
              <a:spcBef>
                <a:spcPts val="0"/>
              </a:spcBef>
              <a:spcAft>
                <a:spcPts val="0"/>
              </a:spcAft>
              <a:buClr>
                <a:schemeClr val="dk2"/>
              </a:buClr>
              <a:buSzPts val="1600"/>
              <a:buNone/>
              <a:defRPr>
                <a:solidFill>
                  <a:schemeClr val="dk2"/>
                </a:solidFill>
              </a:defRPr>
            </a:lvl7pPr>
            <a:lvl8pPr lvl="7" algn="l">
              <a:lnSpc>
                <a:spcPct val="100000"/>
              </a:lnSpc>
              <a:spcBef>
                <a:spcPts val="0"/>
              </a:spcBef>
              <a:spcAft>
                <a:spcPts val="0"/>
              </a:spcAft>
              <a:buClr>
                <a:schemeClr val="dk2"/>
              </a:buClr>
              <a:buSzPts val="1600"/>
              <a:buNone/>
              <a:defRPr>
                <a:solidFill>
                  <a:schemeClr val="dk2"/>
                </a:solidFill>
              </a:defRPr>
            </a:lvl8pPr>
            <a:lvl9pPr lvl="8" algn="l">
              <a:lnSpc>
                <a:spcPct val="100000"/>
              </a:lnSpc>
              <a:spcBef>
                <a:spcPts val="0"/>
              </a:spcBef>
              <a:spcAft>
                <a:spcPts val="0"/>
              </a:spcAft>
              <a:buClr>
                <a:schemeClr val="dk2"/>
              </a:buClr>
              <a:buSzPts val="1600"/>
              <a:buNone/>
              <a:defRPr>
                <a:solidFill>
                  <a:schemeClr val="dk2"/>
                </a:solidFill>
              </a:defRPr>
            </a:lvl9pPr>
          </a:lstStyle>
          <a:p>
            <a:endParaRPr/>
          </a:p>
        </p:txBody>
      </p:sp>
      <p:cxnSp>
        <p:nvCxnSpPr>
          <p:cNvPr id="17" name="Google Shape;17;p62"/>
          <p:cNvCxnSpPr/>
          <p:nvPr/>
        </p:nvCxnSpPr>
        <p:spPr>
          <a:xfrm>
            <a:off x="2871900" y="1968200"/>
            <a:ext cx="0" cy="1097700"/>
          </a:xfrm>
          <a:prstGeom prst="straightConnector1">
            <a:avLst/>
          </a:prstGeom>
          <a:noFill/>
          <a:ln w="19050" cap="flat" cmpd="sng">
            <a:solidFill>
              <a:schemeClr val="lt1"/>
            </a:solidFill>
            <a:prstDash val="solid"/>
            <a:round/>
            <a:headEnd type="none" w="sm" len="sm"/>
            <a:tailEnd type="none" w="sm" len="sm"/>
          </a:ln>
        </p:spPr>
      </p:cxnSp>
      <p:sp>
        <p:nvSpPr>
          <p:cNvPr id="18" name="Google Shape;18;p62"/>
          <p:cNvSpPr txBox="1"/>
          <p:nvPr/>
        </p:nvSpPr>
        <p:spPr>
          <a:xfrm>
            <a:off x="3498055" y="4783800"/>
            <a:ext cx="2916600" cy="259800"/>
          </a:xfrm>
          <a:prstGeom prst="rect">
            <a:avLst/>
          </a:prstGeom>
          <a:no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2"/>
                </a:solidFill>
                <a:latin typeface="Signika"/>
                <a:ea typeface="Signika"/>
                <a:cs typeface="Signika"/>
                <a:sym typeface="Signika"/>
              </a:rPr>
              <a:t>© Office of Personnel Management </a:t>
            </a:r>
            <a:r>
              <a:rPr lang="en" sz="600" b="0" i="0" u="none" strike="noStrike" cap="none">
                <a:solidFill>
                  <a:schemeClr val="accent1"/>
                </a:solidFill>
                <a:latin typeface="Signika"/>
                <a:ea typeface="Signika"/>
                <a:cs typeface="Signika"/>
                <a:sym typeface="Signika"/>
              </a:rPr>
              <a:t>•</a:t>
            </a:r>
            <a:r>
              <a:rPr lang="en" sz="600" b="0" i="0" u="none" strike="noStrike" cap="none">
                <a:solidFill>
                  <a:schemeClr val="lt2"/>
                </a:solidFill>
                <a:latin typeface="Signika"/>
                <a:ea typeface="Signika"/>
                <a:cs typeface="Signika"/>
                <a:sym typeface="Signika"/>
              </a:rPr>
              <a:t> Deliberative and Pre-Decisional/For Official Use Only </a:t>
            </a:r>
            <a:r>
              <a:rPr lang="en" sz="600">
                <a:solidFill>
                  <a:schemeClr val="lt2"/>
                </a:solidFill>
                <a:latin typeface="Signika"/>
                <a:ea typeface="Signika"/>
                <a:cs typeface="Signika"/>
                <a:sym typeface="Signika"/>
              </a:rPr>
              <a:t>—</a:t>
            </a:r>
            <a:r>
              <a:rPr lang="en" sz="600" b="0" i="0" u="none" strike="noStrike" cap="none">
                <a:solidFill>
                  <a:schemeClr val="lt2"/>
                </a:solidFill>
                <a:latin typeface="Signika"/>
                <a:ea typeface="Signika"/>
                <a:cs typeface="Signika"/>
                <a:sym typeface="Signika"/>
              </a:rPr>
              <a:t> DRAFT IN PROGRESS</a:t>
            </a:r>
            <a:endParaRPr sz="600" b="0" i="0" u="none" strike="noStrike" cap="none">
              <a:solidFill>
                <a:schemeClr val="lt2"/>
              </a:solidFill>
              <a:latin typeface="Signika"/>
              <a:ea typeface="Signika"/>
              <a:cs typeface="Signika"/>
              <a:sym typeface="Signika"/>
            </a:endParaRPr>
          </a:p>
        </p:txBody>
      </p:sp>
      <p:pic>
        <p:nvPicPr>
          <p:cNvPr id="19" name="Google Shape;19;p62"/>
          <p:cNvPicPr preferRelativeResize="0"/>
          <p:nvPr/>
        </p:nvPicPr>
        <p:blipFill rotWithShape="1">
          <a:blip r:embed="rId2">
            <a:alphaModFix/>
          </a:blip>
          <a:srcRect/>
          <a:stretch/>
        </p:blipFill>
        <p:spPr>
          <a:xfrm>
            <a:off x="773675" y="1762850"/>
            <a:ext cx="1617775" cy="16178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440">
          <p15:clr>
            <a:srgbClr val="FA7B17"/>
          </p15:clr>
        </p15:guide>
        <p15:guide id="2" orient="horz" pos="1247">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7 - Section Divider - Red">
  <p:cSld name="CUSTOM_4_2_1_2">
    <p:bg>
      <p:bgPr>
        <a:solidFill>
          <a:schemeClr val="lt2"/>
        </a:solidFill>
        <a:effectLst/>
      </p:bgPr>
    </p:bg>
    <p:spTree>
      <p:nvGrpSpPr>
        <p:cNvPr id="1" name="Shape 43"/>
        <p:cNvGrpSpPr/>
        <p:nvPr/>
      </p:nvGrpSpPr>
      <p:grpSpPr>
        <a:xfrm>
          <a:off x="0" y="0"/>
          <a:ext cx="0" cy="0"/>
          <a:chOff x="0" y="0"/>
          <a:chExt cx="0" cy="0"/>
        </a:xfrm>
      </p:grpSpPr>
      <p:sp>
        <p:nvSpPr>
          <p:cNvPr id="44" name="Google Shape;44;p70"/>
          <p:cNvSpPr/>
          <p:nvPr/>
        </p:nvSpPr>
        <p:spPr>
          <a:xfrm>
            <a:off x="200" y="125"/>
            <a:ext cx="9144000" cy="4729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70"/>
          <p:cNvSpPr txBox="1">
            <a:spLocks noGrp="1"/>
          </p:cNvSpPr>
          <p:nvPr>
            <p:ph type="ctrTitle"/>
          </p:nvPr>
        </p:nvSpPr>
        <p:spPr>
          <a:xfrm>
            <a:off x="914400" y="1719825"/>
            <a:ext cx="5760600" cy="2052600"/>
          </a:xfrm>
          <a:prstGeom prst="rect">
            <a:avLst/>
          </a:prstGeom>
          <a:noFill/>
          <a:ln>
            <a:noFill/>
          </a:ln>
        </p:spPr>
        <p:txBody>
          <a:bodyPr spcFirstLastPara="1" wrap="square" lIns="0" tIns="91425" rIns="0" bIns="91425" anchor="t" anchorCtr="0">
            <a:noAutofit/>
          </a:bodyPr>
          <a:lstStyle>
            <a:lvl1pPr lvl="0" algn="l">
              <a:lnSpc>
                <a:spcPct val="100000"/>
              </a:lnSpc>
              <a:spcBef>
                <a:spcPts val="0"/>
              </a:spcBef>
              <a:spcAft>
                <a:spcPts val="0"/>
              </a:spcAft>
              <a:buClr>
                <a:schemeClr val="lt2"/>
              </a:buClr>
              <a:buSzPts val="2800"/>
              <a:buNone/>
              <a:defRPr>
                <a:solidFill>
                  <a:schemeClr val="lt2"/>
                </a:solidFill>
              </a:defRPr>
            </a:lvl1pPr>
            <a:lvl2pPr lvl="1" algn="ctr">
              <a:lnSpc>
                <a:spcPct val="100000"/>
              </a:lnSpc>
              <a:spcBef>
                <a:spcPts val="0"/>
              </a:spcBef>
              <a:spcAft>
                <a:spcPts val="0"/>
              </a:spcAft>
              <a:buClr>
                <a:schemeClr val="lt2"/>
              </a:buClr>
              <a:buSzPts val="5200"/>
              <a:buNone/>
              <a:defRPr sz="5200">
                <a:solidFill>
                  <a:schemeClr val="lt2"/>
                </a:solidFill>
              </a:defRPr>
            </a:lvl2pPr>
            <a:lvl3pPr lvl="2" algn="ctr">
              <a:lnSpc>
                <a:spcPct val="100000"/>
              </a:lnSpc>
              <a:spcBef>
                <a:spcPts val="0"/>
              </a:spcBef>
              <a:spcAft>
                <a:spcPts val="0"/>
              </a:spcAft>
              <a:buClr>
                <a:schemeClr val="lt2"/>
              </a:buClr>
              <a:buSzPts val="5200"/>
              <a:buNone/>
              <a:defRPr sz="5200">
                <a:solidFill>
                  <a:schemeClr val="lt2"/>
                </a:solidFill>
              </a:defRPr>
            </a:lvl3pPr>
            <a:lvl4pPr lvl="3" algn="ctr">
              <a:lnSpc>
                <a:spcPct val="100000"/>
              </a:lnSpc>
              <a:spcBef>
                <a:spcPts val="0"/>
              </a:spcBef>
              <a:spcAft>
                <a:spcPts val="0"/>
              </a:spcAft>
              <a:buClr>
                <a:schemeClr val="lt2"/>
              </a:buClr>
              <a:buSzPts val="5200"/>
              <a:buNone/>
              <a:defRPr sz="5200">
                <a:solidFill>
                  <a:schemeClr val="lt2"/>
                </a:solidFill>
              </a:defRPr>
            </a:lvl4pPr>
            <a:lvl5pPr lvl="4" algn="ctr">
              <a:lnSpc>
                <a:spcPct val="100000"/>
              </a:lnSpc>
              <a:spcBef>
                <a:spcPts val="0"/>
              </a:spcBef>
              <a:spcAft>
                <a:spcPts val="0"/>
              </a:spcAft>
              <a:buClr>
                <a:schemeClr val="lt2"/>
              </a:buClr>
              <a:buSzPts val="5200"/>
              <a:buNone/>
              <a:defRPr sz="5200">
                <a:solidFill>
                  <a:schemeClr val="lt2"/>
                </a:solidFill>
              </a:defRPr>
            </a:lvl5pPr>
            <a:lvl6pPr lvl="5" algn="ctr">
              <a:lnSpc>
                <a:spcPct val="100000"/>
              </a:lnSpc>
              <a:spcBef>
                <a:spcPts val="0"/>
              </a:spcBef>
              <a:spcAft>
                <a:spcPts val="0"/>
              </a:spcAft>
              <a:buClr>
                <a:schemeClr val="lt2"/>
              </a:buClr>
              <a:buSzPts val="5200"/>
              <a:buNone/>
              <a:defRPr sz="5200">
                <a:solidFill>
                  <a:schemeClr val="lt2"/>
                </a:solidFill>
              </a:defRPr>
            </a:lvl6pPr>
            <a:lvl7pPr lvl="6" algn="ctr">
              <a:lnSpc>
                <a:spcPct val="100000"/>
              </a:lnSpc>
              <a:spcBef>
                <a:spcPts val="0"/>
              </a:spcBef>
              <a:spcAft>
                <a:spcPts val="0"/>
              </a:spcAft>
              <a:buClr>
                <a:schemeClr val="lt2"/>
              </a:buClr>
              <a:buSzPts val="5200"/>
              <a:buNone/>
              <a:defRPr sz="5200">
                <a:solidFill>
                  <a:schemeClr val="lt2"/>
                </a:solidFill>
              </a:defRPr>
            </a:lvl7pPr>
            <a:lvl8pPr lvl="7" algn="ctr">
              <a:lnSpc>
                <a:spcPct val="100000"/>
              </a:lnSpc>
              <a:spcBef>
                <a:spcPts val="0"/>
              </a:spcBef>
              <a:spcAft>
                <a:spcPts val="0"/>
              </a:spcAft>
              <a:buClr>
                <a:schemeClr val="lt2"/>
              </a:buClr>
              <a:buSzPts val="5200"/>
              <a:buNone/>
              <a:defRPr sz="5200">
                <a:solidFill>
                  <a:schemeClr val="lt2"/>
                </a:solidFill>
              </a:defRPr>
            </a:lvl8pPr>
            <a:lvl9pPr lvl="8" algn="ctr">
              <a:lnSpc>
                <a:spcPct val="100000"/>
              </a:lnSpc>
              <a:spcBef>
                <a:spcPts val="0"/>
              </a:spcBef>
              <a:spcAft>
                <a:spcPts val="0"/>
              </a:spcAft>
              <a:buClr>
                <a:schemeClr val="lt2"/>
              </a:buClr>
              <a:buSzPts val="5200"/>
              <a:buNone/>
              <a:defRPr sz="5200">
                <a:solidFill>
                  <a:schemeClr val="lt2"/>
                </a:solidFill>
              </a:defRPr>
            </a:lvl9pPr>
          </a:lstStyle>
          <a:p>
            <a:endParaRPr/>
          </a:p>
        </p:txBody>
      </p:sp>
    </p:spTree>
  </p:cSld>
  <p:clrMapOvr>
    <a:masterClrMapping/>
  </p:clrMapOvr>
  <p:extLst>
    <p:ext uri="{DCECCB84-F9BA-43D5-87BE-67443E8EF086}">
      <p15:sldGuideLst xmlns:p15="http://schemas.microsoft.com/office/powerpoint/2012/main">
        <p15:guide id="1" pos="576">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 Contact">
  <p:cSld name="CUSTOM_4_1_1">
    <p:bg>
      <p:bgPr>
        <a:solidFill>
          <a:schemeClr val="lt2"/>
        </a:solidFill>
        <a:effectLst/>
      </p:bgPr>
    </p:bg>
    <p:spTree>
      <p:nvGrpSpPr>
        <p:cNvPr id="1" name="Shape 46"/>
        <p:cNvGrpSpPr/>
        <p:nvPr/>
      </p:nvGrpSpPr>
      <p:grpSpPr>
        <a:xfrm>
          <a:off x="0" y="0"/>
          <a:ext cx="0" cy="0"/>
          <a:chOff x="0" y="0"/>
          <a:chExt cx="0" cy="0"/>
        </a:xfrm>
      </p:grpSpPr>
      <p:sp>
        <p:nvSpPr>
          <p:cNvPr id="47" name="Google Shape;47;p73"/>
          <p:cNvSpPr/>
          <p:nvPr/>
        </p:nvSpPr>
        <p:spPr>
          <a:xfrm>
            <a:off x="0" y="2571600"/>
            <a:ext cx="9144000" cy="21576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323A44"/>
              </a:solidFill>
              <a:latin typeface="Arial"/>
              <a:ea typeface="Arial"/>
              <a:cs typeface="Arial"/>
              <a:sym typeface="Arial"/>
            </a:endParaRPr>
          </a:p>
        </p:txBody>
      </p:sp>
      <p:pic>
        <p:nvPicPr>
          <p:cNvPr id="48" name="Google Shape;48;p73"/>
          <p:cNvPicPr preferRelativeResize="0"/>
          <p:nvPr/>
        </p:nvPicPr>
        <p:blipFill rotWithShape="1">
          <a:blip r:embed="rId2">
            <a:alphaModFix/>
          </a:blip>
          <a:srcRect/>
          <a:stretch/>
        </p:blipFill>
        <p:spPr>
          <a:xfrm>
            <a:off x="5435324" y="1097807"/>
            <a:ext cx="778201" cy="778201"/>
          </a:xfrm>
          <a:prstGeom prst="rect">
            <a:avLst/>
          </a:prstGeom>
          <a:noFill/>
          <a:ln>
            <a:noFill/>
          </a:ln>
        </p:spPr>
      </p:pic>
      <p:pic>
        <p:nvPicPr>
          <p:cNvPr id="49" name="Google Shape;49;p73"/>
          <p:cNvPicPr preferRelativeResize="0"/>
          <p:nvPr/>
        </p:nvPicPr>
        <p:blipFill rotWithShape="1">
          <a:blip r:embed="rId3">
            <a:alphaModFix/>
          </a:blip>
          <a:srcRect/>
          <a:stretch/>
        </p:blipFill>
        <p:spPr>
          <a:xfrm>
            <a:off x="7795700" y="1097808"/>
            <a:ext cx="1146615" cy="778199"/>
          </a:xfrm>
          <a:prstGeom prst="rect">
            <a:avLst/>
          </a:prstGeom>
          <a:noFill/>
          <a:ln>
            <a:noFill/>
          </a:ln>
        </p:spPr>
      </p:pic>
      <p:sp>
        <p:nvSpPr>
          <p:cNvPr id="50" name="Google Shape;50;p73"/>
          <p:cNvSpPr txBox="1"/>
          <p:nvPr/>
        </p:nvSpPr>
        <p:spPr>
          <a:xfrm>
            <a:off x="3840175" y="3000725"/>
            <a:ext cx="2195400" cy="1492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lt2"/>
                </a:solidFill>
                <a:latin typeface="Signika"/>
                <a:ea typeface="Signika"/>
                <a:cs typeface="Signika"/>
                <a:sym typeface="Signika"/>
              </a:rPr>
              <a:t>COMPANY DATA</a:t>
            </a:r>
            <a:endParaRPr sz="800" b="1" i="0" u="none" strike="noStrike" cap="none">
              <a:solidFill>
                <a:schemeClr val="lt2"/>
              </a:solidFill>
              <a:latin typeface="Signika"/>
              <a:ea typeface="Signika"/>
              <a:cs typeface="Signika"/>
              <a:sym typeface="Signika"/>
            </a:endParaRPr>
          </a:p>
          <a:p>
            <a:pPr marL="0" marR="0" lvl="0" indent="0" algn="l" rtl="0">
              <a:lnSpc>
                <a:spcPct val="100000"/>
              </a:lnSpc>
              <a:spcBef>
                <a:spcPts val="400"/>
              </a:spcBef>
              <a:spcAft>
                <a:spcPts val="0"/>
              </a:spcAft>
              <a:buClr>
                <a:srgbClr val="000000"/>
              </a:buClr>
              <a:buSzPts val="800"/>
              <a:buFont typeface="Arial"/>
              <a:buNone/>
            </a:pPr>
            <a:r>
              <a:rPr lang="en" sz="800" b="0" i="0" u="none" strike="noStrike" cap="none">
                <a:solidFill>
                  <a:schemeClr val="lt2"/>
                </a:solidFill>
                <a:latin typeface="Signika"/>
                <a:ea typeface="Signika"/>
                <a:cs typeface="Signika"/>
                <a:sym typeface="Signika"/>
              </a:rPr>
              <a:t>DUNS: 080987122</a:t>
            </a:r>
            <a:endParaRPr sz="800" b="0" i="0" u="none" strike="noStrike" cap="none">
              <a:solidFill>
                <a:schemeClr val="lt2"/>
              </a:solidFill>
              <a:latin typeface="Signika"/>
              <a:ea typeface="Signika"/>
              <a:cs typeface="Signika"/>
              <a:sym typeface="Signika"/>
            </a:endParaRPr>
          </a:p>
          <a:p>
            <a:pPr marL="0" marR="0" lvl="0" indent="0" algn="l" rtl="0">
              <a:lnSpc>
                <a:spcPct val="100000"/>
              </a:lnSpc>
              <a:spcBef>
                <a:spcPts val="400"/>
              </a:spcBef>
              <a:spcAft>
                <a:spcPts val="0"/>
              </a:spcAft>
              <a:buClr>
                <a:srgbClr val="000000"/>
              </a:buClr>
              <a:buSzPts val="800"/>
              <a:buFont typeface="Arial"/>
              <a:buNone/>
            </a:pPr>
            <a:r>
              <a:rPr lang="en" sz="800" b="0" i="0" u="none" strike="noStrike" cap="none">
                <a:solidFill>
                  <a:schemeClr val="lt2"/>
                </a:solidFill>
                <a:latin typeface="Signika"/>
                <a:ea typeface="Signika"/>
                <a:cs typeface="Signika"/>
                <a:sym typeface="Signika"/>
              </a:rPr>
              <a:t>CAGE Code: 808N6</a:t>
            </a:r>
            <a:endParaRPr sz="800" b="0" i="0" u="none" strike="noStrike" cap="none">
              <a:solidFill>
                <a:schemeClr val="lt2"/>
              </a:solidFill>
              <a:latin typeface="Signika"/>
              <a:ea typeface="Signika"/>
              <a:cs typeface="Signika"/>
              <a:sym typeface="Signika"/>
            </a:endParaRPr>
          </a:p>
          <a:p>
            <a:pPr marL="0" marR="0" lvl="0" indent="0" algn="l" rtl="0">
              <a:lnSpc>
                <a:spcPct val="100000"/>
              </a:lnSpc>
              <a:spcBef>
                <a:spcPts val="400"/>
              </a:spcBef>
              <a:spcAft>
                <a:spcPts val="0"/>
              </a:spcAft>
              <a:buClr>
                <a:srgbClr val="000000"/>
              </a:buClr>
              <a:buSzPts val="800"/>
              <a:buFont typeface="Arial"/>
              <a:buNone/>
            </a:pPr>
            <a:r>
              <a:rPr lang="en" sz="800" b="0" i="0" u="none" strike="noStrike" cap="none">
                <a:solidFill>
                  <a:schemeClr val="lt2"/>
                </a:solidFill>
                <a:latin typeface="Signika"/>
                <a:ea typeface="Signika"/>
                <a:cs typeface="Signika"/>
                <a:sym typeface="Signika"/>
              </a:rPr>
              <a:t>NAICS Codes: 541519, 541511, 519190, 541512, 518210, 541430, 541490</a:t>
            </a:r>
            <a:endParaRPr sz="800" b="0" i="0" u="none" strike="noStrike" cap="none">
              <a:solidFill>
                <a:schemeClr val="lt2"/>
              </a:solidFill>
              <a:latin typeface="Signika"/>
              <a:ea typeface="Signika"/>
              <a:cs typeface="Signika"/>
              <a:sym typeface="Signika"/>
            </a:endParaRPr>
          </a:p>
          <a:p>
            <a:pPr marL="0" marR="0" lvl="0" indent="0" algn="l" rtl="0">
              <a:lnSpc>
                <a:spcPct val="100000"/>
              </a:lnSpc>
              <a:spcBef>
                <a:spcPts val="400"/>
              </a:spcBef>
              <a:spcAft>
                <a:spcPts val="0"/>
              </a:spcAft>
              <a:buClr>
                <a:srgbClr val="000000"/>
              </a:buClr>
              <a:buSzPts val="800"/>
              <a:buFont typeface="Arial"/>
              <a:buNone/>
            </a:pPr>
            <a:r>
              <a:rPr lang="en" sz="800" b="0" i="0" u="none" strike="noStrike" cap="none">
                <a:solidFill>
                  <a:schemeClr val="lt2"/>
                </a:solidFill>
                <a:latin typeface="Signika"/>
                <a:ea typeface="Signika"/>
                <a:cs typeface="Signika"/>
                <a:sym typeface="Signika"/>
              </a:rPr>
              <a:t>Certified in the 8(a) Business Development Program</a:t>
            </a:r>
            <a:endParaRPr sz="800" b="0" i="0" u="none" strike="noStrike" cap="none">
              <a:solidFill>
                <a:schemeClr val="lt2"/>
              </a:solidFill>
              <a:latin typeface="Signika"/>
              <a:ea typeface="Signika"/>
              <a:cs typeface="Signika"/>
              <a:sym typeface="Signika"/>
            </a:endParaRPr>
          </a:p>
          <a:p>
            <a:pPr marL="0" marR="0" lvl="0" indent="0" algn="l" rtl="0">
              <a:lnSpc>
                <a:spcPct val="100000"/>
              </a:lnSpc>
              <a:spcBef>
                <a:spcPts val="400"/>
              </a:spcBef>
              <a:spcAft>
                <a:spcPts val="0"/>
              </a:spcAft>
              <a:buClr>
                <a:srgbClr val="000000"/>
              </a:buClr>
              <a:buSzPts val="800"/>
              <a:buFont typeface="Arial"/>
              <a:buNone/>
            </a:pPr>
            <a:r>
              <a:rPr lang="en" sz="800" b="0" i="0" u="none" strike="noStrike" cap="none">
                <a:solidFill>
                  <a:schemeClr val="lt2"/>
                </a:solidFill>
                <a:latin typeface="Signika"/>
                <a:ea typeface="Signika"/>
                <a:cs typeface="Signika"/>
                <a:sym typeface="Signika"/>
              </a:rPr>
              <a:t>Certified Service Disabled Veteran Owned Small Business, Veterans Affairs</a:t>
            </a:r>
            <a:endParaRPr sz="800" b="0" i="0" u="none" strike="noStrike" cap="none">
              <a:solidFill>
                <a:schemeClr val="lt2"/>
              </a:solidFill>
              <a:latin typeface="Signika"/>
              <a:ea typeface="Signika"/>
              <a:cs typeface="Signika"/>
              <a:sym typeface="Signika"/>
            </a:endParaRPr>
          </a:p>
          <a:p>
            <a:pPr marL="0" marR="0" lvl="0" indent="0" algn="l" rtl="0">
              <a:lnSpc>
                <a:spcPct val="100000"/>
              </a:lnSpc>
              <a:spcBef>
                <a:spcPts val="400"/>
              </a:spcBef>
              <a:spcAft>
                <a:spcPts val="400"/>
              </a:spcAft>
              <a:buClr>
                <a:srgbClr val="000000"/>
              </a:buClr>
              <a:buSzPts val="800"/>
              <a:buFont typeface="Arial"/>
              <a:buNone/>
            </a:pPr>
            <a:r>
              <a:rPr lang="en" sz="800" b="0" i="0" u="none" strike="noStrike" cap="none">
                <a:solidFill>
                  <a:schemeClr val="lt2"/>
                </a:solidFill>
                <a:latin typeface="Signika"/>
                <a:ea typeface="Signika"/>
                <a:cs typeface="Signika"/>
                <a:sym typeface="Signika"/>
              </a:rPr>
              <a:t>Founded: 2017 (Washington, DC)</a:t>
            </a:r>
            <a:endParaRPr sz="800" b="0" i="0" u="none" strike="noStrike" cap="none">
              <a:solidFill>
                <a:schemeClr val="lt2"/>
              </a:solidFill>
              <a:latin typeface="Signika"/>
              <a:ea typeface="Signika"/>
              <a:cs typeface="Signika"/>
              <a:sym typeface="Signika"/>
            </a:endParaRPr>
          </a:p>
        </p:txBody>
      </p:sp>
      <p:sp>
        <p:nvSpPr>
          <p:cNvPr id="51" name="Google Shape;51;p73"/>
          <p:cNvSpPr txBox="1"/>
          <p:nvPr/>
        </p:nvSpPr>
        <p:spPr>
          <a:xfrm>
            <a:off x="919525" y="3000725"/>
            <a:ext cx="2195400" cy="1492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1" i="0" u="none" strike="noStrike" cap="none">
                <a:solidFill>
                  <a:schemeClr val="lt2"/>
                </a:solidFill>
                <a:latin typeface="Signika"/>
                <a:ea typeface="Signika"/>
                <a:cs typeface="Signika"/>
                <a:sym typeface="Signika"/>
              </a:rPr>
              <a:t>CONTACT US</a:t>
            </a:r>
            <a:endParaRPr sz="800" b="1" i="0" u="none" strike="noStrike" cap="none">
              <a:solidFill>
                <a:schemeClr val="lt2"/>
              </a:solidFill>
              <a:latin typeface="Signika"/>
              <a:ea typeface="Signika"/>
              <a:cs typeface="Signika"/>
              <a:sym typeface="Signika"/>
            </a:endParaRPr>
          </a:p>
          <a:p>
            <a:pPr marL="0" marR="0" lvl="0" indent="0" algn="l" rtl="0">
              <a:lnSpc>
                <a:spcPct val="100000"/>
              </a:lnSpc>
              <a:spcBef>
                <a:spcPts val="400"/>
              </a:spcBef>
              <a:spcAft>
                <a:spcPts val="0"/>
              </a:spcAft>
              <a:buClr>
                <a:srgbClr val="000000"/>
              </a:buClr>
              <a:buSzPts val="800"/>
              <a:buFont typeface="Arial"/>
              <a:buNone/>
            </a:pPr>
            <a:r>
              <a:rPr lang="en" sz="800" b="0" i="0" u="none" strike="noStrike" cap="none">
                <a:solidFill>
                  <a:schemeClr val="lt2"/>
                </a:solidFill>
                <a:latin typeface="Signika"/>
                <a:ea typeface="Signika"/>
                <a:cs typeface="Signika"/>
                <a:sym typeface="Signika"/>
              </a:rPr>
              <a:t>Phone: (302) 505 1472</a:t>
            </a:r>
            <a:endParaRPr sz="800" b="0" i="0" u="none" strike="noStrike" cap="none">
              <a:solidFill>
                <a:schemeClr val="lt2"/>
              </a:solidFill>
              <a:latin typeface="Signika"/>
              <a:ea typeface="Signika"/>
              <a:cs typeface="Signika"/>
              <a:sym typeface="Signika"/>
            </a:endParaRPr>
          </a:p>
          <a:p>
            <a:pPr marL="0" marR="0" lvl="0" indent="0" algn="l" rtl="0">
              <a:lnSpc>
                <a:spcPct val="100000"/>
              </a:lnSpc>
              <a:spcBef>
                <a:spcPts val="400"/>
              </a:spcBef>
              <a:spcAft>
                <a:spcPts val="0"/>
              </a:spcAft>
              <a:buClr>
                <a:srgbClr val="000000"/>
              </a:buClr>
              <a:buSzPts val="800"/>
              <a:buFont typeface="Arial"/>
              <a:buNone/>
            </a:pPr>
            <a:r>
              <a:rPr lang="en" sz="800" b="0" i="0" u="none" strike="noStrike" cap="none">
                <a:solidFill>
                  <a:schemeClr val="lt2"/>
                </a:solidFill>
                <a:latin typeface="Signika"/>
                <a:ea typeface="Signika"/>
                <a:cs typeface="Signika"/>
                <a:sym typeface="Signika"/>
              </a:rPr>
              <a:t>Address: 1200 18th St NW, Suite 700, Washington, DC 20036</a:t>
            </a:r>
            <a:endParaRPr sz="800" b="0" i="0" u="none" strike="noStrike" cap="none">
              <a:solidFill>
                <a:schemeClr val="lt2"/>
              </a:solidFill>
              <a:latin typeface="Signika"/>
              <a:ea typeface="Signika"/>
              <a:cs typeface="Signika"/>
              <a:sym typeface="Signika"/>
            </a:endParaRPr>
          </a:p>
          <a:p>
            <a:pPr marL="0" marR="0" lvl="0" indent="0" algn="l" rtl="0">
              <a:lnSpc>
                <a:spcPct val="100000"/>
              </a:lnSpc>
              <a:spcBef>
                <a:spcPts val="400"/>
              </a:spcBef>
              <a:spcAft>
                <a:spcPts val="0"/>
              </a:spcAft>
              <a:buClr>
                <a:srgbClr val="000000"/>
              </a:buClr>
              <a:buSzPts val="800"/>
              <a:buFont typeface="Arial"/>
              <a:buNone/>
            </a:pPr>
            <a:r>
              <a:rPr lang="en" sz="800" b="0" i="0" u="none" strike="noStrike" cap="none">
                <a:solidFill>
                  <a:schemeClr val="lt2"/>
                </a:solidFill>
                <a:latin typeface="Signika"/>
                <a:ea typeface="Signika"/>
                <a:cs typeface="Signika"/>
                <a:sym typeface="Signika"/>
              </a:rPr>
              <a:t>Email: </a:t>
            </a:r>
            <a:r>
              <a:rPr lang="en" sz="800" b="0" i="0" u="sng" strike="noStrike" cap="none">
                <a:solidFill>
                  <a:schemeClr val="accent1"/>
                </a:solidFill>
                <a:latin typeface="Signika"/>
                <a:ea typeface="Signika"/>
                <a:cs typeface="Signika"/>
                <a:sym typeface="Signika"/>
                <a:hlinkClick r:id="rId4">
                  <a:extLst>
                    <a:ext uri="{A12FA001-AC4F-418D-AE19-62706E023703}">
                      <ahyp:hlinkClr xmlns:ahyp="http://schemas.microsoft.com/office/drawing/2018/hyperlinkcolor" val="tx"/>
                    </a:ext>
                  </a:extLst>
                </a:hlinkClick>
              </a:rPr>
              <a:t>partners@coforma.io</a:t>
            </a:r>
            <a:endParaRPr sz="800" b="0" i="0" u="none" strike="noStrike" cap="none">
              <a:solidFill>
                <a:schemeClr val="accent1"/>
              </a:solidFill>
              <a:latin typeface="Signika"/>
              <a:ea typeface="Signika"/>
              <a:cs typeface="Signika"/>
              <a:sym typeface="Signika"/>
            </a:endParaRPr>
          </a:p>
          <a:p>
            <a:pPr marL="0" marR="0" lvl="0" indent="0" algn="l" rtl="0">
              <a:lnSpc>
                <a:spcPct val="100000"/>
              </a:lnSpc>
              <a:spcBef>
                <a:spcPts val="400"/>
              </a:spcBef>
              <a:spcAft>
                <a:spcPts val="400"/>
              </a:spcAft>
              <a:buClr>
                <a:srgbClr val="000000"/>
              </a:buClr>
              <a:buSzPts val="800"/>
              <a:buFont typeface="Arial"/>
              <a:buNone/>
            </a:pPr>
            <a:r>
              <a:rPr lang="en" sz="800" b="0" i="0" u="none" strike="noStrike" cap="none">
                <a:solidFill>
                  <a:schemeClr val="lt2"/>
                </a:solidFill>
                <a:latin typeface="Signika"/>
                <a:ea typeface="Signika"/>
                <a:cs typeface="Signika"/>
                <a:sym typeface="Signika"/>
              </a:rPr>
              <a:t>Website: </a:t>
            </a:r>
            <a:r>
              <a:rPr lang="en" sz="800" b="0" i="0" u="sng" strike="noStrike" cap="none">
                <a:solidFill>
                  <a:schemeClr val="accent1"/>
                </a:solidFill>
                <a:latin typeface="Signika"/>
                <a:ea typeface="Signika"/>
                <a:cs typeface="Signika"/>
                <a:sym typeface="Signika"/>
                <a:hlinkClick r:id="rId5">
                  <a:extLst>
                    <a:ext uri="{A12FA001-AC4F-418D-AE19-62706E023703}">
                      <ahyp:hlinkClr xmlns:ahyp="http://schemas.microsoft.com/office/drawing/2018/hyperlinkcolor" val="tx"/>
                    </a:ext>
                  </a:extLst>
                </a:hlinkClick>
              </a:rPr>
              <a:t>www.coforma.io</a:t>
            </a:r>
            <a:endParaRPr sz="800" b="0" i="0" u="none" strike="noStrike" cap="none">
              <a:solidFill>
                <a:schemeClr val="accent1"/>
              </a:solidFill>
              <a:latin typeface="Signika"/>
              <a:ea typeface="Signika"/>
              <a:cs typeface="Signika"/>
              <a:sym typeface="Signika"/>
            </a:endParaRPr>
          </a:p>
        </p:txBody>
      </p:sp>
      <p:pic>
        <p:nvPicPr>
          <p:cNvPr id="52" name="Google Shape;52;p73"/>
          <p:cNvPicPr preferRelativeResize="0"/>
          <p:nvPr/>
        </p:nvPicPr>
        <p:blipFill rotWithShape="1">
          <a:blip r:embed="rId6">
            <a:alphaModFix/>
          </a:blip>
          <a:srcRect/>
          <a:stretch/>
        </p:blipFill>
        <p:spPr>
          <a:xfrm>
            <a:off x="4367584" y="1165038"/>
            <a:ext cx="685742" cy="643739"/>
          </a:xfrm>
          <a:prstGeom prst="rect">
            <a:avLst/>
          </a:prstGeom>
          <a:noFill/>
          <a:ln>
            <a:noFill/>
          </a:ln>
        </p:spPr>
      </p:pic>
      <p:sp>
        <p:nvSpPr>
          <p:cNvPr id="53" name="Google Shape;53;p73"/>
          <p:cNvSpPr txBox="1"/>
          <p:nvPr/>
        </p:nvSpPr>
        <p:spPr>
          <a:xfrm>
            <a:off x="916050" y="1152475"/>
            <a:ext cx="2315700" cy="447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2800" b="1" i="0" u="none" strike="noStrike" cap="none">
                <a:solidFill>
                  <a:schemeClr val="dk1"/>
                </a:solidFill>
                <a:latin typeface="Work Sans"/>
                <a:ea typeface="Work Sans"/>
                <a:cs typeface="Work Sans"/>
                <a:sym typeface="Work Sans"/>
              </a:rPr>
              <a:t>Thank you.</a:t>
            </a:r>
            <a:endParaRPr sz="2800" b="1" i="0" u="none" strike="noStrike" cap="none">
              <a:solidFill>
                <a:schemeClr val="dk1"/>
              </a:solidFill>
              <a:latin typeface="Work Sans"/>
              <a:ea typeface="Work Sans"/>
              <a:cs typeface="Work Sans"/>
              <a:sym typeface="Work Sans"/>
            </a:endParaRPr>
          </a:p>
        </p:txBody>
      </p:sp>
      <p:pic>
        <p:nvPicPr>
          <p:cNvPr id="54" name="Google Shape;54;p73"/>
          <p:cNvPicPr preferRelativeResize="0"/>
          <p:nvPr/>
        </p:nvPicPr>
        <p:blipFill rotWithShape="1">
          <a:blip r:embed="rId7">
            <a:alphaModFix/>
          </a:blip>
          <a:srcRect/>
          <a:stretch/>
        </p:blipFill>
        <p:spPr>
          <a:xfrm>
            <a:off x="6471925" y="1055458"/>
            <a:ext cx="1065375" cy="86289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193">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 - Content + CO - Full Slide">
  <p:cSld name="CUSTOM_1_1">
    <p:bg>
      <p:bgPr>
        <a:solidFill>
          <a:schemeClr val="lt2"/>
        </a:solidFill>
        <a:effectLst/>
      </p:bgPr>
    </p:bg>
    <p:spTree>
      <p:nvGrpSpPr>
        <p:cNvPr id="1" name="Shape 55"/>
        <p:cNvGrpSpPr/>
        <p:nvPr/>
      </p:nvGrpSpPr>
      <p:grpSpPr>
        <a:xfrm>
          <a:off x="0" y="0"/>
          <a:ext cx="0" cy="0"/>
          <a:chOff x="0" y="0"/>
          <a:chExt cx="0" cy="0"/>
        </a:xfrm>
      </p:grpSpPr>
      <p:sp>
        <p:nvSpPr>
          <p:cNvPr id="56" name="Google Shape;56;p68"/>
          <p:cNvSpPr txBox="1">
            <a:spLocks noGrp="1"/>
          </p:cNvSpPr>
          <p:nvPr>
            <p:ph type="title"/>
          </p:nvPr>
        </p:nvSpPr>
        <p:spPr>
          <a:xfrm>
            <a:off x="548640" y="732175"/>
            <a:ext cx="7935000" cy="493200"/>
          </a:xfrm>
          <a:prstGeom prst="rect">
            <a:avLst/>
          </a:prstGeom>
          <a:noFill/>
          <a:ln>
            <a:noFill/>
          </a:ln>
        </p:spPr>
        <p:txBody>
          <a:bodyPr spcFirstLastPara="1" wrap="square" lIns="0" tIns="0" rIns="0" bIns="91425" anchor="t" anchorCtr="0">
            <a:noAutofit/>
          </a:bodyPr>
          <a:lstStyle>
            <a:lvl1pPr lvl="0" algn="l">
              <a:lnSpc>
                <a:spcPct val="100000"/>
              </a:lnSpc>
              <a:spcBef>
                <a:spcPts val="0"/>
              </a:spcBef>
              <a:spcAft>
                <a:spcPts val="0"/>
              </a:spcAft>
              <a:buClr>
                <a:schemeClr val="dk1"/>
              </a:buClr>
              <a:buSzPts val="2800"/>
              <a:buFont typeface="Work Sans"/>
              <a:buNone/>
              <a:defRPr b="1">
                <a:solidFill>
                  <a:schemeClr val="dk1"/>
                </a:solidFill>
                <a:latin typeface="Work Sans"/>
                <a:ea typeface="Work Sans"/>
                <a:cs typeface="Work Sans"/>
                <a:sym typeface="Work Sans"/>
              </a:defRPr>
            </a:lvl1pPr>
            <a:lvl2pPr lvl="1"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2pPr>
            <a:lvl3pPr lvl="2"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3pPr>
            <a:lvl4pPr lvl="3"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4pPr>
            <a:lvl5pPr lvl="4"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5pPr>
            <a:lvl6pPr lvl="5"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6pPr>
            <a:lvl7pPr lvl="6"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7pPr>
            <a:lvl8pPr lvl="7"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8pPr>
            <a:lvl9pPr lvl="8"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9pPr>
          </a:lstStyle>
          <a:p>
            <a:endParaRPr/>
          </a:p>
        </p:txBody>
      </p:sp>
      <p:sp>
        <p:nvSpPr>
          <p:cNvPr id="57" name="Google Shape;57;p68"/>
          <p:cNvSpPr txBox="1">
            <a:spLocks noGrp="1"/>
          </p:cNvSpPr>
          <p:nvPr>
            <p:ph type="body" idx="1"/>
          </p:nvPr>
        </p:nvSpPr>
        <p:spPr>
          <a:xfrm>
            <a:off x="548641" y="1225300"/>
            <a:ext cx="7935000" cy="3416400"/>
          </a:xfrm>
          <a:prstGeom prst="rect">
            <a:avLst/>
          </a:prstGeom>
          <a:noFill/>
          <a:ln>
            <a:noFill/>
          </a:ln>
        </p:spPr>
        <p:txBody>
          <a:bodyPr spcFirstLastPara="1" wrap="square" lIns="0" tIns="0" rIns="0" bIns="91425" anchor="t" anchorCtr="0">
            <a:noAutofit/>
          </a:bodyPr>
          <a:lstStyle>
            <a:lvl1pPr marL="457200" lvl="0" indent="-330200" algn="l">
              <a:lnSpc>
                <a:spcPct val="100000"/>
              </a:lnSpc>
              <a:spcBef>
                <a:spcPts val="0"/>
              </a:spcBef>
              <a:spcAft>
                <a:spcPts val="0"/>
              </a:spcAft>
              <a:buClr>
                <a:schemeClr val="accent6"/>
              </a:buClr>
              <a:buSzPts val="1600"/>
              <a:buFont typeface="Signika"/>
              <a:buChar char="￭"/>
              <a:defRPr sz="1600">
                <a:solidFill>
                  <a:schemeClr val="lt1"/>
                </a:solidFill>
                <a:latin typeface="Signika"/>
                <a:ea typeface="Signika"/>
                <a:cs typeface="Signika"/>
                <a:sym typeface="Signika"/>
              </a:defRPr>
            </a:lvl1pPr>
            <a:lvl2pPr marL="914400" lvl="1"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2pPr>
            <a:lvl3pPr marL="1371600" lvl="2"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3pPr>
            <a:lvl4pPr marL="1828800" lvl="3"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4pPr>
            <a:lvl5pPr marL="2286000" lvl="4"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5pPr>
            <a:lvl6pPr marL="2743200" lvl="5"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6pPr>
            <a:lvl7pPr marL="3200400" lvl="6"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7pPr>
            <a:lvl8pPr marL="3657600" lvl="7"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8pPr>
            <a:lvl9pPr marL="4114800" lvl="8" indent="-330200" algn="l">
              <a:lnSpc>
                <a:spcPct val="100000"/>
              </a:lnSpc>
              <a:spcBef>
                <a:spcPts val="1000"/>
              </a:spcBef>
              <a:spcAft>
                <a:spcPts val="1000"/>
              </a:spcAft>
              <a:buClr>
                <a:schemeClr val="accent6"/>
              </a:buClr>
              <a:buSzPts val="1600"/>
              <a:buFont typeface="Signika"/>
              <a:buChar char="◌"/>
              <a:defRPr>
                <a:solidFill>
                  <a:schemeClr val="lt1"/>
                </a:solidFill>
                <a:latin typeface="Signika"/>
                <a:ea typeface="Signika"/>
                <a:cs typeface="Signika"/>
                <a:sym typeface="Signika"/>
              </a:defRPr>
            </a:lvl9pPr>
          </a:lstStyle>
          <a:p>
            <a:endParaRPr/>
          </a:p>
        </p:txBody>
      </p:sp>
    </p:spTree>
  </p:cSld>
  <p:clrMapOvr>
    <a:masterClrMapping/>
  </p:clrMapOvr>
  <p:extLst>
    <p:ext uri="{DCECCB84-F9BA-43D5-87BE-67443E8EF086}">
      <p15:sldGuideLst xmlns:p15="http://schemas.microsoft.com/office/powerpoint/2012/main">
        <p15:guide id="1" pos="34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 - Sub-Section Divider - Green">
  <p:cSld name="CUSTOM_6">
    <p:bg>
      <p:bgPr>
        <a:solidFill>
          <a:schemeClr val="lt2"/>
        </a:solidFill>
        <a:effectLst/>
      </p:bgPr>
    </p:bg>
    <p:spTree>
      <p:nvGrpSpPr>
        <p:cNvPr id="1" name="Shape 58"/>
        <p:cNvGrpSpPr/>
        <p:nvPr/>
      </p:nvGrpSpPr>
      <p:grpSpPr>
        <a:xfrm>
          <a:off x="0" y="0"/>
          <a:ext cx="0" cy="0"/>
          <a:chOff x="0" y="0"/>
          <a:chExt cx="0" cy="0"/>
        </a:xfrm>
      </p:grpSpPr>
      <p:sp>
        <p:nvSpPr>
          <p:cNvPr id="59" name="Google Shape;59;p72"/>
          <p:cNvSpPr txBox="1">
            <a:spLocks noGrp="1"/>
          </p:cNvSpPr>
          <p:nvPr>
            <p:ph type="ctrTitle"/>
          </p:nvPr>
        </p:nvSpPr>
        <p:spPr>
          <a:xfrm>
            <a:off x="914400" y="1719816"/>
            <a:ext cx="5760600" cy="2052600"/>
          </a:xfrm>
          <a:prstGeom prst="rect">
            <a:avLst/>
          </a:prstGeom>
          <a:noFill/>
          <a:ln>
            <a:noFill/>
          </a:ln>
        </p:spPr>
        <p:txBody>
          <a:bodyPr spcFirstLastPara="1" wrap="square" lIns="0" tIns="91425" rIns="0" bIns="91425" anchor="t"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0" name="Google Shape;60;p72"/>
          <p:cNvSpPr/>
          <p:nvPr/>
        </p:nvSpPr>
        <p:spPr>
          <a:xfrm>
            <a:off x="0" y="0"/>
            <a:ext cx="9144000" cy="1600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 ToC 1">
  <p:cSld name="CUSTOM_5">
    <p:bg>
      <p:bgPr>
        <a:solidFill>
          <a:schemeClr val="accent6"/>
        </a:solidFill>
        <a:effectLst/>
      </p:bgPr>
    </p:bg>
    <p:spTree>
      <p:nvGrpSpPr>
        <p:cNvPr id="1" name="Shape 61"/>
        <p:cNvGrpSpPr/>
        <p:nvPr/>
      </p:nvGrpSpPr>
      <p:grpSpPr>
        <a:xfrm>
          <a:off x="0" y="0"/>
          <a:ext cx="0" cy="0"/>
          <a:chOff x="0" y="0"/>
          <a:chExt cx="0" cy="0"/>
        </a:xfrm>
      </p:grpSpPr>
      <p:sp>
        <p:nvSpPr>
          <p:cNvPr id="62" name="Google Shape;62;p74"/>
          <p:cNvSpPr/>
          <p:nvPr/>
        </p:nvSpPr>
        <p:spPr>
          <a:xfrm>
            <a:off x="137100" y="0"/>
            <a:ext cx="90069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3" name="Google Shape;63;p74"/>
          <p:cNvCxnSpPr/>
          <p:nvPr/>
        </p:nvCxnSpPr>
        <p:spPr>
          <a:xfrm>
            <a:off x="2871900" y="1968200"/>
            <a:ext cx="0" cy="1097700"/>
          </a:xfrm>
          <a:prstGeom prst="straightConnector1">
            <a:avLst/>
          </a:prstGeom>
          <a:noFill/>
          <a:ln w="19050" cap="flat" cmpd="sng">
            <a:solidFill>
              <a:schemeClr val="lt1"/>
            </a:solidFill>
            <a:prstDash val="solid"/>
            <a:round/>
            <a:headEnd type="none" w="sm" len="sm"/>
            <a:tailEnd type="none" w="sm" len="sm"/>
          </a:ln>
        </p:spPr>
      </p:cxnSp>
      <p:sp>
        <p:nvSpPr>
          <p:cNvPr id="64" name="Google Shape;64;p74"/>
          <p:cNvSpPr/>
          <p:nvPr/>
        </p:nvSpPr>
        <p:spPr>
          <a:xfrm>
            <a:off x="3453275" y="2421525"/>
            <a:ext cx="2640000" cy="759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74"/>
          <p:cNvSpPr txBox="1"/>
          <p:nvPr/>
        </p:nvSpPr>
        <p:spPr>
          <a:xfrm>
            <a:off x="3494309" y="1916300"/>
            <a:ext cx="4092900" cy="1201500"/>
          </a:xfrm>
          <a:prstGeom prst="rect">
            <a:avLst/>
          </a:prstGeom>
          <a:noFill/>
          <a:ln>
            <a:noFill/>
          </a:ln>
        </p:spPr>
        <p:txBody>
          <a:bodyPr spcFirstLastPara="1" wrap="square" lIns="0" tIns="91425" rIns="0" bIns="91425" anchor="ctr" anchorCtr="0">
            <a:noAutofit/>
          </a:bodyPr>
          <a:lstStyle/>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chemeClr val="lt2"/>
                </a:solidFill>
                <a:latin typeface="Signika"/>
                <a:ea typeface="Signika"/>
                <a:cs typeface="Signika"/>
                <a:sym typeface="Signika"/>
              </a:rPr>
              <a:t>Archetypes and Journey Maps</a:t>
            </a:r>
            <a:endParaRPr sz="1600" b="0" i="0" u="none" strike="noStrike" cap="none">
              <a:solidFill>
                <a:schemeClr val="lt2"/>
              </a:solidFill>
              <a:latin typeface="Signika"/>
              <a:ea typeface="Signika"/>
              <a:cs typeface="Signika"/>
              <a:sym typeface="Signika"/>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chemeClr val="lt2"/>
                </a:solidFill>
                <a:latin typeface="Signika"/>
                <a:ea typeface="Signika"/>
                <a:cs typeface="Signika"/>
                <a:sym typeface="Signika"/>
              </a:rPr>
              <a:t>General Themes</a:t>
            </a:r>
            <a:endParaRPr sz="1600" b="0" i="0" u="none" strike="noStrike" cap="none">
              <a:solidFill>
                <a:schemeClr val="lt2"/>
              </a:solidFill>
              <a:latin typeface="Signika"/>
              <a:ea typeface="Signika"/>
              <a:cs typeface="Signika"/>
              <a:sym typeface="Signika"/>
            </a:endParaRPr>
          </a:p>
        </p:txBody>
      </p:sp>
      <p:sp>
        <p:nvSpPr>
          <p:cNvPr id="66" name="Google Shape;66;p74"/>
          <p:cNvSpPr txBox="1"/>
          <p:nvPr/>
        </p:nvSpPr>
        <p:spPr>
          <a:xfrm>
            <a:off x="3498055" y="4783800"/>
            <a:ext cx="2916600" cy="259800"/>
          </a:xfrm>
          <a:prstGeom prst="rect">
            <a:avLst/>
          </a:prstGeom>
          <a:no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2"/>
                </a:solidFill>
                <a:latin typeface="Signika"/>
                <a:ea typeface="Signika"/>
                <a:cs typeface="Signika"/>
                <a:sym typeface="Signika"/>
              </a:rPr>
              <a:t>© Office of Personnel Management • Deliberative and Pre-Decisional/For Official Use Only</a:t>
            </a:r>
            <a:endParaRPr sz="600" b="0" i="0" u="none" strike="noStrike" cap="none">
              <a:solidFill>
                <a:schemeClr val="lt2"/>
              </a:solidFill>
              <a:latin typeface="Signika"/>
              <a:ea typeface="Signika"/>
              <a:cs typeface="Signika"/>
              <a:sym typeface="Signika"/>
            </a:endParaRPr>
          </a:p>
        </p:txBody>
      </p:sp>
      <p:sp>
        <p:nvSpPr>
          <p:cNvPr id="67" name="Google Shape;67;p74"/>
          <p:cNvSpPr txBox="1"/>
          <p:nvPr/>
        </p:nvSpPr>
        <p:spPr>
          <a:xfrm>
            <a:off x="712825" y="2300725"/>
            <a:ext cx="2104800" cy="38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FFFFFF"/>
                </a:solidFill>
                <a:latin typeface="Work Sans"/>
                <a:ea typeface="Work Sans"/>
                <a:cs typeface="Work Sans"/>
                <a:sym typeface="Work Sans"/>
              </a:rPr>
              <a:t>Federal Retirement Experience</a:t>
            </a:r>
            <a:endParaRPr sz="2000" b="0" i="0" u="none" strike="noStrike" cap="none">
              <a:solidFill>
                <a:srgbClr val="FFFFFF"/>
              </a:solidFill>
              <a:latin typeface="Work Sans"/>
              <a:ea typeface="Work Sans"/>
              <a:cs typeface="Work Sans"/>
              <a:sym typeface="Work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 - ToC 2">
  <p:cSld name="CUSTOM_5_1">
    <p:bg>
      <p:bgPr>
        <a:solidFill>
          <a:schemeClr val="accent2"/>
        </a:solidFill>
        <a:effectLst/>
      </p:bgPr>
    </p:bg>
    <p:spTree>
      <p:nvGrpSpPr>
        <p:cNvPr id="1" name="Shape 68"/>
        <p:cNvGrpSpPr/>
        <p:nvPr/>
      </p:nvGrpSpPr>
      <p:grpSpPr>
        <a:xfrm>
          <a:off x="0" y="0"/>
          <a:ext cx="0" cy="0"/>
          <a:chOff x="0" y="0"/>
          <a:chExt cx="0" cy="0"/>
        </a:xfrm>
      </p:grpSpPr>
      <p:sp>
        <p:nvSpPr>
          <p:cNvPr id="69" name="Google Shape;69;p75"/>
          <p:cNvSpPr/>
          <p:nvPr/>
        </p:nvSpPr>
        <p:spPr>
          <a:xfrm>
            <a:off x="137100" y="0"/>
            <a:ext cx="90069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0" name="Google Shape;70;p75"/>
          <p:cNvCxnSpPr/>
          <p:nvPr/>
        </p:nvCxnSpPr>
        <p:spPr>
          <a:xfrm>
            <a:off x="2871900" y="1968200"/>
            <a:ext cx="0" cy="1097700"/>
          </a:xfrm>
          <a:prstGeom prst="straightConnector1">
            <a:avLst/>
          </a:prstGeom>
          <a:noFill/>
          <a:ln w="19050" cap="flat" cmpd="sng">
            <a:solidFill>
              <a:schemeClr val="lt1"/>
            </a:solidFill>
            <a:prstDash val="solid"/>
            <a:round/>
            <a:headEnd type="none" w="sm" len="sm"/>
            <a:tailEnd type="none" w="sm" len="sm"/>
          </a:ln>
        </p:spPr>
      </p:cxnSp>
      <p:sp>
        <p:nvSpPr>
          <p:cNvPr id="71" name="Google Shape;71;p75"/>
          <p:cNvSpPr/>
          <p:nvPr/>
        </p:nvSpPr>
        <p:spPr>
          <a:xfrm>
            <a:off x="3453275" y="2676900"/>
            <a:ext cx="1460400" cy="759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75"/>
          <p:cNvSpPr txBox="1"/>
          <p:nvPr/>
        </p:nvSpPr>
        <p:spPr>
          <a:xfrm>
            <a:off x="3498055" y="4783800"/>
            <a:ext cx="2916600" cy="259800"/>
          </a:xfrm>
          <a:prstGeom prst="rect">
            <a:avLst/>
          </a:prstGeom>
          <a:no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2"/>
                </a:solidFill>
                <a:latin typeface="Signika"/>
                <a:ea typeface="Signika"/>
                <a:cs typeface="Signika"/>
                <a:sym typeface="Signika"/>
              </a:rPr>
              <a:t>© Office of Personnel Management • Deliberative and Pre-Decisional/For Official Use Only</a:t>
            </a:r>
            <a:endParaRPr sz="600" b="0" i="0" u="none" strike="noStrike" cap="none">
              <a:solidFill>
                <a:schemeClr val="lt2"/>
              </a:solidFill>
              <a:latin typeface="Signika"/>
              <a:ea typeface="Signika"/>
              <a:cs typeface="Signika"/>
              <a:sym typeface="Signika"/>
            </a:endParaRPr>
          </a:p>
        </p:txBody>
      </p:sp>
      <p:sp>
        <p:nvSpPr>
          <p:cNvPr id="73" name="Google Shape;73;p75"/>
          <p:cNvSpPr txBox="1"/>
          <p:nvPr/>
        </p:nvSpPr>
        <p:spPr>
          <a:xfrm>
            <a:off x="3494309" y="1916300"/>
            <a:ext cx="4092900" cy="1201500"/>
          </a:xfrm>
          <a:prstGeom prst="rect">
            <a:avLst/>
          </a:prstGeom>
          <a:noFill/>
          <a:ln>
            <a:noFill/>
          </a:ln>
        </p:spPr>
        <p:txBody>
          <a:bodyPr spcFirstLastPara="1" wrap="square" lIns="0" tIns="91425" rIns="0" bIns="91425" anchor="ctr" anchorCtr="0">
            <a:noAutofit/>
          </a:bodyPr>
          <a:lstStyle/>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chemeClr val="lt2"/>
                </a:solidFill>
                <a:latin typeface="Signika"/>
                <a:ea typeface="Signika"/>
                <a:cs typeface="Signika"/>
                <a:sym typeface="Signika"/>
              </a:rPr>
              <a:t>Archetypes and Journey Maps</a:t>
            </a:r>
            <a:endParaRPr sz="1600" b="0" i="0" u="none" strike="noStrike" cap="none">
              <a:solidFill>
                <a:schemeClr val="lt2"/>
              </a:solidFill>
              <a:latin typeface="Signika"/>
              <a:ea typeface="Signika"/>
              <a:cs typeface="Signika"/>
              <a:sym typeface="Signika"/>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chemeClr val="lt2"/>
                </a:solidFill>
                <a:latin typeface="Signika"/>
                <a:ea typeface="Signika"/>
                <a:cs typeface="Signika"/>
                <a:sym typeface="Signika"/>
              </a:rPr>
              <a:t>General Themes</a:t>
            </a:r>
            <a:endParaRPr sz="1600" b="0" i="0" u="none" strike="noStrike" cap="none">
              <a:solidFill>
                <a:schemeClr val="lt2"/>
              </a:solidFill>
              <a:latin typeface="Signika"/>
              <a:ea typeface="Signika"/>
              <a:cs typeface="Signika"/>
              <a:sym typeface="Signika"/>
            </a:endParaRPr>
          </a:p>
        </p:txBody>
      </p:sp>
      <p:sp>
        <p:nvSpPr>
          <p:cNvPr id="74" name="Google Shape;74;p75"/>
          <p:cNvSpPr txBox="1"/>
          <p:nvPr/>
        </p:nvSpPr>
        <p:spPr>
          <a:xfrm>
            <a:off x="712825" y="2300725"/>
            <a:ext cx="2104800" cy="38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2"/>
                </a:solidFill>
                <a:latin typeface="Work Sans"/>
                <a:ea typeface="Work Sans"/>
                <a:cs typeface="Work Sans"/>
                <a:sym typeface="Work Sans"/>
              </a:rPr>
              <a:t>Federal Retirement Experience</a:t>
            </a:r>
            <a:endParaRPr sz="2000" b="0" i="0" u="none" strike="noStrike" cap="none">
              <a:solidFill>
                <a:srgbClr val="FFFFFF"/>
              </a:solidFill>
              <a:latin typeface="Work Sans"/>
              <a:ea typeface="Work Sans"/>
              <a:cs typeface="Work Sans"/>
              <a:sym typeface="Work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 - ToC 3">
  <p:cSld name="CUSTOM_5_1_1">
    <p:bg>
      <p:bgPr>
        <a:solidFill>
          <a:schemeClr val="dk2"/>
        </a:solidFill>
        <a:effectLst/>
      </p:bgPr>
    </p:bg>
    <p:spTree>
      <p:nvGrpSpPr>
        <p:cNvPr id="1" name="Shape 75"/>
        <p:cNvGrpSpPr/>
        <p:nvPr/>
      </p:nvGrpSpPr>
      <p:grpSpPr>
        <a:xfrm>
          <a:off x="0" y="0"/>
          <a:ext cx="0" cy="0"/>
          <a:chOff x="0" y="0"/>
          <a:chExt cx="0" cy="0"/>
        </a:xfrm>
      </p:grpSpPr>
      <p:sp>
        <p:nvSpPr>
          <p:cNvPr id="76" name="Google Shape;76;p76"/>
          <p:cNvSpPr/>
          <p:nvPr/>
        </p:nvSpPr>
        <p:spPr>
          <a:xfrm>
            <a:off x="137100" y="0"/>
            <a:ext cx="90069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7" name="Google Shape;77;p76"/>
          <p:cNvCxnSpPr/>
          <p:nvPr/>
        </p:nvCxnSpPr>
        <p:spPr>
          <a:xfrm>
            <a:off x="2871900" y="1968200"/>
            <a:ext cx="0" cy="1097700"/>
          </a:xfrm>
          <a:prstGeom prst="straightConnector1">
            <a:avLst/>
          </a:prstGeom>
          <a:noFill/>
          <a:ln w="19050" cap="flat" cmpd="sng">
            <a:solidFill>
              <a:schemeClr val="lt1"/>
            </a:solidFill>
            <a:prstDash val="solid"/>
            <a:round/>
            <a:headEnd type="none" w="sm" len="sm"/>
            <a:tailEnd type="none" w="sm" len="sm"/>
          </a:ln>
        </p:spPr>
      </p:cxnSp>
      <p:sp>
        <p:nvSpPr>
          <p:cNvPr id="78" name="Google Shape;78;p76"/>
          <p:cNvSpPr/>
          <p:nvPr/>
        </p:nvSpPr>
        <p:spPr>
          <a:xfrm>
            <a:off x="3453275" y="2801200"/>
            <a:ext cx="1463100" cy="759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76"/>
          <p:cNvSpPr txBox="1"/>
          <p:nvPr/>
        </p:nvSpPr>
        <p:spPr>
          <a:xfrm>
            <a:off x="3498055" y="4783800"/>
            <a:ext cx="2916600" cy="259800"/>
          </a:xfrm>
          <a:prstGeom prst="rect">
            <a:avLst/>
          </a:prstGeom>
          <a:no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2"/>
                </a:solidFill>
                <a:latin typeface="Signika"/>
                <a:ea typeface="Signika"/>
                <a:cs typeface="Signika"/>
                <a:sym typeface="Signika"/>
              </a:rPr>
              <a:t>© Office of Personnel Management • Deliberative and Pre-Decisional/For Official Use Only</a:t>
            </a:r>
            <a:endParaRPr sz="600" b="0" i="0" u="none" strike="noStrike" cap="none">
              <a:solidFill>
                <a:schemeClr val="lt2"/>
              </a:solidFill>
              <a:latin typeface="Signika"/>
              <a:ea typeface="Signika"/>
              <a:cs typeface="Signika"/>
              <a:sym typeface="Signika"/>
            </a:endParaRPr>
          </a:p>
        </p:txBody>
      </p:sp>
      <p:sp>
        <p:nvSpPr>
          <p:cNvPr id="80" name="Google Shape;80;p76"/>
          <p:cNvSpPr txBox="1"/>
          <p:nvPr/>
        </p:nvSpPr>
        <p:spPr>
          <a:xfrm>
            <a:off x="3494309" y="1916300"/>
            <a:ext cx="4092900" cy="1201500"/>
          </a:xfrm>
          <a:prstGeom prst="rect">
            <a:avLst/>
          </a:prstGeom>
          <a:noFill/>
          <a:ln>
            <a:noFill/>
          </a:ln>
        </p:spPr>
        <p:txBody>
          <a:bodyPr spcFirstLastPara="1" wrap="square" lIns="0" tIns="91425" rIns="0" bIns="91425" anchor="ctr" anchorCtr="0">
            <a:noAutofit/>
          </a:bodyPr>
          <a:lstStyle/>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chemeClr val="lt2"/>
                </a:solidFill>
                <a:latin typeface="Signika"/>
                <a:ea typeface="Signika"/>
                <a:cs typeface="Signika"/>
                <a:sym typeface="Signika"/>
              </a:rPr>
              <a:t>Archetypes</a:t>
            </a:r>
            <a:endParaRPr sz="1600" b="0" i="0" u="none" strike="noStrike" cap="none">
              <a:solidFill>
                <a:schemeClr val="lt2"/>
              </a:solidFill>
              <a:latin typeface="Signika"/>
              <a:ea typeface="Signika"/>
              <a:cs typeface="Signika"/>
              <a:sym typeface="Signika"/>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chemeClr val="lt2"/>
                </a:solidFill>
                <a:latin typeface="Signika"/>
                <a:ea typeface="Signika"/>
                <a:cs typeface="Signika"/>
                <a:sym typeface="Signika"/>
              </a:rPr>
              <a:t>Journey Maps</a:t>
            </a:r>
            <a:endParaRPr sz="1600" b="0" i="0" u="none" strike="noStrike" cap="none">
              <a:solidFill>
                <a:schemeClr val="lt2"/>
              </a:solidFill>
              <a:latin typeface="Signika"/>
              <a:ea typeface="Signika"/>
              <a:cs typeface="Signika"/>
              <a:sym typeface="Signika"/>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chemeClr val="lt2"/>
                </a:solidFill>
                <a:latin typeface="Signika"/>
                <a:ea typeface="Signika"/>
                <a:cs typeface="Signika"/>
                <a:sym typeface="Signika"/>
              </a:rPr>
              <a:t>General Themes</a:t>
            </a:r>
            <a:endParaRPr sz="1600" b="0" i="0" u="none" strike="noStrike" cap="none">
              <a:solidFill>
                <a:schemeClr val="lt2"/>
              </a:solidFill>
              <a:latin typeface="Signika"/>
              <a:ea typeface="Signika"/>
              <a:cs typeface="Signika"/>
              <a:sym typeface="Signika"/>
            </a:endParaRPr>
          </a:p>
        </p:txBody>
      </p:sp>
      <p:sp>
        <p:nvSpPr>
          <p:cNvPr id="81" name="Google Shape;81;p76"/>
          <p:cNvSpPr txBox="1"/>
          <p:nvPr/>
        </p:nvSpPr>
        <p:spPr>
          <a:xfrm>
            <a:off x="712825" y="2300725"/>
            <a:ext cx="1904700" cy="382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FFFFFF"/>
                </a:solidFill>
                <a:latin typeface="Work Sans"/>
                <a:ea typeface="Work Sans"/>
                <a:cs typeface="Work Sans"/>
                <a:sym typeface="Work Sans"/>
              </a:rPr>
              <a:t>RS CX Task 1 Findings</a:t>
            </a:r>
            <a:endParaRPr sz="2000" b="0" i="0" u="none" strike="noStrike" cap="none">
              <a:solidFill>
                <a:srgbClr val="FFFFFF"/>
              </a:solidFill>
              <a:latin typeface="Work Sans"/>
              <a:ea typeface="Work Sans"/>
              <a:cs typeface="Work Sans"/>
              <a:sym typeface="Work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 - ToC 4">
  <p:cSld name="CUSTOM_5_1_1_1">
    <p:bg>
      <p:bgPr>
        <a:solidFill>
          <a:schemeClr val="accent3"/>
        </a:solidFill>
        <a:effectLst/>
      </p:bgPr>
    </p:bg>
    <p:spTree>
      <p:nvGrpSpPr>
        <p:cNvPr id="1" name="Shape 82"/>
        <p:cNvGrpSpPr/>
        <p:nvPr/>
      </p:nvGrpSpPr>
      <p:grpSpPr>
        <a:xfrm>
          <a:off x="0" y="0"/>
          <a:ext cx="0" cy="0"/>
          <a:chOff x="0" y="0"/>
          <a:chExt cx="0" cy="0"/>
        </a:xfrm>
      </p:grpSpPr>
      <p:sp>
        <p:nvSpPr>
          <p:cNvPr id="83" name="Google Shape;83;p77"/>
          <p:cNvSpPr/>
          <p:nvPr/>
        </p:nvSpPr>
        <p:spPr>
          <a:xfrm>
            <a:off x="137100" y="0"/>
            <a:ext cx="90069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4" name="Google Shape;84;p77"/>
          <p:cNvCxnSpPr/>
          <p:nvPr/>
        </p:nvCxnSpPr>
        <p:spPr>
          <a:xfrm>
            <a:off x="2871900" y="1968200"/>
            <a:ext cx="0" cy="1097700"/>
          </a:xfrm>
          <a:prstGeom prst="straightConnector1">
            <a:avLst/>
          </a:prstGeom>
          <a:noFill/>
          <a:ln w="19050" cap="flat" cmpd="sng">
            <a:solidFill>
              <a:schemeClr val="lt1"/>
            </a:solidFill>
            <a:prstDash val="solid"/>
            <a:round/>
            <a:headEnd type="none" w="sm" len="sm"/>
            <a:tailEnd type="none" w="sm" len="sm"/>
          </a:ln>
        </p:spPr>
      </p:cxnSp>
      <p:grpSp>
        <p:nvGrpSpPr>
          <p:cNvPr id="85" name="Google Shape;85;p77"/>
          <p:cNvGrpSpPr/>
          <p:nvPr/>
        </p:nvGrpSpPr>
        <p:grpSpPr>
          <a:xfrm>
            <a:off x="712815" y="2300731"/>
            <a:ext cx="1524537" cy="309743"/>
            <a:chOff x="236975" y="2132625"/>
            <a:chExt cx="7107400" cy="1444025"/>
          </a:xfrm>
        </p:grpSpPr>
        <p:sp>
          <p:nvSpPr>
            <p:cNvPr id="86" name="Google Shape;86;p77"/>
            <p:cNvSpPr/>
            <p:nvPr/>
          </p:nvSpPr>
          <p:spPr>
            <a:xfrm>
              <a:off x="4750850" y="2607925"/>
              <a:ext cx="1396250" cy="941450"/>
            </a:xfrm>
            <a:custGeom>
              <a:avLst/>
              <a:gdLst/>
              <a:ahLst/>
              <a:cxnLst/>
              <a:rect l="l" t="t" r="r" b="b"/>
              <a:pathLst>
                <a:path w="55850" h="37658" extrusionOk="0">
                  <a:moveTo>
                    <a:pt x="20467" y="0"/>
                  </a:moveTo>
                  <a:cubicBezTo>
                    <a:pt x="16692" y="0"/>
                    <a:pt x="13281" y="864"/>
                    <a:pt x="10779" y="2274"/>
                  </a:cubicBezTo>
                  <a:cubicBezTo>
                    <a:pt x="10688" y="1865"/>
                    <a:pt x="10461" y="1501"/>
                    <a:pt x="10143" y="1228"/>
                  </a:cubicBezTo>
                  <a:cubicBezTo>
                    <a:pt x="9779" y="955"/>
                    <a:pt x="9369" y="819"/>
                    <a:pt x="8960" y="819"/>
                  </a:cubicBezTo>
                  <a:lnTo>
                    <a:pt x="2457" y="819"/>
                  </a:lnTo>
                  <a:cubicBezTo>
                    <a:pt x="2138" y="819"/>
                    <a:pt x="1820" y="864"/>
                    <a:pt x="1501" y="1001"/>
                  </a:cubicBezTo>
                  <a:cubicBezTo>
                    <a:pt x="1229" y="1092"/>
                    <a:pt x="956" y="1274"/>
                    <a:pt x="728" y="1501"/>
                  </a:cubicBezTo>
                  <a:cubicBezTo>
                    <a:pt x="501" y="1729"/>
                    <a:pt x="319" y="2001"/>
                    <a:pt x="183" y="2320"/>
                  </a:cubicBezTo>
                  <a:cubicBezTo>
                    <a:pt x="46" y="2593"/>
                    <a:pt x="1" y="2911"/>
                    <a:pt x="1" y="3229"/>
                  </a:cubicBezTo>
                  <a:lnTo>
                    <a:pt x="1" y="35702"/>
                  </a:lnTo>
                  <a:cubicBezTo>
                    <a:pt x="1" y="35974"/>
                    <a:pt x="46" y="36202"/>
                    <a:pt x="137" y="36429"/>
                  </a:cubicBezTo>
                  <a:cubicBezTo>
                    <a:pt x="273" y="36702"/>
                    <a:pt x="410" y="36884"/>
                    <a:pt x="592" y="37066"/>
                  </a:cubicBezTo>
                  <a:cubicBezTo>
                    <a:pt x="774" y="37248"/>
                    <a:pt x="1001" y="37430"/>
                    <a:pt x="1229" y="37521"/>
                  </a:cubicBezTo>
                  <a:cubicBezTo>
                    <a:pt x="1456" y="37612"/>
                    <a:pt x="1729" y="37657"/>
                    <a:pt x="2002" y="37657"/>
                  </a:cubicBezTo>
                  <a:lnTo>
                    <a:pt x="8960" y="37657"/>
                  </a:lnTo>
                  <a:cubicBezTo>
                    <a:pt x="9506" y="37657"/>
                    <a:pt x="9961" y="37430"/>
                    <a:pt x="10325" y="37066"/>
                  </a:cubicBezTo>
                  <a:cubicBezTo>
                    <a:pt x="10734" y="36702"/>
                    <a:pt x="10916" y="36202"/>
                    <a:pt x="10916" y="35702"/>
                  </a:cubicBezTo>
                  <a:lnTo>
                    <a:pt x="10916" y="16964"/>
                  </a:lnTo>
                  <a:cubicBezTo>
                    <a:pt x="10916" y="12644"/>
                    <a:pt x="13463" y="9642"/>
                    <a:pt x="16965" y="9642"/>
                  </a:cubicBezTo>
                  <a:cubicBezTo>
                    <a:pt x="20512" y="9642"/>
                    <a:pt x="22468" y="12280"/>
                    <a:pt x="22468" y="16600"/>
                  </a:cubicBezTo>
                  <a:lnTo>
                    <a:pt x="22468" y="35702"/>
                  </a:lnTo>
                  <a:cubicBezTo>
                    <a:pt x="22468" y="36202"/>
                    <a:pt x="22650" y="36702"/>
                    <a:pt x="23013" y="37066"/>
                  </a:cubicBezTo>
                  <a:cubicBezTo>
                    <a:pt x="23377" y="37430"/>
                    <a:pt x="23878" y="37657"/>
                    <a:pt x="24378" y="37657"/>
                  </a:cubicBezTo>
                  <a:lnTo>
                    <a:pt x="31382" y="37657"/>
                  </a:lnTo>
                  <a:cubicBezTo>
                    <a:pt x="31882" y="37657"/>
                    <a:pt x="32382" y="37430"/>
                    <a:pt x="32746" y="37066"/>
                  </a:cubicBezTo>
                  <a:cubicBezTo>
                    <a:pt x="33110" y="36702"/>
                    <a:pt x="33337" y="36202"/>
                    <a:pt x="33337" y="35702"/>
                  </a:cubicBezTo>
                  <a:lnTo>
                    <a:pt x="33337" y="16964"/>
                  </a:lnTo>
                  <a:cubicBezTo>
                    <a:pt x="33337" y="12644"/>
                    <a:pt x="35884" y="9642"/>
                    <a:pt x="39477" y="9642"/>
                  </a:cubicBezTo>
                  <a:cubicBezTo>
                    <a:pt x="43025" y="9642"/>
                    <a:pt x="44935" y="12280"/>
                    <a:pt x="44935" y="16600"/>
                  </a:cubicBezTo>
                  <a:lnTo>
                    <a:pt x="44935" y="35702"/>
                  </a:lnTo>
                  <a:cubicBezTo>
                    <a:pt x="44935" y="36202"/>
                    <a:pt x="45162" y="36702"/>
                    <a:pt x="45526" y="37066"/>
                  </a:cubicBezTo>
                  <a:cubicBezTo>
                    <a:pt x="45890" y="37430"/>
                    <a:pt x="46390" y="37657"/>
                    <a:pt x="46890" y="37657"/>
                  </a:cubicBezTo>
                  <a:lnTo>
                    <a:pt x="53894" y="37657"/>
                  </a:lnTo>
                  <a:cubicBezTo>
                    <a:pt x="54122" y="37657"/>
                    <a:pt x="54395" y="37612"/>
                    <a:pt x="54622" y="37475"/>
                  </a:cubicBezTo>
                  <a:cubicBezTo>
                    <a:pt x="54849" y="37384"/>
                    <a:pt x="55077" y="37248"/>
                    <a:pt x="55259" y="37066"/>
                  </a:cubicBezTo>
                  <a:cubicBezTo>
                    <a:pt x="55441" y="36884"/>
                    <a:pt x="55577" y="36657"/>
                    <a:pt x="55668" y="36429"/>
                  </a:cubicBezTo>
                  <a:cubicBezTo>
                    <a:pt x="55759" y="36202"/>
                    <a:pt x="55850" y="35974"/>
                    <a:pt x="55850" y="35702"/>
                  </a:cubicBezTo>
                  <a:lnTo>
                    <a:pt x="55850" y="15281"/>
                  </a:lnTo>
                  <a:cubicBezTo>
                    <a:pt x="55804" y="5731"/>
                    <a:pt x="51165" y="0"/>
                    <a:pt x="42752" y="0"/>
                  </a:cubicBezTo>
                  <a:cubicBezTo>
                    <a:pt x="41979" y="0"/>
                    <a:pt x="41251" y="46"/>
                    <a:pt x="40523" y="91"/>
                  </a:cubicBezTo>
                  <a:cubicBezTo>
                    <a:pt x="35748" y="501"/>
                    <a:pt x="31791" y="2092"/>
                    <a:pt x="29653" y="4366"/>
                  </a:cubicBezTo>
                  <a:cubicBezTo>
                    <a:pt x="27834" y="1501"/>
                    <a:pt x="24742" y="0"/>
                    <a:pt x="20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77"/>
            <p:cNvSpPr/>
            <p:nvPr/>
          </p:nvSpPr>
          <p:spPr>
            <a:xfrm>
              <a:off x="6305125" y="2601025"/>
              <a:ext cx="1039250" cy="975175"/>
            </a:xfrm>
            <a:custGeom>
              <a:avLst/>
              <a:gdLst/>
              <a:ahLst/>
              <a:cxnLst/>
              <a:rect l="l" t="t" r="r" b="b"/>
              <a:pathLst>
                <a:path w="41570" h="39007" extrusionOk="0">
                  <a:moveTo>
                    <a:pt x="20557" y="9099"/>
                  </a:moveTo>
                  <a:cubicBezTo>
                    <a:pt x="23741" y="9099"/>
                    <a:pt x="26197" y="10054"/>
                    <a:pt x="27925" y="11964"/>
                  </a:cubicBezTo>
                  <a:cubicBezTo>
                    <a:pt x="29744" y="13875"/>
                    <a:pt x="30609" y="16421"/>
                    <a:pt x="30654" y="19514"/>
                  </a:cubicBezTo>
                  <a:cubicBezTo>
                    <a:pt x="30654" y="22607"/>
                    <a:pt x="29744" y="25108"/>
                    <a:pt x="27971" y="27064"/>
                  </a:cubicBezTo>
                  <a:cubicBezTo>
                    <a:pt x="26197" y="28974"/>
                    <a:pt x="23741" y="29929"/>
                    <a:pt x="20557" y="29929"/>
                  </a:cubicBezTo>
                  <a:cubicBezTo>
                    <a:pt x="17374" y="29929"/>
                    <a:pt x="14872" y="28974"/>
                    <a:pt x="13053" y="27064"/>
                  </a:cubicBezTo>
                  <a:cubicBezTo>
                    <a:pt x="11325" y="25108"/>
                    <a:pt x="10461" y="22607"/>
                    <a:pt x="10461" y="19514"/>
                  </a:cubicBezTo>
                  <a:cubicBezTo>
                    <a:pt x="10461" y="16421"/>
                    <a:pt x="11325" y="13875"/>
                    <a:pt x="13053" y="11964"/>
                  </a:cubicBezTo>
                  <a:cubicBezTo>
                    <a:pt x="14827" y="10054"/>
                    <a:pt x="17328" y="9099"/>
                    <a:pt x="20557" y="9099"/>
                  </a:cubicBezTo>
                  <a:close/>
                  <a:moveTo>
                    <a:pt x="20221" y="1"/>
                  </a:moveTo>
                  <a:cubicBezTo>
                    <a:pt x="17650" y="1"/>
                    <a:pt x="15086" y="498"/>
                    <a:pt x="12689" y="1413"/>
                  </a:cubicBezTo>
                  <a:cubicBezTo>
                    <a:pt x="10188" y="2414"/>
                    <a:pt x="7914" y="3869"/>
                    <a:pt x="6004" y="5688"/>
                  </a:cubicBezTo>
                  <a:cubicBezTo>
                    <a:pt x="4094" y="7462"/>
                    <a:pt x="2547" y="9600"/>
                    <a:pt x="1547" y="11964"/>
                  </a:cubicBezTo>
                  <a:cubicBezTo>
                    <a:pt x="546" y="14329"/>
                    <a:pt x="1" y="16922"/>
                    <a:pt x="92" y="19514"/>
                  </a:cubicBezTo>
                  <a:cubicBezTo>
                    <a:pt x="46" y="22106"/>
                    <a:pt x="546" y="24699"/>
                    <a:pt x="1547" y="27064"/>
                  </a:cubicBezTo>
                  <a:cubicBezTo>
                    <a:pt x="2593" y="29474"/>
                    <a:pt x="4094" y="31611"/>
                    <a:pt x="6004" y="33385"/>
                  </a:cubicBezTo>
                  <a:cubicBezTo>
                    <a:pt x="9278" y="36387"/>
                    <a:pt x="13463" y="38297"/>
                    <a:pt x="17874" y="38843"/>
                  </a:cubicBezTo>
                  <a:cubicBezTo>
                    <a:pt x="18769" y="38952"/>
                    <a:pt x="19665" y="39007"/>
                    <a:pt x="20558" y="39007"/>
                  </a:cubicBezTo>
                  <a:cubicBezTo>
                    <a:pt x="24116" y="39007"/>
                    <a:pt x="27628" y="38141"/>
                    <a:pt x="30790" y="36432"/>
                  </a:cubicBezTo>
                  <a:cubicBezTo>
                    <a:pt x="30881" y="36887"/>
                    <a:pt x="31109" y="37251"/>
                    <a:pt x="31427" y="37524"/>
                  </a:cubicBezTo>
                  <a:cubicBezTo>
                    <a:pt x="31791" y="37751"/>
                    <a:pt x="32200" y="37933"/>
                    <a:pt x="32610" y="37933"/>
                  </a:cubicBezTo>
                  <a:lnTo>
                    <a:pt x="39614" y="37933"/>
                  </a:lnTo>
                  <a:cubicBezTo>
                    <a:pt x="39886" y="37933"/>
                    <a:pt x="40114" y="37888"/>
                    <a:pt x="40341" y="37797"/>
                  </a:cubicBezTo>
                  <a:cubicBezTo>
                    <a:pt x="40614" y="37660"/>
                    <a:pt x="40796" y="37524"/>
                    <a:pt x="40978" y="37342"/>
                  </a:cubicBezTo>
                  <a:cubicBezTo>
                    <a:pt x="41160" y="37160"/>
                    <a:pt x="41342" y="36978"/>
                    <a:pt x="41433" y="36705"/>
                  </a:cubicBezTo>
                  <a:cubicBezTo>
                    <a:pt x="41524" y="36478"/>
                    <a:pt x="41569" y="36250"/>
                    <a:pt x="41569" y="35978"/>
                  </a:cubicBezTo>
                  <a:lnTo>
                    <a:pt x="41569" y="3051"/>
                  </a:lnTo>
                  <a:cubicBezTo>
                    <a:pt x="41569" y="2778"/>
                    <a:pt x="41524" y="2550"/>
                    <a:pt x="41433" y="2277"/>
                  </a:cubicBezTo>
                  <a:cubicBezTo>
                    <a:pt x="41342" y="2050"/>
                    <a:pt x="41160" y="1868"/>
                    <a:pt x="40978" y="1686"/>
                  </a:cubicBezTo>
                  <a:cubicBezTo>
                    <a:pt x="40796" y="1504"/>
                    <a:pt x="40614" y="1322"/>
                    <a:pt x="40387" y="1231"/>
                  </a:cubicBezTo>
                  <a:cubicBezTo>
                    <a:pt x="40114" y="1140"/>
                    <a:pt x="39886" y="1095"/>
                    <a:pt x="39614" y="1095"/>
                  </a:cubicBezTo>
                  <a:lnTo>
                    <a:pt x="32655" y="1095"/>
                  </a:lnTo>
                  <a:cubicBezTo>
                    <a:pt x="32200" y="1095"/>
                    <a:pt x="31791" y="1231"/>
                    <a:pt x="31427" y="1504"/>
                  </a:cubicBezTo>
                  <a:cubicBezTo>
                    <a:pt x="31109" y="1777"/>
                    <a:pt x="30881" y="2186"/>
                    <a:pt x="30790" y="2596"/>
                  </a:cubicBezTo>
                  <a:cubicBezTo>
                    <a:pt x="27727" y="909"/>
                    <a:pt x="24274" y="2"/>
                    <a:pt x="20811" y="2"/>
                  </a:cubicBezTo>
                  <a:cubicBezTo>
                    <a:pt x="20727" y="2"/>
                    <a:pt x="20642" y="2"/>
                    <a:pt x="20557" y="3"/>
                  </a:cubicBezTo>
                  <a:cubicBezTo>
                    <a:pt x="20445" y="2"/>
                    <a:pt x="20333" y="1"/>
                    <a:pt x="2022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7"/>
            <p:cNvSpPr/>
            <p:nvPr/>
          </p:nvSpPr>
          <p:spPr>
            <a:xfrm>
              <a:off x="2817950" y="2601025"/>
              <a:ext cx="1024475" cy="975625"/>
            </a:xfrm>
            <a:custGeom>
              <a:avLst/>
              <a:gdLst/>
              <a:ahLst/>
              <a:cxnLst/>
              <a:rect l="l" t="t" r="r" b="b"/>
              <a:pathLst>
                <a:path w="40979" h="39025" extrusionOk="0">
                  <a:moveTo>
                    <a:pt x="20467" y="9099"/>
                  </a:moveTo>
                  <a:cubicBezTo>
                    <a:pt x="23650" y="9099"/>
                    <a:pt x="26152" y="10054"/>
                    <a:pt x="27880" y="11964"/>
                  </a:cubicBezTo>
                  <a:cubicBezTo>
                    <a:pt x="29654" y="13875"/>
                    <a:pt x="30563" y="16421"/>
                    <a:pt x="30563" y="19514"/>
                  </a:cubicBezTo>
                  <a:cubicBezTo>
                    <a:pt x="30563" y="22607"/>
                    <a:pt x="29654" y="25108"/>
                    <a:pt x="27880" y="27064"/>
                  </a:cubicBezTo>
                  <a:cubicBezTo>
                    <a:pt x="26106" y="28974"/>
                    <a:pt x="23650" y="29974"/>
                    <a:pt x="20467" y="29974"/>
                  </a:cubicBezTo>
                  <a:cubicBezTo>
                    <a:pt x="17283" y="29974"/>
                    <a:pt x="14782" y="28974"/>
                    <a:pt x="12963" y="27064"/>
                  </a:cubicBezTo>
                  <a:cubicBezTo>
                    <a:pt x="11234" y="25153"/>
                    <a:pt x="10370" y="22652"/>
                    <a:pt x="10370" y="19514"/>
                  </a:cubicBezTo>
                  <a:cubicBezTo>
                    <a:pt x="10370" y="16421"/>
                    <a:pt x="11234" y="13920"/>
                    <a:pt x="12963" y="11964"/>
                  </a:cubicBezTo>
                  <a:cubicBezTo>
                    <a:pt x="14782" y="10054"/>
                    <a:pt x="17283" y="9099"/>
                    <a:pt x="20467" y="9099"/>
                  </a:cubicBezTo>
                  <a:close/>
                  <a:moveTo>
                    <a:pt x="20130" y="1"/>
                  </a:moveTo>
                  <a:cubicBezTo>
                    <a:pt x="17563" y="1"/>
                    <a:pt x="15041" y="498"/>
                    <a:pt x="12644" y="1413"/>
                  </a:cubicBezTo>
                  <a:cubicBezTo>
                    <a:pt x="10143" y="2414"/>
                    <a:pt x="7869" y="3869"/>
                    <a:pt x="5959" y="5688"/>
                  </a:cubicBezTo>
                  <a:cubicBezTo>
                    <a:pt x="4049" y="7462"/>
                    <a:pt x="2548" y="9600"/>
                    <a:pt x="1502" y="11964"/>
                  </a:cubicBezTo>
                  <a:cubicBezTo>
                    <a:pt x="501" y="14375"/>
                    <a:pt x="1" y="16922"/>
                    <a:pt x="46" y="19514"/>
                  </a:cubicBezTo>
                  <a:cubicBezTo>
                    <a:pt x="1" y="22106"/>
                    <a:pt x="501" y="24699"/>
                    <a:pt x="1502" y="27109"/>
                  </a:cubicBezTo>
                  <a:cubicBezTo>
                    <a:pt x="2548" y="29474"/>
                    <a:pt x="4049" y="31611"/>
                    <a:pt x="5959" y="33385"/>
                  </a:cubicBezTo>
                  <a:cubicBezTo>
                    <a:pt x="9915" y="37024"/>
                    <a:pt x="15100" y="39025"/>
                    <a:pt x="20467" y="39025"/>
                  </a:cubicBezTo>
                  <a:cubicBezTo>
                    <a:pt x="25833" y="39025"/>
                    <a:pt x="30973" y="37024"/>
                    <a:pt x="34975" y="33385"/>
                  </a:cubicBezTo>
                  <a:cubicBezTo>
                    <a:pt x="36885" y="31657"/>
                    <a:pt x="38386" y="29474"/>
                    <a:pt x="39432" y="27109"/>
                  </a:cubicBezTo>
                  <a:cubicBezTo>
                    <a:pt x="40478" y="24699"/>
                    <a:pt x="40978" y="22106"/>
                    <a:pt x="40933" y="19514"/>
                  </a:cubicBezTo>
                  <a:cubicBezTo>
                    <a:pt x="40978" y="16922"/>
                    <a:pt x="40478" y="14329"/>
                    <a:pt x="39432" y="11964"/>
                  </a:cubicBezTo>
                  <a:cubicBezTo>
                    <a:pt x="38431" y="9600"/>
                    <a:pt x="36885" y="7462"/>
                    <a:pt x="34975" y="5688"/>
                  </a:cubicBezTo>
                  <a:cubicBezTo>
                    <a:pt x="33019" y="3869"/>
                    <a:pt x="30745" y="2414"/>
                    <a:pt x="28289" y="1413"/>
                  </a:cubicBezTo>
                  <a:cubicBezTo>
                    <a:pt x="25892" y="498"/>
                    <a:pt x="23370" y="1"/>
                    <a:pt x="20803" y="1"/>
                  </a:cubicBezTo>
                  <a:cubicBezTo>
                    <a:pt x="20691" y="1"/>
                    <a:pt x="20579" y="2"/>
                    <a:pt x="20467" y="3"/>
                  </a:cubicBezTo>
                  <a:cubicBezTo>
                    <a:pt x="20355" y="2"/>
                    <a:pt x="20242" y="1"/>
                    <a:pt x="201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77"/>
            <p:cNvSpPr/>
            <p:nvPr/>
          </p:nvSpPr>
          <p:spPr>
            <a:xfrm>
              <a:off x="4001575" y="2628375"/>
              <a:ext cx="588975" cy="921000"/>
            </a:xfrm>
            <a:custGeom>
              <a:avLst/>
              <a:gdLst/>
              <a:ahLst/>
              <a:cxnLst/>
              <a:rect l="l" t="t" r="r" b="b"/>
              <a:pathLst>
                <a:path w="23559" h="36840" extrusionOk="0">
                  <a:moveTo>
                    <a:pt x="2456" y="1"/>
                  </a:moveTo>
                  <a:cubicBezTo>
                    <a:pt x="2138" y="1"/>
                    <a:pt x="1820" y="46"/>
                    <a:pt x="1501" y="183"/>
                  </a:cubicBezTo>
                  <a:cubicBezTo>
                    <a:pt x="1228" y="319"/>
                    <a:pt x="955" y="501"/>
                    <a:pt x="728" y="729"/>
                  </a:cubicBezTo>
                  <a:cubicBezTo>
                    <a:pt x="501" y="956"/>
                    <a:pt x="319" y="1229"/>
                    <a:pt x="182" y="1502"/>
                  </a:cubicBezTo>
                  <a:cubicBezTo>
                    <a:pt x="91" y="1820"/>
                    <a:pt x="0" y="2138"/>
                    <a:pt x="0" y="2457"/>
                  </a:cubicBezTo>
                  <a:lnTo>
                    <a:pt x="0" y="34884"/>
                  </a:lnTo>
                  <a:cubicBezTo>
                    <a:pt x="0" y="35384"/>
                    <a:pt x="228" y="35884"/>
                    <a:pt x="592" y="36248"/>
                  </a:cubicBezTo>
                  <a:cubicBezTo>
                    <a:pt x="955" y="36612"/>
                    <a:pt x="1456" y="36839"/>
                    <a:pt x="1956" y="36839"/>
                  </a:cubicBezTo>
                  <a:lnTo>
                    <a:pt x="8960" y="36839"/>
                  </a:lnTo>
                  <a:cubicBezTo>
                    <a:pt x="9187" y="36839"/>
                    <a:pt x="9460" y="36794"/>
                    <a:pt x="9688" y="36703"/>
                  </a:cubicBezTo>
                  <a:cubicBezTo>
                    <a:pt x="9960" y="36566"/>
                    <a:pt x="10142" y="36430"/>
                    <a:pt x="10324" y="36248"/>
                  </a:cubicBezTo>
                  <a:cubicBezTo>
                    <a:pt x="10506" y="36066"/>
                    <a:pt x="10688" y="35884"/>
                    <a:pt x="10779" y="35611"/>
                  </a:cubicBezTo>
                  <a:cubicBezTo>
                    <a:pt x="10870" y="35384"/>
                    <a:pt x="10916" y="35156"/>
                    <a:pt x="10916" y="34884"/>
                  </a:cubicBezTo>
                  <a:lnTo>
                    <a:pt x="10916" y="16510"/>
                  </a:lnTo>
                  <a:cubicBezTo>
                    <a:pt x="10916" y="14645"/>
                    <a:pt x="11643" y="12872"/>
                    <a:pt x="12962" y="11598"/>
                  </a:cubicBezTo>
                  <a:cubicBezTo>
                    <a:pt x="14236" y="10279"/>
                    <a:pt x="16009" y="9552"/>
                    <a:pt x="17874" y="9552"/>
                  </a:cubicBezTo>
                  <a:lnTo>
                    <a:pt x="21603" y="9552"/>
                  </a:lnTo>
                  <a:cubicBezTo>
                    <a:pt x="21876" y="9552"/>
                    <a:pt x="22149" y="9506"/>
                    <a:pt x="22376" y="9415"/>
                  </a:cubicBezTo>
                  <a:cubicBezTo>
                    <a:pt x="22604" y="9324"/>
                    <a:pt x="22831" y="9142"/>
                    <a:pt x="23013" y="8960"/>
                  </a:cubicBezTo>
                  <a:cubicBezTo>
                    <a:pt x="23195" y="8824"/>
                    <a:pt x="23332" y="8597"/>
                    <a:pt x="23422" y="8369"/>
                  </a:cubicBezTo>
                  <a:cubicBezTo>
                    <a:pt x="23513" y="8096"/>
                    <a:pt x="23559" y="7869"/>
                    <a:pt x="23559" y="7596"/>
                  </a:cubicBezTo>
                  <a:lnTo>
                    <a:pt x="23559" y="2002"/>
                  </a:lnTo>
                  <a:cubicBezTo>
                    <a:pt x="23559" y="1502"/>
                    <a:pt x="23332" y="1001"/>
                    <a:pt x="22968" y="638"/>
                  </a:cubicBezTo>
                  <a:cubicBezTo>
                    <a:pt x="22649" y="274"/>
                    <a:pt x="22149" y="92"/>
                    <a:pt x="21603" y="46"/>
                  </a:cubicBezTo>
                  <a:lnTo>
                    <a:pt x="19102" y="46"/>
                  </a:lnTo>
                  <a:cubicBezTo>
                    <a:pt x="19012" y="45"/>
                    <a:pt x="18923" y="44"/>
                    <a:pt x="18833" y="44"/>
                  </a:cubicBezTo>
                  <a:cubicBezTo>
                    <a:pt x="16061" y="44"/>
                    <a:pt x="13339" y="726"/>
                    <a:pt x="10916" y="2048"/>
                  </a:cubicBezTo>
                  <a:lnTo>
                    <a:pt x="10916" y="1957"/>
                  </a:lnTo>
                  <a:cubicBezTo>
                    <a:pt x="10916" y="1684"/>
                    <a:pt x="10870" y="1456"/>
                    <a:pt x="10779" y="1229"/>
                  </a:cubicBezTo>
                  <a:cubicBezTo>
                    <a:pt x="10688" y="956"/>
                    <a:pt x="10506" y="774"/>
                    <a:pt x="10324" y="592"/>
                  </a:cubicBezTo>
                  <a:cubicBezTo>
                    <a:pt x="10188" y="410"/>
                    <a:pt x="9960" y="274"/>
                    <a:pt x="9733" y="137"/>
                  </a:cubicBezTo>
                  <a:cubicBezTo>
                    <a:pt x="9460" y="46"/>
                    <a:pt x="9233" y="1"/>
                    <a:pt x="896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7"/>
            <p:cNvSpPr/>
            <p:nvPr/>
          </p:nvSpPr>
          <p:spPr>
            <a:xfrm>
              <a:off x="1118150" y="2632925"/>
              <a:ext cx="662900" cy="662900"/>
            </a:xfrm>
            <a:custGeom>
              <a:avLst/>
              <a:gdLst/>
              <a:ahLst/>
              <a:cxnLst/>
              <a:rect l="l" t="t" r="r" b="b"/>
              <a:pathLst>
                <a:path w="26516" h="26516" extrusionOk="0">
                  <a:moveTo>
                    <a:pt x="6322" y="1"/>
                  </a:moveTo>
                  <a:cubicBezTo>
                    <a:pt x="4639" y="1"/>
                    <a:pt x="3002" y="638"/>
                    <a:pt x="1820" y="1866"/>
                  </a:cubicBezTo>
                  <a:cubicBezTo>
                    <a:pt x="637" y="3048"/>
                    <a:pt x="0" y="4640"/>
                    <a:pt x="0" y="6322"/>
                  </a:cubicBezTo>
                  <a:lnTo>
                    <a:pt x="0" y="23377"/>
                  </a:lnTo>
                  <a:cubicBezTo>
                    <a:pt x="0" y="23786"/>
                    <a:pt x="46" y="24196"/>
                    <a:pt x="228" y="24560"/>
                  </a:cubicBezTo>
                  <a:cubicBezTo>
                    <a:pt x="364" y="24969"/>
                    <a:pt x="637" y="25333"/>
                    <a:pt x="910" y="25606"/>
                  </a:cubicBezTo>
                  <a:cubicBezTo>
                    <a:pt x="1183" y="25879"/>
                    <a:pt x="1547" y="26151"/>
                    <a:pt x="1956" y="26288"/>
                  </a:cubicBezTo>
                  <a:cubicBezTo>
                    <a:pt x="2320" y="26470"/>
                    <a:pt x="2729" y="26515"/>
                    <a:pt x="3139" y="26515"/>
                  </a:cubicBezTo>
                  <a:lnTo>
                    <a:pt x="8187" y="26515"/>
                  </a:lnTo>
                  <a:cubicBezTo>
                    <a:pt x="9051" y="26515"/>
                    <a:pt x="9824" y="26197"/>
                    <a:pt x="10415" y="25606"/>
                  </a:cubicBezTo>
                  <a:cubicBezTo>
                    <a:pt x="11007" y="25014"/>
                    <a:pt x="11370" y="24196"/>
                    <a:pt x="11370" y="23377"/>
                  </a:cubicBezTo>
                  <a:lnTo>
                    <a:pt x="11370" y="12007"/>
                  </a:lnTo>
                  <a:cubicBezTo>
                    <a:pt x="11370" y="11507"/>
                    <a:pt x="11552" y="11007"/>
                    <a:pt x="11916" y="10688"/>
                  </a:cubicBezTo>
                  <a:cubicBezTo>
                    <a:pt x="12280" y="10325"/>
                    <a:pt x="12735" y="10097"/>
                    <a:pt x="13235" y="10097"/>
                  </a:cubicBezTo>
                  <a:lnTo>
                    <a:pt x="23377" y="10097"/>
                  </a:lnTo>
                  <a:cubicBezTo>
                    <a:pt x="24196" y="10097"/>
                    <a:pt x="25014" y="9779"/>
                    <a:pt x="25606" y="9188"/>
                  </a:cubicBezTo>
                  <a:cubicBezTo>
                    <a:pt x="26197" y="8596"/>
                    <a:pt x="26515" y="7778"/>
                    <a:pt x="26515" y="6959"/>
                  </a:cubicBezTo>
                  <a:lnTo>
                    <a:pt x="26515" y="3139"/>
                  </a:lnTo>
                  <a:cubicBezTo>
                    <a:pt x="26515" y="2320"/>
                    <a:pt x="26197" y="1502"/>
                    <a:pt x="25606" y="910"/>
                  </a:cubicBezTo>
                  <a:cubicBezTo>
                    <a:pt x="25014" y="319"/>
                    <a:pt x="24196" y="1"/>
                    <a:pt x="2337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77"/>
            <p:cNvSpPr/>
            <p:nvPr/>
          </p:nvSpPr>
          <p:spPr>
            <a:xfrm>
              <a:off x="1402400" y="2886200"/>
              <a:ext cx="662900" cy="663175"/>
            </a:xfrm>
            <a:custGeom>
              <a:avLst/>
              <a:gdLst/>
              <a:ahLst/>
              <a:cxnLst/>
              <a:rect l="l" t="t" r="r" b="b"/>
              <a:pathLst>
                <a:path w="26516" h="26527" extrusionOk="0">
                  <a:moveTo>
                    <a:pt x="23587" y="0"/>
                  </a:moveTo>
                  <a:cubicBezTo>
                    <a:pt x="23517" y="0"/>
                    <a:pt x="23447" y="4"/>
                    <a:pt x="23377" y="12"/>
                  </a:cubicBezTo>
                  <a:lnTo>
                    <a:pt x="18329" y="12"/>
                  </a:lnTo>
                  <a:cubicBezTo>
                    <a:pt x="17465" y="12"/>
                    <a:pt x="16691" y="330"/>
                    <a:pt x="16100" y="921"/>
                  </a:cubicBezTo>
                  <a:cubicBezTo>
                    <a:pt x="15464" y="1513"/>
                    <a:pt x="15145" y="2331"/>
                    <a:pt x="15145" y="3150"/>
                  </a:cubicBezTo>
                  <a:lnTo>
                    <a:pt x="15145" y="14520"/>
                  </a:lnTo>
                  <a:cubicBezTo>
                    <a:pt x="15145" y="15020"/>
                    <a:pt x="14963" y="15520"/>
                    <a:pt x="14599" y="15884"/>
                  </a:cubicBezTo>
                  <a:cubicBezTo>
                    <a:pt x="14236" y="16202"/>
                    <a:pt x="13735" y="16430"/>
                    <a:pt x="13235" y="16430"/>
                  </a:cubicBezTo>
                  <a:lnTo>
                    <a:pt x="3138" y="16430"/>
                  </a:lnTo>
                  <a:cubicBezTo>
                    <a:pt x="2320" y="16430"/>
                    <a:pt x="1501" y="16748"/>
                    <a:pt x="910" y="17339"/>
                  </a:cubicBezTo>
                  <a:cubicBezTo>
                    <a:pt x="319" y="17931"/>
                    <a:pt x="0" y="18749"/>
                    <a:pt x="0" y="19613"/>
                  </a:cubicBezTo>
                  <a:lnTo>
                    <a:pt x="0" y="23388"/>
                  </a:lnTo>
                  <a:cubicBezTo>
                    <a:pt x="0" y="24207"/>
                    <a:pt x="319" y="25025"/>
                    <a:pt x="910" y="25617"/>
                  </a:cubicBezTo>
                  <a:cubicBezTo>
                    <a:pt x="1501" y="26208"/>
                    <a:pt x="2320" y="26526"/>
                    <a:pt x="3138" y="26526"/>
                  </a:cubicBezTo>
                  <a:lnTo>
                    <a:pt x="20193" y="26526"/>
                  </a:lnTo>
                  <a:cubicBezTo>
                    <a:pt x="21058" y="26526"/>
                    <a:pt x="21876" y="26390"/>
                    <a:pt x="22649" y="26071"/>
                  </a:cubicBezTo>
                  <a:cubicBezTo>
                    <a:pt x="23377" y="25753"/>
                    <a:pt x="24105" y="25253"/>
                    <a:pt x="24696" y="24661"/>
                  </a:cubicBezTo>
                  <a:cubicBezTo>
                    <a:pt x="25287" y="24116"/>
                    <a:pt x="25742" y="23388"/>
                    <a:pt x="26060" y="22615"/>
                  </a:cubicBezTo>
                  <a:cubicBezTo>
                    <a:pt x="26379" y="21887"/>
                    <a:pt x="26515" y="21023"/>
                    <a:pt x="26515" y="20204"/>
                  </a:cubicBezTo>
                  <a:lnTo>
                    <a:pt x="26515" y="3150"/>
                  </a:lnTo>
                  <a:cubicBezTo>
                    <a:pt x="26515" y="2740"/>
                    <a:pt x="26424" y="2331"/>
                    <a:pt x="26288" y="1967"/>
                  </a:cubicBezTo>
                  <a:cubicBezTo>
                    <a:pt x="26106" y="1558"/>
                    <a:pt x="25878" y="1194"/>
                    <a:pt x="25606" y="921"/>
                  </a:cubicBezTo>
                  <a:cubicBezTo>
                    <a:pt x="25287" y="603"/>
                    <a:pt x="24969" y="376"/>
                    <a:pt x="24560" y="239"/>
                  </a:cubicBezTo>
                  <a:cubicBezTo>
                    <a:pt x="24258" y="88"/>
                    <a:pt x="23925" y="0"/>
                    <a:pt x="235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77"/>
            <p:cNvSpPr/>
            <p:nvPr/>
          </p:nvSpPr>
          <p:spPr>
            <a:xfrm>
              <a:off x="2142575" y="2132625"/>
              <a:ext cx="681100" cy="1416750"/>
            </a:xfrm>
            <a:custGeom>
              <a:avLst/>
              <a:gdLst/>
              <a:ahLst/>
              <a:cxnLst/>
              <a:rect l="l" t="t" r="r" b="b"/>
              <a:pathLst>
                <a:path w="27244" h="56670" extrusionOk="0">
                  <a:moveTo>
                    <a:pt x="18204" y="1"/>
                  </a:moveTo>
                  <a:cubicBezTo>
                    <a:pt x="15081" y="1"/>
                    <a:pt x="12058" y="1224"/>
                    <a:pt x="9824" y="3367"/>
                  </a:cubicBezTo>
                  <a:cubicBezTo>
                    <a:pt x="7550" y="5596"/>
                    <a:pt x="6232" y="8643"/>
                    <a:pt x="6186" y="11827"/>
                  </a:cubicBezTo>
                  <a:lnTo>
                    <a:pt x="6095" y="19831"/>
                  </a:lnTo>
                  <a:lnTo>
                    <a:pt x="1956" y="19831"/>
                  </a:lnTo>
                  <a:cubicBezTo>
                    <a:pt x="1411" y="19831"/>
                    <a:pt x="910" y="20058"/>
                    <a:pt x="592" y="20422"/>
                  </a:cubicBezTo>
                  <a:cubicBezTo>
                    <a:pt x="228" y="20786"/>
                    <a:pt x="1" y="21286"/>
                    <a:pt x="1" y="21787"/>
                  </a:cubicBezTo>
                  <a:lnTo>
                    <a:pt x="1" y="27744"/>
                  </a:lnTo>
                  <a:cubicBezTo>
                    <a:pt x="1" y="28245"/>
                    <a:pt x="228" y="28745"/>
                    <a:pt x="592" y="29109"/>
                  </a:cubicBezTo>
                  <a:cubicBezTo>
                    <a:pt x="956" y="29473"/>
                    <a:pt x="1456" y="29700"/>
                    <a:pt x="1956" y="29700"/>
                  </a:cubicBezTo>
                  <a:lnTo>
                    <a:pt x="6050" y="29700"/>
                  </a:lnTo>
                  <a:lnTo>
                    <a:pt x="6050" y="54714"/>
                  </a:lnTo>
                  <a:cubicBezTo>
                    <a:pt x="6050" y="54986"/>
                    <a:pt x="6095" y="55214"/>
                    <a:pt x="6232" y="55441"/>
                  </a:cubicBezTo>
                  <a:cubicBezTo>
                    <a:pt x="6322" y="55714"/>
                    <a:pt x="6459" y="55896"/>
                    <a:pt x="6641" y="56078"/>
                  </a:cubicBezTo>
                  <a:cubicBezTo>
                    <a:pt x="6823" y="56260"/>
                    <a:pt x="7050" y="56396"/>
                    <a:pt x="7278" y="56533"/>
                  </a:cubicBezTo>
                  <a:cubicBezTo>
                    <a:pt x="7505" y="56624"/>
                    <a:pt x="7778" y="56669"/>
                    <a:pt x="8005" y="56669"/>
                  </a:cubicBezTo>
                  <a:lnTo>
                    <a:pt x="14645" y="56669"/>
                  </a:lnTo>
                  <a:cubicBezTo>
                    <a:pt x="15146" y="56669"/>
                    <a:pt x="15646" y="56442"/>
                    <a:pt x="16010" y="56078"/>
                  </a:cubicBezTo>
                  <a:cubicBezTo>
                    <a:pt x="16374" y="55714"/>
                    <a:pt x="16601" y="55214"/>
                    <a:pt x="16601" y="54714"/>
                  </a:cubicBezTo>
                  <a:lnTo>
                    <a:pt x="16601" y="29700"/>
                  </a:lnTo>
                  <a:lnTo>
                    <a:pt x="22013" y="29700"/>
                  </a:lnTo>
                  <a:cubicBezTo>
                    <a:pt x="22513" y="29700"/>
                    <a:pt x="23014" y="29473"/>
                    <a:pt x="23377" y="29109"/>
                  </a:cubicBezTo>
                  <a:cubicBezTo>
                    <a:pt x="23741" y="28745"/>
                    <a:pt x="23969" y="28245"/>
                    <a:pt x="23969" y="27744"/>
                  </a:cubicBezTo>
                  <a:lnTo>
                    <a:pt x="23969" y="21787"/>
                  </a:lnTo>
                  <a:cubicBezTo>
                    <a:pt x="23969" y="21286"/>
                    <a:pt x="23741" y="20786"/>
                    <a:pt x="23377" y="20422"/>
                  </a:cubicBezTo>
                  <a:cubicBezTo>
                    <a:pt x="23014" y="20058"/>
                    <a:pt x="22513" y="19831"/>
                    <a:pt x="22013" y="19831"/>
                  </a:cubicBezTo>
                  <a:lnTo>
                    <a:pt x="16601" y="19831"/>
                  </a:lnTo>
                  <a:lnTo>
                    <a:pt x="16601" y="12782"/>
                  </a:lnTo>
                  <a:cubicBezTo>
                    <a:pt x="16601" y="11963"/>
                    <a:pt x="16919" y="11144"/>
                    <a:pt x="17511" y="10553"/>
                  </a:cubicBezTo>
                  <a:cubicBezTo>
                    <a:pt x="18102" y="9962"/>
                    <a:pt x="18920" y="9598"/>
                    <a:pt x="19739" y="9598"/>
                  </a:cubicBezTo>
                  <a:lnTo>
                    <a:pt x="25288" y="9598"/>
                  </a:lnTo>
                  <a:cubicBezTo>
                    <a:pt x="25833" y="9598"/>
                    <a:pt x="26288" y="9416"/>
                    <a:pt x="26697" y="9052"/>
                  </a:cubicBezTo>
                  <a:cubicBezTo>
                    <a:pt x="27061" y="8689"/>
                    <a:pt x="27243" y="8188"/>
                    <a:pt x="27243" y="7688"/>
                  </a:cubicBezTo>
                  <a:lnTo>
                    <a:pt x="27243" y="2049"/>
                  </a:lnTo>
                  <a:cubicBezTo>
                    <a:pt x="27243" y="1548"/>
                    <a:pt x="27016" y="1048"/>
                    <a:pt x="26697" y="684"/>
                  </a:cubicBezTo>
                  <a:cubicBezTo>
                    <a:pt x="26334" y="320"/>
                    <a:pt x="25833" y="138"/>
                    <a:pt x="25333" y="93"/>
                  </a:cubicBezTo>
                  <a:lnTo>
                    <a:pt x="18375" y="2"/>
                  </a:lnTo>
                  <a:cubicBezTo>
                    <a:pt x="18318" y="1"/>
                    <a:pt x="18261" y="1"/>
                    <a:pt x="182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77"/>
            <p:cNvSpPr/>
            <p:nvPr/>
          </p:nvSpPr>
          <p:spPr>
            <a:xfrm>
              <a:off x="236975" y="2601100"/>
              <a:ext cx="735650" cy="975550"/>
            </a:xfrm>
            <a:custGeom>
              <a:avLst/>
              <a:gdLst/>
              <a:ahLst/>
              <a:cxnLst/>
              <a:rect l="l" t="t" r="r" b="b"/>
              <a:pathLst>
                <a:path w="29426" h="39022" extrusionOk="0">
                  <a:moveTo>
                    <a:pt x="20694" y="0"/>
                  </a:moveTo>
                  <a:cubicBezTo>
                    <a:pt x="17920" y="0"/>
                    <a:pt x="15191" y="455"/>
                    <a:pt x="12598" y="1410"/>
                  </a:cubicBezTo>
                  <a:cubicBezTo>
                    <a:pt x="10143" y="2274"/>
                    <a:pt x="7914" y="3639"/>
                    <a:pt x="6004" y="5367"/>
                  </a:cubicBezTo>
                  <a:cubicBezTo>
                    <a:pt x="4139" y="7095"/>
                    <a:pt x="2684" y="9142"/>
                    <a:pt x="1638" y="11461"/>
                  </a:cubicBezTo>
                  <a:cubicBezTo>
                    <a:pt x="546" y="14008"/>
                    <a:pt x="1" y="16737"/>
                    <a:pt x="46" y="19511"/>
                  </a:cubicBezTo>
                  <a:cubicBezTo>
                    <a:pt x="1" y="22285"/>
                    <a:pt x="546" y="25014"/>
                    <a:pt x="1638" y="27515"/>
                  </a:cubicBezTo>
                  <a:cubicBezTo>
                    <a:pt x="2684" y="29880"/>
                    <a:pt x="4185" y="31972"/>
                    <a:pt x="6004" y="33746"/>
                  </a:cubicBezTo>
                  <a:cubicBezTo>
                    <a:pt x="7959" y="35429"/>
                    <a:pt x="10188" y="36748"/>
                    <a:pt x="12598" y="37612"/>
                  </a:cubicBezTo>
                  <a:cubicBezTo>
                    <a:pt x="15191" y="38567"/>
                    <a:pt x="17920" y="39022"/>
                    <a:pt x="20694" y="39022"/>
                  </a:cubicBezTo>
                  <a:lnTo>
                    <a:pt x="26288" y="39022"/>
                  </a:lnTo>
                  <a:cubicBezTo>
                    <a:pt x="26697" y="39022"/>
                    <a:pt x="27107" y="38931"/>
                    <a:pt x="27470" y="38794"/>
                  </a:cubicBezTo>
                  <a:cubicBezTo>
                    <a:pt x="27880" y="38612"/>
                    <a:pt x="28198" y="38385"/>
                    <a:pt x="28516" y="38067"/>
                  </a:cubicBezTo>
                  <a:cubicBezTo>
                    <a:pt x="28789" y="37794"/>
                    <a:pt x="29017" y="37430"/>
                    <a:pt x="29199" y="37066"/>
                  </a:cubicBezTo>
                  <a:cubicBezTo>
                    <a:pt x="29335" y="36657"/>
                    <a:pt x="29426" y="36247"/>
                    <a:pt x="29426" y="35838"/>
                  </a:cubicBezTo>
                  <a:lnTo>
                    <a:pt x="29426" y="32063"/>
                  </a:lnTo>
                  <a:cubicBezTo>
                    <a:pt x="29426" y="31245"/>
                    <a:pt x="29108" y="30426"/>
                    <a:pt x="28516" y="29835"/>
                  </a:cubicBezTo>
                  <a:cubicBezTo>
                    <a:pt x="27925" y="29244"/>
                    <a:pt x="27107" y="28925"/>
                    <a:pt x="26288" y="28925"/>
                  </a:cubicBezTo>
                  <a:lnTo>
                    <a:pt x="20694" y="28925"/>
                  </a:lnTo>
                  <a:cubicBezTo>
                    <a:pt x="17783" y="28925"/>
                    <a:pt x="15509" y="28061"/>
                    <a:pt x="13872" y="26333"/>
                  </a:cubicBezTo>
                  <a:cubicBezTo>
                    <a:pt x="12235" y="24605"/>
                    <a:pt x="11461" y="22331"/>
                    <a:pt x="11507" y="19511"/>
                  </a:cubicBezTo>
                  <a:cubicBezTo>
                    <a:pt x="11507" y="16691"/>
                    <a:pt x="12280" y="14417"/>
                    <a:pt x="13872" y="12689"/>
                  </a:cubicBezTo>
                  <a:cubicBezTo>
                    <a:pt x="15464" y="10915"/>
                    <a:pt x="17738" y="10051"/>
                    <a:pt x="20694" y="10051"/>
                  </a:cubicBezTo>
                  <a:lnTo>
                    <a:pt x="25651" y="10051"/>
                  </a:lnTo>
                  <a:cubicBezTo>
                    <a:pt x="26470" y="10051"/>
                    <a:pt x="27288" y="9733"/>
                    <a:pt x="27880" y="9142"/>
                  </a:cubicBezTo>
                  <a:cubicBezTo>
                    <a:pt x="28471" y="8551"/>
                    <a:pt x="28789" y="7732"/>
                    <a:pt x="28789" y="6913"/>
                  </a:cubicBezTo>
                  <a:lnTo>
                    <a:pt x="28789" y="3184"/>
                  </a:lnTo>
                  <a:cubicBezTo>
                    <a:pt x="28789" y="2320"/>
                    <a:pt x="28471" y="1547"/>
                    <a:pt x="27880" y="956"/>
                  </a:cubicBezTo>
                  <a:cubicBezTo>
                    <a:pt x="27288" y="364"/>
                    <a:pt x="26470" y="0"/>
                    <a:pt x="256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77"/>
          <p:cNvSpPr/>
          <p:nvPr/>
        </p:nvSpPr>
        <p:spPr>
          <a:xfrm>
            <a:off x="3453275" y="2962525"/>
            <a:ext cx="1212600" cy="759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77"/>
          <p:cNvSpPr txBox="1"/>
          <p:nvPr/>
        </p:nvSpPr>
        <p:spPr>
          <a:xfrm>
            <a:off x="3498055" y="4783800"/>
            <a:ext cx="2916600" cy="259800"/>
          </a:xfrm>
          <a:prstGeom prst="rect">
            <a:avLst/>
          </a:prstGeom>
          <a:no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2"/>
                </a:solidFill>
                <a:latin typeface="Signika"/>
                <a:ea typeface="Signika"/>
                <a:cs typeface="Signika"/>
                <a:sym typeface="Signika"/>
              </a:rPr>
              <a:t>© Office of Personnel Management • Deliberative and Pre-Decisional/For Official Use Only</a:t>
            </a:r>
            <a:endParaRPr sz="600" b="0" i="0" u="none" strike="noStrike" cap="none">
              <a:solidFill>
                <a:schemeClr val="lt2"/>
              </a:solidFill>
              <a:latin typeface="Signika"/>
              <a:ea typeface="Signika"/>
              <a:cs typeface="Signika"/>
              <a:sym typeface="Signika"/>
            </a:endParaRPr>
          </a:p>
        </p:txBody>
      </p:sp>
      <p:sp>
        <p:nvSpPr>
          <p:cNvPr id="96" name="Google Shape;96;p77"/>
          <p:cNvSpPr txBox="1"/>
          <p:nvPr/>
        </p:nvSpPr>
        <p:spPr>
          <a:xfrm>
            <a:off x="3494309" y="1916300"/>
            <a:ext cx="4092900" cy="1201500"/>
          </a:xfrm>
          <a:prstGeom prst="rect">
            <a:avLst/>
          </a:prstGeom>
          <a:noFill/>
          <a:ln>
            <a:noFill/>
          </a:ln>
        </p:spPr>
        <p:txBody>
          <a:bodyPr spcFirstLastPara="1" wrap="square" lIns="0" tIns="91425" rIns="0" bIns="91425" anchor="ctr" anchorCtr="0">
            <a:noAutofit/>
          </a:bodyPr>
          <a:lstStyle/>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chemeClr val="lt2"/>
                </a:solidFill>
                <a:latin typeface="Signika"/>
                <a:ea typeface="Signika"/>
                <a:cs typeface="Signika"/>
                <a:sym typeface="Signika"/>
              </a:rPr>
              <a:t>Executive Summary</a:t>
            </a:r>
            <a:endParaRPr sz="1600" b="0" i="0" u="none" strike="noStrike" cap="none">
              <a:solidFill>
                <a:schemeClr val="lt2"/>
              </a:solidFill>
              <a:latin typeface="Signika"/>
              <a:ea typeface="Signika"/>
              <a:cs typeface="Signika"/>
              <a:sym typeface="Signika"/>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chemeClr val="lt2"/>
                </a:solidFill>
                <a:latin typeface="Signika"/>
                <a:ea typeface="Signika"/>
                <a:cs typeface="Signika"/>
                <a:sym typeface="Signika"/>
              </a:rPr>
              <a:t>About RS CX Project</a:t>
            </a:r>
            <a:endParaRPr sz="1600" b="0" i="0" u="none" strike="noStrike" cap="none">
              <a:solidFill>
                <a:schemeClr val="lt2"/>
              </a:solidFill>
              <a:latin typeface="Signika"/>
              <a:ea typeface="Signika"/>
              <a:cs typeface="Signika"/>
              <a:sym typeface="Signika"/>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chemeClr val="lt2"/>
                </a:solidFill>
                <a:latin typeface="Signika"/>
                <a:ea typeface="Signika"/>
                <a:cs typeface="Signika"/>
                <a:sym typeface="Signika"/>
              </a:rPr>
              <a:t>Findings</a:t>
            </a:r>
            <a:endParaRPr sz="1600" b="0" i="0" u="none" strike="noStrike" cap="none">
              <a:solidFill>
                <a:schemeClr val="lt2"/>
              </a:solidFill>
              <a:latin typeface="Signika"/>
              <a:ea typeface="Signika"/>
              <a:cs typeface="Signika"/>
              <a:sym typeface="Signika"/>
            </a:endParaRPr>
          </a:p>
          <a:p>
            <a:pPr marL="0" marR="0" lvl="0" indent="0" algn="l" rtl="0">
              <a:lnSpc>
                <a:spcPct val="115000"/>
              </a:lnSpc>
              <a:spcBef>
                <a:spcPts val="0"/>
              </a:spcBef>
              <a:spcAft>
                <a:spcPts val="0"/>
              </a:spcAft>
              <a:buClr>
                <a:srgbClr val="000000"/>
              </a:buClr>
              <a:buSzPts val="1600"/>
              <a:buFont typeface="Arial"/>
              <a:buNone/>
            </a:pPr>
            <a:r>
              <a:rPr lang="en" sz="1600" b="0" i="0" u="none" strike="noStrike" cap="none">
                <a:solidFill>
                  <a:schemeClr val="lt2"/>
                </a:solidFill>
                <a:latin typeface="Signika"/>
                <a:ea typeface="Signika"/>
                <a:cs typeface="Signika"/>
                <a:sym typeface="Signika"/>
              </a:rPr>
              <a:t>Methodology</a:t>
            </a:r>
            <a:endParaRPr sz="1600" b="0" i="0" u="none" strike="noStrike" cap="none">
              <a:solidFill>
                <a:schemeClr val="lt2"/>
              </a:solidFill>
              <a:latin typeface="Signika"/>
              <a:ea typeface="Signika"/>
              <a:cs typeface="Signika"/>
              <a:sym typeface="Signik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 - Content + CO - Half Slide">
  <p:cSld name="TITLE_AND_BODY_1_2_1">
    <p:bg>
      <p:bgPr>
        <a:solidFill>
          <a:schemeClr val="lt2"/>
        </a:solidFill>
        <a:effectLst/>
      </p:bgPr>
    </p:bg>
    <p:spTree>
      <p:nvGrpSpPr>
        <p:cNvPr id="1" name="Shape 97"/>
        <p:cNvGrpSpPr/>
        <p:nvPr/>
      </p:nvGrpSpPr>
      <p:grpSpPr>
        <a:xfrm>
          <a:off x="0" y="0"/>
          <a:ext cx="0" cy="0"/>
          <a:chOff x="0" y="0"/>
          <a:chExt cx="0" cy="0"/>
        </a:xfrm>
      </p:grpSpPr>
      <p:sp>
        <p:nvSpPr>
          <p:cNvPr id="98" name="Google Shape;98;p78"/>
          <p:cNvSpPr txBox="1">
            <a:spLocks noGrp="1"/>
          </p:cNvSpPr>
          <p:nvPr>
            <p:ph type="title"/>
          </p:nvPr>
        </p:nvSpPr>
        <p:spPr>
          <a:xfrm>
            <a:off x="260725" y="1152475"/>
            <a:ext cx="2923800" cy="6426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2100"/>
              <a:buNone/>
              <a:defRPr sz="2100"/>
            </a:lvl1pPr>
            <a:lvl2pPr lvl="1" algn="l">
              <a:lnSpc>
                <a:spcPct val="90000"/>
              </a:lnSpc>
              <a:spcBef>
                <a:spcPts val="0"/>
              </a:spcBef>
              <a:spcAft>
                <a:spcPts val="0"/>
              </a:spcAft>
              <a:buClr>
                <a:srgbClr val="000000"/>
              </a:buClr>
              <a:buSzPts val="2800"/>
              <a:buFont typeface="Arial"/>
              <a:buNone/>
              <a:defRPr>
                <a:solidFill>
                  <a:srgbClr val="000000"/>
                </a:solidFill>
                <a:latin typeface="Arial"/>
                <a:ea typeface="Arial"/>
                <a:cs typeface="Arial"/>
                <a:sym typeface="Arial"/>
              </a:defRPr>
            </a:lvl2pPr>
            <a:lvl3pPr lvl="2" algn="l">
              <a:lnSpc>
                <a:spcPct val="90000"/>
              </a:lnSpc>
              <a:spcBef>
                <a:spcPts val="0"/>
              </a:spcBef>
              <a:spcAft>
                <a:spcPts val="0"/>
              </a:spcAft>
              <a:buClr>
                <a:srgbClr val="000000"/>
              </a:buClr>
              <a:buSzPts val="2800"/>
              <a:buFont typeface="Arial"/>
              <a:buNone/>
              <a:defRPr>
                <a:solidFill>
                  <a:srgbClr val="000000"/>
                </a:solidFill>
                <a:latin typeface="Arial"/>
                <a:ea typeface="Arial"/>
                <a:cs typeface="Arial"/>
                <a:sym typeface="Arial"/>
              </a:defRPr>
            </a:lvl3pPr>
            <a:lvl4pPr lvl="3" algn="l">
              <a:lnSpc>
                <a:spcPct val="90000"/>
              </a:lnSpc>
              <a:spcBef>
                <a:spcPts val="0"/>
              </a:spcBef>
              <a:spcAft>
                <a:spcPts val="0"/>
              </a:spcAft>
              <a:buClr>
                <a:srgbClr val="000000"/>
              </a:buClr>
              <a:buSzPts val="2800"/>
              <a:buFont typeface="Arial"/>
              <a:buNone/>
              <a:defRPr>
                <a:solidFill>
                  <a:srgbClr val="000000"/>
                </a:solidFill>
                <a:latin typeface="Arial"/>
                <a:ea typeface="Arial"/>
                <a:cs typeface="Arial"/>
                <a:sym typeface="Arial"/>
              </a:defRPr>
            </a:lvl4pPr>
            <a:lvl5pPr lvl="4" algn="l">
              <a:lnSpc>
                <a:spcPct val="90000"/>
              </a:lnSpc>
              <a:spcBef>
                <a:spcPts val="0"/>
              </a:spcBef>
              <a:spcAft>
                <a:spcPts val="0"/>
              </a:spcAft>
              <a:buClr>
                <a:srgbClr val="000000"/>
              </a:buClr>
              <a:buSzPts val="2800"/>
              <a:buFont typeface="Arial"/>
              <a:buNone/>
              <a:defRPr>
                <a:solidFill>
                  <a:srgbClr val="000000"/>
                </a:solidFill>
                <a:latin typeface="Arial"/>
                <a:ea typeface="Arial"/>
                <a:cs typeface="Arial"/>
                <a:sym typeface="Arial"/>
              </a:defRPr>
            </a:lvl5pPr>
            <a:lvl6pPr lvl="5" algn="l">
              <a:lnSpc>
                <a:spcPct val="90000"/>
              </a:lnSpc>
              <a:spcBef>
                <a:spcPts val="0"/>
              </a:spcBef>
              <a:spcAft>
                <a:spcPts val="0"/>
              </a:spcAft>
              <a:buClr>
                <a:srgbClr val="000000"/>
              </a:buClr>
              <a:buSzPts val="2800"/>
              <a:buFont typeface="Arial"/>
              <a:buNone/>
              <a:defRPr>
                <a:solidFill>
                  <a:srgbClr val="000000"/>
                </a:solidFill>
                <a:latin typeface="Arial"/>
                <a:ea typeface="Arial"/>
                <a:cs typeface="Arial"/>
                <a:sym typeface="Arial"/>
              </a:defRPr>
            </a:lvl6pPr>
            <a:lvl7pPr lvl="6" algn="l">
              <a:lnSpc>
                <a:spcPct val="90000"/>
              </a:lnSpc>
              <a:spcBef>
                <a:spcPts val="0"/>
              </a:spcBef>
              <a:spcAft>
                <a:spcPts val="0"/>
              </a:spcAft>
              <a:buClr>
                <a:srgbClr val="000000"/>
              </a:buClr>
              <a:buSzPts val="2800"/>
              <a:buFont typeface="Arial"/>
              <a:buNone/>
              <a:defRPr>
                <a:solidFill>
                  <a:srgbClr val="000000"/>
                </a:solidFill>
                <a:latin typeface="Arial"/>
                <a:ea typeface="Arial"/>
                <a:cs typeface="Arial"/>
                <a:sym typeface="Arial"/>
              </a:defRPr>
            </a:lvl7pPr>
            <a:lvl8pPr lvl="7" algn="l">
              <a:lnSpc>
                <a:spcPct val="90000"/>
              </a:lnSpc>
              <a:spcBef>
                <a:spcPts val="0"/>
              </a:spcBef>
              <a:spcAft>
                <a:spcPts val="0"/>
              </a:spcAft>
              <a:buClr>
                <a:srgbClr val="000000"/>
              </a:buClr>
              <a:buSzPts val="2800"/>
              <a:buFont typeface="Arial"/>
              <a:buNone/>
              <a:defRPr>
                <a:solidFill>
                  <a:srgbClr val="000000"/>
                </a:solidFill>
                <a:latin typeface="Arial"/>
                <a:ea typeface="Arial"/>
                <a:cs typeface="Arial"/>
                <a:sym typeface="Arial"/>
              </a:defRPr>
            </a:lvl8pPr>
            <a:lvl9pPr lvl="8" algn="l">
              <a:lnSpc>
                <a:spcPct val="90000"/>
              </a:lnSpc>
              <a:spcBef>
                <a:spcPts val="0"/>
              </a:spcBef>
              <a:spcAft>
                <a:spcPts val="0"/>
              </a:spcAft>
              <a:buClr>
                <a:srgbClr val="000000"/>
              </a:buClr>
              <a:buSzPts val="2800"/>
              <a:buFont typeface="Arial"/>
              <a:buNone/>
              <a:defRPr>
                <a:solidFill>
                  <a:srgbClr val="000000"/>
                </a:solidFill>
                <a:latin typeface="Arial"/>
                <a:ea typeface="Arial"/>
                <a:cs typeface="Arial"/>
                <a:sym typeface="Arial"/>
              </a:defRPr>
            </a:lvl9pPr>
          </a:lstStyle>
          <a:p>
            <a:endParaRPr/>
          </a:p>
        </p:txBody>
      </p:sp>
      <p:sp>
        <p:nvSpPr>
          <p:cNvPr id="99" name="Google Shape;99;p78"/>
          <p:cNvSpPr txBox="1">
            <a:spLocks noGrp="1"/>
          </p:cNvSpPr>
          <p:nvPr>
            <p:ph type="body" idx="1"/>
          </p:nvPr>
        </p:nvSpPr>
        <p:spPr>
          <a:xfrm>
            <a:off x="260725" y="1795125"/>
            <a:ext cx="2923800" cy="2569200"/>
          </a:xfrm>
          <a:prstGeom prst="rect">
            <a:avLst/>
          </a:prstGeom>
          <a:noFill/>
          <a:ln>
            <a:noFill/>
          </a:ln>
        </p:spPr>
        <p:txBody>
          <a:bodyPr spcFirstLastPara="1" wrap="square" lIns="0" tIns="0" rIns="0" bIns="0" anchor="t" anchorCtr="0">
            <a:noAutofit/>
          </a:bodyPr>
          <a:lstStyle>
            <a:lvl1pPr marL="457200" lvl="0" indent="-285750" algn="l">
              <a:lnSpc>
                <a:spcPct val="100000"/>
              </a:lnSpc>
              <a:spcBef>
                <a:spcPts val="0"/>
              </a:spcBef>
              <a:spcAft>
                <a:spcPts val="0"/>
              </a:spcAft>
              <a:buClr>
                <a:schemeClr val="accent6"/>
              </a:buClr>
              <a:buSzPts val="900"/>
              <a:buChar char="￭"/>
              <a:defRPr sz="900">
                <a:solidFill>
                  <a:schemeClr val="lt1"/>
                </a:solidFill>
              </a:defRPr>
            </a:lvl1pPr>
            <a:lvl2pPr marL="914400" lvl="1" indent="-285750" algn="l">
              <a:lnSpc>
                <a:spcPct val="100000"/>
              </a:lnSpc>
              <a:spcBef>
                <a:spcPts val="1000"/>
              </a:spcBef>
              <a:spcAft>
                <a:spcPts val="0"/>
              </a:spcAft>
              <a:buSzPts val="900"/>
              <a:buChar char="￭"/>
              <a:defRPr sz="900"/>
            </a:lvl2pPr>
            <a:lvl3pPr marL="1371600" lvl="2" indent="-285750" algn="l">
              <a:lnSpc>
                <a:spcPct val="100000"/>
              </a:lnSpc>
              <a:spcBef>
                <a:spcPts val="1000"/>
              </a:spcBef>
              <a:spcAft>
                <a:spcPts val="0"/>
              </a:spcAft>
              <a:buSzPts val="900"/>
              <a:buChar char="￭"/>
              <a:defRPr sz="900"/>
            </a:lvl3pPr>
            <a:lvl4pPr marL="1828800" lvl="3" indent="-285750" algn="l">
              <a:lnSpc>
                <a:spcPct val="100000"/>
              </a:lnSpc>
              <a:spcBef>
                <a:spcPts val="1000"/>
              </a:spcBef>
              <a:spcAft>
                <a:spcPts val="0"/>
              </a:spcAft>
              <a:buSzPts val="900"/>
              <a:buChar char="￭"/>
              <a:defRPr sz="900"/>
            </a:lvl4pPr>
            <a:lvl5pPr marL="2286000" lvl="4" indent="-285750" algn="l">
              <a:lnSpc>
                <a:spcPct val="100000"/>
              </a:lnSpc>
              <a:spcBef>
                <a:spcPts val="1000"/>
              </a:spcBef>
              <a:spcAft>
                <a:spcPts val="0"/>
              </a:spcAft>
              <a:buSzPts val="900"/>
              <a:buChar char="●"/>
              <a:defRPr sz="900"/>
            </a:lvl5pPr>
            <a:lvl6pPr marL="2743200" lvl="5" indent="-285750" algn="l">
              <a:lnSpc>
                <a:spcPct val="100000"/>
              </a:lnSpc>
              <a:spcBef>
                <a:spcPts val="1000"/>
              </a:spcBef>
              <a:spcAft>
                <a:spcPts val="0"/>
              </a:spcAft>
              <a:buSzPts val="900"/>
              <a:buChar char="○"/>
              <a:defRPr sz="900"/>
            </a:lvl6pPr>
            <a:lvl7pPr marL="3200400" lvl="6" indent="-285750" algn="l">
              <a:lnSpc>
                <a:spcPct val="100000"/>
              </a:lnSpc>
              <a:spcBef>
                <a:spcPts val="1000"/>
              </a:spcBef>
              <a:spcAft>
                <a:spcPts val="0"/>
              </a:spcAft>
              <a:buSzPts val="900"/>
              <a:buChar char="●"/>
              <a:defRPr sz="900"/>
            </a:lvl7pPr>
            <a:lvl8pPr marL="3657600" lvl="7" indent="-285750" algn="l">
              <a:lnSpc>
                <a:spcPct val="100000"/>
              </a:lnSpc>
              <a:spcBef>
                <a:spcPts val="1000"/>
              </a:spcBef>
              <a:spcAft>
                <a:spcPts val="0"/>
              </a:spcAft>
              <a:buSzPts val="900"/>
              <a:buChar char="○"/>
              <a:defRPr sz="900"/>
            </a:lvl8pPr>
            <a:lvl9pPr marL="4114800" lvl="8" indent="-285750" algn="l">
              <a:lnSpc>
                <a:spcPct val="100000"/>
              </a:lnSpc>
              <a:spcBef>
                <a:spcPts val="1000"/>
              </a:spcBef>
              <a:spcAft>
                <a:spcPts val="1000"/>
              </a:spcAft>
              <a:buSzPts val="900"/>
              <a:buChar char="◌"/>
              <a:defRPr sz="900"/>
            </a:lvl9pPr>
          </a:lstStyle>
          <a:p>
            <a:endParaRPr/>
          </a:p>
        </p:txBody>
      </p:sp>
      <p:sp>
        <p:nvSpPr>
          <p:cNvPr id="100" name="Google Shape;100;p78"/>
          <p:cNvSpPr txBox="1">
            <a:spLocks noGrp="1"/>
          </p:cNvSpPr>
          <p:nvPr>
            <p:ph type="title" idx="2"/>
          </p:nvPr>
        </p:nvSpPr>
        <p:spPr>
          <a:xfrm>
            <a:off x="260723" y="867725"/>
            <a:ext cx="2923800" cy="165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2"/>
              </a:buClr>
              <a:buSzPts val="900"/>
              <a:buFont typeface="Signika"/>
              <a:buNone/>
              <a:defRPr sz="900">
                <a:solidFill>
                  <a:schemeClr val="accent2"/>
                </a:solidFill>
                <a:latin typeface="Signika"/>
                <a:ea typeface="Signika"/>
                <a:cs typeface="Signika"/>
                <a:sym typeface="Signika"/>
              </a:defRPr>
            </a:lvl1pPr>
            <a:lvl2pPr lvl="1" algn="l">
              <a:lnSpc>
                <a:spcPct val="100000"/>
              </a:lnSpc>
              <a:spcBef>
                <a:spcPts val="0"/>
              </a:spcBef>
              <a:spcAft>
                <a:spcPts val="0"/>
              </a:spcAft>
              <a:buClr>
                <a:schemeClr val="accent2"/>
              </a:buClr>
              <a:buSzPts val="900"/>
              <a:buFont typeface="Signika"/>
              <a:buNone/>
              <a:defRPr sz="900">
                <a:solidFill>
                  <a:schemeClr val="accent2"/>
                </a:solidFill>
                <a:latin typeface="Signika"/>
                <a:ea typeface="Signika"/>
                <a:cs typeface="Signika"/>
                <a:sym typeface="Signika"/>
              </a:defRPr>
            </a:lvl2pPr>
            <a:lvl3pPr lvl="2" algn="l">
              <a:lnSpc>
                <a:spcPct val="100000"/>
              </a:lnSpc>
              <a:spcBef>
                <a:spcPts val="0"/>
              </a:spcBef>
              <a:spcAft>
                <a:spcPts val="0"/>
              </a:spcAft>
              <a:buClr>
                <a:schemeClr val="accent2"/>
              </a:buClr>
              <a:buSzPts val="900"/>
              <a:buFont typeface="Signika"/>
              <a:buNone/>
              <a:defRPr sz="900">
                <a:solidFill>
                  <a:schemeClr val="accent2"/>
                </a:solidFill>
                <a:latin typeface="Signika"/>
                <a:ea typeface="Signika"/>
                <a:cs typeface="Signika"/>
                <a:sym typeface="Signika"/>
              </a:defRPr>
            </a:lvl3pPr>
            <a:lvl4pPr lvl="3" algn="l">
              <a:lnSpc>
                <a:spcPct val="100000"/>
              </a:lnSpc>
              <a:spcBef>
                <a:spcPts val="0"/>
              </a:spcBef>
              <a:spcAft>
                <a:spcPts val="0"/>
              </a:spcAft>
              <a:buClr>
                <a:schemeClr val="accent2"/>
              </a:buClr>
              <a:buSzPts val="900"/>
              <a:buFont typeface="Signika"/>
              <a:buNone/>
              <a:defRPr sz="900">
                <a:solidFill>
                  <a:schemeClr val="accent2"/>
                </a:solidFill>
                <a:latin typeface="Signika"/>
                <a:ea typeface="Signika"/>
                <a:cs typeface="Signika"/>
                <a:sym typeface="Signika"/>
              </a:defRPr>
            </a:lvl4pPr>
            <a:lvl5pPr lvl="4" algn="l">
              <a:lnSpc>
                <a:spcPct val="100000"/>
              </a:lnSpc>
              <a:spcBef>
                <a:spcPts val="0"/>
              </a:spcBef>
              <a:spcAft>
                <a:spcPts val="0"/>
              </a:spcAft>
              <a:buClr>
                <a:schemeClr val="accent2"/>
              </a:buClr>
              <a:buSzPts val="900"/>
              <a:buFont typeface="Signika"/>
              <a:buNone/>
              <a:defRPr sz="900">
                <a:solidFill>
                  <a:schemeClr val="accent2"/>
                </a:solidFill>
                <a:latin typeface="Signika"/>
                <a:ea typeface="Signika"/>
                <a:cs typeface="Signika"/>
                <a:sym typeface="Signika"/>
              </a:defRPr>
            </a:lvl5pPr>
            <a:lvl6pPr lvl="5" algn="l">
              <a:lnSpc>
                <a:spcPct val="100000"/>
              </a:lnSpc>
              <a:spcBef>
                <a:spcPts val="0"/>
              </a:spcBef>
              <a:spcAft>
                <a:spcPts val="0"/>
              </a:spcAft>
              <a:buClr>
                <a:schemeClr val="accent2"/>
              </a:buClr>
              <a:buSzPts val="900"/>
              <a:buFont typeface="Signika"/>
              <a:buNone/>
              <a:defRPr sz="900">
                <a:solidFill>
                  <a:schemeClr val="accent2"/>
                </a:solidFill>
                <a:latin typeface="Signika"/>
                <a:ea typeface="Signika"/>
                <a:cs typeface="Signika"/>
                <a:sym typeface="Signika"/>
              </a:defRPr>
            </a:lvl6pPr>
            <a:lvl7pPr lvl="6" algn="l">
              <a:lnSpc>
                <a:spcPct val="100000"/>
              </a:lnSpc>
              <a:spcBef>
                <a:spcPts val="0"/>
              </a:spcBef>
              <a:spcAft>
                <a:spcPts val="0"/>
              </a:spcAft>
              <a:buClr>
                <a:schemeClr val="accent2"/>
              </a:buClr>
              <a:buSzPts val="900"/>
              <a:buFont typeface="Signika"/>
              <a:buNone/>
              <a:defRPr sz="900">
                <a:solidFill>
                  <a:schemeClr val="accent2"/>
                </a:solidFill>
                <a:latin typeface="Signika"/>
                <a:ea typeface="Signika"/>
                <a:cs typeface="Signika"/>
                <a:sym typeface="Signika"/>
              </a:defRPr>
            </a:lvl7pPr>
            <a:lvl8pPr lvl="7" algn="l">
              <a:lnSpc>
                <a:spcPct val="100000"/>
              </a:lnSpc>
              <a:spcBef>
                <a:spcPts val="0"/>
              </a:spcBef>
              <a:spcAft>
                <a:spcPts val="0"/>
              </a:spcAft>
              <a:buClr>
                <a:schemeClr val="accent2"/>
              </a:buClr>
              <a:buSzPts val="900"/>
              <a:buFont typeface="Signika"/>
              <a:buNone/>
              <a:defRPr sz="900">
                <a:solidFill>
                  <a:schemeClr val="accent2"/>
                </a:solidFill>
                <a:latin typeface="Signika"/>
                <a:ea typeface="Signika"/>
                <a:cs typeface="Signika"/>
                <a:sym typeface="Signika"/>
              </a:defRPr>
            </a:lvl8pPr>
            <a:lvl9pPr lvl="8" algn="l">
              <a:lnSpc>
                <a:spcPct val="100000"/>
              </a:lnSpc>
              <a:spcBef>
                <a:spcPts val="0"/>
              </a:spcBef>
              <a:spcAft>
                <a:spcPts val="0"/>
              </a:spcAft>
              <a:buClr>
                <a:schemeClr val="accent2"/>
              </a:buClr>
              <a:buSzPts val="900"/>
              <a:buFont typeface="Signika"/>
              <a:buNone/>
              <a:defRPr sz="900">
                <a:solidFill>
                  <a:schemeClr val="accent2"/>
                </a:solidFill>
                <a:latin typeface="Signika"/>
                <a:ea typeface="Signika"/>
                <a:cs typeface="Signika"/>
                <a:sym typeface="Signika"/>
              </a:defRPr>
            </a:lvl9pPr>
          </a:lstStyle>
          <a:p>
            <a:endParaRPr/>
          </a:p>
        </p:txBody>
      </p:sp>
    </p:spTree>
  </p:cSld>
  <p:clrMapOvr>
    <a:masterClrMapping/>
  </p:clrMapOvr>
  <p:extLst>
    <p:ext uri="{DCECCB84-F9BA-43D5-87BE-67443E8EF086}">
      <p15:sldGuideLst xmlns:p15="http://schemas.microsoft.com/office/powerpoint/2012/main">
        <p15:guide id="1" pos="2099">
          <p15:clr>
            <a:srgbClr val="FA7B17"/>
          </p15:clr>
        </p15:guide>
        <p15:guide id="2" orient="horz" pos="87">
          <p15:clr>
            <a:srgbClr val="FA7B17"/>
          </p15:clr>
        </p15:guide>
        <p15:guide id="3" pos="5674">
          <p15:clr>
            <a:srgbClr val="FA7B17"/>
          </p15:clr>
        </p15:guide>
        <p15:guide id="4" pos="3886">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4 - Horizontal Divide">
  <p:cSld name="CUSTOM_3">
    <p:bg>
      <p:bgPr>
        <a:solidFill>
          <a:schemeClr val="accent6"/>
        </a:solidFill>
        <a:effectLst/>
      </p:bgPr>
    </p:bg>
    <p:spTree>
      <p:nvGrpSpPr>
        <p:cNvPr id="1" name="Shape 101"/>
        <p:cNvGrpSpPr/>
        <p:nvPr/>
      </p:nvGrpSpPr>
      <p:grpSpPr>
        <a:xfrm>
          <a:off x="0" y="0"/>
          <a:ext cx="0" cy="0"/>
          <a:chOff x="0" y="0"/>
          <a:chExt cx="0" cy="0"/>
        </a:xfrm>
      </p:grpSpPr>
      <p:sp>
        <p:nvSpPr>
          <p:cNvPr id="102" name="Google Shape;102;p79"/>
          <p:cNvSpPr txBox="1">
            <a:spLocks noGrp="1"/>
          </p:cNvSpPr>
          <p:nvPr>
            <p:ph type="body" idx="1"/>
          </p:nvPr>
        </p:nvSpPr>
        <p:spPr>
          <a:xfrm>
            <a:off x="548640" y="2835700"/>
            <a:ext cx="2286000" cy="902400"/>
          </a:xfrm>
          <a:prstGeom prst="rect">
            <a:avLst/>
          </a:prstGeom>
          <a:noFill/>
          <a:ln>
            <a:noFill/>
          </a:ln>
        </p:spPr>
        <p:txBody>
          <a:bodyPr spcFirstLastPara="1" wrap="square" lIns="0" tIns="0" rIns="0" bIns="91425" anchor="t" anchorCtr="0">
            <a:noAutofit/>
          </a:bodyPr>
          <a:lstStyle>
            <a:lvl1pPr marL="457200" lvl="0" indent="-285750" algn="l">
              <a:lnSpc>
                <a:spcPct val="100000"/>
              </a:lnSpc>
              <a:spcBef>
                <a:spcPts val="0"/>
              </a:spcBef>
              <a:spcAft>
                <a:spcPts val="0"/>
              </a:spcAft>
              <a:buClr>
                <a:schemeClr val="lt1"/>
              </a:buClr>
              <a:buSzPts val="900"/>
              <a:buChar char="￭"/>
              <a:defRPr sz="900">
                <a:solidFill>
                  <a:schemeClr val="lt1"/>
                </a:solidFill>
              </a:defRPr>
            </a:lvl1pPr>
            <a:lvl2pPr marL="914400" lvl="1" indent="-285750" algn="l">
              <a:lnSpc>
                <a:spcPct val="100000"/>
              </a:lnSpc>
              <a:spcBef>
                <a:spcPts val="1000"/>
              </a:spcBef>
              <a:spcAft>
                <a:spcPts val="0"/>
              </a:spcAft>
              <a:buClr>
                <a:schemeClr val="lt1"/>
              </a:buClr>
              <a:buSzPts val="900"/>
              <a:buChar char="￭"/>
              <a:defRPr sz="900"/>
            </a:lvl2pPr>
            <a:lvl3pPr marL="1371600" lvl="2" indent="-285750" algn="l">
              <a:lnSpc>
                <a:spcPct val="100000"/>
              </a:lnSpc>
              <a:spcBef>
                <a:spcPts val="1000"/>
              </a:spcBef>
              <a:spcAft>
                <a:spcPts val="0"/>
              </a:spcAft>
              <a:buClr>
                <a:schemeClr val="lt1"/>
              </a:buClr>
              <a:buSzPts val="900"/>
              <a:buChar char="￭"/>
              <a:defRPr sz="900"/>
            </a:lvl3pPr>
            <a:lvl4pPr marL="1828800" lvl="3" indent="-285750" algn="l">
              <a:lnSpc>
                <a:spcPct val="100000"/>
              </a:lnSpc>
              <a:spcBef>
                <a:spcPts val="1000"/>
              </a:spcBef>
              <a:spcAft>
                <a:spcPts val="0"/>
              </a:spcAft>
              <a:buClr>
                <a:schemeClr val="lt1"/>
              </a:buClr>
              <a:buSzPts val="900"/>
              <a:buChar char="￭"/>
              <a:defRPr sz="900"/>
            </a:lvl4pPr>
            <a:lvl5pPr marL="2286000" lvl="4" indent="-285750" algn="l">
              <a:lnSpc>
                <a:spcPct val="100000"/>
              </a:lnSpc>
              <a:spcBef>
                <a:spcPts val="1000"/>
              </a:spcBef>
              <a:spcAft>
                <a:spcPts val="0"/>
              </a:spcAft>
              <a:buClr>
                <a:schemeClr val="lt1"/>
              </a:buClr>
              <a:buSzPts val="900"/>
              <a:buChar char="●"/>
              <a:defRPr sz="900"/>
            </a:lvl5pPr>
            <a:lvl6pPr marL="2743200" lvl="5" indent="-285750" algn="l">
              <a:lnSpc>
                <a:spcPct val="100000"/>
              </a:lnSpc>
              <a:spcBef>
                <a:spcPts val="1000"/>
              </a:spcBef>
              <a:spcAft>
                <a:spcPts val="0"/>
              </a:spcAft>
              <a:buClr>
                <a:schemeClr val="lt1"/>
              </a:buClr>
              <a:buSzPts val="900"/>
              <a:buChar char="○"/>
              <a:defRPr sz="900"/>
            </a:lvl6pPr>
            <a:lvl7pPr marL="3200400" lvl="6" indent="-285750" algn="l">
              <a:lnSpc>
                <a:spcPct val="100000"/>
              </a:lnSpc>
              <a:spcBef>
                <a:spcPts val="1000"/>
              </a:spcBef>
              <a:spcAft>
                <a:spcPts val="0"/>
              </a:spcAft>
              <a:buClr>
                <a:schemeClr val="lt1"/>
              </a:buClr>
              <a:buSzPts val="900"/>
              <a:buChar char="●"/>
              <a:defRPr sz="900"/>
            </a:lvl7pPr>
            <a:lvl8pPr marL="3657600" lvl="7" indent="-285750" algn="l">
              <a:lnSpc>
                <a:spcPct val="100000"/>
              </a:lnSpc>
              <a:spcBef>
                <a:spcPts val="1000"/>
              </a:spcBef>
              <a:spcAft>
                <a:spcPts val="0"/>
              </a:spcAft>
              <a:buClr>
                <a:schemeClr val="lt1"/>
              </a:buClr>
              <a:buSzPts val="900"/>
              <a:buChar char="○"/>
              <a:defRPr sz="900"/>
            </a:lvl8pPr>
            <a:lvl9pPr marL="4114800" lvl="8" indent="-285750" algn="l">
              <a:lnSpc>
                <a:spcPct val="100000"/>
              </a:lnSpc>
              <a:spcBef>
                <a:spcPts val="1000"/>
              </a:spcBef>
              <a:spcAft>
                <a:spcPts val="1000"/>
              </a:spcAft>
              <a:buClr>
                <a:schemeClr val="lt1"/>
              </a:buClr>
              <a:buSzPts val="900"/>
              <a:buChar char="◌"/>
              <a:defRPr sz="900"/>
            </a:lvl9pPr>
          </a:lstStyle>
          <a:p>
            <a:endParaRPr/>
          </a:p>
        </p:txBody>
      </p:sp>
      <p:sp>
        <p:nvSpPr>
          <p:cNvPr id="103" name="Google Shape;103;p79"/>
          <p:cNvSpPr txBox="1">
            <a:spLocks noGrp="1"/>
          </p:cNvSpPr>
          <p:nvPr>
            <p:ph type="subTitle" idx="2"/>
          </p:nvPr>
        </p:nvSpPr>
        <p:spPr>
          <a:xfrm>
            <a:off x="550500" y="2555800"/>
            <a:ext cx="2651700" cy="279900"/>
          </a:xfrm>
          <a:prstGeom prst="rect">
            <a:avLst/>
          </a:prstGeom>
          <a:noFill/>
          <a:ln>
            <a:noFill/>
          </a:ln>
        </p:spPr>
        <p:txBody>
          <a:bodyPr spcFirstLastPara="1" wrap="square" lIns="0" tIns="0" rIns="0" bIns="45700" anchor="b" anchorCtr="0">
            <a:noAutofit/>
          </a:bodyPr>
          <a:lstStyle>
            <a:lvl1pPr lvl="0" algn="l">
              <a:lnSpc>
                <a:spcPct val="100000"/>
              </a:lnSpc>
              <a:spcBef>
                <a:spcPts val="0"/>
              </a:spcBef>
              <a:spcAft>
                <a:spcPts val="0"/>
              </a:spcAft>
              <a:buSzPts val="1200"/>
              <a:buFont typeface="Work Sans"/>
              <a:buNone/>
              <a:defRPr sz="1200" b="1">
                <a:latin typeface="Work Sans"/>
                <a:ea typeface="Work Sans"/>
                <a:cs typeface="Work Sans"/>
                <a:sym typeface="Work Sans"/>
              </a:defRPr>
            </a:lvl1pPr>
            <a:lvl2pPr lvl="1"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2pPr>
            <a:lvl3pPr lvl="2" algn="l">
              <a:lnSpc>
                <a:spcPct val="100000"/>
              </a:lnSpc>
              <a:spcBef>
                <a:spcPts val="100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3pPr>
            <a:lvl4pPr lvl="3" algn="l">
              <a:lnSpc>
                <a:spcPct val="100000"/>
              </a:lnSpc>
              <a:spcBef>
                <a:spcPts val="100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4pPr>
            <a:lvl5pPr lvl="4" algn="l">
              <a:lnSpc>
                <a:spcPct val="100000"/>
              </a:lnSpc>
              <a:spcBef>
                <a:spcPts val="100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5pPr>
            <a:lvl6pPr lvl="5" algn="l">
              <a:lnSpc>
                <a:spcPct val="100000"/>
              </a:lnSpc>
              <a:spcBef>
                <a:spcPts val="100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6pPr>
            <a:lvl7pPr lvl="6" algn="l">
              <a:lnSpc>
                <a:spcPct val="100000"/>
              </a:lnSpc>
              <a:spcBef>
                <a:spcPts val="100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7pPr>
            <a:lvl8pPr lvl="7" algn="l">
              <a:lnSpc>
                <a:spcPct val="100000"/>
              </a:lnSpc>
              <a:spcBef>
                <a:spcPts val="100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8pPr>
            <a:lvl9pPr lvl="8" algn="l">
              <a:lnSpc>
                <a:spcPct val="100000"/>
              </a:lnSpc>
              <a:spcBef>
                <a:spcPts val="1000"/>
              </a:spcBef>
              <a:spcAft>
                <a:spcPts val="1000"/>
              </a:spcAft>
              <a:buClr>
                <a:schemeClr val="dk1"/>
              </a:buClr>
              <a:buSzPts val="1200"/>
              <a:buFont typeface="Work Sans"/>
              <a:buNone/>
              <a:defRPr sz="1200" b="1">
                <a:solidFill>
                  <a:schemeClr val="dk1"/>
                </a:solidFill>
                <a:latin typeface="Work Sans"/>
                <a:ea typeface="Work Sans"/>
                <a:cs typeface="Work Sans"/>
                <a:sym typeface="Work Sans"/>
              </a:defRPr>
            </a:lvl9pPr>
          </a:lstStyle>
          <a:p>
            <a:endParaRPr/>
          </a:p>
        </p:txBody>
      </p:sp>
      <p:sp>
        <p:nvSpPr>
          <p:cNvPr id="104" name="Google Shape;104;p79"/>
          <p:cNvSpPr txBox="1">
            <a:spLocks noGrp="1"/>
          </p:cNvSpPr>
          <p:nvPr>
            <p:ph type="body" idx="3"/>
          </p:nvPr>
        </p:nvSpPr>
        <p:spPr>
          <a:xfrm>
            <a:off x="3438144" y="2835700"/>
            <a:ext cx="2286000" cy="902400"/>
          </a:xfrm>
          <a:prstGeom prst="rect">
            <a:avLst/>
          </a:prstGeom>
          <a:noFill/>
          <a:ln>
            <a:noFill/>
          </a:ln>
        </p:spPr>
        <p:txBody>
          <a:bodyPr spcFirstLastPara="1" wrap="square" lIns="0" tIns="0" rIns="0" bIns="91425" anchor="t" anchorCtr="0">
            <a:noAutofit/>
          </a:bodyPr>
          <a:lstStyle>
            <a:lvl1pPr marL="457200" lvl="0" indent="-285750" algn="l">
              <a:lnSpc>
                <a:spcPct val="100000"/>
              </a:lnSpc>
              <a:spcBef>
                <a:spcPts val="0"/>
              </a:spcBef>
              <a:spcAft>
                <a:spcPts val="0"/>
              </a:spcAft>
              <a:buClr>
                <a:schemeClr val="lt1"/>
              </a:buClr>
              <a:buSzPts val="900"/>
              <a:buChar char="￭"/>
              <a:defRPr sz="900">
                <a:solidFill>
                  <a:schemeClr val="lt1"/>
                </a:solidFill>
              </a:defRPr>
            </a:lvl1pPr>
            <a:lvl2pPr marL="914400" lvl="1" indent="-285750" algn="l">
              <a:lnSpc>
                <a:spcPct val="100000"/>
              </a:lnSpc>
              <a:spcBef>
                <a:spcPts val="1000"/>
              </a:spcBef>
              <a:spcAft>
                <a:spcPts val="0"/>
              </a:spcAft>
              <a:buClr>
                <a:schemeClr val="lt1"/>
              </a:buClr>
              <a:buSzPts val="900"/>
              <a:buChar char="￭"/>
              <a:defRPr sz="900"/>
            </a:lvl2pPr>
            <a:lvl3pPr marL="1371600" lvl="2" indent="-285750" algn="l">
              <a:lnSpc>
                <a:spcPct val="100000"/>
              </a:lnSpc>
              <a:spcBef>
                <a:spcPts val="1000"/>
              </a:spcBef>
              <a:spcAft>
                <a:spcPts val="0"/>
              </a:spcAft>
              <a:buClr>
                <a:schemeClr val="lt1"/>
              </a:buClr>
              <a:buSzPts val="900"/>
              <a:buChar char="￭"/>
              <a:defRPr sz="900"/>
            </a:lvl3pPr>
            <a:lvl4pPr marL="1828800" lvl="3" indent="-285750" algn="l">
              <a:lnSpc>
                <a:spcPct val="100000"/>
              </a:lnSpc>
              <a:spcBef>
                <a:spcPts val="1000"/>
              </a:spcBef>
              <a:spcAft>
                <a:spcPts val="0"/>
              </a:spcAft>
              <a:buClr>
                <a:schemeClr val="lt1"/>
              </a:buClr>
              <a:buSzPts val="900"/>
              <a:buChar char="￭"/>
              <a:defRPr sz="900"/>
            </a:lvl4pPr>
            <a:lvl5pPr marL="2286000" lvl="4" indent="-285750" algn="l">
              <a:lnSpc>
                <a:spcPct val="100000"/>
              </a:lnSpc>
              <a:spcBef>
                <a:spcPts val="1000"/>
              </a:spcBef>
              <a:spcAft>
                <a:spcPts val="0"/>
              </a:spcAft>
              <a:buClr>
                <a:schemeClr val="lt1"/>
              </a:buClr>
              <a:buSzPts val="900"/>
              <a:buChar char="●"/>
              <a:defRPr sz="900"/>
            </a:lvl5pPr>
            <a:lvl6pPr marL="2743200" lvl="5" indent="-285750" algn="l">
              <a:lnSpc>
                <a:spcPct val="100000"/>
              </a:lnSpc>
              <a:spcBef>
                <a:spcPts val="1000"/>
              </a:spcBef>
              <a:spcAft>
                <a:spcPts val="0"/>
              </a:spcAft>
              <a:buClr>
                <a:schemeClr val="lt1"/>
              </a:buClr>
              <a:buSzPts val="900"/>
              <a:buChar char="○"/>
              <a:defRPr sz="900"/>
            </a:lvl6pPr>
            <a:lvl7pPr marL="3200400" lvl="6" indent="-285750" algn="l">
              <a:lnSpc>
                <a:spcPct val="100000"/>
              </a:lnSpc>
              <a:spcBef>
                <a:spcPts val="1000"/>
              </a:spcBef>
              <a:spcAft>
                <a:spcPts val="0"/>
              </a:spcAft>
              <a:buClr>
                <a:schemeClr val="lt1"/>
              </a:buClr>
              <a:buSzPts val="900"/>
              <a:buChar char="●"/>
              <a:defRPr sz="900"/>
            </a:lvl7pPr>
            <a:lvl8pPr marL="3657600" lvl="7" indent="-285750" algn="l">
              <a:lnSpc>
                <a:spcPct val="100000"/>
              </a:lnSpc>
              <a:spcBef>
                <a:spcPts val="1000"/>
              </a:spcBef>
              <a:spcAft>
                <a:spcPts val="0"/>
              </a:spcAft>
              <a:buClr>
                <a:schemeClr val="lt1"/>
              </a:buClr>
              <a:buSzPts val="900"/>
              <a:buChar char="○"/>
              <a:defRPr sz="900"/>
            </a:lvl8pPr>
            <a:lvl9pPr marL="4114800" lvl="8" indent="-285750" algn="l">
              <a:lnSpc>
                <a:spcPct val="100000"/>
              </a:lnSpc>
              <a:spcBef>
                <a:spcPts val="1000"/>
              </a:spcBef>
              <a:spcAft>
                <a:spcPts val="1000"/>
              </a:spcAft>
              <a:buClr>
                <a:schemeClr val="lt1"/>
              </a:buClr>
              <a:buSzPts val="900"/>
              <a:buChar char="◌"/>
              <a:defRPr sz="900"/>
            </a:lvl9pPr>
          </a:lstStyle>
          <a:p>
            <a:endParaRPr/>
          </a:p>
        </p:txBody>
      </p:sp>
      <p:sp>
        <p:nvSpPr>
          <p:cNvPr id="105" name="Google Shape;105;p79"/>
          <p:cNvSpPr txBox="1">
            <a:spLocks noGrp="1"/>
          </p:cNvSpPr>
          <p:nvPr>
            <p:ph type="subTitle" idx="4"/>
          </p:nvPr>
        </p:nvSpPr>
        <p:spPr>
          <a:xfrm>
            <a:off x="3440004" y="2555800"/>
            <a:ext cx="2651700" cy="279900"/>
          </a:xfrm>
          <a:prstGeom prst="rect">
            <a:avLst/>
          </a:prstGeom>
          <a:noFill/>
          <a:ln>
            <a:noFill/>
          </a:ln>
        </p:spPr>
        <p:txBody>
          <a:bodyPr spcFirstLastPara="1" wrap="square" lIns="0" tIns="0" rIns="0" bIns="45700" anchor="b" anchorCtr="0">
            <a:noAutofit/>
          </a:bodyPr>
          <a:lstStyle>
            <a:lvl1pPr lvl="0" algn="l">
              <a:lnSpc>
                <a:spcPct val="100000"/>
              </a:lnSpc>
              <a:spcBef>
                <a:spcPts val="0"/>
              </a:spcBef>
              <a:spcAft>
                <a:spcPts val="0"/>
              </a:spcAft>
              <a:buSzPts val="1200"/>
              <a:buFont typeface="Work Sans"/>
              <a:buNone/>
              <a:defRPr sz="1200" b="1">
                <a:latin typeface="Work Sans"/>
                <a:ea typeface="Work Sans"/>
                <a:cs typeface="Work Sans"/>
                <a:sym typeface="Work Sans"/>
              </a:defRPr>
            </a:lvl1pPr>
            <a:lvl2pPr lvl="1"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2pPr>
            <a:lvl3pPr lvl="2"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3pPr>
            <a:lvl4pPr lvl="3"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4pPr>
            <a:lvl5pPr lvl="4"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5pPr>
            <a:lvl6pPr lvl="5"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6pPr>
            <a:lvl7pPr lvl="6"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7pPr>
            <a:lvl8pPr lvl="7"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8pPr>
            <a:lvl9pPr lvl="8"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9pPr>
          </a:lstStyle>
          <a:p>
            <a:endParaRPr/>
          </a:p>
        </p:txBody>
      </p:sp>
      <p:sp>
        <p:nvSpPr>
          <p:cNvPr id="106" name="Google Shape;106;p79"/>
          <p:cNvSpPr txBox="1">
            <a:spLocks noGrp="1"/>
          </p:cNvSpPr>
          <p:nvPr>
            <p:ph type="body" idx="5"/>
          </p:nvPr>
        </p:nvSpPr>
        <p:spPr>
          <a:xfrm>
            <a:off x="6329494" y="2835700"/>
            <a:ext cx="2286000" cy="902400"/>
          </a:xfrm>
          <a:prstGeom prst="rect">
            <a:avLst/>
          </a:prstGeom>
          <a:noFill/>
          <a:ln>
            <a:noFill/>
          </a:ln>
        </p:spPr>
        <p:txBody>
          <a:bodyPr spcFirstLastPara="1" wrap="square" lIns="0" tIns="0" rIns="0" bIns="91425" anchor="t" anchorCtr="0">
            <a:noAutofit/>
          </a:bodyPr>
          <a:lstStyle>
            <a:lvl1pPr marL="457200" lvl="0" indent="-285750" algn="l">
              <a:lnSpc>
                <a:spcPct val="100000"/>
              </a:lnSpc>
              <a:spcBef>
                <a:spcPts val="0"/>
              </a:spcBef>
              <a:spcAft>
                <a:spcPts val="0"/>
              </a:spcAft>
              <a:buClr>
                <a:schemeClr val="lt1"/>
              </a:buClr>
              <a:buSzPts val="900"/>
              <a:buChar char="￭"/>
              <a:defRPr sz="900">
                <a:solidFill>
                  <a:schemeClr val="lt1"/>
                </a:solidFill>
              </a:defRPr>
            </a:lvl1pPr>
            <a:lvl2pPr marL="914400" lvl="1" indent="-285750" algn="l">
              <a:lnSpc>
                <a:spcPct val="100000"/>
              </a:lnSpc>
              <a:spcBef>
                <a:spcPts val="1000"/>
              </a:spcBef>
              <a:spcAft>
                <a:spcPts val="0"/>
              </a:spcAft>
              <a:buClr>
                <a:schemeClr val="lt1"/>
              </a:buClr>
              <a:buSzPts val="900"/>
              <a:buChar char="￭"/>
              <a:defRPr sz="900"/>
            </a:lvl2pPr>
            <a:lvl3pPr marL="1371600" lvl="2" indent="-285750" algn="l">
              <a:lnSpc>
                <a:spcPct val="100000"/>
              </a:lnSpc>
              <a:spcBef>
                <a:spcPts val="1000"/>
              </a:spcBef>
              <a:spcAft>
                <a:spcPts val="0"/>
              </a:spcAft>
              <a:buClr>
                <a:schemeClr val="lt1"/>
              </a:buClr>
              <a:buSzPts val="900"/>
              <a:buChar char="￭"/>
              <a:defRPr sz="900"/>
            </a:lvl3pPr>
            <a:lvl4pPr marL="1828800" lvl="3" indent="-285750" algn="l">
              <a:lnSpc>
                <a:spcPct val="100000"/>
              </a:lnSpc>
              <a:spcBef>
                <a:spcPts val="1000"/>
              </a:spcBef>
              <a:spcAft>
                <a:spcPts val="0"/>
              </a:spcAft>
              <a:buClr>
                <a:schemeClr val="lt1"/>
              </a:buClr>
              <a:buSzPts val="900"/>
              <a:buChar char="￭"/>
              <a:defRPr sz="900"/>
            </a:lvl4pPr>
            <a:lvl5pPr marL="2286000" lvl="4" indent="-285750" algn="l">
              <a:lnSpc>
                <a:spcPct val="100000"/>
              </a:lnSpc>
              <a:spcBef>
                <a:spcPts val="1000"/>
              </a:spcBef>
              <a:spcAft>
                <a:spcPts val="0"/>
              </a:spcAft>
              <a:buClr>
                <a:schemeClr val="lt1"/>
              </a:buClr>
              <a:buSzPts val="900"/>
              <a:buChar char="●"/>
              <a:defRPr sz="900"/>
            </a:lvl5pPr>
            <a:lvl6pPr marL="2743200" lvl="5" indent="-285750" algn="l">
              <a:lnSpc>
                <a:spcPct val="100000"/>
              </a:lnSpc>
              <a:spcBef>
                <a:spcPts val="1000"/>
              </a:spcBef>
              <a:spcAft>
                <a:spcPts val="0"/>
              </a:spcAft>
              <a:buClr>
                <a:schemeClr val="lt1"/>
              </a:buClr>
              <a:buSzPts val="900"/>
              <a:buChar char="○"/>
              <a:defRPr sz="900"/>
            </a:lvl6pPr>
            <a:lvl7pPr marL="3200400" lvl="6" indent="-285750" algn="l">
              <a:lnSpc>
                <a:spcPct val="100000"/>
              </a:lnSpc>
              <a:spcBef>
                <a:spcPts val="1000"/>
              </a:spcBef>
              <a:spcAft>
                <a:spcPts val="0"/>
              </a:spcAft>
              <a:buClr>
                <a:schemeClr val="lt1"/>
              </a:buClr>
              <a:buSzPts val="900"/>
              <a:buChar char="●"/>
              <a:defRPr sz="900"/>
            </a:lvl7pPr>
            <a:lvl8pPr marL="3657600" lvl="7" indent="-285750" algn="l">
              <a:lnSpc>
                <a:spcPct val="100000"/>
              </a:lnSpc>
              <a:spcBef>
                <a:spcPts val="1000"/>
              </a:spcBef>
              <a:spcAft>
                <a:spcPts val="0"/>
              </a:spcAft>
              <a:buClr>
                <a:schemeClr val="lt1"/>
              </a:buClr>
              <a:buSzPts val="900"/>
              <a:buChar char="○"/>
              <a:defRPr sz="900"/>
            </a:lvl8pPr>
            <a:lvl9pPr marL="4114800" lvl="8" indent="-285750" algn="l">
              <a:lnSpc>
                <a:spcPct val="100000"/>
              </a:lnSpc>
              <a:spcBef>
                <a:spcPts val="1000"/>
              </a:spcBef>
              <a:spcAft>
                <a:spcPts val="1000"/>
              </a:spcAft>
              <a:buClr>
                <a:schemeClr val="lt1"/>
              </a:buClr>
              <a:buSzPts val="900"/>
              <a:buChar char="◌"/>
              <a:defRPr sz="900"/>
            </a:lvl9pPr>
          </a:lstStyle>
          <a:p>
            <a:endParaRPr/>
          </a:p>
        </p:txBody>
      </p:sp>
      <p:sp>
        <p:nvSpPr>
          <p:cNvPr id="107" name="Google Shape;107;p79"/>
          <p:cNvSpPr txBox="1">
            <a:spLocks noGrp="1"/>
          </p:cNvSpPr>
          <p:nvPr>
            <p:ph type="subTitle" idx="6"/>
          </p:nvPr>
        </p:nvSpPr>
        <p:spPr>
          <a:xfrm>
            <a:off x="6331354" y="2555800"/>
            <a:ext cx="2651700" cy="279900"/>
          </a:xfrm>
          <a:prstGeom prst="rect">
            <a:avLst/>
          </a:prstGeom>
          <a:noFill/>
          <a:ln>
            <a:noFill/>
          </a:ln>
        </p:spPr>
        <p:txBody>
          <a:bodyPr spcFirstLastPara="1" wrap="square" lIns="0" tIns="0" rIns="0" bIns="45700" anchor="b" anchorCtr="0">
            <a:noAutofit/>
          </a:bodyPr>
          <a:lstStyle>
            <a:lvl1pPr lvl="0" algn="l">
              <a:lnSpc>
                <a:spcPct val="100000"/>
              </a:lnSpc>
              <a:spcBef>
                <a:spcPts val="0"/>
              </a:spcBef>
              <a:spcAft>
                <a:spcPts val="0"/>
              </a:spcAft>
              <a:buSzPts val="1200"/>
              <a:buFont typeface="Work Sans"/>
              <a:buNone/>
              <a:defRPr sz="1200" b="1">
                <a:latin typeface="Work Sans"/>
                <a:ea typeface="Work Sans"/>
                <a:cs typeface="Work Sans"/>
                <a:sym typeface="Work Sans"/>
              </a:defRPr>
            </a:lvl1pPr>
            <a:lvl2pPr lvl="1"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2pPr>
            <a:lvl3pPr lvl="2"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3pPr>
            <a:lvl4pPr lvl="3"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4pPr>
            <a:lvl5pPr lvl="4"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5pPr>
            <a:lvl6pPr lvl="5"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6pPr>
            <a:lvl7pPr lvl="6"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7pPr>
            <a:lvl8pPr lvl="7"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8pPr>
            <a:lvl9pPr lvl="8" algn="l">
              <a:lnSpc>
                <a:spcPct val="100000"/>
              </a:lnSpc>
              <a:spcBef>
                <a:spcPts val="0"/>
              </a:spcBef>
              <a:spcAft>
                <a:spcPts val="0"/>
              </a:spcAft>
              <a:buClr>
                <a:schemeClr val="dk1"/>
              </a:buClr>
              <a:buSzPts val="1200"/>
              <a:buFont typeface="Work Sans"/>
              <a:buNone/>
              <a:defRPr sz="1200" b="1">
                <a:solidFill>
                  <a:schemeClr val="dk1"/>
                </a:solidFill>
                <a:latin typeface="Work Sans"/>
                <a:ea typeface="Work Sans"/>
                <a:cs typeface="Work Sans"/>
                <a:sym typeface="Work Sans"/>
              </a:defRPr>
            </a:lvl9pPr>
          </a:lstStyle>
          <a:p>
            <a:endParaRPr/>
          </a:p>
        </p:txBody>
      </p:sp>
      <p:cxnSp>
        <p:nvCxnSpPr>
          <p:cNvPr id="108" name="Google Shape;108;p79"/>
          <p:cNvCxnSpPr/>
          <p:nvPr/>
        </p:nvCxnSpPr>
        <p:spPr>
          <a:xfrm rot="10800000" flipH="1">
            <a:off x="533900" y="1726650"/>
            <a:ext cx="8098200" cy="16200"/>
          </a:xfrm>
          <a:prstGeom prst="straightConnector1">
            <a:avLst/>
          </a:prstGeom>
          <a:noFill/>
          <a:ln w="19050" cap="flat" cmpd="sng">
            <a:solidFill>
              <a:schemeClr val="dk2"/>
            </a:solidFill>
            <a:prstDash val="solid"/>
            <a:round/>
            <a:headEnd type="none" w="sm" len="sm"/>
            <a:tailEnd type="none" w="sm" len="sm"/>
          </a:ln>
        </p:spPr>
      </p:cxnSp>
      <p:sp>
        <p:nvSpPr>
          <p:cNvPr id="109" name="Google Shape;109;p79"/>
          <p:cNvSpPr txBox="1">
            <a:spLocks noGrp="1"/>
          </p:cNvSpPr>
          <p:nvPr>
            <p:ph type="title"/>
          </p:nvPr>
        </p:nvSpPr>
        <p:spPr>
          <a:xfrm>
            <a:off x="548650" y="341150"/>
            <a:ext cx="7772400" cy="470400"/>
          </a:xfrm>
          <a:prstGeom prst="rect">
            <a:avLst/>
          </a:prstGeom>
          <a:noFill/>
          <a:ln>
            <a:noFill/>
          </a:ln>
        </p:spPr>
        <p:txBody>
          <a:bodyPr spcFirstLastPara="1" wrap="square" lIns="0" tIns="0" rIns="0"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0" name="Google Shape;110;p79"/>
          <p:cNvSpPr txBox="1">
            <a:spLocks noGrp="1"/>
          </p:cNvSpPr>
          <p:nvPr>
            <p:ph type="subTitle" idx="7"/>
          </p:nvPr>
        </p:nvSpPr>
        <p:spPr>
          <a:xfrm>
            <a:off x="548650" y="811550"/>
            <a:ext cx="7675500" cy="902400"/>
          </a:xfrm>
          <a:prstGeom prst="rect">
            <a:avLst/>
          </a:prstGeom>
          <a:noFill/>
          <a:ln>
            <a:noFill/>
          </a:ln>
        </p:spPr>
        <p:txBody>
          <a:bodyPr spcFirstLastPara="1" wrap="square" lIns="0" tIns="0" rIns="0" bIns="91425" anchor="t" anchorCtr="0">
            <a:noAutofit/>
          </a:bodyPr>
          <a:lstStyle>
            <a:lvl1pPr lvl="0" algn="l">
              <a:lnSpc>
                <a:spcPct val="100000"/>
              </a:lnSpc>
              <a:spcBef>
                <a:spcPts val="0"/>
              </a:spcBef>
              <a:spcAft>
                <a:spcPts val="0"/>
              </a:spcAft>
              <a:buClr>
                <a:schemeClr val="accent6"/>
              </a:buClr>
              <a:buSzPts val="1600"/>
              <a:buFont typeface="Signika"/>
              <a:buNone/>
              <a:defRPr sz="1600">
                <a:solidFill>
                  <a:schemeClr val="accent6"/>
                </a:solidFill>
                <a:latin typeface="Signika"/>
                <a:ea typeface="Signika"/>
                <a:cs typeface="Signika"/>
                <a:sym typeface="Signika"/>
              </a:defRPr>
            </a:lvl1pPr>
            <a:lvl2pPr lvl="1" algn="l">
              <a:lnSpc>
                <a:spcPct val="100000"/>
              </a:lnSpc>
              <a:spcBef>
                <a:spcPts val="1000"/>
              </a:spcBef>
              <a:spcAft>
                <a:spcPts val="0"/>
              </a:spcAft>
              <a:buSzPts val="1600"/>
              <a:buNone/>
              <a:defRPr/>
            </a:lvl2pPr>
            <a:lvl3pPr lvl="2" algn="l">
              <a:lnSpc>
                <a:spcPct val="100000"/>
              </a:lnSpc>
              <a:spcBef>
                <a:spcPts val="1000"/>
              </a:spcBef>
              <a:spcAft>
                <a:spcPts val="0"/>
              </a:spcAft>
              <a:buSzPts val="1600"/>
              <a:buNone/>
              <a:defRPr/>
            </a:lvl3pPr>
            <a:lvl4pPr lvl="3" algn="l">
              <a:lnSpc>
                <a:spcPct val="100000"/>
              </a:lnSpc>
              <a:spcBef>
                <a:spcPts val="1000"/>
              </a:spcBef>
              <a:spcAft>
                <a:spcPts val="0"/>
              </a:spcAft>
              <a:buSzPts val="1600"/>
              <a:buNone/>
              <a:defRPr/>
            </a:lvl4pPr>
            <a:lvl5pPr lvl="4" algn="l">
              <a:lnSpc>
                <a:spcPct val="100000"/>
              </a:lnSpc>
              <a:spcBef>
                <a:spcPts val="1000"/>
              </a:spcBef>
              <a:spcAft>
                <a:spcPts val="0"/>
              </a:spcAft>
              <a:buSzPts val="1600"/>
              <a:buNone/>
              <a:defRPr/>
            </a:lvl5pPr>
            <a:lvl6pPr lvl="5" algn="l">
              <a:lnSpc>
                <a:spcPct val="100000"/>
              </a:lnSpc>
              <a:spcBef>
                <a:spcPts val="1000"/>
              </a:spcBef>
              <a:spcAft>
                <a:spcPts val="0"/>
              </a:spcAft>
              <a:buSzPts val="1600"/>
              <a:buNone/>
              <a:defRPr/>
            </a:lvl6pPr>
            <a:lvl7pPr lvl="6" algn="l">
              <a:lnSpc>
                <a:spcPct val="100000"/>
              </a:lnSpc>
              <a:spcBef>
                <a:spcPts val="1000"/>
              </a:spcBef>
              <a:spcAft>
                <a:spcPts val="0"/>
              </a:spcAft>
              <a:buSzPts val="1600"/>
              <a:buNone/>
              <a:defRPr/>
            </a:lvl7pPr>
            <a:lvl8pPr lvl="7" algn="l">
              <a:lnSpc>
                <a:spcPct val="100000"/>
              </a:lnSpc>
              <a:spcBef>
                <a:spcPts val="1000"/>
              </a:spcBef>
              <a:spcAft>
                <a:spcPts val="0"/>
              </a:spcAft>
              <a:buSzPts val="1600"/>
              <a:buNone/>
              <a:defRPr/>
            </a:lvl8pPr>
            <a:lvl9pPr lvl="8" algn="l">
              <a:lnSpc>
                <a:spcPct val="100000"/>
              </a:lnSpc>
              <a:spcBef>
                <a:spcPts val="1000"/>
              </a:spcBef>
              <a:spcAft>
                <a:spcPts val="1000"/>
              </a:spcAft>
              <a:buSzPts val="1600"/>
              <a:buNone/>
              <a:defRPr/>
            </a:lvl9pPr>
          </a:lstStyle>
          <a:p>
            <a:endParaRPr/>
          </a:p>
        </p:txBody>
      </p:sp>
      <p:pic>
        <p:nvPicPr>
          <p:cNvPr id="111" name="Google Shape;111;p79"/>
          <p:cNvPicPr preferRelativeResize="0"/>
          <p:nvPr/>
        </p:nvPicPr>
        <p:blipFill rotWithShape="1">
          <a:blip r:embed="rId2">
            <a:alphaModFix/>
          </a:blip>
          <a:srcRect/>
          <a:stretch/>
        </p:blipFill>
        <p:spPr>
          <a:xfrm>
            <a:off x="6329500" y="2167050"/>
            <a:ext cx="341925" cy="331352"/>
          </a:xfrm>
          <a:prstGeom prst="rect">
            <a:avLst/>
          </a:prstGeom>
          <a:noFill/>
          <a:ln>
            <a:noFill/>
          </a:ln>
        </p:spPr>
      </p:pic>
      <p:pic>
        <p:nvPicPr>
          <p:cNvPr id="112" name="Google Shape;112;p79"/>
          <p:cNvPicPr preferRelativeResize="0"/>
          <p:nvPr/>
        </p:nvPicPr>
        <p:blipFill rotWithShape="1">
          <a:blip r:embed="rId3">
            <a:alphaModFix/>
          </a:blip>
          <a:srcRect/>
          <a:stretch/>
        </p:blipFill>
        <p:spPr>
          <a:xfrm>
            <a:off x="3440002" y="2163599"/>
            <a:ext cx="299625" cy="334804"/>
          </a:xfrm>
          <a:prstGeom prst="rect">
            <a:avLst/>
          </a:prstGeom>
          <a:noFill/>
          <a:ln>
            <a:noFill/>
          </a:ln>
        </p:spPr>
      </p:pic>
      <p:pic>
        <p:nvPicPr>
          <p:cNvPr id="113" name="Google Shape;113;p79"/>
          <p:cNvPicPr preferRelativeResize="0"/>
          <p:nvPr/>
        </p:nvPicPr>
        <p:blipFill rotWithShape="1">
          <a:blip r:embed="rId4">
            <a:alphaModFix/>
          </a:blip>
          <a:srcRect/>
          <a:stretch/>
        </p:blipFill>
        <p:spPr>
          <a:xfrm>
            <a:off x="548650" y="2165320"/>
            <a:ext cx="289050" cy="334804"/>
          </a:xfrm>
          <a:prstGeom prst="rect">
            <a:avLst/>
          </a:prstGeom>
          <a:noFill/>
          <a:ln>
            <a:noFill/>
          </a:ln>
        </p:spPr>
      </p:pic>
    </p:spTree>
  </p:cSld>
  <p:clrMapOvr>
    <a:masterClrMapping/>
  </p:clrMapOvr>
  <p:extLst>
    <p:ext uri="{DCECCB84-F9BA-43D5-87BE-67443E8EF086}">
      <p15:sldGuideLst xmlns:p15="http://schemas.microsoft.com/office/powerpoint/2012/main">
        <p15:guide id="1" pos="347">
          <p15:clr>
            <a:srgbClr val="FA7B17"/>
          </p15:clr>
        </p15:guide>
        <p15:guide id="2" pos="2166">
          <p15:clr>
            <a:srgbClr val="FA7B17"/>
          </p15:clr>
        </p15:guide>
        <p15:guide id="3" pos="3988">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4 - Content - Two Column">
  <p:cSld name="TITLE_AND_BODY_2">
    <p:bg>
      <p:bgPr>
        <a:solidFill>
          <a:schemeClr val="accent6"/>
        </a:solidFill>
        <a:effectLst/>
      </p:bgPr>
    </p:bg>
    <p:spTree>
      <p:nvGrpSpPr>
        <p:cNvPr id="1" name="Shape 20"/>
        <p:cNvGrpSpPr/>
        <p:nvPr/>
      </p:nvGrpSpPr>
      <p:grpSpPr>
        <a:xfrm>
          <a:off x="0" y="0"/>
          <a:ext cx="0" cy="0"/>
          <a:chOff x="0" y="0"/>
          <a:chExt cx="0" cy="0"/>
        </a:xfrm>
      </p:grpSpPr>
      <p:sp>
        <p:nvSpPr>
          <p:cNvPr id="21" name="Google Shape;21;p63"/>
          <p:cNvSpPr txBox="1">
            <a:spLocks noGrp="1"/>
          </p:cNvSpPr>
          <p:nvPr>
            <p:ph type="title"/>
          </p:nvPr>
        </p:nvSpPr>
        <p:spPr>
          <a:xfrm>
            <a:off x="548650" y="732175"/>
            <a:ext cx="7888200" cy="493200"/>
          </a:xfrm>
          <a:prstGeom prst="rect">
            <a:avLst/>
          </a:prstGeom>
          <a:noFill/>
          <a:ln>
            <a:noFill/>
          </a:ln>
        </p:spPr>
        <p:txBody>
          <a:bodyPr spcFirstLastPara="1" wrap="square" lIns="0" tIns="0" rIns="0" bIns="91425" anchor="t" anchorCtr="0">
            <a:noAutofit/>
          </a:bodyPr>
          <a:lstStyle>
            <a:lvl1pPr lvl="0" algn="l">
              <a:lnSpc>
                <a:spcPct val="100000"/>
              </a:lnSpc>
              <a:spcBef>
                <a:spcPts val="0"/>
              </a:spcBef>
              <a:spcAft>
                <a:spcPts val="0"/>
              </a:spcAft>
              <a:buClr>
                <a:schemeClr val="dk1"/>
              </a:buClr>
              <a:buSzPts val="2800"/>
              <a:buFont typeface="Work Sans"/>
              <a:buNone/>
              <a:defRPr b="1">
                <a:solidFill>
                  <a:schemeClr val="dk1"/>
                </a:solidFill>
                <a:latin typeface="Work Sans"/>
                <a:ea typeface="Work Sans"/>
                <a:cs typeface="Work Sans"/>
                <a:sym typeface="Work Sans"/>
              </a:defRPr>
            </a:lvl1pPr>
            <a:lvl2pPr lvl="1"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2pPr>
            <a:lvl3pPr lvl="2"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3pPr>
            <a:lvl4pPr lvl="3"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4pPr>
            <a:lvl5pPr lvl="4"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5pPr>
            <a:lvl6pPr lvl="5"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6pPr>
            <a:lvl7pPr lvl="6"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7pPr>
            <a:lvl8pPr lvl="7"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8pPr>
            <a:lvl9pPr lvl="8"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9pPr>
          </a:lstStyle>
          <a:p>
            <a:endParaRPr/>
          </a:p>
        </p:txBody>
      </p:sp>
      <p:sp>
        <p:nvSpPr>
          <p:cNvPr id="22" name="Google Shape;22;p63"/>
          <p:cNvSpPr txBox="1">
            <a:spLocks noGrp="1"/>
          </p:cNvSpPr>
          <p:nvPr>
            <p:ph type="body" idx="1"/>
          </p:nvPr>
        </p:nvSpPr>
        <p:spPr>
          <a:xfrm>
            <a:off x="548640" y="1225300"/>
            <a:ext cx="3864900" cy="3416400"/>
          </a:xfrm>
          <a:prstGeom prst="rect">
            <a:avLst/>
          </a:prstGeom>
          <a:noFill/>
          <a:ln>
            <a:noFill/>
          </a:ln>
        </p:spPr>
        <p:txBody>
          <a:bodyPr spcFirstLastPara="1" wrap="square" lIns="0" tIns="0" rIns="0" bIns="91425" anchor="t" anchorCtr="0">
            <a:noAutofit/>
          </a:bodyPr>
          <a:lstStyle>
            <a:lvl1pPr marL="457200" lvl="0" indent="-330200" algn="l">
              <a:lnSpc>
                <a:spcPct val="100000"/>
              </a:lnSpc>
              <a:spcBef>
                <a:spcPts val="0"/>
              </a:spcBef>
              <a:spcAft>
                <a:spcPts val="0"/>
              </a:spcAft>
              <a:buClr>
                <a:schemeClr val="accent6"/>
              </a:buClr>
              <a:buSzPts val="1600"/>
              <a:buFont typeface="Signika"/>
              <a:buChar char="￭"/>
              <a:defRPr sz="1600">
                <a:solidFill>
                  <a:schemeClr val="lt1"/>
                </a:solidFill>
                <a:latin typeface="Signika"/>
                <a:ea typeface="Signika"/>
                <a:cs typeface="Signika"/>
                <a:sym typeface="Signika"/>
              </a:defRPr>
            </a:lvl1pPr>
            <a:lvl2pPr marL="914400" lvl="1"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2pPr>
            <a:lvl3pPr marL="1371600" lvl="2"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3pPr>
            <a:lvl4pPr marL="1828800" lvl="3"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4pPr>
            <a:lvl5pPr marL="2286000" lvl="4"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5pPr>
            <a:lvl6pPr marL="2743200" lvl="5"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6pPr>
            <a:lvl7pPr marL="3200400" lvl="6"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7pPr>
            <a:lvl8pPr marL="3657600" lvl="7"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8pPr>
            <a:lvl9pPr marL="4114800" lvl="8" indent="-330200" algn="l">
              <a:lnSpc>
                <a:spcPct val="100000"/>
              </a:lnSpc>
              <a:spcBef>
                <a:spcPts val="1000"/>
              </a:spcBef>
              <a:spcAft>
                <a:spcPts val="1000"/>
              </a:spcAft>
              <a:buClr>
                <a:schemeClr val="accent6"/>
              </a:buClr>
              <a:buSzPts val="1600"/>
              <a:buFont typeface="Signika"/>
              <a:buChar char="◌"/>
              <a:defRPr>
                <a:solidFill>
                  <a:schemeClr val="lt1"/>
                </a:solidFill>
                <a:latin typeface="Signika"/>
                <a:ea typeface="Signika"/>
                <a:cs typeface="Signika"/>
                <a:sym typeface="Signika"/>
              </a:defRPr>
            </a:lvl9pPr>
          </a:lstStyle>
          <a:p>
            <a:endParaRPr/>
          </a:p>
        </p:txBody>
      </p:sp>
      <p:sp>
        <p:nvSpPr>
          <p:cNvPr id="23" name="Google Shape;23;p63"/>
          <p:cNvSpPr txBox="1">
            <a:spLocks noGrp="1"/>
          </p:cNvSpPr>
          <p:nvPr>
            <p:ph type="body" idx="2"/>
          </p:nvPr>
        </p:nvSpPr>
        <p:spPr>
          <a:xfrm>
            <a:off x="4572000" y="1225300"/>
            <a:ext cx="3864900" cy="3416400"/>
          </a:xfrm>
          <a:prstGeom prst="rect">
            <a:avLst/>
          </a:prstGeom>
          <a:noFill/>
          <a:ln>
            <a:noFill/>
          </a:ln>
        </p:spPr>
        <p:txBody>
          <a:bodyPr spcFirstLastPara="1" wrap="square" lIns="0" tIns="0" rIns="0" bIns="91425" anchor="t" anchorCtr="0">
            <a:noAutofit/>
          </a:bodyPr>
          <a:lstStyle>
            <a:lvl1pPr marL="457200" lvl="0" indent="-330200" algn="l">
              <a:lnSpc>
                <a:spcPct val="100000"/>
              </a:lnSpc>
              <a:spcBef>
                <a:spcPts val="0"/>
              </a:spcBef>
              <a:spcAft>
                <a:spcPts val="0"/>
              </a:spcAft>
              <a:buClr>
                <a:schemeClr val="accent6"/>
              </a:buClr>
              <a:buSzPts val="1600"/>
              <a:buFont typeface="Signika"/>
              <a:buChar char="￭"/>
              <a:defRPr sz="1600">
                <a:solidFill>
                  <a:schemeClr val="lt1"/>
                </a:solidFill>
                <a:latin typeface="Signika"/>
                <a:ea typeface="Signika"/>
                <a:cs typeface="Signika"/>
                <a:sym typeface="Signika"/>
              </a:defRPr>
            </a:lvl1pPr>
            <a:lvl2pPr marL="914400" lvl="1"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2pPr>
            <a:lvl3pPr marL="1371600" lvl="2"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3pPr>
            <a:lvl4pPr marL="1828800" lvl="3"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4pPr>
            <a:lvl5pPr marL="2286000" lvl="4"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5pPr>
            <a:lvl6pPr marL="2743200" lvl="5"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6pPr>
            <a:lvl7pPr marL="3200400" lvl="6"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7pPr>
            <a:lvl8pPr marL="3657600" lvl="7"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8pPr>
            <a:lvl9pPr marL="4114800" lvl="8" indent="-330200" algn="l">
              <a:lnSpc>
                <a:spcPct val="100000"/>
              </a:lnSpc>
              <a:spcBef>
                <a:spcPts val="1000"/>
              </a:spcBef>
              <a:spcAft>
                <a:spcPts val="1000"/>
              </a:spcAft>
              <a:buClr>
                <a:schemeClr val="accent6"/>
              </a:buClr>
              <a:buSzPts val="1600"/>
              <a:buFont typeface="Signika"/>
              <a:buChar char="◌"/>
              <a:defRPr>
                <a:solidFill>
                  <a:schemeClr val="lt1"/>
                </a:solidFill>
                <a:latin typeface="Signika"/>
                <a:ea typeface="Signika"/>
                <a:cs typeface="Signika"/>
                <a:sym typeface="Signika"/>
              </a:defRPr>
            </a:lvl9pPr>
          </a:lstStyle>
          <a:p>
            <a:endParaRPr/>
          </a:p>
        </p:txBody>
      </p:sp>
    </p:spTree>
  </p:cSld>
  <p:clrMapOvr>
    <a:masterClrMapping/>
  </p:clrMapOvr>
  <p:extLst>
    <p:ext uri="{DCECCB84-F9BA-43D5-87BE-67443E8EF086}">
      <p15:sldGuideLst xmlns:p15="http://schemas.microsoft.com/office/powerpoint/2012/main">
        <p15:guide id="1" pos="346">
          <p15:clr>
            <a:srgbClr val="FA7B17"/>
          </p15:clr>
        </p15:guide>
        <p15:guide id="2" pos="2880">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5 - Header Standard + Highlight">
  <p:cSld name="CUSTOM_2_6">
    <p:bg>
      <p:bgPr>
        <a:solidFill>
          <a:schemeClr val="accent6"/>
        </a:solidFill>
        <a:effectLst/>
      </p:bgPr>
    </p:bg>
    <p:spTree>
      <p:nvGrpSpPr>
        <p:cNvPr id="1" name="Shape 114"/>
        <p:cNvGrpSpPr/>
        <p:nvPr/>
      </p:nvGrpSpPr>
      <p:grpSpPr>
        <a:xfrm>
          <a:off x="0" y="0"/>
          <a:ext cx="0" cy="0"/>
          <a:chOff x="0" y="0"/>
          <a:chExt cx="0" cy="0"/>
        </a:xfrm>
      </p:grpSpPr>
      <p:sp>
        <p:nvSpPr>
          <p:cNvPr id="115" name="Google Shape;115;p80"/>
          <p:cNvSpPr txBox="1">
            <a:spLocks noGrp="1"/>
          </p:cNvSpPr>
          <p:nvPr>
            <p:ph type="title"/>
          </p:nvPr>
        </p:nvSpPr>
        <p:spPr>
          <a:xfrm>
            <a:off x="472450" y="605244"/>
            <a:ext cx="7772400" cy="223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800"/>
              <a:buNone/>
              <a:defRPr sz="1000">
                <a:solidFill>
                  <a:schemeClr val="accent4"/>
                </a:solidFill>
                <a:highlight>
                  <a:schemeClr val="accent4"/>
                </a:highlight>
              </a:defRPr>
            </a:lvl1pPr>
            <a:lvl2pPr lvl="1" algn="l">
              <a:lnSpc>
                <a:spcPct val="100000"/>
              </a:lnSpc>
              <a:spcBef>
                <a:spcPts val="0"/>
              </a:spcBef>
              <a:spcAft>
                <a:spcPts val="0"/>
              </a:spcAft>
              <a:buSzPts val="2800"/>
              <a:buNone/>
              <a:defRPr sz="1000">
                <a:solidFill>
                  <a:schemeClr val="accent4"/>
                </a:solidFill>
                <a:highlight>
                  <a:schemeClr val="accent4"/>
                </a:highlight>
              </a:defRPr>
            </a:lvl2pPr>
            <a:lvl3pPr lvl="2" algn="l">
              <a:lnSpc>
                <a:spcPct val="100000"/>
              </a:lnSpc>
              <a:spcBef>
                <a:spcPts val="0"/>
              </a:spcBef>
              <a:spcAft>
                <a:spcPts val="0"/>
              </a:spcAft>
              <a:buSzPts val="2800"/>
              <a:buNone/>
              <a:defRPr sz="1000">
                <a:solidFill>
                  <a:schemeClr val="accent4"/>
                </a:solidFill>
                <a:highlight>
                  <a:schemeClr val="accent4"/>
                </a:highlight>
              </a:defRPr>
            </a:lvl3pPr>
            <a:lvl4pPr lvl="3" algn="l">
              <a:lnSpc>
                <a:spcPct val="100000"/>
              </a:lnSpc>
              <a:spcBef>
                <a:spcPts val="0"/>
              </a:spcBef>
              <a:spcAft>
                <a:spcPts val="0"/>
              </a:spcAft>
              <a:buSzPts val="2800"/>
              <a:buNone/>
              <a:defRPr sz="1000">
                <a:solidFill>
                  <a:schemeClr val="accent4"/>
                </a:solidFill>
                <a:highlight>
                  <a:schemeClr val="accent4"/>
                </a:highlight>
              </a:defRPr>
            </a:lvl4pPr>
            <a:lvl5pPr lvl="4" algn="l">
              <a:lnSpc>
                <a:spcPct val="100000"/>
              </a:lnSpc>
              <a:spcBef>
                <a:spcPts val="0"/>
              </a:spcBef>
              <a:spcAft>
                <a:spcPts val="0"/>
              </a:spcAft>
              <a:buSzPts val="2800"/>
              <a:buNone/>
              <a:defRPr sz="1000">
                <a:solidFill>
                  <a:schemeClr val="accent4"/>
                </a:solidFill>
                <a:highlight>
                  <a:schemeClr val="accent4"/>
                </a:highlight>
              </a:defRPr>
            </a:lvl5pPr>
            <a:lvl6pPr lvl="5" algn="l">
              <a:lnSpc>
                <a:spcPct val="100000"/>
              </a:lnSpc>
              <a:spcBef>
                <a:spcPts val="0"/>
              </a:spcBef>
              <a:spcAft>
                <a:spcPts val="0"/>
              </a:spcAft>
              <a:buSzPts val="2800"/>
              <a:buNone/>
              <a:defRPr sz="1000">
                <a:solidFill>
                  <a:schemeClr val="accent4"/>
                </a:solidFill>
                <a:highlight>
                  <a:schemeClr val="accent4"/>
                </a:highlight>
              </a:defRPr>
            </a:lvl6pPr>
            <a:lvl7pPr lvl="6" algn="l">
              <a:lnSpc>
                <a:spcPct val="100000"/>
              </a:lnSpc>
              <a:spcBef>
                <a:spcPts val="0"/>
              </a:spcBef>
              <a:spcAft>
                <a:spcPts val="0"/>
              </a:spcAft>
              <a:buSzPts val="2800"/>
              <a:buNone/>
              <a:defRPr sz="1000">
                <a:solidFill>
                  <a:schemeClr val="accent4"/>
                </a:solidFill>
                <a:highlight>
                  <a:schemeClr val="accent4"/>
                </a:highlight>
              </a:defRPr>
            </a:lvl7pPr>
            <a:lvl8pPr lvl="7" algn="l">
              <a:lnSpc>
                <a:spcPct val="100000"/>
              </a:lnSpc>
              <a:spcBef>
                <a:spcPts val="0"/>
              </a:spcBef>
              <a:spcAft>
                <a:spcPts val="0"/>
              </a:spcAft>
              <a:buSzPts val="2800"/>
              <a:buNone/>
              <a:defRPr sz="1000">
                <a:solidFill>
                  <a:schemeClr val="accent4"/>
                </a:solidFill>
                <a:highlight>
                  <a:schemeClr val="accent4"/>
                </a:highlight>
              </a:defRPr>
            </a:lvl8pPr>
            <a:lvl9pPr lvl="8" algn="l">
              <a:lnSpc>
                <a:spcPct val="100000"/>
              </a:lnSpc>
              <a:spcBef>
                <a:spcPts val="0"/>
              </a:spcBef>
              <a:spcAft>
                <a:spcPts val="0"/>
              </a:spcAft>
              <a:buSzPts val="2800"/>
              <a:buNone/>
              <a:defRPr sz="1000">
                <a:solidFill>
                  <a:schemeClr val="accent4"/>
                </a:solidFill>
                <a:highlight>
                  <a:schemeClr val="accent4"/>
                </a:highlight>
              </a:defRPr>
            </a:lvl9pPr>
          </a:lstStyle>
          <a:p>
            <a:endParaRPr/>
          </a:p>
        </p:txBody>
      </p:sp>
      <p:sp>
        <p:nvSpPr>
          <p:cNvPr id="116" name="Google Shape;116;p80"/>
          <p:cNvSpPr txBox="1">
            <a:spLocks noGrp="1"/>
          </p:cNvSpPr>
          <p:nvPr>
            <p:ph type="title" idx="2"/>
          </p:nvPr>
        </p:nvSpPr>
        <p:spPr>
          <a:xfrm>
            <a:off x="548650" y="341150"/>
            <a:ext cx="7772400" cy="470400"/>
          </a:xfrm>
          <a:prstGeom prst="rect">
            <a:avLst/>
          </a:prstGeom>
          <a:noFill/>
          <a:ln>
            <a:noFill/>
          </a:ln>
        </p:spPr>
        <p:txBody>
          <a:bodyPr spcFirstLastPara="1" wrap="square" lIns="0" tIns="0" rIns="0"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pos="346">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5 - Header on Gray">
  <p:cSld name="CUSTOM_2_2">
    <p:bg>
      <p:bgPr>
        <a:solidFill>
          <a:schemeClr val="accent6"/>
        </a:solidFill>
        <a:effectLst/>
      </p:bgPr>
    </p:bg>
    <p:spTree>
      <p:nvGrpSpPr>
        <p:cNvPr id="1" name="Shape 117"/>
        <p:cNvGrpSpPr/>
        <p:nvPr/>
      </p:nvGrpSpPr>
      <p:grpSpPr>
        <a:xfrm>
          <a:off x="0" y="0"/>
          <a:ext cx="0" cy="0"/>
          <a:chOff x="0" y="0"/>
          <a:chExt cx="0" cy="0"/>
        </a:xfrm>
      </p:grpSpPr>
      <p:sp>
        <p:nvSpPr>
          <p:cNvPr id="118" name="Google Shape;118;p81"/>
          <p:cNvSpPr/>
          <p:nvPr/>
        </p:nvSpPr>
        <p:spPr>
          <a:xfrm>
            <a:off x="137160" y="0"/>
            <a:ext cx="9006900" cy="16002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81"/>
          <p:cNvSpPr txBox="1">
            <a:spLocks noGrp="1"/>
          </p:cNvSpPr>
          <p:nvPr>
            <p:ph type="title"/>
          </p:nvPr>
        </p:nvSpPr>
        <p:spPr>
          <a:xfrm>
            <a:off x="548650" y="877824"/>
            <a:ext cx="7772400" cy="4704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pos="346">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0 - Blank - Light">
  <p:cSld name="CUSTOM_2_1">
    <p:spTree>
      <p:nvGrpSpPr>
        <p:cNvPr id="1" name="Shape 120"/>
        <p:cNvGrpSpPr/>
        <p:nvPr/>
      </p:nvGrpSpPr>
      <p:grpSpPr>
        <a:xfrm>
          <a:off x="0" y="0"/>
          <a:ext cx="0" cy="0"/>
          <a:chOff x="0" y="0"/>
          <a:chExt cx="0" cy="0"/>
        </a:xfrm>
      </p:grpSpPr>
      <p:sp>
        <p:nvSpPr>
          <p:cNvPr id="121" name="Google Shape;121;p82"/>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0 - Blank - Dark">
  <p:cSld name="CUSTOM_2_1_1">
    <p:bg>
      <p:bgPr>
        <a:solidFill>
          <a:schemeClr val="dk1"/>
        </a:solidFill>
        <a:effectLst/>
      </p:bgPr>
    </p:bg>
    <p:spTree>
      <p:nvGrpSpPr>
        <p:cNvPr id="1" name="Shape 122"/>
        <p:cNvGrpSpPr/>
        <p:nvPr/>
      </p:nvGrpSpPr>
      <p:grpSpPr>
        <a:xfrm>
          <a:off x="0" y="0"/>
          <a:ext cx="0" cy="0"/>
          <a:chOff x="0" y="0"/>
          <a:chExt cx="0" cy="0"/>
        </a:xfrm>
      </p:grpSpPr>
      <p:sp>
        <p:nvSpPr>
          <p:cNvPr id="123" name="Google Shape;123;p83"/>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0 - Frame">
  <p:cSld name="CUSTOM_2_1_1_1">
    <p:bg>
      <p:bgPr>
        <a:solidFill>
          <a:schemeClr val="lt2"/>
        </a:solidFill>
        <a:effectLst/>
      </p:bgPr>
    </p:bg>
    <p:spTree>
      <p:nvGrpSpPr>
        <p:cNvPr id="1" name="Shape 124"/>
        <p:cNvGrpSpPr/>
        <p:nvPr/>
      </p:nvGrpSpPr>
      <p:grpSpPr>
        <a:xfrm>
          <a:off x="0" y="0"/>
          <a:ext cx="0" cy="0"/>
          <a:chOff x="0" y="0"/>
          <a:chExt cx="0" cy="0"/>
        </a:xfrm>
      </p:grpSpPr>
      <p:sp>
        <p:nvSpPr>
          <p:cNvPr id="125" name="Google Shape;125;p84"/>
          <p:cNvSpPr/>
          <p:nvPr/>
        </p:nvSpPr>
        <p:spPr>
          <a:xfrm>
            <a:off x="0" y="0"/>
            <a:ext cx="9144000" cy="51435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84"/>
          <p:cNvSpPr/>
          <p:nvPr/>
        </p:nvSpPr>
        <p:spPr>
          <a:xfrm>
            <a:off x="137100" y="138450"/>
            <a:ext cx="8869800" cy="4873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579">
          <p15:clr>
            <a:srgbClr val="FA7B17"/>
          </p15:clr>
        </p15:guide>
        <p15:guide id="2" pos="5178">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8 - Sub-Section Divider - Blue">
  <p:cSld name="CUSTOM">
    <p:bg>
      <p:bgPr>
        <a:solidFill>
          <a:schemeClr val="lt2"/>
        </a:solidFill>
        <a:effectLst/>
      </p:bgPr>
    </p:bg>
    <p:spTree>
      <p:nvGrpSpPr>
        <p:cNvPr id="1" name="Shape 127"/>
        <p:cNvGrpSpPr/>
        <p:nvPr/>
      </p:nvGrpSpPr>
      <p:grpSpPr>
        <a:xfrm>
          <a:off x="0" y="0"/>
          <a:ext cx="0" cy="0"/>
          <a:chOff x="0" y="0"/>
          <a:chExt cx="0" cy="0"/>
        </a:xfrm>
      </p:grpSpPr>
      <p:sp>
        <p:nvSpPr>
          <p:cNvPr id="128" name="Google Shape;128;p85"/>
          <p:cNvSpPr txBox="1">
            <a:spLocks noGrp="1"/>
          </p:cNvSpPr>
          <p:nvPr>
            <p:ph type="ctrTitle"/>
          </p:nvPr>
        </p:nvSpPr>
        <p:spPr>
          <a:xfrm>
            <a:off x="914400" y="1719816"/>
            <a:ext cx="5760600" cy="2052600"/>
          </a:xfrm>
          <a:prstGeom prst="rect">
            <a:avLst/>
          </a:prstGeom>
          <a:noFill/>
          <a:ln>
            <a:noFill/>
          </a:ln>
        </p:spPr>
        <p:txBody>
          <a:bodyPr spcFirstLastPara="1" wrap="square" lIns="0" tIns="91425" rIns="0" bIns="91425" anchor="t"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9" name="Google Shape;129;p85"/>
          <p:cNvSpPr/>
          <p:nvPr/>
        </p:nvSpPr>
        <p:spPr>
          <a:xfrm>
            <a:off x="0" y="0"/>
            <a:ext cx="9144000" cy="16002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576">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8 - Sub-Section Divider - Darker Blue">
  <p:cSld name="CUSTOM_7">
    <p:bg>
      <p:bgPr>
        <a:solidFill>
          <a:schemeClr val="lt2"/>
        </a:solidFill>
        <a:effectLst/>
      </p:bgPr>
    </p:bg>
    <p:spTree>
      <p:nvGrpSpPr>
        <p:cNvPr id="1" name="Shape 130"/>
        <p:cNvGrpSpPr/>
        <p:nvPr/>
      </p:nvGrpSpPr>
      <p:grpSpPr>
        <a:xfrm>
          <a:off x="0" y="0"/>
          <a:ext cx="0" cy="0"/>
          <a:chOff x="0" y="0"/>
          <a:chExt cx="0" cy="0"/>
        </a:xfrm>
      </p:grpSpPr>
      <p:sp>
        <p:nvSpPr>
          <p:cNvPr id="131" name="Google Shape;131;p86"/>
          <p:cNvSpPr txBox="1">
            <a:spLocks noGrp="1"/>
          </p:cNvSpPr>
          <p:nvPr>
            <p:ph type="ctrTitle"/>
          </p:nvPr>
        </p:nvSpPr>
        <p:spPr>
          <a:xfrm>
            <a:off x="914400" y="1719816"/>
            <a:ext cx="5760600" cy="2052600"/>
          </a:xfrm>
          <a:prstGeom prst="rect">
            <a:avLst/>
          </a:prstGeom>
          <a:noFill/>
          <a:ln>
            <a:noFill/>
          </a:ln>
        </p:spPr>
        <p:txBody>
          <a:bodyPr spcFirstLastPara="1" wrap="square" lIns="0" tIns="91425" rIns="0" bIns="91425" anchor="t"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2" name="Google Shape;132;p86"/>
          <p:cNvSpPr/>
          <p:nvPr/>
        </p:nvSpPr>
        <p:spPr>
          <a:xfrm>
            <a:off x="0" y="0"/>
            <a:ext cx="9144000" cy="1600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576">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8 - Sub-Section Divider - Red">
  <p:cSld name="CUSTOM_6_2">
    <p:bg>
      <p:bgPr>
        <a:solidFill>
          <a:schemeClr val="lt2"/>
        </a:solidFill>
        <a:effectLst/>
      </p:bgPr>
    </p:bg>
    <p:spTree>
      <p:nvGrpSpPr>
        <p:cNvPr id="1" name="Shape 133"/>
        <p:cNvGrpSpPr/>
        <p:nvPr/>
      </p:nvGrpSpPr>
      <p:grpSpPr>
        <a:xfrm>
          <a:off x="0" y="0"/>
          <a:ext cx="0" cy="0"/>
          <a:chOff x="0" y="0"/>
          <a:chExt cx="0" cy="0"/>
        </a:xfrm>
      </p:grpSpPr>
      <p:sp>
        <p:nvSpPr>
          <p:cNvPr id="134" name="Google Shape;134;p87"/>
          <p:cNvSpPr txBox="1">
            <a:spLocks noGrp="1"/>
          </p:cNvSpPr>
          <p:nvPr>
            <p:ph type="ctrTitle"/>
          </p:nvPr>
        </p:nvSpPr>
        <p:spPr>
          <a:xfrm>
            <a:off x="914400" y="1719816"/>
            <a:ext cx="5760600" cy="2052600"/>
          </a:xfrm>
          <a:prstGeom prst="rect">
            <a:avLst/>
          </a:prstGeom>
          <a:noFill/>
          <a:ln>
            <a:noFill/>
          </a:ln>
        </p:spPr>
        <p:txBody>
          <a:bodyPr spcFirstLastPara="1" wrap="square" lIns="0" tIns="91425" rIns="0" bIns="91425" anchor="t"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5" name="Google Shape;135;p87"/>
          <p:cNvSpPr/>
          <p:nvPr/>
        </p:nvSpPr>
        <p:spPr>
          <a:xfrm>
            <a:off x="0" y="0"/>
            <a:ext cx="9144000" cy="1600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576">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 Layout 1">
  <p:cSld name="CUSTOM_8">
    <p:spTree>
      <p:nvGrpSpPr>
        <p:cNvPr id="1" name="Shape 136"/>
        <p:cNvGrpSpPr/>
        <p:nvPr/>
      </p:nvGrpSpPr>
      <p:grpSpPr>
        <a:xfrm>
          <a:off x="0" y="0"/>
          <a:ext cx="0" cy="0"/>
          <a:chOff x="0" y="0"/>
          <a:chExt cx="0" cy="0"/>
        </a:xfrm>
      </p:grpSpPr>
      <p:sp>
        <p:nvSpPr>
          <p:cNvPr id="137" name="Google Shape;137;p88"/>
          <p:cNvSpPr/>
          <p:nvPr/>
        </p:nvSpPr>
        <p:spPr>
          <a:xfrm>
            <a:off x="0" y="-50"/>
            <a:ext cx="9164100" cy="5143500"/>
          </a:xfrm>
          <a:prstGeom prst="rect">
            <a:avLst/>
          </a:prstGeom>
          <a:solidFill>
            <a:srgbClr val="F6F6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88"/>
          <p:cNvSpPr txBox="1">
            <a:spLocks noGrp="1"/>
          </p:cNvSpPr>
          <p:nvPr>
            <p:ph type="title"/>
          </p:nvPr>
        </p:nvSpPr>
        <p:spPr>
          <a:xfrm>
            <a:off x="6379700" y="4783800"/>
            <a:ext cx="2061000" cy="2598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600"/>
              <a:buFont typeface="Signika"/>
              <a:buNone/>
              <a:defRPr sz="600" b="0">
                <a:latin typeface="Signika"/>
                <a:ea typeface="Signika"/>
                <a:cs typeface="Signika"/>
                <a:sym typeface="Signika"/>
              </a:defRPr>
            </a:lvl1pPr>
            <a:lvl2pPr lvl="1" algn="ctr">
              <a:lnSpc>
                <a:spcPct val="100000"/>
              </a:lnSpc>
              <a:spcBef>
                <a:spcPts val="0"/>
              </a:spcBef>
              <a:spcAft>
                <a:spcPts val="0"/>
              </a:spcAft>
              <a:buClr>
                <a:schemeClr val="accent6"/>
              </a:buClr>
              <a:buSzPts val="600"/>
              <a:buFont typeface="Signika"/>
              <a:buNone/>
              <a:defRPr sz="600" b="0">
                <a:solidFill>
                  <a:schemeClr val="accent6"/>
                </a:solidFill>
                <a:latin typeface="Signika"/>
                <a:ea typeface="Signika"/>
                <a:cs typeface="Signika"/>
                <a:sym typeface="Signika"/>
              </a:defRPr>
            </a:lvl2pPr>
            <a:lvl3pPr lvl="2" algn="ctr">
              <a:lnSpc>
                <a:spcPct val="100000"/>
              </a:lnSpc>
              <a:spcBef>
                <a:spcPts val="0"/>
              </a:spcBef>
              <a:spcAft>
                <a:spcPts val="0"/>
              </a:spcAft>
              <a:buClr>
                <a:schemeClr val="accent6"/>
              </a:buClr>
              <a:buSzPts val="600"/>
              <a:buFont typeface="Signika"/>
              <a:buNone/>
              <a:defRPr sz="600" b="0">
                <a:solidFill>
                  <a:schemeClr val="accent6"/>
                </a:solidFill>
                <a:latin typeface="Signika"/>
                <a:ea typeface="Signika"/>
                <a:cs typeface="Signika"/>
                <a:sym typeface="Signika"/>
              </a:defRPr>
            </a:lvl3pPr>
            <a:lvl4pPr lvl="3" algn="ctr">
              <a:lnSpc>
                <a:spcPct val="100000"/>
              </a:lnSpc>
              <a:spcBef>
                <a:spcPts val="0"/>
              </a:spcBef>
              <a:spcAft>
                <a:spcPts val="0"/>
              </a:spcAft>
              <a:buClr>
                <a:schemeClr val="accent6"/>
              </a:buClr>
              <a:buSzPts val="600"/>
              <a:buFont typeface="Signika"/>
              <a:buNone/>
              <a:defRPr sz="600" b="0">
                <a:solidFill>
                  <a:schemeClr val="accent6"/>
                </a:solidFill>
                <a:latin typeface="Signika"/>
                <a:ea typeface="Signika"/>
                <a:cs typeface="Signika"/>
                <a:sym typeface="Signika"/>
              </a:defRPr>
            </a:lvl4pPr>
            <a:lvl5pPr lvl="4" algn="ctr">
              <a:lnSpc>
                <a:spcPct val="100000"/>
              </a:lnSpc>
              <a:spcBef>
                <a:spcPts val="0"/>
              </a:spcBef>
              <a:spcAft>
                <a:spcPts val="0"/>
              </a:spcAft>
              <a:buClr>
                <a:schemeClr val="accent6"/>
              </a:buClr>
              <a:buSzPts val="600"/>
              <a:buFont typeface="Signika"/>
              <a:buNone/>
              <a:defRPr sz="600" b="0">
                <a:solidFill>
                  <a:schemeClr val="accent6"/>
                </a:solidFill>
                <a:latin typeface="Signika"/>
                <a:ea typeface="Signika"/>
                <a:cs typeface="Signika"/>
                <a:sym typeface="Signika"/>
              </a:defRPr>
            </a:lvl5pPr>
            <a:lvl6pPr lvl="5" algn="ctr">
              <a:lnSpc>
                <a:spcPct val="100000"/>
              </a:lnSpc>
              <a:spcBef>
                <a:spcPts val="0"/>
              </a:spcBef>
              <a:spcAft>
                <a:spcPts val="0"/>
              </a:spcAft>
              <a:buClr>
                <a:schemeClr val="accent6"/>
              </a:buClr>
              <a:buSzPts val="600"/>
              <a:buFont typeface="Signika"/>
              <a:buNone/>
              <a:defRPr sz="600" b="0">
                <a:solidFill>
                  <a:schemeClr val="accent6"/>
                </a:solidFill>
                <a:latin typeface="Signika"/>
                <a:ea typeface="Signika"/>
                <a:cs typeface="Signika"/>
                <a:sym typeface="Signika"/>
              </a:defRPr>
            </a:lvl6pPr>
            <a:lvl7pPr lvl="6" algn="ctr">
              <a:lnSpc>
                <a:spcPct val="100000"/>
              </a:lnSpc>
              <a:spcBef>
                <a:spcPts val="0"/>
              </a:spcBef>
              <a:spcAft>
                <a:spcPts val="0"/>
              </a:spcAft>
              <a:buClr>
                <a:schemeClr val="accent6"/>
              </a:buClr>
              <a:buSzPts val="600"/>
              <a:buFont typeface="Signika"/>
              <a:buNone/>
              <a:defRPr sz="600" b="0">
                <a:solidFill>
                  <a:schemeClr val="accent6"/>
                </a:solidFill>
                <a:latin typeface="Signika"/>
                <a:ea typeface="Signika"/>
                <a:cs typeface="Signika"/>
                <a:sym typeface="Signika"/>
              </a:defRPr>
            </a:lvl7pPr>
            <a:lvl8pPr lvl="7" algn="ctr">
              <a:lnSpc>
                <a:spcPct val="100000"/>
              </a:lnSpc>
              <a:spcBef>
                <a:spcPts val="0"/>
              </a:spcBef>
              <a:spcAft>
                <a:spcPts val="0"/>
              </a:spcAft>
              <a:buClr>
                <a:schemeClr val="accent6"/>
              </a:buClr>
              <a:buSzPts val="600"/>
              <a:buFont typeface="Signika"/>
              <a:buNone/>
              <a:defRPr sz="600" b="0">
                <a:solidFill>
                  <a:schemeClr val="accent6"/>
                </a:solidFill>
                <a:latin typeface="Signika"/>
                <a:ea typeface="Signika"/>
                <a:cs typeface="Signika"/>
                <a:sym typeface="Signika"/>
              </a:defRPr>
            </a:lvl8pPr>
            <a:lvl9pPr lvl="8" algn="ctr">
              <a:lnSpc>
                <a:spcPct val="100000"/>
              </a:lnSpc>
              <a:spcBef>
                <a:spcPts val="0"/>
              </a:spcBef>
              <a:spcAft>
                <a:spcPts val="0"/>
              </a:spcAft>
              <a:buClr>
                <a:schemeClr val="accent6"/>
              </a:buClr>
              <a:buSzPts val="600"/>
              <a:buFont typeface="Signika"/>
              <a:buNone/>
              <a:defRPr sz="600" b="0">
                <a:solidFill>
                  <a:schemeClr val="accent6"/>
                </a:solidFill>
                <a:latin typeface="Signika"/>
                <a:ea typeface="Signika"/>
                <a:cs typeface="Signika"/>
                <a:sym typeface="Signika"/>
              </a:defRPr>
            </a:lvl9pPr>
          </a:lstStyle>
          <a:p>
            <a:endParaRPr/>
          </a:p>
        </p:txBody>
      </p:sp>
      <p:sp>
        <p:nvSpPr>
          <p:cNvPr id="139" name="Google Shape;139;p88"/>
          <p:cNvSpPr txBox="1">
            <a:spLocks noGrp="1"/>
          </p:cNvSpPr>
          <p:nvPr>
            <p:ph type="title" idx="2"/>
          </p:nvPr>
        </p:nvSpPr>
        <p:spPr>
          <a:xfrm>
            <a:off x="260725" y="200200"/>
            <a:ext cx="8616900" cy="259800"/>
          </a:xfrm>
          <a:prstGeom prst="rect">
            <a:avLst/>
          </a:prstGeom>
          <a:solidFill>
            <a:srgbClr val="9A9A9A"/>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FFFFFF"/>
              </a:buClr>
              <a:buSzPts val="900"/>
              <a:buNone/>
              <a:defRPr sz="900">
                <a:solidFill>
                  <a:srgbClr val="FFFFFF"/>
                </a:solidFill>
              </a:defRPr>
            </a:lvl1pPr>
            <a:lvl2pPr lvl="1" algn="l">
              <a:lnSpc>
                <a:spcPct val="100000"/>
              </a:lnSpc>
              <a:spcBef>
                <a:spcPts val="0"/>
              </a:spcBef>
              <a:spcAft>
                <a:spcPts val="0"/>
              </a:spcAft>
              <a:buClr>
                <a:srgbClr val="FFFFFF"/>
              </a:buClr>
              <a:buSzPts val="2800"/>
              <a:buNone/>
              <a:defRPr>
                <a:solidFill>
                  <a:srgbClr val="FFFFFF"/>
                </a:solidFill>
                <a:latin typeface="Signika"/>
                <a:ea typeface="Signika"/>
                <a:cs typeface="Signika"/>
                <a:sym typeface="Signika"/>
              </a:defRPr>
            </a:lvl2pPr>
            <a:lvl3pPr lvl="2" algn="l">
              <a:lnSpc>
                <a:spcPct val="100000"/>
              </a:lnSpc>
              <a:spcBef>
                <a:spcPts val="0"/>
              </a:spcBef>
              <a:spcAft>
                <a:spcPts val="0"/>
              </a:spcAft>
              <a:buClr>
                <a:srgbClr val="FFFFFF"/>
              </a:buClr>
              <a:buSzPts val="2800"/>
              <a:buNone/>
              <a:defRPr>
                <a:solidFill>
                  <a:srgbClr val="FFFFFF"/>
                </a:solidFill>
                <a:latin typeface="Signika"/>
                <a:ea typeface="Signika"/>
                <a:cs typeface="Signika"/>
                <a:sym typeface="Signika"/>
              </a:defRPr>
            </a:lvl3pPr>
            <a:lvl4pPr lvl="3" algn="l">
              <a:lnSpc>
                <a:spcPct val="100000"/>
              </a:lnSpc>
              <a:spcBef>
                <a:spcPts val="0"/>
              </a:spcBef>
              <a:spcAft>
                <a:spcPts val="0"/>
              </a:spcAft>
              <a:buClr>
                <a:srgbClr val="FFFFFF"/>
              </a:buClr>
              <a:buSzPts val="2800"/>
              <a:buNone/>
              <a:defRPr>
                <a:solidFill>
                  <a:srgbClr val="FFFFFF"/>
                </a:solidFill>
                <a:latin typeface="Signika"/>
                <a:ea typeface="Signika"/>
                <a:cs typeface="Signika"/>
                <a:sym typeface="Signika"/>
              </a:defRPr>
            </a:lvl4pPr>
            <a:lvl5pPr lvl="4" algn="l">
              <a:lnSpc>
                <a:spcPct val="100000"/>
              </a:lnSpc>
              <a:spcBef>
                <a:spcPts val="0"/>
              </a:spcBef>
              <a:spcAft>
                <a:spcPts val="0"/>
              </a:spcAft>
              <a:buClr>
                <a:srgbClr val="FFFFFF"/>
              </a:buClr>
              <a:buSzPts val="2800"/>
              <a:buNone/>
              <a:defRPr>
                <a:solidFill>
                  <a:srgbClr val="FFFFFF"/>
                </a:solidFill>
                <a:latin typeface="Signika"/>
                <a:ea typeface="Signika"/>
                <a:cs typeface="Signika"/>
                <a:sym typeface="Signika"/>
              </a:defRPr>
            </a:lvl5pPr>
            <a:lvl6pPr lvl="5" algn="l">
              <a:lnSpc>
                <a:spcPct val="100000"/>
              </a:lnSpc>
              <a:spcBef>
                <a:spcPts val="0"/>
              </a:spcBef>
              <a:spcAft>
                <a:spcPts val="0"/>
              </a:spcAft>
              <a:buClr>
                <a:srgbClr val="FFFFFF"/>
              </a:buClr>
              <a:buSzPts val="2800"/>
              <a:buNone/>
              <a:defRPr>
                <a:solidFill>
                  <a:srgbClr val="FFFFFF"/>
                </a:solidFill>
                <a:latin typeface="Signika"/>
                <a:ea typeface="Signika"/>
                <a:cs typeface="Signika"/>
                <a:sym typeface="Signika"/>
              </a:defRPr>
            </a:lvl6pPr>
            <a:lvl7pPr lvl="6" algn="l">
              <a:lnSpc>
                <a:spcPct val="100000"/>
              </a:lnSpc>
              <a:spcBef>
                <a:spcPts val="0"/>
              </a:spcBef>
              <a:spcAft>
                <a:spcPts val="0"/>
              </a:spcAft>
              <a:buClr>
                <a:srgbClr val="FFFFFF"/>
              </a:buClr>
              <a:buSzPts val="2800"/>
              <a:buNone/>
              <a:defRPr>
                <a:solidFill>
                  <a:srgbClr val="FFFFFF"/>
                </a:solidFill>
                <a:latin typeface="Signika"/>
                <a:ea typeface="Signika"/>
                <a:cs typeface="Signika"/>
                <a:sym typeface="Signika"/>
              </a:defRPr>
            </a:lvl7pPr>
            <a:lvl8pPr lvl="7" algn="l">
              <a:lnSpc>
                <a:spcPct val="100000"/>
              </a:lnSpc>
              <a:spcBef>
                <a:spcPts val="0"/>
              </a:spcBef>
              <a:spcAft>
                <a:spcPts val="0"/>
              </a:spcAft>
              <a:buClr>
                <a:srgbClr val="FFFFFF"/>
              </a:buClr>
              <a:buSzPts val="2800"/>
              <a:buNone/>
              <a:defRPr>
                <a:solidFill>
                  <a:srgbClr val="FFFFFF"/>
                </a:solidFill>
                <a:latin typeface="Signika"/>
                <a:ea typeface="Signika"/>
                <a:cs typeface="Signika"/>
                <a:sym typeface="Signika"/>
              </a:defRPr>
            </a:lvl8pPr>
            <a:lvl9pPr lvl="8" algn="l">
              <a:lnSpc>
                <a:spcPct val="100000"/>
              </a:lnSpc>
              <a:spcBef>
                <a:spcPts val="0"/>
              </a:spcBef>
              <a:spcAft>
                <a:spcPts val="0"/>
              </a:spcAft>
              <a:buClr>
                <a:srgbClr val="FFFFFF"/>
              </a:buClr>
              <a:buSzPts val="2800"/>
              <a:buNone/>
              <a:defRPr>
                <a:solidFill>
                  <a:srgbClr val="FFFFFF"/>
                </a:solidFill>
                <a:latin typeface="Signika"/>
                <a:ea typeface="Signika"/>
                <a:cs typeface="Signika"/>
                <a:sym typeface="Signika"/>
              </a:defRPr>
            </a:lvl9pPr>
          </a:lstStyle>
          <a:p>
            <a:endParaRPr/>
          </a:p>
        </p:txBody>
      </p:sp>
    </p:spTree>
  </p:cSld>
  <p:clrMapOvr>
    <a:masterClrMapping/>
  </p:clrMapOvr>
  <p:extLst>
    <p:ext uri="{DCECCB84-F9BA-43D5-87BE-67443E8EF086}">
      <p15:sldGuideLst xmlns:p15="http://schemas.microsoft.com/office/powerpoint/2012/main">
        <p15:guide id="1" pos="1529">
          <p15:clr>
            <a:srgbClr val="FA7B17"/>
          </p15:clr>
        </p15:guide>
        <p15:guide id="2" pos="2886">
          <p15:clr>
            <a:srgbClr val="FA7B17"/>
          </p15:clr>
        </p15:guide>
        <p15:guide id="3" pos="4243">
          <p15:clr>
            <a:srgbClr val="FA7B17"/>
          </p15:clr>
        </p15:guide>
        <p15:guide id="4" pos="336">
          <p15:clr>
            <a:srgbClr val="FA7B17"/>
          </p15:clr>
        </p15:guide>
        <p15:guide id="5" pos="1702">
          <p15:clr>
            <a:srgbClr val="FA7B17"/>
          </p15:clr>
        </p15:guide>
        <p15:guide id="6" pos="3059">
          <p15:clr>
            <a:srgbClr val="FA7B17"/>
          </p15:clr>
        </p15:guide>
        <p15:guide id="7" pos="4425">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1">
  <p:cSld name="TITLE_AND_BODY_1_2_2">
    <p:bg>
      <p:bgPr>
        <a:solidFill>
          <a:srgbClr val="FFFFFF"/>
        </a:solidFill>
        <a:effectLst/>
      </p:bgPr>
    </p:bg>
    <p:spTree>
      <p:nvGrpSpPr>
        <p:cNvPr id="1" name="Shape 140"/>
        <p:cNvGrpSpPr/>
        <p:nvPr/>
      </p:nvGrpSpPr>
      <p:grpSpPr>
        <a:xfrm>
          <a:off x="0" y="0"/>
          <a:ext cx="0" cy="0"/>
          <a:chOff x="0" y="0"/>
          <a:chExt cx="0" cy="0"/>
        </a:xfrm>
      </p:grpSpPr>
      <p:pic>
        <p:nvPicPr>
          <p:cNvPr id="141" name="Google Shape;141;p89"/>
          <p:cNvPicPr preferRelativeResize="0"/>
          <p:nvPr/>
        </p:nvPicPr>
        <p:blipFill rotWithShape="1">
          <a:blip r:embed="rId2">
            <a:alphaModFix/>
          </a:blip>
          <a:srcRect/>
          <a:stretch/>
        </p:blipFill>
        <p:spPr>
          <a:xfrm>
            <a:off x="184531" y="170463"/>
            <a:ext cx="731519" cy="165811"/>
          </a:xfrm>
          <a:prstGeom prst="rect">
            <a:avLst/>
          </a:prstGeom>
          <a:noFill/>
          <a:ln>
            <a:noFill/>
          </a:ln>
        </p:spPr>
      </p:pic>
      <p:sp>
        <p:nvSpPr>
          <p:cNvPr id="142" name="Google Shape;142;p89"/>
          <p:cNvSpPr txBox="1">
            <a:spLocks noGrp="1"/>
          </p:cNvSpPr>
          <p:nvPr>
            <p:ph type="title"/>
          </p:nvPr>
        </p:nvSpPr>
        <p:spPr>
          <a:xfrm>
            <a:off x="541359" y="1152475"/>
            <a:ext cx="8061600" cy="447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0000"/>
              </a:buClr>
              <a:buSzPts val="2000"/>
              <a:buFont typeface="Roboto Slab"/>
              <a:buNone/>
              <a:defRPr sz="2000">
                <a:solidFill>
                  <a:srgbClr val="000000"/>
                </a:solidFill>
                <a:latin typeface="Roboto Slab"/>
                <a:ea typeface="Roboto Slab"/>
                <a:cs typeface="Roboto Slab"/>
                <a:sym typeface="Roboto Slab"/>
              </a:defRPr>
            </a:lvl1pPr>
            <a:lvl2pPr lvl="1" algn="l">
              <a:lnSpc>
                <a:spcPct val="100000"/>
              </a:lnSpc>
              <a:spcBef>
                <a:spcPts val="0"/>
              </a:spcBef>
              <a:spcAft>
                <a:spcPts val="0"/>
              </a:spcAft>
              <a:buClr>
                <a:srgbClr val="000000"/>
              </a:buClr>
              <a:buSzPts val="2800"/>
              <a:buFont typeface="Arial"/>
              <a:buNone/>
              <a:defRPr>
                <a:solidFill>
                  <a:srgbClr val="000000"/>
                </a:solidFill>
                <a:latin typeface="Arial"/>
                <a:ea typeface="Arial"/>
                <a:cs typeface="Arial"/>
                <a:sym typeface="Arial"/>
              </a:defRPr>
            </a:lvl2pPr>
            <a:lvl3pPr lvl="2" algn="l">
              <a:lnSpc>
                <a:spcPct val="100000"/>
              </a:lnSpc>
              <a:spcBef>
                <a:spcPts val="0"/>
              </a:spcBef>
              <a:spcAft>
                <a:spcPts val="0"/>
              </a:spcAft>
              <a:buClr>
                <a:srgbClr val="000000"/>
              </a:buClr>
              <a:buSzPts val="2800"/>
              <a:buFont typeface="Arial"/>
              <a:buNone/>
              <a:defRPr>
                <a:solidFill>
                  <a:srgbClr val="000000"/>
                </a:solidFill>
                <a:latin typeface="Arial"/>
                <a:ea typeface="Arial"/>
                <a:cs typeface="Arial"/>
                <a:sym typeface="Arial"/>
              </a:defRPr>
            </a:lvl3pPr>
            <a:lvl4pPr lvl="3" algn="l">
              <a:lnSpc>
                <a:spcPct val="100000"/>
              </a:lnSpc>
              <a:spcBef>
                <a:spcPts val="0"/>
              </a:spcBef>
              <a:spcAft>
                <a:spcPts val="0"/>
              </a:spcAft>
              <a:buClr>
                <a:srgbClr val="000000"/>
              </a:buClr>
              <a:buSzPts val="2800"/>
              <a:buFont typeface="Arial"/>
              <a:buNone/>
              <a:defRPr>
                <a:solidFill>
                  <a:srgbClr val="000000"/>
                </a:solidFill>
                <a:latin typeface="Arial"/>
                <a:ea typeface="Arial"/>
                <a:cs typeface="Arial"/>
                <a:sym typeface="Arial"/>
              </a:defRPr>
            </a:lvl4pPr>
            <a:lvl5pPr lvl="4" algn="l">
              <a:lnSpc>
                <a:spcPct val="100000"/>
              </a:lnSpc>
              <a:spcBef>
                <a:spcPts val="0"/>
              </a:spcBef>
              <a:spcAft>
                <a:spcPts val="0"/>
              </a:spcAft>
              <a:buClr>
                <a:srgbClr val="000000"/>
              </a:buClr>
              <a:buSzPts val="2800"/>
              <a:buFont typeface="Arial"/>
              <a:buNone/>
              <a:defRPr>
                <a:solidFill>
                  <a:srgbClr val="000000"/>
                </a:solidFill>
                <a:latin typeface="Arial"/>
                <a:ea typeface="Arial"/>
                <a:cs typeface="Arial"/>
                <a:sym typeface="Arial"/>
              </a:defRPr>
            </a:lvl5pPr>
            <a:lvl6pPr lvl="5" algn="l">
              <a:lnSpc>
                <a:spcPct val="100000"/>
              </a:lnSpc>
              <a:spcBef>
                <a:spcPts val="0"/>
              </a:spcBef>
              <a:spcAft>
                <a:spcPts val="0"/>
              </a:spcAft>
              <a:buClr>
                <a:srgbClr val="000000"/>
              </a:buClr>
              <a:buSzPts val="2800"/>
              <a:buFont typeface="Arial"/>
              <a:buNone/>
              <a:defRPr>
                <a:solidFill>
                  <a:srgbClr val="000000"/>
                </a:solidFill>
                <a:latin typeface="Arial"/>
                <a:ea typeface="Arial"/>
                <a:cs typeface="Arial"/>
                <a:sym typeface="Arial"/>
              </a:defRPr>
            </a:lvl6pPr>
            <a:lvl7pPr lvl="6" algn="l">
              <a:lnSpc>
                <a:spcPct val="100000"/>
              </a:lnSpc>
              <a:spcBef>
                <a:spcPts val="0"/>
              </a:spcBef>
              <a:spcAft>
                <a:spcPts val="0"/>
              </a:spcAft>
              <a:buClr>
                <a:srgbClr val="000000"/>
              </a:buClr>
              <a:buSzPts val="2800"/>
              <a:buFont typeface="Arial"/>
              <a:buNone/>
              <a:defRPr>
                <a:solidFill>
                  <a:srgbClr val="000000"/>
                </a:solidFill>
                <a:latin typeface="Arial"/>
                <a:ea typeface="Arial"/>
                <a:cs typeface="Arial"/>
                <a:sym typeface="Arial"/>
              </a:defRPr>
            </a:lvl7pPr>
            <a:lvl8pPr lvl="7" algn="l">
              <a:lnSpc>
                <a:spcPct val="100000"/>
              </a:lnSpc>
              <a:spcBef>
                <a:spcPts val="0"/>
              </a:spcBef>
              <a:spcAft>
                <a:spcPts val="0"/>
              </a:spcAft>
              <a:buClr>
                <a:srgbClr val="000000"/>
              </a:buClr>
              <a:buSzPts val="2800"/>
              <a:buFont typeface="Arial"/>
              <a:buNone/>
              <a:defRPr>
                <a:solidFill>
                  <a:srgbClr val="000000"/>
                </a:solidFill>
                <a:latin typeface="Arial"/>
                <a:ea typeface="Arial"/>
                <a:cs typeface="Arial"/>
                <a:sym typeface="Arial"/>
              </a:defRPr>
            </a:lvl8pPr>
            <a:lvl9pPr lvl="8" algn="l">
              <a:lnSpc>
                <a:spcPct val="100000"/>
              </a:lnSpc>
              <a:spcBef>
                <a:spcPts val="0"/>
              </a:spcBef>
              <a:spcAft>
                <a:spcPts val="0"/>
              </a:spcAft>
              <a:buClr>
                <a:srgbClr val="000000"/>
              </a:buClr>
              <a:buSzPts val="2800"/>
              <a:buFont typeface="Arial"/>
              <a:buNone/>
              <a:defRPr>
                <a:solidFill>
                  <a:srgbClr val="000000"/>
                </a:solidFill>
                <a:latin typeface="Arial"/>
                <a:ea typeface="Arial"/>
                <a:cs typeface="Arial"/>
                <a:sym typeface="Arial"/>
              </a:defRPr>
            </a:lvl9pPr>
          </a:lstStyle>
          <a:p>
            <a:endParaRPr/>
          </a:p>
        </p:txBody>
      </p:sp>
      <p:sp>
        <p:nvSpPr>
          <p:cNvPr id="143" name="Google Shape;143;p89"/>
          <p:cNvSpPr txBox="1">
            <a:spLocks noGrp="1"/>
          </p:cNvSpPr>
          <p:nvPr>
            <p:ph type="body" idx="1"/>
          </p:nvPr>
        </p:nvSpPr>
        <p:spPr>
          <a:xfrm>
            <a:off x="541175" y="1600200"/>
            <a:ext cx="8061600" cy="2569200"/>
          </a:xfrm>
          <a:prstGeom prst="rect">
            <a:avLst/>
          </a:prstGeom>
          <a:noFill/>
          <a:ln>
            <a:noFill/>
          </a:ln>
        </p:spPr>
        <p:txBody>
          <a:bodyPr spcFirstLastPara="1" wrap="square" lIns="0" tIns="0" rIns="0" bIns="0" anchor="t" anchorCtr="0">
            <a:noAutofit/>
          </a:bodyPr>
          <a:lstStyle>
            <a:lvl1pPr marL="457200" lvl="0" indent="-361950" algn="l">
              <a:lnSpc>
                <a:spcPct val="100000"/>
              </a:lnSpc>
              <a:spcBef>
                <a:spcPts val="0"/>
              </a:spcBef>
              <a:spcAft>
                <a:spcPts val="0"/>
              </a:spcAft>
              <a:buClr>
                <a:srgbClr val="171717"/>
              </a:buClr>
              <a:buSzPts val="2100"/>
              <a:buChar char="￫"/>
              <a:defRPr>
                <a:solidFill>
                  <a:srgbClr val="171717"/>
                </a:solidFill>
              </a:defRPr>
            </a:lvl1pPr>
            <a:lvl2pPr marL="914400" lvl="1" indent="-330200" algn="l">
              <a:lnSpc>
                <a:spcPct val="100000"/>
              </a:lnSpc>
              <a:spcBef>
                <a:spcPts val="1000"/>
              </a:spcBef>
              <a:spcAft>
                <a:spcPts val="0"/>
              </a:spcAft>
              <a:buClr>
                <a:schemeClr val="dk1"/>
              </a:buClr>
              <a:buSzPts val="1600"/>
              <a:buChar char="￭"/>
              <a:defRPr>
                <a:solidFill>
                  <a:schemeClr val="dk1"/>
                </a:solidFill>
              </a:defRPr>
            </a:lvl2pPr>
            <a:lvl3pPr marL="1371600" lvl="2" indent="-330200" algn="l">
              <a:lnSpc>
                <a:spcPct val="100000"/>
              </a:lnSpc>
              <a:spcBef>
                <a:spcPts val="1000"/>
              </a:spcBef>
              <a:spcAft>
                <a:spcPts val="0"/>
              </a:spcAft>
              <a:buClr>
                <a:schemeClr val="dk1"/>
              </a:buClr>
              <a:buSzPts val="1600"/>
              <a:buChar char="￭"/>
              <a:defRPr>
                <a:solidFill>
                  <a:schemeClr val="dk1"/>
                </a:solidFill>
              </a:defRPr>
            </a:lvl3pPr>
            <a:lvl4pPr marL="1828800" lvl="3" indent="-330200" algn="l">
              <a:lnSpc>
                <a:spcPct val="100000"/>
              </a:lnSpc>
              <a:spcBef>
                <a:spcPts val="1000"/>
              </a:spcBef>
              <a:spcAft>
                <a:spcPts val="0"/>
              </a:spcAft>
              <a:buClr>
                <a:schemeClr val="dk1"/>
              </a:buClr>
              <a:buSzPts val="1600"/>
              <a:buChar char="￭"/>
              <a:defRPr>
                <a:solidFill>
                  <a:schemeClr val="dk1"/>
                </a:solidFill>
              </a:defRPr>
            </a:lvl4pPr>
            <a:lvl5pPr marL="2286000" lvl="4" indent="-330200" algn="l">
              <a:lnSpc>
                <a:spcPct val="100000"/>
              </a:lnSpc>
              <a:spcBef>
                <a:spcPts val="1000"/>
              </a:spcBef>
              <a:spcAft>
                <a:spcPts val="0"/>
              </a:spcAft>
              <a:buClr>
                <a:schemeClr val="dk1"/>
              </a:buClr>
              <a:buSzPts val="1600"/>
              <a:buChar char="●"/>
              <a:defRPr>
                <a:solidFill>
                  <a:schemeClr val="dk1"/>
                </a:solidFill>
              </a:defRPr>
            </a:lvl5pPr>
            <a:lvl6pPr marL="2743200" lvl="5" indent="-330200" algn="l">
              <a:lnSpc>
                <a:spcPct val="100000"/>
              </a:lnSpc>
              <a:spcBef>
                <a:spcPts val="1000"/>
              </a:spcBef>
              <a:spcAft>
                <a:spcPts val="0"/>
              </a:spcAft>
              <a:buClr>
                <a:schemeClr val="dk1"/>
              </a:buClr>
              <a:buSzPts val="1600"/>
              <a:buChar char="○"/>
              <a:defRPr>
                <a:solidFill>
                  <a:schemeClr val="dk1"/>
                </a:solidFill>
              </a:defRPr>
            </a:lvl6pPr>
            <a:lvl7pPr marL="3200400" lvl="6" indent="-330200" algn="l">
              <a:lnSpc>
                <a:spcPct val="100000"/>
              </a:lnSpc>
              <a:spcBef>
                <a:spcPts val="1000"/>
              </a:spcBef>
              <a:spcAft>
                <a:spcPts val="0"/>
              </a:spcAft>
              <a:buClr>
                <a:schemeClr val="dk1"/>
              </a:buClr>
              <a:buSzPts val="1600"/>
              <a:buChar char="●"/>
              <a:defRPr>
                <a:solidFill>
                  <a:schemeClr val="dk1"/>
                </a:solidFill>
              </a:defRPr>
            </a:lvl7pPr>
            <a:lvl8pPr marL="3657600" lvl="7" indent="-330200" algn="l">
              <a:lnSpc>
                <a:spcPct val="100000"/>
              </a:lnSpc>
              <a:spcBef>
                <a:spcPts val="1000"/>
              </a:spcBef>
              <a:spcAft>
                <a:spcPts val="0"/>
              </a:spcAft>
              <a:buClr>
                <a:schemeClr val="dk1"/>
              </a:buClr>
              <a:buSzPts val="1600"/>
              <a:buChar char="○"/>
              <a:defRPr>
                <a:solidFill>
                  <a:schemeClr val="dk1"/>
                </a:solidFill>
              </a:defRPr>
            </a:lvl8pPr>
            <a:lvl9pPr marL="4114800" lvl="8" indent="-330200" algn="l">
              <a:lnSpc>
                <a:spcPct val="100000"/>
              </a:lnSpc>
              <a:spcBef>
                <a:spcPts val="1000"/>
              </a:spcBef>
              <a:spcAft>
                <a:spcPts val="1000"/>
              </a:spcAft>
              <a:buSzPts val="1600"/>
              <a:buChar char="◌"/>
              <a:defRPr/>
            </a:lvl9pPr>
          </a:lstStyle>
          <a:p>
            <a:endParaRPr/>
          </a:p>
        </p:txBody>
      </p:sp>
      <p:sp>
        <p:nvSpPr>
          <p:cNvPr id="144" name="Google Shape;144;p89"/>
          <p:cNvSpPr txBox="1">
            <a:spLocks noGrp="1"/>
          </p:cNvSpPr>
          <p:nvPr>
            <p:ph type="title" idx="2"/>
          </p:nvPr>
        </p:nvSpPr>
        <p:spPr>
          <a:xfrm>
            <a:off x="541359" y="892900"/>
            <a:ext cx="8061600" cy="1659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0000"/>
              </a:buClr>
              <a:buSzPts val="1100"/>
              <a:buFont typeface="Arial"/>
              <a:buNone/>
              <a:defRPr sz="1100">
                <a:solidFill>
                  <a:srgbClr val="000000"/>
                </a:solidFill>
                <a:latin typeface="Arial"/>
                <a:ea typeface="Arial"/>
                <a:cs typeface="Arial"/>
                <a:sym typeface="Arial"/>
              </a:defRPr>
            </a:lvl1pPr>
            <a:lvl2pPr lvl="1" algn="l">
              <a:lnSpc>
                <a:spcPct val="100000"/>
              </a:lnSpc>
              <a:spcBef>
                <a:spcPts val="0"/>
              </a:spcBef>
              <a:spcAft>
                <a:spcPts val="0"/>
              </a:spcAft>
              <a:buClr>
                <a:srgbClr val="000000"/>
              </a:buClr>
              <a:buSzPts val="1100"/>
              <a:buFont typeface="Arial"/>
              <a:buNone/>
              <a:defRPr sz="1100">
                <a:solidFill>
                  <a:srgbClr val="000000"/>
                </a:solidFill>
                <a:latin typeface="Arial"/>
                <a:ea typeface="Arial"/>
                <a:cs typeface="Arial"/>
                <a:sym typeface="Arial"/>
              </a:defRPr>
            </a:lvl2pPr>
            <a:lvl3pPr lvl="2" algn="l">
              <a:lnSpc>
                <a:spcPct val="100000"/>
              </a:lnSpc>
              <a:spcBef>
                <a:spcPts val="0"/>
              </a:spcBef>
              <a:spcAft>
                <a:spcPts val="0"/>
              </a:spcAft>
              <a:buClr>
                <a:srgbClr val="000000"/>
              </a:buClr>
              <a:buSzPts val="1100"/>
              <a:buFont typeface="Arial"/>
              <a:buNone/>
              <a:defRPr sz="1100">
                <a:solidFill>
                  <a:srgbClr val="000000"/>
                </a:solidFill>
                <a:latin typeface="Arial"/>
                <a:ea typeface="Arial"/>
                <a:cs typeface="Arial"/>
                <a:sym typeface="Arial"/>
              </a:defRPr>
            </a:lvl3pPr>
            <a:lvl4pPr lvl="3" algn="l">
              <a:lnSpc>
                <a:spcPct val="100000"/>
              </a:lnSpc>
              <a:spcBef>
                <a:spcPts val="0"/>
              </a:spcBef>
              <a:spcAft>
                <a:spcPts val="0"/>
              </a:spcAft>
              <a:buClr>
                <a:srgbClr val="000000"/>
              </a:buClr>
              <a:buSzPts val="1100"/>
              <a:buFont typeface="Arial"/>
              <a:buNone/>
              <a:defRPr sz="1100">
                <a:solidFill>
                  <a:srgbClr val="000000"/>
                </a:solidFill>
                <a:latin typeface="Arial"/>
                <a:ea typeface="Arial"/>
                <a:cs typeface="Arial"/>
                <a:sym typeface="Arial"/>
              </a:defRPr>
            </a:lvl4pPr>
            <a:lvl5pPr lvl="4" algn="l">
              <a:lnSpc>
                <a:spcPct val="100000"/>
              </a:lnSpc>
              <a:spcBef>
                <a:spcPts val="0"/>
              </a:spcBef>
              <a:spcAft>
                <a:spcPts val="0"/>
              </a:spcAft>
              <a:buClr>
                <a:srgbClr val="000000"/>
              </a:buClr>
              <a:buSzPts val="1100"/>
              <a:buFont typeface="Arial"/>
              <a:buNone/>
              <a:defRPr sz="1100">
                <a:solidFill>
                  <a:srgbClr val="000000"/>
                </a:solidFill>
                <a:latin typeface="Arial"/>
                <a:ea typeface="Arial"/>
                <a:cs typeface="Arial"/>
                <a:sym typeface="Arial"/>
              </a:defRPr>
            </a:lvl5pPr>
            <a:lvl6pPr lvl="5" algn="l">
              <a:lnSpc>
                <a:spcPct val="100000"/>
              </a:lnSpc>
              <a:spcBef>
                <a:spcPts val="0"/>
              </a:spcBef>
              <a:spcAft>
                <a:spcPts val="0"/>
              </a:spcAft>
              <a:buClr>
                <a:srgbClr val="000000"/>
              </a:buClr>
              <a:buSzPts val="1100"/>
              <a:buFont typeface="Arial"/>
              <a:buNone/>
              <a:defRPr sz="1100">
                <a:solidFill>
                  <a:srgbClr val="000000"/>
                </a:solidFill>
                <a:latin typeface="Arial"/>
                <a:ea typeface="Arial"/>
                <a:cs typeface="Arial"/>
                <a:sym typeface="Arial"/>
              </a:defRPr>
            </a:lvl6pPr>
            <a:lvl7pPr lvl="6" algn="l">
              <a:lnSpc>
                <a:spcPct val="100000"/>
              </a:lnSpc>
              <a:spcBef>
                <a:spcPts val="0"/>
              </a:spcBef>
              <a:spcAft>
                <a:spcPts val="0"/>
              </a:spcAft>
              <a:buClr>
                <a:srgbClr val="000000"/>
              </a:buClr>
              <a:buSzPts val="1100"/>
              <a:buFont typeface="Arial"/>
              <a:buNone/>
              <a:defRPr sz="1100">
                <a:solidFill>
                  <a:srgbClr val="000000"/>
                </a:solidFill>
                <a:latin typeface="Arial"/>
                <a:ea typeface="Arial"/>
                <a:cs typeface="Arial"/>
                <a:sym typeface="Arial"/>
              </a:defRPr>
            </a:lvl7pPr>
            <a:lvl8pPr lvl="7" algn="l">
              <a:lnSpc>
                <a:spcPct val="100000"/>
              </a:lnSpc>
              <a:spcBef>
                <a:spcPts val="0"/>
              </a:spcBef>
              <a:spcAft>
                <a:spcPts val="0"/>
              </a:spcAft>
              <a:buClr>
                <a:srgbClr val="000000"/>
              </a:buClr>
              <a:buSzPts val="1100"/>
              <a:buFont typeface="Arial"/>
              <a:buNone/>
              <a:defRPr sz="1100">
                <a:solidFill>
                  <a:srgbClr val="000000"/>
                </a:solidFill>
                <a:latin typeface="Arial"/>
                <a:ea typeface="Arial"/>
                <a:cs typeface="Arial"/>
                <a:sym typeface="Arial"/>
              </a:defRPr>
            </a:lvl8pPr>
            <a:lvl9pPr lvl="8" algn="l">
              <a:lnSpc>
                <a:spcPct val="100000"/>
              </a:lnSpc>
              <a:spcBef>
                <a:spcPts val="0"/>
              </a:spcBef>
              <a:spcAft>
                <a:spcPts val="0"/>
              </a:spcAft>
              <a:buClr>
                <a:srgbClr val="000000"/>
              </a:buClr>
              <a:buSzPts val="1100"/>
              <a:buFont typeface="Arial"/>
              <a:buNone/>
              <a:defRPr sz="1100">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 - Content - One Column">
  <p:cSld name="TITLE_AND_BODY_1">
    <p:bg>
      <p:bgPr>
        <a:solidFill>
          <a:schemeClr val="accent6"/>
        </a:solidFill>
        <a:effectLst/>
      </p:bgPr>
    </p:bg>
    <p:spTree>
      <p:nvGrpSpPr>
        <p:cNvPr id="1" name="Shape 24"/>
        <p:cNvGrpSpPr/>
        <p:nvPr/>
      </p:nvGrpSpPr>
      <p:grpSpPr>
        <a:xfrm>
          <a:off x="0" y="0"/>
          <a:ext cx="0" cy="0"/>
          <a:chOff x="0" y="0"/>
          <a:chExt cx="0" cy="0"/>
        </a:xfrm>
      </p:grpSpPr>
      <p:sp>
        <p:nvSpPr>
          <p:cNvPr id="25" name="Google Shape;25;p64"/>
          <p:cNvSpPr txBox="1">
            <a:spLocks noGrp="1"/>
          </p:cNvSpPr>
          <p:nvPr>
            <p:ph type="title"/>
          </p:nvPr>
        </p:nvSpPr>
        <p:spPr>
          <a:xfrm>
            <a:off x="548650" y="732175"/>
            <a:ext cx="7888200" cy="493200"/>
          </a:xfrm>
          <a:prstGeom prst="rect">
            <a:avLst/>
          </a:prstGeom>
          <a:noFill/>
          <a:ln>
            <a:noFill/>
          </a:ln>
        </p:spPr>
        <p:txBody>
          <a:bodyPr spcFirstLastPara="1" wrap="square" lIns="0" tIns="0" rIns="0" bIns="91425" anchor="t" anchorCtr="0">
            <a:noAutofit/>
          </a:bodyPr>
          <a:lstStyle>
            <a:lvl1pPr lvl="0" algn="l">
              <a:lnSpc>
                <a:spcPct val="100000"/>
              </a:lnSpc>
              <a:spcBef>
                <a:spcPts val="0"/>
              </a:spcBef>
              <a:spcAft>
                <a:spcPts val="0"/>
              </a:spcAft>
              <a:buClr>
                <a:schemeClr val="dk1"/>
              </a:buClr>
              <a:buSzPts val="2800"/>
              <a:buFont typeface="Work Sans"/>
              <a:buNone/>
              <a:defRPr b="1">
                <a:solidFill>
                  <a:schemeClr val="dk1"/>
                </a:solidFill>
                <a:latin typeface="Work Sans"/>
                <a:ea typeface="Work Sans"/>
                <a:cs typeface="Work Sans"/>
                <a:sym typeface="Work Sans"/>
              </a:defRPr>
            </a:lvl1pPr>
            <a:lvl2pPr lvl="1"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2pPr>
            <a:lvl3pPr lvl="2"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3pPr>
            <a:lvl4pPr lvl="3"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4pPr>
            <a:lvl5pPr lvl="4"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5pPr>
            <a:lvl6pPr lvl="5"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6pPr>
            <a:lvl7pPr lvl="6"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7pPr>
            <a:lvl8pPr lvl="7"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8pPr>
            <a:lvl9pPr lvl="8"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9pPr>
          </a:lstStyle>
          <a:p>
            <a:endParaRPr/>
          </a:p>
        </p:txBody>
      </p:sp>
      <p:sp>
        <p:nvSpPr>
          <p:cNvPr id="26" name="Google Shape;26;p64"/>
          <p:cNvSpPr txBox="1">
            <a:spLocks noGrp="1"/>
          </p:cNvSpPr>
          <p:nvPr>
            <p:ph type="body" idx="1"/>
          </p:nvPr>
        </p:nvSpPr>
        <p:spPr>
          <a:xfrm>
            <a:off x="548660" y="1225300"/>
            <a:ext cx="7888200" cy="3416400"/>
          </a:xfrm>
          <a:prstGeom prst="rect">
            <a:avLst/>
          </a:prstGeom>
          <a:noFill/>
          <a:ln>
            <a:noFill/>
          </a:ln>
        </p:spPr>
        <p:txBody>
          <a:bodyPr spcFirstLastPara="1" wrap="square" lIns="0" tIns="0" rIns="0" bIns="91425" anchor="t" anchorCtr="0">
            <a:noAutofit/>
          </a:bodyPr>
          <a:lstStyle>
            <a:lvl1pPr marL="457200" lvl="0" indent="-330200" algn="l">
              <a:lnSpc>
                <a:spcPct val="100000"/>
              </a:lnSpc>
              <a:spcBef>
                <a:spcPts val="0"/>
              </a:spcBef>
              <a:spcAft>
                <a:spcPts val="0"/>
              </a:spcAft>
              <a:buClr>
                <a:schemeClr val="accent6"/>
              </a:buClr>
              <a:buSzPts val="1600"/>
              <a:buFont typeface="Signika"/>
              <a:buChar char="￭"/>
              <a:defRPr sz="1600">
                <a:solidFill>
                  <a:schemeClr val="lt1"/>
                </a:solidFill>
                <a:latin typeface="Signika"/>
                <a:ea typeface="Signika"/>
                <a:cs typeface="Signika"/>
                <a:sym typeface="Signika"/>
              </a:defRPr>
            </a:lvl1pPr>
            <a:lvl2pPr marL="914400" lvl="1"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2pPr>
            <a:lvl3pPr marL="1371600" lvl="2"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3pPr>
            <a:lvl4pPr marL="1828800" lvl="3"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4pPr>
            <a:lvl5pPr marL="2286000" lvl="4"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5pPr>
            <a:lvl6pPr marL="2743200" lvl="5"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6pPr>
            <a:lvl7pPr marL="3200400" lvl="6"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7pPr>
            <a:lvl8pPr marL="3657600" lvl="7" indent="-330200" algn="l">
              <a:lnSpc>
                <a:spcPct val="100000"/>
              </a:lnSpc>
              <a:spcBef>
                <a:spcPts val="1000"/>
              </a:spcBef>
              <a:spcAft>
                <a:spcPts val="0"/>
              </a:spcAft>
              <a:buClr>
                <a:schemeClr val="accent6"/>
              </a:buClr>
              <a:buSzPts val="1600"/>
              <a:buFont typeface="Signika"/>
              <a:buChar char="○"/>
              <a:defRPr>
                <a:solidFill>
                  <a:schemeClr val="lt1"/>
                </a:solidFill>
                <a:latin typeface="Signika"/>
                <a:ea typeface="Signika"/>
                <a:cs typeface="Signika"/>
                <a:sym typeface="Signika"/>
              </a:defRPr>
            </a:lvl8pPr>
            <a:lvl9pPr marL="4114800" lvl="8" indent="-330200" algn="l">
              <a:lnSpc>
                <a:spcPct val="100000"/>
              </a:lnSpc>
              <a:spcBef>
                <a:spcPts val="1000"/>
              </a:spcBef>
              <a:spcAft>
                <a:spcPts val="1000"/>
              </a:spcAft>
              <a:buClr>
                <a:schemeClr val="accent6"/>
              </a:buClr>
              <a:buSzPts val="1600"/>
              <a:buFont typeface="Signika"/>
              <a:buChar char="◌"/>
              <a:defRPr>
                <a:solidFill>
                  <a:schemeClr val="lt1"/>
                </a:solidFill>
                <a:latin typeface="Signika"/>
                <a:ea typeface="Signika"/>
                <a:cs typeface="Signika"/>
                <a:sym typeface="Signika"/>
              </a:defRPr>
            </a:lvl9pPr>
          </a:lstStyle>
          <a:p>
            <a:endParaRPr/>
          </a:p>
        </p:txBody>
      </p:sp>
    </p:spTree>
  </p:cSld>
  <p:clrMapOvr>
    <a:masterClrMapping/>
  </p:clrMapOvr>
  <p:extLst>
    <p:ext uri="{DCECCB84-F9BA-43D5-87BE-67443E8EF086}">
      <p15:sldGuideLst xmlns:p15="http://schemas.microsoft.com/office/powerpoint/2012/main">
        <p15:guide id="1" pos="346">
          <p15:clr>
            <a:srgbClr val="FA7B17"/>
          </p15:clr>
        </p15:guide>
        <p15:guide id="2" pos="2880">
          <p15:clr>
            <a:srgbClr val="FA7B17"/>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TITLE_AND_BODY_1">
  <p:cSld name="TITLE_AND_BODY_1_1">
    <p:spTree>
      <p:nvGrpSpPr>
        <p:cNvPr id="1" name="Shape 145"/>
        <p:cNvGrpSpPr/>
        <p:nvPr/>
      </p:nvGrpSpPr>
      <p:grpSpPr>
        <a:xfrm>
          <a:off x="0" y="0"/>
          <a:ext cx="0" cy="0"/>
          <a:chOff x="0" y="0"/>
          <a:chExt cx="0" cy="0"/>
        </a:xfrm>
      </p:grpSpPr>
      <p:sp>
        <p:nvSpPr>
          <p:cNvPr id="146" name="Google Shape;146;p90"/>
          <p:cNvSpPr/>
          <p:nvPr/>
        </p:nvSpPr>
        <p:spPr>
          <a:xfrm>
            <a:off x="137100" y="0"/>
            <a:ext cx="9006900" cy="5143500"/>
          </a:xfrm>
          <a:prstGeom prst="rect">
            <a:avLst/>
          </a:pr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90"/>
          <p:cNvSpPr txBox="1"/>
          <p:nvPr/>
        </p:nvSpPr>
        <p:spPr>
          <a:xfrm>
            <a:off x="259079" y="4850199"/>
            <a:ext cx="2916600" cy="126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2C2C2C"/>
              </a:buClr>
              <a:buSzPts val="600"/>
              <a:buFont typeface="Signika"/>
              <a:buNone/>
            </a:pPr>
            <a:r>
              <a:rPr lang="en" sz="600" b="0" i="0" u="none" strike="noStrike" cap="none">
                <a:solidFill>
                  <a:srgbClr val="2C2C2C"/>
                </a:solidFill>
                <a:latin typeface="Signika"/>
                <a:ea typeface="Signika"/>
                <a:cs typeface="Signika"/>
                <a:sym typeface="Signika"/>
              </a:rPr>
              <a:t>© Coforma, LLC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Proprietary and Confidential</a:t>
            </a:r>
            <a:endParaRPr sz="1400" b="0" i="0" u="none" strike="noStrike" cap="none">
              <a:solidFill>
                <a:srgbClr val="000000"/>
              </a:solidFill>
              <a:latin typeface="Arial"/>
              <a:ea typeface="Arial"/>
              <a:cs typeface="Arial"/>
              <a:sym typeface="Arial"/>
            </a:endParaRPr>
          </a:p>
        </p:txBody>
      </p:sp>
      <p:sp>
        <p:nvSpPr>
          <p:cNvPr id="148" name="Google Shape;148;p90"/>
          <p:cNvSpPr txBox="1"/>
          <p:nvPr/>
        </p:nvSpPr>
        <p:spPr>
          <a:xfrm>
            <a:off x="5961150" y="4850199"/>
            <a:ext cx="2916600" cy="126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2C2C2C"/>
              </a:buClr>
              <a:buSzPts val="600"/>
              <a:buFont typeface="Signika"/>
              <a:buNone/>
            </a:pPr>
            <a:r>
              <a:rPr lang="en" sz="600" b="0" i="0" u="none" strike="noStrike" cap="none">
                <a:solidFill>
                  <a:srgbClr val="2C2C2C"/>
                </a:solidFill>
                <a:latin typeface="Signika"/>
                <a:ea typeface="Signika"/>
                <a:cs typeface="Signika"/>
                <a:sym typeface="Signika"/>
              </a:rPr>
              <a:t>UX Support for ORA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Sprint 1 Readout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October 2020</a:t>
            </a:r>
            <a:endParaRPr sz="1400" b="0" i="0" u="none" strike="noStrike" cap="none">
              <a:solidFill>
                <a:srgbClr val="000000"/>
              </a:solidFill>
              <a:latin typeface="Arial"/>
              <a:ea typeface="Arial"/>
              <a:cs typeface="Arial"/>
              <a:sym typeface="Arial"/>
            </a:endParaRPr>
          </a:p>
        </p:txBody>
      </p:sp>
      <p:sp>
        <p:nvSpPr>
          <p:cNvPr id="149" name="Google Shape;149;p90"/>
          <p:cNvSpPr txBox="1">
            <a:spLocks noGrp="1"/>
          </p:cNvSpPr>
          <p:nvPr>
            <p:ph type="title"/>
          </p:nvPr>
        </p:nvSpPr>
        <p:spPr>
          <a:xfrm>
            <a:off x="548649" y="732174"/>
            <a:ext cx="7888200" cy="493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2C2C2C"/>
              </a:buClr>
              <a:buSzPts val="1800"/>
              <a:buNone/>
              <a:defRPr/>
            </a:lvl1pPr>
            <a:lvl2pPr lvl="1" algn="l">
              <a:lnSpc>
                <a:spcPct val="100000"/>
              </a:lnSpc>
              <a:spcBef>
                <a:spcPts val="0"/>
              </a:spcBef>
              <a:spcAft>
                <a:spcPts val="0"/>
              </a:spcAft>
              <a:buClr>
                <a:srgbClr val="2C2C2C"/>
              </a:buClr>
              <a:buSzPts val="1800"/>
              <a:buNone/>
              <a:defRPr/>
            </a:lvl2pPr>
            <a:lvl3pPr lvl="2" algn="l">
              <a:lnSpc>
                <a:spcPct val="100000"/>
              </a:lnSpc>
              <a:spcBef>
                <a:spcPts val="0"/>
              </a:spcBef>
              <a:spcAft>
                <a:spcPts val="0"/>
              </a:spcAft>
              <a:buClr>
                <a:srgbClr val="2C2C2C"/>
              </a:buClr>
              <a:buSzPts val="1800"/>
              <a:buNone/>
              <a:defRPr/>
            </a:lvl3pPr>
            <a:lvl4pPr lvl="3" algn="l">
              <a:lnSpc>
                <a:spcPct val="100000"/>
              </a:lnSpc>
              <a:spcBef>
                <a:spcPts val="0"/>
              </a:spcBef>
              <a:spcAft>
                <a:spcPts val="0"/>
              </a:spcAft>
              <a:buClr>
                <a:srgbClr val="2C2C2C"/>
              </a:buClr>
              <a:buSzPts val="1800"/>
              <a:buNone/>
              <a:defRPr/>
            </a:lvl4pPr>
            <a:lvl5pPr lvl="4" algn="l">
              <a:lnSpc>
                <a:spcPct val="100000"/>
              </a:lnSpc>
              <a:spcBef>
                <a:spcPts val="0"/>
              </a:spcBef>
              <a:spcAft>
                <a:spcPts val="0"/>
              </a:spcAft>
              <a:buClr>
                <a:srgbClr val="2C2C2C"/>
              </a:buClr>
              <a:buSzPts val="1800"/>
              <a:buNone/>
              <a:defRPr/>
            </a:lvl5pPr>
            <a:lvl6pPr lvl="5" algn="l">
              <a:lnSpc>
                <a:spcPct val="100000"/>
              </a:lnSpc>
              <a:spcBef>
                <a:spcPts val="0"/>
              </a:spcBef>
              <a:spcAft>
                <a:spcPts val="0"/>
              </a:spcAft>
              <a:buClr>
                <a:srgbClr val="2C2C2C"/>
              </a:buClr>
              <a:buSzPts val="1800"/>
              <a:buNone/>
              <a:defRPr/>
            </a:lvl6pPr>
            <a:lvl7pPr lvl="6" algn="l">
              <a:lnSpc>
                <a:spcPct val="100000"/>
              </a:lnSpc>
              <a:spcBef>
                <a:spcPts val="0"/>
              </a:spcBef>
              <a:spcAft>
                <a:spcPts val="0"/>
              </a:spcAft>
              <a:buClr>
                <a:srgbClr val="2C2C2C"/>
              </a:buClr>
              <a:buSzPts val="1800"/>
              <a:buNone/>
              <a:defRPr/>
            </a:lvl7pPr>
            <a:lvl8pPr lvl="7" algn="l">
              <a:lnSpc>
                <a:spcPct val="100000"/>
              </a:lnSpc>
              <a:spcBef>
                <a:spcPts val="0"/>
              </a:spcBef>
              <a:spcAft>
                <a:spcPts val="0"/>
              </a:spcAft>
              <a:buClr>
                <a:srgbClr val="2C2C2C"/>
              </a:buClr>
              <a:buSzPts val="1800"/>
              <a:buNone/>
              <a:defRPr/>
            </a:lvl8pPr>
            <a:lvl9pPr lvl="8" algn="l">
              <a:lnSpc>
                <a:spcPct val="100000"/>
              </a:lnSpc>
              <a:spcBef>
                <a:spcPts val="0"/>
              </a:spcBef>
              <a:spcAft>
                <a:spcPts val="0"/>
              </a:spcAft>
              <a:buClr>
                <a:srgbClr val="2C2C2C"/>
              </a:buClr>
              <a:buSzPts val="1800"/>
              <a:buNone/>
              <a:defRPr/>
            </a:lvl9pPr>
          </a:lstStyle>
          <a:p>
            <a:endParaRPr/>
          </a:p>
        </p:txBody>
      </p:sp>
      <p:sp>
        <p:nvSpPr>
          <p:cNvPr id="150" name="Google Shape;150;p90"/>
          <p:cNvSpPr txBox="1">
            <a:spLocks noGrp="1"/>
          </p:cNvSpPr>
          <p:nvPr>
            <p:ph type="body" idx="1"/>
          </p:nvPr>
        </p:nvSpPr>
        <p:spPr>
          <a:xfrm>
            <a:off x="548660" y="1225300"/>
            <a:ext cx="7888200" cy="34164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0"/>
              </a:spcBef>
              <a:spcAft>
                <a:spcPts val="0"/>
              </a:spcAft>
              <a:buSzPts val="1600"/>
              <a:buChar char="￭"/>
              <a:defRPr sz="1600">
                <a:solidFill>
                  <a:srgbClr val="595959"/>
                </a:solidFill>
              </a:defRPr>
            </a:lvl1pPr>
            <a:lvl2pPr marL="914400" lvl="1" indent="-330200" algn="l">
              <a:lnSpc>
                <a:spcPct val="100000"/>
              </a:lnSpc>
              <a:spcBef>
                <a:spcPts val="0"/>
              </a:spcBef>
              <a:spcAft>
                <a:spcPts val="0"/>
              </a:spcAft>
              <a:buSzPts val="1600"/>
              <a:buChar char="￭"/>
              <a:defRPr sz="1600">
                <a:solidFill>
                  <a:srgbClr val="595959"/>
                </a:solidFill>
              </a:defRPr>
            </a:lvl2pPr>
            <a:lvl3pPr marL="1371600" lvl="2" indent="-330200" algn="l">
              <a:lnSpc>
                <a:spcPct val="100000"/>
              </a:lnSpc>
              <a:spcBef>
                <a:spcPts val="0"/>
              </a:spcBef>
              <a:spcAft>
                <a:spcPts val="0"/>
              </a:spcAft>
              <a:buSzPts val="1600"/>
              <a:buChar char="￭"/>
              <a:defRPr sz="1600">
                <a:solidFill>
                  <a:srgbClr val="595959"/>
                </a:solidFill>
              </a:defRPr>
            </a:lvl3pPr>
            <a:lvl4pPr marL="1828800" lvl="3" indent="-330200" algn="l">
              <a:lnSpc>
                <a:spcPct val="100000"/>
              </a:lnSpc>
              <a:spcBef>
                <a:spcPts val="0"/>
              </a:spcBef>
              <a:spcAft>
                <a:spcPts val="0"/>
              </a:spcAft>
              <a:buSzPts val="1600"/>
              <a:buChar char="￭"/>
              <a:defRPr sz="1600">
                <a:solidFill>
                  <a:srgbClr val="595959"/>
                </a:solidFill>
              </a:defRPr>
            </a:lvl4pPr>
            <a:lvl5pPr marL="2286000" lvl="4" indent="-330200" algn="l">
              <a:lnSpc>
                <a:spcPct val="100000"/>
              </a:lnSpc>
              <a:spcBef>
                <a:spcPts val="0"/>
              </a:spcBef>
              <a:spcAft>
                <a:spcPts val="0"/>
              </a:spcAft>
              <a:buSzPts val="1600"/>
              <a:buChar char="●"/>
              <a:defRPr sz="1600">
                <a:solidFill>
                  <a:srgbClr val="595959"/>
                </a:solidFill>
              </a:defRPr>
            </a:lvl5pPr>
            <a:lvl6pPr marL="2743200" lvl="5" indent="-361950" algn="l">
              <a:lnSpc>
                <a:spcPct val="100000"/>
              </a:lnSpc>
              <a:spcBef>
                <a:spcPts val="0"/>
              </a:spcBef>
              <a:spcAft>
                <a:spcPts val="0"/>
              </a:spcAft>
              <a:buSzPts val="2100"/>
              <a:buChar char="○"/>
              <a:defRPr/>
            </a:lvl6pPr>
            <a:lvl7pPr marL="3200400" lvl="6" indent="-361950" algn="l">
              <a:lnSpc>
                <a:spcPct val="100000"/>
              </a:lnSpc>
              <a:spcBef>
                <a:spcPts val="0"/>
              </a:spcBef>
              <a:spcAft>
                <a:spcPts val="0"/>
              </a:spcAft>
              <a:buSzPts val="2100"/>
              <a:buChar char="●"/>
              <a:defRPr/>
            </a:lvl7pPr>
            <a:lvl8pPr marL="3657600" lvl="7" indent="-361950" algn="l">
              <a:lnSpc>
                <a:spcPct val="100000"/>
              </a:lnSpc>
              <a:spcBef>
                <a:spcPts val="0"/>
              </a:spcBef>
              <a:spcAft>
                <a:spcPts val="0"/>
              </a:spcAft>
              <a:buSzPts val="2100"/>
              <a:buChar char="○"/>
              <a:defRPr/>
            </a:lvl8pPr>
            <a:lvl9pPr marL="4114800" lvl="8" indent="-361950" algn="l">
              <a:lnSpc>
                <a:spcPct val="100000"/>
              </a:lnSpc>
              <a:spcBef>
                <a:spcPts val="0"/>
              </a:spcBef>
              <a:spcAft>
                <a:spcPts val="0"/>
              </a:spcAft>
              <a:buSzPts val="2100"/>
              <a:buChar char="◌"/>
              <a:defRPr/>
            </a:lvl9pPr>
          </a:lstStyle>
          <a:p>
            <a:endParaRPr/>
          </a:p>
        </p:txBody>
      </p:sp>
      <p:sp>
        <p:nvSpPr>
          <p:cNvPr id="151" name="Google Shape;151;p90"/>
          <p:cNvSpPr txBox="1">
            <a:spLocks noGrp="1"/>
          </p:cNvSpPr>
          <p:nvPr>
            <p:ph type="sldNum" idx="12"/>
          </p:nvPr>
        </p:nvSpPr>
        <p:spPr>
          <a:xfrm>
            <a:off x="5486400" y="4625037"/>
            <a:ext cx="2133600" cy="284400"/>
          </a:xfrm>
          <a:prstGeom prst="rect">
            <a:avLst/>
          </a:prstGeom>
          <a:noFill/>
          <a:ln>
            <a:noFill/>
          </a:ln>
        </p:spPr>
        <p:txBody>
          <a:bodyPr spcFirstLastPara="1" wrap="square" lIns="91400" tIns="91400" rIns="91400" bIns="91400" anchor="ctr" anchorCtr="0">
            <a:noAutofit/>
          </a:bodyPr>
          <a:lstStyle>
            <a:lvl1pPr marL="0" marR="0" lvl="0"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1pPr>
            <a:lvl2pPr marL="0" marR="0" lvl="1"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2pPr>
            <a:lvl3pPr marL="0" marR="0" lvl="2"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3pPr>
            <a:lvl4pPr marL="0" marR="0" lvl="3"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4pPr>
            <a:lvl5pPr marL="0" marR="0" lvl="4"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5pPr>
            <a:lvl6pPr marL="0" marR="0" lvl="5"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6pPr>
            <a:lvl7pPr marL="0" marR="0" lvl="6"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7pPr>
            <a:lvl8pPr marL="0" marR="0" lvl="7"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8pPr>
            <a:lvl9pPr marL="0" marR="0" lvl="8"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CUSTOM_3">
  <p:cSld name="CUSTOM_3_1">
    <p:spTree>
      <p:nvGrpSpPr>
        <p:cNvPr id="1" name="Shape 152"/>
        <p:cNvGrpSpPr/>
        <p:nvPr/>
      </p:nvGrpSpPr>
      <p:grpSpPr>
        <a:xfrm>
          <a:off x="0" y="0"/>
          <a:ext cx="0" cy="0"/>
          <a:chOff x="0" y="0"/>
          <a:chExt cx="0" cy="0"/>
        </a:xfrm>
      </p:grpSpPr>
      <p:sp>
        <p:nvSpPr>
          <p:cNvPr id="153" name="Google Shape;153;p91"/>
          <p:cNvSpPr/>
          <p:nvPr/>
        </p:nvSpPr>
        <p:spPr>
          <a:xfrm>
            <a:off x="137100" y="0"/>
            <a:ext cx="9006900" cy="5143500"/>
          </a:xfrm>
          <a:prstGeom prst="rect">
            <a:avLst/>
          </a:pr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91"/>
          <p:cNvSpPr txBox="1"/>
          <p:nvPr/>
        </p:nvSpPr>
        <p:spPr>
          <a:xfrm>
            <a:off x="259079" y="4850199"/>
            <a:ext cx="2916600" cy="126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2C2C2C"/>
              </a:buClr>
              <a:buSzPts val="600"/>
              <a:buFont typeface="Signika"/>
              <a:buNone/>
            </a:pPr>
            <a:r>
              <a:rPr lang="en" sz="600" b="0" i="0" u="none" strike="noStrike" cap="none">
                <a:solidFill>
                  <a:srgbClr val="2C2C2C"/>
                </a:solidFill>
                <a:latin typeface="Signika"/>
                <a:ea typeface="Signika"/>
                <a:cs typeface="Signika"/>
                <a:sym typeface="Signika"/>
              </a:rPr>
              <a:t>© Coforma, LLC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Proprietary and Confidential</a:t>
            </a:r>
            <a:endParaRPr sz="1400" b="0" i="0" u="none" strike="noStrike" cap="none">
              <a:solidFill>
                <a:srgbClr val="000000"/>
              </a:solidFill>
              <a:latin typeface="Arial"/>
              <a:ea typeface="Arial"/>
              <a:cs typeface="Arial"/>
              <a:sym typeface="Arial"/>
            </a:endParaRPr>
          </a:p>
        </p:txBody>
      </p:sp>
      <p:sp>
        <p:nvSpPr>
          <p:cNvPr id="155" name="Google Shape;155;p91"/>
          <p:cNvSpPr txBox="1"/>
          <p:nvPr/>
        </p:nvSpPr>
        <p:spPr>
          <a:xfrm>
            <a:off x="5961150" y="4850199"/>
            <a:ext cx="2916600" cy="126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2C2C2C"/>
              </a:buClr>
              <a:buSzPts val="600"/>
              <a:buFont typeface="Signika"/>
              <a:buNone/>
            </a:pPr>
            <a:r>
              <a:rPr lang="en" sz="600" b="0" i="0" u="none" strike="noStrike" cap="none">
                <a:solidFill>
                  <a:srgbClr val="2C2C2C"/>
                </a:solidFill>
                <a:latin typeface="Signika"/>
                <a:ea typeface="Signika"/>
                <a:cs typeface="Signika"/>
                <a:sym typeface="Signika"/>
              </a:rPr>
              <a:t>UX Support for ORA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Sprint 1 Readout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October 2020</a:t>
            </a:r>
            <a:endParaRPr sz="1400" b="0" i="0" u="none" strike="noStrike" cap="none">
              <a:solidFill>
                <a:srgbClr val="000000"/>
              </a:solidFill>
              <a:latin typeface="Arial"/>
              <a:ea typeface="Arial"/>
              <a:cs typeface="Arial"/>
              <a:sym typeface="Arial"/>
            </a:endParaRPr>
          </a:p>
        </p:txBody>
      </p:sp>
      <p:sp>
        <p:nvSpPr>
          <p:cNvPr id="156" name="Google Shape;156;p91"/>
          <p:cNvSpPr txBox="1">
            <a:spLocks noGrp="1"/>
          </p:cNvSpPr>
          <p:nvPr>
            <p:ph type="body" idx="1"/>
          </p:nvPr>
        </p:nvSpPr>
        <p:spPr>
          <a:xfrm>
            <a:off x="548640" y="2835699"/>
            <a:ext cx="2286000" cy="902400"/>
          </a:xfrm>
          <a:prstGeom prst="rect">
            <a:avLst/>
          </a:prstGeom>
          <a:noFill/>
          <a:ln>
            <a:noFill/>
          </a:ln>
        </p:spPr>
        <p:txBody>
          <a:bodyPr spcFirstLastPara="1" wrap="square" lIns="0" tIns="0" rIns="0" bIns="0" anchor="t" anchorCtr="0">
            <a:noAutofit/>
          </a:bodyPr>
          <a:lstStyle>
            <a:lvl1pPr marL="457200" lvl="0" indent="-285750" algn="l">
              <a:lnSpc>
                <a:spcPct val="100000"/>
              </a:lnSpc>
              <a:spcBef>
                <a:spcPts val="0"/>
              </a:spcBef>
              <a:spcAft>
                <a:spcPts val="0"/>
              </a:spcAft>
              <a:buClr>
                <a:srgbClr val="595959"/>
              </a:buClr>
              <a:buSzPts val="900"/>
              <a:buChar char="￭"/>
              <a:defRPr sz="900">
                <a:solidFill>
                  <a:srgbClr val="595959"/>
                </a:solidFill>
              </a:defRPr>
            </a:lvl1pPr>
            <a:lvl2pPr marL="914400" lvl="1" indent="-285750" algn="l">
              <a:lnSpc>
                <a:spcPct val="100000"/>
              </a:lnSpc>
              <a:spcBef>
                <a:spcPts val="0"/>
              </a:spcBef>
              <a:spcAft>
                <a:spcPts val="0"/>
              </a:spcAft>
              <a:buClr>
                <a:srgbClr val="595959"/>
              </a:buClr>
              <a:buSzPts val="900"/>
              <a:buChar char="￭"/>
              <a:defRPr sz="900">
                <a:solidFill>
                  <a:srgbClr val="595959"/>
                </a:solidFill>
              </a:defRPr>
            </a:lvl2pPr>
            <a:lvl3pPr marL="1371600" lvl="2" indent="-285750" algn="l">
              <a:lnSpc>
                <a:spcPct val="100000"/>
              </a:lnSpc>
              <a:spcBef>
                <a:spcPts val="0"/>
              </a:spcBef>
              <a:spcAft>
                <a:spcPts val="0"/>
              </a:spcAft>
              <a:buClr>
                <a:srgbClr val="595959"/>
              </a:buClr>
              <a:buSzPts val="900"/>
              <a:buChar char="￭"/>
              <a:defRPr sz="900">
                <a:solidFill>
                  <a:srgbClr val="595959"/>
                </a:solidFill>
              </a:defRPr>
            </a:lvl3pPr>
            <a:lvl4pPr marL="1828800" lvl="3" indent="-285750" algn="l">
              <a:lnSpc>
                <a:spcPct val="100000"/>
              </a:lnSpc>
              <a:spcBef>
                <a:spcPts val="0"/>
              </a:spcBef>
              <a:spcAft>
                <a:spcPts val="0"/>
              </a:spcAft>
              <a:buClr>
                <a:srgbClr val="595959"/>
              </a:buClr>
              <a:buSzPts val="900"/>
              <a:buChar char="￭"/>
              <a:defRPr sz="900">
                <a:solidFill>
                  <a:srgbClr val="595959"/>
                </a:solidFill>
              </a:defRPr>
            </a:lvl4pPr>
            <a:lvl5pPr marL="2286000" lvl="4" indent="-285750" algn="l">
              <a:lnSpc>
                <a:spcPct val="100000"/>
              </a:lnSpc>
              <a:spcBef>
                <a:spcPts val="0"/>
              </a:spcBef>
              <a:spcAft>
                <a:spcPts val="0"/>
              </a:spcAft>
              <a:buClr>
                <a:srgbClr val="595959"/>
              </a:buClr>
              <a:buSzPts val="900"/>
              <a:buChar char="●"/>
              <a:defRPr sz="900">
                <a:solidFill>
                  <a:srgbClr val="595959"/>
                </a:solidFill>
              </a:defRPr>
            </a:lvl5pPr>
            <a:lvl6pPr marL="2743200" lvl="5" indent="-361950" algn="l">
              <a:lnSpc>
                <a:spcPct val="100000"/>
              </a:lnSpc>
              <a:spcBef>
                <a:spcPts val="0"/>
              </a:spcBef>
              <a:spcAft>
                <a:spcPts val="0"/>
              </a:spcAft>
              <a:buSzPts val="2100"/>
              <a:buChar char="○"/>
              <a:defRPr/>
            </a:lvl6pPr>
            <a:lvl7pPr marL="3200400" lvl="6" indent="-361950" algn="l">
              <a:lnSpc>
                <a:spcPct val="100000"/>
              </a:lnSpc>
              <a:spcBef>
                <a:spcPts val="0"/>
              </a:spcBef>
              <a:spcAft>
                <a:spcPts val="0"/>
              </a:spcAft>
              <a:buSzPts val="2100"/>
              <a:buChar char="●"/>
              <a:defRPr/>
            </a:lvl7pPr>
            <a:lvl8pPr marL="3657600" lvl="7" indent="-361950" algn="l">
              <a:lnSpc>
                <a:spcPct val="100000"/>
              </a:lnSpc>
              <a:spcBef>
                <a:spcPts val="0"/>
              </a:spcBef>
              <a:spcAft>
                <a:spcPts val="0"/>
              </a:spcAft>
              <a:buSzPts val="2100"/>
              <a:buChar char="○"/>
              <a:defRPr/>
            </a:lvl8pPr>
            <a:lvl9pPr marL="4114800" lvl="8" indent="-361950" algn="l">
              <a:lnSpc>
                <a:spcPct val="100000"/>
              </a:lnSpc>
              <a:spcBef>
                <a:spcPts val="0"/>
              </a:spcBef>
              <a:spcAft>
                <a:spcPts val="0"/>
              </a:spcAft>
              <a:buSzPts val="2100"/>
              <a:buChar char="◌"/>
              <a:defRPr/>
            </a:lvl9pPr>
          </a:lstStyle>
          <a:p>
            <a:endParaRPr/>
          </a:p>
        </p:txBody>
      </p:sp>
      <p:sp>
        <p:nvSpPr>
          <p:cNvPr id="157" name="Google Shape;157;p91"/>
          <p:cNvSpPr txBox="1">
            <a:spLocks noGrp="1"/>
          </p:cNvSpPr>
          <p:nvPr>
            <p:ph type="body" idx="2"/>
          </p:nvPr>
        </p:nvSpPr>
        <p:spPr>
          <a:xfrm>
            <a:off x="3438144" y="2835699"/>
            <a:ext cx="2286000" cy="902400"/>
          </a:xfrm>
          <a:prstGeom prst="rect">
            <a:avLst/>
          </a:prstGeom>
          <a:noFill/>
          <a:ln>
            <a:noFill/>
          </a:ln>
        </p:spPr>
        <p:txBody>
          <a:bodyPr spcFirstLastPara="1" wrap="square" lIns="0" tIns="0" rIns="0" bIns="0" anchor="t" anchorCtr="0">
            <a:noAutofit/>
          </a:bodyPr>
          <a:lstStyle>
            <a:lvl1pPr marL="457200" lvl="0" indent="-361950" algn="l">
              <a:lnSpc>
                <a:spcPct val="100000"/>
              </a:lnSpc>
              <a:spcBef>
                <a:spcPts val="0"/>
              </a:spcBef>
              <a:spcAft>
                <a:spcPts val="0"/>
              </a:spcAft>
              <a:buSzPts val="2100"/>
              <a:buChar char="￭"/>
              <a:defRPr/>
            </a:lvl1pPr>
            <a:lvl2pPr marL="914400" lvl="1" indent="-361950" algn="l">
              <a:lnSpc>
                <a:spcPct val="100000"/>
              </a:lnSpc>
              <a:spcBef>
                <a:spcPts val="0"/>
              </a:spcBef>
              <a:spcAft>
                <a:spcPts val="0"/>
              </a:spcAft>
              <a:buSzPts val="2100"/>
              <a:buChar char="￭"/>
              <a:defRPr/>
            </a:lvl2pPr>
            <a:lvl3pPr marL="1371600" lvl="2" indent="-361950" algn="l">
              <a:lnSpc>
                <a:spcPct val="100000"/>
              </a:lnSpc>
              <a:spcBef>
                <a:spcPts val="0"/>
              </a:spcBef>
              <a:spcAft>
                <a:spcPts val="0"/>
              </a:spcAft>
              <a:buSzPts val="2100"/>
              <a:buChar char="￭"/>
              <a:defRPr/>
            </a:lvl3pPr>
            <a:lvl4pPr marL="1828800" lvl="3" indent="-361950" algn="l">
              <a:lnSpc>
                <a:spcPct val="100000"/>
              </a:lnSpc>
              <a:spcBef>
                <a:spcPts val="0"/>
              </a:spcBef>
              <a:spcAft>
                <a:spcPts val="0"/>
              </a:spcAft>
              <a:buSzPts val="2100"/>
              <a:buChar char="￭"/>
              <a:defRPr/>
            </a:lvl4pPr>
            <a:lvl5pPr marL="2286000" lvl="4" indent="-361950" algn="l">
              <a:lnSpc>
                <a:spcPct val="100000"/>
              </a:lnSpc>
              <a:spcBef>
                <a:spcPts val="0"/>
              </a:spcBef>
              <a:spcAft>
                <a:spcPts val="0"/>
              </a:spcAft>
              <a:buSzPts val="2100"/>
              <a:buChar char="●"/>
              <a:defRPr/>
            </a:lvl5pPr>
            <a:lvl6pPr marL="2743200" lvl="5" indent="-361950" algn="l">
              <a:lnSpc>
                <a:spcPct val="100000"/>
              </a:lnSpc>
              <a:spcBef>
                <a:spcPts val="0"/>
              </a:spcBef>
              <a:spcAft>
                <a:spcPts val="0"/>
              </a:spcAft>
              <a:buSzPts val="2100"/>
              <a:buChar char="○"/>
              <a:defRPr/>
            </a:lvl6pPr>
            <a:lvl7pPr marL="3200400" lvl="6" indent="-361950" algn="l">
              <a:lnSpc>
                <a:spcPct val="100000"/>
              </a:lnSpc>
              <a:spcBef>
                <a:spcPts val="0"/>
              </a:spcBef>
              <a:spcAft>
                <a:spcPts val="0"/>
              </a:spcAft>
              <a:buSzPts val="2100"/>
              <a:buChar char="●"/>
              <a:defRPr/>
            </a:lvl7pPr>
            <a:lvl8pPr marL="3657600" lvl="7" indent="-361950" algn="l">
              <a:lnSpc>
                <a:spcPct val="100000"/>
              </a:lnSpc>
              <a:spcBef>
                <a:spcPts val="0"/>
              </a:spcBef>
              <a:spcAft>
                <a:spcPts val="0"/>
              </a:spcAft>
              <a:buSzPts val="2100"/>
              <a:buChar char="○"/>
              <a:defRPr/>
            </a:lvl8pPr>
            <a:lvl9pPr marL="4114800" lvl="8" indent="-361950" algn="l">
              <a:lnSpc>
                <a:spcPct val="100000"/>
              </a:lnSpc>
              <a:spcBef>
                <a:spcPts val="0"/>
              </a:spcBef>
              <a:spcAft>
                <a:spcPts val="0"/>
              </a:spcAft>
              <a:buSzPts val="2100"/>
              <a:buChar char="◌"/>
              <a:defRPr/>
            </a:lvl9pPr>
          </a:lstStyle>
          <a:p>
            <a:endParaRPr/>
          </a:p>
        </p:txBody>
      </p:sp>
      <p:sp>
        <p:nvSpPr>
          <p:cNvPr id="158" name="Google Shape;158;p91"/>
          <p:cNvSpPr txBox="1">
            <a:spLocks noGrp="1"/>
          </p:cNvSpPr>
          <p:nvPr>
            <p:ph type="body" idx="3"/>
          </p:nvPr>
        </p:nvSpPr>
        <p:spPr>
          <a:xfrm>
            <a:off x="6329493" y="2835699"/>
            <a:ext cx="2286000" cy="902400"/>
          </a:xfrm>
          <a:prstGeom prst="rect">
            <a:avLst/>
          </a:prstGeom>
          <a:noFill/>
          <a:ln>
            <a:noFill/>
          </a:ln>
        </p:spPr>
        <p:txBody>
          <a:bodyPr spcFirstLastPara="1" wrap="square" lIns="0" tIns="0" rIns="0" bIns="0" anchor="t" anchorCtr="0">
            <a:noAutofit/>
          </a:bodyPr>
          <a:lstStyle>
            <a:lvl1pPr marL="457200" lvl="0" indent="-361950" algn="l">
              <a:lnSpc>
                <a:spcPct val="100000"/>
              </a:lnSpc>
              <a:spcBef>
                <a:spcPts val="0"/>
              </a:spcBef>
              <a:spcAft>
                <a:spcPts val="0"/>
              </a:spcAft>
              <a:buSzPts val="2100"/>
              <a:buChar char="￭"/>
              <a:defRPr/>
            </a:lvl1pPr>
            <a:lvl2pPr marL="914400" lvl="1" indent="-361950" algn="l">
              <a:lnSpc>
                <a:spcPct val="100000"/>
              </a:lnSpc>
              <a:spcBef>
                <a:spcPts val="0"/>
              </a:spcBef>
              <a:spcAft>
                <a:spcPts val="0"/>
              </a:spcAft>
              <a:buSzPts val="2100"/>
              <a:buChar char="￭"/>
              <a:defRPr/>
            </a:lvl2pPr>
            <a:lvl3pPr marL="1371600" lvl="2" indent="-361950" algn="l">
              <a:lnSpc>
                <a:spcPct val="100000"/>
              </a:lnSpc>
              <a:spcBef>
                <a:spcPts val="0"/>
              </a:spcBef>
              <a:spcAft>
                <a:spcPts val="0"/>
              </a:spcAft>
              <a:buSzPts val="2100"/>
              <a:buChar char="￭"/>
              <a:defRPr/>
            </a:lvl3pPr>
            <a:lvl4pPr marL="1828800" lvl="3" indent="-361950" algn="l">
              <a:lnSpc>
                <a:spcPct val="100000"/>
              </a:lnSpc>
              <a:spcBef>
                <a:spcPts val="0"/>
              </a:spcBef>
              <a:spcAft>
                <a:spcPts val="0"/>
              </a:spcAft>
              <a:buSzPts val="2100"/>
              <a:buChar char="￭"/>
              <a:defRPr/>
            </a:lvl4pPr>
            <a:lvl5pPr marL="2286000" lvl="4" indent="-361950" algn="l">
              <a:lnSpc>
                <a:spcPct val="100000"/>
              </a:lnSpc>
              <a:spcBef>
                <a:spcPts val="0"/>
              </a:spcBef>
              <a:spcAft>
                <a:spcPts val="0"/>
              </a:spcAft>
              <a:buSzPts val="2100"/>
              <a:buChar char="●"/>
              <a:defRPr/>
            </a:lvl5pPr>
            <a:lvl6pPr marL="2743200" lvl="5" indent="-361950" algn="l">
              <a:lnSpc>
                <a:spcPct val="100000"/>
              </a:lnSpc>
              <a:spcBef>
                <a:spcPts val="0"/>
              </a:spcBef>
              <a:spcAft>
                <a:spcPts val="0"/>
              </a:spcAft>
              <a:buSzPts val="2100"/>
              <a:buChar char="○"/>
              <a:defRPr/>
            </a:lvl6pPr>
            <a:lvl7pPr marL="3200400" lvl="6" indent="-361950" algn="l">
              <a:lnSpc>
                <a:spcPct val="100000"/>
              </a:lnSpc>
              <a:spcBef>
                <a:spcPts val="0"/>
              </a:spcBef>
              <a:spcAft>
                <a:spcPts val="0"/>
              </a:spcAft>
              <a:buSzPts val="2100"/>
              <a:buChar char="●"/>
              <a:defRPr/>
            </a:lvl7pPr>
            <a:lvl8pPr marL="3657600" lvl="7" indent="-361950" algn="l">
              <a:lnSpc>
                <a:spcPct val="100000"/>
              </a:lnSpc>
              <a:spcBef>
                <a:spcPts val="0"/>
              </a:spcBef>
              <a:spcAft>
                <a:spcPts val="0"/>
              </a:spcAft>
              <a:buSzPts val="2100"/>
              <a:buChar char="○"/>
              <a:defRPr/>
            </a:lvl8pPr>
            <a:lvl9pPr marL="4114800" lvl="8" indent="-361950" algn="l">
              <a:lnSpc>
                <a:spcPct val="100000"/>
              </a:lnSpc>
              <a:spcBef>
                <a:spcPts val="0"/>
              </a:spcBef>
              <a:spcAft>
                <a:spcPts val="0"/>
              </a:spcAft>
              <a:buSzPts val="2100"/>
              <a:buChar char="◌"/>
              <a:defRPr/>
            </a:lvl9pPr>
          </a:lstStyle>
          <a:p>
            <a:endParaRPr/>
          </a:p>
        </p:txBody>
      </p:sp>
      <p:cxnSp>
        <p:nvCxnSpPr>
          <p:cNvPr id="159" name="Google Shape;159;p91"/>
          <p:cNvCxnSpPr/>
          <p:nvPr/>
        </p:nvCxnSpPr>
        <p:spPr>
          <a:xfrm rot="10800000" flipH="1">
            <a:off x="533899" y="1726651"/>
            <a:ext cx="8098200" cy="16200"/>
          </a:xfrm>
          <a:prstGeom prst="straightConnector1">
            <a:avLst/>
          </a:prstGeom>
          <a:noFill/>
          <a:ln w="19050" cap="flat" cmpd="sng">
            <a:solidFill>
              <a:srgbClr val="EEEEEE"/>
            </a:solidFill>
            <a:prstDash val="solid"/>
            <a:round/>
            <a:headEnd type="none" w="sm" len="sm"/>
            <a:tailEnd type="none" w="sm" len="sm"/>
          </a:ln>
        </p:spPr>
      </p:cxnSp>
      <p:sp>
        <p:nvSpPr>
          <p:cNvPr id="160" name="Google Shape;160;p91"/>
          <p:cNvSpPr txBox="1">
            <a:spLocks noGrp="1"/>
          </p:cNvSpPr>
          <p:nvPr>
            <p:ph type="title"/>
          </p:nvPr>
        </p:nvSpPr>
        <p:spPr>
          <a:xfrm>
            <a:off x="548649" y="341150"/>
            <a:ext cx="7772400" cy="470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2C2C2C"/>
              </a:buClr>
              <a:buSzPts val="1800"/>
              <a:buNone/>
              <a:defRPr/>
            </a:lvl1pPr>
            <a:lvl2pPr lvl="1" algn="l">
              <a:lnSpc>
                <a:spcPct val="100000"/>
              </a:lnSpc>
              <a:spcBef>
                <a:spcPts val="0"/>
              </a:spcBef>
              <a:spcAft>
                <a:spcPts val="0"/>
              </a:spcAft>
              <a:buClr>
                <a:srgbClr val="2C2C2C"/>
              </a:buClr>
              <a:buSzPts val="1800"/>
              <a:buNone/>
              <a:defRPr/>
            </a:lvl2pPr>
            <a:lvl3pPr lvl="2" algn="l">
              <a:lnSpc>
                <a:spcPct val="100000"/>
              </a:lnSpc>
              <a:spcBef>
                <a:spcPts val="0"/>
              </a:spcBef>
              <a:spcAft>
                <a:spcPts val="0"/>
              </a:spcAft>
              <a:buClr>
                <a:srgbClr val="2C2C2C"/>
              </a:buClr>
              <a:buSzPts val="1800"/>
              <a:buNone/>
              <a:defRPr/>
            </a:lvl3pPr>
            <a:lvl4pPr lvl="3" algn="l">
              <a:lnSpc>
                <a:spcPct val="100000"/>
              </a:lnSpc>
              <a:spcBef>
                <a:spcPts val="0"/>
              </a:spcBef>
              <a:spcAft>
                <a:spcPts val="0"/>
              </a:spcAft>
              <a:buClr>
                <a:srgbClr val="2C2C2C"/>
              </a:buClr>
              <a:buSzPts val="1800"/>
              <a:buNone/>
              <a:defRPr/>
            </a:lvl4pPr>
            <a:lvl5pPr lvl="4" algn="l">
              <a:lnSpc>
                <a:spcPct val="100000"/>
              </a:lnSpc>
              <a:spcBef>
                <a:spcPts val="0"/>
              </a:spcBef>
              <a:spcAft>
                <a:spcPts val="0"/>
              </a:spcAft>
              <a:buClr>
                <a:srgbClr val="2C2C2C"/>
              </a:buClr>
              <a:buSzPts val="1800"/>
              <a:buNone/>
              <a:defRPr/>
            </a:lvl5pPr>
            <a:lvl6pPr lvl="5" algn="l">
              <a:lnSpc>
                <a:spcPct val="100000"/>
              </a:lnSpc>
              <a:spcBef>
                <a:spcPts val="0"/>
              </a:spcBef>
              <a:spcAft>
                <a:spcPts val="0"/>
              </a:spcAft>
              <a:buClr>
                <a:srgbClr val="2C2C2C"/>
              </a:buClr>
              <a:buSzPts val="1800"/>
              <a:buNone/>
              <a:defRPr/>
            </a:lvl6pPr>
            <a:lvl7pPr lvl="6" algn="l">
              <a:lnSpc>
                <a:spcPct val="100000"/>
              </a:lnSpc>
              <a:spcBef>
                <a:spcPts val="0"/>
              </a:spcBef>
              <a:spcAft>
                <a:spcPts val="0"/>
              </a:spcAft>
              <a:buClr>
                <a:srgbClr val="2C2C2C"/>
              </a:buClr>
              <a:buSzPts val="1800"/>
              <a:buNone/>
              <a:defRPr/>
            </a:lvl7pPr>
            <a:lvl8pPr lvl="7" algn="l">
              <a:lnSpc>
                <a:spcPct val="100000"/>
              </a:lnSpc>
              <a:spcBef>
                <a:spcPts val="0"/>
              </a:spcBef>
              <a:spcAft>
                <a:spcPts val="0"/>
              </a:spcAft>
              <a:buClr>
                <a:srgbClr val="2C2C2C"/>
              </a:buClr>
              <a:buSzPts val="1800"/>
              <a:buNone/>
              <a:defRPr/>
            </a:lvl8pPr>
            <a:lvl9pPr lvl="8" algn="l">
              <a:lnSpc>
                <a:spcPct val="100000"/>
              </a:lnSpc>
              <a:spcBef>
                <a:spcPts val="0"/>
              </a:spcBef>
              <a:spcAft>
                <a:spcPts val="0"/>
              </a:spcAft>
              <a:buClr>
                <a:srgbClr val="2C2C2C"/>
              </a:buClr>
              <a:buSzPts val="1800"/>
              <a:buNone/>
              <a:defRPr/>
            </a:lvl9pPr>
          </a:lstStyle>
          <a:p>
            <a:endParaRPr/>
          </a:p>
        </p:txBody>
      </p:sp>
      <p:pic>
        <p:nvPicPr>
          <p:cNvPr id="161" name="Google Shape;161;p91" descr="Google Shape;133;p12"/>
          <p:cNvPicPr preferRelativeResize="0"/>
          <p:nvPr/>
        </p:nvPicPr>
        <p:blipFill rotWithShape="1">
          <a:blip r:embed="rId2">
            <a:alphaModFix/>
          </a:blip>
          <a:srcRect/>
          <a:stretch/>
        </p:blipFill>
        <p:spPr>
          <a:xfrm>
            <a:off x="548649" y="2165319"/>
            <a:ext cx="289051" cy="334805"/>
          </a:xfrm>
          <a:prstGeom prst="rect">
            <a:avLst/>
          </a:prstGeom>
          <a:noFill/>
          <a:ln>
            <a:noFill/>
          </a:ln>
        </p:spPr>
      </p:pic>
      <p:sp>
        <p:nvSpPr>
          <p:cNvPr id="162" name="Google Shape;162;p91"/>
          <p:cNvSpPr txBox="1">
            <a:spLocks noGrp="1"/>
          </p:cNvSpPr>
          <p:nvPr>
            <p:ph type="sldNum" idx="12"/>
          </p:nvPr>
        </p:nvSpPr>
        <p:spPr>
          <a:xfrm>
            <a:off x="5486400" y="4625037"/>
            <a:ext cx="2133600" cy="284400"/>
          </a:xfrm>
          <a:prstGeom prst="rect">
            <a:avLst/>
          </a:prstGeom>
          <a:noFill/>
          <a:ln>
            <a:noFill/>
          </a:ln>
        </p:spPr>
        <p:txBody>
          <a:bodyPr spcFirstLastPara="1" wrap="square" lIns="91400" tIns="91400" rIns="91400" bIns="91400" anchor="ctr" anchorCtr="0">
            <a:noAutofit/>
          </a:bodyPr>
          <a:lstStyle>
            <a:lvl1pPr marL="0" marR="0" lvl="0"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1pPr>
            <a:lvl2pPr marL="0" marR="0" lvl="1"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2pPr>
            <a:lvl3pPr marL="0" marR="0" lvl="2"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3pPr>
            <a:lvl4pPr marL="0" marR="0" lvl="3"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4pPr>
            <a:lvl5pPr marL="0" marR="0" lvl="4"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5pPr>
            <a:lvl6pPr marL="0" marR="0" lvl="5"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6pPr>
            <a:lvl7pPr marL="0" marR="0" lvl="6"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7pPr>
            <a:lvl8pPr marL="0" marR="0" lvl="7"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8pPr>
            <a:lvl9pPr marL="0" marR="0" lvl="8"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CUSTOM_4_2_2">
  <p:cSld name="CUSTOM_4_2_2_1">
    <p:bg>
      <p:bgPr>
        <a:solidFill>
          <a:srgbClr val="FFFFFF"/>
        </a:solidFill>
        <a:effectLst/>
      </p:bgPr>
    </p:bg>
    <p:spTree>
      <p:nvGrpSpPr>
        <p:cNvPr id="1" name="Shape 163"/>
        <p:cNvGrpSpPr/>
        <p:nvPr/>
      </p:nvGrpSpPr>
      <p:grpSpPr>
        <a:xfrm>
          <a:off x="0" y="0"/>
          <a:ext cx="0" cy="0"/>
          <a:chOff x="0" y="0"/>
          <a:chExt cx="0" cy="0"/>
        </a:xfrm>
      </p:grpSpPr>
      <p:sp>
        <p:nvSpPr>
          <p:cNvPr id="164" name="Google Shape;164;p92"/>
          <p:cNvSpPr/>
          <p:nvPr/>
        </p:nvSpPr>
        <p:spPr>
          <a:xfrm>
            <a:off x="137100" y="0"/>
            <a:ext cx="9006900" cy="5143500"/>
          </a:xfrm>
          <a:prstGeom prst="rect">
            <a:avLst/>
          </a:pr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92"/>
          <p:cNvSpPr txBox="1"/>
          <p:nvPr/>
        </p:nvSpPr>
        <p:spPr>
          <a:xfrm>
            <a:off x="259079" y="4850199"/>
            <a:ext cx="2916600" cy="126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2C2C2C"/>
              </a:buClr>
              <a:buSzPts val="600"/>
              <a:buFont typeface="Signika"/>
              <a:buNone/>
            </a:pPr>
            <a:r>
              <a:rPr lang="en" sz="600" b="0" i="0" u="none" strike="noStrike" cap="none">
                <a:solidFill>
                  <a:srgbClr val="2C2C2C"/>
                </a:solidFill>
                <a:latin typeface="Signika"/>
                <a:ea typeface="Signika"/>
                <a:cs typeface="Signika"/>
                <a:sym typeface="Signika"/>
              </a:rPr>
              <a:t>© Coforma, LLC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Proprietary and Confidential</a:t>
            </a:r>
            <a:endParaRPr sz="1400" b="0" i="0" u="none" strike="noStrike" cap="none">
              <a:solidFill>
                <a:srgbClr val="000000"/>
              </a:solidFill>
              <a:latin typeface="Arial"/>
              <a:ea typeface="Arial"/>
              <a:cs typeface="Arial"/>
              <a:sym typeface="Arial"/>
            </a:endParaRPr>
          </a:p>
        </p:txBody>
      </p:sp>
      <p:sp>
        <p:nvSpPr>
          <p:cNvPr id="166" name="Google Shape;166;p92"/>
          <p:cNvSpPr txBox="1"/>
          <p:nvPr/>
        </p:nvSpPr>
        <p:spPr>
          <a:xfrm>
            <a:off x="5961150" y="4850199"/>
            <a:ext cx="2916600" cy="126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2C2C2C"/>
              </a:buClr>
              <a:buSzPts val="600"/>
              <a:buFont typeface="Signika"/>
              <a:buNone/>
            </a:pPr>
            <a:r>
              <a:rPr lang="en" sz="600" b="0" i="0" u="none" strike="noStrike" cap="none">
                <a:solidFill>
                  <a:srgbClr val="2C2C2C"/>
                </a:solidFill>
                <a:latin typeface="Signika"/>
                <a:ea typeface="Signika"/>
                <a:cs typeface="Signika"/>
                <a:sym typeface="Signika"/>
              </a:rPr>
              <a:t>UX Support for ORA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Sprint 1 Readout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October 2020</a:t>
            </a:r>
            <a:endParaRPr sz="1400" b="0" i="0" u="none" strike="noStrike" cap="none">
              <a:solidFill>
                <a:srgbClr val="000000"/>
              </a:solidFill>
              <a:latin typeface="Arial"/>
              <a:ea typeface="Arial"/>
              <a:cs typeface="Arial"/>
              <a:sym typeface="Arial"/>
            </a:endParaRPr>
          </a:p>
        </p:txBody>
      </p:sp>
      <p:sp>
        <p:nvSpPr>
          <p:cNvPr id="167" name="Google Shape;167;p92"/>
          <p:cNvSpPr/>
          <p:nvPr/>
        </p:nvSpPr>
        <p:spPr>
          <a:xfrm>
            <a:off x="199" y="124"/>
            <a:ext cx="9144000" cy="4729200"/>
          </a:xfrm>
          <a:prstGeom prst="rect">
            <a:avLst/>
          </a:prstGeom>
          <a:solidFill>
            <a:schemeClr val="accent2"/>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8" name="Google Shape;168;p92"/>
          <p:cNvGrpSpPr/>
          <p:nvPr/>
        </p:nvGrpSpPr>
        <p:grpSpPr>
          <a:xfrm>
            <a:off x="260736" y="137159"/>
            <a:ext cx="363636" cy="363636"/>
            <a:chOff x="1" y="-1"/>
            <a:chExt cx="363636" cy="363636"/>
          </a:xfrm>
        </p:grpSpPr>
        <p:sp>
          <p:nvSpPr>
            <p:cNvPr id="169" name="Google Shape;169;p92"/>
            <p:cNvSpPr/>
            <p:nvPr/>
          </p:nvSpPr>
          <p:spPr>
            <a:xfrm>
              <a:off x="1" y="-1"/>
              <a:ext cx="363636" cy="363636"/>
            </a:xfrm>
            <a:custGeom>
              <a:avLst/>
              <a:gdLst/>
              <a:ahLst/>
              <a:cxnLst/>
              <a:rect l="l" t="t" r="r" b="b"/>
              <a:pathLst>
                <a:path w="21600" h="21600" extrusionOk="0">
                  <a:moveTo>
                    <a:pt x="10800" y="0"/>
                  </a:moveTo>
                  <a:cubicBezTo>
                    <a:pt x="4821" y="0"/>
                    <a:pt x="0" y="4821"/>
                    <a:pt x="0" y="10800"/>
                  </a:cubicBezTo>
                  <a:cubicBezTo>
                    <a:pt x="0" y="16779"/>
                    <a:pt x="4821" y="21600"/>
                    <a:pt x="10800" y="21600"/>
                  </a:cubicBezTo>
                  <a:cubicBezTo>
                    <a:pt x="16779" y="21600"/>
                    <a:pt x="21600" y="16779"/>
                    <a:pt x="21600" y="10800"/>
                  </a:cubicBezTo>
                  <a:cubicBezTo>
                    <a:pt x="21600" y="4821"/>
                    <a:pt x="16779" y="0"/>
                    <a:pt x="10800" y="0"/>
                  </a:cubicBezTo>
                  <a:close/>
                </a:path>
              </a:pathLst>
            </a:custGeom>
            <a:solidFill>
              <a:srgbClr val="2C2C2C"/>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92"/>
            <p:cNvSpPr/>
            <p:nvPr/>
          </p:nvSpPr>
          <p:spPr>
            <a:xfrm>
              <a:off x="176870" y="113743"/>
              <a:ext cx="97740" cy="98928"/>
            </a:xfrm>
            <a:custGeom>
              <a:avLst/>
              <a:gdLst/>
              <a:ahLst/>
              <a:cxnLst/>
              <a:rect l="l" t="t" r="r" b="b"/>
              <a:pathLst>
                <a:path w="21600" h="21600" extrusionOk="0">
                  <a:moveTo>
                    <a:pt x="5143" y="0"/>
                  </a:moveTo>
                  <a:cubicBezTo>
                    <a:pt x="3729" y="0"/>
                    <a:pt x="2443" y="508"/>
                    <a:pt x="1479" y="1525"/>
                  </a:cubicBezTo>
                  <a:cubicBezTo>
                    <a:pt x="514" y="2478"/>
                    <a:pt x="0" y="3748"/>
                    <a:pt x="0" y="5146"/>
                  </a:cubicBezTo>
                  <a:lnTo>
                    <a:pt x="0" y="19059"/>
                  </a:lnTo>
                  <a:cubicBezTo>
                    <a:pt x="0" y="19377"/>
                    <a:pt x="64" y="19694"/>
                    <a:pt x="193" y="20012"/>
                  </a:cubicBezTo>
                  <a:cubicBezTo>
                    <a:pt x="322" y="20329"/>
                    <a:pt x="514" y="20647"/>
                    <a:pt x="707" y="20838"/>
                  </a:cubicBezTo>
                  <a:cubicBezTo>
                    <a:pt x="964" y="21092"/>
                    <a:pt x="1286" y="21282"/>
                    <a:pt x="1543" y="21409"/>
                  </a:cubicBezTo>
                  <a:cubicBezTo>
                    <a:pt x="1864" y="21537"/>
                    <a:pt x="2250" y="21600"/>
                    <a:pt x="2571" y="21600"/>
                  </a:cubicBezTo>
                  <a:lnTo>
                    <a:pt x="6686" y="21600"/>
                  </a:lnTo>
                  <a:cubicBezTo>
                    <a:pt x="7328" y="21600"/>
                    <a:pt x="7971" y="21346"/>
                    <a:pt x="8486" y="20838"/>
                  </a:cubicBezTo>
                  <a:cubicBezTo>
                    <a:pt x="8936" y="20393"/>
                    <a:pt x="9257" y="19694"/>
                    <a:pt x="9257" y="19059"/>
                  </a:cubicBezTo>
                  <a:lnTo>
                    <a:pt x="9257" y="9783"/>
                  </a:lnTo>
                  <a:cubicBezTo>
                    <a:pt x="9257" y="9339"/>
                    <a:pt x="9386" y="8958"/>
                    <a:pt x="9707" y="8703"/>
                  </a:cubicBezTo>
                  <a:cubicBezTo>
                    <a:pt x="9964" y="8386"/>
                    <a:pt x="10350" y="8259"/>
                    <a:pt x="10800" y="8259"/>
                  </a:cubicBezTo>
                  <a:lnTo>
                    <a:pt x="18964" y="8259"/>
                  </a:lnTo>
                  <a:cubicBezTo>
                    <a:pt x="19671" y="8259"/>
                    <a:pt x="20314" y="7941"/>
                    <a:pt x="20828" y="7497"/>
                  </a:cubicBezTo>
                  <a:cubicBezTo>
                    <a:pt x="21278" y="6988"/>
                    <a:pt x="21600" y="6353"/>
                    <a:pt x="21600" y="5654"/>
                  </a:cubicBezTo>
                  <a:lnTo>
                    <a:pt x="21600" y="2541"/>
                  </a:lnTo>
                  <a:cubicBezTo>
                    <a:pt x="21600" y="1906"/>
                    <a:pt x="21278" y="1207"/>
                    <a:pt x="20828" y="762"/>
                  </a:cubicBezTo>
                  <a:cubicBezTo>
                    <a:pt x="20314" y="254"/>
                    <a:pt x="19671" y="0"/>
                    <a:pt x="18964" y="0"/>
                  </a:cubicBezTo>
                  <a:close/>
                </a:path>
              </a:pathLst>
            </a:cu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92"/>
            <p:cNvSpPr/>
            <p:nvPr/>
          </p:nvSpPr>
          <p:spPr>
            <a:xfrm>
              <a:off x="218761" y="151561"/>
              <a:ext cx="97470" cy="98928"/>
            </a:xfrm>
            <a:custGeom>
              <a:avLst/>
              <a:gdLst/>
              <a:ahLst/>
              <a:cxnLst/>
              <a:rect l="l" t="t" r="r" b="b"/>
              <a:pathLst>
                <a:path w="21600" h="21600" extrusionOk="0">
                  <a:moveTo>
                    <a:pt x="14959" y="0"/>
                  </a:moveTo>
                  <a:cubicBezTo>
                    <a:pt x="14250" y="0"/>
                    <a:pt x="13605" y="254"/>
                    <a:pt x="13089" y="762"/>
                  </a:cubicBezTo>
                  <a:cubicBezTo>
                    <a:pt x="12638" y="1207"/>
                    <a:pt x="12380" y="1906"/>
                    <a:pt x="12380" y="2541"/>
                  </a:cubicBezTo>
                  <a:lnTo>
                    <a:pt x="12380" y="11817"/>
                  </a:lnTo>
                  <a:cubicBezTo>
                    <a:pt x="12380" y="12261"/>
                    <a:pt x="12186" y="12642"/>
                    <a:pt x="11864" y="12897"/>
                  </a:cubicBezTo>
                  <a:cubicBezTo>
                    <a:pt x="11606" y="13214"/>
                    <a:pt x="11219" y="13405"/>
                    <a:pt x="10832" y="13405"/>
                  </a:cubicBezTo>
                  <a:lnTo>
                    <a:pt x="2579" y="13405"/>
                  </a:lnTo>
                  <a:cubicBezTo>
                    <a:pt x="1870" y="13405"/>
                    <a:pt x="1225" y="13659"/>
                    <a:pt x="709" y="14103"/>
                  </a:cubicBezTo>
                  <a:cubicBezTo>
                    <a:pt x="258" y="14612"/>
                    <a:pt x="0" y="15247"/>
                    <a:pt x="0" y="15946"/>
                  </a:cubicBezTo>
                  <a:lnTo>
                    <a:pt x="0" y="19059"/>
                  </a:lnTo>
                  <a:cubicBezTo>
                    <a:pt x="0" y="19694"/>
                    <a:pt x="258" y="20393"/>
                    <a:pt x="709" y="20838"/>
                  </a:cubicBezTo>
                  <a:cubicBezTo>
                    <a:pt x="1225" y="21346"/>
                    <a:pt x="1870" y="21600"/>
                    <a:pt x="2579" y="21600"/>
                  </a:cubicBezTo>
                  <a:lnTo>
                    <a:pt x="16506" y="21600"/>
                  </a:lnTo>
                  <a:cubicBezTo>
                    <a:pt x="17151" y="21600"/>
                    <a:pt x="17796" y="21473"/>
                    <a:pt x="18441" y="21219"/>
                  </a:cubicBezTo>
                  <a:cubicBezTo>
                    <a:pt x="19085" y="20965"/>
                    <a:pt x="19666" y="20583"/>
                    <a:pt x="20117" y="20075"/>
                  </a:cubicBezTo>
                  <a:cubicBezTo>
                    <a:pt x="20633" y="19631"/>
                    <a:pt x="20955" y="19059"/>
                    <a:pt x="21213" y="18423"/>
                  </a:cubicBezTo>
                  <a:cubicBezTo>
                    <a:pt x="21471" y="17788"/>
                    <a:pt x="21600" y="17153"/>
                    <a:pt x="21600" y="16454"/>
                  </a:cubicBezTo>
                  <a:lnTo>
                    <a:pt x="21600" y="2541"/>
                  </a:lnTo>
                  <a:cubicBezTo>
                    <a:pt x="21600" y="2223"/>
                    <a:pt x="21536" y="1906"/>
                    <a:pt x="21407" y="1588"/>
                  </a:cubicBezTo>
                  <a:cubicBezTo>
                    <a:pt x="21278" y="1271"/>
                    <a:pt x="21084" y="953"/>
                    <a:pt x="20891" y="762"/>
                  </a:cubicBezTo>
                  <a:cubicBezTo>
                    <a:pt x="20633" y="508"/>
                    <a:pt x="20375" y="318"/>
                    <a:pt x="20053" y="191"/>
                  </a:cubicBezTo>
                  <a:cubicBezTo>
                    <a:pt x="19730" y="63"/>
                    <a:pt x="19408" y="0"/>
                    <a:pt x="19021" y="0"/>
                  </a:cubicBezTo>
                  <a:close/>
                </a:path>
              </a:pathLst>
            </a:cu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92"/>
            <p:cNvSpPr/>
            <p:nvPr/>
          </p:nvSpPr>
          <p:spPr>
            <a:xfrm>
              <a:off x="47391" y="109088"/>
              <a:ext cx="107950" cy="145476"/>
            </a:xfrm>
            <a:custGeom>
              <a:avLst/>
              <a:gdLst/>
              <a:ahLst/>
              <a:cxnLst/>
              <a:rect l="l" t="t" r="r" b="b"/>
              <a:pathLst>
                <a:path w="21547" h="21600" extrusionOk="0">
                  <a:moveTo>
                    <a:pt x="15160" y="0"/>
                  </a:moveTo>
                  <a:cubicBezTo>
                    <a:pt x="13128" y="0"/>
                    <a:pt x="11095" y="259"/>
                    <a:pt x="9179" y="778"/>
                  </a:cubicBezTo>
                  <a:cubicBezTo>
                    <a:pt x="7379" y="1253"/>
                    <a:pt x="5753" y="1987"/>
                    <a:pt x="4360" y="2981"/>
                  </a:cubicBezTo>
                  <a:cubicBezTo>
                    <a:pt x="3024" y="3931"/>
                    <a:pt x="1921" y="5055"/>
                    <a:pt x="1166" y="6350"/>
                  </a:cubicBezTo>
                  <a:cubicBezTo>
                    <a:pt x="353" y="7733"/>
                    <a:pt x="-53" y="9245"/>
                    <a:pt x="5" y="10800"/>
                  </a:cubicBezTo>
                  <a:cubicBezTo>
                    <a:pt x="-53" y="12312"/>
                    <a:pt x="353" y="13824"/>
                    <a:pt x="1166" y="15250"/>
                  </a:cubicBezTo>
                  <a:cubicBezTo>
                    <a:pt x="1921" y="16546"/>
                    <a:pt x="3024" y="17712"/>
                    <a:pt x="4360" y="18662"/>
                  </a:cubicBezTo>
                  <a:cubicBezTo>
                    <a:pt x="5753" y="19613"/>
                    <a:pt x="7437" y="20347"/>
                    <a:pt x="9179" y="20822"/>
                  </a:cubicBezTo>
                  <a:cubicBezTo>
                    <a:pt x="11095" y="21341"/>
                    <a:pt x="13128" y="21600"/>
                    <a:pt x="15160" y="21600"/>
                  </a:cubicBezTo>
                  <a:lnTo>
                    <a:pt x="19224" y="21600"/>
                  </a:lnTo>
                  <a:cubicBezTo>
                    <a:pt x="19573" y="21600"/>
                    <a:pt x="19863" y="21557"/>
                    <a:pt x="20154" y="21470"/>
                  </a:cubicBezTo>
                  <a:cubicBezTo>
                    <a:pt x="20444" y="21384"/>
                    <a:pt x="20676" y="21254"/>
                    <a:pt x="20908" y="21082"/>
                  </a:cubicBezTo>
                  <a:cubicBezTo>
                    <a:pt x="21082" y="20909"/>
                    <a:pt x="21257" y="20736"/>
                    <a:pt x="21373" y="20520"/>
                  </a:cubicBezTo>
                  <a:cubicBezTo>
                    <a:pt x="21489" y="20304"/>
                    <a:pt x="21547" y="20088"/>
                    <a:pt x="21547" y="19829"/>
                  </a:cubicBezTo>
                  <a:lnTo>
                    <a:pt x="21547" y="17755"/>
                  </a:lnTo>
                  <a:cubicBezTo>
                    <a:pt x="21547" y="17280"/>
                    <a:pt x="21315" y="16848"/>
                    <a:pt x="20908" y="16502"/>
                  </a:cubicBezTo>
                  <a:cubicBezTo>
                    <a:pt x="20444" y="16200"/>
                    <a:pt x="19863" y="15984"/>
                    <a:pt x="19224" y="15984"/>
                  </a:cubicBezTo>
                  <a:lnTo>
                    <a:pt x="15160" y="15984"/>
                  </a:lnTo>
                  <a:cubicBezTo>
                    <a:pt x="13011" y="15984"/>
                    <a:pt x="11328" y="15509"/>
                    <a:pt x="10166" y="14558"/>
                  </a:cubicBezTo>
                  <a:cubicBezTo>
                    <a:pt x="8947" y="13608"/>
                    <a:pt x="8366" y="12355"/>
                    <a:pt x="8366" y="10800"/>
                  </a:cubicBezTo>
                  <a:cubicBezTo>
                    <a:pt x="8366" y="9245"/>
                    <a:pt x="8947" y="7992"/>
                    <a:pt x="10166" y="6999"/>
                  </a:cubicBezTo>
                  <a:cubicBezTo>
                    <a:pt x="11328" y="6048"/>
                    <a:pt x="12953" y="5573"/>
                    <a:pt x="15160" y="5573"/>
                  </a:cubicBezTo>
                  <a:lnTo>
                    <a:pt x="18760" y="5573"/>
                  </a:lnTo>
                  <a:cubicBezTo>
                    <a:pt x="19399" y="5573"/>
                    <a:pt x="19979" y="5400"/>
                    <a:pt x="20444" y="5055"/>
                  </a:cubicBezTo>
                  <a:cubicBezTo>
                    <a:pt x="20850" y="4709"/>
                    <a:pt x="21082" y="4277"/>
                    <a:pt x="21082" y="3802"/>
                  </a:cubicBezTo>
                  <a:lnTo>
                    <a:pt x="21082" y="1728"/>
                  </a:lnTo>
                  <a:cubicBezTo>
                    <a:pt x="21082" y="1296"/>
                    <a:pt x="20850" y="821"/>
                    <a:pt x="20386" y="519"/>
                  </a:cubicBezTo>
                  <a:cubicBezTo>
                    <a:pt x="19979" y="173"/>
                    <a:pt x="19399" y="0"/>
                    <a:pt x="18760" y="0"/>
                  </a:cubicBezTo>
                  <a:close/>
                </a:path>
              </a:pathLst>
            </a:cu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3" name="Google Shape;173;p92"/>
          <p:cNvSpPr txBox="1">
            <a:spLocks noGrp="1"/>
          </p:cNvSpPr>
          <p:nvPr>
            <p:ph type="title"/>
          </p:nvPr>
        </p:nvSpPr>
        <p:spPr>
          <a:xfrm>
            <a:off x="914400" y="1719825"/>
            <a:ext cx="5760600" cy="2052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2800"/>
              <a:buFont typeface="Work Sans"/>
              <a:buNone/>
              <a:defRPr>
                <a:solidFill>
                  <a:srgbClr val="FFFFFF"/>
                </a:solidFill>
              </a:defRPr>
            </a:lvl1pPr>
            <a:lvl2pPr lvl="1" algn="l">
              <a:lnSpc>
                <a:spcPct val="100000"/>
              </a:lnSpc>
              <a:spcBef>
                <a:spcPts val="0"/>
              </a:spcBef>
              <a:spcAft>
                <a:spcPts val="0"/>
              </a:spcAft>
              <a:buClr>
                <a:srgbClr val="2C2C2C"/>
              </a:buClr>
              <a:buSzPts val="1800"/>
              <a:buNone/>
              <a:defRPr/>
            </a:lvl2pPr>
            <a:lvl3pPr lvl="2" algn="l">
              <a:lnSpc>
                <a:spcPct val="100000"/>
              </a:lnSpc>
              <a:spcBef>
                <a:spcPts val="0"/>
              </a:spcBef>
              <a:spcAft>
                <a:spcPts val="0"/>
              </a:spcAft>
              <a:buClr>
                <a:srgbClr val="2C2C2C"/>
              </a:buClr>
              <a:buSzPts val="1800"/>
              <a:buNone/>
              <a:defRPr/>
            </a:lvl3pPr>
            <a:lvl4pPr lvl="3" algn="l">
              <a:lnSpc>
                <a:spcPct val="100000"/>
              </a:lnSpc>
              <a:spcBef>
                <a:spcPts val="0"/>
              </a:spcBef>
              <a:spcAft>
                <a:spcPts val="0"/>
              </a:spcAft>
              <a:buClr>
                <a:srgbClr val="2C2C2C"/>
              </a:buClr>
              <a:buSzPts val="1800"/>
              <a:buNone/>
              <a:defRPr/>
            </a:lvl4pPr>
            <a:lvl5pPr lvl="4" algn="l">
              <a:lnSpc>
                <a:spcPct val="100000"/>
              </a:lnSpc>
              <a:spcBef>
                <a:spcPts val="0"/>
              </a:spcBef>
              <a:spcAft>
                <a:spcPts val="0"/>
              </a:spcAft>
              <a:buClr>
                <a:srgbClr val="2C2C2C"/>
              </a:buClr>
              <a:buSzPts val="1800"/>
              <a:buNone/>
              <a:defRPr/>
            </a:lvl5pPr>
            <a:lvl6pPr lvl="5" algn="l">
              <a:lnSpc>
                <a:spcPct val="100000"/>
              </a:lnSpc>
              <a:spcBef>
                <a:spcPts val="0"/>
              </a:spcBef>
              <a:spcAft>
                <a:spcPts val="0"/>
              </a:spcAft>
              <a:buClr>
                <a:srgbClr val="2C2C2C"/>
              </a:buClr>
              <a:buSzPts val="1800"/>
              <a:buNone/>
              <a:defRPr/>
            </a:lvl6pPr>
            <a:lvl7pPr lvl="6" algn="l">
              <a:lnSpc>
                <a:spcPct val="100000"/>
              </a:lnSpc>
              <a:spcBef>
                <a:spcPts val="0"/>
              </a:spcBef>
              <a:spcAft>
                <a:spcPts val="0"/>
              </a:spcAft>
              <a:buClr>
                <a:srgbClr val="2C2C2C"/>
              </a:buClr>
              <a:buSzPts val="1800"/>
              <a:buNone/>
              <a:defRPr/>
            </a:lvl7pPr>
            <a:lvl8pPr lvl="7" algn="l">
              <a:lnSpc>
                <a:spcPct val="100000"/>
              </a:lnSpc>
              <a:spcBef>
                <a:spcPts val="0"/>
              </a:spcBef>
              <a:spcAft>
                <a:spcPts val="0"/>
              </a:spcAft>
              <a:buClr>
                <a:srgbClr val="2C2C2C"/>
              </a:buClr>
              <a:buSzPts val="1800"/>
              <a:buNone/>
              <a:defRPr/>
            </a:lvl8pPr>
            <a:lvl9pPr lvl="8" algn="l">
              <a:lnSpc>
                <a:spcPct val="100000"/>
              </a:lnSpc>
              <a:spcBef>
                <a:spcPts val="0"/>
              </a:spcBef>
              <a:spcAft>
                <a:spcPts val="0"/>
              </a:spcAft>
              <a:buClr>
                <a:srgbClr val="2C2C2C"/>
              </a:buClr>
              <a:buSzPts val="1800"/>
              <a:buNone/>
              <a:defRPr/>
            </a:lvl9pPr>
          </a:lstStyle>
          <a:p>
            <a:endParaRPr/>
          </a:p>
        </p:txBody>
      </p:sp>
      <p:sp>
        <p:nvSpPr>
          <p:cNvPr id="174" name="Google Shape;174;p92"/>
          <p:cNvSpPr txBox="1">
            <a:spLocks noGrp="1"/>
          </p:cNvSpPr>
          <p:nvPr>
            <p:ph type="sldNum" idx="12"/>
          </p:nvPr>
        </p:nvSpPr>
        <p:spPr>
          <a:xfrm>
            <a:off x="5486400" y="4625037"/>
            <a:ext cx="2133600" cy="284400"/>
          </a:xfrm>
          <a:prstGeom prst="rect">
            <a:avLst/>
          </a:prstGeom>
          <a:noFill/>
          <a:ln>
            <a:noFill/>
          </a:ln>
        </p:spPr>
        <p:txBody>
          <a:bodyPr spcFirstLastPara="1" wrap="square" lIns="91400" tIns="91400" rIns="91400" bIns="91400" anchor="ctr" anchorCtr="0">
            <a:noAutofit/>
          </a:bodyPr>
          <a:lstStyle>
            <a:lvl1pPr marL="0" marR="0" lvl="0"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1pPr>
            <a:lvl2pPr marL="0" marR="0" lvl="1"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2pPr>
            <a:lvl3pPr marL="0" marR="0" lvl="2"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3pPr>
            <a:lvl4pPr marL="0" marR="0" lvl="3"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4pPr>
            <a:lvl5pPr marL="0" marR="0" lvl="4"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5pPr>
            <a:lvl6pPr marL="0" marR="0" lvl="5"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6pPr>
            <a:lvl7pPr marL="0" marR="0" lvl="6"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7pPr>
            <a:lvl8pPr marL="0" marR="0" lvl="7"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8pPr>
            <a:lvl9pPr marL="0" marR="0" lvl="8"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CUSTOM_4_2_1_2">
  <p:cSld name="CUSTOM_4_2_1_2_1">
    <p:bg>
      <p:bgPr>
        <a:solidFill>
          <a:srgbClr val="FFFFFF"/>
        </a:solidFill>
        <a:effectLst/>
      </p:bgPr>
    </p:bg>
    <p:spTree>
      <p:nvGrpSpPr>
        <p:cNvPr id="1" name="Shape 175"/>
        <p:cNvGrpSpPr/>
        <p:nvPr/>
      </p:nvGrpSpPr>
      <p:grpSpPr>
        <a:xfrm>
          <a:off x="0" y="0"/>
          <a:ext cx="0" cy="0"/>
          <a:chOff x="0" y="0"/>
          <a:chExt cx="0" cy="0"/>
        </a:xfrm>
      </p:grpSpPr>
      <p:sp>
        <p:nvSpPr>
          <p:cNvPr id="176" name="Google Shape;176;p93"/>
          <p:cNvSpPr/>
          <p:nvPr/>
        </p:nvSpPr>
        <p:spPr>
          <a:xfrm>
            <a:off x="137100" y="0"/>
            <a:ext cx="9006900" cy="5143500"/>
          </a:xfrm>
          <a:prstGeom prst="rect">
            <a:avLst/>
          </a:pr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93"/>
          <p:cNvSpPr txBox="1"/>
          <p:nvPr/>
        </p:nvSpPr>
        <p:spPr>
          <a:xfrm>
            <a:off x="259079" y="4850199"/>
            <a:ext cx="2916600" cy="126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2C2C2C"/>
              </a:buClr>
              <a:buSzPts val="600"/>
              <a:buFont typeface="Signika"/>
              <a:buNone/>
            </a:pPr>
            <a:r>
              <a:rPr lang="en" sz="600" b="0" i="0" u="none" strike="noStrike" cap="none">
                <a:solidFill>
                  <a:srgbClr val="2C2C2C"/>
                </a:solidFill>
                <a:latin typeface="Signika"/>
                <a:ea typeface="Signika"/>
                <a:cs typeface="Signika"/>
                <a:sym typeface="Signika"/>
              </a:rPr>
              <a:t>© Coforma, LLC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Proprietary and Confidential</a:t>
            </a:r>
            <a:endParaRPr sz="1400" b="0" i="0" u="none" strike="noStrike" cap="none">
              <a:solidFill>
                <a:srgbClr val="000000"/>
              </a:solidFill>
              <a:latin typeface="Arial"/>
              <a:ea typeface="Arial"/>
              <a:cs typeface="Arial"/>
              <a:sym typeface="Arial"/>
            </a:endParaRPr>
          </a:p>
        </p:txBody>
      </p:sp>
      <p:sp>
        <p:nvSpPr>
          <p:cNvPr id="178" name="Google Shape;178;p93"/>
          <p:cNvSpPr txBox="1"/>
          <p:nvPr/>
        </p:nvSpPr>
        <p:spPr>
          <a:xfrm>
            <a:off x="5961150" y="4850199"/>
            <a:ext cx="2916600" cy="126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2C2C2C"/>
              </a:buClr>
              <a:buSzPts val="600"/>
              <a:buFont typeface="Signika"/>
              <a:buNone/>
            </a:pPr>
            <a:r>
              <a:rPr lang="en" sz="600" b="0" i="0" u="none" strike="noStrike" cap="none">
                <a:solidFill>
                  <a:srgbClr val="2C2C2C"/>
                </a:solidFill>
                <a:latin typeface="Signika"/>
                <a:ea typeface="Signika"/>
                <a:cs typeface="Signika"/>
                <a:sym typeface="Signika"/>
              </a:rPr>
              <a:t>UX Support for ORA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Sprint 1 Readout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October 2020</a:t>
            </a:r>
            <a:endParaRPr sz="1400" b="0" i="0" u="none" strike="noStrike" cap="none">
              <a:solidFill>
                <a:srgbClr val="000000"/>
              </a:solidFill>
              <a:latin typeface="Arial"/>
              <a:ea typeface="Arial"/>
              <a:cs typeface="Arial"/>
              <a:sym typeface="Arial"/>
            </a:endParaRPr>
          </a:p>
        </p:txBody>
      </p:sp>
      <p:sp>
        <p:nvSpPr>
          <p:cNvPr id="179" name="Google Shape;179;p93"/>
          <p:cNvSpPr/>
          <p:nvPr/>
        </p:nvSpPr>
        <p:spPr>
          <a:xfrm>
            <a:off x="199" y="124"/>
            <a:ext cx="9144000" cy="4729200"/>
          </a:xfrm>
          <a:prstGeom prst="rect">
            <a:avLst/>
          </a:prstGeom>
          <a:solidFill>
            <a:schemeClr val="accent3"/>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0" name="Google Shape;180;p93"/>
          <p:cNvGrpSpPr/>
          <p:nvPr/>
        </p:nvGrpSpPr>
        <p:grpSpPr>
          <a:xfrm>
            <a:off x="260736" y="137159"/>
            <a:ext cx="363636" cy="363636"/>
            <a:chOff x="1" y="-1"/>
            <a:chExt cx="363636" cy="363636"/>
          </a:xfrm>
        </p:grpSpPr>
        <p:sp>
          <p:nvSpPr>
            <p:cNvPr id="181" name="Google Shape;181;p93"/>
            <p:cNvSpPr/>
            <p:nvPr/>
          </p:nvSpPr>
          <p:spPr>
            <a:xfrm>
              <a:off x="1" y="-1"/>
              <a:ext cx="363636" cy="363636"/>
            </a:xfrm>
            <a:custGeom>
              <a:avLst/>
              <a:gdLst/>
              <a:ahLst/>
              <a:cxnLst/>
              <a:rect l="l" t="t" r="r" b="b"/>
              <a:pathLst>
                <a:path w="21600" h="21600" extrusionOk="0">
                  <a:moveTo>
                    <a:pt x="10800" y="0"/>
                  </a:moveTo>
                  <a:cubicBezTo>
                    <a:pt x="4821" y="0"/>
                    <a:pt x="0" y="4821"/>
                    <a:pt x="0" y="10800"/>
                  </a:cubicBezTo>
                  <a:cubicBezTo>
                    <a:pt x="0" y="16779"/>
                    <a:pt x="4821" y="21600"/>
                    <a:pt x="10800" y="21600"/>
                  </a:cubicBezTo>
                  <a:cubicBezTo>
                    <a:pt x="16779" y="21600"/>
                    <a:pt x="21600" y="16779"/>
                    <a:pt x="21600" y="10800"/>
                  </a:cubicBezTo>
                  <a:cubicBezTo>
                    <a:pt x="21600" y="4821"/>
                    <a:pt x="16779" y="0"/>
                    <a:pt x="10800" y="0"/>
                  </a:cubicBezTo>
                  <a:close/>
                </a:path>
              </a:pathLst>
            </a:custGeom>
            <a:solidFill>
              <a:srgbClr val="2C2C2C"/>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93"/>
            <p:cNvSpPr/>
            <p:nvPr/>
          </p:nvSpPr>
          <p:spPr>
            <a:xfrm>
              <a:off x="176870" y="113743"/>
              <a:ext cx="97740" cy="98928"/>
            </a:xfrm>
            <a:custGeom>
              <a:avLst/>
              <a:gdLst/>
              <a:ahLst/>
              <a:cxnLst/>
              <a:rect l="l" t="t" r="r" b="b"/>
              <a:pathLst>
                <a:path w="21600" h="21600" extrusionOk="0">
                  <a:moveTo>
                    <a:pt x="5143" y="0"/>
                  </a:moveTo>
                  <a:cubicBezTo>
                    <a:pt x="3729" y="0"/>
                    <a:pt x="2443" y="508"/>
                    <a:pt x="1479" y="1525"/>
                  </a:cubicBezTo>
                  <a:cubicBezTo>
                    <a:pt x="514" y="2478"/>
                    <a:pt x="0" y="3748"/>
                    <a:pt x="0" y="5146"/>
                  </a:cubicBezTo>
                  <a:lnTo>
                    <a:pt x="0" y="19059"/>
                  </a:lnTo>
                  <a:cubicBezTo>
                    <a:pt x="0" y="19377"/>
                    <a:pt x="64" y="19694"/>
                    <a:pt x="193" y="20012"/>
                  </a:cubicBezTo>
                  <a:cubicBezTo>
                    <a:pt x="322" y="20329"/>
                    <a:pt x="514" y="20647"/>
                    <a:pt x="707" y="20838"/>
                  </a:cubicBezTo>
                  <a:cubicBezTo>
                    <a:pt x="964" y="21092"/>
                    <a:pt x="1286" y="21282"/>
                    <a:pt x="1543" y="21409"/>
                  </a:cubicBezTo>
                  <a:cubicBezTo>
                    <a:pt x="1864" y="21537"/>
                    <a:pt x="2250" y="21600"/>
                    <a:pt x="2571" y="21600"/>
                  </a:cubicBezTo>
                  <a:lnTo>
                    <a:pt x="6686" y="21600"/>
                  </a:lnTo>
                  <a:cubicBezTo>
                    <a:pt x="7328" y="21600"/>
                    <a:pt x="7971" y="21346"/>
                    <a:pt x="8486" y="20838"/>
                  </a:cubicBezTo>
                  <a:cubicBezTo>
                    <a:pt x="8936" y="20393"/>
                    <a:pt x="9257" y="19694"/>
                    <a:pt x="9257" y="19059"/>
                  </a:cubicBezTo>
                  <a:lnTo>
                    <a:pt x="9257" y="9783"/>
                  </a:lnTo>
                  <a:cubicBezTo>
                    <a:pt x="9257" y="9339"/>
                    <a:pt x="9386" y="8958"/>
                    <a:pt x="9707" y="8703"/>
                  </a:cubicBezTo>
                  <a:cubicBezTo>
                    <a:pt x="9964" y="8386"/>
                    <a:pt x="10350" y="8259"/>
                    <a:pt x="10800" y="8259"/>
                  </a:cubicBezTo>
                  <a:lnTo>
                    <a:pt x="18964" y="8259"/>
                  </a:lnTo>
                  <a:cubicBezTo>
                    <a:pt x="19671" y="8259"/>
                    <a:pt x="20314" y="7941"/>
                    <a:pt x="20828" y="7497"/>
                  </a:cubicBezTo>
                  <a:cubicBezTo>
                    <a:pt x="21278" y="6988"/>
                    <a:pt x="21600" y="6353"/>
                    <a:pt x="21600" y="5654"/>
                  </a:cubicBezTo>
                  <a:lnTo>
                    <a:pt x="21600" y="2541"/>
                  </a:lnTo>
                  <a:cubicBezTo>
                    <a:pt x="21600" y="1906"/>
                    <a:pt x="21278" y="1207"/>
                    <a:pt x="20828" y="762"/>
                  </a:cubicBezTo>
                  <a:cubicBezTo>
                    <a:pt x="20314" y="254"/>
                    <a:pt x="19671" y="0"/>
                    <a:pt x="18964" y="0"/>
                  </a:cubicBezTo>
                  <a:close/>
                </a:path>
              </a:pathLst>
            </a:cu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93"/>
            <p:cNvSpPr/>
            <p:nvPr/>
          </p:nvSpPr>
          <p:spPr>
            <a:xfrm>
              <a:off x="218761" y="151561"/>
              <a:ext cx="97470" cy="98928"/>
            </a:xfrm>
            <a:custGeom>
              <a:avLst/>
              <a:gdLst/>
              <a:ahLst/>
              <a:cxnLst/>
              <a:rect l="l" t="t" r="r" b="b"/>
              <a:pathLst>
                <a:path w="21600" h="21600" extrusionOk="0">
                  <a:moveTo>
                    <a:pt x="14959" y="0"/>
                  </a:moveTo>
                  <a:cubicBezTo>
                    <a:pt x="14250" y="0"/>
                    <a:pt x="13605" y="254"/>
                    <a:pt x="13089" y="762"/>
                  </a:cubicBezTo>
                  <a:cubicBezTo>
                    <a:pt x="12638" y="1207"/>
                    <a:pt x="12380" y="1906"/>
                    <a:pt x="12380" y="2541"/>
                  </a:cubicBezTo>
                  <a:lnTo>
                    <a:pt x="12380" y="11817"/>
                  </a:lnTo>
                  <a:cubicBezTo>
                    <a:pt x="12380" y="12261"/>
                    <a:pt x="12186" y="12642"/>
                    <a:pt x="11864" y="12897"/>
                  </a:cubicBezTo>
                  <a:cubicBezTo>
                    <a:pt x="11606" y="13214"/>
                    <a:pt x="11219" y="13405"/>
                    <a:pt x="10832" y="13405"/>
                  </a:cubicBezTo>
                  <a:lnTo>
                    <a:pt x="2579" y="13405"/>
                  </a:lnTo>
                  <a:cubicBezTo>
                    <a:pt x="1870" y="13405"/>
                    <a:pt x="1225" y="13659"/>
                    <a:pt x="709" y="14103"/>
                  </a:cubicBezTo>
                  <a:cubicBezTo>
                    <a:pt x="258" y="14612"/>
                    <a:pt x="0" y="15247"/>
                    <a:pt x="0" y="15946"/>
                  </a:cubicBezTo>
                  <a:lnTo>
                    <a:pt x="0" y="19059"/>
                  </a:lnTo>
                  <a:cubicBezTo>
                    <a:pt x="0" y="19694"/>
                    <a:pt x="258" y="20393"/>
                    <a:pt x="709" y="20838"/>
                  </a:cubicBezTo>
                  <a:cubicBezTo>
                    <a:pt x="1225" y="21346"/>
                    <a:pt x="1870" y="21600"/>
                    <a:pt x="2579" y="21600"/>
                  </a:cubicBezTo>
                  <a:lnTo>
                    <a:pt x="16506" y="21600"/>
                  </a:lnTo>
                  <a:cubicBezTo>
                    <a:pt x="17151" y="21600"/>
                    <a:pt x="17796" y="21473"/>
                    <a:pt x="18441" y="21219"/>
                  </a:cubicBezTo>
                  <a:cubicBezTo>
                    <a:pt x="19085" y="20965"/>
                    <a:pt x="19666" y="20583"/>
                    <a:pt x="20117" y="20075"/>
                  </a:cubicBezTo>
                  <a:cubicBezTo>
                    <a:pt x="20633" y="19631"/>
                    <a:pt x="20955" y="19059"/>
                    <a:pt x="21213" y="18423"/>
                  </a:cubicBezTo>
                  <a:cubicBezTo>
                    <a:pt x="21471" y="17788"/>
                    <a:pt x="21600" y="17153"/>
                    <a:pt x="21600" y="16454"/>
                  </a:cubicBezTo>
                  <a:lnTo>
                    <a:pt x="21600" y="2541"/>
                  </a:lnTo>
                  <a:cubicBezTo>
                    <a:pt x="21600" y="2223"/>
                    <a:pt x="21536" y="1906"/>
                    <a:pt x="21407" y="1588"/>
                  </a:cubicBezTo>
                  <a:cubicBezTo>
                    <a:pt x="21278" y="1271"/>
                    <a:pt x="21084" y="953"/>
                    <a:pt x="20891" y="762"/>
                  </a:cubicBezTo>
                  <a:cubicBezTo>
                    <a:pt x="20633" y="508"/>
                    <a:pt x="20375" y="318"/>
                    <a:pt x="20053" y="191"/>
                  </a:cubicBezTo>
                  <a:cubicBezTo>
                    <a:pt x="19730" y="63"/>
                    <a:pt x="19408" y="0"/>
                    <a:pt x="19021" y="0"/>
                  </a:cubicBezTo>
                  <a:close/>
                </a:path>
              </a:pathLst>
            </a:cu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93"/>
            <p:cNvSpPr/>
            <p:nvPr/>
          </p:nvSpPr>
          <p:spPr>
            <a:xfrm>
              <a:off x="47391" y="109088"/>
              <a:ext cx="107950" cy="145476"/>
            </a:xfrm>
            <a:custGeom>
              <a:avLst/>
              <a:gdLst/>
              <a:ahLst/>
              <a:cxnLst/>
              <a:rect l="l" t="t" r="r" b="b"/>
              <a:pathLst>
                <a:path w="21547" h="21600" extrusionOk="0">
                  <a:moveTo>
                    <a:pt x="15160" y="0"/>
                  </a:moveTo>
                  <a:cubicBezTo>
                    <a:pt x="13128" y="0"/>
                    <a:pt x="11095" y="259"/>
                    <a:pt x="9179" y="778"/>
                  </a:cubicBezTo>
                  <a:cubicBezTo>
                    <a:pt x="7379" y="1253"/>
                    <a:pt x="5753" y="1987"/>
                    <a:pt x="4360" y="2981"/>
                  </a:cubicBezTo>
                  <a:cubicBezTo>
                    <a:pt x="3024" y="3931"/>
                    <a:pt x="1921" y="5055"/>
                    <a:pt x="1166" y="6350"/>
                  </a:cubicBezTo>
                  <a:cubicBezTo>
                    <a:pt x="353" y="7733"/>
                    <a:pt x="-53" y="9245"/>
                    <a:pt x="5" y="10800"/>
                  </a:cubicBezTo>
                  <a:cubicBezTo>
                    <a:pt x="-53" y="12312"/>
                    <a:pt x="353" y="13824"/>
                    <a:pt x="1166" y="15250"/>
                  </a:cubicBezTo>
                  <a:cubicBezTo>
                    <a:pt x="1921" y="16546"/>
                    <a:pt x="3024" y="17712"/>
                    <a:pt x="4360" y="18662"/>
                  </a:cubicBezTo>
                  <a:cubicBezTo>
                    <a:pt x="5753" y="19613"/>
                    <a:pt x="7437" y="20347"/>
                    <a:pt x="9179" y="20822"/>
                  </a:cubicBezTo>
                  <a:cubicBezTo>
                    <a:pt x="11095" y="21341"/>
                    <a:pt x="13128" y="21600"/>
                    <a:pt x="15160" y="21600"/>
                  </a:cubicBezTo>
                  <a:lnTo>
                    <a:pt x="19224" y="21600"/>
                  </a:lnTo>
                  <a:cubicBezTo>
                    <a:pt x="19573" y="21600"/>
                    <a:pt x="19863" y="21557"/>
                    <a:pt x="20154" y="21470"/>
                  </a:cubicBezTo>
                  <a:cubicBezTo>
                    <a:pt x="20444" y="21384"/>
                    <a:pt x="20676" y="21254"/>
                    <a:pt x="20908" y="21082"/>
                  </a:cubicBezTo>
                  <a:cubicBezTo>
                    <a:pt x="21082" y="20909"/>
                    <a:pt x="21257" y="20736"/>
                    <a:pt x="21373" y="20520"/>
                  </a:cubicBezTo>
                  <a:cubicBezTo>
                    <a:pt x="21489" y="20304"/>
                    <a:pt x="21547" y="20088"/>
                    <a:pt x="21547" y="19829"/>
                  </a:cubicBezTo>
                  <a:lnTo>
                    <a:pt x="21547" y="17755"/>
                  </a:lnTo>
                  <a:cubicBezTo>
                    <a:pt x="21547" y="17280"/>
                    <a:pt x="21315" y="16848"/>
                    <a:pt x="20908" y="16502"/>
                  </a:cubicBezTo>
                  <a:cubicBezTo>
                    <a:pt x="20444" y="16200"/>
                    <a:pt x="19863" y="15984"/>
                    <a:pt x="19224" y="15984"/>
                  </a:cubicBezTo>
                  <a:lnTo>
                    <a:pt x="15160" y="15984"/>
                  </a:lnTo>
                  <a:cubicBezTo>
                    <a:pt x="13011" y="15984"/>
                    <a:pt x="11328" y="15509"/>
                    <a:pt x="10166" y="14558"/>
                  </a:cubicBezTo>
                  <a:cubicBezTo>
                    <a:pt x="8947" y="13608"/>
                    <a:pt x="8366" y="12355"/>
                    <a:pt x="8366" y="10800"/>
                  </a:cubicBezTo>
                  <a:cubicBezTo>
                    <a:pt x="8366" y="9245"/>
                    <a:pt x="8947" y="7992"/>
                    <a:pt x="10166" y="6999"/>
                  </a:cubicBezTo>
                  <a:cubicBezTo>
                    <a:pt x="11328" y="6048"/>
                    <a:pt x="12953" y="5573"/>
                    <a:pt x="15160" y="5573"/>
                  </a:cubicBezTo>
                  <a:lnTo>
                    <a:pt x="18760" y="5573"/>
                  </a:lnTo>
                  <a:cubicBezTo>
                    <a:pt x="19399" y="5573"/>
                    <a:pt x="19979" y="5400"/>
                    <a:pt x="20444" y="5055"/>
                  </a:cubicBezTo>
                  <a:cubicBezTo>
                    <a:pt x="20850" y="4709"/>
                    <a:pt x="21082" y="4277"/>
                    <a:pt x="21082" y="3802"/>
                  </a:cubicBezTo>
                  <a:lnTo>
                    <a:pt x="21082" y="1728"/>
                  </a:lnTo>
                  <a:cubicBezTo>
                    <a:pt x="21082" y="1296"/>
                    <a:pt x="20850" y="821"/>
                    <a:pt x="20386" y="519"/>
                  </a:cubicBezTo>
                  <a:cubicBezTo>
                    <a:pt x="19979" y="173"/>
                    <a:pt x="19399" y="0"/>
                    <a:pt x="18760" y="0"/>
                  </a:cubicBezTo>
                  <a:close/>
                </a:path>
              </a:pathLst>
            </a:cu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5" name="Google Shape;185;p93"/>
          <p:cNvSpPr txBox="1">
            <a:spLocks noGrp="1"/>
          </p:cNvSpPr>
          <p:nvPr>
            <p:ph type="title"/>
          </p:nvPr>
        </p:nvSpPr>
        <p:spPr>
          <a:xfrm>
            <a:off x="914400" y="1719825"/>
            <a:ext cx="5760600" cy="2052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2800"/>
              <a:buFont typeface="Work Sans"/>
              <a:buNone/>
              <a:defRPr>
                <a:solidFill>
                  <a:srgbClr val="FFFFFF"/>
                </a:solidFill>
              </a:defRPr>
            </a:lvl1pPr>
            <a:lvl2pPr lvl="1" algn="l">
              <a:lnSpc>
                <a:spcPct val="100000"/>
              </a:lnSpc>
              <a:spcBef>
                <a:spcPts val="0"/>
              </a:spcBef>
              <a:spcAft>
                <a:spcPts val="0"/>
              </a:spcAft>
              <a:buClr>
                <a:srgbClr val="2C2C2C"/>
              </a:buClr>
              <a:buSzPts val="1800"/>
              <a:buNone/>
              <a:defRPr/>
            </a:lvl2pPr>
            <a:lvl3pPr lvl="2" algn="l">
              <a:lnSpc>
                <a:spcPct val="100000"/>
              </a:lnSpc>
              <a:spcBef>
                <a:spcPts val="0"/>
              </a:spcBef>
              <a:spcAft>
                <a:spcPts val="0"/>
              </a:spcAft>
              <a:buClr>
                <a:srgbClr val="2C2C2C"/>
              </a:buClr>
              <a:buSzPts val="1800"/>
              <a:buNone/>
              <a:defRPr/>
            </a:lvl3pPr>
            <a:lvl4pPr lvl="3" algn="l">
              <a:lnSpc>
                <a:spcPct val="100000"/>
              </a:lnSpc>
              <a:spcBef>
                <a:spcPts val="0"/>
              </a:spcBef>
              <a:spcAft>
                <a:spcPts val="0"/>
              </a:spcAft>
              <a:buClr>
                <a:srgbClr val="2C2C2C"/>
              </a:buClr>
              <a:buSzPts val="1800"/>
              <a:buNone/>
              <a:defRPr/>
            </a:lvl4pPr>
            <a:lvl5pPr lvl="4" algn="l">
              <a:lnSpc>
                <a:spcPct val="100000"/>
              </a:lnSpc>
              <a:spcBef>
                <a:spcPts val="0"/>
              </a:spcBef>
              <a:spcAft>
                <a:spcPts val="0"/>
              </a:spcAft>
              <a:buClr>
                <a:srgbClr val="2C2C2C"/>
              </a:buClr>
              <a:buSzPts val="1800"/>
              <a:buNone/>
              <a:defRPr/>
            </a:lvl5pPr>
            <a:lvl6pPr lvl="5" algn="l">
              <a:lnSpc>
                <a:spcPct val="100000"/>
              </a:lnSpc>
              <a:spcBef>
                <a:spcPts val="0"/>
              </a:spcBef>
              <a:spcAft>
                <a:spcPts val="0"/>
              </a:spcAft>
              <a:buClr>
                <a:srgbClr val="2C2C2C"/>
              </a:buClr>
              <a:buSzPts val="1800"/>
              <a:buNone/>
              <a:defRPr/>
            </a:lvl6pPr>
            <a:lvl7pPr lvl="6" algn="l">
              <a:lnSpc>
                <a:spcPct val="100000"/>
              </a:lnSpc>
              <a:spcBef>
                <a:spcPts val="0"/>
              </a:spcBef>
              <a:spcAft>
                <a:spcPts val="0"/>
              </a:spcAft>
              <a:buClr>
                <a:srgbClr val="2C2C2C"/>
              </a:buClr>
              <a:buSzPts val="1800"/>
              <a:buNone/>
              <a:defRPr/>
            </a:lvl7pPr>
            <a:lvl8pPr lvl="7" algn="l">
              <a:lnSpc>
                <a:spcPct val="100000"/>
              </a:lnSpc>
              <a:spcBef>
                <a:spcPts val="0"/>
              </a:spcBef>
              <a:spcAft>
                <a:spcPts val="0"/>
              </a:spcAft>
              <a:buClr>
                <a:srgbClr val="2C2C2C"/>
              </a:buClr>
              <a:buSzPts val="1800"/>
              <a:buNone/>
              <a:defRPr/>
            </a:lvl8pPr>
            <a:lvl9pPr lvl="8" algn="l">
              <a:lnSpc>
                <a:spcPct val="100000"/>
              </a:lnSpc>
              <a:spcBef>
                <a:spcPts val="0"/>
              </a:spcBef>
              <a:spcAft>
                <a:spcPts val="0"/>
              </a:spcAft>
              <a:buClr>
                <a:srgbClr val="2C2C2C"/>
              </a:buClr>
              <a:buSzPts val="1800"/>
              <a:buNone/>
              <a:defRPr/>
            </a:lvl9pPr>
          </a:lstStyle>
          <a:p>
            <a:endParaRPr/>
          </a:p>
        </p:txBody>
      </p:sp>
      <p:sp>
        <p:nvSpPr>
          <p:cNvPr id="186" name="Google Shape;186;p93"/>
          <p:cNvSpPr txBox="1">
            <a:spLocks noGrp="1"/>
          </p:cNvSpPr>
          <p:nvPr>
            <p:ph type="sldNum" idx="12"/>
          </p:nvPr>
        </p:nvSpPr>
        <p:spPr>
          <a:xfrm>
            <a:off x="5486400" y="4625037"/>
            <a:ext cx="2133600" cy="284400"/>
          </a:xfrm>
          <a:prstGeom prst="rect">
            <a:avLst/>
          </a:prstGeom>
          <a:noFill/>
          <a:ln>
            <a:noFill/>
          </a:ln>
        </p:spPr>
        <p:txBody>
          <a:bodyPr spcFirstLastPara="1" wrap="square" lIns="91400" tIns="91400" rIns="91400" bIns="91400" anchor="ctr" anchorCtr="0">
            <a:noAutofit/>
          </a:bodyPr>
          <a:lstStyle>
            <a:lvl1pPr marL="0" marR="0" lvl="0"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1pPr>
            <a:lvl2pPr marL="0" marR="0" lvl="1"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2pPr>
            <a:lvl3pPr marL="0" marR="0" lvl="2"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3pPr>
            <a:lvl4pPr marL="0" marR="0" lvl="3"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4pPr>
            <a:lvl5pPr marL="0" marR="0" lvl="4"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5pPr>
            <a:lvl6pPr marL="0" marR="0" lvl="5"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6pPr>
            <a:lvl7pPr marL="0" marR="0" lvl="6"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7pPr>
            <a:lvl8pPr marL="0" marR="0" lvl="7"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8pPr>
            <a:lvl9pPr marL="0" marR="0" lvl="8"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CUSTOM_2_3">
  <p:cSld name="TITLE_AND_BODY_3">
    <p:spTree>
      <p:nvGrpSpPr>
        <p:cNvPr id="1" name="Shape 187"/>
        <p:cNvGrpSpPr/>
        <p:nvPr/>
      </p:nvGrpSpPr>
      <p:grpSpPr>
        <a:xfrm>
          <a:off x="0" y="0"/>
          <a:ext cx="0" cy="0"/>
          <a:chOff x="0" y="0"/>
          <a:chExt cx="0" cy="0"/>
        </a:xfrm>
      </p:grpSpPr>
      <p:sp>
        <p:nvSpPr>
          <p:cNvPr id="188" name="Google Shape;188;p94"/>
          <p:cNvSpPr/>
          <p:nvPr/>
        </p:nvSpPr>
        <p:spPr>
          <a:xfrm>
            <a:off x="137100" y="0"/>
            <a:ext cx="9006900" cy="5143500"/>
          </a:xfrm>
          <a:prstGeom prst="rect">
            <a:avLst/>
          </a:pr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94"/>
          <p:cNvSpPr txBox="1"/>
          <p:nvPr/>
        </p:nvSpPr>
        <p:spPr>
          <a:xfrm>
            <a:off x="259079" y="4850199"/>
            <a:ext cx="2916600" cy="126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2C2C2C"/>
              </a:buClr>
              <a:buSzPts val="600"/>
              <a:buFont typeface="Signika"/>
              <a:buNone/>
            </a:pPr>
            <a:r>
              <a:rPr lang="en" sz="600" b="0" i="0" u="none" strike="noStrike" cap="none">
                <a:solidFill>
                  <a:srgbClr val="2C2C2C"/>
                </a:solidFill>
                <a:latin typeface="Signika"/>
                <a:ea typeface="Signika"/>
                <a:cs typeface="Signika"/>
                <a:sym typeface="Signika"/>
              </a:rPr>
              <a:t>© Coforma, LLC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Proprietary and Confidential</a:t>
            </a:r>
            <a:endParaRPr sz="1400" b="0" i="0" u="none" strike="noStrike" cap="none">
              <a:solidFill>
                <a:srgbClr val="000000"/>
              </a:solidFill>
              <a:latin typeface="Arial"/>
              <a:ea typeface="Arial"/>
              <a:cs typeface="Arial"/>
              <a:sym typeface="Arial"/>
            </a:endParaRPr>
          </a:p>
        </p:txBody>
      </p:sp>
      <p:sp>
        <p:nvSpPr>
          <p:cNvPr id="190" name="Google Shape;190;p94"/>
          <p:cNvSpPr txBox="1"/>
          <p:nvPr/>
        </p:nvSpPr>
        <p:spPr>
          <a:xfrm>
            <a:off x="5961150" y="4850199"/>
            <a:ext cx="2916600" cy="126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2C2C2C"/>
              </a:buClr>
              <a:buSzPts val="600"/>
              <a:buFont typeface="Signika"/>
              <a:buNone/>
            </a:pPr>
            <a:r>
              <a:rPr lang="en" sz="600" b="0" i="0" u="none" strike="noStrike" cap="none">
                <a:solidFill>
                  <a:srgbClr val="2C2C2C"/>
                </a:solidFill>
                <a:latin typeface="Signika"/>
                <a:ea typeface="Signika"/>
                <a:cs typeface="Signika"/>
                <a:sym typeface="Signika"/>
              </a:rPr>
              <a:t>UX Support for ORA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Sprint 1 Readout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October 2020</a:t>
            </a:r>
            <a:endParaRPr sz="1400" b="0" i="0" u="none" strike="noStrike" cap="none">
              <a:solidFill>
                <a:srgbClr val="000000"/>
              </a:solidFill>
              <a:latin typeface="Arial"/>
              <a:ea typeface="Arial"/>
              <a:cs typeface="Arial"/>
              <a:sym typeface="Arial"/>
            </a:endParaRPr>
          </a:p>
        </p:txBody>
      </p:sp>
      <p:sp>
        <p:nvSpPr>
          <p:cNvPr id="191" name="Google Shape;191;p94"/>
          <p:cNvSpPr txBox="1">
            <a:spLocks noGrp="1"/>
          </p:cNvSpPr>
          <p:nvPr>
            <p:ph type="title"/>
          </p:nvPr>
        </p:nvSpPr>
        <p:spPr>
          <a:xfrm>
            <a:off x="548649" y="341150"/>
            <a:ext cx="7772400" cy="470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2C2C2C"/>
              </a:buClr>
              <a:buSzPts val="1800"/>
              <a:buNone/>
              <a:defRPr/>
            </a:lvl1pPr>
            <a:lvl2pPr lvl="1" algn="l">
              <a:lnSpc>
                <a:spcPct val="100000"/>
              </a:lnSpc>
              <a:spcBef>
                <a:spcPts val="0"/>
              </a:spcBef>
              <a:spcAft>
                <a:spcPts val="0"/>
              </a:spcAft>
              <a:buClr>
                <a:srgbClr val="2C2C2C"/>
              </a:buClr>
              <a:buSzPts val="1800"/>
              <a:buNone/>
              <a:defRPr/>
            </a:lvl2pPr>
            <a:lvl3pPr lvl="2" algn="l">
              <a:lnSpc>
                <a:spcPct val="100000"/>
              </a:lnSpc>
              <a:spcBef>
                <a:spcPts val="0"/>
              </a:spcBef>
              <a:spcAft>
                <a:spcPts val="0"/>
              </a:spcAft>
              <a:buClr>
                <a:srgbClr val="2C2C2C"/>
              </a:buClr>
              <a:buSzPts val="1800"/>
              <a:buNone/>
              <a:defRPr/>
            </a:lvl3pPr>
            <a:lvl4pPr lvl="3" algn="l">
              <a:lnSpc>
                <a:spcPct val="100000"/>
              </a:lnSpc>
              <a:spcBef>
                <a:spcPts val="0"/>
              </a:spcBef>
              <a:spcAft>
                <a:spcPts val="0"/>
              </a:spcAft>
              <a:buClr>
                <a:srgbClr val="2C2C2C"/>
              </a:buClr>
              <a:buSzPts val="1800"/>
              <a:buNone/>
              <a:defRPr/>
            </a:lvl4pPr>
            <a:lvl5pPr lvl="4" algn="l">
              <a:lnSpc>
                <a:spcPct val="100000"/>
              </a:lnSpc>
              <a:spcBef>
                <a:spcPts val="0"/>
              </a:spcBef>
              <a:spcAft>
                <a:spcPts val="0"/>
              </a:spcAft>
              <a:buClr>
                <a:srgbClr val="2C2C2C"/>
              </a:buClr>
              <a:buSzPts val="1800"/>
              <a:buNone/>
              <a:defRPr/>
            </a:lvl5pPr>
            <a:lvl6pPr lvl="5" algn="l">
              <a:lnSpc>
                <a:spcPct val="100000"/>
              </a:lnSpc>
              <a:spcBef>
                <a:spcPts val="0"/>
              </a:spcBef>
              <a:spcAft>
                <a:spcPts val="0"/>
              </a:spcAft>
              <a:buClr>
                <a:srgbClr val="2C2C2C"/>
              </a:buClr>
              <a:buSzPts val="1800"/>
              <a:buNone/>
              <a:defRPr/>
            </a:lvl6pPr>
            <a:lvl7pPr lvl="6" algn="l">
              <a:lnSpc>
                <a:spcPct val="100000"/>
              </a:lnSpc>
              <a:spcBef>
                <a:spcPts val="0"/>
              </a:spcBef>
              <a:spcAft>
                <a:spcPts val="0"/>
              </a:spcAft>
              <a:buClr>
                <a:srgbClr val="2C2C2C"/>
              </a:buClr>
              <a:buSzPts val="1800"/>
              <a:buNone/>
              <a:defRPr/>
            </a:lvl7pPr>
            <a:lvl8pPr lvl="7" algn="l">
              <a:lnSpc>
                <a:spcPct val="100000"/>
              </a:lnSpc>
              <a:spcBef>
                <a:spcPts val="0"/>
              </a:spcBef>
              <a:spcAft>
                <a:spcPts val="0"/>
              </a:spcAft>
              <a:buClr>
                <a:srgbClr val="2C2C2C"/>
              </a:buClr>
              <a:buSzPts val="1800"/>
              <a:buNone/>
              <a:defRPr/>
            </a:lvl8pPr>
            <a:lvl9pPr lvl="8" algn="l">
              <a:lnSpc>
                <a:spcPct val="100000"/>
              </a:lnSpc>
              <a:spcBef>
                <a:spcPts val="0"/>
              </a:spcBef>
              <a:spcAft>
                <a:spcPts val="0"/>
              </a:spcAft>
              <a:buClr>
                <a:srgbClr val="2C2C2C"/>
              </a:buClr>
              <a:buSzPts val="1800"/>
              <a:buNone/>
              <a:defRPr/>
            </a:lvl9pPr>
          </a:lstStyle>
          <a:p>
            <a:endParaRPr/>
          </a:p>
        </p:txBody>
      </p:sp>
      <p:sp>
        <p:nvSpPr>
          <p:cNvPr id="192" name="Google Shape;192;p94"/>
          <p:cNvSpPr txBox="1">
            <a:spLocks noGrp="1"/>
          </p:cNvSpPr>
          <p:nvPr>
            <p:ph type="sldNum" idx="12"/>
          </p:nvPr>
        </p:nvSpPr>
        <p:spPr>
          <a:xfrm>
            <a:off x="5486400" y="4625037"/>
            <a:ext cx="2133600" cy="284400"/>
          </a:xfrm>
          <a:prstGeom prst="rect">
            <a:avLst/>
          </a:prstGeom>
          <a:noFill/>
          <a:ln>
            <a:noFill/>
          </a:ln>
        </p:spPr>
        <p:txBody>
          <a:bodyPr spcFirstLastPara="1" wrap="square" lIns="91400" tIns="91400" rIns="91400" bIns="91400" anchor="ctr" anchorCtr="0">
            <a:noAutofit/>
          </a:bodyPr>
          <a:lstStyle>
            <a:lvl1pPr marL="0" marR="0" lvl="0"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1pPr>
            <a:lvl2pPr marL="0" marR="0" lvl="1"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2pPr>
            <a:lvl3pPr marL="0" marR="0" lvl="2"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3pPr>
            <a:lvl4pPr marL="0" marR="0" lvl="3"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4pPr>
            <a:lvl5pPr marL="0" marR="0" lvl="4"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5pPr>
            <a:lvl6pPr marL="0" marR="0" lvl="5"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6pPr>
            <a:lvl7pPr marL="0" marR="0" lvl="6"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7pPr>
            <a:lvl8pPr marL="0" marR="0" lvl="7"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8pPr>
            <a:lvl9pPr marL="0" marR="0" lvl="8"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CUSTOM_2_3 1">
  <p:cSld name="TITLE_AND_BODY_4">
    <p:spTree>
      <p:nvGrpSpPr>
        <p:cNvPr id="1" name="Shape 193"/>
        <p:cNvGrpSpPr/>
        <p:nvPr/>
      </p:nvGrpSpPr>
      <p:grpSpPr>
        <a:xfrm>
          <a:off x="0" y="0"/>
          <a:ext cx="0" cy="0"/>
          <a:chOff x="0" y="0"/>
          <a:chExt cx="0" cy="0"/>
        </a:xfrm>
      </p:grpSpPr>
      <p:sp>
        <p:nvSpPr>
          <p:cNvPr id="194" name="Google Shape;194;p95"/>
          <p:cNvSpPr/>
          <p:nvPr/>
        </p:nvSpPr>
        <p:spPr>
          <a:xfrm>
            <a:off x="137100" y="0"/>
            <a:ext cx="9006900" cy="5143500"/>
          </a:xfrm>
          <a:prstGeom prst="rect">
            <a:avLst/>
          </a:prstGeom>
          <a:solidFill>
            <a:srgbClr val="FFFFFF"/>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95"/>
          <p:cNvSpPr txBox="1"/>
          <p:nvPr/>
        </p:nvSpPr>
        <p:spPr>
          <a:xfrm>
            <a:off x="259079" y="4850199"/>
            <a:ext cx="2916600" cy="126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2C2C2C"/>
              </a:buClr>
              <a:buSzPts val="600"/>
              <a:buFont typeface="Signika"/>
              <a:buNone/>
            </a:pPr>
            <a:r>
              <a:rPr lang="en" sz="600" b="0" i="0" u="none" strike="noStrike" cap="none">
                <a:solidFill>
                  <a:srgbClr val="2C2C2C"/>
                </a:solidFill>
                <a:latin typeface="Signika"/>
                <a:ea typeface="Signika"/>
                <a:cs typeface="Signika"/>
                <a:sym typeface="Signika"/>
              </a:rPr>
              <a:t>© Coforma, LLC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Proprietary and Confidential</a:t>
            </a:r>
            <a:endParaRPr sz="1400" b="0" i="0" u="none" strike="noStrike" cap="none">
              <a:solidFill>
                <a:srgbClr val="000000"/>
              </a:solidFill>
              <a:latin typeface="Arial"/>
              <a:ea typeface="Arial"/>
              <a:cs typeface="Arial"/>
              <a:sym typeface="Arial"/>
            </a:endParaRPr>
          </a:p>
        </p:txBody>
      </p:sp>
      <p:sp>
        <p:nvSpPr>
          <p:cNvPr id="196" name="Google Shape;196;p95"/>
          <p:cNvSpPr txBox="1"/>
          <p:nvPr/>
        </p:nvSpPr>
        <p:spPr>
          <a:xfrm>
            <a:off x="5961150" y="4850199"/>
            <a:ext cx="2916600" cy="1269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2C2C2C"/>
              </a:buClr>
              <a:buSzPts val="600"/>
              <a:buFont typeface="Signika"/>
              <a:buNone/>
            </a:pPr>
            <a:r>
              <a:rPr lang="en" sz="600" b="0" i="0" u="none" strike="noStrike" cap="none">
                <a:solidFill>
                  <a:srgbClr val="2C2C2C"/>
                </a:solidFill>
                <a:latin typeface="Signika"/>
                <a:ea typeface="Signika"/>
                <a:cs typeface="Signika"/>
                <a:sym typeface="Signika"/>
              </a:rPr>
              <a:t>UX Support for ORA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Sprint 1 Readout   </a:t>
            </a:r>
            <a:r>
              <a:rPr lang="en" sz="600" b="0" i="0" u="none" strike="noStrike" cap="none">
                <a:solidFill>
                  <a:schemeClr val="accent6"/>
                </a:solidFill>
                <a:latin typeface="Signika"/>
                <a:ea typeface="Signika"/>
                <a:cs typeface="Signika"/>
                <a:sym typeface="Signika"/>
              </a:rPr>
              <a:t>•</a:t>
            </a:r>
            <a:r>
              <a:rPr lang="en" sz="600" b="0" i="0" u="none" strike="noStrike" cap="none">
                <a:solidFill>
                  <a:srgbClr val="2C2C2C"/>
                </a:solidFill>
                <a:latin typeface="Signika"/>
                <a:ea typeface="Signika"/>
                <a:cs typeface="Signika"/>
                <a:sym typeface="Signika"/>
              </a:rPr>
              <a:t>   October 2020</a:t>
            </a:r>
            <a:endParaRPr sz="1400" b="0" i="0" u="none" strike="noStrike" cap="none">
              <a:solidFill>
                <a:srgbClr val="000000"/>
              </a:solidFill>
              <a:latin typeface="Arial"/>
              <a:ea typeface="Arial"/>
              <a:cs typeface="Arial"/>
              <a:sym typeface="Arial"/>
            </a:endParaRPr>
          </a:p>
        </p:txBody>
      </p:sp>
      <p:sp>
        <p:nvSpPr>
          <p:cNvPr id="197" name="Google Shape;197;p95"/>
          <p:cNvSpPr txBox="1">
            <a:spLocks noGrp="1"/>
          </p:cNvSpPr>
          <p:nvPr>
            <p:ph type="title"/>
          </p:nvPr>
        </p:nvSpPr>
        <p:spPr>
          <a:xfrm>
            <a:off x="548649" y="341150"/>
            <a:ext cx="7772400" cy="470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2C2C2C"/>
              </a:buClr>
              <a:buSzPts val="1800"/>
              <a:buNone/>
              <a:defRPr/>
            </a:lvl1pPr>
            <a:lvl2pPr lvl="1" algn="l">
              <a:lnSpc>
                <a:spcPct val="100000"/>
              </a:lnSpc>
              <a:spcBef>
                <a:spcPts val="0"/>
              </a:spcBef>
              <a:spcAft>
                <a:spcPts val="0"/>
              </a:spcAft>
              <a:buClr>
                <a:srgbClr val="2C2C2C"/>
              </a:buClr>
              <a:buSzPts val="1800"/>
              <a:buNone/>
              <a:defRPr/>
            </a:lvl2pPr>
            <a:lvl3pPr lvl="2" algn="l">
              <a:lnSpc>
                <a:spcPct val="100000"/>
              </a:lnSpc>
              <a:spcBef>
                <a:spcPts val="0"/>
              </a:spcBef>
              <a:spcAft>
                <a:spcPts val="0"/>
              </a:spcAft>
              <a:buClr>
                <a:srgbClr val="2C2C2C"/>
              </a:buClr>
              <a:buSzPts val="1800"/>
              <a:buNone/>
              <a:defRPr/>
            </a:lvl3pPr>
            <a:lvl4pPr lvl="3" algn="l">
              <a:lnSpc>
                <a:spcPct val="100000"/>
              </a:lnSpc>
              <a:spcBef>
                <a:spcPts val="0"/>
              </a:spcBef>
              <a:spcAft>
                <a:spcPts val="0"/>
              </a:spcAft>
              <a:buClr>
                <a:srgbClr val="2C2C2C"/>
              </a:buClr>
              <a:buSzPts val="1800"/>
              <a:buNone/>
              <a:defRPr/>
            </a:lvl4pPr>
            <a:lvl5pPr lvl="4" algn="l">
              <a:lnSpc>
                <a:spcPct val="100000"/>
              </a:lnSpc>
              <a:spcBef>
                <a:spcPts val="0"/>
              </a:spcBef>
              <a:spcAft>
                <a:spcPts val="0"/>
              </a:spcAft>
              <a:buClr>
                <a:srgbClr val="2C2C2C"/>
              </a:buClr>
              <a:buSzPts val="1800"/>
              <a:buNone/>
              <a:defRPr/>
            </a:lvl5pPr>
            <a:lvl6pPr lvl="5" algn="l">
              <a:lnSpc>
                <a:spcPct val="100000"/>
              </a:lnSpc>
              <a:spcBef>
                <a:spcPts val="0"/>
              </a:spcBef>
              <a:spcAft>
                <a:spcPts val="0"/>
              </a:spcAft>
              <a:buClr>
                <a:srgbClr val="2C2C2C"/>
              </a:buClr>
              <a:buSzPts val="1800"/>
              <a:buNone/>
              <a:defRPr/>
            </a:lvl6pPr>
            <a:lvl7pPr lvl="6" algn="l">
              <a:lnSpc>
                <a:spcPct val="100000"/>
              </a:lnSpc>
              <a:spcBef>
                <a:spcPts val="0"/>
              </a:spcBef>
              <a:spcAft>
                <a:spcPts val="0"/>
              </a:spcAft>
              <a:buClr>
                <a:srgbClr val="2C2C2C"/>
              </a:buClr>
              <a:buSzPts val="1800"/>
              <a:buNone/>
              <a:defRPr/>
            </a:lvl7pPr>
            <a:lvl8pPr lvl="7" algn="l">
              <a:lnSpc>
                <a:spcPct val="100000"/>
              </a:lnSpc>
              <a:spcBef>
                <a:spcPts val="0"/>
              </a:spcBef>
              <a:spcAft>
                <a:spcPts val="0"/>
              </a:spcAft>
              <a:buClr>
                <a:srgbClr val="2C2C2C"/>
              </a:buClr>
              <a:buSzPts val="1800"/>
              <a:buNone/>
              <a:defRPr/>
            </a:lvl8pPr>
            <a:lvl9pPr lvl="8" algn="l">
              <a:lnSpc>
                <a:spcPct val="100000"/>
              </a:lnSpc>
              <a:spcBef>
                <a:spcPts val="0"/>
              </a:spcBef>
              <a:spcAft>
                <a:spcPts val="0"/>
              </a:spcAft>
              <a:buClr>
                <a:srgbClr val="2C2C2C"/>
              </a:buClr>
              <a:buSzPts val="1800"/>
              <a:buNone/>
              <a:defRPr/>
            </a:lvl9pPr>
          </a:lstStyle>
          <a:p>
            <a:endParaRPr/>
          </a:p>
        </p:txBody>
      </p:sp>
      <p:sp>
        <p:nvSpPr>
          <p:cNvPr id="198" name="Google Shape;198;p95"/>
          <p:cNvSpPr txBox="1">
            <a:spLocks noGrp="1"/>
          </p:cNvSpPr>
          <p:nvPr>
            <p:ph type="sldNum" idx="12"/>
          </p:nvPr>
        </p:nvSpPr>
        <p:spPr>
          <a:xfrm>
            <a:off x="5486400" y="4625037"/>
            <a:ext cx="2133600" cy="284400"/>
          </a:xfrm>
          <a:prstGeom prst="rect">
            <a:avLst/>
          </a:prstGeom>
          <a:noFill/>
          <a:ln>
            <a:noFill/>
          </a:ln>
        </p:spPr>
        <p:txBody>
          <a:bodyPr spcFirstLastPara="1" wrap="square" lIns="91400" tIns="91400" rIns="91400" bIns="91400" anchor="ctr" anchorCtr="0">
            <a:noAutofit/>
          </a:bodyPr>
          <a:lstStyle>
            <a:lvl1pPr marL="0" marR="0" lvl="0"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1pPr>
            <a:lvl2pPr marL="0" marR="0" lvl="1"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2pPr>
            <a:lvl3pPr marL="0" marR="0" lvl="2"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3pPr>
            <a:lvl4pPr marL="0" marR="0" lvl="3"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4pPr>
            <a:lvl5pPr marL="0" marR="0" lvl="4"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5pPr>
            <a:lvl6pPr marL="0" marR="0" lvl="5"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6pPr>
            <a:lvl7pPr marL="0" marR="0" lvl="6"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7pPr>
            <a:lvl8pPr marL="0" marR="0" lvl="7"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8pPr>
            <a:lvl9pPr marL="0" marR="0" lvl="8" indent="0" algn="ctr">
              <a:lnSpc>
                <a:spcPct val="100000"/>
              </a:lnSpc>
              <a:spcBef>
                <a:spcPts val="0"/>
              </a:spcBef>
              <a:spcAft>
                <a:spcPts val="0"/>
              </a:spcAft>
              <a:buClr>
                <a:schemeClr val="accent6"/>
              </a:buClr>
              <a:buSzPts val="600"/>
              <a:buFont typeface="Signika"/>
              <a:buNone/>
              <a:defRPr sz="600" b="0" i="0" u="none" strike="noStrike" cap="none">
                <a:solidFill>
                  <a:schemeClr val="accent6"/>
                </a:solidFill>
                <a:latin typeface="Signika"/>
                <a:ea typeface="Signika"/>
                <a:cs typeface="Signika"/>
                <a:sym typeface="Signik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7 - Section Divider - Blue">
  <p:cSld name="CUSTOM_4_3">
    <p:bg>
      <p:bgPr>
        <a:solidFill>
          <a:schemeClr val="lt2"/>
        </a:solidFill>
        <a:effectLst/>
      </p:bgPr>
    </p:bg>
    <p:spTree>
      <p:nvGrpSpPr>
        <p:cNvPr id="1" name="Shape 27"/>
        <p:cNvGrpSpPr/>
        <p:nvPr/>
      </p:nvGrpSpPr>
      <p:grpSpPr>
        <a:xfrm>
          <a:off x="0" y="0"/>
          <a:ext cx="0" cy="0"/>
          <a:chOff x="0" y="0"/>
          <a:chExt cx="0" cy="0"/>
        </a:xfrm>
      </p:grpSpPr>
      <p:sp>
        <p:nvSpPr>
          <p:cNvPr id="28" name="Google Shape;28;p65"/>
          <p:cNvSpPr/>
          <p:nvPr/>
        </p:nvSpPr>
        <p:spPr>
          <a:xfrm>
            <a:off x="200" y="125"/>
            <a:ext cx="9144000" cy="47292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65"/>
          <p:cNvSpPr txBox="1">
            <a:spLocks noGrp="1"/>
          </p:cNvSpPr>
          <p:nvPr>
            <p:ph type="ctrTitle"/>
          </p:nvPr>
        </p:nvSpPr>
        <p:spPr>
          <a:xfrm>
            <a:off x="914400" y="1719825"/>
            <a:ext cx="5760600" cy="2052600"/>
          </a:xfrm>
          <a:prstGeom prst="rect">
            <a:avLst/>
          </a:prstGeom>
          <a:noFill/>
          <a:ln>
            <a:noFill/>
          </a:ln>
        </p:spPr>
        <p:txBody>
          <a:bodyPr spcFirstLastPara="1" wrap="square" lIns="0" tIns="91425" rIns="0" bIns="91425" anchor="t" anchorCtr="0">
            <a:noAutofit/>
          </a:bodyPr>
          <a:lstStyle>
            <a:lvl1pPr lvl="0" algn="l">
              <a:lnSpc>
                <a:spcPct val="100000"/>
              </a:lnSpc>
              <a:spcBef>
                <a:spcPts val="0"/>
              </a:spcBef>
              <a:spcAft>
                <a:spcPts val="0"/>
              </a:spcAft>
              <a:buClr>
                <a:schemeClr val="lt2"/>
              </a:buClr>
              <a:buSzPts val="2800"/>
              <a:buNone/>
              <a:defRPr>
                <a:solidFill>
                  <a:schemeClr val="lt2"/>
                </a:solidFill>
              </a:defRPr>
            </a:lvl1pPr>
            <a:lvl2pPr lvl="1" algn="ctr">
              <a:lnSpc>
                <a:spcPct val="100000"/>
              </a:lnSpc>
              <a:spcBef>
                <a:spcPts val="0"/>
              </a:spcBef>
              <a:spcAft>
                <a:spcPts val="0"/>
              </a:spcAft>
              <a:buClr>
                <a:schemeClr val="lt2"/>
              </a:buClr>
              <a:buSzPts val="5200"/>
              <a:buNone/>
              <a:defRPr sz="5200">
                <a:solidFill>
                  <a:schemeClr val="lt2"/>
                </a:solidFill>
              </a:defRPr>
            </a:lvl2pPr>
            <a:lvl3pPr lvl="2" algn="ctr">
              <a:lnSpc>
                <a:spcPct val="100000"/>
              </a:lnSpc>
              <a:spcBef>
                <a:spcPts val="0"/>
              </a:spcBef>
              <a:spcAft>
                <a:spcPts val="0"/>
              </a:spcAft>
              <a:buClr>
                <a:schemeClr val="lt2"/>
              </a:buClr>
              <a:buSzPts val="5200"/>
              <a:buNone/>
              <a:defRPr sz="5200">
                <a:solidFill>
                  <a:schemeClr val="lt2"/>
                </a:solidFill>
              </a:defRPr>
            </a:lvl3pPr>
            <a:lvl4pPr lvl="3" algn="ctr">
              <a:lnSpc>
                <a:spcPct val="100000"/>
              </a:lnSpc>
              <a:spcBef>
                <a:spcPts val="0"/>
              </a:spcBef>
              <a:spcAft>
                <a:spcPts val="0"/>
              </a:spcAft>
              <a:buClr>
                <a:schemeClr val="lt2"/>
              </a:buClr>
              <a:buSzPts val="5200"/>
              <a:buNone/>
              <a:defRPr sz="5200">
                <a:solidFill>
                  <a:schemeClr val="lt2"/>
                </a:solidFill>
              </a:defRPr>
            </a:lvl4pPr>
            <a:lvl5pPr lvl="4" algn="ctr">
              <a:lnSpc>
                <a:spcPct val="100000"/>
              </a:lnSpc>
              <a:spcBef>
                <a:spcPts val="0"/>
              </a:spcBef>
              <a:spcAft>
                <a:spcPts val="0"/>
              </a:spcAft>
              <a:buClr>
                <a:schemeClr val="lt2"/>
              </a:buClr>
              <a:buSzPts val="5200"/>
              <a:buNone/>
              <a:defRPr sz="5200">
                <a:solidFill>
                  <a:schemeClr val="lt2"/>
                </a:solidFill>
              </a:defRPr>
            </a:lvl5pPr>
            <a:lvl6pPr lvl="5" algn="ctr">
              <a:lnSpc>
                <a:spcPct val="100000"/>
              </a:lnSpc>
              <a:spcBef>
                <a:spcPts val="0"/>
              </a:spcBef>
              <a:spcAft>
                <a:spcPts val="0"/>
              </a:spcAft>
              <a:buClr>
                <a:schemeClr val="lt2"/>
              </a:buClr>
              <a:buSzPts val="5200"/>
              <a:buNone/>
              <a:defRPr sz="5200">
                <a:solidFill>
                  <a:schemeClr val="lt2"/>
                </a:solidFill>
              </a:defRPr>
            </a:lvl6pPr>
            <a:lvl7pPr lvl="6" algn="ctr">
              <a:lnSpc>
                <a:spcPct val="100000"/>
              </a:lnSpc>
              <a:spcBef>
                <a:spcPts val="0"/>
              </a:spcBef>
              <a:spcAft>
                <a:spcPts val="0"/>
              </a:spcAft>
              <a:buClr>
                <a:schemeClr val="lt2"/>
              </a:buClr>
              <a:buSzPts val="5200"/>
              <a:buNone/>
              <a:defRPr sz="5200">
                <a:solidFill>
                  <a:schemeClr val="lt2"/>
                </a:solidFill>
              </a:defRPr>
            </a:lvl7pPr>
            <a:lvl8pPr lvl="7" algn="ctr">
              <a:lnSpc>
                <a:spcPct val="100000"/>
              </a:lnSpc>
              <a:spcBef>
                <a:spcPts val="0"/>
              </a:spcBef>
              <a:spcAft>
                <a:spcPts val="0"/>
              </a:spcAft>
              <a:buClr>
                <a:schemeClr val="lt2"/>
              </a:buClr>
              <a:buSzPts val="5200"/>
              <a:buNone/>
              <a:defRPr sz="5200">
                <a:solidFill>
                  <a:schemeClr val="lt2"/>
                </a:solidFill>
              </a:defRPr>
            </a:lvl8pPr>
            <a:lvl9pPr lvl="8" algn="ctr">
              <a:lnSpc>
                <a:spcPct val="100000"/>
              </a:lnSpc>
              <a:spcBef>
                <a:spcPts val="0"/>
              </a:spcBef>
              <a:spcAft>
                <a:spcPts val="0"/>
              </a:spcAft>
              <a:buClr>
                <a:schemeClr val="lt2"/>
              </a:buClr>
              <a:buSzPts val="5200"/>
              <a:buNone/>
              <a:defRPr sz="5200">
                <a:solidFill>
                  <a:schemeClr val="lt2"/>
                </a:solidFill>
              </a:defRPr>
            </a:lvl9pPr>
          </a:lstStyle>
          <a:p>
            <a:endParaRPr/>
          </a:p>
        </p:txBody>
      </p:sp>
    </p:spTree>
  </p:cSld>
  <p:clrMapOvr>
    <a:masterClrMapping/>
  </p:clrMapOvr>
  <p:extLst>
    <p:ext uri="{DCECCB84-F9BA-43D5-87BE-67443E8EF086}">
      <p15:sldGuideLst xmlns:p15="http://schemas.microsoft.com/office/powerpoint/2012/main">
        <p15:guide id="1" pos="576">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5 - Header Centered">
  <p:cSld name="CUSTOM_2_5_1">
    <p:bg>
      <p:bgPr>
        <a:solidFill>
          <a:schemeClr val="accent6"/>
        </a:solidFill>
        <a:effectLst/>
      </p:bgPr>
    </p:bg>
    <p:spTree>
      <p:nvGrpSpPr>
        <p:cNvPr id="1" name="Shape 30"/>
        <p:cNvGrpSpPr/>
        <p:nvPr/>
      </p:nvGrpSpPr>
      <p:grpSpPr>
        <a:xfrm>
          <a:off x="0" y="0"/>
          <a:ext cx="0" cy="0"/>
          <a:chOff x="0" y="0"/>
          <a:chExt cx="0" cy="0"/>
        </a:xfrm>
      </p:grpSpPr>
      <p:sp>
        <p:nvSpPr>
          <p:cNvPr id="31" name="Google Shape;31;p66"/>
          <p:cNvSpPr txBox="1">
            <a:spLocks noGrp="1"/>
          </p:cNvSpPr>
          <p:nvPr>
            <p:ph type="title"/>
          </p:nvPr>
        </p:nvSpPr>
        <p:spPr>
          <a:xfrm>
            <a:off x="548700" y="341150"/>
            <a:ext cx="8046600" cy="4704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 - Header Standard">
  <p:cSld name="CUSTOM_2_3">
    <p:bg>
      <p:bgPr>
        <a:solidFill>
          <a:schemeClr val="accent6"/>
        </a:solidFill>
        <a:effectLst/>
      </p:bgPr>
    </p:bg>
    <p:spTree>
      <p:nvGrpSpPr>
        <p:cNvPr id="1" name="Shape 32"/>
        <p:cNvGrpSpPr/>
        <p:nvPr/>
      </p:nvGrpSpPr>
      <p:grpSpPr>
        <a:xfrm>
          <a:off x="0" y="0"/>
          <a:ext cx="0" cy="0"/>
          <a:chOff x="0" y="0"/>
          <a:chExt cx="0" cy="0"/>
        </a:xfrm>
      </p:grpSpPr>
      <p:sp>
        <p:nvSpPr>
          <p:cNvPr id="33" name="Google Shape;33;p67"/>
          <p:cNvSpPr txBox="1">
            <a:spLocks noGrp="1"/>
          </p:cNvSpPr>
          <p:nvPr>
            <p:ph type="title"/>
          </p:nvPr>
        </p:nvSpPr>
        <p:spPr>
          <a:xfrm>
            <a:off x="548650" y="341150"/>
            <a:ext cx="7772400" cy="470400"/>
          </a:xfrm>
          <a:prstGeom prst="rect">
            <a:avLst/>
          </a:prstGeom>
          <a:noFill/>
          <a:ln>
            <a:noFill/>
          </a:ln>
        </p:spPr>
        <p:txBody>
          <a:bodyPr spcFirstLastPara="1" wrap="square" lIns="0" tIns="0" rIns="0"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extLst>
    <p:ext uri="{DCECCB84-F9BA-43D5-87BE-67443E8EF086}">
      <p15:sldGuideLst xmlns:p15="http://schemas.microsoft.com/office/powerpoint/2012/main">
        <p15:guide id="1" pos="346">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7 - Section Divider - Green">
  <p:cSld name="CUSTOM_4_2_2">
    <p:bg>
      <p:bgPr>
        <a:solidFill>
          <a:schemeClr val="lt2"/>
        </a:solidFill>
        <a:effectLst/>
      </p:bgPr>
    </p:bg>
    <p:spTree>
      <p:nvGrpSpPr>
        <p:cNvPr id="1" name="Shape 34"/>
        <p:cNvGrpSpPr/>
        <p:nvPr/>
      </p:nvGrpSpPr>
      <p:grpSpPr>
        <a:xfrm>
          <a:off x="0" y="0"/>
          <a:ext cx="0" cy="0"/>
          <a:chOff x="0" y="0"/>
          <a:chExt cx="0" cy="0"/>
        </a:xfrm>
      </p:grpSpPr>
      <p:sp>
        <p:nvSpPr>
          <p:cNvPr id="35" name="Google Shape;35;p71"/>
          <p:cNvSpPr/>
          <p:nvPr/>
        </p:nvSpPr>
        <p:spPr>
          <a:xfrm>
            <a:off x="200" y="125"/>
            <a:ext cx="9144000" cy="4729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71"/>
          <p:cNvSpPr txBox="1">
            <a:spLocks noGrp="1"/>
          </p:cNvSpPr>
          <p:nvPr>
            <p:ph type="ctrTitle"/>
          </p:nvPr>
        </p:nvSpPr>
        <p:spPr>
          <a:xfrm>
            <a:off x="914400" y="1719825"/>
            <a:ext cx="5760600" cy="2052600"/>
          </a:xfrm>
          <a:prstGeom prst="rect">
            <a:avLst/>
          </a:prstGeom>
          <a:noFill/>
          <a:ln>
            <a:noFill/>
          </a:ln>
        </p:spPr>
        <p:txBody>
          <a:bodyPr spcFirstLastPara="1" wrap="square" lIns="0" tIns="91425" rIns="0" bIns="91425" anchor="t" anchorCtr="0">
            <a:noAutofit/>
          </a:bodyPr>
          <a:lstStyle>
            <a:lvl1pPr lvl="0" algn="l">
              <a:lnSpc>
                <a:spcPct val="100000"/>
              </a:lnSpc>
              <a:spcBef>
                <a:spcPts val="0"/>
              </a:spcBef>
              <a:spcAft>
                <a:spcPts val="0"/>
              </a:spcAft>
              <a:buClr>
                <a:schemeClr val="lt2"/>
              </a:buClr>
              <a:buSzPts val="2800"/>
              <a:buNone/>
              <a:defRPr>
                <a:solidFill>
                  <a:schemeClr val="lt2"/>
                </a:solidFill>
              </a:defRPr>
            </a:lvl1pPr>
            <a:lvl2pPr lvl="1" algn="ctr">
              <a:lnSpc>
                <a:spcPct val="100000"/>
              </a:lnSpc>
              <a:spcBef>
                <a:spcPts val="0"/>
              </a:spcBef>
              <a:spcAft>
                <a:spcPts val="0"/>
              </a:spcAft>
              <a:buClr>
                <a:schemeClr val="lt2"/>
              </a:buClr>
              <a:buSzPts val="5200"/>
              <a:buNone/>
              <a:defRPr sz="5200">
                <a:solidFill>
                  <a:schemeClr val="lt2"/>
                </a:solidFill>
              </a:defRPr>
            </a:lvl2pPr>
            <a:lvl3pPr lvl="2" algn="ctr">
              <a:lnSpc>
                <a:spcPct val="100000"/>
              </a:lnSpc>
              <a:spcBef>
                <a:spcPts val="0"/>
              </a:spcBef>
              <a:spcAft>
                <a:spcPts val="0"/>
              </a:spcAft>
              <a:buClr>
                <a:schemeClr val="lt2"/>
              </a:buClr>
              <a:buSzPts val="5200"/>
              <a:buNone/>
              <a:defRPr sz="5200">
                <a:solidFill>
                  <a:schemeClr val="lt2"/>
                </a:solidFill>
              </a:defRPr>
            </a:lvl3pPr>
            <a:lvl4pPr lvl="3" algn="ctr">
              <a:lnSpc>
                <a:spcPct val="100000"/>
              </a:lnSpc>
              <a:spcBef>
                <a:spcPts val="0"/>
              </a:spcBef>
              <a:spcAft>
                <a:spcPts val="0"/>
              </a:spcAft>
              <a:buClr>
                <a:schemeClr val="lt2"/>
              </a:buClr>
              <a:buSzPts val="5200"/>
              <a:buNone/>
              <a:defRPr sz="5200">
                <a:solidFill>
                  <a:schemeClr val="lt2"/>
                </a:solidFill>
              </a:defRPr>
            </a:lvl4pPr>
            <a:lvl5pPr lvl="4" algn="ctr">
              <a:lnSpc>
                <a:spcPct val="100000"/>
              </a:lnSpc>
              <a:spcBef>
                <a:spcPts val="0"/>
              </a:spcBef>
              <a:spcAft>
                <a:spcPts val="0"/>
              </a:spcAft>
              <a:buClr>
                <a:schemeClr val="lt2"/>
              </a:buClr>
              <a:buSzPts val="5200"/>
              <a:buNone/>
              <a:defRPr sz="5200">
                <a:solidFill>
                  <a:schemeClr val="lt2"/>
                </a:solidFill>
              </a:defRPr>
            </a:lvl5pPr>
            <a:lvl6pPr lvl="5" algn="ctr">
              <a:lnSpc>
                <a:spcPct val="100000"/>
              </a:lnSpc>
              <a:spcBef>
                <a:spcPts val="0"/>
              </a:spcBef>
              <a:spcAft>
                <a:spcPts val="0"/>
              </a:spcAft>
              <a:buClr>
                <a:schemeClr val="lt2"/>
              </a:buClr>
              <a:buSzPts val="5200"/>
              <a:buNone/>
              <a:defRPr sz="5200">
                <a:solidFill>
                  <a:schemeClr val="lt2"/>
                </a:solidFill>
              </a:defRPr>
            </a:lvl6pPr>
            <a:lvl7pPr lvl="6" algn="ctr">
              <a:lnSpc>
                <a:spcPct val="100000"/>
              </a:lnSpc>
              <a:spcBef>
                <a:spcPts val="0"/>
              </a:spcBef>
              <a:spcAft>
                <a:spcPts val="0"/>
              </a:spcAft>
              <a:buClr>
                <a:schemeClr val="lt2"/>
              </a:buClr>
              <a:buSzPts val="5200"/>
              <a:buNone/>
              <a:defRPr sz="5200">
                <a:solidFill>
                  <a:schemeClr val="lt2"/>
                </a:solidFill>
              </a:defRPr>
            </a:lvl7pPr>
            <a:lvl8pPr lvl="7" algn="ctr">
              <a:lnSpc>
                <a:spcPct val="100000"/>
              </a:lnSpc>
              <a:spcBef>
                <a:spcPts val="0"/>
              </a:spcBef>
              <a:spcAft>
                <a:spcPts val="0"/>
              </a:spcAft>
              <a:buClr>
                <a:schemeClr val="lt2"/>
              </a:buClr>
              <a:buSzPts val="5200"/>
              <a:buNone/>
              <a:defRPr sz="5200">
                <a:solidFill>
                  <a:schemeClr val="lt2"/>
                </a:solidFill>
              </a:defRPr>
            </a:lvl8pPr>
            <a:lvl9pPr lvl="8" algn="ctr">
              <a:lnSpc>
                <a:spcPct val="100000"/>
              </a:lnSpc>
              <a:spcBef>
                <a:spcPts val="0"/>
              </a:spcBef>
              <a:spcAft>
                <a:spcPts val="0"/>
              </a:spcAft>
              <a:buClr>
                <a:schemeClr val="lt2"/>
              </a:buClr>
              <a:buSzPts val="5200"/>
              <a:buNone/>
              <a:defRPr sz="5200">
                <a:solidFill>
                  <a:schemeClr val="lt2"/>
                </a:solidFill>
              </a:defRPr>
            </a:lvl9pPr>
          </a:lstStyle>
          <a:p>
            <a:endParaRPr/>
          </a:p>
        </p:txBody>
      </p:sp>
    </p:spTree>
  </p:cSld>
  <p:clrMapOvr>
    <a:masterClrMapping/>
  </p:clrMapOvr>
  <p:extLst>
    <p:ext uri="{DCECCB84-F9BA-43D5-87BE-67443E8EF086}">
      <p15:sldGuideLst xmlns:p15="http://schemas.microsoft.com/office/powerpoint/2012/main">
        <p15:guide id="1" pos="576">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7 - Section Divider - Darker Blue">
  <p:cSld name="CUSTOM_4_2_1_1_1_1_1">
    <p:bg>
      <p:bgPr>
        <a:solidFill>
          <a:schemeClr val="lt2"/>
        </a:solidFill>
        <a:effectLst/>
      </p:bgPr>
    </p:bg>
    <p:spTree>
      <p:nvGrpSpPr>
        <p:cNvPr id="1" name="Shape 37"/>
        <p:cNvGrpSpPr/>
        <p:nvPr/>
      </p:nvGrpSpPr>
      <p:grpSpPr>
        <a:xfrm>
          <a:off x="0" y="0"/>
          <a:ext cx="0" cy="0"/>
          <a:chOff x="0" y="0"/>
          <a:chExt cx="0" cy="0"/>
        </a:xfrm>
      </p:grpSpPr>
      <p:sp>
        <p:nvSpPr>
          <p:cNvPr id="38" name="Google Shape;38;p69"/>
          <p:cNvSpPr/>
          <p:nvPr/>
        </p:nvSpPr>
        <p:spPr>
          <a:xfrm>
            <a:off x="200" y="125"/>
            <a:ext cx="9144000" cy="47292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69"/>
          <p:cNvSpPr txBox="1">
            <a:spLocks noGrp="1"/>
          </p:cNvSpPr>
          <p:nvPr>
            <p:ph type="ctrTitle"/>
          </p:nvPr>
        </p:nvSpPr>
        <p:spPr>
          <a:xfrm>
            <a:off x="914400" y="1719825"/>
            <a:ext cx="5760600" cy="2052600"/>
          </a:xfrm>
          <a:prstGeom prst="rect">
            <a:avLst/>
          </a:prstGeom>
          <a:noFill/>
          <a:ln>
            <a:noFill/>
          </a:ln>
        </p:spPr>
        <p:txBody>
          <a:bodyPr spcFirstLastPara="1" wrap="square" lIns="0" tIns="91425" rIns="0" bIns="91425" anchor="t" anchorCtr="0">
            <a:noAutofit/>
          </a:bodyPr>
          <a:lstStyle>
            <a:lvl1pPr lvl="0" algn="l">
              <a:lnSpc>
                <a:spcPct val="100000"/>
              </a:lnSpc>
              <a:spcBef>
                <a:spcPts val="0"/>
              </a:spcBef>
              <a:spcAft>
                <a:spcPts val="0"/>
              </a:spcAft>
              <a:buClr>
                <a:schemeClr val="lt2"/>
              </a:buClr>
              <a:buSzPts val="2800"/>
              <a:buNone/>
              <a:defRPr>
                <a:solidFill>
                  <a:schemeClr val="lt2"/>
                </a:solidFill>
              </a:defRPr>
            </a:lvl1pPr>
            <a:lvl2pPr lvl="1" algn="ctr">
              <a:lnSpc>
                <a:spcPct val="100000"/>
              </a:lnSpc>
              <a:spcBef>
                <a:spcPts val="0"/>
              </a:spcBef>
              <a:spcAft>
                <a:spcPts val="0"/>
              </a:spcAft>
              <a:buClr>
                <a:schemeClr val="lt2"/>
              </a:buClr>
              <a:buSzPts val="5200"/>
              <a:buNone/>
              <a:defRPr sz="5200">
                <a:solidFill>
                  <a:schemeClr val="lt2"/>
                </a:solidFill>
              </a:defRPr>
            </a:lvl2pPr>
            <a:lvl3pPr lvl="2" algn="ctr">
              <a:lnSpc>
                <a:spcPct val="100000"/>
              </a:lnSpc>
              <a:spcBef>
                <a:spcPts val="0"/>
              </a:spcBef>
              <a:spcAft>
                <a:spcPts val="0"/>
              </a:spcAft>
              <a:buClr>
                <a:schemeClr val="lt2"/>
              </a:buClr>
              <a:buSzPts val="5200"/>
              <a:buNone/>
              <a:defRPr sz="5200">
                <a:solidFill>
                  <a:schemeClr val="lt2"/>
                </a:solidFill>
              </a:defRPr>
            </a:lvl3pPr>
            <a:lvl4pPr lvl="3" algn="ctr">
              <a:lnSpc>
                <a:spcPct val="100000"/>
              </a:lnSpc>
              <a:spcBef>
                <a:spcPts val="0"/>
              </a:spcBef>
              <a:spcAft>
                <a:spcPts val="0"/>
              </a:spcAft>
              <a:buClr>
                <a:schemeClr val="lt2"/>
              </a:buClr>
              <a:buSzPts val="5200"/>
              <a:buNone/>
              <a:defRPr sz="5200">
                <a:solidFill>
                  <a:schemeClr val="lt2"/>
                </a:solidFill>
              </a:defRPr>
            </a:lvl4pPr>
            <a:lvl5pPr lvl="4" algn="ctr">
              <a:lnSpc>
                <a:spcPct val="100000"/>
              </a:lnSpc>
              <a:spcBef>
                <a:spcPts val="0"/>
              </a:spcBef>
              <a:spcAft>
                <a:spcPts val="0"/>
              </a:spcAft>
              <a:buClr>
                <a:schemeClr val="lt2"/>
              </a:buClr>
              <a:buSzPts val="5200"/>
              <a:buNone/>
              <a:defRPr sz="5200">
                <a:solidFill>
                  <a:schemeClr val="lt2"/>
                </a:solidFill>
              </a:defRPr>
            </a:lvl5pPr>
            <a:lvl6pPr lvl="5" algn="ctr">
              <a:lnSpc>
                <a:spcPct val="100000"/>
              </a:lnSpc>
              <a:spcBef>
                <a:spcPts val="0"/>
              </a:spcBef>
              <a:spcAft>
                <a:spcPts val="0"/>
              </a:spcAft>
              <a:buClr>
                <a:schemeClr val="lt2"/>
              </a:buClr>
              <a:buSzPts val="5200"/>
              <a:buNone/>
              <a:defRPr sz="5200">
                <a:solidFill>
                  <a:schemeClr val="lt2"/>
                </a:solidFill>
              </a:defRPr>
            </a:lvl6pPr>
            <a:lvl7pPr lvl="6" algn="ctr">
              <a:lnSpc>
                <a:spcPct val="100000"/>
              </a:lnSpc>
              <a:spcBef>
                <a:spcPts val="0"/>
              </a:spcBef>
              <a:spcAft>
                <a:spcPts val="0"/>
              </a:spcAft>
              <a:buClr>
                <a:schemeClr val="lt2"/>
              </a:buClr>
              <a:buSzPts val="5200"/>
              <a:buNone/>
              <a:defRPr sz="5200">
                <a:solidFill>
                  <a:schemeClr val="lt2"/>
                </a:solidFill>
              </a:defRPr>
            </a:lvl7pPr>
            <a:lvl8pPr lvl="7" algn="ctr">
              <a:lnSpc>
                <a:spcPct val="100000"/>
              </a:lnSpc>
              <a:spcBef>
                <a:spcPts val="0"/>
              </a:spcBef>
              <a:spcAft>
                <a:spcPts val="0"/>
              </a:spcAft>
              <a:buClr>
                <a:schemeClr val="lt2"/>
              </a:buClr>
              <a:buSzPts val="5200"/>
              <a:buNone/>
              <a:defRPr sz="5200">
                <a:solidFill>
                  <a:schemeClr val="lt2"/>
                </a:solidFill>
              </a:defRPr>
            </a:lvl8pPr>
            <a:lvl9pPr lvl="8" algn="ctr">
              <a:lnSpc>
                <a:spcPct val="100000"/>
              </a:lnSpc>
              <a:spcBef>
                <a:spcPts val="0"/>
              </a:spcBef>
              <a:spcAft>
                <a:spcPts val="0"/>
              </a:spcAft>
              <a:buClr>
                <a:schemeClr val="lt2"/>
              </a:buClr>
              <a:buSzPts val="5200"/>
              <a:buNone/>
              <a:defRPr sz="5200">
                <a:solidFill>
                  <a:schemeClr val="lt2"/>
                </a:solidFill>
              </a:defRPr>
            </a:lvl9pPr>
          </a:lstStyle>
          <a:p>
            <a:endParaRPr/>
          </a:p>
        </p:txBody>
      </p:sp>
    </p:spTree>
  </p:cSld>
  <p:clrMapOvr>
    <a:masterClrMapping/>
  </p:clrMapOvr>
  <p:extLst>
    <p:ext uri="{DCECCB84-F9BA-43D5-87BE-67443E8EF086}">
      <p15:sldGuideLst xmlns:p15="http://schemas.microsoft.com/office/powerpoint/2012/main">
        <p15:guide id="1" pos="576">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 - Content - One Column 1">
  <p:cSld name="TITLE_AND_BODY_1_2">
    <p:bg>
      <p:bgPr>
        <a:solidFill>
          <a:schemeClr val="accent6"/>
        </a:solidFill>
        <a:effectLst/>
      </p:bgPr>
    </p:bg>
    <p:spTree>
      <p:nvGrpSpPr>
        <p:cNvPr id="1" name="Shape 40"/>
        <p:cNvGrpSpPr/>
        <p:nvPr/>
      </p:nvGrpSpPr>
      <p:grpSpPr>
        <a:xfrm>
          <a:off x="0" y="0"/>
          <a:ext cx="0" cy="0"/>
          <a:chOff x="0" y="0"/>
          <a:chExt cx="0" cy="0"/>
        </a:xfrm>
      </p:grpSpPr>
      <p:sp>
        <p:nvSpPr>
          <p:cNvPr id="41" name="Google Shape;41;gf4a464fb9d_1_218"/>
          <p:cNvSpPr txBox="1">
            <a:spLocks noGrp="1"/>
          </p:cNvSpPr>
          <p:nvPr>
            <p:ph type="title"/>
          </p:nvPr>
        </p:nvSpPr>
        <p:spPr>
          <a:xfrm>
            <a:off x="548650" y="732175"/>
            <a:ext cx="7888200" cy="493200"/>
          </a:xfrm>
          <a:prstGeom prst="rect">
            <a:avLst/>
          </a:prstGeom>
          <a:noFill/>
          <a:ln>
            <a:noFill/>
          </a:ln>
        </p:spPr>
        <p:txBody>
          <a:bodyPr spcFirstLastPara="1" wrap="square" lIns="0" tIns="0" rIns="0" bIns="91425" anchor="t" anchorCtr="0">
            <a:noAutofit/>
          </a:bodyPr>
          <a:lstStyle>
            <a:lvl1pPr lvl="0" algn="l">
              <a:lnSpc>
                <a:spcPct val="100000"/>
              </a:lnSpc>
              <a:spcBef>
                <a:spcPts val="0"/>
              </a:spcBef>
              <a:spcAft>
                <a:spcPts val="0"/>
              </a:spcAft>
              <a:buClr>
                <a:schemeClr val="dk1"/>
              </a:buClr>
              <a:buSzPts val="2800"/>
              <a:buFont typeface="Work Sans"/>
              <a:buNone/>
              <a:defRPr b="1">
                <a:solidFill>
                  <a:schemeClr val="dk1"/>
                </a:solidFill>
                <a:latin typeface="Work Sans"/>
                <a:ea typeface="Work Sans"/>
                <a:cs typeface="Work Sans"/>
                <a:sym typeface="Work Sans"/>
              </a:defRPr>
            </a:lvl1pPr>
            <a:lvl2pPr lvl="1"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2pPr>
            <a:lvl3pPr lvl="2"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3pPr>
            <a:lvl4pPr lvl="3"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4pPr>
            <a:lvl5pPr lvl="4"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5pPr>
            <a:lvl6pPr lvl="5"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6pPr>
            <a:lvl7pPr lvl="6"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7pPr>
            <a:lvl8pPr lvl="7"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8pPr>
            <a:lvl9pPr lvl="8" algn="l">
              <a:lnSpc>
                <a:spcPct val="100000"/>
              </a:lnSpc>
              <a:spcBef>
                <a:spcPts val="0"/>
              </a:spcBef>
              <a:spcAft>
                <a:spcPts val="0"/>
              </a:spcAft>
              <a:buClr>
                <a:schemeClr val="dk1"/>
              </a:buClr>
              <a:buSzPts val="2800"/>
              <a:buFont typeface="Work Sans"/>
              <a:buNone/>
              <a:defRPr sz="2800" b="1">
                <a:solidFill>
                  <a:schemeClr val="dk1"/>
                </a:solidFill>
                <a:latin typeface="Work Sans"/>
                <a:ea typeface="Work Sans"/>
                <a:cs typeface="Work Sans"/>
                <a:sym typeface="Work Sans"/>
              </a:defRPr>
            </a:lvl9pPr>
          </a:lstStyle>
          <a:p>
            <a:endParaRPr/>
          </a:p>
        </p:txBody>
      </p:sp>
      <p:sp>
        <p:nvSpPr>
          <p:cNvPr id="42" name="Google Shape;42;gf4a464fb9d_1_218"/>
          <p:cNvSpPr txBox="1">
            <a:spLocks noGrp="1"/>
          </p:cNvSpPr>
          <p:nvPr>
            <p:ph type="body" idx="1"/>
          </p:nvPr>
        </p:nvSpPr>
        <p:spPr>
          <a:xfrm>
            <a:off x="548660" y="1225300"/>
            <a:ext cx="7888200" cy="3416400"/>
          </a:xfrm>
          <a:prstGeom prst="rect">
            <a:avLst/>
          </a:prstGeom>
          <a:noFill/>
          <a:ln>
            <a:noFill/>
          </a:ln>
        </p:spPr>
        <p:txBody>
          <a:bodyPr spcFirstLastPara="1" wrap="square" lIns="0" tIns="0" rIns="0" bIns="91425" anchor="t" anchorCtr="0">
            <a:noAutofit/>
          </a:bodyPr>
          <a:lstStyle>
            <a:lvl1pPr marL="457200" lvl="0" indent="-330200" algn="l">
              <a:lnSpc>
                <a:spcPct val="100000"/>
              </a:lnSpc>
              <a:spcBef>
                <a:spcPts val="0"/>
              </a:spcBef>
              <a:spcAft>
                <a:spcPts val="0"/>
              </a:spcAft>
              <a:buClr>
                <a:schemeClr val="accent6"/>
              </a:buClr>
              <a:buSzPts val="1600"/>
              <a:buFont typeface="Signika Light"/>
              <a:buChar char="￭"/>
              <a:defRPr sz="1600">
                <a:solidFill>
                  <a:schemeClr val="lt1"/>
                </a:solidFill>
                <a:latin typeface="Signika Light"/>
                <a:ea typeface="Signika Light"/>
                <a:cs typeface="Signika Light"/>
                <a:sym typeface="Signika Light"/>
              </a:defRPr>
            </a:lvl1pPr>
            <a:lvl2pPr marL="914400" lvl="1" indent="-330200" algn="l">
              <a:lnSpc>
                <a:spcPct val="100000"/>
              </a:lnSpc>
              <a:spcBef>
                <a:spcPts val="1000"/>
              </a:spcBef>
              <a:spcAft>
                <a:spcPts val="0"/>
              </a:spcAft>
              <a:buClr>
                <a:schemeClr val="accent6"/>
              </a:buClr>
              <a:buSzPts val="1600"/>
              <a:buFont typeface="Signika Light"/>
              <a:buChar char="￭"/>
              <a:defRPr>
                <a:solidFill>
                  <a:schemeClr val="lt1"/>
                </a:solidFill>
                <a:latin typeface="Signika Light"/>
                <a:ea typeface="Signika Light"/>
                <a:cs typeface="Signika Light"/>
                <a:sym typeface="Signika Light"/>
              </a:defRPr>
            </a:lvl2pPr>
            <a:lvl3pPr marL="1371600" lvl="2" indent="-330200" algn="l">
              <a:lnSpc>
                <a:spcPct val="100000"/>
              </a:lnSpc>
              <a:spcBef>
                <a:spcPts val="1000"/>
              </a:spcBef>
              <a:spcAft>
                <a:spcPts val="0"/>
              </a:spcAft>
              <a:buClr>
                <a:schemeClr val="accent6"/>
              </a:buClr>
              <a:buSzPts val="1600"/>
              <a:buFont typeface="Signika Light"/>
              <a:buChar char="￭"/>
              <a:defRPr>
                <a:solidFill>
                  <a:schemeClr val="lt1"/>
                </a:solidFill>
                <a:latin typeface="Signika Light"/>
                <a:ea typeface="Signika Light"/>
                <a:cs typeface="Signika Light"/>
                <a:sym typeface="Signika Light"/>
              </a:defRPr>
            </a:lvl3pPr>
            <a:lvl4pPr marL="1828800" lvl="3" indent="-330200" algn="l">
              <a:lnSpc>
                <a:spcPct val="100000"/>
              </a:lnSpc>
              <a:spcBef>
                <a:spcPts val="1000"/>
              </a:spcBef>
              <a:spcAft>
                <a:spcPts val="0"/>
              </a:spcAft>
              <a:buClr>
                <a:schemeClr val="accent6"/>
              </a:buClr>
              <a:buSzPts val="1600"/>
              <a:buFont typeface="Signika Light"/>
              <a:buChar char="￭"/>
              <a:defRPr>
                <a:solidFill>
                  <a:schemeClr val="lt1"/>
                </a:solidFill>
                <a:latin typeface="Signika Light"/>
                <a:ea typeface="Signika Light"/>
                <a:cs typeface="Signika Light"/>
                <a:sym typeface="Signika Light"/>
              </a:defRPr>
            </a:lvl4pPr>
            <a:lvl5pPr marL="2286000" lvl="4" indent="-330200" algn="l">
              <a:lnSpc>
                <a:spcPct val="100000"/>
              </a:lnSpc>
              <a:spcBef>
                <a:spcPts val="1000"/>
              </a:spcBef>
              <a:spcAft>
                <a:spcPts val="0"/>
              </a:spcAft>
              <a:buClr>
                <a:schemeClr val="accent6"/>
              </a:buClr>
              <a:buSzPts val="1600"/>
              <a:buFont typeface="Signika Light"/>
              <a:buChar char="●"/>
              <a:defRPr>
                <a:solidFill>
                  <a:schemeClr val="lt1"/>
                </a:solidFill>
                <a:latin typeface="Signika Light"/>
                <a:ea typeface="Signika Light"/>
                <a:cs typeface="Signika Light"/>
                <a:sym typeface="Signika Light"/>
              </a:defRPr>
            </a:lvl5pPr>
            <a:lvl6pPr marL="2743200" lvl="5" indent="-330200" algn="l">
              <a:lnSpc>
                <a:spcPct val="100000"/>
              </a:lnSpc>
              <a:spcBef>
                <a:spcPts val="1000"/>
              </a:spcBef>
              <a:spcAft>
                <a:spcPts val="0"/>
              </a:spcAft>
              <a:buClr>
                <a:schemeClr val="accent6"/>
              </a:buClr>
              <a:buSzPts val="1600"/>
              <a:buFont typeface="Signika Light"/>
              <a:buChar char="○"/>
              <a:defRPr>
                <a:solidFill>
                  <a:schemeClr val="lt1"/>
                </a:solidFill>
                <a:latin typeface="Signika Light"/>
                <a:ea typeface="Signika Light"/>
                <a:cs typeface="Signika Light"/>
                <a:sym typeface="Signika Light"/>
              </a:defRPr>
            </a:lvl6pPr>
            <a:lvl7pPr marL="3200400" lvl="6" indent="-330200" algn="l">
              <a:lnSpc>
                <a:spcPct val="100000"/>
              </a:lnSpc>
              <a:spcBef>
                <a:spcPts val="1000"/>
              </a:spcBef>
              <a:spcAft>
                <a:spcPts val="0"/>
              </a:spcAft>
              <a:buClr>
                <a:schemeClr val="accent6"/>
              </a:buClr>
              <a:buSzPts val="1600"/>
              <a:buFont typeface="Signika Light"/>
              <a:buChar char="●"/>
              <a:defRPr>
                <a:solidFill>
                  <a:schemeClr val="lt1"/>
                </a:solidFill>
                <a:latin typeface="Signika Light"/>
                <a:ea typeface="Signika Light"/>
                <a:cs typeface="Signika Light"/>
                <a:sym typeface="Signika Light"/>
              </a:defRPr>
            </a:lvl7pPr>
            <a:lvl8pPr marL="3657600" lvl="7" indent="-330200" algn="l">
              <a:lnSpc>
                <a:spcPct val="100000"/>
              </a:lnSpc>
              <a:spcBef>
                <a:spcPts val="1000"/>
              </a:spcBef>
              <a:spcAft>
                <a:spcPts val="0"/>
              </a:spcAft>
              <a:buClr>
                <a:schemeClr val="accent6"/>
              </a:buClr>
              <a:buSzPts val="1600"/>
              <a:buFont typeface="Signika Light"/>
              <a:buChar char="○"/>
              <a:defRPr>
                <a:solidFill>
                  <a:schemeClr val="lt1"/>
                </a:solidFill>
                <a:latin typeface="Signika Light"/>
                <a:ea typeface="Signika Light"/>
                <a:cs typeface="Signika Light"/>
                <a:sym typeface="Signika Light"/>
              </a:defRPr>
            </a:lvl8pPr>
            <a:lvl9pPr marL="4114800" lvl="8" indent="-330200" algn="l">
              <a:lnSpc>
                <a:spcPct val="100000"/>
              </a:lnSpc>
              <a:spcBef>
                <a:spcPts val="1000"/>
              </a:spcBef>
              <a:spcAft>
                <a:spcPts val="1000"/>
              </a:spcAft>
              <a:buClr>
                <a:schemeClr val="accent6"/>
              </a:buClr>
              <a:buSzPts val="1600"/>
              <a:buFont typeface="Signika Light"/>
              <a:buChar char="◌"/>
              <a:defRPr>
                <a:solidFill>
                  <a:schemeClr val="lt1"/>
                </a:solidFill>
                <a:latin typeface="Signika Light"/>
                <a:ea typeface="Signika Light"/>
                <a:cs typeface="Signika Light"/>
                <a:sym typeface="Signika Light"/>
              </a:defRPr>
            </a:lvl9pPr>
          </a:lstStyle>
          <a:p>
            <a:endParaRPr/>
          </a:p>
        </p:txBody>
      </p:sp>
    </p:spTree>
  </p:cSld>
  <p:clrMapOvr>
    <a:masterClrMapping/>
  </p:clrMapOvr>
  <p:extLst>
    <p:ext uri="{DCECCB84-F9BA-43D5-87BE-67443E8EF086}">
      <p15:sldGuideLst xmlns:p15="http://schemas.microsoft.com/office/powerpoint/2012/main">
        <p15:guide id="1" pos="346">
          <p15:clr>
            <a:srgbClr val="FA7B17"/>
          </p15:clr>
        </p15:guide>
        <p15:guide id="2" pos="2880">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61"/>
          <p:cNvSpPr/>
          <p:nvPr/>
        </p:nvSpPr>
        <p:spPr>
          <a:xfrm>
            <a:off x="137100" y="0"/>
            <a:ext cx="90069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61"/>
          <p:cNvSpPr txBox="1">
            <a:spLocks noGrp="1"/>
          </p:cNvSpPr>
          <p:nvPr>
            <p:ph type="title"/>
          </p:nvPr>
        </p:nvSpPr>
        <p:spPr>
          <a:xfrm>
            <a:off x="260725" y="579775"/>
            <a:ext cx="8520600" cy="572700"/>
          </a:xfrm>
          <a:prstGeom prst="rect">
            <a:avLst/>
          </a:prstGeom>
          <a:noFill/>
          <a:ln>
            <a:noFill/>
          </a:ln>
        </p:spPr>
        <p:txBody>
          <a:bodyPr spcFirstLastPara="1" wrap="square" lIns="0" tIns="0" rIns="0" bIns="91425" anchor="t" anchorCtr="0">
            <a:noAutofit/>
          </a:bodyPr>
          <a:lstStyle>
            <a:lvl1pPr marR="0" lvl="0" algn="l" rtl="0">
              <a:lnSpc>
                <a:spcPct val="100000"/>
              </a:lnSpc>
              <a:spcBef>
                <a:spcPts val="0"/>
              </a:spcBef>
              <a:spcAft>
                <a:spcPts val="0"/>
              </a:spcAft>
              <a:buClr>
                <a:schemeClr val="dk1"/>
              </a:buClr>
              <a:buSzPts val="2800"/>
              <a:buFont typeface="Work Sans"/>
              <a:buNone/>
              <a:defRPr sz="28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2800"/>
              <a:buFont typeface="Work Sans"/>
              <a:buNone/>
              <a:defRPr sz="28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2800"/>
              <a:buFont typeface="Work Sans"/>
              <a:buNone/>
              <a:defRPr sz="28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2800"/>
              <a:buFont typeface="Work Sans"/>
              <a:buNone/>
              <a:defRPr sz="28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2800"/>
              <a:buFont typeface="Work Sans"/>
              <a:buNone/>
              <a:defRPr sz="28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2800"/>
              <a:buFont typeface="Work Sans"/>
              <a:buNone/>
              <a:defRPr sz="28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2800"/>
              <a:buFont typeface="Work Sans"/>
              <a:buNone/>
              <a:defRPr sz="28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2800"/>
              <a:buFont typeface="Work Sans"/>
              <a:buNone/>
              <a:defRPr sz="28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2800"/>
              <a:buFont typeface="Work Sans"/>
              <a:buNone/>
              <a:defRPr sz="2800" b="1" i="0" u="none" strike="noStrike" cap="none">
                <a:solidFill>
                  <a:schemeClr val="dk1"/>
                </a:solidFill>
                <a:latin typeface="Work Sans"/>
                <a:ea typeface="Work Sans"/>
                <a:cs typeface="Work Sans"/>
                <a:sym typeface="Work Sans"/>
              </a:defRPr>
            </a:lvl9pPr>
          </a:lstStyle>
          <a:p>
            <a:endParaRPr/>
          </a:p>
        </p:txBody>
      </p:sp>
      <p:sp>
        <p:nvSpPr>
          <p:cNvPr id="8" name="Google Shape;8;p61"/>
          <p:cNvSpPr txBox="1">
            <a:spLocks noGrp="1"/>
          </p:cNvSpPr>
          <p:nvPr>
            <p:ph type="body" idx="1"/>
          </p:nvPr>
        </p:nvSpPr>
        <p:spPr>
          <a:xfrm>
            <a:off x="260725" y="1152475"/>
            <a:ext cx="8520600" cy="3416400"/>
          </a:xfrm>
          <a:prstGeom prst="rect">
            <a:avLst/>
          </a:prstGeom>
          <a:noFill/>
          <a:ln>
            <a:noFill/>
          </a:ln>
        </p:spPr>
        <p:txBody>
          <a:bodyPr spcFirstLastPara="1" wrap="square" lIns="0" tIns="0" rIns="0" bIns="91425" anchor="t" anchorCtr="0">
            <a:noAutofit/>
          </a:bodyPr>
          <a:lstStyle>
            <a:lvl1pPr marL="457200" marR="0" lvl="0" indent="-361950" algn="l" rtl="0">
              <a:lnSpc>
                <a:spcPct val="100000"/>
              </a:lnSpc>
              <a:spcBef>
                <a:spcPts val="0"/>
              </a:spcBef>
              <a:spcAft>
                <a:spcPts val="0"/>
              </a:spcAft>
              <a:buClr>
                <a:schemeClr val="accent6"/>
              </a:buClr>
              <a:buSzPts val="2100"/>
              <a:buFont typeface="Signika"/>
              <a:buChar char="￭"/>
              <a:defRPr sz="2100" b="0" i="0" u="none" strike="noStrike" cap="none">
                <a:solidFill>
                  <a:schemeClr val="dk1"/>
                </a:solidFill>
                <a:latin typeface="Signika"/>
                <a:ea typeface="Signika"/>
                <a:cs typeface="Signika"/>
                <a:sym typeface="Signika"/>
              </a:defRPr>
            </a:lvl1pPr>
            <a:lvl2pPr marL="914400" marR="0" lvl="1" indent="-330200" algn="l" rtl="0">
              <a:lnSpc>
                <a:spcPct val="100000"/>
              </a:lnSpc>
              <a:spcBef>
                <a:spcPts val="1000"/>
              </a:spcBef>
              <a:spcAft>
                <a:spcPts val="0"/>
              </a:spcAft>
              <a:buClr>
                <a:schemeClr val="accent6"/>
              </a:buClr>
              <a:buSzPts val="1600"/>
              <a:buFont typeface="Signika"/>
              <a:buChar char="￭"/>
              <a:defRPr sz="1600" b="0" i="0" u="none" strike="noStrike" cap="none">
                <a:solidFill>
                  <a:schemeClr val="lt1"/>
                </a:solidFill>
                <a:latin typeface="Signika"/>
                <a:ea typeface="Signika"/>
                <a:cs typeface="Signika"/>
                <a:sym typeface="Signika"/>
              </a:defRPr>
            </a:lvl2pPr>
            <a:lvl3pPr marL="1371600" marR="0" lvl="2" indent="-330200" algn="l" rtl="0">
              <a:lnSpc>
                <a:spcPct val="100000"/>
              </a:lnSpc>
              <a:spcBef>
                <a:spcPts val="1000"/>
              </a:spcBef>
              <a:spcAft>
                <a:spcPts val="0"/>
              </a:spcAft>
              <a:buClr>
                <a:schemeClr val="accent6"/>
              </a:buClr>
              <a:buSzPts val="1600"/>
              <a:buFont typeface="Signika"/>
              <a:buChar char="￭"/>
              <a:defRPr sz="1600" b="0" i="0" u="none" strike="noStrike" cap="none">
                <a:solidFill>
                  <a:schemeClr val="lt1"/>
                </a:solidFill>
                <a:latin typeface="Signika"/>
                <a:ea typeface="Signika"/>
                <a:cs typeface="Signika"/>
                <a:sym typeface="Signika"/>
              </a:defRPr>
            </a:lvl3pPr>
            <a:lvl4pPr marL="1828800" marR="0" lvl="3" indent="-330200" algn="l" rtl="0">
              <a:lnSpc>
                <a:spcPct val="100000"/>
              </a:lnSpc>
              <a:spcBef>
                <a:spcPts val="1000"/>
              </a:spcBef>
              <a:spcAft>
                <a:spcPts val="0"/>
              </a:spcAft>
              <a:buClr>
                <a:schemeClr val="accent6"/>
              </a:buClr>
              <a:buSzPts val="1600"/>
              <a:buFont typeface="Signika"/>
              <a:buChar char="￭"/>
              <a:defRPr sz="1600" b="0" i="0" u="none" strike="noStrike" cap="none">
                <a:solidFill>
                  <a:schemeClr val="lt1"/>
                </a:solidFill>
                <a:latin typeface="Signika"/>
                <a:ea typeface="Signika"/>
                <a:cs typeface="Signika"/>
                <a:sym typeface="Signika"/>
              </a:defRPr>
            </a:lvl4pPr>
            <a:lvl5pPr marL="2286000" marR="0" lvl="4" indent="-330200" algn="l" rtl="0">
              <a:lnSpc>
                <a:spcPct val="100000"/>
              </a:lnSpc>
              <a:spcBef>
                <a:spcPts val="1000"/>
              </a:spcBef>
              <a:spcAft>
                <a:spcPts val="0"/>
              </a:spcAft>
              <a:buClr>
                <a:schemeClr val="accent6"/>
              </a:buClr>
              <a:buSzPts val="1600"/>
              <a:buFont typeface="Signika"/>
              <a:buChar char="●"/>
              <a:defRPr sz="1600" b="0" i="0" u="none" strike="noStrike" cap="none">
                <a:solidFill>
                  <a:schemeClr val="lt1"/>
                </a:solidFill>
                <a:latin typeface="Signika"/>
                <a:ea typeface="Signika"/>
                <a:cs typeface="Signika"/>
                <a:sym typeface="Signika"/>
              </a:defRPr>
            </a:lvl5pPr>
            <a:lvl6pPr marL="2743200" marR="0" lvl="5" indent="-330200" algn="l" rtl="0">
              <a:lnSpc>
                <a:spcPct val="100000"/>
              </a:lnSpc>
              <a:spcBef>
                <a:spcPts val="1000"/>
              </a:spcBef>
              <a:spcAft>
                <a:spcPts val="0"/>
              </a:spcAft>
              <a:buClr>
                <a:schemeClr val="accent6"/>
              </a:buClr>
              <a:buSzPts val="1600"/>
              <a:buFont typeface="Signika"/>
              <a:buChar char="○"/>
              <a:defRPr sz="1600" b="0" i="0" u="none" strike="noStrike" cap="none">
                <a:solidFill>
                  <a:schemeClr val="lt1"/>
                </a:solidFill>
                <a:latin typeface="Signika"/>
                <a:ea typeface="Signika"/>
                <a:cs typeface="Signika"/>
                <a:sym typeface="Signika"/>
              </a:defRPr>
            </a:lvl6pPr>
            <a:lvl7pPr marL="3200400" marR="0" lvl="6" indent="-330200" algn="l" rtl="0">
              <a:lnSpc>
                <a:spcPct val="100000"/>
              </a:lnSpc>
              <a:spcBef>
                <a:spcPts val="1000"/>
              </a:spcBef>
              <a:spcAft>
                <a:spcPts val="0"/>
              </a:spcAft>
              <a:buClr>
                <a:schemeClr val="accent6"/>
              </a:buClr>
              <a:buSzPts val="1600"/>
              <a:buFont typeface="Signika"/>
              <a:buChar char="●"/>
              <a:defRPr sz="1600" b="0" i="0" u="none" strike="noStrike" cap="none">
                <a:solidFill>
                  <a:schemeClr val="lt1"/>
                </a:solidFill>
                <a:latin typeface="Signika"/>
                <a:ea typeface="Signika"/>
                <a:cs typeface="Signika"/>
                <a:sym typeface="Signika"/>
              </a:defRPr>
            </a:lvl7pPr>
            <a:lvl8pPr marL="3657600" marR="0" lvl="7" indent="-330200" algn="l" rtl="0">
              <a:lnSpc>
                <a:spcPct val="100000"/>
              </a:lnSpc>
              <a:spcBef>
                <a:spcPts val="1000"/>
              </a:spcBef>
              <a:spcAft>
                <a:spcPts val="0"/>
              </a:spcAft>
              <a:buClr>
                <a:schemeClr val="accent6"/>
              </a:buClr>
              <a:buSzPts val="1600"/>
              <a:buFont typeface="Signika"/>
              <a:buChar char="○"/>
              <a:defRPr sz="1600" b="0" i="0" u="none" strike="noStrike" cap="none">
                <a:solidFill>
                  <a:schemeClr val="lt1"/>
                </a:solidFill>
                <a:latin typeface="Signika"/>
                <a:ea typeface="Signika"/>
                <a:cs typeface="Signika"/>
                <a:sym typeface="Signika"/>
              </a:defRPr>
            </a:lvl8pPr>
            <a:lvl9pPr marL="4114800" marR="0" lvl="8" indent="-330200" algn="l" rtl="0">
              <a:lnSpc>
                <a:spcPct val="100000"/>
              </a:lnSpc>
              <a:spcBef>
                <a:spcPts val="1000"/>
              </a:spcBef>
              <a:spcAft>
                <a:spcPts val="1000"/>
              </a:spcAft>
              <a:buClr>
                <a:schemeClr val="accent6"/>
              </a:buClr>
              <a:buSzPts val="1600"/>
              <a:buFont typeface="Signika"/>
              <a:buChar char="◌"/>
              <a:defRPr sz="1600" b="0" i="0" u="none" strike="noStrike" cap="none">
                <a:solidFill>
                  <a:schemeClr val="lt1"/>
                </a:solidFill>
                <a:latin typeface="Signika"/>
                <a:ea typeface="Signika"/>
                <a:cs typeface="Signika"/>
                <a:sym typeface="Signika"/>
              </a:defRPr>
            </a:lvl9pPr>
          </a:lstStyle>
          <a:p>
            <a:endParaRPr/>
          </a:p>
        </p:txBody>
      </p:sp>
      <p:sp>
        <p:nvSpPr>
          <p:cNvPr id="9" name="Google Shape;9;p61"/>
          <p:cNvSpPr txBox="1"/>
          <p:nvPr/>
        </p:nvSpPr>
        <p:spPr>
          <a:xfrm>
            <a:off x="259075" y="4783800"/>
            <a:ext cx="4114200" cy="259800"/>
          </a:xfrm>
          <a:prstGeom prst="rect">
            <a:avLst/>
          </a:prstGeom>
          <a:no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Signika"/>
                <a:ea typeface="Signika"/>
                <a:cs typeface="Signika"/>
                <a:sym typeface="Signika"/>
              </a:rPr>
              <a:t>© Office of Personnel Management </a:t>
            </a:r>
            <a:r>
              <a:rPr lang="en" sz="600" b="0" i="0" u="none" strike="noStrike" cap="none">
                <a:solidFill>
                  <a:schemeClr val="accent6"/>
                </a:solidFill>
                <a:latin typeface="Signika"/>
                <a:ea typeface="Signika"/>
                <a:cs typeface="Signika"/>
                <a:sym typeface="Signika"/>
              </a:rPr>
              <a:t>•</a:t>
            </a:r>
            <a:r>
              <a:rPr lang="en" sz="600" b="0" i="0" u="none" strike="noStrike" cap="none">
                <a:solidFill>
                  <a:schemeClr val="dk1"/>
                </a:solidFill>
                <a:latin typeface="Signika"/>
                <a:ea typeface="Signika"/>
                <a:cs typeface="Signika"/>
                <a:sym typeface="Signika"/>
              </a:rPr>
              <a:t> Deliberative and Pre-Decisional/For Official Use Only </a:t>
            </a:r>
            <a:r>
              <a:rPr lang="en" sz="600">
                <a:solidFill>
                  <a:schemeClr val="dk1"/>
                </a:solidFill>
                <a:latin typeface="Signika"/>
                <a:ea typeface="Signika"/>
                <a:cs typeface="Signika"/>
                <a:sym typeface="Signika"/>
              </a:rPr>
              <a:t>— DRAFT IN PROGRESS</a:t>
            </a:r>
            <a:endParaRPr sz="600" b="0" i="0" u="none" strike="noStrike" cap="none">
              <a:solidFill>
                <a:schemeClr val="dk1"/>
              </a:solidFill>
              <a:latin typeface="Signika"/>
              <a:ea typeface="Signika"/>
              <a:cs typeface="Signika"/>
              <a:sym typeface="Signika"/>
            </a:endParaRPr>
          </a:p>
        </p:txBody>
      </p:sp>
      <p:sp>
        <p:nvSpPr>
          <p:cNvPr id="10" name="Google Shape;10;p61"/>
          <p:cNvSpPr txBox="1"/>
          <p:nvPr/>
        </p:nvSpPr>
        <p:spPr>
          <a:xfrm>
            <a:off x="5337350" y="4783800"/>
            <a:ext cx="3540300" cy="259800"/>
          </a:xfrm>
          <a:prstGeom prst="rect">
            <a:avLst/>
          </a:prstGeom>
          <a:noFill/>
          <a:ln>
            <a:noFill/>
          </a:ln>
        </p:spPr>
        <p:txBody>
          <a:bodyPr spcFirstLastPara="1" wrap="square" lIns="0" tIns="91425" rIns="0" bIns="91425" anchor="ctr" anchorCtr="0">
            <a:noAutofit/>
          </a:bodyPr>
          <a:lstStyle/>
          <a:p>
            <a:pPr marL="0" marR="0" lvl="0" indent="0" algn="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Signika"/>
                <a:ea typeface="Signika"/>
                <a:cs typeface="Signika"/>
                <a:sym typeface="Signika"/>
              </a:rPr>
              <a:t>Federal Employee Customer Experience Monthly Research Share-out</a:t>
            </a:r>
            <a:endParaRPr sz="600" b="0" i="0" u="none" strike="noStrike" cap="none">
              <a:solidFill>
                <a:schemeClr val="dk1"/>
              </a:solidFill>
              <a:latin typeface="Signika"/>
              <a:ea typeface="Signika"/>
              <a:cs typeface="Signika"/>
              <a:sym typeface="Signika"/>
            </a:endParaRPr>
          </a:p>
        </p:txBody>
      </p:sp>
      <p:sp>
        <p:nvSpPr>
          <p:cNvPr id="11" name="Google Shape;11;p61"/>
          <p:cNvSpPr txBox="1">
            <a:spLocks noGrp="1"/>
          </p:cNvSpPr>
          <p:nvPr>
            <p:ph type="sldNum" idx="12"/>
          </p:nvPr>
        </p:nvSpPr>
        <p:spPr>
          <a:xfrm>
            <a:off x="4294063" y="4783800"/>
            <a:ext cx="548700" cy="2598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chemeClr val="accent6"/>
                </a:solidFill>
                <a:latin typeface="Signika"/>
                <a:ea typeface="Signika"/>
                <a:cs typeface="Signika"/>
                <a:sym typeface="Signika"/>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chemeClr val="accent6"/>
                </a:solidFill>
                <a:latin typeface="Signika"/>
                <a:ea typeface="Signika"/>
                <a:cs typeface="Signika"/>
                <a:sym typeface="Signika"/>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chemeClr val="accent6"/>
                </a:solidFill>
                <a:latin typeface="Signika"/>
                <a:ea typeface="Signika"/>
                <a:cs typeface="Signika"/>
                <a:sym typeface="Signika"/>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chemeClr val="accent6"/>
                </a:solidFill>
                <a:latin typeface="Signika"/>
                <a:ea typeface="Signika"/>
                <a:cs typeface="Signika"/>
                <a:sym typeface="Signika"/>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chemeClr val="accent6"/>
                </a:solidFill>
                <a:latin typeface="Signika"/>
                <a:ea typeface="Signika"/>
                <a:cs typeface="Signika"/>
                <a:sym typeface="Signika"/>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chemeClr val="accent6"/>
                </a:solidFill>
                <a:latin typeface="Signika"/>
                <a:ea typeface="Signika"/>
                <a:cs typeface="Signika"/>
                <a:sym typeface="Signika"/>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chemeClr val="accent6"/>
                </a:solidFill>
                <a:latin typeface="Signika"/>
                <a:ea typeface="Signika"/>
                <a:cs typeface="Signika"/>
                <a:sym typeface="Signika"/>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chemeClr val="accent6"/>
                </a:solidFill>
                <a:latin typeface="Signika"/>
                <a:ea typeface="Signika"/>
                <a:cs typeface="Signika"/>
                <a:sym typeface="Signika"/>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chemeClr val="accent6"/>
                </a:solidFill>
                <a:latin typeface="Signika"/>
                <a:ea typeface="Signika"/>
                <a:cs typeface="Signika"/>
                <a:sym typeface="Signika"/>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63">
          <p15:clr>
            <a:srgbClr val="EA4335"/>
          </p15:clr>
        </p15:guide>
        <p15:guide id="2" pos="5592">
          <p15:clr>
            <a:srgbClr val="EA4335"/>
          </p15:clr>
        </p15:guide>
        <p15:guide id="3" orient="horz" pos="297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www.figma.com/file/GptkFzScUfWTTK4oSisc4O/Fed-CX-Journey-Maps-Draft?node-id=361%3A133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mailto:research@opm.gov" TargetMode="External"/><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
          <p:cNvSpPr txBox="1">
            <a:spLocks noGrp="1"/>
          </p:cNvSpPr>
          <p:nvPr>
            <p:ph type="title"/>
          </p:nvPr>
        </p:nvSpPr>
        <p:spPr>
          <a:xfrm>
            <a:off x="3498050" y="1885950"/>
            <a:ext cx="4882200" cy="1332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800"/>
              <a:buNone/>
            </a:pPr>
            <a:r>
              <a:rPr lang="en"/>
              <a:t>Sept Research Share-out</a:t>
            </a:r>
            <a:endParaRPr/>
          </a:p>
          <a:p>
            <a:pPr marL="0" lvl="0" indent="0" algn="l" rtl="0">
              <a:lnSpc>
                <a:spcPct val="100000"/>
              </a:lnSpc>
              <a:spcBef>
                <a:spcPts val="0"/>
              </a:spcBef>
              <a:spcAft>
                <a:spcPts val="0"/>
              </a:spcAft>
              <a:buSzPts val="2800"/>
              <a:buNone/>
            </a:pPr>
            <a:r>
              <a:rPr lang="en">
                <a:solidFill>
                  <a:schemeClr val="lt2"/>
                </a:solidFill>
              </a:rPr>
              <a:t>Federal Employee Customer Experience</a:t>
            </a:r>
            <a:endParaRPr>
              <a:solidFill>
                <a:schemeClr val="lt2"/>
              </a:solidFill>
            </a:endParaRPr>
          </a:p>
          <a:p>
            <a:pPr marL="0" lvl="0" indent="0" algn="l" rtl="0">
              <a:lnSpc>
                <a:spcPct val="100000"/>
              </a:lnSpc>
              <a:spcBef>
                <a:spcPts val="0"/>
              </a:spcBef>
              <a:spcAft>
                <a:spcPts val="0"/>
              </a:spcAft>
              <a:buSzPts val="2800"/>
              <a:buNone/>
            </a:pPr>
            <a:r>
              <a:rPr lang="en">
                <a:solidFill>
                  <a:schemeClr val="lt2"/>
                </a:solidFill>
              </a:rPr>
              <a:t>(OPM Fed CX)</a:t>
            </a:r>
            <a:endParaRPr/>
          </a:p>
        </p:txBody>
      </p:sp>
      <p:sp>
        <p:nvSpPr>
          <p:cNvPr id="204" name="Google Shape;204;p1"/>
          <p:cNvSpPr txBox="1">
            <a:spLocks noGrp="1"/>
          </p:cNvSpPr>
          <p:nvPr>
            <p:ph type="subTitle" idx="1"/>
          </p:nvPr>
        </p:nvSpPr>
        <p:spPr>
          <a:xfrm>
            <a:off x="3498050" y="3958750"/>
            <a:ext cx="2566500" cy="467100"/>
          </a:xfrm>
          <a:prstGeom prst="rect">
            <a:avLst/>
          </a:prstGeom>
          <a:noFill/>
          <a:ln>
            <a:noFill/>
          </a:ln>
        </p:spPr>
        <p:txBody>
          <a:bodyPr spcFirstLastPara="1" wrap="square" lIns="0" tIns="91425" rIns="0" bIns="91425" anchor="t" anchorCtr="0">
            <a:noAutofit/>
          </a:bodyPr>
          <a:lstStyle/>
          <a:p>
            <a:pPr marL="0" lvl="0" indent="0" algn="l" rtl="0">
              <a:lnSpc>
                <a:spcPct val="100000"/>
              </a:lnSpc>
              <a:spcBef>
                <a:spcPts val="0"/>
              </a:spcBef>
              <a:spcAft>
                <a:spcPts val="0"/>
              </a:spcAft>
              <a:buSzPts val="2100"/>
              <a:buNone/>
            </a:pPr>
            <a:r>
              <a:rPr lang="en">
                <a:solidFill>
                  <a:schemeClr val="accent1"/>
                </a:solidFill>
              </a:rPr>
              <a:t>September 30, 2021</a:t>
            </a:r>
            <a:endParaRPr>
              <a:solidFill>
                <a:schemeClr val="accent1"/>
              </a:solidFill>
            </a:endParaRPr>
          </a:p>
        </p:txBody>
      </p:sp>
      <p:grpSp>
        <p:nvGrpSpPr>
          <p:cNvPr id="205" name="Google Shape;205;p1"/>
          <p:cNvGrpSpPr/>
          <p:nvPr/>
        </p:nvGrpSpPr>
        <p:grpSpPr>
          <a:xfrm>
            <a:off x="5982540" y="4037432"/>
            <a:ext cx="1524537" cy="309743"/>
            <a:chOff x="236975" y="2132625"/>
            <a:chExt cx="7107400" cy="1444025"/>
          </a:xfrm>
        </p:grpSpPr>
        <p:sp>
          <p:nvSpPr>
            <p:cNvPr id="206" name="Google Shape;206;p1"/>
            <p:cNvSpPr/>
            <p:nvPr/>
          </p:nvSpPr>
          <p:spPr>
            <a:xfrm>
              <a:off x="4750850" y="2607925"/>
              <a:ext cx="1396250" cy="941450"/>
            </a:xfrm>
            <a:custGeom>
              <a:avLst/>
              <a:gdLst/>
              <a:ahLst/>
              <a:cxnLst/>
              <a:rect l="l" t="t" r="r" b="b"/>
              <a:pathLst>
                <a:path w="55850" h="37658" extrusionOk="0">
                  <a:moveTo>
                    <a:pt x="20467" y="0"/>
                  </a:moveTo>
                  <a:cubicBezTo>
                    <a:pt x="16692" y="0"/>
                    <a:pt x="13281" y="864"/>
                    <a:pt x="10779" y="2274"/>
                  </a:cubicBezTo>
                  <a:cubicBezTo>
                    <a:pt x="10688" y="1865"/>
                    <a:pt x="10461" y="1501"/>
                    <a:pt x="10143" y="1228"/>
                  </a:cubicBezTo>
                  <a:cubicBezTo>
                    <a:pt x="9779" y="955"/>
                    <a:pt x="9369" y="819"/>
                    <a:pt x="8960" y="819"/>
                  </a:cubicBezTo>
                  <a:lnTo>
                    <a:pt x="2457" y="819"/>
                  </a:lnTo>
                  <a:cubicBezTo>
                    <a:pt x="2138" y="819"/>
                    <a:pt x="1820" y="864"/>
                    <a:pt x="1501" y="1001"/>
                  </a:cubicBezTo>
                  <a:cubicBezTo>
                    <a:pt x="1229" y="1092"/>
                    <a:pt x="956" y="1274"/>
                    <a:pt x="728" y="1501"/>
                  </a:cubicBezTo>
                  <a:cubicBezTo>
                    <a:pt x="501" y="1729"/>
                    <a:pt x="319" y="2001"/>
                    <a:pt x="183" y="2320"/>
                  </a:cubicBezTo>
                  <a:cubicBezTo>
                    <a:pt x="46" y="2593"/>
                    <a:pt x="1" y="2911"/>
                    <a:pt x="1" y="3229"/>
                  </a:cubicBezTo>
                  <a:lnTo>
                    <a:pt x="1" y="35702"/>
                  </a:lnTo>
                  <a:cubicBezTo>
                    <a:pt x="1" y="35974"/>
                    <a:pt x="46" y="36202"/>
                    <a:pt x="137" y="36429"/>
                  </a:cubicBezTo>
                  <a:cubicBezTo>
                    <a:pt x="273" y="36702"/>
                    <a:pt x="410" y="36884"/>
                    <a:pt x="592" y="37066"/>
                  </a:cubicBezTo>
                  <a:cubicBezTo>
                    <a:pt x="774" y="37248"/>
                    <a:pt x="1001" y="37430"/>
                    <a:pt x="1229" y="37521"/>
                  </a:cubicBezTo>
                  <a:cubicBezTo>
                    <a:pt x="1456" y="37612"/>
                    <a:pt x="1729" y="37657"/>
                    <a:pt x="2002" y="37657"/>
                  </a:cubicBezTo>
                  <a:lnTo>
                    <a:pt x="8960" y="37657"/>
                  </a:lnTo>
                  <a:cubicBezTo>
                    <a:pt x="9506" y="37657"/>
                    <a:pt x="9961" y="37430"/>
                    <a:pt x="10325" y="37066"/>
                  </a:cubicBezTo>
                  <a:cubicBezTo>
                    <a:pt x="10734" y="36702"/>
                    <a:pt x="10916" y="36202"/>
                    <a:pt x="10916" y="35702"/>
                  </a:cubicBezTo>
                  <a:lnTo>
                    <a:pt x="10916" y="16964"/>
                  </a:lnTo>
                  <a:cubicBezTo>
                    <a:pt x="10916" y="12644"/>
                    <a:pt x="13463" y="9642"/>
                    <a:pt x="16965" y="9642"/>
                  </a:cubicBezTo>
                  <a:cubicBezTo>
                    <a:pt x="20512" y="9642"/>
                    <a:pt x="22468" y="12280"/>
                    <a:pt x="22468" y="16600"/>
                  </a:cubicBezTo>
                  <a:lnTo>
                    <a:pt x="22468" y="35702"/>
                  </a:lnTo>
                  <a:cubicBezTo>
                    <a:pt x="22468" y="36202"/>
                    <a:pt x="22650" y="36702"/>
                    <a:pt x="23013" y="37066"/>
                  </a:cubicBezTo>
                  <a:cubicBezTo>
                    <a:pt x="23377" y="37430"/>
                    <a:pt x="23878" y="37657"/>
                    <a:pt x="24378" y="37657"/>
                  </a:cubicBezTo>
                  <a:lnTo>
                    <a:pt x="31382" y="37657"/>
                  </a:lnTo>
                  <a:cubicBezTo>
                    <a:pt x="31882" y="37657"/>
                    <a:pt x="32382" y="37430"/>
                    <a:pt x="32746" y="37066"/>
                  </a:cubicBezTo>
                  <a:cubicBezTo>
                    <a:pt x="33110" y="36702"/>
                    <a:pt x="33337" y="36202"/>
                    <a:pt x="33337" y="35702"/>
                  </a:cubicBezTo>
                  <a:lnTo>
                    <a:pt x="33337" y="16964"/>
                  </a:lnTo>
                  <a:cubicBezTo>
                    <a:pt x="33337" y="12644"/>
                    <a:pt x="35884" y="9642"/>
                    <a:pt x="39477" y="9642"/>
                  </a:cubicBezTo>
                  <a:cubicBezTo>
                    <a:pt x="43025" y="9642"/>
                    <a:pt x="44935" y="12280"/>
                    <a:pt x="44935" y="16600"/>
                  </a:cubicBezTo>
                  <a:lnTo>
                    <a:pt x="44935" y="35702"/>
                  </a:lnTo>
                  <a:cubicBezTo>
                    <a:pt x="44935" y="36202"/>
                    <a:pt x="45162" y="36702"/>
                    <a:pt x="45526" y="37066"/>
                  </a:cubicBezTo>
                  <a:cubicBezTo>
                    <a:pt x="45890" y="37430"/>
                    <a:pt x="46390" y="37657"/>
                    <a:pt x="46890" y="37657"/>
                  </a:cubicBezTo>
                  <a:lnTo>
                    <a:pt x="53894" y="37657"/>
                  </a:lnTo>
                  <a:cubicBezTo>
                    <a:pt x="54122" y="37657"/>
                    <a:pt x="54395" y="37612"/>
                    <a:pt x="54622" y="37475"/>
                  </a:cubicBezTo>
                  <a:cubicBezTo>
                    <a:pt x="54849" y="37384"/>
                    <a:pt x="55077" y="37248"/>
                    <a:pt x="55259" y="37066"/>
                  </a:cubicBezTo>
                  <a:cubicBezTo>
                    <a:pt x="55441" y="36884"/>
                    <a:pt x="55577" y="36657"/>
                    <a:pt x="55668" y="36429"/>
                  </a:cubicBezTo>
                  <a:cubicBezTo>
                    <a:pt x="55759" y="36202"/>
                    <a:pt x="55850" y="35974"/>
                    <a:pt x="55850" y="35702"/>
                  </a:cubicBezTo>
                  <a:lnTo>
                    <a:pt x="55850" y="15281"/>
                  </a:lnTo>
                  <a:cubicBezTo>
                    <a:pt x="55804" y="5731"/>
                    <a:pt x="51165" y="0"/>
                    <a:pt x="42752" y="0"/>
                  </a:cubicBezTo>
                  <a:cubicBezTo>
                    <a:pt x="41979" y="0"/>
                    <a:pt x="41251" y="46"/>
                    <a:pt x="40523" y="91"/>
                  </a:cubicBezTo>
                  <a:cubicBezTo>
                    <a:pt x="35748" y="501"/>
                    <a:pt x="31791" y="2092"/>
                    <a:pt x="29653" y="4366"/>
                  </a:cubicBezTo>
                  <a:cubicBezTo>
                    <a:pt x="27834" y="1501"/>
                    <a:pt x="24742" y="0"/>
                    <a:pt x="2046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6305125" y="2601025"/>
              <a:ext cx="1039250" cy="975175"/>
            </a:xfrm>
            <a:custGeom>
              <a:avLst/>
              <a:gdLst/>
              <a:ahLst/>
              <a:cxnLst/>
              <a:rect l="l" t="t" r="r" b="b"/>
              <a:pathLst>
                <a:path w="41570" h="39007" extrusionOk="0">
                  <a:moveTo>
                    <a:pt x="20557" y="9099"/>
                  </a:moveTo>
                  <a:cubicBezTo>
                    <a:pt x="23741" y="9099"/>
                    <a:pt x="26197" y="10054"/>
                    <a:pt x="27925" y="11964"/>
                  </a:cubicBezTo>
                  <a:cubicBezTo>
                    <a:pt x="29744" y="13875"/>
                    <a:pt x="30609" y="16421"/>
                    <a:pt x="30654" y="19514"/>
                  </a:cubicBezTo>
                  <a:cubicBezTo>
                    <a:pt x="30654" y="22607"/>
                    <a:pt x="29744" y="25108"/>
                    <a:pt x="27971" y="27064"/>
                  </a:cubicBezTo>
                  <a:cubicBezTo>
                    <a:pt x="26197" y="28974"/>
                    <a:pt x="23741" y="29929"/>
                    <a:pt x="20557" y="29929"/>
                  </a:cubicBezTo>
                  <a:cubicBezTo>
                    <a:pt x="17374" y="29929"/>
                    <a:pt x="14872" y="28974"/>
                    <a:pt x="13053" y="27064"/>
                  </a:cubicBezTo>
                  <a:cubicBezTo>
                    <a:pt x="11325" y="25108"/>
                    <a:pt x="10461" y="22607"/>
                    <a:pt x="10461" y="19514"/>
                  </a:cubicBezTo>
                  <a:cubicBezTo>
                    <a:pt x="10461" y="16421"/>
                    <a:pt x="11325" y="13875"/>
                    <a:pt x="13053" y="11964"/>
                  </a:cubicBezTo>
                  <a:cubicBezTo>
                    <a:pt x="14827" y="10054"/>
                    <a:pt x="17328" y="9099"/>
                    <a:pt x="20557" y="9099"/>
                  </a:cubicBezTo>
                  <a:close/>
                  <a:moveTo>
                    <a:pt x="20221" y="1"/>
                  </a:moveTo>
                  <a:cubicBezTo>
                    <a:pt x="17650" y="1"/>
                    <a:pt x="15086" y="498"/>
                    <a:pt x="12689" y="1413"/>
                  </a:cubicBezTo>
                  <a:cubicBezTo>
                    <a:pt x="10188" y="2414"/>
                    <a:pt x="7914" y="3869"/>
                    <a:pt x="6004" y="5688"/>
                  </a:cubicBezTo>
                  <a:cubicBezTo>
                    <a:pt x="4094" y="7462"/>
                    <a:pt x="2547" y="9600"/>
                    <a:pt x="1547" y="11964"/>
                  </a:cubicBezTo>
                  <a:cubicBezTo>
                    <a:pt x="546" y="14329"/>
                    <a:pt x="1" y="16922"/>
                    <a:pt x="92" y="19514"/>
                  </a:cubicBezTo>
                  <a:cubicBezTo>
                    <a:pt x="46" y="22106"/>
                    <a:pt x="546" y="24699"/>
                    <a:pt x="1547" y="27064"/>
                  </a:cubicBezTo>
                  <a:cubicBezTo>
                    <a:pt x="2593" y="29474"/>
                    <a:pt x="4094" y="31611"/>
                    <a:pt x="6004" y="33385"/>
                  </a:cubicBezTo>
                  <a:cubicBezTo>
                    <a:pt x="9278" y="36387"/>
                    <a:pt x="13463" y="38297"/>
                    <a:pt x="17874" y="38843"/>
                  </a:cubicBezTo>
                  <a:cubicBezTo>
                    <a:pt x="18769" y="38952"/>
                    <a:pt x="19665" y="39007"/>
                    <a:pt x="20558" y="39007"/>
                  </a:cubicBezTo>
                  <a:cubicBezTo>
                    <a:pt x="24116" y="39007"/>
                    <a:pt x="27628" y="38141"/>
                    <a:pt x="30790" y="36432"/>
                  </a:cubicBezTo>
                  <a:cubicBezTo>
                    <a:pt x="30881" y="36887"/>
                    <a:pt x="31109" y="37251"/>
                    <a:pt x="31427" y="37524"/>
                  </a:cubicBezTo>
                  <a:cubicBezTo>
                    <a:pt x="31791" y="37751"/>
                    <a:pt x="32200" y="37933"/>
                    <a:pt x="32610" y="37933"/>
                  </a:cubicBezTo>
                  <a:lnTo>
                    <a:pt x="39614" y="37933"/>
                  </a:lnTo>
                  <a:cubicBezTo>
                    <a:pt x="39886" y="37933"/>
                    <a:pt x="40114" y="37888"/>
                    <a:pt x="40341" y="37797"/>
                  </a:cubicBezTo>
                  <a:cubicBezTo>
                    <a:pt x="40614" y="37660"/>
                    <a:pt x="40796" y="37524"/>
                    <a:pt x="40978" y="37342"/>
                  </a:cubicBezTo>
                  <a:cubicBezTo>
                    <a:pt x="41160" y="37160"/>
                    <a:pt x="41342" y="36978"/>
                    <a:pt x="41433" y="36705"/>
                  </a:cubicBezTo>
                  <a:cubicBezTo>
                    <a:pt x="41524" y="36478"/>
                    <a:pt x="41569" y="36250"/>
                    <a:pt x="41569" y="35978"/>
                  </a:cubicBezTo>
                  <a:lnTo>
                    <a:pt x="41569" y="3051"/>
                  </a:lnTo>
                  <a:cubicBezTo>
                    <a:pt x="41569" y="2778"/>
                    <a:pt x="41524" y="2550"/>
                    <a:pt x="41433" y="2277"/>
                  </a:cubicBezTo>
                  <a:cubicBezTo>
                    <a:pt x="41342" y="2050"/>
                    <a:pt x="41160" y="1868"/>
                    <a:pt x="40978" y="1686"/>
                  </a:cubicBezTo>
                  <a:cubicBezTo>
                    <a:pt x="40796" y="1504"/>
                    <a:pt x="40614" y="1322"/>
                    <a:pt x="40387" y="1231"/>
                  </a:cubicBezTo>
                  <a:cubicBezTo>
                    <a:pt x="40114" y="1140"/>
                    <a:pt x="39886" y="1095"/>
                    <a:pt x="39614" y="1095"/>
                  </a:cubicBezTo>
                  <a:lnTo>
                    <a:pt x="32655" y="1095"/>
                  </a:lnTo>
                  <a:cubicBezTo>
                    <a:pt x="32200" y="1095"/>
                    <a:pt x="31791" y="1231"/>
                    <a:pt x="31427" y="1504"/>
                  </a:cubicBezTo>
                  <a:cubicBezTo>
                    <a:pt x="31109" y="1777"/>
                    <a:pt x="30881" y="2186"/>
                    <a:pt x="30790" y="2596"/>
                  </a:cubicBezTo>
                  <a:cubicBezTo>
                    <a:pt x="27727" y="909"/>
                    <a:pt x="24274" y="2"/>
                    <a:pt x="20811" y="2"/>
                  </a:cubicBezTo>
                  <a:cubicBezTo>
                    <a:pt x="20727" y="2"/>
                    <a:pt x="20642" y="2"/>
                    <a:pt x="20557" y="3"/>
                  </a:cubicBezTo>
                  <a:cubicBezTo>
                    <a:pt x="20445" y="2"/>
                    <a:pt x="20333" y="1"/>
                    <a:pt x="2022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2817950" y="2601025"/>
              <a:ext cx="1024475" cy="975625"/>
            </a:xfrm>
            <a:custGeom>
              <a:avLst/>
              <a:gdLst/>
              <a:ahLst/>
              <a:cxnLst/>
              <a:rect l="l" t="t" r="r" b="b"/>
              <a:pathLst>
                <a:path w="40979" h="39025" extrusionOk="0">
                  <a:moveTo>
                    <a:pt x="20467" y="9099"/>
                  </a:moveTo>
                  <a:cubicBezTo>
                    <a:pt x="23650" y="9099"/>
                    <a:pt x="26152" y="10054"/>
                    <a:pt x="27880" y="11964"/>
                  </a:cubicBezTo>
                  <a:cubicBezTo>
                    <a:pt x="29654" y="13875"/>
                    <a:pt x="30563" y="16421"/>
                    <a:pt x="30563" y="19514"/>
                  </a:cubicBezTo>
                  <a:cubicBezTo>
                    <a:pt x="30563" y="22607"/>
                    <a:pt x="29654" y="25108"/>
                    <a:pt x="27880" y="27064"/>
                  </a:cubicBezTo>
                  <a:cubicBezTo>
                    <a:pt x="26106" y="28974"/>
                    <a:pt x="23650" y="29974"/>
                    <a:pt x="20467" y="29974"/>
                  </a:cubicBezTo>
                  <a:cubicBezTo>
                    <a:pt x="17283" y="29974"/>
                    <a:pt x="14782" y="28974"/>
                    <a:pt x="12963" y="27064"/>
                  </a:cubicBezTo>
                  <a:cubicBezTo>
                    <a:pt x="11234" y="25153"/>
                    <a:pt x="10370" y="22652"/>
                    <a:pt x="10370" y="19514"/>
                  </a:cubicBezTo>
                  <a:cubicBezTo>
                    <a:pt x="10370" y="16421"/>
                    <a:pt x="11234" y="13920"/>
                    <a:pt x="12963" y="11964"/>
                  </a:cubicBezTo>
                  <a:cubicBezTo>
                    <a:pt x="14782" y="10054"/>
                    <a:pt x="17283" y="9099"/>
                    <a:pt x="20467" y="9099"/>
                  </a:cubicBezTo>
                  <a:close/>
                  <a:moveTo>
                    <a:pt x="20130" y="1"/>
                  </a:moveTo>
                  <a:cubicBezTo>
                    <a:pt x="17563" y="1"/>
                    <a:pt x="15041" y="498"/>
                    <a:pt x="12644" y="1413"/>
                  </a:cubicBezTo>
                  <a:cubicBezTo>
                    <a:pt x="10143" y="2414"/>
                    <a:pt x="7869" y="3869"/>
                    <a:pt x="5959" y="5688"/>
                  </a:cubicBezTo>
                  <a:cubicBezTo>
                    <a:pt x="4049" y="7462"/>
                    <a:pt x="2548" y="9600"/>
                    <a:pt x="1502" y="11964"/>
                  </a:cubicBezTo>
                  <a:cubicBezTo>
                    <a:pt x="501" y="14375"/>
                    <a:pt x="1" y="16922"/>
                    <a:pt x="46" y="19514"/>
                  </a:cubicBezTo>
                  <a:cubicBezTo>
                    <a:pt x="1" y="22106"/>
                    <a:pt x="501" y="24699"/>
                    <a:pt x="1502" y="27109"/>
                  </a:cubicBezTo>
                  <a:cubicBezTo>
                    <a:pt x="2548" y="29474"/>
                    <a:pt x="4049" y="31611"/>
                    <a:pt x="5959" y="33385"/>
                  </a:cubicBezTo>
                  <a:cubicBezTo>
                    <a:pt x="9915" y="37024"/>
                    <a:pt x="15100" y="39025"/>
                    <a:pt x="20467" y="39025"/>
                  </a:cubicBezTo>
                  <a:cubicBezTo>
                    <a:pt x="25833" y="39025"/>
                    <a:pt x="30973" y="37024"/>
                    <a:pt x="34975" y="33385"/>
                  </a:cubicBezTo>
                  <a:cubicBezTo>
                    <a:pt x="36885" y="31657"/>
                    <a:pt x="38386" y="29474"/>
                    <a:pt x="39432" y="27109"/>
                  </a:cubicBezTo>
                  <a:cubicBezTo>
                    <a:pt x="40478" y="24699"/>
                    <a:pt x="40978" y="22106"/>
                    <a:pt x="40933" y="19514"/>
                  </a:cubicBezTo>
                  <a:cubicBezTo>
                    <a:pt x="40978" y="16922"/>
                    <a:pt x="40478" y="14329"/>
                    <a:pt x="39432" y="11964"/>
                  </a:cubicBezTo>
                  <a:cubicBezTo>
                    <a:pt x="38431" y="9600"/>
                    <a:pt x="36885" y="7462"/>
                    <a:pt x="34975" y="5688"/>
                  </a:cubicBezTo>
                  <a:cubicBezTo>
                    <a:pt x="33019" y="3869"/>
                    <a:pt x="30745" y="2414"/>
                    <a:pt x="28289" y="1413"/>
                  </a:cubicBezTo>
                  <a:cubicBezTo>
                    <a:pt x="25892" y="498"/>
                    <a:pt x="23370" y="1"/>
                    <a:pt x="20803" y="1"/>
                  </a:cubicBezTo>
                  <a:cubicBezTo>
                    <a:pt x="20691" y="1"/>
                    <a:pt x="20579" y="2"/>
                    <a:pt x="20467" y="3"/>
                  </a:cubicBezTo>
                  <a:cubicBezTo>
                    <a:pt x="20355" y="2"/>
                    <a:pt x="20242" y="1"/>
                    <a:pt x="201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4001575" y="2628375"/>
              <a:ext cx="588975" cy="921000"/>
            </a:xfrm>
            <a:custGeom>
              <a:avLst/>
              <a:gdLst/>
              <a:ahLst/>
              <a:cxnLst/>
              <a:rect l="l" t="t" r="r" b="b"/>
              <a:pathLst>
                <a:path w="23559" h="36840" extrusionOk="0">
                  <a:moveTo>
                    <a:pt x="2456" y="1"/>
                  </a:moveTo>
                  <a:cubicBezTo>
                    <a:pt x="2138" y="1"/>
                    <a:pt x="1820" y="46"/>
                    <a:pt x="1501" y="183"/>
                  </a:cubicBezTo>
                  <a:cubicBezTo>
                    <a:pt x="1228" y="319"/>
                    <a:pt x="955" y="501"/>
                    <a:pt x="728" y="729"/>
                  </a:cubicBezTo>
                  <a:cubicBezTo>
                    <a:pt x="501" y="956"/>
                    <a:pt x="319" y="1229"/>
                    <a:pt x="182" y="1502"/>
                  </a:cubicBezTo>
                  <a:cubicBezTo>
                    <a:pt x="91" y="1820"/>
                    <a:pt x="0" y="2138"/>
                    <a:pt x="0" y="2457"/>
                  </a:cubicBezTo>
                  <a:lnTo>
                    <a:pt x="0" y="34884"/>
                  </a:lnTo>
                  <a:cubicBezTo>
                    <a:pt x="0" y="35384"/>
                    <a:pt x="228" y="35884"/>
                    <a:pt x="592" y="36248"/>
                  </a:cubicBezTo>
                  <a:cubicBezTo>
                    <a:pt x="955" y="36612"/>
                    <a:pt x="1456" y="36839"/>
                    <a:pt x="1956" y="36839"/>
                  </a:cubicBezTo>
                  <a:lnTo>
                    <a:pt x="8960" y="36839"/>
                  </a:lnTo>
                  <a:cubicBezTo>
                    <a:pt x="9187" y="36839"/>
                    <a:pt x="9460" y="36794"/>
                    <a:pt x="9688" y="36703"/>
                  </a:cubicBezTo>
                  <a:cubicBezTo>
                    <a:pt x="9960" y="36566"/>
                    <a:pt x="10142" y="36430"/>
                    <a:pt x="10324" y="36248"/>
                  </a:cubicBezTo>
                  <a:cubicBezTo>
                    <a:pt x="10506" y="36066"/>
                    <a:pt x="10688" y="35884"/>
                    <a:pt x="10779" y="35611"/>
                  </a:cubicBezTo>
                  <a:cubicBezTo>
                    <a:pt x="10870" y="35384"/>
                    <a:pt x="10916" y="35156"/>
                    <a:pt x="10916" y="34884"/>
                  </a:cubicBezTo>
                  <a:lnTo>
                    <a:pt x="10916" y="16510"/>
                  </a:lnTo>
                  <a:cubicBezTo>
                    <a:pt x="10916" y="14645"/>
                    <a:pt x="11643" y="12872"/>
                    <a:pt x="12962" y="11598"/>
                  </a:cubicBezTo>
                  <a:cubicBezTo>
                    <a:pt x="14236" y="10279"/>
                    <a:pt x="16009" y="9552"/>
                    <a:pt x="17874" y="9552"/>
                  </a:cubicBezTo>
                  <a:lnTo>
                    <a:pt x="21603" y="9552"/>
                  </a:lnTo>
                  <a:cubicBezTo>
                    <a:pt x="21876" y="9552"/>
                    <a:pt x="22149" y="9506"/>
                    <a:pt x="22376" y="9415"/>
                  </a:cubicBezTo>
                  <a:cubicBezTo>
                    <a:pt x="22604" y="9324"/>
                    <a:pt x="22831" y="9142"/>
                    <a:pt x="23013" y="8960"/>
                  </a:cubicBezTo>
                  <a:cubicBezTo>
                    <a:pt x="23195" y="8824"/>
                    <a:pt x="23332" y="8597"/>
                    <a:pt x="23422" y="8369"/>
                  </a:cubicBezTo>
                  <a:cubicBezTo>
                    <a:pt x="23513" y="8096"/>
                    <a:pt x="23559" y="7869"/>
                    <a:pt x="23559" y="7596"/>
                  </a:cubicBezTo>
                  <a:lnTo>
                    <a:pt x="23559" y="2002"/>
                  </a:lnTo>
                  <a:cubicBezTo>
                    <a:pt x="23559" y="1502"/>
                    <a:pt x="23332" y="1001"/>
                    <a:pt x="22968" y="638"/>
                  </a:cubicBezTo>
                  <a:cubicBezTo>
                    <a:pt x="22649" y="274"/>
                    <a:pt x="22149" y="92"/>
                    <a:pt x="21603" y="46"/>
                  </a:cubicBezTo>
                  <a:lnTo>
                    <a:pt x="19102" y="46"/>
                  </a:lnTo>
                  <a:cubicBezTo>
                    <a:pt x="19012" y="45"/>
                    <a:pt x="18923" y="44"/>
                    <a:pt x="18833" y="44"/>
                  </a:cubicBezTo>
                  <a:cubicBezTo>
                    <a:pt x="16061" y="44"/>
                    <a:pt x="13339" y="726"/>
                    <a:pt x="10916" y="2048"/>
                  </a:cubicBezTo>
                  <a:lnTo>
                    <a:pt x="10916" y="1957"/>
                  </a:lnTo>
                  <a:cubicBezTo>
                    <a:pt x="10916" y="1684"/>
                    <a:pt x="10870" y="1456"/>
                    <a:pt x="10779" y="1229"/>
                  </a:cubicBezTo>
                  <a:cubicBezTo>
                    <a:pt x="10688" y="956"/>
                    <a:pt x="10506" y="774"/>
                    <a:pt x="10324" y="592"/>
                  </a:cubicBezTo>
                  <a:cubicBezTo>
                    <a:pt x="10188" y="410"/>
                    <a:pt x="9960" y="274"/>
                    <a:pt x="9733" y="137"/>
                  </a:cubicBezTo>
                  <a:cubicBezTo>
                    <a:pt x="9460" y="46"/>
                    <a:pt x="9233" y="1"/>
                    <a:pt x="896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
            <p:cNvSpPr/>
            <p:nvPr/>
          </p:nvSpPr>
          <p:spPr>
            <a:xfrm>
              <a:off x="1118150" y="2632925"/>
              <a:ext cx="662900" cy="662900"/>
            </a:xfrm>
            <a:custGeom>
              <a:avLst/>
              <a:gdLst/>
              <a:ahLst/>
              <a:cxnLst/>
              <a:rect l="l" t="t" r="r" b="b"/>
              <a:pathLst>
                <a:path w="26516" h="26516" extrusionOk="0">
                  <a:moveTo>
                    <a:pt x="6322" y="1"/>
                  </a:moveTo>
                  <a:cubicBezTo>
                    <a:pt x="4639" y="1"/>
                    <a:pt x="3002" y="638"/>
                    <a:pt x="1820" y="1866"/>
                  </a:cubicBezTo>
                  <a:cubicBezTo>
                    <a:pt x="637" y="3048"/>
                    <a:pt x="0" y="4640"/>
                    <a:pt x="0" y="6322"/>
                  </a:cubicBezTo>
                  <a:lnTo>
                    <a:pt x="0" y="23377"/>
                  </a:lnTo>
                  <a:cubicBezTo>
                    <a:pt x="0" y="23786"/>
                    <a:pt x="46" y="24196"/>
                    <a:pt x="228" y="24560"/>
                  </a:cubicBezTo>
                  <a:cubicBezTo>
                    <a:pt x="364" y="24969"/>
                    <a:pt x="637" y="25333"/>
                    <a:pt x="910" y="25606"/>
                  </a:cubicBezTo>
                  <a:cubicBezTo>
                    <a:pt x="1183" y="25879"/>
                    <a:pt x="1547" y="26151"/>
                    <a:pt x="1956" y="26288"/>
                  </a:cubicBezTo>
                  <a:cubicBezTo>
                    <a:pt x="2320" y="26470"/>
                    <a:pt x="2729" y="26515"/>
                    <a:pt x="3139" y="26515"/>
                  </a:cubicBezTo>
                  <a:lnTo>
                    <a:pt x="8187" y="26515"/>
                  </a:lnTo>
                  <a:cubicBezTo>
                    <a:pt x="9051" y="26515"/>
                    <a:pt x="9824" y="26197"/>
                    <a:pt x="10415" y="25606"/>
                  </a:cubicBezTo>
                  <a:cubicBezTo>
                    <a:pt x="11007" y="25014"/>
                    <a:pt x="11370" y="24196"/>
                    <a:pt x="11370" y="23377"/>
                  </a:cubicBezTo>
                  <a:lnTo>
                    <a:pt x="11370" y="12007"/>
                  </a:lnTo>
                  <a:cubicBezTo>
                    <a:pt x="11370" y="11507"/>
                    <a:pt x="11552" y="11007"/>
                    <a:pt x="11916" y="10688"/>
                  </a:cubicBezTo>
                  <a:cubicBezTo>
                    <a:pt x="12280" y="10325"/>
                    <a:pt x="12735" y="10097"/>
                    <a:pt x="13235" y="10097"/>
                  </a:cubicBezTo>
                  <a:lnTo>
                    <a:pt x="23377" y="10097"/>
                  </a:lnTo>
                  <a:cubicBezTo>
                    <a:pt x="24196" y="10097"/>
                    <a:pt x="25014" y="9779"/>
                    <a:pt x="25606" y="9188"/>
                  </a:cubicBezTo>
                  <a:cubicBezTo>
                    <a:pt x="26197" y="8596"/>
                    <a:pt x="26515" y="7778"/>
                    <a:pt x="26515" y="6959"/>
                  </a:cubicBezTo>
                  <a:lnTo>
                    <a:pt x="26515" y="3139"/>
                  </a:lnTo>
                  <a:cubicBezTo>
                    <a:pt x="26515" y="2320"/>
                    <a:pt x="26197" y="1502"/>
                    <a:pt x="25606" y="910"/>
                  </a:cubicBezTo>
                  <a:cubicBezTo>
                    <a:pt x="25014" y="319"/>
                    <a:pt x="24196" y="1"/>
                    <a:pt x="2337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1402400" y="2886200"/>
              <a:ext cx="662900" cy="663175"/>
            </a:xfrm>
            <a:custGeom>
              <a:avLst/>
              <a:gdLst/>
              <a:ahLst/>
              <a:cxnLst/>
              <a:rect l="l" t="t" r="r" b="b"/>
              <a:pathLst>
                <a:path w="26516" h="26527" extrusionOk="0">
                  <a:moveTo>
                    <a:pt x="23587" y="0"/>
                  </a:moveTo>
                  <a:cubicBezTo>
                    <a:pt x="23517" y="0"/>
                    <a:pt x="23447" y="4"/>
                    <a:pt x="23377" y="12"/>
                  </a:cubicBezTo>
                  <a:lnTo>
                    <a:pt x="18329" y="12"/>
                  </a:lnTo>
                  <a:cubicBezTo>
                    <a:pt x="17465" y="12"/>
                    <a:pt x="16691" y="330"/>
                    <a:pt x="16100" y="921"/>
                  </a:cubicBezTo>
                  <a:cubicBezTo>
                    <a:pt x="15464" y="1513"/>
                    <a:pt x="15145" y="2331"/>
                    <a:pt x="15145" y="3150"/>
                  </a:cubicBezTo>
                  <a:lnTo>
                    <a:pt x="15145" y="14520"/>
                  </a:lnTo>
                  <a:cubicBezTo>
                    <a:pt x="15145" y="15020"/>
                    <a:pt x="14963" y="15520"/>
                    <a:pt x="14599" y="15884"/>
                  </a:cubicBezTo>
                  <a:cubicBezTo>
                    <a:pt x="14236" y="16202"/>
                    <a:pt x="13735" y="16430"/>
                    <a:pt x="13235" y="16430"/>
                  </a:cubicBezTo>
                  <a:lnTo>
                    <a:pt x="3138" y="16430"/>
                  </a:lnTo>
                  <a:cubicBezTo>
                    <a:pt x="2320" y="16430"/>
                    <a:pt x="1501" y="16748"/>
                    <a:pt x="910" y="17339"/>
                  </a:cubicBezTo>
                  <a:cubicBezTo>
                    <a:pt x="319" y="17931"/>
                    <a:pt x="0" y="18749"/>
                    <a:pt x="0" y="19613"/>
                  </a:cubicBezTo>
                  <a:lnTo>
                    <a:pt x="0" y="23388"/>
                  </a:lnTo>
                  <a:cubicBezTo>
                    <a:pt x="0" y="24207"/>
                    <a:pt x="319" y="25025"/>
                    <a:pt x="910" y="25617"/>
                  </a:cubicBezTo>
                  <a:cubicBezTo>
                    <a:pt x="1501" y="26208"/>
                    <a:pt x="2320" y="26526"/>
                    <a:pt x="3138" y="26526"/>
                  </a:cubicBezTo>
                  <a:lnTo>
                    <a:pt x="20193" y="26526"/>
                  </a:lnTo>
                  <a:cubicBezTo>
                    <a:pt x="21058" y="26526"/>
                    <a:pt x="21876" y="26390"/>
                    <a:pt x="22649" y="26071"/>
                  </a:cubicBezTo>
                  <a:cubicBezTo>
                    <a:pt x="23377" y="25753"/>
                    <a:pt x="24105" y="25253"/>
                    <a:pt x="24696" y="24661"/>
                  </a:cubicBezTo>
                  <a:cubicBezTo>
                    <a:pt x="25287" y="24116"/>
                    <a:pt x="25742" y="23388"/>
                    <a:pt x="26060" y="22615"/>
                  </a:cubicBezTo>
                  <a:cubicBezTo>
                    <a:pt x="26379" y="21887"/>
                    <a:pt x="26515" y="21023"/>
                    <a:pt x="26515" y="20204"/>
                  </a:cubicBezTo>
                  <a:lnTo>
                    <a:pt x="26515" y="3150"/>
                  </a:lnTo>
                  <a:cubicBezTo>
                    <a:pt x="26515" y="2740"/>
                    <a:pt x="26424" y="2331"/>
                    <a:pt x="26288" y="1967"/>
                  </a:cubicBezTo>
                  <a:cubicBezTo>
                    <a:pt x="26106" y="1558"/>
                    <a:pt x="25878" y="1194"/>
                    <a:pt x="25606" y="921"/>
                  </a:cubicBezTo>
                  <a:cubicBezTo>
                    <a:pt x="25287" y="603"/>
                    <a:pt x="24969" y="376"/>
                    <a:pt x="24560" y="239"/>
                  </a:cubicBezTo>
                  <a:cubicBezTo>
                    <a:pt x="24258" y="88"/>
                    <a:pt x="23925" y="0"/>
                    <a:pt x="2358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2142575" y="2132625"/>
              <a:ext cx="681100" cy="1416750"/>
            </a:xfrm>
            <a:custGeom>
              <a:avLst/>
              <a:gdLst/>
              <a:ahLst/>
              <a:cxnLst/>
              <a:rect l="l" t="t" r="r" b="b"/>
              <a:pathLst>
                <a:path w="27244" h="56670" extrusionOk="0">
                  <a:moveTo>
                    <a:pt x="18204" y="1"/>
                  </a:moveTo>
                  <a:cubicBezTo>
                    <a:pt x="15081" y="1"/>
                    <a:pt x="12058" y="1224"/>
                    <a:pt x="9824" y="3367"/>
                  </a:cubicBezTo>
                  <a:cubicBezTo>
                    <a:pt x="7550" y="5596"/>
                    <a:pt x="6232" y="8643"/>
                    <a:pt x="6186" y="11827"/>
                  </a:cubicBezTo>
                  <a:lnTo>
                    <a:pt x="6095" y="19831"/>
                  </a:lnTo>
                  <a:lnTo>
                    <a:pt x="1956" y="19831"/>
                  </a:lnTo>
                  <a:cubicBezTo>
                    <a:pt x="1411" y="19831"/>
                    <a:pt x="910" y="20058"/>
                    <a:pt x="592" y="20422"/>
                  </a:cubicBezTo>
                  <a:cubicBezTo>
                    <a:pt x="228" y="20786"/>
                    <a:pt x="1" y="21286"/>
                    <a:pt x="1" y="21787"/>
                  </a:cubicBezTo>
                  <a:lnTo>
                    <a:pt x="1" y="27744"/>
                  </a:lnTo>
                  <a:cubicBezTo>
                    <a:pt x="1" y="28245"/>
                    <a:pt x="228" y="28745"/>
                    <a:pt x="592" y="29109"/>
                  </a:cubicBezTo>
                  <a:cubicBezTo>
                    <a:pt x="956" y="29473"/>
                    <a:pt x="1456" y="29700"/>
                    <a:pt x="1956" y="29700"/>
                  </a:cubicBezTo>
                  <a:lnTo>
                    <a:pt x="6050" y="29700"/>
                  </a:lnTo>
                  <a:lnTo>
                    <a:pt x="6050" y="54714"/>
                  </a:lnTo>
                  <a:cubicBezTo>
                    <a:pt x="6050" y="54986"/>
                    <a:pt x="6095" y="55214"/>
                    <a:pt x="6232" y="55441"/>
                  </a:cubicBezTo>
                  <a:cubicBezTo>
                    <a:pt x="6322" y="55714"/>
                    <a:pt x="6459" y="55896"/>
                    <a:pt x="6641" y="56078"/>
                  </a:cubicBezTo>
                  <a:cubicBezTo>
                    <a:pt x="6823" y="56260"/>
                    <a:pt x="7050" y="56396"/>
                    <a:pt x="7278" y="56533"/>
                  </a:cubicBezTo>
                  <a:cubicBezTo>
                    <a:pt x="7505" y="56624"/>
                    <a:pt x="7778" y="56669"/>
                    <a:pt x="8005" y="56669"/>
                  </a:cubicBezTo>
                  <a:lnTo>
                    <a:pt x="14645" y="56669"/>
                  </a:lnTo>
                  <a:cubicBezTo>
                    <a:pt x="15146" y="56669"/>
                    <a:pt x="15646" y="56442"/>
                    <a:pt x="16010" y="56078"/>
                  </a:cubicBezTo>
                  <a:cubicBezTo>
                    <a:pt x="16374" y="55714"/>
                    <a:pt x="16601" y="55214"/>
                    <a:pt x="16601" y="54714"/>
                  </a:cubicBezTo>
                  <a:lnTo>
                    <a:pt x="16601" y="29700"/>
                  </a:lnTo>
                  <a:lnTo>
                    <a:pt x="22013" y="29700"/>
                  </a:lnTo>
                  <a:cubicBezTo>
                    <a:pt x="22513" y="29700"/>
                    <a:pt x="23014" y="29473"/>
                    <a:pt x="23377" y="29109"/>
                  </a:cubicBezTo>
                  <a:cubicBezTo>
                    <a:pt x="23741" y="28745"/>
                    <a:pt x="23969" y="28245"/>
                    <a:pt x="23969" y="27744"/>
                  </a:cubicBezTo>
                  <a:lnTo>
                    <a:pt x="23969" y="21787"/>
                  </a:lnTo>
                  <a:cubicBezTo>
                    <a:pt x="23969" y="21286"/>
                    <a:pt x="23741" y="20786"/>
                    <a:pt x="23377" y="20422"/>
                  </a:cubicBezTo>
                  <a:cubicBezTo>
                    <a:pt x="23014" y="20058"/>
                    <a:pt x="22513" y="19831"/>
                    <a:pt x="22013" y="19831"/>
                  </a:cubicBezTo>
                  <a:lnTo>
                    <a:pt x="16601" y="19831"/>
                  </a:lnTo>
                  <a:lnTo>
                    <a:pt x="16601" y="12782"/>
                  </a:lnTo>
                  <a:cubicBezTo>
                    <a:pt x="16601" y="11963"/>
                    <a:pt x="16919" y="11144"/>
                    <a:pt x="17511" y="10553"/>
                  </a:cubicBezTo>
                  <a:cubicBezTo>
                    <a:pt x="18102" y="9962"/>
                    <a:pt x="18920" y="9598"/>
                    <a:pt x="19739" y="9598"/>
                  </a:cubicBezTo>
                  <a:lnTo>
                    <a:pt x="25288" y="9598"/>
                  </a:lnTo>
                  <a:cubicBezTo>
                    <a:pt x="25833" y="9598"/>
                    <a:pt x="26288" y="9416"/>
                    <a:pt x="26697" y="9052"/>
                  </a:cubicBezTo>
                  <a:cubicBezTo>
                    <a:pt x="27061" y="8689"/>
                    <a:pt x="27243" y="8188"/>
                    <a:pt x="27243" y="7688"/>
                  </a:cubicBezTo>
                  <a:lnTo>
                    <a:pt x="27243" y="2049"/>
                  </a:lnTo>
                  <a:cubicBezTo>
                    <a:pt x="27243" y="1548"/>
                    <a:pt x="27016" y="1048"/>
                    <a:pt x="26697" y="684"/>
                  </a:cubicBezTo>
                  <a:cubicBezTo>
                    <a:pt x="26334" y="320"/>
                    <a:pt x="25833" y="138"/>
                    <a:pt x="25333" y="93"/>
                  </a:cubicBezTo>
                  <a:lnTo>
                    <a:pt x="18375" y="2"/>
                  </a:lnTo>
                  <a:cubicBezTo>
                    <a:pt x="18318" y="1"/>
                    <a:pt x="18261" y="1"/>
                    <a:pt x="182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236975" y="2601100"/>
              <a:ext cx="735650" cy="975550"/>
            </a:xfrm>
            <a:custGeom>
              <a:avLst/>
              <a:gdLst/>
              <a:ahLst/>
              <a:cxnLst/>
              <a:rect l="l" t="t" r="r" b="b"/>
              <a:pathLst>
                <a:path w="29426" h="39022" extrusionOk="0">
                  <a:moveTo>
                    <a:pt x="20694" y="0"/>
                  </a:moveTo>
                  <a:cubicBezTo>
                    <a:pt x="17920" y="0"/>
                    <a:pt x="15191" y="455"/>
                    <a:pt x="12598" y="1410"/>
                  </a:cubicBezTo>
                  <a:cubicBezTo>
                    <a:pt x="10143" y="2274"/>
                    <a:pt x="7914" y="3639"/>
                    <a:pt x="6004" y="5367"/>
                  </a:cubicBezTo>
                  <a:cubicBezTo>
                    <a:pt x="4139" y="7095"/>
                    <a:pt x="2684" y="9142"/>
                    <a:pt x="1638" y="11461"/>
                  </a:cubicBezTo>
                  <a:cubicBezTo>
                    <a:pt x="546" y="14008"/>
                    <a:pt x="1" y="16737"/>
                    <a:pt x="46" y="19511"/>
                  </a:cubicBezTo>
                  <a:cubicBezTo>
                    <a:pt x="1" y="22285"/>
                    <a:pt x="546" y="25014"/>
                    <a:pt x="1638" y="27515"/>
                  </a:cubicBezTo>
                  <a:cubicBezTo>
                    <a:pt x="2684" y="29880"/>
                    <a:pt x="4185" y="31972"/>
                    <a:pt x="6004" y="33746"/>
                  </a:cubicBezTo>
                  <a:cubicBezTo>
                    <a:pt x="7959" y="35429"/>
                    <a:pt x="10188" y="36748"/>
                    <a:pt x="12598" y="37612"/>
                  </a:cubicBezTo>
                  <a:cubicBezTo>
                    <a:pt x="15191" y="38567"/>
                    <a:pt x="17920" y="39022"/>
                    <a:pt x="20694" y="39022"/>
                  </a:cubicBezTo>
                  <a:lnTo>
                    <a:pt x="26288" y="39022"/>
                  </a:lnTo>
                  <a:cubicBezTo>
                    <a:pt x="26697" y="39022"/>
                    <a:pt x="27107" y="38931"/>
                    <a:pt x="27470" y="38794"/>
                  </a:cubicBezTo>
                  <a:cubicBezTo>
                    <a:pt x="27880" y="38612"/>
                    <a:pt x="28198" y="38385"/>
                    <a:pt x="28516" y="38067"/>
                  </a:cubicBezTo>
                  <a:cubicBezTo>
                    <a:pt x="28789" y="37794"/>
                    <a:pt x="29017" y="37430"/>
                    <a:pt x="29199" y="37066"/>
                  </a:cubicBezTo>
                  <a:cubicBezTo>
                    <a:pt x="29335" y="36657"/>
                    <a:pt x="29426" y="36247"/>
                    <a:pt x="29426" y="35838"/>
                  </a:cubicBezTo>
                  <a:lnTo>
                    <a:pt x="29426" y="32063"/>
                  </a:lnTo>
                  <a:cubicBezTo>
                    <a:pt x="29426" y="31245"/>
                    <a:pt x="29108" y="30426"/>
                    <a:pt x="28516" y="29835"/>
                  </a:cubicBezTo>
                  <a:cubicBezTo>
                    <a:pt x="27925" y="29244"/>
                    <a:pt x="27107" y="28925"/>
                    <a:pt x="26288" y="28925"/>
                  </a:cubicBezTo>
                  <a:lnTo>
                    <a:pt x="20694" y="28925"/>
                  </a:lnTo>
                  <a:cubicBezTo>
                    <a:pt x="17783" y="28925"/>
                    <a:pt x="15509" y="28061"/>
                    <a:pt x="13872" y="26333"/>
                  </a:cubicBezTo>
                  <a:cubicBezTo>
                    <a:pt x="12235" y="24605"/>
                    <a:pt x="11461" y="22331"/>
                    <a:pt x="11507" y="19511"/>
                  </a:cubicBezTo>
                  <a:cubicBezTo>
                    <a:pt x="11507" y="16691"/>
                    <a:pt x="12280" y="14417"/>
                    <a:pt x="13872" y="12689"/>
                  </a:cubicBezTo>
                  <a:cubicBezTo>
                    <a:pt x="15464" y="10915"/>
                    <a:pt x="17738" y="10051"/>
                    <a:pt x="20694" y="10051"/>
                  </a:cubicBezTo>
                  <a:lnTo>
                    <a:pt x="25651" y="10051"/>
                  </a:lnTo>
                  <a:cubicBezTo>
                    <a:pt x="26470" y="10051"/>
                    <a:pt x="27288" y="9733"/>
                    <a:pt x="27880" y="9142"/>
                  </a:cubicBezTo>
                  <a:cubicBezTo>
                    <a:pt x="28471" y="8551"/>
                    <a:pt x="28789" y="7732"/>
                    <a:pt x="28789" y="6913"/>
                  </a:cubicBezTo>
                  <a:lnTo>
                    <a:pt x="28789" y="3184"/>
                  </a:lnTo>
                  <a:cubicBezTo>
                    <a:pt x="28789" y="2320"/>
                    <a:pt x="28471" y="1547"/>
                    <a:pt x="27880" y="956"/>
                  </a:cubicBezTo>
                  <a:cubicBezTo>
                    <a:pt x="27288" y="364"/>
                    <a:pt x="26470" y="0"/>
                    <a:pt x="2565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1"/>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EXCERPT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23"/>
        <p:cNvGrpSpPr/>
        <p:nvPr/>
      </p:nvGrpSpPr>
      <p:grpSpPr>
        <a:xfrm>
          <a:off x="0" y="0"/>
          <a:ext cx="0" cy="0"/>
          <a:chOff x="0" y="0"/>
          <a:chExt cx="0" cy="0"/>
        </a:xfrm>
      </p:grpSpPr>
      <p:sp>
        <p:nvSpPr>
          <p:cNvPr id="524" name="Google Shape;524;gf4fb4c4341_6_0"/>
          <p:cNvSpPr txBox="1">
            <a:spLocks noGrp="1"/>
          </p:cNvSpPr>
          <p:nvPr>
            <p:ph type="title"/>
          </p:nvPr>
        </p:nvSpPr>
        <p:spPr>
          <a:xfrm>
            <a:off x="548650" y="341150"/>
            <a:ext cx="7772400" cy="470400"/>
          </a:xfrm>
          <a:prstGeom prst="rect">
            <a:avLst/>
          </a:prstGeom>
          <a:noFill/>
          <a:ln>
            <a:noFill/>
          </a:ln>
        </p:spPr>
        <p:txBody>
          <a:bodyPr spcFirstLastPara="1" wrap="square" lIns="0" tIns="0" rIns="0" bIns="91425" anchor="t" anchorCtr="0">
            <a:noAutofit/>
          </a:bodyPr>
          <a:lstStyle/>
          <a:p>
            <a:pPr marL="0" lvl="0" indent="0" algn="l" rtl="0">
              <a:lnSpc>
                <a:spcPct val="100000"/>
              </a:lnSpc>
              <a:spcBef>
                <a:spcPts val="0"/>
              </a:spcBef>
              <a:spcAft>
                <a:spcPts val="0"/>
              </a:spcAft>
              <a:buSzPts val="2800"/>
              <a:buNone/>
            </a:pPr>
            <a:r>
              <a:rPr lang="en"/>
              <a:t>Journey Map Snapshot</a:t>
            </a:r>
            <a:endParaRPr/>
          </a:p>
        </p:txBody>
      </p:sp>
      <p:pic>
        <p:nvPicPr>
          <p:cNvPr id="525" name="Google Shape;525;gf4fb4c4341_6_0"/>
          <p:cNvPicPr preferRelativeResize="0"/>
          <p:nvPr/>
        </p:nvPicPr>
        <p:blipFill rotWithShape="1">
          <a:blip r:embed="rId3">
            <a:alphaModFix/>
          </a:blip>
          <a:srcRect/>
          <a:stretch/>
        </p:blipFill>
        <p:spPr>
          <a:xfrm>
            <a:off x="548650" y="990224"/>
            <a:ext cx="7710925" cy="3426250"/>
          </a:xfrm>
          <a:prstGeom prst="rect">
            <a:avLst/>
          </a:prstGeom>
          <a:noFill/>
          <a:ln>
            <a:noFill/>
          </a:ln>
          <a:effectLst>
            <a:outerShdw blurRad="57150" dist="19050" dir="5400000" algn="bl" rotWithShape="0">
              <a:srgbClr val="000000">
                <a:alpha val="49803"/>
              </a:srgbClr>
            </a:outerShdw>
          </a:effectLst>
        </p:spPr>
      </p:pic>
      <p:sp>
        <p:nvSpPr>
          <p:cNvPr id="526" name="Google Shape;526;gf4fb4c4341_6_0"/>
          <p:cNvSpPr txBox="1"/>
          <p:nvPr/>
        </p:nvSpPr>
        <p:spPr>
          <a:xfrm>
            <a:off x="549275" y="4460150"/>
            <a:ext cx="13527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sng" strike="noStrike" cap="none">
                <a:solidFill>
                  <a:schemeClr val="hlink"/>
                </a:solidFill>
                <a:latin typeface="Signika"/>
                <a:ea typeface="Signika"/>
                <a:cs typeface="Signika"/>
                <a:sym typeface="Signika"/>
                <a:hlinkClick r:id="rId4"/>
              </a:rPr>
              <a:t>Figma File</a:t>
            </a:r>
            <a:endParaRPr sz="900" b="0" i="0" u="none" strike="noStrike" cap="none">
              <a:solidFill>
                <a:srgbClr val="000000"/>
              </a:solidFill>
              <a:latin typeface="Signika"/>
              <a:ea typeface="Signika"/>
              <a:cs typeface="Signika"/>
              <a:sym typeface="Signika"/>
            </a:endParaRPr>
          </a:p>
        </p:txBody>
      </p:sp>
      <p:sp>
        <p:nvSpPr>
          <p:cNvPr id="527" name="Google Shape;527;gf4fb4c4341_6_0"/>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31"/>
        <p:cNvGrpSpPr/>
        <p:nvPr/>
      </p:nvGrpSpPr>
      <p:grpSpPr>
        <a:xfrm>
          <a:off x="0" y="0"/>
          <a:ext cx="0" cy="0"/>
          <a:chOff x="0" y="0"/>
          <a:chExt cx="0" cy="0"/>
        </a:xfrm>
      </p:grpSpPr>
      <p:sp>
        <p:nvSpPr>
          <p:cNvPr id="532" name="Google Shape;532;gf2940de582_0_4"/>
          <p:cNvSpPr txBox="1"/>
          <p:nvPr/>
        </p:nvSpPr>
        <p:spPr>
          <a:xfrm>
            <a:off x="461700" y="464625"/>
            <a:ext cx="5486400" cy="7131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Work Sans"/>
                <a:ea typeface="Work Sans"/>
                <a:cs typeface="Work Sans"/>
                <a:sym typeface="Work Sans"/>
              </a:rPr>
              <a:t>Adjusting to civilian life with its freedoms and complications is a challenge</a:t>
            </a:r>
            <a:endParaRPr sz="2000" b="1" i="0" u="none" strike="noStrike" cap="none">
              <a:solidFill>
                <a:schemeClr val="dk1"/>
              </a:solidFill>
              <a:latin typeface="Work Sans"/>
              <a:ea typeface="Work Sans"/>
              <a:cs typeface="Work Sans"/>
              <a:sym typeface="Work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2C2C2C"/>
              </a:solidFill>
              <a:latin typeface="Work Sans"/>
              <a:ea typeface="Work Sans"/>
              <a:cs typeface="Work Sans"/>
              <a:sym typeface="Work Sans"/>
            </a:endParaRPr>
          </a:p>
        </p:txBody>
      </p:sp>
      <p:sp>
        <p:nvSpPr>
          <p:cNvPr id="533" name="Google Shape;533;gf2940de582_0_4"/>
          <p:cNvSpPr txBox="1"/>
          <p:nvPr/>
        </p:nvSpPr>
        <p:spPr>
          <a:xfrm>
            <a:off x="463548" y="255150"/>
            <a:ext cx="2923800" cy="165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accent5"/>
                </a:solidFill>
                <a:latin typeface="Work Sans"/>
                <a:ea typeface="Work Sans"/>
                <a:cs typeface="Work Sans"/>
                <a:sym typeface="Work Sans"/>
              </a:rPr>
              <a:t>Emerging Themes: Veteran Interviews </a:t>
            </a:r>
            <a:endParaRPr sz="900" b="1" i="0" u="none" strike="noStrike" cap="none">
              <a:solidFill>
                <a:schemeClr val="accent5"/>
              </a:solidFill>
              <a:latin typeface="Work Sans"/>
              <a:ea typeface="Work Sans"/>
              <a:cs typeface="Work Sans"/>
              <a:sym typeface="Work Sans"/>
            </a:endParaRPr>
          </a:p>
        </p:txBody>
      </p:sp>
      <p:sp>
        <p:nvSpPr>
          <p:cNvPr id="534" name="Google Shape;534;gf2940de582_0_4"/>
          <p:cNvSpPr txBox="1"/>
          <p:nvPr/>
        </p:nvSpPr>
        <p:spPr>
          <a:xfrm>
            <a:off x="461700" y="1304300"/>
            <a:ext cx="5231400" cy="357017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The decision to retire from the military can be </a:t>
            </a:r>
            <a:r>
              <a:rPr lang="en" sz="1200" b="1" i="0" u="none" strike="noStrike" cap="none">
                <a:solidFill>
                  <a:schemeClr val="lt1"/>
                </a:solidFill>
                <a:latin typeface="Signika"/>
                <a:ea typeface="Signika"/>
                <a:cs typeface="Signika"/>
                <a:sym typeface="Signika"/>
              </a:rPr>
              <a:t>very personal</a:t>
            </a:r>
            <a:r>
              <a:rPr lang="en" sz="1200" b="0" i="0" u="none" strike="noStrike" cap="none">
                <a:solidFill>
                  <a:schemeClr val="lt1"/>
                </a:solidFill>
                <a:latin typeface="Signika"/>
                <a:ea typeface="Signika"/>
                <a:cs typeface="Signika"/>
                <a:sym typeface="Signika"/>
              </a:rPr>
              <a:t>. Veteran federal employees cited reasons such as age, limitations in professional advancement, the physical toll of service, or combat-related injuries and trauma.</a:t>
            </a:r>
            <a:endParaRPr sz="1200" b="0" i="0" u="none" strike="noStrike" cap="none">
              <a:solidFill>
                <a:schemeClr val="lt1"/>
              </a:solidFill>
              <a:latin typeface="Signika"/>
              <a:ea typeface="Signika"/>
              <a:cs typeface="Signika"/>
              <a:sym typeface="Signika"/>
            </a:endParaRPr>
          </a:p>
          <a:p>
            <a:pPr marL="0" marR="0" lvl="0" indent="0" algn="l" rtl="0">
              <a:lnSpc>
                <a:spcPct val="100000"/>
              </a:lnSpc>
              <a:spcBef>
                <a:spcPts val="1000"/>
              </a:spcBef>
              <a:spcAft>
                <a:spcPts val="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What comes next is a period of </a:t>
            </a:r>
            <a:r>
              <a:rPr lang="en" sz="1200" b="1" i="0" u="none" strike="noStrike" cap="none">
                <a:solidFill>
                  <a:schemeClr val="lt1"/>
                </a:solidFill>
                <a:latin typeface="Signika"/>
                <a:ea typeface="Signika"/>
                <a:cs typeface="Signika"/>
                <a:sym typeface="Signika"/>
              </a:rPr>
              <a:t>exploration and reinvention</a:t>
            </a:r>
            <a:r>
              <a:rPr lang="en" sz="1200" b="0" i="0" u="none" strike="noStrike" cap="none">
                <a:solidFill>
                  <a:schemeClr val="lt1"/>
                </a:solidFill>
                <a:latin typeface="Signika"/>
                <a:ea typeface="Signika"/>
                <a:cs typeface="Signika"/>
                <a:sym typeface="Signika"/>
              </a:rPr>
              <a:t> that, while exciting, also brings with it </a:t>
            </a:r>
            <a:r>
              <a:rPr lang="en" sz="1200" b="1" i="0" u="none" strike="noStrike" cap="none">
                <a:solidFill>
                  <a:schemeClr val="lt1"/>
                </a:solidFill>
                <a:latin typeface="Signika"/>
                <a:ea typeface="Signika"/>
                <a:cs typeface="Signika"/>
                <a:sym typeface="Signika"/>
              </a:rPr>
              <a:t>fears and worries for the future</a:t>
            </a:r>
            <a:r>
              <a:rPr lang="en" sz="1200" b="0" i="0" u="none" strike="noStrike" cap="none">
                <a:solidFill>
                  <a:schemeClr val="lt1"/>
                </a:solidFill>
                <a:latin typeface="Signika"/>
                <a:ea typeface="Signika"/>
                <a:cs typeface="Signika"/>
                <a:sym typeface="Signika"/>
              </a:rPr>
              <a:t>. Veterans must adapt to a civilian mindset, find a new career, pursue further education, and </a:t>
            </a:r>
            <a:r>
              <a:rPr lang="en" sz="1200" b="1" i="0" u="none" strike="noStrike" cap="none">
                <a:solidFill>
                  <a:schemeClr val="lt1"/>
                </a:solidFill>
                <a:latin typeface="Signika"/>
                <a:ea typeface="Signika"/>
                <a:cs typeface="Signika"/>
                <a:sym typeface="Signika"/>
              </a:rPr>
              <a:t>provide for families or dependents</a:t>
            </a:r>
            <a:r>
              <a:rPr lang="en" sz="1200" b="0" i="0" u="none" strike="noStrike" cap="none">
                <a:solidFill>
                  <a:schemeClr val="lt1"/>
                </a:solidFill>
                <a:latin typeface="Signika"/>
                <a:ea typeface="Signika"/>
                <a:cs typeface="Signika"/>
                <a:sym typeface="Signika"/>
              </a:rPr>
              <a:t>, all while navigating benefits with the Veterans Administration (VA).</a:t>
            </a:r>
            <a:endParaRPr sz="1200" b="0" i="0" u="none" strike="noStrike" cap="none">
              <a:solidFill>
                <a:schemeClr val="lt1"/>
              </a:solidFill>
              <a:latin typeface="Signika"/>
              <a:ea typeface="Signika"/>
              <a:cs typeface="Signika"/>
              <a:sym typeface="Signika"/>
            </a:endParaRPr>
          </a:p>
          <a:p>
            <a:pPr marL="0" marR="0" lvl="0" indent="0" algn="l" rtl="0">
              <a:lnSpc>
                <a:spcPct val="100000"/>
              </a:lnSpc>
              <a:spcBef>
                <a:spcPts val="1000"/>
              </a:spcBef>
              <a:spcAft>
                <a:spcPts val="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While resources and transition programs are available to Veterans, these programs can be ill-equipped to address </a:t>
            </a:r>
            <a:r>
              <a:rPr lang="en" sz="1200" b="1" i="0" u="none" strike="noStrike" cap="none">
                <a:solidFill>
                  <a:schemeClr val="lt1"/>
                </a:solidFill>
                <a:latin typeface="Signika"/>
                <a:ea typeface="Signika"/>
                <a:cs typeface="Signika"/>
                <a:sym typeface="Signika"/>
              </a:rPr>
              <a:t>the specific needs of the individual</a:t>
            </a:r>
            <a:r>
              <a:rPr lang="en" sz="1200" b="0" i="0" u="none" strike="noStrike" cap="none">
                <a:solidFill>
                  <a:schemeClr val="lt1"/>
                </a:solidFill>
                <a:latin typeface="Signika"/>
                <a:ea typeface="Signika"/>
                <a:cs typeface="Signika"/>
                <a:sym typeface="Signika"/>
              </a:rPr>
              <a:t> Veteran’s situation.</a:t>
            </a:r>
            <a:endParaRPr sz="1200" b="0" i="0" u="none" strike="noStrike" cap="none">
              <a:solidFill>
                <a:schemeClr val="lt1"/>
              </a:solidFill>
              <a:latin typeface="Signika"/>
              <a:ea typeface="Signika"/>
              <a:cs typeface="Signika"/>
              <a:sym typeface="Signika"/>
            </a:endParaRPr>
          </a:p>
          <a:p>
            <a:pPr marL="0" marR="0" lvl="0" indent="0" algn="l" rtl="0">
              <a:lnSpc>
                <a:spcPct val="100000"/>
              </a:lnSpc>
              <a:spcBef>
                <a:spcPts val="1000"/>
              </a:spcBef>
              <a:spcAft>
                <a:spcPts val="0"/>
              </a:spcAft>
              <a:buClr>
                <a:srgbClr val="000000"/>
              </a:buClr>
              <a:buSzPts val="1200"/>
              <a:buFont typeface="Arial"/>
              <a:buNone/>
            </a:pPr>
            <a:endParaRPr sz="1200" b="0" i="0" u="none" strike="noStrike" cap="none">
              <a:solidFill>
                <a:schemeClr val="lt1"/>
              </a:solidFill>
              <a:latin typeface="Signika"/>
              <a:ea typeface="Signika"/>
              <a:cs typeface="Signika"/>
              <a:sym typeface="Signika"/>
            </a:endParaRPr>
          </a:p>
          <a:p>
            <a:pPr marL="0" marR="0" lvl="0" indent="0" algn="l" rtl="0">
              <a:lnSpc>
                <a:spcPct val="100000"/>
              </a:lnSpc>
              <a:spcBef>
                <a:spcPts val="1000"/>
              </a:spcBef>
              <a:spcAft>
                <a:spcPts val="0"/>
              </a:spcAft>
              <a:buClr>
                <a:srgbClr val="000000"/>
              </a:buClr>
              <a:buSzPts val="1200"/>
              <a:buFont typeface="Arial"/>
              <a:buNone/>
            </a:pPr>
            <a:endParaRPr sz="1200" b="0" i="0" u="none" strike="noStrike" cap="none">
              <a:solidFill>
                <a:schemeClr val="lt1"/>
              </a:solidFill>
              <a:latin typeface="Signika"/>
              <a:ea typeface="Signika"/>
              <a:cs typeface="Signika"/>
              <a:sym typeface="Signika"/>
            </a:endParaRPr>
          </a:p>
          <a:p>
            <a:pPr marL="0" marR="0" lvl="0" indent="0" algn="l" rtl="0">
              <a:lnSpc>
                <a:spcPct val="100000"/>
              </a:lnSpc>
              <a:spcBef>
                <a:spcPts val="1000"/>
              </a:spcBef>
              <a:spcAft>
                <a:spcPts val="1000"/>
              </a:spcAft>
              <a:buClr>
                <a:srgbClr val="000000"/>
              </a:buClr>
              <a:buSzPts val="1400"/>
              <a:buFont typeface="Arial"/>
              <a:buNone/>
            </a:pPr>
            <a:endParaRPr sz="1400" b="0" i="0" u="none" strike="noStrike" cap="none">
              <a:solidFill>
                <a:srgbClr val="000000"/>
              </a:solidFill>
              <a:latin typeface="Signika"/>
              <a:ea typeface="Signika"/>
              <a:cs typeface="Signika"/>
              <a:sym typeface="Signika"/>
            </a:endParaRPr>
          </a:p>
        </p:txBody>
      </p:sp>
      <p:sp>
        <p:nvSpPr>
          <p:cNvPr id="535" name="Google Shape;535;gf2940de582_0_4"/>
          <p:cNvSpPr txBox="1"/>
          <p:nvPr/>
        </p:nvSpPr>
        <p:spPr>
          <a:xfrm>
            <a:off x="6412825" y="832375"/>
            <a:ext cx="2436300" cy="2907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accent5"/>
                </a:solidFill>
                <a:latin typeface="Signika"/>
                <a:ea typeface="Signika"/>
                <a:cs typeface="Signika"/>
                <a:sym typeface="Signika"/>
              </a:rPr>
              <a:t>I tried to forget a lot about the active duty mindsets. </a:t>
            </a:r>
            <a:r>
              <a:rPr lang="en" sz="1400" b="0" i="0" u="none" strike="noStrike" cap="none">
                <a:solidFill>
                  <a:schemeClr val="accent5"/>
                </a:solidFill>
                <a:latin typeface="Signika"/>
                <a:ea typeface="Signika"/>
                <a:cs typeface="Signika"/>
                <a:sym typeface="Signika"/>
              </a:rPr>
              <a:t>That was probably the hardest challenge for me.</a:t>
            </a:r>
            <a:endParaRPr sz="1400" b="0" i="0" u="none" strike="noStrike" cap="none">
              <a:solidFill>
                <a:schemeClr val="accent5"/>
              </a:solidFill>
              <a:latin typeface="Signika"/>
              <a:ea typeface="Signika"/>
              <a:cs typeface="Signika"/>
              <a:sym typeface="Signika"/>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5"/>
              </a:solidFill>
              <a:latin typeface="Signika"/>
              <a:ea typeface="Signika"/>
              <a:cs typeface="Signika"/>
              <a:sym typeface="Signika"/>
            </a:endParaRPr>
          </a:p>
        </p:txBody>
      </p:sp>
      <p:pic>
        <p:nvPicPr>
          <p:cNvPr id="536" name="Google Shape;536;gf2940de582_0_4"/>
          <p:cNvPicPr preferRelativeResize="0"/>
          <p:nvPr/>
        </p:nvPicPr>
        <p:blipFill rotWithShape="1">
          <a:blip r:embed="rId3">
            <a:alphaModFix/>
          </a:blip>
          <a:srcRect t="23212" b="23217"/>
          <a:stretch/>
        </p:blipFill>
        <p:spPr>
          <a:xfrm>
            <a:off x="6014375" y="768604"/>
            <a:ext cx="281190" cy="200850"/>
          </a:xfrm>
          <a:prstGeom prst="rect">
            <a:avLst/>
          </a:prstGeom>
          <a:noFill/>
          <a:ln>
            <a:noFill/>
          </a:ln>
        </p:spPr>
      </p:pic>
      <p:sp>
        <p:nvSpPr>
          <p:cNvPr id="537" name="Google Shape;537;gf2940de582_0_4"/>
          <p:cNvSpPr txBox="1"/>
          <p:nvPr/>
        </p:nvSpPr>
        <p:spPr>
          <a:xfrm>
            <a:off x="6412825" y="2027850"/>
            <a:ext cx="2436300" cy="2907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accent5"/>
                </a:solidFill>
                <a:latin typeface="Signika"/>
                <a:ea typeface="Signika"/>
                <a:cs typeface="Signika"/>
                <a:sym typeface="Signika"/>
              </a:rPr>
              <a:t>I think a lot of Veterans </a:t>
            </a:r>
            <a:r>
              <a:rPr lang="en" sz="1400" b="1" i="0" u="none" strike="noStrike" cap="none">
                <a:solidFill>
                  <a:schemeClr val="accent5"/>
                </a:solidFill>
                <a:latin typeface="Signika"/>
                <a:ea typeface="Signika"/>
                <a:cs typeface="Signika"/>
                <a:sym typeface="Signika"/>
              </a:rPr>
              <a:t>really struggle without that structure because they're so used to it</a:t>
            </a:r>
            <a:r>
              <a:rPr lang="en" sz="1400" b="0" i="0" u="none" strike="noStrike" cap="none">
                <a:solidFill>
                  <a:schemeClr val="accent5"/>
                </a:solidFill>
                <a:latin typeface="Signika"/>
                <a:ea typeface="Signika"/>
                <a:cs typeface="Signika"/>
                <a:sym typeface="Signika"/>
              </a:rPr>
              <a:t>. And, you know, there's a limited menu of choices, right. It's like, okay, I need to go do this kind of job next. It's really just a choice of like, where do I want to, you know, </a:t>
            </a:r>
            <a:r>
              <a:rPr lang="en" sz="1400" b="1" i="0" u="none" strike="noStrike" cap="none">
                <a:solidFill>
                  <a:schemeClr val="accent5"/>
                </a:solidFill>
                <a:latin typeface="Signika"/>
                <a:ea typeface="Signika"/>
                <a:cs typeface="Signika"/>
                <a:sym typeface="Signika"/>
              </a:rPr>
              <a:t>what positions are available and where are they</a:t>
            </a:r>
            <a:r>
              <a:rPr lang="en" sz="1400" b="0" i="0" u="none" strike="noStrike" cap="none">
                <a:solidFill>
                  <a:schemeClr val="accent5"/>
                </a:solidFill>
                <a:latin typeface="Signika"/>
                <a:ea typeface="Signika"/>
                <a:cs typeface="Signika"/>
                <a:sym typeface="Signika"/>
              </a:rPr>
              <a:t>.</a:t>
            </a:r>
            <a:endParaRPr sz="1400" b="0" i="0" u="none" strike="noStrike" cap="none">
              <a:solidFill>
                <a:schemeClr val="accent5"/>
              </a:solidFill>
              <a:latin typeface="Signika"/>
              <a:ea typeface="Signika"/>
              <a:cs typeface="Signika"/>
              <a:sym typeface="Signika"/>
            </a:endParaRPr>
          </a:p>
        </p:txBody>
      </p:sp>
      <p:pic>
        <p:nvPicPr>
          <p:cNvPr id="538" name="Google Shape;538;gf2940de582_0_4"/>
          <p:cNvPicPr preferRelativeResize="0"/>
          <p:nvPr/>
        </p:nvPicPr>
        <p:blipFill rotWithShape="1">
          <a:blip r:embed="rId3">
            <a:alphaModFix/>
          </a:blip>
          <a:srcRect t="23212" b="23217"/>
          <a:stretch/>
        </p:blipFill>
        <p:spPr>
          <a:xfrm>
            <a:off x="6014375" y="1985329"/>
            <a:ext cx="281190" cy="200850"/>
          </a:xfrm>
          <a:prstGeom prst="rect">
            <a:avLst/>
          </a:prstGeom>
          <a:noFill/>
          <a:ln>
            <a:noFill/>
          </a:ln>
        </p:spPr>
      </p:pic>
      <p:sp>
        <p:nvSpPr>
          <p:cNvPr id="539" name="Google Shape;539;gf2940de582_0_4"/>
          <p:cNvSpPr/>
          <p:nvPr/>
        </p:nvSpPr>
        <p:spPr>
          <a:xfrm>
            <a:off x="548650" y="4060900"/>
            <a:ext cx="631800" cy="6318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40" name="Google Shape;540;gf2940de582_0_4"/>
          <p:cNvPicPr preferRelativeResize="0"/>
          <p:nvPr/>
        </p:nvPicPr>
        <p:blipFill rotWithShape="1">
          <a:blip r:embed="rId4">
            <a:alphaModFix/>
          </a:blip>
          <a:srcRect/>
          <a:stretch/>
        </p:blipFill>
        <p:spPr>
          <a:xfrm>
            <a:off x="595010" y="4107262"/>
            <a:ext cx="538809" cy="538809"/>
          </a:xfrm>
          <a:prstGeom prst="rect">
            <a:avLst/>
          </a:prstGeom>
          <a:noFill/>
          <a:ln>
            <a:noFill/>
          </a:ln>
        </p:spPr>
      </p:pic>
      <p:sp>
        <p:nvSpPr>
          <p:cNvPr id="541" name="Google Shape;541;gf2940de582_0_4"/>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45"/>
        <p:cNvGrpSpPr/>
        <p:nvPr/>
      </p:nvGrpSpPr>
      <p:grpSpPr>
        <a:xfrm>
          <a:off x="0" y="0"/>
          <a:ext cx="0" cy="0"/>
          <a:chOff x="0" y="0"/>
          <a:chExt cx="0" cy="0"/>
        </a:xfrm>
      </p:grpSpPr>
      <p:sp>
        <p:nvSpPr>
          <p:cNvPr id="546" name="Google Shape;546;gf2940de582_0_15"/>
          <p:cNvSpPr txBox="1"/>
          <p:nvPr/>
        </p:nvSpPr>
        <p:spPr>
          <a:xfrm>
            <a:off x="461700" y="464625"/>
            <a:ext cx="4917000" cy="7131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2C2C2C"/>
                </a:solidFill>
                <a:latin typeface="Work Sans"/>
                <a:ea typeface="Work Sans"/>
                <a:cs typeface="Work Sans"/>
                <a:sym typeface="Work Sans"/>
              </a:rPr>
              <a:t>Uncertainty and confusion during the onboarding process</a:t>
            </a:r>
            <a:endParaRPr sz="2000" b="1" i="0" u="none" strike="noStrike" cap="none">
              <a:solidFill>
                <a:srgbClr val="2C2C2C"/>
              </a:solidFill>
              <a:latin typeface="Work Sans"/>
              <a:ea typeface="Work Sans"/>
              <a:cs typeface="Work Sans"/>
              <a:sym typeface="Work Sans"/>
            </a:endParaRPr>
          </a:p>
        </p:txBody>
      </p:sp>
      <p:sp>
        <p:nvSpPr>
          <p:cNvPr id="547" name="Google Shape;547;gf2940de582_0_15"/>
          <p:cNvSpPr txBox="1"/>
          <p:nvPr/>
        </p:nvSpPr>
        <p:spPr>
          <a:xfrm>
            <a:off x="463548" y="255150"/>
            <a:ext cx="2923800" cy="165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accent5"/>
                </a:solidFill>
                <a:latin typeface="Work Sans"/>
                <a:ea typeface="Work Sans"/>
                <a:cs typeface="Work Sans"/>
                <a:sym typeface="Work Sans"/>
              </a:rPr>
              <a:t>Emerging Themes: Veteran Interviews </a:t>
            </a:r>
            <a:endParaRPr sz="900" b="1" i="0" u="none" strike="noStrike" cap="none">
              <a:solidFill>
                <a:schemeClr val="accent5"/>
              </a:solidFill>
              <a:latin typeface="Work Sans"/>
              <a:ea typeface="Work Sans"/>
              <a:cs typeface="Work Sans"/>
              <a:sym typeface="Work Sans"/>
            </a:endParaRPr>
          </a:p>
        </p:txBody>
      </p:sp>
      <p:sp>
        <p:nvSpPr>
          <p:cNvPr id="548" name="Google Shape;548;gf2940de582_0_15"/>
          <p:cNvSpPr txBox="1"/>
          <p:nvPr/>
        </p:nvSpPr>
        <p:spPr>
          <a:xfrm>
            <a:off x="461700" y="1304300"/>
            <a:ext cx="5231400" cy="312903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Veterans, like other federal employees, reported </a:t>
            </a:r>
            <a:r>
              <a:rPr lang="en" sz="1200" b="1" i="0" u="none" strike="noStrike" cap="none">
                <a:solidFill>
                  <a:schemeClr val="lt1"/>
                </a:solidFill>
                <a:latin typeface="Signika"/>
                <a:ea typeface="Signika"/>
                <a:cs typeface="Signika"/>
                <a:sym typeface="Signika"/>
              </a:rPr>
              <a:t>uncertainty and confusion during onboarding</a:t>
            </a:r>
            <a:r>
              <a:rPr lang="en" sz="1200" b="0" i="0" u="none" strike="noStrike" cap="none">
                <a:solidFill>
                  <a:schemeClr val="lt1"/>
                </a:solidFill>
                <a:latin typeface="Signika"/>
                <a:ea typeface="Signika"/>
                <a:cs typeface="Signika"/>
                <a:sym typeface="Signika"/>
              </a:rPr>
              <a:t> to federal employment. In some cases, the transition should have been very natural: Veterans moved into </a:t>
            </a:r>
            <a:r>
              <a:rPr lang="en" sz="1200" b="1" i="0" u="none" strike="noStrike" cap="none">
                <a:solidFill>
                  <a:schemeClr val="lt1"/>
                </a:solidFill>
                <a:latin typeface="Signika"/>
                <a:ea typeface="Signika"/>
                <a:cs typeface="Signika"/>
                <a:sym typeface="Signika"/>
              </a:rPr>
              <a:t>DoD civilian roles that directly corresponded to their military role</a:t>
            </a:r>
            <a:r>
              <a:rPr lang="en" sz="1200" b="0" i="0" u="none" strike="noStrike" cap="none">
                <a:solidFill>
                  <a:schemeClr val="lt1"/>
                </a:solidFill>
                <a:latin typeface="Signika"/>
                <a:ea typeface="Signika"/>
                <a:cs typeface="Signika"/>
                <a:sym typeface="Signika"/>
              </a:rPr>
              <a:t>, but the time between an initial offer and job start took anywhere from </a:t>
            </a:r>
            <a:r>
              <a:rPr lang="en" sz="1200" b="1" i="0" u="none" strike="noStrike" cap="none">
                <a:solidFill>
                  <a:schemeClr val="lt1"/>
                </a:solidFill>
                <a:latin typeface="Signika"/>
                <a:ea typeface="Signika"/>
                <a:cs typeface="Signika"/>
                <a:sym typeface="Signika"/>
              </a:rPr>
              <a:t>several months to over a year</a:t>
            </a:r>
            <a:r>
              <a:rPr lang="en" sz="1200" b="0" i="0" u="none" strike="noStrike" cap="none">
                <a:solidFill>
                  <a:schemeClr val="lt1"/>
                </a:solidFill>
                <a:latin typeface="Signika"/>
                <a:ea typeface="Signika"/>
                <a:cs typeface="Signika"/>
                <a:sym typeface="Signika"/>
              </a:rPr>
              <a:t>. </a:t>
            </a:r>
            <a:endParaRPr sz="1200" b="1" i="0" u="none" strike="noStrike" cap="none">
              <a:solidFill>
                <a:schemeClr val="lt1"/>
              </a:solidFill>
              <a:latin typeface="Signika"/>
              <a:ea typeface="Signika"/>
              <a:cs typeface="Signika"/>
              <a:sym typeface="Signika"/>
            </a:endParaRPr>
          </a:p>
          <a:p>
            <a:pPr marL="0" marR="0" lvl="0" indent="0" algn="l" rtl="0">
              <a:lnSpc>
                <a:spcPct val="100000"/>
              </a:lnSpc>
              <a:spcBef>
                <a:spcPts val="1000"/>
              </a:spcBef>
              <a:spcAft>
                <a:spcPts val="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In the interim, Veterans reported </a:t>
            </a:r>
            <a:r>
              <a:rPr lang="en" sz="1200" b="1" i="0" u="none" strike="noStrike" cap="none">
                <a:solidFill>
                  <a:schemeClr val="lt1"/>
                </a:solidFill>
                <a:latin typeface="Signika"/>
                <a:ea typeface="Signika"/>
                <a:cs typeface="Signika"/>
                <a:sym typeface="Signika"/>
              </a:rPr>
              <a:t>concerns about finances, stress due to radio-silence or general lack of communication</a:t>
            </a:r>
            <a:r>
              <a:rPr lang="en" sz="1200" b="0" i="0" u="none" strike="noStrike" cap="none">
                <a:solidFill>
                  <a:schemeClr val="lt1"/>
                </a:solidFill>
                <a:latin typeface="Signika"/>
                <a:ea typeface="Signika"/>
                <a:cs typeface="Signika"/>
                <a:sym typeface="Signika"/>
              </a:rPr>
              <a:t>, and even accepting another offer after no one in HR responded to inquiries about an actual start date. </a:t>
            </a:r>
            <a:endParaRPr sz="1200" b="0" i="0" u="none" strike="noStrike" cap="none">
              <a:solidFill>
                <a:schemeClr val="lt1"/>
              </a:solidFill>
              <a:latin typeface="Signika"/>
              <a:ea typeface="Signika"/>
              <a:cs typeface="Signika"/>
              <a:sym typeface="Signika"/>
            </a:endParaRPr>
          </a:p>
          <a:p>
            <a:pPr marL="0" marR="0" lvl="0" indent="0" algn="l" rtl="0">
              <a:lnSpc>
                <a:spcPct val="100000"/>
              </a:lnSpc>
              <a:spcBef>
                <a:spcPts val="1000"/>
              </a:spcBef>
              <a:spcAft>
                <a:spcPts val="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Once true onboarding commenced, Veterans found the process </a:t>
            </a:r>
            <a:r>
              <a:rPr lang="en" sz="1200" b="1" i="0" u="none" strike="noStrike" cap="none">
                <a:solidFill>
                  <a:schemeClr val="lt1"/>
                </a:solidFill>
                <a:latin typeface="Signika"/>
                <a:ea typeface="Signika"/>
                <a:cs typeface="Signika"/>
                <a:sym typeface="Signika"/>
              </a:rPr>
              <a:t>impersonal and cold</a:t>
            </a:r>
            <a:r>
              <a:rPr lang="en" sz="1200" b="0" i="0" u="none" strike="noStrike" cap="none">
                <a:solidFill>
                  <a:schemeClr val="lt1"/>
                </a:solidFill>
                <a:latin typeface="Signika"/>
                <a:ea typeface="Signika"/>
                <a:cs typeface="Signika"/>
                <a:sym typeface="Signika"/>
              </a:rPr>
              <a:t>. While seminars and instructional workshops overwhelmed new employees with information, the more fortunate Veterans </a:t>
            </a:r>
            <a:r>
              <a:rPr lang="en" sz="1200" b="1" i="0" u="none" strike="noStrike" cap="none">
                <a:solidFill>
                  <a:schemeClr val="lt1"/>
                </a:solidFill>
                <a:latin typeface="Signika"/>
                <a:ea typeface="Signika"/>
                <a:cs typeface="Signika"/>
                <a:sym typeface="Signika"/>
              </a:rPr>
              <a:t>found better support from their colleagues and managers.</a:t>
            </a:r>
            <a:endParaRPr sz="1200" b="1" i="0" u="none" strike="noStrike" cap="none">
              <a:solidFill>
                <a:schemeClr val="lt1"/>
              </a:solidFill>
              <a:latin typeface="Signika"/>
              <a:ea typeface="Signika"/>
              <a:cs typeface="Signika"/>
              <a:sym typeface="Signika"/>
            </a:endParaRPr>
          </a:p>
          <a:p>
            <a:pPr marL="0" marR="0" lvl="0" indent="0" algn="l" rtl="0">
              <a:lnSpc>
                <a:spcPct val="100000"/>
              </a:lnSpc>
              <a:spcBef>
                <a:spcPts val="1000"/>
              </a:spcBef>
              <a:spcAft>
                <a:spcPts val="1000"/>
              </a:spcAft>
              <a:buClr>
                <a:srgbClr val="000000"/>
              </a:buClr>
              <a:buSzPts val="1400"/>
              <a:buFont typeface="Arial"/>
              <a:buNone/>
            </a:pPr>
            <a:endParaRPr sz="1400" b="0" i="0" u="none" strike="noStrike" cap="none">
              <a:solidFill>
                <a:srgbClr val="000000"/>
              </a:solidFill>
              <a:latin typeface="Signika"/>
              <a:ea typeface="Signika"/>
              <a:cs typeface="Signika"/>
              <a:sym typeface="Signika"/>
            </a:endParaRPr>
          </a:p>
        </p:txBody>
      </p:sp>
      <p:sp>
        <p:nvSpPr>
          <p:cNvPr id="549" name="Google Shape;549;gf2940de582_0_15"/>
          <p:cNvSpPr txBox="1"/>
          <p:nvPr/>
        </p:nvSpPr>
        <p:spPr>
          <a:xfrm>
            <a:off x="6412825" y="832375"/>
            <a:ext cx="2436300" cy="2907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accent5"/>
                </a:solidFill>
                <a:latin typeface="Signika"/>
                <a:ea typeface="Signika"/>
                <a:cs typeface="Signika"/>
                <a:sym typeface="Signika"/>
              </a:rPr>
              <a:t>I guess the thing that frustrated me was with the HR and the whole processing and how it, you know,</a:t>
            </a:r>
            <a:r>
              <a:rPr lang="en" sz="1400" b="1" i="0" u="none" strike="noStrike" cap="none">
                <a:solidFill>
                  <a:schemeClr val="accent5"/>
                </a:solidFill>
                <a:latin typeface="Signika"/>
                <a:ea typeface="Signika"/>
                <a:cs typeface="Signika"/>
                <a:sym typeface="Signika"/>
              </a:rPr>
              <a:t> how long it took and how unresponsive they are.</a:t>
            </a:r>
            <a:r>
              <a:rPr lang="en" sz="1400" b="0" i="0" u="none" strike="noStrike" cap="none">
                <a:solidFill>
                  <a:schemeClr val="accent5"/>
                </a:solidFill>
                <a:latin typeface="Signika"/>
                <a:ea typeface="Signika"/>
                <a:cs typeface="Signika"/>
                <a:sym typeface="Signika"/>
              </a:rPr>
              <a:t> So actually, because it took them so long, I ended up signing a contract with a contracting company and they were able to process my stuff within like two months. So I had my starting date and then that's when the agency contacted me. </a:t>
            </a:r>
            <a:endParaRPr sz="1400" b="0" i="0" u="none" strike="noStrike" cap="none">
              <a:solidFill>
                <a:schemeClr val="accent5"/>
              </a:solidFill>
              <a:latin typeface="Signika"/>
              <a:ea typeface="Signika"/>
              <a:cs typeface="Signika"/>
              <a:sym typeface="Signika"/>
            </a:endParaRPr>
          </a:p>
        </p:txBody>
      </p:sp>
      <p:pic>
        <p:nvPicPr>
          <p:cNvPr id="550" name="Google Shape;550;gf2940de582_0_15"/>
          <p:cNvPicPr preferRelativeResize="0"/>
          <p:nvPr/>
        </p:nvPicPr>
        <p:blipFill rotWithShape="1">
          <a:blip r:embed="rId3">
            <a:alphaModFix/>
          </a:blip>
          <a:srcRect t="23212" b="23217"/>
          <a:stretch/>
        </p:blipFill>
        <p:spPr>
          <a:xfrm>
            <a:off x="6014375" y="768604"/>
            <a:ext cx="281190" cy="200850"/>
          </a:xfrm>
          <a:prstGeom prst="rect">
            <a:avLst/>
          </a:prstGeom>
          <a:noFill/>
          <a:ln>
            <a:noFill/>
          </a:ln>
        </p:spPr>
      </p:pic>
      <p:sp>
        <p:nvSpPr>
          <p:cNvPr id="551" name="Google Shape;551;gf2940de582_0_15"/>
          <p:cNvSpPr/>
          <p:nvPr/>
        </p:nvSpPr>
        <p:spPr>
          <a:xfrm>
            <a:off x="548650" y="4060900"/>
            <a:ext cx="631800" cy="6318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2" name="Google Shape;552;gf2940de582_0_15"/>
          <p:cNvPicPr preferRelativeResize="0"/>
          <p:nvPr/>
        </p:nvPicPr>
        <p:blipFill rotWithShape="1">
          <a:blip r:embed="rId4">
            <a:alphaModFix/>
          </a:blip>
          <a:srcRect/>
          <a:stretch/>
        </p:blipFill>
        <p:spPr>
          <a:xfrm>
            <a:off x="595010" y="4107262"/>
            <a:ext cx="538809" cy="538809"/>
          </a:xfrm>
          <a:prstGeom prst="rect">
            <a:avLst/>
          </a:prstGeom>
          <a:noFill/>
          <a:ln>
            <a:noFill/>
          </a:ln>
        </p:spPr>
      </p:pic>
      <p:sp>
        <p:nvSpPr>
          <p:cNvPr id="553" name="Google Shape;553;gf2940de582_0_15"/>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57"/>
        <p:cNvGrpSpPr/>
        <p:nvPr/>
      </p:nvGrpSpPr>
      <p:grpSpPr>
        <a:xfrm>
          <a:off x="0" y="0"/>
          <a:ext cx="0" cy="0"/>
          <a:chOff x="0" y="0"/>
          <a:chExt cx="0" cy="0"/>
        </a:xfrm>
      </p:grpSpPr>
      <p:sp>
        <p:nvSpPr>
          <p:cNvPr id="558" name="Google Shape;558;gf2940de582_0_23"/>
          <p:cNvSpPr txBox="1"/>
          <p:nvPr/>
        </p:nvSpPr>
        <p:spPr>
          <a:xfrm>
            <a:off x="461700" y="464625"/>
            <a:ext cx="5641800" cy="7131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2C2C2C"/>
                </a:solidFill>
                <a:latin typeface="Work Sans"/>
                <a:ea typeface="Work Sans"/>
                <a:cs typeface="Work Sans"/>
                <a:sym typeface="Work Sans"/>
              </a:rPr>
              <a:t>Peer support and mentorship significantly improve the employment experience</a:t>
            </a:r>
            <a:endParaRPr sz="2000" b="1" i="0" u="none" strike="noStrike" cap="none">
              <a:solidFill>
                <a:srgbClr val="2C2C2C"/>
              </a:solidFill>
              <a:latin typeface="Work Sans"/>
              <a:ea typeface="Work Sans"/>
              <a:cs typeface="Work Sans"/>
              <a:sym typeface="Work Sans"/>
            </a:endParaRPr>
          </a:p>
        </p:txBody>
      </p:sp>
      <p:sp>
        <p:nvSpPr>
          <p:cNvPr id="559" name="Google Shape;559;gf2940de582_0_23"/>
          <p:cNvSpPr txBox="1"/>
          <p:nvPr/>
        </p:nvSpPr>
        <p:spPr>
          <a:xfrm>
            <a:off x="463548" y="255150"/>
            <a:ext cx="2923800" cy="165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accent5"/>
                </a:solidFill>
                <a:latin typeface="Work Sans"/>
                <a:ea typeface="Work Sans"/>
                <a:cs typeface="Work Sans"/>
                <a:sym typeface="Work Sans"/>
              </a:rPr>
              <a:t>Emerging Themes: Veteran Interviews </a:t>
            </a:r>
            <a:endParaRPr sz="900" b="1" i="0" u="none" strike="noStrike" cap="none">
              <a:solidFill>
                <a:schemeClr val="accent5"/>
              </a:solidFill>
              <a:latin typeface="Work Sans"/>
              <a:ea typeface="Work Sans"/>
              <a:cs typeface="Work Sans"/>
              <a:sym typeface="Work Sans"/>
            </a:endParaRPr>
          </a:p>
        </p:txBody>
      </p:sp>
      <p:sp>
        <p:nvSpPr>
          <p:cNvPr id="560" name="Google Shape;560;gf2940de582_0_23"/>
          <p:cNvSpPr txBox="1"/>
          <p:nvPr/>
        </p:nvSpPr>
        <p:spPr>
          <a:xfrm>
            <a:off x="461700" y="1304300"/>
            <a:ext cx="5231400" cy="312903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Veterans </a:t>
            </a:r>
            <a:r>
              <a:rPr lang="en" sz="1200" b="1" i="0" u="none" strike="noStrike" cap="none">
                <a:solidFill>
                  <a:schemeClr val="lt1"/>
                </a:solidFill>
                <a:latin typeface="Signika"/>
                <a:ea typeface="Signika"/>
                <a:cs typeface="Signika"/>
                <a:sym typeface="Signika"/>
              </a:rPr>
              <a:t>who make connections</a:t>
            </a:r>
            <a:r>
              <a:rPr lang="en" sz="1200" b="0" i="0" u="none" strike="noStrike" cap="none">
                <a:solidFill>
                  <a:schemeClr val="lt1"/>
                </a:solidFill>
                <a:latin typeface="Signika"/>
                <a:ea typeface="Signika"/>
                <a:cs typeface="Signika"/>
                <a:sym typeface="Signika"/>
              </a:rPr>
              <a:t> </a:t>
            </a:r>
            <a:r>
              <a:rPr lang="en" sz="1200" b="1" i="0" u="none" strike="noStrike" cap="none">
                <a:solidFill>
                  <a:schemeClr val="lt1"/>
                </a:solidFill>
                <a:latin typeface="Signika"/>
                <a:ea typeface="Signika"/>
                <a:cs typeface="Signika"/>
                <a:sym typeface="Signika"/>
              </a:rPr>
              <a:t>with colleagues</a:t>
            </a:r>
            <a:r>
              <a:rPr lang="en" sz="1200" b="0" i="0" u="none" strike="noStrike" cap="none">
                <a:solidFill>
                  <a:schemeClr val="lt1"/>
                </a:solidFill>
                <a:latin typeface="Signika"/>
                <a:ea typeface="Signika"/>
                <a:cs typeface="Signika"/>
                <a:sym typeface="Signika"/>
              </a:rPr>
              <a:t> and especially with supervisors tend to have a better experience in federal employment. While issues, frustrations and challenges may occur, a </a:t>
            </a:r>
            <a:r>
              <a:rPr lang="en" sz="1200" b="1" i="0" u="none" strike="noStrike" cap="none">
                <a:solidFill>
                  <a:schemeClr val="lt1"/>
                </a:solidFill>
                <a:latin typeface="Signika"/>
                <a:ea typeface="Signika"/>
                <a:cs typeface="Signika"/>
                <a:sym typeface="Signika"/>
              </a:rPr>
              <a:t>supportive, understanding and knowledgeable manager</a:t>
            </a:r>
            <a:r>
              <a:rPr lang="en" sz="1200" b="0" i="0" u="none" strike="noStrike" cap="none">
                <a:solidFill>
                  <a:schemeClr val="lt1"/>
                </a:solidFill>
                <a:latin typeface="Signika"/>
                <a:ea typeface="Signika"/>
                <a:cs typeface="Signika"/>
                <a:sym typeface="Signika"/>
              </a:rPr>
              <a:t> can help Veterans navigate uncertain waters. </a:t>
            </a:r>
            <a:endParaRPr sz="1200" b="0" i="0" u="none" strike="noStrike" cap="none">
              <a:solidFill>
                <a:schemeClr val="lt1"/>
              </a:solidFill>
              <a:latin typeface="Signika"/>
              <a:ea typeface="Signika"/>
              <a:cs typeface="Signika"/>
              <a:sym typeface="Signika"/>
            </a:endParaRPr>
          </a:p>
          <a:p>
            <a:pPr marL="0" marR="0" lvl="0" indent="0" algn="l" rtl="0">
              <a:lnSpc>
                <a:spcPct val="100000"/>
              </a:lnSpc>
              <a:spcBef>
                <a:spcPts val="1000"/>
              </a:spcBef>
              <a:spcAft>
                <a:spcPts val="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Many Veterans who end up working in DoD or intelligence related roles are </a:t>
            </a:r>
            <a:r>
              <a:rPr lang="en" sz="1200" b="1" i="0" u="none" strike="noStrike" cap="none">
                <a:solidFill>
                  <a:schemeClr val="lt1"/>
                </a:solidFill>
                <a:latin typeface="Signika"/>
                <a:ea typeface="Signika"/>
                <a:cs typeface="Signika"/>
                <a:sym typeface="Signika"/>
              </a:rPr>
              <a:t>surrounded by other Veterans</a:t>
            </a:r>
            <a:r>
              <a:rPr lang="en" sz="1200" b="0" i="0" u="none" strike="noStrike" cap="none">
                <a:solidFill>
                  <a:schemeClr val="lt1"/>
                </a:solidFill>
                <a:latin typeface="Signika"/>
                <a:ea typeface="Signika"/>
                <a:cs typeface="Signika"/>
                <a:sym typeface="Signika"/>
              </a:rPr>
              <a:t> who made the same transition and understand the unique mindset and circumstances of post-military life. During research, bright spots emerged where Veterans felt a sense of mentorship through an advocate, </a:t>
            </a:r>
            <a:r>
              <a:rPr lang="en" sz="1200" b="1" i="0" u="none" strike="noStrike" cap="none">
                <a:solidFill>
                  <a:schemeClr val="lt1"/>
                </a:solidFill>
                <a:latin typeface="Signika"/>
                <a:ea typeface="Signika"/>
                <a:cs typeface="Signika"/>
                <a:sym typeface="Signika"/>
              </a:rPr>
              <a:t>even when faced with stressful situations</a:t>
            </a:r>
            <a:r>
              <a:rPr lang="en" sz="1200" b="0" i="0" u="none" strike="noStrike" cap="none">
                <a:solidFill>
                  <a:schemeClr val="lt1"/>
                </a:solidFill>
                <a:latin typeface="Signika"/>
                <a:ea typeface="Signika"/>
                <a:cs typeface="Signika"/>
                <a:sym typeface="Signika"/>
              </a:rPr>
              <a:t>, such as a long onboarding process, dealing with discrepancies in their pay or eOPF, and family emergencies. </a:t>
            </a:r>
            <a:endParaRPr sz="1200" b="0" i="0" u="none" strike="noStrike" cap="none">
              <a:solidFill>
                <a:schemeClr val="lt1"/>
              </a:solidFill>
              <a:latin typeface="Signika"/>
              <a:ea typeface="Signika"/>
              <a:cs typeface="Signika"/>
              <a:sym typeface="Signika"/>
            </a:endParaRPr>
          </a:p>
          <a:p>
            <a:pPr marL="0" marR="0" lvl="0" indent="0" algn="l" rtl="0">
              <a:lnSpc>
                <a:spcPct val="100000"/>
              </a:lnSpc>
              <a:spcBef>
                <a:spcPts val="1000"/>
              </a:spcBef>
              <a:spcAft>
                <a:spcPts val="0"/>
              </a:spcAft>
              <a:buClr>
                <a:srgbClr val="000000"/>
              </a:buClr>
              <a:buSzPts val="1200"/>
              <a:buFont typeface="Arial"/>
              <a:buNone/>
            </a:pPr>
            <a:endParaRPr sz="1200" b="0" i="0" u="none" strike="noStrike" cap="none">
              <a:solidFill>
                <a:schemeClr val="lt1"/>
              </a:solidFill>
              <a:latin typeface="Signika"/>
              <a:ea typeface="Signika"/>
              <a:cs typeface="Signika"/>
              <a:sym typeface="Signika"/>
            </a:endParaRPr>
          </a:p>
          <a:p>
            <a:pPr marL="0" marR="0" lvl="0" indent="0" algn="l" rtl="0">
              <a:lnSpc>
                <a:spcPct val="100000"/>
              </a:lnSpc>
              <a:spcBef>
                <a:spcPts val="1000"/>
              </a:spcBef>
              <a:spcAft>
                <a:spcPts val="1000"/>
              </a:spcAft>
              <a:buClr>
                <a:srgbClr val="000000"/>
              </a:buClr>
              <a:buSzPts val="1400"/>
              <a:buFont typeface="Arial"/>
              <a:buNone/>
            </a:pPr>
            <a:endParaRPr sz="1400" b="0" i="0" u="none" strike="noStrike" cap="none">
              <a:solidFill>
                <a:srgbClr val="000000"/>
              </a:solidFill>
              <a:latin typeface="Signika"/>
              <a:ea typeface="Signika"/>
              <a:cs typeface="Signika"/>
              <a:sym typeface="Signika"/>
            </a:endParaRPr>
          </a:p>
        </p:txBody>
      </p:sp>
      <p:sp>
        <p:nvSpPr>
          <p:cNvPr id="561" name="Google Shape;561;gf2940de582_0_23"/>
          <p:cNvSpPr txBox="1"/>
          <p:nvPr/>
        </p:nvSpPr>
        <p:spPr>
          <a:xfrm>
            <a:off x="6412825" y="832375"/>
            <a:ext cx="2436300" cy="1867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accent5"/>
                </a:solidFill>
                <a:latin typeface="Signika"/>
                <a:ea typeface="Signika"/>
                <a:cs typeface="Signika"/>
                <a:sym typeface="Signika"/>
              </a:rPr>
              <a:t>He [manager] retired out of the Air Force. I think maybe he, I think he did </a:t>
            </a:r>
            <a:r>
              <a:rPr lang="en" sz="1400" b="1" i="0" u="none" strike="noStrike" cap="none">
                <a:solidFill>
                  <a:schemeClr val="accent5"/>
                </a:solidFill>
                <a:latin typeface="Signika"/>
                <a:ea typeface="Signika"/>
                <a:cs typeface="Signika"/>
                <a:sym typeface="Signika"/>
              </a:rPr>
              <a:t>almost 30 years</a:t>
            </a:r>
            <a:r>
              <a:rPr lang="en" sz="1400" b="0" i="0" u="none" strike="noStrike" cap="none">
                <a:solidFill>
                  <a:schemeClr val="accent5"/>
                </a:solidFill>
                <a:latin typeface="Signika"/>
                <a:ea typeface="Signika"/>
                <a:cs typeface="Signika"/>
                <a:sym typeface="Signika"/>
              </a:rPr>
              <a:t>, 29 years and things. So, yeah, he was an E-9 in the Air Force and yeah, </a:t>
            </a:r>
            <a:r>
              <a:rPr lang="en" sz="1400" b="1" i="0" u="none" strike="noStrike" cap="none">
                <a:solidFill>
                  <a:schemeClr val="accent5"/>
                </a:solidFill>
                <a:latin typeface="Signika"/>
                <a:ea typeface="Signika"/>
                <a:cs typeface="Signika"/>
                <a:sym typeface="Signika"/>
              </a:rPr>
              <a:t>definitely a wealth of information.</a:t>
            </a:r>
            <a:endParaRPr sz="1400" b="0" i="0" u="none" strike="noStrike" cap="none">
              <a:solidFill>
                <a:schemeClr val="accent5"/>
              </a:solidFill>
              <a:latin typeface="Signika"/>
              <a:ea typeface="Signika"/>
              <a:cs typeface="Signika"/>
              <a:sym typeface="Signika"/>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accent5"/>
                </a:solidFill>
                <a:latin typeface="Signika"/>
                <a:ea typeface="Signika"/>
                <a:cs typeface="Signika"/>
                <a:sym typeface="Signika"/>
              </a:rPr>
              <a:t>	</a:t>
            </a:r>
            <a:endParaRPr sz="1400" b="1" i="0" u="none" strike="noStrike" cap="none">
              <a:solidFill>
                <a:schemeClr val="accent5"/>
              </a:solidFill>
              <a:latin typeface="Signika"/>
              <a:ea typeface="Signika"/>
              <a:cs typeface="Signika"/>
              <a:sym typeface="Signika"/>
            </a:endParaRPr>
          </a:p>
        </p:txBody>
      </p:sp>
      <p:pic>
        <p:nvPicPr>
          <p:cNvPr id="562" name="Google Shape;562;gf2940de582_0_23"/>
          <p:cNvPicPr preferRelativeResize="0"/>
          <p:nvPr/>
        </p:nvPicPr>
        <p:blipFill rotWithShape="1">
          <a:blip r:embed="rId3">
            <a:alphaModFix/>
          </a:blip>
          <a:srcRect t="23212" b="23217"/>
          <a:stretch/>
        </p:blipFill>
        <p:spPr>
          <a:xfrm>
            <a:off x="6014375" y="768604"/>
            <a:ext cx="281190" cy="200850"/>
          </a:xfrm>
          <a:prstGeom prst="rect">
            <a:avLst/>
          </a:prstGeom>
          <a:noFill/>
          <a:ln>
            <a:noFill/>
          </a:ln>
        </p:spPr>
      </p:pic>
      <p:sp>
        <p:nvSpPr>
          <p:cNvPr id="563" name="Google Shape;563;gf2940de582_0_23"/>
          <p:cNvSpPr txBox="1"/>
          <p:nvPr/>
        </p:nvSpPr>
        <p:spPr>
          <a:xfrm>
            <a:off x="6271825" y="2747550"/>
            <a:ext cx="2718300" cy="147729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accent5"/>
                </a:solidFill>
                <a:latin typeface="Signika"/>
                <a:ea typeface="Signika"/>
                <a:cs typeface="Signika"/>
                <a:sym typeface="Signika"/>
              </a:rPr>
              <a:t>It's nice to have people who sort of understand that, like the nature of, kind of, the island that we're on and </a:t>
            </a:r>
            <a:r>
              <a:rPr lang="en" sz="1400" b="1" i="0" u="none" strike="noStrike" cap="none">
                <a:solidFill>
                  <a:schemeClr val="accent5"/>
                </a:solidFill>
                <a:latin typeface="Signika"/>
                <a:ea typeface="Signika"/>
                <a:cs typeface="Signika"/>
                <a:sym typeface="Signika"/>
              </a:rPr>
              <a:t>what the challenges are</a:t>
            </a:r>
            <a:r>
              <a:rPr lang="en" sz="1400" b="0" i="0" u="none" strike="noStrike" cap="none">
                <a:solidFill>
                  <a:schemeClr val="accent5"/>
                </a:solidFill>
                <a:latin typeface="Signika"/>
                <a:ea typeface="Signika"/>
                <a:cs typeface="Signika"/>
                <a:sym typeface="Signika"/>
              </a:rPr>
              <a:t>, and that can help, you know, </a:t>
            </a:r>
            <a:r>
              <a:rPr lang="en" sz="1400" b="1" i="0" u="none" strike="noStrike" cap="none">
                <a:solidFill>
                  <a:schemeClr val="accent5"/>
                </a:solidFill>
                <a:latin typeface="Signika"/>
                <a:ea typeface="Signika"/>
                <a:cs typeface="Signika"/>
                <a:sym typeface="Signika"/>
              </a:rPr>
              <a:t>help me navigate that</a:t>
            </a:r>
            <a:r>
              <a:rPr lang="en" sz="1400" b="0" i="0" u="none" strike="noStrike" cap="none">
                <a:solidFill>
                  <a:schemeClr val="accent5"/>
                </a:solidFill>
                <a:latin typeface="Signika"/>
                <a:ea typeface="Signika"/>
                <a:cs typeface="Signika"/>
                <a:sym typeface="Signika"/>
              </a:rPr>
              <a:t>.</a:t>
            </a:r>
            <a:endParaRPr sz="1400" b="0" i="0" u="none" strike="noStrike" cap="none">
              <a:solidFill>
                <a:srgbClr val="000000"/>
              </a:solidFill>
              <a:latin typeface="Signika"/>
              <a:ea typeface="Signika"/>
              <a:cs typeface="Signika"/>
              <a:sym typeface="Signika"/>
            </a:endParaRPr>
          </a:p>
        </p:txBody>
      </p:sp>
      <p:pic>
        <p:nvPicPr>
          <p:cNvPr id="564" name="Google Shape;564;gf2940de582_0_23"/>
          <p:cNvPicPr preferRelativeResize="0"/>
          <p:nvPr/>
        </p:nvPicPr>
        <p:blipFill rotWithShape="1">
          <a:blip r:embed="rId3">
            <a:alphaModFix/>
          </a:blip>
          <a:srcRect t="23212" b="23217"/>
          <a:stretch/>
        </p:blipFill>
        <p:spPr>
          <a:xfrm>
            <a:off x="6014375" y="2827704"/>
            <a:ext cx="281190" cy="200850"/>
          </a:xfrm>
          <a:prstGeom prst="rect">
            <a:avLst/>
          </a:prstGeom>
          <a:noFill/>
          <a:ln>
            <a:noFill/>
          </a:ln>
        </p:spPr>
      </p:pic>
      <p:sp>
        <p:nvSpPr>
          <p:cNvPr id="565" name="Google Shape;565;gf2940de582_0_23"/>
          <p:cNvSpPr/>
          <p:nvPr/>
        </p:nvSpPr>
        <p:spPr>
          <a:xfrm>
            <a:off x="548650" y="4060900"/>
            <a:ext cx="631800" cy="6318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6" name="Google Shape;566;gf2940de582_0_23"/>
          <p:cNvPicPr preferRelativeResize="0"/>
          <p:nvPr/>
        </p:nvPicPr>
        <p:blipFill rotWithShape="1">
          <a:blip r:embed="rId4">
            <a:alphaModFix/>
          </a:blip>
          <a:srcRect/>
          <a:stretch/>
        </p:blipFill>
        <p:spPr>
          <a:xfrm>
            <a:off x="595010" y="4107262"/>
            <a:ext cx="538809" cy="538809"/>
          </a:xfrm>
          <a:prstGeom prst="rect">
            <a:avLst/>
          </a:prstGeom>
          <a:noFill/>
          <a:ln>
            <a:noFill/>
          </a:ln>
        </p:spPr>
      </p:pic>
      <p:sp>
        <p:nvSpPr>
          <p:cNvPr id="567" name="Google Shape;567;gf2940de582_0_23"/>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71"/>
        <p:cNvGrpSpPr/>
        <p:nvPr/>
      </p:nvGrpSpPr>
      <p:grpSpPr>
        <a:xfrm>
          <a:off x="0" y="0"/>
          <a:ext cx="0" cy="0"/>
          <a:chOff x="0" y="0"/>
          <a:chExt cx="0" cy="0"/>
        </a:xfrm>
      </p:grpSpPr>
      <p:sp>
        <p:nvSpPr>
          <p:cNvPr id="572" name="Google Shape;572;gf2940de582_0_31"/>
          <p:cNvSpPr txBox="1"/>
          <p:nvPr/>
        </p:nvSpPr>
        <p:spPr>
          <a:xfrm>
            <a:off x="461700" y="464625"/>
            <a:ext cx="5231400" cy="7131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2C2C2C"/>
                </a:solidFill>
                <a:latin typeface="Work Sans"/>
                <a:ea typeface="Work Sans"/>
                <a:cs typeface="Work Sans"/>
                <a:sym typeface="Work Sans"/>
              </a:rPr>
              <a:t>Managing mental, emotional and physical health issues while on the job </a:t>
            </a:r>
            <a:endParaRPr sz="2000" b="1" i="0" u="none" strike="noStrike" cap="none">
              <a:solidFill>
                <a:srgbClr val="2C2C2C"/>
              </a:solidFill>
              <a:latin typeface="Work Sans"/>
              <a:ea typeface="Work Sans"/>
              <a:cs typeface="Work Sans"/>
              <a:sym typeface="Work Sans"/>
            </a:endParaRPr>
          </a:p>
        </p:txBody>
      </p:sp>
      <p:sp>
        <p:nvSpPr>
          <p:cNvPr id="573" name="Google Shape;573;gf2940de582_0_31"/>
          <p:cNvSpPr txBox="1"/>
          <p:nvPr/>
        </p:nvSpPr>
        <p:spPr>
          <a:xfrm>
            <a:off x="463548" y="255150"/>
            <a:ext cx="2923800" cy="165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accent5"/>
                </a:solidFill>
                <a:latin typeface="Work Sans"/>
                <a:ea typeface="Work Sans"/>
                <a:cs typeface="Work Sans"/>
                <a:sym typeface="Work Sans"/>
              </a:rPr>
              <a:t>Emerging Themes: Veteran Interviews </a:t>
            </a:r>
            <a:endParaRPr sz="900" b="1" i="0" u="none" strike="noStrike" cap="none">
              <a:solidFill>
                <a:schemeClr val="accent5"/>
              </a:solidFill>
              <a:latin typeface="Work Sans"/>
              <a:ea typeface="Work Sans"/>
              <a:cs typeface="Work Sans"/>
              <a:sym typeface="Work Sans"/>
            </a:endParaRPr>
          </a:p>
        </p:txBody>
      </p:sp>
      <p:sp>
        <p:nvSpPr>
          <p:cNvPr id="574" name="Google Shape;574;gf2940de582_0_31"/>
          <p:cNvSpPr txBox="1"/>
          <p:nvPr/>
        </p:nvSpPr>
        <p:spPr>
          <a:xfrm>
            <a:off x="461700" y="1221238"/>
            <a:ext cx="5231400" cy="297001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In addition to the shift in mindset that must occur during the transition to civilian life, Veterans must </a:t>
            </a:r>
            <a:r>
              <a:rPr lang="en" sz="1200" b="1" i="0" u="none" strike="noStrike" cap="none">
                <a:solidFill>
                  <a:schemeClr val="lt1"/>
                </a:solidFill>
                <a:latin typeface="Signika"/>
                <a:ea typeface="Signika"/>
                <a:cs typeface="Signika"/>
                <a:sym typeface="Signika"/>
              </a:rPr>
              <a:t>continue to manage physical and mental health</a:t>
            </a:r>
            <a:r>
              <a:rPr lang="en" sz="1200" b="0" i="0" u="none" strike="noStrike" cap="none">
                <a:solidFill>
                  <a:schemeClr val="lt1"/>
                </a:solidFill>
                <a:latin typeface="Signika"/>
                <a:ea typeface="Signika"/>
                <a:cs typeface="Signika"/>
                <a:sym typeface="Signika"/>
              </a:rPr>
              <a:t> while managing the day-to-day tasks of their new role. </a:t>
            </a:r>
            <a:r>
              <a:rPr lang="en" sz="1200" b="1" i="0" u="none" strike="noStrike" cap="none">
                <a:solidFill>
                  <a:schemeClr val="lt1"/>
                </a:solidFill>
                <a:latin typeface="Signika"/>
                <a:ea typeface="Signika"/>
                <a:cs typeface="Signika"/>
                <a:sym typeface="Signika"/>
              </a:rPr>
              <a:t>Informed and empathetic colleagues</a:t>
            </a:r>
            <a:r>
              <a:rPr lang="en" sz="1200" b="0" i="0" u="none" strike="noStrike" cap="none">
                <a:solidFill>
                  <a:schemeClr val="lt1"/>
                </a:solidFill>
                <a:latin typeface="Signika"/>
                <a:ea typeface="Signika"/>
                <a:cs typeface="Signika"/>
                <a:sym typeface="Signika"/>
              </a:rPr>
              <a:t> can help ease stress and make the workplace a safer, more welcoming environment.</a:t>
            </a:r>
            <a:endParaRPr/>
          </a:p>
          <a:p>
            <a:pPr marL="0" marR="0" lvl="0" indent="0" algn="l" rtl="0">
              <a:lnSpc>
                <a:spcPct val="100000"/>
              </a:lnSpc>
              <a:spcBef>
                <a:spcPts val="1000"/>
              </a:spcBef>
              <a:spcAft>
                <a:spcPts val="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During COVID, some roles were allowed </a:t>
            </a:r>
            <a:r>
              <a:rPr lang="en" sz="1200" b="1" i="0" u="none" strike="noStrike" cap="none">
                <a:solidFill>
                  <a:schemeClr val="lt1"/>
                </a:solidFill>
                <a:latin typeface="Signika"/>
                <a:ea typeface="Signika"/>
                <a:cs typeface="Signika"/>
                <a:sym typeface="Signika"/>
              </a:rPr>
              <a:t>greater flexibility to work from home</a:t>
            </a:r>
            <a:r>
              <a:rPr lang="en" sz="1200" b="0" i="0" u="none" strike="noStrike" cap="none">
                <a:solidFill>
                  <a:schemeClr val="lt1"/>
                </a:solidFill>
                <a:latin typeface="Signika"/>
                <a:ea typeface="Signika"/>
                <a:cs typeface="Signika"/>
                <a:sym typeface="Signika"/>
              </a:rPr>
              <a:t>, which afforded Veterans more opportunities to care for themselves, while balancing the needs of family members and dependents. </a:t>
            </a:r>
            <a:endParaRPr/>
          </a:p>
          <a:p>
            <a:pPr marL="0" marR="0" lvl="0" indent="0" algn="l" rtl="0">
              <a:lnSpc>
                <a:spcPct val="100000"/>
              </a:lnSpc>
              <a:spcBef>
                <a:spcPts val="1000"/>
              </a:spcBef>
              <a:spcAft>
                <a:spcPts val="1000"/>
              </a:spcAft>
              <a:buClr>
                <a:srgbClr val="000000"/>
              </a:buClr>
              <a:buSzPts val="1200"/>
              <a:buFont typeface="Arial"/>
              <a:buNone/>
            </a:pPr>
            <a:r>
              <a:rPr lang="en" sz="1200" b="0" i="0" u="none" strike="noStrike" cap="none">
                <a:solidFill>
                  <a:schemeClr val="lt1"/>
                </a:solidFill>
                <a:latin typeface="Signika"/>
                <a:ea typeface="Signika"/>
                <a:cs typeface="Signika"/>
                <a:sym typeface="Signik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Several</a:t>
            </a:r>
            <a:r>
              <a:rPr lang="en" sz="1200" b="0" i="0" u="none" strike="noStrike" cap="none">
                <a:solidFill>
                  <a:schemeClr val="lt1"/>
                </a:solidFill>
                <a:latin typeface="Signika"/>
                <a:ea typeface="Signika"/>
                <a:cs typeface="Signika"/>
                <a:sym typeface="Signika"/>
              </a:rPr>
              <a:t> Veterans qualified for additional benefits from the VA due to a disability or for mental health, but </a:t>
            </a:r>
            <a:r>
              <a:rPr lang="en" sz="1200" b="1" i="0" u="none" strike="noStrike" cap="none">
                <a:solidFill>
                  <a:schemeClr val="lt1"/>
                </a:solidFill>
                <a:latin typeface="Signika"/>
                <a:ea typeface="Signika"/>
                <a:cs typeface="Signika"/>
                <a:sym typeface="Signika"/>
              </a:rPr>
              <a:t>not all Veterans were aware of these benefits</a:t>
            </a:r>
            <a:r>
              <a:rPr lang="en" sz="1200" b="0" i="0" u="none" strike="noStrike" cap="none">
                <a:solidFill>
                  <a:schemeClr val="lt1"/>
                </a:solidFill>
                <a:latin typeface="Signika"/>
                <a:ea typeface="Signika"/>
                <a:cs typeface="Signika"/>
                <a:sym typeface="Signika"/>
              </a:rPr>
              <a:t> when first separating from the military. Many Veterans did not initially view their mental and emotional health issues as the federal government’s responsibility.</a:t>
            </a:r>
            <a:endParaRPr sz="1400" b="0" i="0" u="none" strike="noStrike" cap="none">
              <a:solidFill>
                <a:srgbClr val="000000"/>
              </a:solidFill>
              <a:latin typeface="Signika"/>
              <a:ea typeface="Signika"/>
              <a:cs typeface="Signika"/>
              <a:sym typeface="Signika"/>
            </a:endParaRPr>
          </a:p>
        </p:txBody>
      </p:sp>
      <p:sp>
        <p:nvSpPr>
          <p:cNvPr id="575" name="Google Shape;575;gf2940de582_0_31"/>
          <p:cNvSpPr txBox="1"/>
          <p:nvPr/>
        </p:nvSpPr>
        <p:spPr>
          <a:xfrm>
            <a:off x="6412825" y="713253"/>
            <a:ext cx="2436300" cy="2501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accent5"/>
                </a:solidFill>
                <a:latin typeface="Signika"/>
                <a:ea typeface="Signika"/>
                <a:cs typeface="Signika"/>
                <a:sym typeface="Signika"/>
              </a:rPr>
              <a:t>I do still have some PTSD from the active duty, but it's getting helped. </a:t>
            </a:r>
            <a:r>
              <a:rPr lang="en" sz="1400" b="1" i="0" u="none" strike="noStrike" cap="none">
                <a:solidFill>
                  <a:schemeClr val="accent5"/>
                </a:solidFill>
                <a:latin typeface="Signika"/>
                <a:ea typeface="Signika"/>
                <a:cs typeface="Signika"/>
                <a:sym typeface="Signika"/>
              </a:rPr>
              <a:t>I don't know [that] it will ever go away</a:t>
            </a:r>
            <a:r>
              <a:rPr lang="en" sz="1400" b="0" i="0" u="none" strike="noStrike" cap="none">
                <a:solidFill>
                  <a:schemeClr val="accent5"/>
                </a:solidFill>
                <a:latin typeface="Signika"/>
                <a:ea typeface="Signika"/>
                <a:cs typeface="Signika"/>
                <a:sym typeface="Signika"/>
              </a:rPr>
              <a:t>, but it's always been created and you know, it’s stuff, like simple thing, I mean, no matter when I sleep, I always wake up at four is </a:t>
            </a:r>
            <a:r>
              <a:rPr lang="en" sz="1400" b="1" i="0" u="none" strike="noStrike" cap="none">
                <a:solidFill>
                  <a:schemeClr val="accent5"/>
                </a:solidFill>
                <a:latin typeface="Signika"/>
                <a:ea typeface="Signika"/>
                <a:cs typeface="Signika"/>
                <a:sym typeface="Signika"/>
              </a:rPr>
              <a:t>something that is now, you know, went into my brain that I cannot get rid of</a:t>
            </a:r>
            <a:r>
              <a:rPr lang="en" sz="1400" b="0" i="0" u="none" strike="noStrike" cap="none">
                <a:solidFill>
                  <a:schemeClr val="accent5"/>
                </a:solidFill>
                <a:latin typeface="Signika"/>
                <a:ea typeface="Signika"/>
                <a:cs typeface="Signika"/>
                <a:sym typeface="Signika"/>
              </a:rPr>
              <a:t>.</a:t>
            </a:r>
            <a:endParaRPr sz="1400" b="0" i="0" u="none" strike="noStrike" cap="none">
              <a:solidFill>
                <a:schemeClr val="accent5"/>
              </a:solidFill>
              <a:latin typeface="Signika"/>
              <a:ea typeface="Signika"/>
              <a:cs typeface="Signika"/>
              <a:sym typeface="Signika"/>
            </a:endParaRPr>
          </a:p>
        </p:txBody>
      </p:sp>
      <p:pic>
        <p:nvPicPr>
          <p:cNvPr id="576" name="Google Shape;576;gf2940de582_0_31"/>
          <p:cNvPicPr preferRelativeResize="0"/>
          <p:nvPr/>
        </p:nvPicPr>
        <p:blipFill rotWithShape="1">
          <a:blip r:embed="rId3">
            <a:alphaModFix/>
          </a:blip>
          <a:srcRect t="23212" b="23217"/>
          <a:stretch/>
        </p:blipFill>
        <p:spPr>
          <a:xfrm>
            <a:off x="6014375" y="649482"/>
            <a:ext cx="281190" cy="200850"/>
          </a:xfrm>
          <a:prstGeom prst="rect">
            <a:avLst/>
          </a:prstGeom>
          <a:noFill/>
          <a:ln>
            <a:noFill/>
          </a:ln>
        </p:spPr>
      </p:pic>
      <p:sp>
        <p:nvSpPr>
          <p:cNvPr id="577" name="Google Shape;577;gf2940de582_0_31"/>
          <p:cNvSpPr txBox="1"/>
          <p:nvPr/>
        </p:nvSpPr>
        <p:spPr>
          <a:xfrm>
            <a:off x="6343925" y="3268850"/>
            <a:ext cx="2653500" cy="1262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accent5"/>
                </a:solidFill>
                <a:latin typeface="Signika"/>
                <a:ea typeface="Signika"/>
                <a:cs typeface="Signika"/>
                <a:sym typeface="Signika"/>
              </a:rPr>
              <a:t>Sometimes I used to get headaches, sometimes I'd have to go into the nursing office and lay down. ‘</a:t>
            </a:r>
            <a:r>
              <a:rPr lang="en" sz="1400" b="1" i="0" u="none" strike="noStrike" cap="none">
                <a:solidFill>
                  <a:schemeClr val="accent5"/>
                </a:solidFill>
                <a:latin typeface="Signika"/>
                <a:ea typeface="Signika"/>
                <a:cs typeface="Signika"/>
                <a:sym typeface="Signika"/>
              </a:rPr>
              <a:t>Cause it still agitated me so bad.</a:t>
            </a:r>
            <a:endParaRPr sz="1400" b="0" i="0" u="none" strike="noStrike" cap="none">
              <a:solidFill>
                <a:srgbClr val="000000"/>
              </a:solidFill>
              <a:latin typeface="Signika"/>
              <a:ea typeface="Signika"/>
              <a:cs typeface="Signika"/>
              <a:sym typeface="Signika"/>
            </a:endParaRPr>
          </a:p>
        </p:txBody>
      </p:sp>
      <p:pic>
        <p:nvPicPr>
          <p:cNvPr id="578" name="Google Shape;578;gf2940de582_0_31"/>
          <p:cNvPicPr preferRelativeResize="0"/>
          <p:nvPr/>
        </p:nvPicPr>
        <p:blipFill rotWithShape="1">
          <a:blip r:embed="rId3">
            <a:alphaModFix/>
          </a:blip>
          <a:srcRect t="23212" b="23217"/>
          <a:stretch/>
        </p:blipFill>
        <p:spPr>
          <a:xfrm>
            <a:off x="6014375" y="3271618"/>
            <a:ext cx="281190" cy="200850"/>
          </a:xfrm>
          <a:prstGeom prst="rect">
            <a:avLst/>
          </a:prstGeom>
          <a:noFill/>
          <a:ln>
            <a:noFill/>
          </a:ln>
        </p:spPr>
      </p:pic>
      <p:sp>
        <p:nvSpPr>
          <p:cNvPr id="579" name="Google Shape;579;gf2940de582_0_31"/>
          <p:cNvSpPr/>
          <p:nvPr/>
        </p:nvSpPr>
        <p:spPr>
          <a:xfrm>
            <a:off x="548650" y="4060900"/>
            <a:ext cx="631800" cy="6318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80" name="Google Shape;580;gf2940de582_0_31"/>
          <p:cNvPicPr preferRelativeResize="0"/>
          <p:nvPr/>
        </p:nvPicPr>
        <p:blipFill rotWithShape="1">
          <a:blip r:embed="rId4">
            <a:alphaModFix/>
          </a:blip>
          <a:srcRect/>
          <a:stretch/>
        </p:blipFill>
        <p:spPr>
          <a:xfrm>
            <a:off x="595010" y="4107262"/>
            <a:ext cx="538809" cy="538809"/>
          </a:xfrm>
          <a:prstGeom prst="rect">
            <a:avLst/>
          </a:prstGeom>
          <a:noFill/>
          <a:ln>
            <a:noFill/>
          </a:ln>
        </p:spPr>
      </p:pic>
      <p:sp>
        <p:nvSpPr>
          <p:cNvPr id="581" name="Google Shape;581;gf2940de582_0_31"/>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85"/>
        <p:cNvGrpSpPr/>
        <p:nvPr/>
      </p:nvGrpSpPr>
      <p:grpSpPr>
        <a:xfrm>
          <a:off x="0" y="0"/>
          <a:ext cx="0" cy="0"/>
          <a:chOff x="0" y="0"/>
          <a:chExt cx="0" cy="0"/>
        </a:xfrm>
      </p:grpSpPr>
      <p:sp>
        <p:nvSpPr>
          <p:cNvPr id="586" name="Google Shape;586;gf2940de582_0_39"/>
          <p:cNvSpPr txBox="1"/>
          <p:nvPr/>
        </p:nvSpPr>
        <p:spPr>
          <a:xfrm>
            <a:off x="461700" y="464625"/>
            <a:ext cx="4917000" cy="7131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2C2C2C"/>
                </a:solidFill>
                <a:latin typeface="Work Sans"/>
                <a:ea typeface="Work Sans"/>
                <a:cs typeface="Work Sans"/>
                <a:sym typeface="Work Sans"/>
              </a:rPr>
              <a:t>Navigating the structures and hierarchies of the civilian workplace</a:t>
            </a:r>
            <a:endParaRPr sz="2000" b="1" i="0" u="none" strike="noStrike" cap="none">
              <a:solidFill>
                <a:srgbClr val="2C2C2C"/>
              </a:solidFill>
              <a:latin typeface="Work Sans"/>
              <a:ea typeface="Work Sans"/>
              <a:cs typeface="Work Sans"/>
              <a:sym typeface="Work Sans"/>
            </a:endParaRPr>
          </a:p>
        </p:txBody>
      </p:sp>
      <p:sp>
        <p:nvSpPr>
          <p:cNvPr id="587" name="Google Shape;587;gf2940de582_0_39"/>
          <p:cNvSpPr txBox="1"/>
          <p:nvPr/>
        </p:nvSpPr>
        <p:spPr>
          <a:xfrm>
            <a:off x="463549" y="255150"/>
            <a:ext cx="2201400" cy="165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accent5"/>
                </a:solidFill>
                <a:latin typeface="Work Sans"/>
                <a:ea typeface="Work Sans"/>
                <a:cs typeface="Work Sans"/>
                <a:sym typeface="Work Sans"/>
              </a:rPr>
              <a:t>Emerging Themes: Veteran Interviews </a:t>
            </a:r>
            <a:endParaRPr sz="900" b="1" i="0" u="none" strike="noStrike" cap="none">
              <a:solidFill>
                <a:schemeClr val="accent5"/>
              </a:solidFill>
              <a:latin typeface="Work Sans"/>
              <a:ea typeface="Work Sans"/>
              <a:cs typeface="Work Sans"/>
              <a:sym typeface="Work Sans"/>
            </a:endParaRPr>
          </a:p>
        </p:txBody>
      </p:sp>
      <p:sp>
        <p:nvSpPr>
          <p:cNvPr id="588" name="Google Shape;588;gf2940de582_0_39"/>
          <p:cNvSpPr txBox="1"/>
          <p:nvPr/>
        </p:nvSpPr>
        <p:spPr>
          <a:xfrm>
            <a:off x="461700" y="1304300"/>
            <a:ext cx="5231400" cy="228777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As Veterans settle into federal service, they </a:t>
            </a:r>
            <a:r>
              <a:rPr lang="en" sz="1200" b="1" i="0" u="none" strike="noStrike" cap="none">
                <a:solidFill>
                  <a:schemeClr val="lt1"/>
                </a:solidFill>
                <a:latin typeface="Signika"/>
                <a:ea typeface="Signika"/>
                <a:cs typeface="Signika"/>
                <a:sym typeface="Signika"/>
              </a:rPr>
              <a:t>continue to traverse the complexities</a:t>
            </a:r>
            <a:r>
              <a:rPr lang="en" sz="1200" b="0" i="0" u="none" strike="noStrike" cap="none">
                <a:solidFill>
                  <a:schemeClr val="lt1"/>
                </a:solidFill>
                <a:latin typeface="Signika"/>
                <a:ea typeface="Signika"/>
                <a:cs typeface="Signika"/>
                <a:sym typeface="Signika"/>
              </a:rPr>
              <a:t> of non-military organizational structures, which are oftentimes not as straightforward as those in the armed forces. </a:t>
            </a:r>
            <a:r>
              <a:rPr lang="en" sz="1200" b="1" i="0" u="none" strike="noStrike" cap="none">
                <a:solidFill>
                  <a:schemeClr val="lt1"/>
                </a:solidFill>
                <a:latin typeface="Signika"/>
                <a:ea typeface="Signika"/>
                <a:cs typeface="Signika"/>
                <a:sym typeface="Signika"/>
              </a:rPr>
              <a:t>Veterans consistently emphasized the differences</a:t>
            </a:r>
            <a:r>
              <a:rPr lang="en" sz="1200" b="0" i="0" u="none" strike="noStrike" cap="none">
                <a:solidFill>
                  <a:schemeClr val="lt1"/>
                </a:solidFill>
                <a:latin typeface="Signika"/>
                <a:ea typeface="Signika"/>
                <a:cs typeface="Signika"/>
                <a:sym typeface="Signika"/>
              </a:rPr>
              <a:t>, especially when asked what advice they would provide to other military service members in the transition process.</a:t>
            </a:r>
            <a:endParaRPr/>
          </a:p>
          <a:p>
            <a:pPr marL="0" marR="0" lvl="0" indent="0" algn="l" rtl="0">
              <a:lnSpc>
                <a:spcPct val="100000"/>
              </a:lnSpc>
              <a:spcBef>
                <a:spcPts val="1000"/>
              </a:spcBef>
              <a:spcAft>
                <a:spcPts val="100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While there are aspects of military life that Veterans found </a:t>
            </a:r>
            <a:r>
              <a:rPr lang="en" sz="1200" b="1" i="0" u="none" strike="noStrike" cap="none">
                <a:solidFill>
                  <a:schemeClr val="lt1"/>
                </a:solidFill>
                <a:latin typeface="Signika"/>
                <a:ea typeface="Signika"/>
                <a:cs typeface="Signika"/>
                <a:sym typeface="Signika"/>
              </a:rPr>
              <a:t>served them well in the civilian world</a:t>
            </a:r>
            <a:r>
              <a:rPr lang="en" sz="1200" b="0" i="0" u="none" strike="noStrike" cap="none">
                <a:solidFill>
                  <a:schemeClr val="lt1"/>
                </a:solidFill>
                <a:latin typeface="Signika"/>
                <a:ea typeface="Signika"/>
                <a:cs typeface="Signika"/>
                <a:sym typeface="Signika"/>
              </a:rPr>
              <a:t>, many Veterans begin a long process of transition that does not stop once they separate from the military and begin their first civilian job. R</a:t>
            </a:r>
            <a:r>
              <a:rPr lang="en" sz="1200" b="0" i="0" u="none" strike="noStrike" cap="none">
                <a:solidFill>
                  <a:schemeClr val="lt1"/>
                </a:solidFill>
                <a:latin typeface="Signika"/>
                <a:ea typeface="Signika"/>
                <a:cs typeface="Signika"/>
                <a:sym typeface="Signik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ather, the process of transitioning is a lifetime endeavor, with the challenges of adjusting to civilian life ongoing and intermittent.</a:t>
            </a:r>
            <a:endParaRPr sz="1400" b="0" i="0" u="none" strike="noStrike" cap="none">
              <a:solidFill>
                <a:srgbClr val="000000"/>
              </a:solidFill>
              <a:latin typeface="Signika"/>
              <a:ea typeface="Signika"/>
              <a:cs typeface="Signika"/>
              <a:sym typeface="Signika"/>
            </a:endParaRPr>
          </a:p>
        </p:txBody>
      </p:sp>
      <p:sp>
        <p:nvSpPr>
          <p:cNvPr id="589" name="Google Shape;589;gf2940de582_0_39"/>
          <p:cNvSpPr txBox="1"/>
          <p:nvPr/>
        </p:nvSpPr>
        <p:spPr>
          <a:xfrm>
            <a:off x="6412825" y="832375"/>
            <a:ext cx="2436300" cy="2907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accent5"/>
                </a:solidFill>
                <a:latin typeface="Signika"/>
                <a:ea typeface="Signika"/>
                <a:cs typeface="Signika"/>
                <a:sym typeface="Signika"/>
              </a:rPr>
              <a:t>So there, and there are times, you know, </a:t>
            </a:r>
            <a:r>
              <a:rPr lang="en" sz="1400" b="1" i="0" u="none" strike="noStrike" cap="none">
                <a:solidFill>
                  <a:schemeClr val="accent5"/>
                </a:solidFill>
                <a:latin typeface="Signika"/>
                <a:ea typeface="Signika"/>
                <a:cs typeface="Signika"/>
                <a:sym typeface="Signika"/>
              </a:rPr>
              <a:t>they're not going to understand where you come from or your troubles or your frustrations</a:t>
            </a:r>
            <a:r>
              <a:rPr lang="en" sz="1400" b="0" i="0" u="none" strike="noStrike" cap="none">
                <a:solidFill>
                  <a:schemeClr val="accent5"/>
                </a:solidFill>
                <a:latin typeface="Signika"/>
                <a:ea typeface="Signika"/>
                <a:cs typeface="Signika"/>
                <a:sym typeface="Signika"/>
              </a:rPr>
              <a:t>, but, you know, it's part of the way, way things are. So learn to accept that. And, you know, just be open to all the changes that you're about to face </a:t>
            </a:r>
            <a:r>
              <a:rPr lang="en" sz="1400" b="1" i="0" u="none" strike="noStrike" cap="none">
                <a:solidFill>
                  <a:schemeClr val="accent5"/>
                </a:solidFill>
                <a:latin typeface="Signika"/>
                <a:ea typeface="Signika"/>
                <a:cs typeface="Signika"/>
                <a:sym typeface="Signika"/>
              </a:rPr>
              <a:t>because civilian world is different from military</a:t>
            </a:r>
            <a:r>
              <a:rPr lang="en" sz="1400" b="0" i="0" u="none" strike="noStrike" cap="none">
                <a:solidFill>
                  <a:schemeClr val="accent5"/>
                </a:solidFill>
                <a:latin typeface="Signika"/>
                <a:ea typeface="Signika"/>
                <a:cs typeface="Signika"/>
                <a:sym typeface="Signika"/>
              </a:rPr>
              <a:t>.</a:t>
            </a:r>
            <a:endParaRPr sz="1400" b="0" i="0" u="none" strike="noStrike" cap="none">
              <a:solidFill>
                <a:schemeClr val="accent5"/>
              </a:solidFill>
              <a:latin typeface="Signika"/>
              <a:ea typeface="Signika"/>
              <a:cs typeface="Signika"/>
              <a:sym typeface="Signika"/>
            </a:endParaRPr>
          </a:p>
        </p:txBody>
      </p:sp>
      <p:pic>
        <p:nvPicPr>
          <p:cNvPr id="590" name="Google Shape;590;gf2940de582_0_39"/>
          <p:cNvPicPr preferRelativeResize="0"/>
          <p:nvPr/>
        </p:nvPicPr>
        <p:blipFill rotWithShape="1">
          <a:blip r:embed="rId3">
            <a:alphaModFix/>
          </a:blip>
          <a:srcRect t="23212" b="23217"/>
          <a:stretch/>
        </p:blipFill>
        <p:spPr>
          <a:xfrm>
            <a:off x="6014375" y="768604"/>
            <a:ext cx="281190" cy="200850"/>
          </a:xfrm>
          <a:prstGeom prst="rect">
            <a:avLst/>
          </a:prstGeom>
          <a:noFill/>
          <a:ln>
            <a:noFill/>
          </a:ln>
        </p:spPr>
      </p:pic>
      <p:sp>
        <p:nvSpPr>
          <p:cNvPr id="591" name="Google Shape;591;gf2940de582_0_39"/>
          <p:cNvSpPr/>
          <p:nvPr/>
        </p:nvSpPr>
        <p:spPr>
          <a:xfrm>
            <a:off x="548650" y="4060900"/>
            <a:ext cx="631800" cy="6318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92" name="Google Shape;592;gf2940de582_0_39"/>
          <p:cNvPicPr preferRelativeResize="0"/>
          <p:nvPr/>
        </p:nvPicPr>
        <p:blipFill rotWithShape="1">
          <a:blip r:embed="rId4">
            <a:alphaModFix/>
          </a:blip>
          <a:srcRect/>
          <a:stretch/>
        </p:blipFill>
        <p:spPr>
          <a:xfrm>
            <a:off x="595010" y="4107262"/>
            <a:ext cx="538809" cy="538809"/>
          </a:xfrm>
          <a:prstGeom prst="rect">
            <a:avLst/>
          </a:prstGeom>
          <a:noFill/>
          <a:ln>
            <a:noFill/>
          </a:ln>
        </p:spPr>
      </p:pic>
      <p:sp>
        <p:nvSpPr>
          <p:cNvPr id="593" name="Google Shape;593;gf2940de582_0_39"/>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gf4a5b74e9d_0_0"/>
          <p:cNvSpPr txBox="1">
            <a:spLocks noGrp="1"/>
          </p:cNvSpPr>
          <p:nvPr>
            <p:ph type="ctrTitle"/>
          </p:nvPr>
        </p:nvSpPr>
        <p:spPr>
          <a:xfrm>
            <a:off x="914400" y="1719825"/>
            <a:ext cx="5760600" cy="2052600"/>
          </a:xfrm>
          <a:prstGeom prst="rect">
            <a:avLst/>
          </a:prstGeom>
          <a:noFill/>
          <a:ln>
            <a:noFill/>
          </a:ln>
        </p:spPr>
        <p:txBody>
          <a:bodyPr spcFirstLastPara="1" wrap="square" lIns="0" tIns="91425" rIns="0"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
              <a:t>Veteran Archetypes (in progress)</a:t>
            </a:r>
            <a:endParaRPr/>
          </a:p>
          <a:p>
            <a:pPr marL="0" lvl="0" indent="0" algn="l" rtl="0">
              <a:lnSpc>
                <a:spcPct val="100000"/>
              </a:lnSpc>
              <a:spcBef>
                <a:spcPts val="0"/>
              </a:spcBef>
              <a:spcAft>
                <a:spcPts val="0"/>
              </a:spcAft>
              <a:buSzPts val="2800"/>
              <a:buNone/>
            </a:pPr>
            <a:endParaRPr/>
          </a:p>
        </p:txBody>
      </p:sp>
      <p:sp>
        <p:nvSpPr>
          <p:cNvPr id="599" name="Google Shape;599;gf4a5b74e9d_0_0"/>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603"/>
        <p:cNvGrpSpPr/>
        <p:nvPr/>
      </p:nvGrpSpPr>
      <p:grpSpPr>
        <a:xfrm>
          <a:off x="0" y="0"/>
          <a:ext cx="0" cy="0"/>
          <a:chOff x="0" y="0"/>
          <a:chExt cx="0" cy="0"/>
        </a:xfrm>
      </p:grpSpPr>
      <p:sp>
        <p:nvSpPr>
          <p:cNvPr id="604" name="Google Shape;604;gf518c59e20_5_4"/>
          <p:cNvSpPr txBox="1"/>
          <p:nvPr/>
        </p:nvSpPr>
        <p:spPr>
          <a:xfrm>
            <a:off x="461700" y="464625"/>
            <a:ext cx="4917000" cy="7131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2C2C2C"/>
                </a:solidFill>
                <a:latin typeface="Work Sans"/>
                <a:ea typeface="Work Sans"/>
                <a:cs typeface="Work Sans"/>
                <a:sym typeface="Work Sans"/>
              </a:rPr>
              <a:t>Archetype Dimensions</a:t>
            </a:r>
            <a:endParaRPr sz="2000" b="1" i="0" u="none" strike="noStrike" cap="none">
              <a:solidFill>
                <a:srgbClr val="2C2C2C"/>
              </a:solidFill>
              <a:latin typeface="Work Sans"/>
              <a:ea typeface="Work Sans"/>
              <a:cs typeface="Work Sans"/>
              <a:sym typeface="Work Sans"/>
            </a:endParaRPr>
          </a:p>
        </p:txBody>
      </p:sp>
      <p:sp>
        <p:nvSpPr>
          <p:cNvPr id="605" name="Google Shape;605;gf518c59e20_5_4"/>
          <p:cNvSpPr txBox="1"/>
          <p:nvPr/>
        </p:nvSpPr>
        <p:spPr>
          <a:xfrm>
            <a:off x="463548" y="255150"/>
            <a:ext cx="2923800" cy="165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accent5"/>
                </a:solidFill>
                <a:latin typeface="Work Sans"/>
                <a:ea typeface="Work Sans"/>
                <a:cs typeface="Work Sans"/>
                <a:sym typeface="Work Sans"/>
              </a:rPr>
              <a:t>Veteran Archetypes</a:t>
            </a:r>
            <a:endParaRPr sz="900" b="1" i="0" u="none" strike="noStrike" cap="none">
              <a:solidFill>
                <a:schemeClr val="accent5"/>
              </a:solidFill>
              <a:latin typeface="Work Sans"/>
              <a:ea typeface="Work Sans"/>
              <a:cs typeface="Work Sans"/>
              <a:sym typeface="Work Sans"/>
            </a:endParaRPr>
          </a:p>
        </p:txBody>
      </p:sp>
      <p:sp>
        <p:nvSpPr>
          <p:cNvPr id="606" name="Google Shape;606;gf518c59e20_5_4"/>
          <p:cNvSpPr txBox="1"/>
          <p:nvPr/>
        </p:nvSpPr>
        <p:spPr>
          <a:xfrm>
            <a:off x="461700" y="867925"/>
            <a:ext cx="7963200" cy="86687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100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From our Veteran interviews, we created archetypes, or embodiments of the data collected. Archetypes do not mirror specific individuals; rather they are representative forms based upon patterns that emerged from our interviews. In this instance, we created four archetypes based on degrees of the following aspects.</a:t>
            </a:r>
            <a:endParaRPr sz="1400" b="0" i="0" u="none" strike="noStrike" cap="none">
              <a:solidFill>
                <a:srgbClr val="000000"/>
              </a:solidFill>
              <a:latin typeface="Signika"/>
              <a:ea typeface="Signika"/>
              <a:cs typeface="Signika"/>
              <a:sym typeface="Signika"/>
            </a:endParaRPr>
          </a:p>
        </p:txBody>
      </p:sp>
      <p:sp>
        <p:nvSpPr>
          <p:cNvPr id="607" name="Google Shape;607;gf518c59e20_5_4"/>
          <p:cNvSpPr txBox="1"/>
          <p:nvPr/>
        </p:nvSpPr>
        <p:spPr>
          <a:xfrm>
            <a:off x="549279" y="1743875"/>
            <a:ext cx="1427700" cy="203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r>
              <a:rPr lang="en" sz="1000" b="1" i="0" u="none" strike="noStrike" cap="none">
                <a:solidFill>
                  <a:schemeClr val="lt1"/>
                </a:solidFill>
                <a:latin typeface="Signika"/>
                <a:ea typeface="Signika"/>
                <a:cs typeface="Signika"/>
                <a:sym typeface="Signika"/>
              </a:rPr>
              <a:t>Disability or Trauma</a:t>
            </a:r>
            <a:endParaRPr sz="1000" b="0" i="0" u="none" strike="noStrike" cap="none">
              <a:solidFill>
                <a:schemeClr val="lt1"/>
              </a:solidFill>
              <a:latin typeface="Arial"/>
              <a:ea typeface="Arial"/>
              <a:cs typeface="Arial"/>
              <a:sym typeface="Arial"/>
            </a:endParaRPr>
          </a:p>
        </p:txBody>
      </p:sp>
      <p:sp>
        <p:nvSpPr>
          <p:cNvPr id="608" name="Google Shape;608;gf518c59e20_5_4"/>
          <p:cNvSpPr txBox="1"/>
          <p:nvPr/>
        </p:nvSpPr>
        <p:spPr>
          <a:xfrm>
            <a:off x="2301804" y="1754475"/>
            <a:ext cx="1203000" cy="203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r>
              <a:rPr lang="en" sz="1000" b="1" i="0" u="none" strike="noStrike" cap="none">
                <a:solidFill>
                  <a:schemeClr val="lt1"/>
                </a:solidFill>
                <a:latin typeface="Signika"/>
                <a:ea typeface="Signika"/>
                <a:cs typeface="Signika"/>
                <a:sym typeface="Signika"/>
              </a:rPr>
              <a:t>Location and Access</a:t>
            </a:r>
            <a:endParaRPr sz="1000" b="0" i="0" u="none" strike="noStrike" cap="none">
              <a:solidFill>
                <a:schemeClr val="lt1"/>
              </a:solidFill>
              <a:latin typeface="Arial"/>
              <a:ea typeface="Arial"/>
              <a:cs typeface="Arial"/>
              <a:sym typeface="Arial"/>
            </a:endParaRPr>
          </a:p>
        </p:txBody>
      </p:sp>
      <p:sp>
        <p:nvSpPr>
          <p:cNvPr id="609" name="Google Shape;609;gf518c59e20_5_4"/>
          <p:cNvSpPr txBox="1"/>
          <p:nvPr/>
        </p:nvSpPr>
        <p:spPr>
          <a:xfrm>
            <a:off x="6864164" y="1743863"/>
            <a:ext cx="890100" cy="203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r>
              <a:rPr lang="en" sz="1000" b="1" i="0" u="none" strike="noStrike" cap="none">
                <a:solidFill>
                  <a:schemeClr val="lt1"/>
                </a:solidFill>
                <a:latin typeface="Signika"/>
                <a:ea typeface="Signika"/>
                <a:cs typeface="Signika"/>
                <a:sym typeface="Signika"/>
              </a:rPr>
              <a:t>Career Stage</a:t>
            </a:r>
            <a:endParaRPr sz="1000" b="0" i="0" u="none" strike="noStrike" cap="none">
              <a:solidFill>
                <a:schemeClr val="lt1"/>
              </a:solidFill>
              <a:latin typeface="Arial"/>
              <a:ea typeface="Arial"/>
              <a:cs typeface="Arial"/>
              <a:sym typeface="Arial"/>
            </a:endParaRPr>
          </a:p>
        </p:txBody>
      </p:sp>
      <p:sp>
        <p:nvSpPr>
          <p:cNvPr id="610" name="Google Shape;610;gf518c59e20_5_4"/>
          <p:cNvSpPr txBox="1"/>
          <p:nvPr/>
        </p:nvSpPr>
        <p:spPr>
          <a:xfrm>
            <a:off x="4637531" y="1754475"/>
            <a:ext cx="1266300" cy="203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r>
              <a:rPr lang="en" sz="1000" b="1" i="0" u="none" strike="noStrike" cap="none">
                <a:solidFill>
                  <a:schemeClr val="lt1"/>
                </a:solidFill>
                <a:latin typeface="Signika"/>
                <a:ea typeface="Signika"/>
                <a:cs typeface="Signika"/>
                <a:sym typeface="Signika"/>
              </a:rPr>
              <a:t>Support Network</a:t>
            </a:r>
            <a:endParaRPr sz="1000" b="0" i="0" u="none" strike="noStrike" cap="none">
              <a:solidFill>
                <a:schemeClr val="lt1"/>
              </a:solidFill>
              <a:latin typeface="Arial"/>
              <a:ea typeface="Arial"/>
              <a:cs typeface="Arial"/>
              <a:sym typeface="Arial"/>
            </a:endParaRPr>
          </a:p>
        </p:txBody>
      </p:sp>
      <p:sp>
        <p:nvSpPr>
          <p:cNvPr id="611" name="Google Shape;611;gf518c59e20_5_4"/>
          <p:cNvSpPr txBox="1"/>
          <p:nvPr/>
        </p:nvSpPr>
        <p:spPr>
          <a:xfrm>
            <a:off x="549300" y="2084025"/>
            <a:ext cx="1610400" cy="9012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1000"/>
              </a:spcAft>
              <a:buClr>
                <a:srgbClr val="000000"/>
              </a:buClr>
              <a:buSzPts val="1000"/>
              <a:buFont typeface="Arial"/>
              <a:buNone/>
            </a:pPr>
            <a:r>
              <a:rPr lang="en" sz="1000" b="0" i="0" u="none" strike="noStrike" cap="none">
                <a:solidFill>
                  <a:schemeClr val="dk1"/>
                </a:solidFill>
                <a:latin typeface="Signika"/>
                <a:ea typeface="Signika"/>
                <a:cs typeface="Signika"/>
                <a:sym typeface="Signika"/>
              </a:rPr>
              <a:t>Not all Veterans experience trauma or injury, but many do and carry burdens from their years in service that can affect them in civilian life. </a:t>
            </a:r>
            <a:endParaRPr sz="1000" b="1" i="0" u="none" strike="noStrike" cap="none">
              <a:solidFill>
                <a:srgbClr val="102436"/>
              </a:solidFill>
              <a:latin typeface="Signika"/>
              <a:ea typeface="Signika"/>
              <a:cs typeface="Signika"/>
              <a:sym typeface="Signika"/>
            </a:endParaRPr>
          </a:p>
        </p:txBody>
      </p:sp>
      <p:sp>
        <p:nvSpPr>
          <p:cNvPr id="612" name="Google Shape;612;gf518c59e20_5_4"/>
          <p:cNvSpPr txBox="1"/>
          <p:nvPr/>
        </p:nvSpPr>
        <p:spPr>
          <a:xfrm>
            <a:off x="2317913" y="2050388"/>
            <a:ext cx="2233500" cy="8445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1000"/>
              </a:spcAft>
              <a:buClr>
                <a:srgbClr val="000000"/>
              </a:buClr>
              <a:buSzPts val="1000"/>
              <a:buFont typeface="Arial"/>
              <a:buNone/>
            </a:pPr>
            <a:r>
              <a:rPr lang="en" sz="1000" b="0" i="0" u="none" strike="noStrike" cap="none">
                <a:solidFill>
                  <a:schemeClr val="dk1"/>
                </a:solidFill>
                <a:latin typeface="Signika"/>
                <a:ea typeface="Signika"/>
                <a:cs typeface="Signika"/>
                <a:sym typeface="Signika"/>
              </a:rPr>
              <a:t>The data we collected indicates that Veterans occupy a variety of roles, some of which allow typical office access or remote work, while others are in secure locations or out in the field.</a:t>
            </a:r>
            <a:endParaRPr sz="1000" b="1" i="0" u="none" strike="noStrike" cap="none">
              <a:solidFill>
                <a:srgbClr val="102436"/>
              </a:solidFill>
              <a:latin typeface="Signika"/>
              <a:ea typeface="Signika"/>
              <a:cs typeface="Signika"/>
              <a:sym typeface="Signika"/>
            </a:endParaRPr>
          </a:p>
        </p:txBody>
      </p:sp>
      <p:sp>
        <p:nvSpPr>
          <p:cNvPr id="613" name="Google Shape;613;gf518c59e20_5_4"/>
          <p:cNvSpPr txBox="1"/>
          <p:nvPr/>
        </p:nvSpPr>
        <p:spPr>
          <a:xfrm>
            <a:off x="4637526" y="2022050"/>
            <a:ext cx="2025900" cy="9012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1000"/>
              </a:spcAft>
              <a:buClr>
                <a:srgbClr val="000000"/>
              </a:buClr>
              <a:buSzPts val="1000"/>
              <a:buFont typeface="Arial"/>
              <a:buNone/>
            </a:pPr>
            <a:r>
              <a:rPr lang="en" sz="1000" b="0" i="0" u="none" strike="noStrike" cap="none">
                <a:solidFill>
                  <a:schemeClr val="dk1"/>
                </a:solidFill>
                <a:latin typeface="Signika"/>
                <a:ea typeface="Signika"/>
                <a:cs typeface="Signika"/>
                <a:sym typeface="Signika"/>
              </a:rPr>
              <a:t>The strength or weakness of a support network, either with colleagues and supervisors or caring friends, has a direct impact on career transitions and success.</a:t>
            </a:r>
            <a:endParaRPr sz="1000" b="1" i="0" u="none" strike="noStrike" cap="none">
              <a:solidFill>
                <a:srgbClr val="102436"/>
              </a:solidFill>
              <a:latin typeface="Signika"/>
              <a:ea typeface="Signika"/>
              <a:cs typeface="Signika"/>
              <a:sym typeface="Signika"/>
            </a:endParaRPr>
          </a:p>
        </p:txBody>
      </p:sp>
      <p:sp>
        <p:nvSpPr>
          <p:cNvPr id="614" name="Google Shape;614;gf518c59e20_5_4"/>
          <p:cNvSpPr txBox="1"/>
          <p:nvPr/>
        </p:nvSpPr>
        <p:spPr>
          <a:xfrm>
            <a:off x="6864175" y="1984950"/>
            <a:ext cx="2025900" cy="10416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1000"/>
              </a:spcAft>
              <a:buClr>
                <a:srgbClr val="000000"/>
              </a:buClr>
              <a:buSzPts val="1000"/>
              <a:buFont typeface="Arial"/>
              <a:buNone/>
            </a:pPr>
            <a:r>
              <a:rPr lang="en" sz="1000" b="0" i="0" u="none" strike="noStrike" cap="none">
                <a:solidFill>
                  <a:schemeClr val="dk1"/>
                </a:solidFill>
                <a:latin typeface="Signika"/>
                <a:ea typeface="Signika"/>
                <a:cs typeface="Signika"/>
                <a:sym typeface="Signika"/>
              </a:rPr>
              <a:t>Veterans who are newly separated are in a very different phase and have different needs and pain points than those who have been in civilian service for a number of years.</a:t>
            </a:r>
            <a:endParaRPr sz="1000" b="1" i="0" u="none" strike="noStrike" cap="none">
              <a:solidFill>
                <a:srgbClr val="102436"/>
              </a:solidFill>
              <a:latin typeface="Signika"/>
              <a:ea typeface="Signika"/>
              <a:cs typeface="Signika"/>
              <a:sym typeface="Signika"/>
            </a:endParaRPr>
          </a:p>
        </p:txBody>
      </p:sp>
      <p:sp>
        <p:nvSpPr>
          <p:cNvPr id="615" name="Google Shape;615;gf518c59e20_5_4"/>
          <p:cNvSpPr/>
          <p:nvPr/>
        </p:nvSpPr>
        <p:spPr>
          <a:xfrm rot="10800000" flipH="1">
            <a:off x="4113525" y="3353894"/>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16" name="Google Shape;616;gf518c59e20_5_4"/>
          <p:cNvSpPr txBox="1"/>
          <p:nvPr/>
        </p:nvSpPr>
        <p:spPr>
          <a:xfrm>
            <a:off x="3248925" y="3338450"/>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Unaffected</a:t>
            </a:r>
            <a:endParaRPr sz="700" b="1" i="0" u="none" strike="noStrike" cap="none">
              <a:solidFill>
                <a:srgbClr val="595959"/>
              </a:solidFill>
              <a:latin typeface="Signika"/>
              <a:ea typeface="Signika"/>
              <a:cs typeface="Signika"/>
              <a:sym typeface="Signika"/>
            </a:endParaRPr>
          </a:p>
        </p:txBody>
      </p:sp>
      <p:sp>
        <p:nvSpPr>
          <p:cNvPr id="617" name="Google Shape;617;gf518c59e20_5_4"/>
          <p:cNvSpPr txBox="1"/>
          <p:nvPr/>
        </p:nvSpPr>
        <p:spPr>
          <a:xfrm>
            <a:off x="6076425" y="3338450"/>
            <a:ext cx="9903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Affected</a:t>
            </a:r>
            <a:endParaRPr sz="700" b="1" i="0" u="none" strike="noStrike" cap="none">
              <a:solidFill>
                <a:srgbClr val="595959"/>
              </a:solidFill>
              <a:latin typeface="Signika"/>
              <a:ea typeface="Signika"/>
              <a:cs typeface="Signika"/>
              <a:sym typeface="Signika"/>
            </a:endParaRPr>
          </a:p>
        </p:txBody>
      </p:sp>
      <p:sp>
        <p:nvSpPr>
          <p:cNvPr id="618" name="Google Shape;618;gf518c59e20_5_4"/>
          <p:cNvSpPr txBox="1"/>
          <p:nvPr/>
        </p:nvSpPr>
        <p:spPr>
          <a:xfrm>
            <a:off x="2353525" y="3338444"/>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700" b="0" i="0" u="none" strike="noStrike" cap="none">
                <a:solidFill>
                  <a:srgbClr val="595959"/>
                </a:solidFill>
                <a:latin typeface="Signika"/>
                <a:ea typeface="Signika"/>
                <a:cs typeface="Signika"/>
                <a:sym typeface="Signika"/>
              </a:rPr>
              <a:t>Trauma / Disability    </a:t>
            </a:r>
            <a:endParaRPr sz="700" b="0" i="0" u="none" strike="noStrike" cap="none">
              <a:solidFill>
                <a:srgbClr val="595959"/>
              </a:solidFill>
              <a:latin typeface="Signika"/>
              <a:ea typeface="Signika"/>
              <a:cs typeface="Signika"/>
              <a:sym typeface="Signika"/>
            </a:endParaRPr>
          </a:p>
        </p:txBody>
      </p:sp>
      <p:sp>
        <p:nvSpPr>
          <p:cNvPr id="619" name="Google Shape;619;gf518c59e20_5_4"/>
          <p:cNvSpPr/>
          <p:nvPr/>
        </p:nvSpPr>
        <p:spPr>
          <a:xfrm rot="10800000" flipH="1">
            <a:off x="4113525" y="3647671"/>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20" name="Google Shape;620;gf518c59e20_5_4"/>
          <p:cNvSpPr txBox="1"/>
          <p:nvPr/>
        </p:nvSpPr>
        <p:spPr>
          <a:xfrm>
            <a:off x="3248925" y="3632223"/>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Office</a:t>
            </a:r>
            <a:endParaRPr sz="700" b="1" i="0" u="none" strike="noStrike" cap="none">
              <a:solidFill>
                <a:srgbClr val="595959"/>
              </a:solidFill>
              <a:latin typeface="Signika"/>
              <a:ea typeface="Signika"/>
              <a:cs typeface="Signika"/>
              <a:sym typeface="Signika"/>
            </a:endParaRPr>
          </a:p>
        </p:txBody>
      </p:sp>
      <p:sp>
        <p:nvSpPr>
          <p:cNvPr id="621" name="Google Shape;621;gf518c59e20_5_4"/>
          <p:cNvSpPr txBox="1"/>
          <p:nvPr/>
        </p:nvSpPr>
        <p:spPr>
          <a:xfrm>
            <a:off x="6076425" y="3632225"/>
            <a:ext cx="11187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Field / Secure Access</a:t>
            </a:r>
            <a:endParaRPr sz="700" b="1" i="0" u="none" strike="noStrike" cap="none">
              <a:solidFill>
                <a:srgbClr val="595959"/>
              </a:solidFill>
              <a:latin typeface="Signika"/>
              <a:ea typeface="Signika"/>
              <a:cs typeface="Signika"/>
              <a:sym typeface="Signika"/>
            </a:endParaRPr>
          </a:p>
        </p:txBody>
      </p:sp>
      <p:sp>
        <p:nvSpPr>
          <p:cNvPr id="622" name="Google Shape;622;gf518c59e20_5_4"/>
          <p:cNvSpPr txBox="1"/>
          <p:nvPr/>
        </p:nvSpPr>
        <p:spPr>
          <a:xfrm>
            <a:off x="2353525" y="3632200"/>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595959"/>
                </a:solidFill>
                <a:latin typeface="Signika"/>
                <a:ea typeface="Signika"/>
                <a:cs typeface="Signika"/>
                <a:sym typeface="Signika"/>
              </a:rPr>
              <a:t>Location / Access</a:t>
            </a:r>
            <a:endParaRPr sz="700" b="0" i="0" u="none" strike="noStrike" cap="none">
              <a:solidFill>
                <a:srgbClr val="595959"/>
              </a:solidFill>
              <a:latin typeface="Signika"/>
              <a:ea typeface="Signika"/>
              <a:cs typeface="Signika"/>
              <a:sym typeface="Signika"/>
            </a:endParaRPr>
          </a:p>
        </p:txBody>
      </p:sp>
      <p:sp>
        <p:nvSpPr>
          <p:cNvPr id="623" name="Google Shape;623;gf518c59e20_5_4"/>
          <p:cNvSpPr/>
          <p:nvPr/>
        </p:nvSpPr>
        <p:spPr>
          <a:xfrm rot="10800000" flipH="1">
            <a:off x="4113525" y="3941440"/>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24" name="Google Shape;624;gf518c59e20_5_4"/>
          <p:cNvSpPr txBox="1"/>
          <p:nvPr/>
        </p:nvSpPr>
        <p:spPr>
          <a:xfrm>
            <a:off x="3248925" y="3925988"/>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Supported</a:t>
            </a:r>
            <a:endParaRPr sz="700" b="1" i="0" u="none" strike="noStrike" cap="none">
              <a:solidFill>
                <a:srgbClr val="595959"/>
              </a:solidFill>
              <a:latin typeface="Signika"/>
              <a:ea typeface="Signika"/>
              <a:cs typeface="Signika"/>
              <a:sym typeface="Signika"/>
            </a:endParaRPr>
          </a:p>
        </p:txBody>
      </p:sp>
      <p:sp>
        <p:nvSpPr>
          <p:cNvPr id="625" name="Google Shape;625;gf518c59e20_5_4"/>
          <p:cNvSpPr txBox="1"/>
          <p:nvPr/>
        </p:nvSpPr>
        <p:spPr>
          <a:xfrm>
            <a:off x="6076425" y="3925988"/>
            <a:ext cx="9903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Isolated</a:t>
            </a:r>
            <a:endParaRPr sz="700" b="1" i="0" u="none" strike="noStrike" cap="none">
              <a:solidFill>
                <a:srgbClr val="595959"/>
              </a:solidFill>
              <a:latin typeface="Signika"/>
              <a:ea typeface="Signika"/>
              <a:cs typeface="Signika"/>
              <a:sym typeface="Signika"/>
            </a:endParaRPr>
          </a:p>
        </p:txBody>
      </p:sp>
      <p:sp>
        <p:nvSpPr>
          <p:cNvPr id="626" name="Google Shape;626;gf518c59e20_5_4"/>
          <p:cNvSpPr txBox="1"/>
          <p:nvPr/>
        </p:nvSpPr>
        <p:spPr>
          <a:xfrm>
            <a:off x="2353525" y="3926000"/>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595959"/>
                </a:solidFill>
                <a:latin typeface="Signika"/>
                <a:ea typeface="Signika"/>
                <a:cs typeface="Signika"/>
                <a:sym typeface="Signika"/>
              </a:rPr>
              <a:t>Support Network</a:t>
            </a:r>
            <a:endParaRPr sz="700" b="0" i="0" u="none" strike="noStrike" cap="none">
              <a:solidFill>
                <a:srgbClr val="595959"/>
              </a:solidFill>
              <a:latin typeface="Signika"/>
              <a:ea typeface="Signika"/>
              <a:cs typeface="Signika"/>
              <a:sym typeface="Signika"/>
            </a:endParaRPr>
          </a:p>
        </p:txBody>
      </p:sp>
      <p:sp>
        <p:nvSpPr>
          <p:cNvPr id="627" name="Google Shape;627;gf518c59e20_5_4"/>
          <p:cNvSpPr/>
          <p:nvPr/>
        </p:nvSpPr>
        <p:spPr>
          <a:xfrm rot="10800000" flipH="1">
            <a:off x="4113525" y="4235206"/>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28" name="Google Shape;628;gf518c59e20_5_4"/>
          <p:cNvSpPr txBox="1"/>
          <p:nvPr/>
        </p:nvSpPr>
        <p:spPr>
          <a:xfrm>
            <a:off x="3248925" y="4219751"/>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Starting Out</a:t>
            </a:r>
            <a:endParaRPr sz="700" b="1" i="0" u="none" strike="noStrike" cap="none">
              <a:solidFill>
                <a:srgbClr val="595959"/>
              </a:solidFill>
              <a:latin typeface="Signika"/>
              <a:ea typeface="Signika"/>
              <a:cs typeface="Signika"/>
              <a:sym typeface="Signika"/>
            </a:endParaRPr>
          </a:p>
        </p:txBody>
      </p:sp>
      <p:sp>
        <p:nvSpPr>
          <p:cNvPr id="629" name="Google Shape;629;gf518c59e20_5_4"/>
          <p:cNvSpPr txBox="1"/>
          <p:nvPr/>
        </p:nvSpPr>
        <p:spPr>
          <a:xfrm>
            <a:off x="6076425" y="4219750"/>
            <a:ext cx="9903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Seasoned</a:t>
            </a:r>
            <a:endParaRPr sz="700" b="1" i="0" u="none" strike="noStrike" cap="none">
              <a:solidFill>
                <a:srgbClr val="595959"/>
              </a:solidFill>
              <a:latin typeface="Signika"/>
              <a:ea typeface="Signika"/>
              <a:cs typeface="Signika"/>
              <a:sym typeface="Signika"/>
            </a:endParaRPr>
          </a:p>
        </p:txBody>
      </p:sp>
      <p:sp>
        <p:nvSpPr>
          <p:cNvPr id="630" name="Google Shape;630;gf518c59e20_5_4"/>
          <p:cNvSpPr txBox="1"/>
          <p:nvPr/>
        </p:nvSpPr>
        <p:spPr>
          <a:xfrm>
            <a:off x="2353525" y="4219756"/>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700" b="0" i="0" u="none" strike="noStrike" cap="none">
                <a:solidFill>
                  <a:srgbClr val="595959"/>
                </a:solidFill>
                <a:latin typeface="Signika"/>
                <a:ea typeface="Signika"/>
                <a:cs typeface="Signika"/>
                <a:sym typeface="Signika"/>
              </a:rPr>
              <a:t>Career Stage</a:t>
            </a:r>
            <a:endParaRPr sz="700" b="0" i="0" u="none" strike="noStrike" cap="none">
              <a:solidFill>
                <a:srgbClr val="595959"/>
              </a:solidFill>
              <a:latin typeface="Signika"/>
              <a:ea typeface="Signika"/>
              <a:cs typeface="Signika"/>
              <a:sym typeface="Signika"/>
            </a:endParaRPr>
          </a:p>
        </p:txBody>
      </p:sp>
      <p:sp>
        <p:nvSpPr>
          <p:cNvPr id="631" name="Google Shape;631;gf518c59e20_5_4"/>
          <p:cNvSpPr/>
          <p:nvPr/>
        </p:nvSpPr>
        <p:spPr>
          <a:xfrm rot="10800000" flipH="1">
            <a:off x="4744150" y="3379250"/>
            <a:ext cx="557700" cy="106200"/>
          </a:xfrm>
          <a:prstGeom prst="roundRect">
            <a:avLst>
              <a:gd name="adj" fmla="val 50000"/>
            </a:avLst>
          </a:prstGeom>
          <a:solidFill>
            <a:schemeClr val="accent5"/>
          </a:solidFill>
          <a:ln>
            <a:noFill/>
          </a:ln>
          <a:effectLst>
            <a:outerShdw blurRad="42863" dist="19050" dir="5400000" algn="bl" rotWithShape="0">
              <a:srgbClr val="000000">
                <a:alpha val="2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32" name="Google Shape;632;gf518c59e20_5_4"/>
          <p:cNvSpPr/>
          <p:nvPr/>
        </p:nvSpPr>
        <p:spPr>
          <a:xfrm rot="10800000" flipH="1">
            <a:off x="4744150" y="3668375"/>
            <a:ext cx="557700" cy="106200"/>
          </a:xfrm>
          <a:prstGeom prst="roundRect">
            <a:avLst>
              <a:gd name="adj" fmla="val 50000"/>
            </a:avLst>
          </a:prstGeom>
          <a:solidFill>
            <a:schemeClr val="accent5"/>
          </a:solidFill>
          <a:ln>
            <a:noFill/>
          </a:ln>
          <a:effectLst>
            <a:outerShdw blurRad="42863" dist="19050" dir="5400000" algn="bl" rotWithShape="0">
              <a:srgbClr val="000000">
                <a:alpha val="2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33" name="Google Shape;633;gf518c59e20_5_4"/>
          <p:cNvSpPr/>
          <p:nvPr/>
        </p:nvSpPr>
        <p:spPr>
          <a:xfrm rot="10800000" flipH="1">
            <a:off x="4744150" y="3962138"/>
            <a:ext cx="557700" cy="106200"/>
          </a:xfrm>
          <a:prstGeom prst="roundRect">
            <a:avLst>
              <a:gd name="adj" fmla="val 50000"/>
            </a:avLst>
          </a:prstGeom>
          <a:solidFill>
            <a:schemeClr val="accent5"/>
          </a:solidFill>
          <a:ln>
            <a:noFill/>
          </a:ln>
          <a:effectLst>
            <a:outerShdw blurRad="42863" dist="19050" dir="5400000" algn="bl" rotWithShape="0">
              <a:srgbClr val="000000">
                <a:alpha val="2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34" name="Google Shape;634;gf518c59e20_5_4"/>
          <p:cNvSpPr/>
          <p:nvPr/>
        </p:nvSpPr>
        <p:spPr>
          <a:xfrm rot="10800000" flipH="1">
            <a:off x="4744150" y="4235213"/>
            <a:ext cx="557700" cy="106200"/>
          </a:xfrm>
          <a:prstGeom prst="roundRect">
            <a:avLst>
              <a:gd name="adj" fmla="val 50000"/>
            </a:avLst>
          </a:prstGeom>
          <a:solidFill>
            <a:schemeClr val="accent5"/>
          </a:solidFill>
          <a:ln>
            <a:noFill/>
          </a:ln>
          <a:effectLst>
            <a:outerShdw blurRad="42863" dist="19050" dir="5400000" algn="bl" rotWithShape="0">
              <a:srgbClr val="000000">
                <a:alpha val="2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35" name="Google Shape;635;gf518c59e20_5_4"/>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639"/>
        <p:cNvGrpSpPr/>
        <p:nvPr/>
      </p:nvGrpSpPr>
      <p:grpSpPr>
        <a:xfrm>
          <a:off x="0" y="0"/>
          <a:ext cx="0" cy="0"/>
          <a:chOff x="0" y="0"/>
          <a:chExt cx="0" cy="0"/>
        </a:xfrm>
      </p:grpSpPr>
      <p:sp>
        <p:nvSpPr>
          <p:cNvPr id="640" name="Google Shape;640;gf4a5b74e9d_0_262"/>
          <p:cNvSpPr txBox="1"/>
          <p:nvPr/>
        </p:nvSpPr>
        <p:spPr>
          <a:xfrm>
            <a:off x="461700" y="464625"/>
            <a:ext cx="5306100" cy="7131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2C2C2C"/>
                </a:solidFill>
                <a:latin typeface="Work Sans"/>
                <a:ea typeface="Work Sans"/>
                <a:cs typeface="Work Sans"/>
                <a:sym typeface="Work Sans"/>
              </a:rPr>
              <a:t>Supported</a:t>
            </a:r>
            <a:r>
              <a:rPr lang="en" sz="2000" b="1" i="0" u="none" strike="noStrike" cap="none">
                <a:solidFill>
                  <a:srgbClr val="2C2C2C"/>
                </a:solidFill>
                <a:latin typeface="Work Sans"/>
                <a:ea typeface="Work Sans"/>
                <a:cs typeface="Work Sans"/>
                <a:sym typeface="Work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 </a:t>
            </a:r>
            <a:r>
              <a:rPr lang="en" sz="2000" b="1" i="0" u="none" strike="noStrike" cap="none">
                <a:solidFill>
                  <a:srgbClr val="2C2C2C"/>
                </a:solidFill>
                <a:latin typeface="Work Sans"/>
                <a:ea typeface="Work Sans"/>
                <a:cs typeface="Work Sans"/>
                <a:sym typeface="Work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Seasoned</a:t>
            </a:r>
            <a:r>
              <a:rPr lang="en" sz="2000" b="1" i="0" u="none" strike="noStrike" cap="none">
                <a:solidFill>
                  <a:srgbClr val="2C2C2C"/>
                </a:solidFill>
                <a:latin typeface="Work Sans"/>
                <a:ea typeface="Work Sans"/>
                <a:cs typeface="Work Sans"/>
                <a:sym typeface="Work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rPr>
              <a:t>, and Successful</a:t>
            </a:r>
            <a:endParaRPr sz="2000" b="1" i="0" u="none" strike="noStrike" cap="none">
              <a:solidFill>
                <a:srgbClr val="2C2C2C"/>
              </a:solidFill>
              <a:latin typeface="Work Sans"/>
              <a:ea typeface="Work Sans"/>
              <a:cs typeface="Work Sans"/>
              <a:sym typeface="Work Sans"/>
            </a:endParaRPr>
          </a:p>
        </p:txBody>
      </p:sp>
      <p:sp>
        <p:nvSpPr>
          <p:cNvPr id="641" name="Google Shape;641;gf4a5b74e9d_0_262"/>
          <p:cNvSpPr txBox="1"/>
          <p:nvPr/>
        </p:nvSpPr>
        <p:spPr>
          <a:xfrm>
            <a:off x="463548" y="255150"/>
            <a:ext cx="2923800" cy="165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accent5"/>
                </a:solidFill>
                <a:latin typeface="Work Sans"/>
                <a:ea typeface="Work Sans"/>
                <a:cs typeface="Work Sans"/>
                <a:sym typeface="Work Sans"/>
              </a:rPr>
              <a:t>Veteran Archetypes</a:t>
            </a:r>
            <a:endParaRPr sz="900" b="1" i="0" u="none" strike="noStrike" cap="none">
              <a:solidFill>
                <a:schemeClr val="accent5"/>
              </a:solidFill>
              <a:latin typeface="Work Sans"/>
              <a:ea typeface="Work Sans"/>
              <a:cs typeface="Work Sans"/>
              <a:sym typeface="Work Sans"/>
            </a:endParaRPr>
          </a:p>
        </p:txBody>
      </p:sp>
      <p:sp>
        <p:nvSpPr>
          <p:cNvPr id="642" name="Google Shape;642;gf4a5b74e9d_0_262"/>
          <p:cNvSpPr txBox="1"/>
          <p:nvPr/>
        </p:nvSpPr>
        <p:spPr>
          <a:xfrm>
            <a:off x="2622850" y="1182850"/>
            <a:ext cx="5070000" cy="1605537"/>
          </a:xfrm>
          <a:prstGeom prst="rect">
            <a:avLst/>
          </a:prstGeom>
          <a:noFill/>
          <a:ln>
            <a:noFill/>
          </a:ln>
        </p:spPr>
        <p:txBody>
          <a:bodyPr spcFirstLastPara="1" wrap="square" lIns="91425" tIns="91425" rIns="91425" bIns="91425" anchor="t" anchorCtr="0">
            <a:spAutoFit/>
          </a:bodyPr>
          <a:lstStyle/>
          <a:p>
            <a:pPr marL="0" marR="0" lvl="0" indent="0" algn="l" rtl="0">
              <a:lnSpc>
                <a:spcPct val="140000"/>
              </a:lnSpc>
              <a:spcBef>
                <a:spcPts val="0"/>
              </a:spcBef>
              <a:spcAft>
                <a:spcPts val="100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The supported, experienced and successful Veteran has thrived in federal service, relying on a strong network and specialized skills, such as previous military  work in the intelligence community. During the transition and throughout their career, they have been able to advance and as a result provide mentorship and guidance to younger Veterans or federal employees.  </a:t>
            </a:r>
            <a:endParaRPr sz="1200" b="0" i="0" u="none" strike="noStrike" cap="none">
              <a:solidFill>
                <a:schemeClr val="lt1"/>
              </a:solidFill>
              <a:latin typeface="Signika"/>
              <a:ea typeface="Signika"/>
              <a:cs typeface="Signika"/>
              <a:sym typeface="Signika"/>
            </a:endParaRPr>
          </a:p>
        </p:txBody>
      </p:sp>
      <p:grpSp>
        <p:nvGrpSpPr>
          <p:cNvPr id="643" name="Google Shape;643;gf4a5b74e9d_0_262"/>
          <p:cNvGrpSpPr/>
          <p:nvPr/>
        </p:nvGrpSpPr>
        <p:grpSpPr>
          <a:xfrm>
            <a:off x="463550" y="1109804"/>
            <a:ext cx="2052700" cy="2037672"/>
            <a:chOff x="463550" y="1125879"/>
            <a:chExt cx="2052700" cy="2037672"/>
          </a:xfrm>
        </p:grpSpPr>
        <p:sp>
          <p:nvSpPr>
            <p:cNvPr id="644" name="Google Shape;644;gf4a5b74e9d_0_262"/>
            <p:cNvSpPr txBox="1"/>
            <p:nvPr/>
          </p:nvSpPr>
          <p:spPr>
            <a:xfrm>
              <a:off x="744750" y="1209200"/>
              <a:ext cx="1771500" cy="1954351"/>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000"/>
                <a:buFont typeface="Arial"/>
                <a:buNone/>
              </a:pPr>
              <a:r>
                <a:rPr lang="en" sz="1000" b="0" i="0" u="none" strike="noStrike" cap="none">
                  <a:solidFill>
                    <a:schemeClr val="accent5"/>
                  </a:solidFill>
                  <a:latin typeface="Signika"/>
                  <a:ea typeface="Signika"/>
                  <a:cs typeface="Signika"/>
                  <a:sym typeface="Signika"/>
                </a:rPr>
                <a:t>I really enjoy </a:t>
              </a:r>
              <a:r>
                <a:rPr lang="en" sz="1000" b="1" i="0" u="none" strike="noStrike" cap="none">
                  <a:solidFill>
                    <a:schemeClr val="accent5"/>
                  </a:solidFill>
                  <a:latin typeface="Signika"/>
                  <a:ea typeface="Signika"/>
                  <a:cs typeface="Signika"/>
                  <a:sym typeface="Signika"/>
                </a:rPr>
                <a:t>mentoring </a:t>
              </a:r>
              <a:br>
                <a:rPr lang="en" sz="1000" b="1" i="0" u="none" strike="noStrike" cap="none">
                  <a:solidFill>
                    <a:schemeClr val="accent5"/>
                  </a:solidFill>
                  <a:latin typeface="Signika"/>
                  <a:ea typeface="Signika"/>
                  <a:cs typeface="Signika"/>
                  <a:sym typeface="Signika"/>
                </a:rPr>
              </a:br>
              <a:r>
                <a:rPr lang="en" sz="1000" b="1" i="0" u="none" strike="noStrike" cap="none">
                  <a:solidFill>
                    <a:schemeClr val="accent5"/>
                  </a:solidFill>
                  <a:latin typeface="Signika"/>
                  <a:ea typeface="Signika"/>
                  <a:cs typeface="Signika"/>
                  <a:sym typeface="Signika"/>
                </a:rPr>
                <a:t>the next generation.</a:t>
              </a:r>
              <a:r>
                <a:rPr lang="en" sz="1000" b="0" i="0" u="none" strike="noStrike" cap="none">
                  <a:solidFill>
                    <a:schemeClr val="accent5"/>
                  </a:solidFill>
                  <a:latin typeface="Signika"/>
                  <a:ea typeface="Signika"/>
                  <a:cs typeface="Signika"/>
                  <a:sym typeface="Signika"/>
                </a:rPr>
                <a:t> For me, having them work on a project and maybe given, given an intelligence question that they have to solve. I love watching their brains work through a problem and then </a:t>
              </a:r>
              <a:r>
                <a:rPr lang="en" sz="1000" b="1" i="0" u="none" strike="noStrike" cap="none">
                  <a:solidFill>
                    <a:schemeClr val="accent5"/>
                  </a:solidFill>
                  <a:latin typeface="Signika"/>
                  <a:ea typeface="Signika"/>
                  <a:cs typeface="Signika"/>
                  <a:sym typeface="Signika"/>
                </a:rPr>
                <a:t>come up with a solution</a:t>
              </a:r>
              <a:r>
                <a:rPr lang="en" sz="1000" b="0" i="0" u="none" strike="noStrike" cap="none">
                  <a:solidFill>
                    <a:schemeClr val="accent5"/>
                  </a:solidFill>
                  <a:latin typeface="Signika"/>
                  <a:ea typeface="Signika"/>
                  <a:cs typeface="Signika"/>
                  <a:sym typeface="Signika"/>
                </a:rPr>
                <a:t>.</a:t>
              </a:r>
              <a:endParaRPr sz="1000" b="0" i="0" u="none" strike="noStrike" cap="none">
                <a:solidFill>
                  <a:srgbClr val="000000"/>
                </a:solidFill>
                <a:latin typeface="Signika"/>
                <a:ea typeface="Signika"/>
                <a:cs typeface="Signika"/>
                <a:sym typeface="Signika"/>
              </a:endParaRPr>
            </a:p>
          </p:txBody>
        </p:sp>
        <p:pic>
          <p:nvPicPr>
            <p:cNvPr id="645" name="Google Shape;645;gf4a5b74e9d_0_262"/>
            <p:cNvPicPr preferRelativeResize="0"/>
            <p:nvPr/>
          </p:nvPicPr>
          <p:blipFill rotWithShape="1">
            <a:blip r:embed="rId3">
              <a:alphaModFix/>
            </a:blip>
            <a:srcRect t="23212" b="23217"/>
            <a:stretch/>
          </p:blipFill>
          <p:spPr>
            <a:xfrm>
              <a:off x="463550" y="1125879"/>
              <a:ext cx="281190" cy="200850"/>
            </a:xfrm>
            <a:prstGeom prst="rect">
              <a:avLst/>
            </a:prstGeom>
            <a:noFill/>
            <a:ln>
              <a:noFill/>
            </a:ln>
          </p:spPr>
        </p:pic>
      </p:grpSp>
      <p:sp>
        <p:nvSpPr>
          <p:cNvPr id="646" name="Google Shape;646;gf4a5b74e9d_0_262"/>
          <p:cNvSpPr/>
          <p:nvPr/>
        </p:nvSpPr>
        <p:spPr>
          <a:xfrm rot="10800000" flipH="1">
            <a:off x="4382850" y="3270819"/>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47" name="Google Shape;647;gf4a5b74e9d_0_262"/>
          <p:cNvSpPr txBox="1"/>
          <p:nvPr/>
        </p:nvSpPr>
        <p:spPr>
          <a:xfrm>
            <a:off x="3518250" y="3255375"/>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Unaffected</a:t>
            </a:r>
            <a:endParaRPr sz="700" b="1" i="0" u="none" strike="noStrike" cap="none">
              <a:solidFill>
                <a:srgbClr val="595959"/>
              </a:solidFill>
              <a:latin typeface="Signika"/>
              <a:ea typeface="Signika"/>
              <a:cs typeface="Signika"/>
              <a:sym typeface="Signika"/>
            </a:endParaRPr>
          </a:p>
        </p:txBody>
      </p:sp>
      <p:sp>
        <p:nvSpPr>
          <p:cNvPr id="648" name="Google Shape;648;gf4a5b74e9d_0_262"/>
          <p:cNvSpPr txBox="1"/>
          <p:nvPr/>
        </p:nvSpPr>
        <p:spPr>
          <a:xfrm>
            <a:off x="6345750" y="3255375"/>
            <a:ext cx="9903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Affected</a:t>
            </a:r>
            <a:endParaRPr sz="700" b="1" i="0" u="none" strike="noStrike" cap="none">
              <a:solidFill>
                <a:srgbClr val="595959"/>
              </a:solidFill>
              <a:latin typeface="Signika"/>
              <a:ea typeface="Signika"/>
              <a:cs typeface="Signika"/>
              <a:sym typeface="Signika"/>
            </a:endParaRPr>
          </a:p>
        </p:txBody>
      </p:sp>
      <p:sp>
        <p:nvSpPr>
          <p:cNvPr id="649" name="Google Shape;649;gf4a5b74e9d_0_262"/>
          <p:cNvSpPr txBox="1"/>
          <p:nvPr/>
        </p:nvSpPr>
        <p:spPr>
          <a:xfrm>
            <a:off x="2622850" y="3255369"/>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700" b="0" i="0" u="none" strike="noStrike" cap="none">
                <a:solidFill>
                  <a:srgbClr val="595959"/>
                </a:solidFill>
                <a:latin typeface="Signika"/>
                <a:ea typeface="Signika"/>
                <a:cs typeface="Signika"/>
                <a:sym typeface="Signika"/>
              </a:rPr>
              <a:t>Trauma / Disability    </a:t>
            </a:r>
            <a:endParaRPr sz="700" b="0" i="0" u="none" strike="noStrike" cap="none">
              <a:solidFill>
                <a:srgbClr val="595959"/>
              </a:solidFill>
              <a:latin typeface="Signika"/>
              <a:ea typeface="Signika"/>
              <a:cs typeface="Signika"/>
              <a:sym typeface="Signika"/>
            </a:endParaRPr>
          </a:p>
        </p:txBody>
      </p:sp>
      <p:sp>
        <p:nvSpPr>
          <p:cNvPr id="650" name="Google Shape;650;gf4a5b74e9d_0_262"/>
          <p:cNvSpPr/>
          <p:nvPr/>
        </p:nvSpPr>
        <p:spPr>
          <a:xfrm rot="10800000" flipH="1">
            <a:off x="4382850" y="3564596"/>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51" name="Google Shape;651;gf4a5b74e9d_0_262"/>
          <p:cNvSpPr txBox="1"/>
          <p:nvPr/>
        </p:nvSpPr>
        <p:spPr>
          <a:xfrm>
            <a:off x="3518250" y="3549148"/>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Office</a:t>
            </a:r>
            <a:endParaRPr sz="700" b="1" i="0" u="none" strike="noStrike" cap="none">
              <a:solidFill>
                <a:srgbClr val="595959"/>
              </a:solidFill>
              <a:latin typeface="Signika"/>
              <a:ea typeface="Signika"/>
              <a:cs typeface="Signika"/>
              <a:sym typeface="Signika"/>
            </a:endParaRPr>
          </a:p>
        </p:txBody>
      </p:sp>
      <p:sp>
        <p:nvSpPr>
          <p:cNvPr id="652" name="Google Shape;652;gf4a5b74e9d_0_262"/>
          <p:cNvSpPr txBox="1"/>
          <p:nvPr/>
        </p:nvSpPr>
        <p:spPr>
          <a:xfrm>
            <a:off x="6345750" y="3549150"/>
            <a:ext cx="10737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Field / Secure Access</a:t>
            </a:r>
            <a:endParaRPr sz="700" b="1" i="0" u="none" strike="noStrike" cap="none">
              <a:solidFill>
                <a:srgbClr val="595959"/>
              </a:solidFill>
              <a:latin typeface="Signika"/>
              <a:ea typeface="Signika"/>
              <a:cs typeface="Signika"/>
              <a:sym typeface="Signika"/>
            </a:endParaRPr>
          </a:p>
        </p:txBody>
      </p:sp>
      <p:sp>
        <p:nvSpPr>
          <p:cNvPr id="653" name="Google Shape;653;gf4a5b74e9d_0_262"/>
          <p:cNvSpPr txBox="1"/>
          <p:nvPr/>
        </p:nvSpPr>
        <p:spPr>
          <a:xfrm>
            <a:off x="2622850" y="3549125"/>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595959"/>
                </a:solidFill>
                <a:latin typeface="Signika"/>
                <a:ea typeface="Signika"/>
                <a:cs typeface="Signika"/>
                <a:sym typeface="Signika"/>
              </a:rPr>
              <a:t>Location / Access</a:t>
            </a:r>
            <a:endParaRPr sz="700" b="0" i="0" u="none" strike="noStrike" cap="none">
              <a:solidFill>
                <a:srgbClr val="595959"/>
              </a:solidFill>
              <a:latin typeface="Signika"/>
              <a:ea typeface="Signika"/>
              <a:cs typeface="Signika"/>
              <a:sym typeface="Signika"/>
            </a:endParaRPr>
          </a:p>
        </p:txBody>
      </p:sp>
      <p:sp>
        <p:nvSpPr>
          <p:cNvPr id="654" name="Google Shape;654;gf4a5b74e9d_0_262"/>
          <p:cNvSpPr/>
          <p:nvPr/>
        </p:nvSpPr>
        <p:spPr>
          <a:xfrm rot="10800000" flipH="1">
            <a:off x="4382850" y="3858365"/>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55" name="Google Shape;655;gf4a5b74e9d_0_262"/>
          <p:cNvSpPr txBox="1"/>
          <p:nvPr/>
        </p:nvSpPr>
        <p:spPr>
          <a:xfrm>
            <a:off x="3518250" y="3842913"/>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Supported</a:t>
            </a:r>
            <a:endParaRPr sz="700" b="1" i="0" u="none" strike="noStrike" cap="none">
              <a:solidFill>
                <a:srgbClr val="595959"/>
              </a:solidFill>
              <a:latin typeface="Signika"/>
              <a:ea typeface="Signika"/>
              <a:cs typeface="Signika"/>
              <a:sym typeface="Signika"/>
            </a:endParaRPr>
          </a:p>
        </p:txBody>
      </p:sp>
      <p:sp>
        <p:nvSpPr>
          <p:cNvPr id="656" name="Google Shape;656;gf4a5b74e9d_0_262"/>
          <p:cNvSpPr txBox="1"/>
          <p:nvPr/>
        </p:nvSpPr>
        <p:spPr>
          <a:xfrm>
            <a:off x="6345750" y="3842913"/>
            <a:ext cx="9903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Isolated</a:t>
            </a:r>
            <a:endParaRPr sz="700" b="1" i="0" u="none" strike="noStrike" cap="none">
              <a:solidFill>
                <a:srgbClr val="595959"/>
              </a:solidFill>
              <a:latin typeface="Signika"/>
              <a:ea typeface="Signika"/>
              <a:cs typeface="Signika"/>
              <a:sym typeface="Signika"/>
            </a:endParaRPr>
          </a:p>
        </p:txBody>
      </p:sp>
      <p:sp>
        <p:nvSpPr>
          <p:cNvPr id="657" name="Google Shape;657;gf4a5b74e9d_0_262"/>
          <p:cNvSpPr txBox="1"/>
          <p:nvPr/>
        </p:nvSpPr>
        <p:spPr>
          <a:xfrm>
            <a:off x="2622850" y="3842925"/>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595959"/>
                </a:solidFill>
                <a:latin typeface="Signika"/>
                <a:ea typeface="Signika"/>
                <a:cs typeface="Signika"/>
                <a:sym typeface="Signika"/>
              </a:rPr>
              <a:t>Support Network</a:t>
            </a:r>
            <a:endParaRPr sz="700" b="0" i="0" u="none" strike="noStrike" cap="none">
              <a:solidFill>
                <a:srgbClr val="595959"/>
              </a:solidFill>
              <a:latin typeface="Signika"/>
              <a:ea typeface="Signika"/>
              <a:cs typeface="Signika"/>
              <a:sym typeface="Signika"/>
            </a:endParaRPr>
          </a:p>
        </p:txBody>
      </p:sp>
      <p:sp>
        <p:nvSpPr>
          <p:cNvPr id="658" name="Google Shape;658;gf4a5b74e9d_0_262"/>
          <p:cNvSpPr/>
          <p:nvPr/>
        </p:nvSpPr>
        <p:spPr>
          <a:xfrm rot="10800000" flipH="1">
            <a:off x="4382850" y="4152131"/>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59" name="Google Shape;659;gf4a5b74e9d_0_262"/>
          <p:cNvSpPr txBox="1"/>
          <p:nvPr/>
        </p:nvSpPr>
        <p:spPr>
          <a:xfrm>
            <a:off x="3518250" y="4136676"/>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Starting Out</a:t>
            </a:r>
            <a:endParaRPr sz="700" b="1" i="0" u="none" strike="noStrike" cap="none">
              <a:solidFill>
                <a:srgbClr val="595959"/>
              </a:solidFill>
              <a:latin typeface="Signika"/>
              <a:ea typeface="Signika"/>
              <a:cs typeface="Signika"/>
              <a:sym typeface="Signika"/>
            </a:endParaRPr>
          </a:p>
        </p:txBody>
      </p:sp>
      <p:sp>
        <p:nvSpPr>
          <p:cNvPr id="660" name="Google Shape;660;gf4a5b74e9d_0_262"/>
          <p:cNvSpPr txBox="1"/>
          <p:nvPr/>
        </p:nvSpPr>
        <p:spPr>
          <a:xfrm>
            <a:off x="6345750" y="4136675"/>
            <a:ext cx="9903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Seasoned</a:t>
            </a:r>
            <a:endParaRPr sz="700" b="1" i="0" u="none" strike="noStrike" cap="none">
              <a:solidFill>
                <a:srgbClr val="595959"/>
              </a:solidFill>
              <a:latin typeface="Signika"/>
              <a:ea typeface="Signika"/>
              <a:cs typeface="Signika"/>
              <a:sym typeface="Signika"/>
            </a:endParaRPr>
          </a:p>
        </p:txBody>
      </p:sp>
      <p:sp>
        <p:nvSpPr>
          <p:cNvPr id="661" name="Google Shape;661;gf4a5b74e9d_0_262"/>
          <p:cNvSpPr txBox="1"/>
          <p:nvPr/>
        </p:nvSpPr>
        <p:spPr>
          <a:xfrm>
            <a:off x="2622850" y="4136681"/>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700" b="0" i="0" u="none" strike="noStrike" cap="none">
                <a:solidFill>
                  <a:srgbClr val="595959"/>
                </a:solidFill>
                <a:latin typeface="Signika"/>
                <a:ea typeface="Signika"/>
                <a:cs typeface="Signika"/>
                <a:sym typeface="Signika"/>
              </a:rPr>
              <a:t>Career Stage</a:t>
            </a:r>
            <a:endParaRPr sz="700" b="0" i="0" u="none" strike="noStrike" cap="none">
              <a:solidFill>
                <a:srgbClr val="595959"/>
              </a:solidFill>
              <a:latin typeface="Signika"/>
              <a:ea typeface="Signika"/>
              <a:cs typeface="Signika"/>
              <a:sym typeface="Signika"/>
            </a:endParaRPr>
          </a:p>
        </p:txBody>
      </p:sp>
      <p:sp>
        <p:nvSpPr>
          <p:cNvPr id="662" name="Google Shape;662;gf4a5b74e9d_0_262"/>
          <p:cNvSpPr txBox="1"/>
          <p:nvPr/>
        </p:nvSpPr>
        <p:spPr>
          <a:xfrm>
            <a:off x="2622850" y="2857875"/>
            <a:ext cx="3000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Signika"/>
                <a:ea typeface="Signika"/>
                <a:cs typeface="Signika"/>
                <a:sym typeface="Signika"/>
              </a:rPr>
              <a:t>Archetype </a:t>
            </a:r>
            <a:r>
              <a:rPr lang="en" sz="1000" b="1" i="0" u="none" strike="noStrike" cap="none">
                <a:solidFill>
                  <a:schemeClr val="dk1"/>
                </a:solidFill>
                <a:latin typeface="Signika"/>
                <a:ea typeface="Signika"/>
                <a:cs typeface="Signika"/>
                <a:sym typeface="Signik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Dimensions</a:t>
            </a:r>
            <a:endParaRPr sz="1000" b="1" i="0" u="none" strike="noStrike" cap="none">
              <a:solidFill>
                <a:schemeClr val="dk1"/>
              </a:solidFill>
              <a:latin typeface="Signika"/>
              <a:ea typeface="Signika"/>
              <a:cs typeface="Signika"/>
              <a:sym typeface="Signika"/>
            </a:endParaRPr>
          </a:p>
        </p:txBody>
      </p:sp>
      <p:sp>
        <p:nvSpPr>
          <p:cNvPr id="663" name="Google Shape;663;gf4a5b74e9d_0_262"/>
          <p:cNvSpPr/>
          <p:nvPr/>
        </p:nvSpPr>
        <p:spPr>
          <a:xfrm rot="10800000" flipH="1">
            <a:off x="4415775" y="3291525"/>
            <a:ext cx="557700" cy="106200"/>
          </a:xfrm>
          <a:prstGeom prst="roundRect">
            <a:avLst>
              <a:gd name="adj" fmla="val 50000"/>
            </a:avLst>
          </a:prstGeom>
          <a:solidFill>
            <a:schemeClr val="accent5"/>
          </a:solidFill>
          <a:ln>
            <a:noFill/>
          </a:ln>
          <a:effectLst>
            <a:outerShdw blurRad="42863" dist="19050" dir="5400000" algn="bl" rotWithShape="0">
              <a:srgbClr val="000000">
                <a:alpha val="2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64" name="Google Shape;664;gf4a5b74e9d_0_262"/>
          <p:cNvSpPr/>
          <p:nvPr/>
        </p:nvSpPr>
        <p:spPr>
          <a:xfrm rot="10800000" flipH="1">
            <a:off x="5425175" y="3585300"/>
            <a:ext cx="557700" cy="106200"/>
          </a:xfrm>
          <a:prstGeom prst="roundRect">
            <a:avLst>
              <a:gd name="adj" fmla="val 50000"/>
            </a:avLst>
          </a:prstGeom>
          <a:solidFill>
            <a:schemeClr val="accent5"/>
          </a:solidFill>
          <a:ln>
            <a:noFill/>
          </a:ln>
          <a:effectLst>
            <a:outerShdw blurRad="42863" dist="19050" dir="5400000" algn="bl" rotWithShape="0">
              <a:srgbClr val="000000">
                <a:alpha val="2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65" name="Google Shape;665;gf4a5b74e9d_0_262"/>
          <p:cNvSpPr/>
          <p:nvPr/>
        </p:nvSpPr>
        <p:spPr>
          <a:xfrm rot="10800000" flipH="1">
            <a:off x="4415775" y="3879063"/>
            <a:ext cx="557700" cy="106200"/>
          </a:xfrm>
          <a:prstGeom prst="roundRect">
            <a:avLst>
              <a:gd name="adj" fmla="val 50000"/>
            </a:avLst>
          </a:prstGeom>
          <a:solidFill>
            <a:schemeClr val="accent5"/>
          </a:solidFill>
          <a:ln>
            <a:noFill/>
          </a:ln>
          <a:effectLst>
            <a:outerShdw blurRad="42863" dist="19050" dir="5400000" algn="bl" rotWithShape="0">
              <a:srgbClr val="000000">
                <a:alpha val="2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66" name="Google Shape;666;gf4a5b74e9d_0_262"/>
          <p:cNvSpPr/>
          <p:nvPr/>
        </p:nvSpPr>
        <p:spPr>
          <a:xfrm rot="10800000" flipH="1">
            <a:off x="5767800" y="4172850"/>
            <a:ext cx="557700" cy="106200"/>
          </a:xfrm>
          <a:prstGeom prst="roundRect">
            <a:avLst>
              <a:gd name="adj" fmla="val 50000"/>
            </a:avLst>
          </a:prstGeom>
          <a:solidFill>
            <a:schemeClr val="accent5"/>
          </a:solidFill>
          <a:ln>
            <a:noFill/>
          </a:ln>
          <a:effectLst>
            <a:outerShdw blurRad="42863" dist="19050" dir="5400000" algn="bl" rotWithShape="0">
              <a:srgbClr val="000000">
                <a:alpha val="2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67" name="Google Shape;667;gf4a5b74e9d_0_262"/>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671"/>
        <p:cNvGrpSpPr/>
        <p:nvPr/>
      </p:nvGrpSpPr>
      <p:grpSpPr>
        <a:xfrm>
          <a:off x="0" y="0"/>
          <a:ext cx="0" cy="0"/>
          <a:chOff x="0" y="0"/>
          <a:chExt cx="0" cy="0"/>
        </a:xfrm>
      </p:grpSpPr>
      <p:sp>
        <p:nvSpPr>
          <p:cNvPr id="672" name="Google Shape;672;gf4a5b74e9d_0_292"/>
          <p:cNvSpPr txBox="1"/>
          <p:nvPr/>
        </p:nvSpPr>
        <p:spPr>
          <a:xfrm>
            <a:off x="461700" y="464625"/>
            <a:ext cx="5306100" cy="7131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2C2C2C"/>
                </a:solidFill>
                <a:latin typeface="Work Sans"/>
                <a:ea typeface="Work Sans"/>
                <a:cs typeface="Work Sans"/>
                <a:sym typeface="Work Sans"/>
              </a:rPr>
              <a:t>Supported, Seasoned, and Successful</a:t>
            </a:r>
            <a:endParaRPr sz="2000" b="1" i="0" u="none" strike="noStrike" cap="none">
              <a:solidFill>
                <a:srgbClr val="2C2C2C"/>
              </a:solidFill>
              <a:latin typeface="Work Sans"/>
              <a:ea typeface="Work Sans"/>
              <a:cs typeface="Work Sans"/>
              <a:sym typeface="Work Sans"/>
            </a:endParaRPr>
          </a:p>
        </p:txBody>
      </p:sp>
      <p:sp>
        <p:nvSpPr>
          <p:cNvPr id="673" name="Google Shape;673;gf4a5b74e9d_0_292"/>
          <p:cNvSpPr txBox="1"/>
          <p:nvPr/>
        </p:nvSpPr>
        <p:spPr>
          <a:xfrm>
            <a:off x="463548" y="255150"/>
            <a:ext cx="2923800" cy="165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accent5"/>
                </a:solidFill>
                <a:latin typeface="Work Sans"/>
                <a:ea typeface="Work Sans"/>
                <a:cs typeface="Work Sans"/>
                <a:sym typeface="Work Sans"/>
              </a:rPr>
              <a:t>Veteran Archetypes</a:t>
            </a:r>
            <a:endParaRPr sz="900" b="1" i="0" u="none" strike="noStrike" cap="none">
              <a:solidFill>
                <a:schemeClr val="accent5"/>
              </a:solidFill>
              <a:latin typeface="Work Sans"/>
              <a:ea typeface="Work Sans"/>
              <a:cs typeface="Work Sans"/>
              <a:sym typeface="Work Sans"/>
            </a:endParaRPr>
          </a:p>
        </p:txBody>
      </p:sp>
      <p:sp>
        <p:nvSpPr>
          <p:cNvPr id="674" name="Google Shape;674;gf4a5b74e9d_0_292"/>
          <p:cNvSpPr/>
          <p:nvPr/>
        </p:nvSpPr>
        <p:spPr>
          <a:xfrm>
            <a:off x="550500" y="1433651"/>
            <a:ext cx="2489400" cy="2229000"/>
          </a:xfrm>
          <a:prstGeom prst="rect">
            <a:avLst/>
          </a:prstGeom>
          <a:solidFill>
            <a:srgbClr val="FFFFFF"/>
          </a:solidFill>
          <a:ln w="9525" cap="flat" cmpd="sng">
            <a:solidFill>
              <a:srgbClr val="EEEEEE"/>
            </a:solidFill>
            <a:prstDash val="solid"/>
            <a:round/>
            <a:headEnd type="none" w="sm" len="sm"/>
            <a:tailEnd type="none" w="sm" len="sm"/>
          </a:ln>
        </p:spPr>
        <p:txBody>
          <a:bodyPr spcFirstLastPara="1" wrap="square" lIns="137150" tIns="182875" rIns="137150" bIns="1371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5"/>
                </a:solidFill>
                <a:latin typeface="Signika"/>
                <a:ea typeface="Signika"/>
                <a:cs typeface="Signika"/>
                <a:sym typeface="Signika"/>
              </a:rPr>
              <a:t>Pain Points</a:t>
            </a:r>
            <a:endParaRPr sz="1000" b="0" i="0" u="none" strike="noStrike" cap="none">
              <a:solidFill>
                <a:schemeClr val="accent5"/>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Frustrated by inefficiencies and bureaucracy that result in delayed decisions and communication voids</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Impatient with redundant processes and administrative work</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OPM.gov and policy language being geared toward a generic “beltway environment” rather than employees with unique needs and roles</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60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Not having a clear chain of command or escalation process for agency issues</a:t>
            </a:r>
            <a:endParaRPr sz="900" b="0" i="0" u="none" strike="noStrike" cap="none">
              <a:solidFill>
                <a:srgbClr val="595959"/>
              </a:solidFill>
              <a:latin typeface="Signika"/>
              <a:ea typeface="Signika"/>
              <a:cs typeface="Signika"/>
              <a:sym typeface="Signika"/>
            </a:endParaRPr>
          </a:p>
        </p:txBody>
      </p:sp>
      <p:sp>
        <p:nvSpPr>
          <p:cNvPr id="675" name="Google Shape;675;gf4a5b74e9d_0_292"/>
          <p:cNvSpPr/>
          <p:nvPr/>
        </p:nvSpPr>
        <p:spPr>
          <a:xfrm>
            <a:off x="3323850" y="1433650"/>
            <a:ext cx="2489400" cy="2229000"/>
          </a:xfrm>
          <a:prstGeom prst="rect">
            <a:avLst/>
          </a:prstGeom>
          <a:solidFill>
            <a:srgbClr val="FFFFFF"/>
          </a:solidFill>
          <a:ln w="9525" cap="flat" cmpd="sng">
            <a:solidFill>
              <a:srgbClr val="EEEEEE"/>
            </a:solidFill>
            <a:prstDash val="solid"/>
            <a:round/>
            <a:headEnd type="none" w="sm" len="sm"/>
            <a:tailEnd type="none" w="sm" len="sm"/>
          </a:ln>
        </p:spPr>
        <p:txBody>
          <a:bodyPr spcFirstLastPara="1" wrap="square" lIns="137150" tIns="182875" rIns="137150" bIns="1371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5"/>
                </a:solidFill>
                <a:latin typeface="Signika"/>
                <a:ea typeface="Signika"/>
                <a:cs typeface="Signika"/>
                <a:sym typeface="Signika"/>
              </a:rPr>
              <a:t>Bright Spots</a:t>
            </a:r>
            <a:endParaRPr sz="1000" b="0" i="0" u="none" strike="noStrike" cap="none">
              <a:solidFill>
                <a:schemeClr val="accent5"/>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Motivated by the mission and deeply engaged in the work</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Willingness to mentor other employees</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Supported by a strong network post-military service</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Taking on new challenges and pursuing training to advance career</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600"/>
              </a:spcAft>
              <a:buClr>
                <a:schemeClr val="accent1"/>
              </a:buClr>
              <a:buSzPts val="900"/>
              <a:buFont typeface="Signika Light"/>
              <a:buChar char="■"/>
            </a:pPr>
            <a:r>
              <a:rPr lang="en" sz="900" b="0" i="0" u="none" strike="noStrike" cap="none">
                <a:solidFill>
                  <a:schemeClr val="lt1"/>
                </a:solidFill>
                <a:latin typeface="Signika"/>
                <a:ea typeface="Signika"/>
                <a:cs typeface="Signika"/>
                <a:sym typeface="Signika"/>
              </a:rPr>
              <a:t>Enriching relationships with colleagues</a:t>
            </a:r>
            <a:endParaRPr sz="900" b="0" i="0" u="none" strike="noStrike" cap="none">
              <a:solidFill>
                <a:srgbClr val="595959"/>
              </a:solidFill>
              <a:latin typeface="Signika"/>
              <a:ea typeface="Signika"/>
              <a:cs typeface="Signika"/>
              <a:sym typeface="Signika"/>
            </a:endParaRPr>
          </a:p>
        </p:txBody>
      </p:sp>
      <p:sp>
        <p:nvSpPr>
          <p:cNvPr id="676" name="Google Shape;676;gf4a5b74e9d_0_292"/>
          <p:cNvSpPr/>
          <p:nvPr/>
        </p:nvSpPr>
        <p:spPr>
          <a:xfrm>
            <a:off x="6097200" y="1433650"/>
            <a:ext cx="2489400" cy="2229000"/>
          </a:xfrm>
          <a:prstGeom prst="rect">
            <a:avLst/>
          </a:prstGeom>
          <a:solidFill>
            <a:srgbClr val="FFFFFF"/>
          </a:solidFill>
          <a:ln w="9525" cap="flat" cmpd="sng">
            <a:solidFill>
              <a:srgbClr val="EEEEEE"/>
            </a:solidFill>
            <a:prstDash val="solid"/>
            <a:round/>
            <a:headEnd type="none" w="sm" len="sm"/>
            <a:tailEnd type="none" w="sm" len="sm"/>
          </a:ln>
        </p:spPr>
        <p:txBody>
          <a:bodyPr spcFirstLastPara="1" wrap="square" lIns="137150" tIns="182875" rIns="137150" bIns="1371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5"/>
                </a:solidFill>
                <a:latin typeface="Signika"/>
                <a:ea typeface="Signika"/>
                <a:cs typeface="Signika"/>
                <a:sym typeface="Signika"/>
              </a:rPr>
              <a:t>Desires</a:t>
            </a:r>
            <a:endParaRPr sz="1000" b="0" i="0" u="none" strike="noStrike" cap="none">
              <a:solidFill>
                <a:schemeClr val="accent5"/>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Ability to search for and filter information more specifically for their situational needs, especially on OPM.gov</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Guidance on  established agency hierarchy in order to understand the appropriate contacts for questions that may arise</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Education around transitioning from military to federal service earlier in military career</a:t>
            </a:r>
            <a:endParaRPr sz="900" b="0" i="0" u="none" strike="noStrike" cap="none">
              <a:solidFill>
                <a:srgbClr val="595959"/>
              </a:solidFill>
              <a:latin typeface="Signika"/>
              <a:ea typeface="Signika"/>
              <a:cs typeface="Signika"/>
              <a:sym typeface="Signika"/>
            </a:endParaRPr>
          </a:p>
          <a:p>
            <a:pPr marL="0" marR="0" lvl="0" indent="0" algn="l" rtl="0">
              <a:lnSpc>
                <a:spcPct val="100000"/>
              </a:lnSpc>
              <a:spcBef>
                <a:spcPts val="600"/>
              </a:spcBef>
              <a:spcAft>
                <a:spcPts val="600"/>
              </a:spcAft>
              <a:buClr>
                <a:srgbClr val="000000"/>
              </a:buClr>
              <a:buSzPts val="900"/>
              <a:buFont typeface="Arial"/>
              <a:buNone/>
            </a:pPr>
            <a:endParaRPr sz="900" b="0" i="0" u="none" strike="noStrike" cap="none">
              <a:solidFill>
                <a:srgbClr val="595959"/>
              </a:solidFill>
              <a:latin typeface="Signika"/>
              <a:ea typeface="Signika"/>
              <a:cs typeface="Signika"/>
              <a:sym typeface="Signika"/>
            </a:endParaRPr>
          </a:p>
        </p:txBody>
      </p:sp>
      <p:sp>
        <p:nvSpPr>
          <p:cNvPr id="677" name="Google Shape;677;gf4a5b74e9d_0_292"/>
          <p:cNvSpPr txBox="1"/>
          <p:nvPr/>
        </p:nvSpPr>
        <p:spPr>
          <a:xfrm>
            <a:off x="711600" y="3736350"/>
            <a:ext cx="7714200" cy="815593"/>
          </a:xfrm>
          <a:prstGeom prst="rect">
            <a:avLst/>
          </a:prstGeom>
          <a:noFill/>
          <a:ln>
            <a:noFill/>
          </a:ln>
        </p:spPr>
        <p:txBody>
          <a:bodyPr spcFirstLastPara="1" wrap="square" lIns="0" tIns="0" rIns="0"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5"/>
                </a:solidFill>
                <a:latin typeface="Signika"/>
                <a:ea typeface="Signika"/>
                <a:cs typeface="Signika"/>
                <a:sym typeface="Signika"/>
              </a:rPr>
              <a:t>Implications</a:t>
            </a:r>
            <a:endParaRPr sz="1000" b="0" i="0" u="none" strike="noStrike" cap="none">
              <a:solidFill>
                <a:schemeClr val="accent5"/>
              </a:solidFill>
              <a:latin typeface="Signika"/>
              <a:ea typeface="Signika"/>
              <a:cs typeface="Signika"/>
              <a:sym typeface="Signika"/>
            </a:endParaRPr>
          </a:p>
          <a:p>
            <a:pPr marL="0" marR="0" lvl="0" indent="0" algn="l" rtl="0">
              <a:lnSpc>
                <a:spcPct val="100000"/>
              </a:lnSpc>
              <a:spcBef>
                <a:spcPts val="600"/>
              </a:spcBef>
              <a:spcAft>
                <a:spcPts val="600"/>
              </a:spcAft>
              <a:buClr>
                <a:srgbClr val="000000"/>
              </a:buClr>
              <a:buSzPts val="900"/>
              <a:buFont typeface="Arial"/>
              <a:buNone/>
            </a:pPr>
            <a:r>
              <a:rPr lang="en" sz="900" b="0" i="0" u="none" strike="noStrike" cap="none">
                <a:solidFill>
                  <a:srgbClr val="595959"/>
                </a:solidFill>
                <a:latin typeface="Signika"/>
                <a:ea typeface="Signika"/>
                <a:cs typeface="Signika"/>
                <a:sym typeface="Signika"/>
              </a:rPr>
              <a:t>Engaged and supported Veteran employees experience more successful careers and, with a solid network or caring mentor, develop a greater resiliency to setbacks and job related struggles. In turn, these Veteran employees are more likely to then pass their knowledge and guidance to newer Veterans and other federal employees, creating a more positive work culture.</a:t>
            </a:r>
            <a:endParaRPr sz="900" b="0" i="0" u="none" strike="noStrike" cap="none">
              <a:solidFill>
                <a:srgbClr val="595959"/>
              </a:solidFill>
              <a:latin typeface="Signika"/>
              <a:ea typeface="Signika"/>
              <a:cs typeface="Signika"/>
              <a:sym typeface="Signika"/>
            </a:endParaRPr>
          </a:p>
        </p:txBody>
      </p:sp>
      <p:sp>
        <p:nvSpPr>
          <p:cNvPr id="678" name="Google Shape;678;gf4a5b74e9d_0_292"/>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18"/>
        <p:cNvGrpSpPr/>
        <p:nvPr/>
      </p:nvGrpSpPr>
      <p:grpSpPr>
        <a:xfrm>
          <a:off x="0" y="0"/>
          <a:ext cx="0" cy="0"/>
          <a:chOff x="0" y="0"/>
          <a:chExt cx="0" cy="0"/>
        </a:xfrm>
      </p:grpSpPr>
      <p:sp>
        <p:nvSpPr>
          <p:cNvPr id="219" name="Google Shape;219;p5"/>
          <p:cNvSpPr txBox="1">
            <a:spLocks noGrp="1"/>
          </p:cNvSpPr>
          <p:nvPr>
            <p:ph type="title"/>
          </p:nvPr>
        </p:nvSpPr>
        <p:spPr>
          <a:xfrm>
            <a:off x="548700" y="341150"/>
            <a:ext cx="8046600" cy="470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800"/>
              <a:buNone/>
            </a:pPr>
            <a:r>
              <a:rPr lang="en"/>
              <a:t>Project Overview</a:t>
            </a:r>
            <a:endParaRPr/>
          </a:p>
        </p:txBody>
      </p:sp>
      <p:sp>
        <p:nvSpPr>
          <p:cNvPr id="220" name="Google Shape;220;p5"/>
          <p:cNvSpPr txBox="1">
            <a:spLocks noGrp="1"/>
          </p:cNvSpPr>
          <p:nvPr>
            <p:ph type="body" idx="4294967295"/>
          </p:nvPr>
        </p:nvSpPr>
        <p:spPr>
          <a:xfrm>
            <a:off x="1900025" y="1225300"/>
            <a:ext cx="6354900" cy="2808300"/>
          </a:xfrm>
          <a:prstGeom prst="rect">
            <a:avLst/>
          </a:prstGeom>
          <a:noFill/>
          <a:ln>
            <a:noFill/>
          </a:ln>
        </p:spPr>
        <p:txBody>
          <a:bodyPr spcFirstLastPara="1" wrap="square" lIns="0" tIns="0" rIns="0" bIns="91425" anchor="t" anchorCtr="0">
            <a:noAutofit/>
          </a:bodyPr>
          <a:lstStyle/>
          <a:p>
            <a:pPr marL="0" lvl="0" indent="0" algn="l" rtl="0">
              <a:lnSpc>
                <a:spcPct val="100000"/>
              </a:lnSpc>
              <a:spcBef>
                <a:spcPts val="0"/>
              </a:spcBef>
              <a:spcAft>
                <a:spcPts val="0"/>
              </a:spcAft>
              <a:buSzPts val="2100"/>
              <a:buNone/>
            </a:pPr>
            <a:r>
              <a:rPr lang="en" sz="1700">
                <a:solidFill>
                  <a:schemeClr val="lt1"/>
                </a:solidFill>
              </a:rPr>
              <a:t>The OPM Fed CX research team aims to understand the wants and needs of Federal Employees as they relate to OPM services, and provide recommendations for the </a:t>
            </a:r>
            <a:r>
              <a:rPr lang="en" sz="1700" b="1">
                <a:solidFill>
                  <a:schemeClr val="lt1"/>
                </a:solidFill>
              </a:rPr>
              <a:t>end-to-end Federal Employee customer journey</a:t>
            </a:r>
            <a:r>
              <a:rPr lang="en" sz="1700">
                <a:solidFill>
                  <a:schemeClr val="lt1"/>
                </a:solidFill>
              </a:rPr>
              <a:t> for OPM and federal agencies.</a:t>
            </a:r>
            <a:endParaRPr sz="1700">
              <a:solidFill>
                <a:schemeClr val="lt1"/>
              </a:solidFill>
            </a:endParaRPr>
          </a:p>
          <a:p>
            <a:pPr marL="0" lvl="0" indent="0" algn="l" rtl="0">
              <a:lnSpc>
                <a:spcPct val="100000"/>
              </a:lnSpc>
              <a:spcBef>
                <a:spcPts val="1000"/>
              </a:spcBef>
              <a:spcAft>
                <a:spcPts val="0"/>
              </a:spcAft>
              <a:buSzPts val="2100"/>
              <a:buNone/>
            </a:pPr>
            <a:r>
              <a:rPr lang="en" sz="1700">
                <a:solidFill>
                  <a:schemeClr val="lt1"/>
                </a:solidFill>
              </a:rPr>
              <a:t>Human-Centered Design research, from Discovery through Ideation</a:t>
            </a:r>
            <a:endParaRPr sz="1700">
              <a:solidFill>
                <a:schemeClr val="lt1"/>
              </a:solidFill>
            </a:endParaRPr>
          </a:p>
          <a:p>
            <a:pPr marL="0" lvl="0" indent="0" algn="l" rtl="0">
              <a:lnSpc>
                <a:spcPct val="100000"/>
              </a:lnSpc>
              <a:spcBef>
                <a:spcPts val="1000"/>
              </a:spcBef>
              <a:spcAft>
                <a:spcPts val="0"/>
              </a:spcAft>
              <a:buSzPts val="2100"/>
              <a:buNone/>
            </a:pPr>
            <a:r>
              <a:rPr lang="en" sz="1700">
                <a:solidFill>
                  <a:schemeClr val="lt1"/>
                </a:solidFill>
              </a:rPr>
              <a:t>6 months (June through December 2021)</a:t>
            </a:r>
            <a:endParaRPr sz="1700">
              <a:solidFill>
                <a:schemeClr val="lt1"/>
              </a:solidFill>
            </a:endParaRPr>
          </a:p>
          <a:p>
            <a:pPr marL="0" lvl="0" indent="0" algn="l" rtl="0">
              <a:lnSpc>
                <a:spcPct val="100000"/>
              </a:lnSpc>
              <a:spcBef>
                <a:spcPts val="1000"/>
              </a:spcBef>
              <a:spcAft>
                <a:spcPts val="0"/>
              </a:spcAft>
              <a:buSzPts val="2100"/>
              <a:buNone/>
            </a:pPr>
            <a:r>
              <a:rPr lang="en" sz="1700">
                <a:solidFill>
                  <a:schemeClr val="lt1"/>
                </a:solidFill>
              </a:rPr>
              <a:t>To lay the groundwork for a federated delivery model between OPM and external agency HRs for a more unified customer experience.</a:t>
            </a:r>
            <a:endParaRPr sz="1700">
              <a:solidFill>
                <a:schemeClr val="lt1"/>
              </a:solidFill>
            </a:endParaRPr>
          </a:p>
          <a:p>
            <a:pPr marL="0" lvl="0" indent="0" algn="l" rtl="0">
              <a:lnSpc>
                <a:spcPct val="100000"/>
              </a:lnSpc>
              <a:spcBef>
                <a:spcPts val="1000"/>
              </a:spcBef>
              <a:spcAft>
                <a:spcPts val="0"/>
              </a:spcAft>
              <a:buSzPts val="2100"/>
              <a:buNone/>
            </a:pPr>
            <a:endParaRPr sz="1700">
              <a:solidFill>
                <a:schemeClr val="lt1"/>
              </a:solidFill>
            </a:endParaRPr>
          </a:p>
          <a:p>
            <a:pPr marL="0" lvl="0" indent="0" algn="l" rtl="0">
              <a:lnSpc>
                <a:spcPct val="100000"/>
              </a:lnSpc>
              <a:spcBef>
                <a:spcPts val="1000"/>
              </a:spcBef>
              <a:spcAft>
                <a:spcPts val="1000"/>
              </a:spcAft>
              <a:buSzPts val="2100"/>
              <a:buNone/>
            </a:pPr>
            <a:endParaRPr sz="1700">
              <a:solidFill>
                <a:schemeClr val="lt1"/>
              </a:solidFill>
            </a:endParaRPr>
          </a:p>
        </p:txBody>
      </p:sp>
      <p:sp>
        <p:nvSpPr>
          <p:cNvPr id="221" name="Google Shape;221;p5"/>
          <p:cNvSpPr txBox="1">
            <a:spLocks noGrp="1"/>
          </p:cNvSpPr>
          <p:nvPr>
            <p:ph type="body" idx="4294967295"/>
          </p:nvPr>
        </p:nvSpPr>
        <p:spPr>
          <a:xfrm>
            <a:off x="1253975" y="1225300"/>
            <a:ext cx="675900" cy="3416400"/>
          </a:xfrm>
          <a:prstGeom prst="rect">
            <a:avLst/>
          </a:prstGeom>
          <a:noFill/>
          <a:ln>
            <a:noFill/>
          </a:ln>
        </p:spPr>
        <p:txBody>
          <a:bodyPr spcFirstLastPara="1" wrap="square" lIns="0" tIns="0" rIns="0" bIns="91425" anchor="t" anchorCtr="0">
            <a:noAutofit/>
          </a:bodyPr>
          <a:lstStyle/>
          <a:p>
            <a:pPr marL="0" lvl="0" indent="0" algn="l" rtl="0">
              <a:lnSpc>
                <a:spcPct val="100000"/>
              </a:lnSpc>
              <a:spcBef>
                <a:spcPts val="0"/>
              </a:spcBef>
              <a:spcAft>
                <a:spcPts val="0"/>
              </a:spcAft>
              <a:buSzPts val="2100"/>
              <a:buNone/>
            </a:pPr>
            <a:r>
              <a:rPr lang="en" sz="1700" b="1">
                <a:solidFill>
                  <a:schemeClr val="accent6"/>
                </a:solidFill>
                <a:latin typeface="Signika"/>
                <a:ea typeface="Signika"/>
                <a:cs typeface="Signika"/>
                <a:sym typeface="Signika"/>
              </a:rPr>
              <a:t>What</a:t>
            </a:r>
            <a:endParaRPr sz="1700">
              <a:solidFill>
                <a:schemeClr val="accent6"/>
              </a:solidFill>
            </a:endParaRPr>
          </a:p>
          <a:p>
            <a:pPr marL="0" lvl="0" indent="0" algn="l" rtl="0">
              <a:lnSpc>
                <a:spcPct val="100000"/>
              </a:lnSpc>
              <a:spcBef>
                <a:spcPts val="1000"/>
              </a:spcBef>
              <a:spcAft>
                <a:spcPts val="0"/>
              </a:spcAft>
              <a:buSzPts val="2100"/>
              <a:buNone/>
            </a:pPr>
            <a:endParaRPr sz="1700">
              <a:solidFill>
                <a:schemeClr val="accent6"/>
              </a:solidFill>
            </a:endParaRPr>
          </a:p>
          <a:p>
            <a:pPr marL="0" lvl="0" indent="0" algn="l" rtl="0">
              <a:lnSpc>
                <a:spcPct val="100000"/>
              </a:lnSpc>
              <a:spcBef>
                <a:spcPts val="1000"/>
              </a:spcBef>
              <a:spcAft>
                <a:spcPts val="0"/>
              </a:spcAft>
              <a:buSzPts val="2100"/>
              <a:buNone/>
            </a:pPr>
            <a:endParaRPr sz="1700">
              <a:solidFill>
                <a:schemeClr val="accent6"/>
              </a:solidFill>
            </a:endParaRPr>
          </a:p>
          <a:p>
            <a:pPr marL="0" lvl="0" indent="0" algn="l" rtl="0">
              <a:lnSpc>
                <a:spcPct val="100000"/>
              </a:lnSpc>
              <a:spcBef>
                <a:spcPts val="1000"/>
              </a:spcBef>
              <a:spcAft>
                <a:spcPts val="0"/>
              </a:spcAft>
              <a:buSzPts val="2100"/>
              <a:buNone/>
            </a:pPr>
            <a:r>
              <a:rPr lang="en" sz="1700" b="1">
                <a:solidFill>
                  <a:schemeClr val="accent6"/>
                </a:solidFill>
                <a:latin typeface="Signika"/>
                <a:ea typeface="Signika"/>
                <a:cs typeface="Signika"/>
                <a:sym typeface="Signika"/>
              </a:rPr>
              <a:t>How</a:t>
            </a:r>
            <a:endParaRPr sz="1700">
              <a:solidFill>
                <a:schemeClr val="accent6"/>
              </a:solidFill>
            </a:endParaRPr>
          </a:p>
          <a:p>
            <a:pPr marL="0" lvl="0" indent="0" algn="l" rtl="0">
              <a:lnSpc>
                <a:spcPct val="100000"/>
              </a:lnSpc>
              <a:spcBef>
                <a:spcPts val="1000"/>
              </a:spcBef>
              <a:spcAft>
                <a:spcPts val="0"/>
              </a:spcAft>
              <a:buSzPts val="2100"/>
              <a:buNone/>
            </a:pPr>
            <a:r>
              <a:rPr lang="en" sz="1700" b="1">
                <a:solidFill>
                  <a:schemeClr val="accent6"/>
                </a:solidFill>
                <a:latin typeface="Signika"/>
                <a:ea typeface="Signika"/>
                <a:cs typeface="Signika"/>
                <a:sym typeface="Signika"/>
              </a:rPr>
              <a:t>When</a:t>
            </a:r>
            <a:endParaRPr sz="1700">
              <a:solidFill>
                <a:schemeClr val="accent6"/>
              </a:solidFill>
            </a:endParaRPr>
          </a:p>
          <a:p>
            <a:pPr marL="0" lvl="0" indent="0" algn="l" rtl="0">
              <a:lnSpc>
                <a:spcPct val="100000"/>
              </a:lnSpc>
              <a:spcBef>
                <a:spcPts val="1000"/>
              </a:spcBef>
              <a:spcAft>
                <a:spcPts val="1000"/>
              </a:spcAft>
              <a:buSzPts val="2100"/>
              <a:buNone/>
            </a:pPr>
            <a:r>
              <a:rPr lang="en" sz="1700" b="1">
                <a:solidFill>
                  <a:schemeClr val="accent6"/>
                </a:solidFill>
                <a:latin typeface="Signika"/>
                <a:ea typeface="Signika"/>
                <a:cs typeface="Signika"/>
                <a:sym typeface="Signika"/>
              </a:rPr>
              <a:t>Why</a:t>
            </a:r>
            <a:endParaRPr sz="1700">
              <a:solidFill>
                <a:schemeClr val="accent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682"/>
        <p:cNvGrpSpPr/>
        <p:nvPr/>
      </p:nvGrpSpPr>
      <p:grpSpPr>
        <a:xfrm>
          <a:off x="0" y="0"/>
          <a:ext cx="0" cy="0"/>
          <a:chOff x="0" y="0"/>
          <a:chExt cx="0" cy="0"/>
        </a:xfrm>
      </p:grpSpPr>
      <p:sp>
        <p:nvSpPr>
          <p:cNvPr id="683" name="Google Shape;683;gf4fb4c4341_1_0"/>
          <p:cNvSpPr txBox="1"/>
          <p:nvPr/>
        </p:nvSpPr>
        <p:spPr>
          <a:xfrm>
            <a:off x="461700" y="464625"/>
            <a:ext cx="5476800" cy="7131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2C2C2C"/>
                </a:solidFill>
                <a:latin typeface="Work Sans"/>
                <a:ea typeface="Work Sans"/>
                <a:cs typeface="Work Sans"/>
                <a:sym typeface="Work Sans"/>
              </a:rPr>
              <a:t>Managing Career and Trauma With Moderate Support</a:t>
            </a:r>
            <a:endParaRPr sz="2000" b="1" i="0" u="none" strike="noStrike" cap="none">
              <a:solidFill>
                <a:srgbClr val="2C2C2C"/>
              </a:solidFill>
              <a:latin typeface="Work Sans"/>
              <a:ea typeface="Work Sans"/>
              <a:cs typeface="Work Sans"/>
              <a:sym typeface="Work Sans"/>
            </a:endParaRPr>
          </a:p>
        </p:txBody>
      </p:sp>
      <p:sp>
        <p:nvSpPr>
          <p:cNvPr id="684" name="Google Shape;684;gf4fb4c4341_1_0"/>
          <p:cNvSpPr txBox="1"/>
          <p:nvPr/>
        </p:nvSpPr>
        <p:spPr>
          <a:xfrm>
            <a:off x="463548" y="255150"/>
            <a:ext cx="2923800" cy="165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accent5"/>
                </a:solidFill>
                <a:latin typeface="Work Sans"/>
                <a:ea typeface="Work Sans"/>
                <a:cs typeface="Work Sans"/>
                <a:sym typeface="Work Sans"/>
              </a:rPr>
              <a:t>Veteran Archetypes</a:t>
            </a:r>
            <a:endParaRPr sz="900" b="1" i="0" u="none" strike="noStrike" cap="none">
              <a:solidFill>
                <a:schemeClr val="accent5"/>
              </a:solidFill>
              <a:latin typeface="Work Sans"/>
              <a:ea typeface="Work Sans"/>
              <a:cs typeface="Work Sans"/>
              <a:sym typeface="Work Sans"/>
            </a:endParaRPr>
          </a:p>
        </p:txBody>
      </p:sp>
      <p:sp>
        <p:nvSpPr>
          <p:cNvPr id="685" name="Google Shape;685;gf4fb4c4341_1_0"/>
          <p:cNvSpPr txBox="1"/>
          <p:nvPr/>
        </p:nvSpPr>
        <p:spPr>
          <a:xfrm>
            <a:off x="2622850" y="1182850"/>
            <a:ext cx="5070000" cy="1605537"/>
          </a:xfrm>
          <a:prstGeom prst="rect">
            <a:avLst/>
          </a:prstGeom>
          <a:noFill/>
          <a:ln>
            <a:noFill/>
          </a:ln>
        </p:spPr>
        <p:txBody>
          <a:bodyPr spcFirstLastPara="1" wrap="square" lIns="91425" tIns="91425" rIns="91425" bIns="91425" anchor="t" anchorCtr="0">
            <a:spAutoFit/>
          </a:bodyPr>
          <a:lstStyle/>
          <a:p>
            <a:pPr marL="0" marR="0" lvl="0" indent="0" algn="l" rtl="0">
              <a:lnSpc>
                <a:spcPct val="140000"/>
              </a:lnSpc>
              <a:spcBef>
                <a:spcPts val="0"/>
              </a:spcBef>
              <a:spcAft>
                <a:spcPts val="100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Time in the military can leave some Veterans in the difficult space of managing a post-military career while addressing lingering emotional or physical trauma. With a less robust support system, these Veterans manage to join federal service, but may struggle more with the transition and further career advancement.</a:t>
            </a:r>
            <a:endParaRPr sz="1200" b="0" i="0" u="none" strike="noStrike" cap="none">
              <a:solidFill>
                <a:schemeClr val="lt1"/>
              </a:solidFill>
              <a:latin typeface="Signika"/>
              <a:ea typeface="Signika"/>
              <a:cs typeface="Signika"/>
              <a:sym typeface="Signika"/>
            </a:endParaRPr>
          </a:p>
        </p:txBody>
      </p:sp>
      <p:grpSp>
        <p:nvGrpSpPr>
          <p:cNvPr id="686" name="Google Shape;686;gf4fb4c4341_1_0"/>
          <p:cNvGrpSpPr/>
          <p:nvPr/>
        </p:nvGrpSpPr>
        <p:grpSpPr>
          <a:xfrm>
            <a:off x="463550" y="1109804"/>
            <a:ext cx="2052700" cy="1329786"/>
            <a:chOff x="463550" y="1125879"/>
            <a:chExt cx="2052700" cy="1329786"/>
          </a:xfrm>
        </p:grpSpPr>
        <p:sp>
          <p:nvSpPr>
            <p:cNvPr id="687" name="Google Shape;687;gf4fb4c4341_1_0"/>
            <p:cNvSpPr txBox="1"/>
            <p:nvPr/>
          </p:nvSpPr>
          <p:spPr>
            <a:xfrm>
              <a:off x="744750" y="1209200"/>
              <a:ext cx="1771500" cy="1246465"/>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000"/>
                <a:buFont typeface="Arial"/>
                <a:buNone/>
              </a:pPr>
              <a:r>
                <a:rPr lang="en" sz="1000" b="0" i="0" u="none" strike="noStrike" cap="none">
                  <a:solidFill>
                    <a:schemeClr val="accent5"/>
                  </a:solidFill>
                  <a:latin typeface="Signika"/>
                  <a:ea typeface="Signika"/>
                  <a:cs typeface="Signika"/>
                  <a:sym typeface="Signika"/>
                </a:rPr>
                <a:t>And they liked it and they hired me, but </a:t>
              </a:r>
              <a:r>
                <a:rPr lang="en" sz="1000" b="1" i="0" u="none" strike="noStrike" cap="none">
                  <a:solidFill>
                    <a:schemeClr val="accent5"/>
                  </a:solidFill>
                  <a:latin typeface="Signika"/>
                  <a:ea typeface="Signika"/>
                  <a:cs typeface="Signika"/>
                  <a:sym typeface="Signika"/>
                </a:rPr>
                <a:t>I truly believe I got lucky</a:t>
              </a:r>
              <a:r>
                <a:rPr lang="en" sz="1000" b="0" i="0" u="none" strike="noStrike" cap="none">
                  <a:solidFill>
                    <a:schemeClr val="accent5"/>
                  </a:solidFill>
                  <a:latin typeface="Signika"/>
                  <a:ea typeface="Signika"/>
                  <a:cs typeface="Signika"/>
                  <a:sym typeface="Signika"/>
                </a:rPr>
                <a:t> because there was other contenders as well, but it was lucky for me to get this job.</a:t>
              </a:r>
              <a:endParaRPr sz="1000" b="0" i="0" u="none" strike="noStrike" cap="none">
                <a:solidFill>
                  <a:srgbClr val="000000"/>
                </a:solidFill>
                <a:latin typeface="Signika"/>
                <a:ea typeface="Signika"/>
                <a:cs typeface="Signika"/>
                <a:sym typeface="Signika"/>
              </a:endParaRPr>
            </a:p>
          </p:txBody>
        </p:sp>
        <p:pic>
          <p:nvPicPr>
            <p:cNvPr id="688" name="Google Shape;688;gf4fb4c4341_1_0"/>
            <p:cNvPicPr preferRelativeResize="0"/>
            <p:nvPr/>
          </p:nvPicPr>
          <p:blipFill rotWithShape="1">
            <a:blip r:embed="rId3">
              <a:alphaModFix/>
            </a:blip>
            <a:srcRect t="23212" b="23217"/>
            <a:stretch/>
          </p:blipFill>
          <p:spPr>
            <a:xfrm>
              <a:off x="463550" y="1125879"/>
              <a:ext cx="281190" cy="200850"/>
            </a:xfrm>
            <a:prstGeom prst="rect">
              <a:avLst/>
            </a:prstGeom>
            <a:noFill/>
            <a:ln>
              <a:noFill/>
            </a:ln>
          </p:spPr>
        </p:pic>
      </p:grpSp>
      <p:sp>
        <p:nvSpPr>
          <p:cNvPr id="689" name="Google Shape;689;gf4fb4c4341_1_0"/>
          <p:cNvSpPr/>
          <p:nvPr/>
        </p:nvSpPr>
        <p:spPr>
          <a:xfrm rot="10800000" flipH="1">
            <a:off x="4382850" y="3270819"/>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90" name="Google Shape;690;gf4fb4c4341_1_0"/>
          <p:cNvSpPr txBox="1"/>
          <p:nvPr/>
        </p:nvSpPr>
        <p:spPr>
          <a:xfrm>
            <a:off x="3518250" y="3255375"/>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Unaffected</a:t>
            </a:r>
            <a:endParaRPr sz="700" b="1" i="0" u="none" strike="noStrike" cap="none">
              <a:solidFill>
                <a:srgbClr val="595959"/>
              </a:solidFill>
              <a:latin typeface="Signika"/>
              <a:ea typeface="Signika"/>
              <a:cs typeface="Signika"/>
              <a:sym typeface="Signika"/>
            </a:endParaRPr>
          </a:p>
        </p:txBody>
      </p:sp>
      <p:sp>
        <p:nvSpPr>
          <p:cNvPr id="691" name="Google Shape;691;gf4fb4c4341_1_0"/>
          <p:cNvSpPr txBox="1"/>
          <p:nvPr/>
        </p:nvSpPr>
        <p:spPr>
          <a:xfrm>
            <a:off x="6345750" y="3255375"/>
            <a:ext cx="9903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Affected</a:t>
            </a:r>
            <a:endParaRPr sz="700" b="1" i="0" u="none" strike="noStrike" cap="none">
              <a:solidFill>
                <a:srgbClr val="595959"/>
              </a:solidFill>
              <a:latin typeface="Signika"/>
              <a:ea typeface="Signika"/>
              <a:cs typeface="Signika"/>
              <a:sym typeface="Signika"/>
            </a:endParaRPr>
          </a:p>
        </p:txBody>
      </p:sp>
      <p:sp>
        <p:nvSpPr>
          <p:cNvPr id="692" name="Google Shape;692;gf4fb4c4341_1_0"/>
          <p:cNvSpPr txBox="1"/>
          <p:nvPr/>
        </p:nvSpPr>
        <p:spPr>
          <a:xfrm>
            <a:off x="2622850" y="3255369"/>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700" b="0" i="0" u="none" strike="noStrike" cap="none">
                <a:solidFill>
                  <a:srgbClr val="595959"/>
                </a:solidFill>
                <a:latin typeface="Signika"/>
                <a:ea typeface="Signika"/>
                <a:cs typeface="Signika"/>
                <a:sym typeface="Signika"/>
              </a:rPr>
              <a:t>Trauma / Disability    </a:t>
            </a:r>
            <a:endParaRPr sz="700" b="0" i="0" u="none" strike="noStrike" cap="none">
              <a:solidFill>
                <a:srgbClr val="595959"/>
              </a:solidFill>
              <a:latin typeface="Signika"/>
              <a:ea typeface="Signika"/>
              <a:cs typeface="Signika"/>
              <a:sym typeface="Signika"/>
            </a:endParaRPr>
          </a:p>
        </p:txBody>
      </p:sp>
      <p:sp>
        <p:nvSpPr>
          <p:cNvPr id="693" name="Google Shape;693;gf4fb4c4341_1_0"/>
          <p:cNvSpPr/>
          <p:nvPr/>
        </p:nvSpPr>
        <p:spPr>
          <a:xfrm rot="10800000" flipH="1">
            <a:off x="4382850" y="3564596"/>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94" name="Google Shape;694;gf4fb4c4341_1_0"/>
          <p:cNvSpPr txBox="1"/>
          <p:nvPr/>
        </p:nvSpPr>
        <p:spPr>
          <a:xfrm>
            <a:off x="3518250" y="3549148"/>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Office</a:t>
            </a:r>
            <a:endParaRPr sz="700" b="1" i="0" u="none" strike="noStrike" cap="none">
              <a:solidFill>
                <a:srgbClr val="595959"/>
              </a:solidFill>
              <a:latin typeface="Signika"/>
              <a:ea typeface="Signika"/>
              <a:cs typeface="Signika"/>
              <a:sym typeface="Signika"/>
            </a:endParaRPr>
          </a:p>
        </p:txBody>
      </p:sp>
      <p:sp>
        <p:nvSpPr>
          <p:cNvPr id="695" name="Google Shape;695;gf4fb4c4341_1_0"/>
          <p:cNvSpPr txBox="1"/>
          <p:nvPr/>
        </p:nvSpPr>
        <p:spPr>
          <a:xfrm>
            <a:off x="6345750" y="3549150"/>
            <a:ext cx="11403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Field / Secure Access</a:t>
            </a:r>
            <a:endParaRPr sz="700" b="1" i="0" u="none" strike="noStrike" cap="none">
              <a:solidFill>
                <a:srgbClr val="595959"/>
              </a:solidFill>
              <a:latin typeface="Signika"/>
              <a:ea typeface="Signika"/>
              <a:cs typeface="Signika"/>
              <a:sym typeface="Signika"/>
            </a:endParaRPr>
          </a:p>
        </p:txBody>
      </p:sp>
      <p:sp>
        <p:nvSpPr>
          <p:cNvPr id="696" name="Google Shape;696;gf4fb4c4341_1_0"/>
          <p:cNvSpPr txBox="1"/>
          <p:nvPr/>
        </p:nvSpPr>
        <p:spPr>
          <a:xfrm>
            <a:off x="2622850" y="3549125"/>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595959"/>
                </a:solidFill>
                <a:latin typeface="Signika"/>
                <a:ea typeface="Signika"/>
                <a:cs typeface="Signika"/>
                <a:sym typeface="Signika"/>
              </a:rPr>
              <a:t>Location / Access</a:t>
            </a:r>
            <a:endParaRPr sz="700" b="0" i="0" u="none" strike="noStrike" cap="none">
              <a:solidFill>
                <a:srgbClr val="595959"/>
              </a:solidFill>
              <a:latin typeface="Signika"/>
              <a:ea typeface="Signika"/>
              <a:cs typeface="Signika"/>
              <a:sym typeface="Signika"/>
            </a:endParaRPr>
          </a:p>
        </p:txBody>
      </p:sp>
      <p:sp>
        <p:nvSpPr>
          <p:cNvPr id="697" name="Google Shape;697;gf4fb4c4341_1_0"/>
          <p:cNvSpPr/>
          <p:nvPr/>
        </p:nvSpPr>
        <p:spPr>
          <a:xfrm rot="10800000" flipH="1">
            <a:off x="4382850" y="3858365"/>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698" name="Google Shape;698;gf4fb4c4341_1_0"/>
          <p:cNvSpPr txBox="1"/>
          <p:nvPr/>
        </p:nvSpPr>
        <p:spPr>
          <a:xfrm>
            <a:off x="3518250" y="3842913"/>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Supported</a:t>
            </a:r>
            <a:endParaRPr sz="700" b="1" i="0" u="none" strike="noStrike" cap="none">
              <a:solidFill>
                <a:srgbClr val="595959"/>
              </a:solidFill>
              <a:latin typeface="Signika"/>
              <a:ea typeface="Signika"/>
              <a:cs typeface="Signika"/>
              <a:sym typeface="Signika"/>
            </a:endParaRPr>
          </a:p>
        </p:txBody>
      </p:sp>
      <p:sp>
        <p:nvSpPr>
          <p:cNvPr id="699" name="Google Shape;699;gf4fb4c4341_1_0"/>
          <p:cNvSpPr txBox="1"/>
          <p:nvPr/>
        </p:nvSpPr>
        <p:spPr>
          <a:xfrm>
            <a:off x="6345750" y="3842913"/>
            <a:ext cx="9903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Isolated</a:t>
            </a:r>
            <a:endParaRPr sz="700" b="1" i="0" u="none" strike="noStrike" cap="none">
              <a:solidFill>
                <a:srgbClr val="595959"/>
              </a:solidFill>
              <a:latin typeface="Signika"/>
              <a:ea typeface="Signika"/>
              <a:cs typeface="Signika"/>
              <a:sym typeface="Signika"/>
            </a:endParaRPr>
          </a:p>
        </p:txBody>
      </p:sp>
      <p:sp>
        <p:nvSpPr>
          <p:cNvPr id="700" name="Google Shape;700;gf4fb4c4341_1_0"/>
          <p:cNvSpPr txBox="1"/>
          <p:nvPr/>
        </p:nvSpPr>
        <p:spPr>
          <a:xfrm>
            <a:off x="2622850" y="3842925"/>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595959"/>
                </a:solidFill>
                <a:latin typeface="Signika"/>
                <a:ea typeface="Signika"/>
                <a:cs typeface="Signika"/>
                <a:sym typeface="Signika"/>
              </a:rPr>
              <a:t>Support Network</a:t>
            </a:r>
            <a:endParaRPr sz="700" b="0" i="0" u="none" strike="noStrike" cap="none">
              <a:solidFill>
                <a:srgbClr val="595959"/>
              </a:solidFill>
              <a:latin typeface="Signika"/>
              <a:ea typeface="Signika"/>
              <a:cs typeface="Signika"/>
              <a:sym typeface="Signika"/>
            </a:endParaRPr>
          </a:p>
        </p:txBody>
      </p:sp>
      <p:sp>
        <p:nvSpPr>
          <p:cNvPr id="701" name="Google Shape;701;gf4fb4c4341_1_0"/>
          <p:cNvSpPr/>
          <p:nvPr/>
        </p:nvSpPr>
        <p:spPr>
          <a:xfrm rot="10800000" flipH="1">
            <a:off x="4382850" y="4152131"/>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02" name="Google Shape;702;gf4fb4c4341_1_0"/>
          <p:cNvSpPr txBox="1"/>
          <p:nvPr/>
        </p:nvSpPr>
        <p:spPr>
          <a:xfrm>
            <a:off x="3518250" y="4136676"/>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Starting Out</a:t>
            </a:r>
            <a:endParaRPr sz="700" b="1" i="0" u="none" strike="noStrike" cap="none">
              <a:solidFill>
                <a:srgbClr val="595959"/>
              </a:solidFill>
              <a:latin typeface="Signika"/>
              <a:ea typeface="Signika"/>
              <a:cs typeface="Signika"/>
              <a:sym typeface="Signika"/>
            </a:endParaRPr>
          </a:p>
        </p:txBody>
      </p:sp>
      <p:sp>
        <p:nvSpPr>
          <p:cNvPr id="703" name="Google Shape;703;gf4fb4c4341_1_0"/>
          <p:cNvSpPr txBox="1"/>
          <p:nvPr/>
        </p:nvSpPr>
        <p:spPr>
          <a:xfrm>
            <a:off x="6345750" y="4136675"/>
            <a:ext cx="9903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Seasoned</a:t>
            </a:r>
            <a:endParaRPr sz="700" b="1" i="0" u="none" strike="noStrike" cap="none">
              <a:solidFill>
                <a:srgbClr val="595959"/>
              </a:solidFill>
              <a:latin typeface="Signika"/>
              <a:ea typeface="Signika"/>
              <a:cs typeface="Signika"/>
              <a:sym typeface="Signika"/>
            </a:endParaRPr>
          </a:p>
        </p:txBody>
      </p:sp>
      <p:sp>
        <p:nvSpPr>
          <p:cNvPr id="704" name="Google Shape;704;gf4fb4c4341_1_0"/>
          <p:cNvSpPr txBox="1"/>
          <p:nvPr/>
        </p:nvSpPr>
        <p:spPr>
          <a:xfrm>
            <a:off x="2622850" y="4136681"/>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700" b="0" i="0" u="none" strike="noStrike" cap="none">
                <a:solidFill>
                  <a:srgbClr val="595959"/>
                </a:solidFill>
                <a:latin typeface="Signika"/>
                <a:ea typeface="Signika"/>
                <a:cs typeface="Signika"/>
                <a:sym typeface="Signika"/>
              </a:rPr>
              <a:t>Career Stage</a:t>
            </a:r>
            <a:endParaRPr sz="700" b="0" i="0" u="none" strike="noStrike" cap="none">
              <a:solidFill>
                <a:srgbClr val="595959"/>
              </a:solidFill>
              <a:latin typeface="Signika"/>
              <a:ea typeface="Signika"/>
              <a:cs typeface="Signika"/>
              <a:sym typeface="Signika"/>
            </a:endParaRPr>
          </a:p>
        </p:txBody>
      </p:sp>
      <p:sp>
        <p:nvSpPr>
          <p:cNvPr id="705" name="Google Shape;705;gf4fb4c4341_1_0"/>
          <p:cNvSpPr txBox="1"/>
          <p:nvPr/>
        </p:nvSpPr>
        <p:spPr>
          <a:xfrm>
            <a:off x="2622850" y="2857875"/>
            <a:ext cx="3000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Signika"/>
                <a:ea typeface="Signika"/>
                <a:cs typeface="Signika"/>
                <a:sym typeface="Signika"/>
              </a:rPr>
              <a:t>Archetype </a:t>
            </a:r>
            <a:r>
              <a:rPr lang="en" sz="1000" b="1" i="0" u="none" strike="noStrike" cap="none">
                <a:solidFill>
                  <a:schemeClr val="dk1"/>
                </a:solidFill>
                <a:latin typeface="Signika"/>
                <a:ea typeface="Signika"/>
                <a:cs typeface="Signika"/>
                <a:sym typeface="Signik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Dimensions</a:t>
            </a:r>
            <a:endParaRPr sz="1000" b="1" i="0" u="none" strike="noStrike" cap="none">
              <a:solidFill>
                <a:schemeClr val="dk1"/>
              </a:solidFill>
              <a:latin typeface="Signika"/>
              <a:ea typeface="Signika"/>
              <a:cs typeface="Signika"/>
              <a:sym typeface="Signika"/>
            </a:endParaRPr>
          </a:p>
        </p:txBody>
      </p:sp>
      <p:sp>
        <p:nvSpPr>
          <p:cNvPr id="706" name="Google Shape;706;gf4fb4c4341_1_0"/>
          <p:cNvSpPr/>
          <p:nvPr/>
        </p:nvSpPr>
        <p:spPr>
          <a:xfrm rot="10800000" flipH="1">
            <a:off x="5325175" y="3291525"/>
            <a:ext cx="557700" cy="106200"/>
          </a:xfrm>
          <a:prstGeom prst="roundRect">
            <a:avLst>
              <a:gd name="adj" fmla="val 50000"/>
            </a:avLst>
          </a:prstGeom>
          <a:solidFill>
            <a:schemeClr val="accent5"/>
          </a:solidFill>
          <a:ln>
            <a:noFill/>
          </a:ln>
          <a:effectLst>
            <a:outerShdw blurRad="42863" dist="19050" dir="5400000" algn="bl" rotWithShape="0">
              <a:srgbClr val="000000">
                <a:alpha val="2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07" name="Google Shape;707;gf4fb4c4341_1_0"/>
          <p:cNvSpPr/>
          <p:nvPr/>
        </p:nvSpPr>
        <p:spPr>
          <a:xfrm rot="10800000" flipH="1">
            <a:off x="4806950" y="3585300"/>
            <a:ext cx="557700" cy="106200"/>
          </a:xfrm>
          <a:prstGeom prst="roundRect">
            <a:avLst>
              <a:gd name="adj" fmla="val 50000"/>
            </a:avLst>
          </a:prstGeom>
          <a:solidFill>
            <a:schemeClr val="accent5"/>
          </a:solidFill>
          <a:ln>
            <a:noFill/>
          </a:ln>
          <a:effectLst>
            <a:outerShdw blurRad="42863" dist="19050" dir="5400000" algn="bl" rotWithShape="0">
              <a:srgbClr val="000000">
                <a:alpha val="2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08" name="Google Shape;708;gf4fb4c4341_1_0"/>
          <p:cNvSpPr/>
          <p:nvPr/>
        </p:nvSpPr>
        <p:spPr>
          <a:xfrm rot="10800000" flipH="1">
            <a:off x="5229900" y="3879063"/>
            <a:ext cx="557700" cy="106200"/>
          </a:xfrm>
          <a:prstGeom prst="roundRect">
            <a:avLst>
              <a:gd name="adj" fmla="val 50000"/>
            </a:avLst>
          </a:prstGeom>
          <a:solidFill>
            <a:schemeClr val="accent5"/>
          </a:solidFill>
          <a:ln>
            <a:noFill/>
          </a:ln>
          <a:effectLst>
            <a:outerShdw blurRad="42863" dist="19050" dir="5400000" algn="bl" rotWithShape="0">
              <a:srgbClr val="000000">
                <a:alpha val="2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09" name="Google Shape;709;gf4fb4c4341_1_0"/>
          <p:cNvSpPr/>
          <p:nvPr/>
        </p:nvSpPr>
        <p:spPr>
          <a:xfrm rot="10800000" flipH="1">
            <a:off x="5153700" y="4172850"/>
            <a:ext cx="557700" cy="106200"/>
          </a:xfrm>
          <a:prstGeom prst="roundRect">
            <a:avLst>
              <a:gd name="adj" fmla="val 50000"/>
            </a:avLst>
          </a:prstGeom>
          <a:solidFill>
            <a:schemeClr val="accent5"/>
          </a:solidFill>
          <a:ln>
            <a:noFill/>
          </a:ln>
          <a:effectLst>
            <a:outerShdw blurRad="42863" dist="19050" dir="5400000" algn="bl" rotWithShape="0">
              <a:srgbClr val="000000">
                <a:alpha val="2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10" name="Google Shape;710;gf4fb4c4341_1_0"/>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14"/>
        <p:cNvGrpSpPr/>
        <p:nvPr/>
      </p:nvGrpSpPr>
      <p:grpSpPr>
        <a:xfrm>
          <a:off x="0" y="0"/>
          <a:ext cx="0" cy="0"/>
          <a:chOff x="0" y="0"/>
          <a:chExt cx="0" cy="0"/>
        </a:xfrm>
      </p:grpSpPr>
      <p:sp>
        <p:nvSpPr>
          <p:cNvPr id="715" name="Google Shape;715;gf4a5b74e9d_0_346"/>
          <p:cNvSpPr txBox="1"/>
          <p:nvPr/>
        </p:nvSpPr>
        <p:spPr>
          <a:xfrm>
            <a:off x="461700" y="464625"/>
            <a:ext cx="5306100" cy="7131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Work Sans"/>
                <a:ea typeface="Work Sans"/>
                <a:cs typeface="Work Sans"/>
                <a:sym typeface="Work Sans"/>
              </a:rPr>
              <a:t>Managing Career and Trauma With Moderate Support</a:t>
            </a:r>
            <a:endParaRPr sz="2000" b="1" i="0" u="none" strike="noStrike" cap="none">
              <a:solidFill>
                <a:schemeClr val="dk1"/>
              </a:solidFill>
              <a:latin typeface="Work Sans"/>
              <a:ea typeface="Work Sans"/>
              <a:cs typeface="Work Sans"/>
              <a:sym typeface="Work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2C2C2C"/>
              </a:solidFill>
              <a:latin typeface="Work Sans"/>
              <a:ea typeface="Work Sans"/>
              <a:cs typeface="Work Sans"/>
              <a:sym typeface="Work Sans"/>
            </a:endParaRPr>
          </a:p>
        </p:txBody>
      </p:sp>
      <p:sp>
        <p:nvSpPr>
          <p:cNvPr id="716" name="Google Shape;716;gf4a5b74e9d_0_346"/>
          <p:cNvSpPr txBox="1"/>
          <p:nvPr/>
        </p:nvSpPr>
        <p:spPr>
          <a:xfrm>
            <a:off x="463548" y="255150"/>
            <a:ext cx="2923800" cy="165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accent5"/>
                </a:solidFill>
                <a:latin typeface="Work Sans"/>
                <a:ea typeface="Work Sans"/>
                <a:cs typeface="Work Sans"/>
                <a:sym typeface="Work Sans"/>
              </a:rPr>
              <a:t>Veteran Archetypes</a:t>
            </a:r>
            <a:endParaRPr sz="900" b="1" i="0" u="none" strike="noStrike" cap="none">
              <a:solidFill>
                <a:schemeClr val="accent5"/>
              </a:solidFill>
              <a:latin typeface="Work Sans"/>
              <a:ea typeface="Work Sans"/>
              <a:cs typeface="Work Sans"/>
              <a:sym typeface="Work Sans"/>
            </a:endParaRPr>
          </a:p>
        </p:txBody>
      </p:sp>
      <p:sp>
        <p:nvSpPr>
          <p:cNvPr id="717" name="Google Shape;717;gf4a5b74e9d_0_346"/>
          <p:cNvSpPr/>
          <p:nvPr/>
        </p:nvSpPr>
        <p:spPr>
          <a:xfrm>
            <a:off x="550500" y="1433651"/>
            <a:ext cx="2489400" cy="2163000"/>
          </a:xfrm>
          <a:prstGeom prst="rect">
            <a:avLst/>
          </a:prstGeom>
          <a:solidFill>
            <a:srgbClr val="FFFFFF"/>
          </a:solidFill>
          <a:ln w="9525" cap="flat" cmpd="sng">
            <a:solidFill>
              <a:srgbClr val="EEEEEE"/>
            </a:solidFill>
            <a:prstDash val="solid"/>
            <a:round/>
            <a:headEnd type="none" w="sm" len="sm"/>
            <a:tailEnd type="none" w="sm" len="sm"/>
          </a:ln>
        </p:spPr>
        <p:txBody>
          <a:bodyPr spcFirstLastPara="1" wrap="square" lIns="137150" tIns="182875" rIns="137150" bIns="1371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5"/>
                </a:solidFill>
                <a:latin typeface="Signika"/>
                <a:ea typeface="Signika"/>
                <a:cs typeface="Signika"/>
                <a:sym typeface="Signika"/>
              </a:rPr>
              <a:t>Pain Points</a:t>
            </a:r>
            <a:endParaRPr sz="1000" b="0" i="0" u="none" strike="noStrike" cap="none">
              <a:solidFill>
                <a:schemeClr val="accent5"/>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Dealing with trauma from active duty</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Stressful transition to civilian life and facing uncertainty about the future</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Long periods of waiting to hear back about roles in the federal government</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60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Trying to manage finances in the interim, while working  with the VA to ensure adequate support for disabilities or PTSD</a:t>
            </a:r>
            <a:endParaRPr sz="800" b="0" i="0" u="none" strike="noStrike" cap="none">
              <a:solidFill>
                <a:srgbClr val="595959"/>
              </a:solidFill>
              <a:latin typeface="Signika"/>
              <a:ea typeface="Signika"/>
              <a:cs typeface="Signika"/>
              <a:sym typeface="Signika"/>
            </a:endParaRPr>
          </a:p>
        </p:txBody>
      </p:sp>
      <p:sp>
        <p:nvSpPr>
          <p:cNvPr id="718" name="Google Shape;718;gf4a5b74e9d_0_346"/>
          <p:cNvSpPr/>
          <p:nvPr/>
        </p:nvSpPr>
        <p:spPr>
          <a:xfrm>
            <a:off x="3323850" y="1433651"/>
            <a:ext cx="2489400" cy="2163000"/>
          </a:xfrm>
          <a:prstGeom prst="rect">
            <a:avLst/>
          </a:prstGeom>
          <a:solidFill>
            <a:srgbClr val="FFFFFF"/>
          </a:solidFill>
          <a:ln w="9525" cap="flat" cmpd="sng">
            <a:solidFill>
              <a:srgbClr val="EEEEEE"/>
            </a:solidFill>
            <a:prstDash val="solid"/>
            <a:round/>
            <a:headEnd type="none" w="sm" len="sm"/>
            <a:tailEnd type="none" w="sm" len="sm"/>
          </a:ln>
        </p:spPr>
        <p:txBody>
          <a:bodyPr spcFirstLastPara="1" wrap="square" lIns="137150" tIns="182875" rIns="137150" bIns="1371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5"/>
                </a:solidFill>
                <a:latin typeface="Signika"/>
                <a:ea typeface="Signika"/>
                <a:cs typeface="Signika"/>
                <a:sym typeface="Signika"/>
              </a:rPr>
              <a:t>Bright Spots</a:t>
            </a:r>
            <a:endParaRPr sz="1000" b="0" i="0" u="none" strike="noStrike" cap="none">
              <a:solidFill>
                <a:schemeClr val="accent5"/>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Leaving a rank-based structure behind to create relationships with civilian colleagues</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Utilizing Veterans’ preference and/or Schedule A letters to assist with hiring</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Finding a mentor or advocate within the new role</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600"/>
              </a:spcAft>
              <a:buClr>
                <a:schemeClr val="accent1"/>
              </a:buClr>
              <a:buSzPts val="900"/>
              <a:buFont typeface="Signika Light"/>
              <a:buChar char="■"/>
            </a:pPr>
            <a:r>
              <a:rPr lang="en" sz="900" b="0" i="0" u="none" strike="noStrike" cap="none">
                <a:solidFill>
                  <a:schemeClr val="lt1"/>
                </a:solidFill>
                <a:latin typeface="Signika"/>
                <a:ea typeface="Signika"/>
                <a:cs typeface="Signika"/>
                <a:sym typeface="Signika"/>
              </a:rPr>
              <a:t>Future expectation of looking back on a successful career and imparting knowledge to the next generation</a:t>
            </a:r>
            <a:endParaRPr sz="900" b="0" i="0" u="none" strike="noStrike" cap="none">
              <a:solidFill>
                <a:srgbClr val="595959"/>
              </a:solidFill>
              <a:latin typeface="Signika"/>
              <a:ea typeface="Signika"/>
              <a:cs typeface="Signika"/>
              <a:sym typeface="Signika"/>
            </a:endParaRPr>
          </a:p>
        </p:txBody>
      </p:sp>
      <p:sp>
        <p:nvSpPr>
          <p:cNvPr id="719" name="Google Shape;719;gf4a5b74e9d_0_346"/>
          <p:cNvSpPr/>
          <p:nvPr/>
        </p:nvSpPr>
        <p:spPr>
          <a:xfrm>
            <a:off x="6097200" y="1433651"/>
            <a:ext cx="2489400" cy="2163000"/>
          </a:xfrm>
          <a:prstGeom prst="rect">
            <a:avLst/>
          </a:prstGeom>
          <a:solidFill>
            <a:srgbClr val="FFFFFF"/>
          </a:solidFill>
          <a:ln w="9525" cap="flat" cmpd="sng">
            <a:solidFill>
              <a:srgbClr val="EEEEEE"/>
            </a:solidFill>
            <a:prstDash val="solid"/>
            <a:round/>
            <a:headEnd type="none" w="sm" len="sm"/>
            <a:tailEnd type="none" w="sm" len="sm"/>
          </a:ln>
        </p:spPr>
        <p:txBody>
          <a:bodyPr spcFirstLastPara="1" wrap="square" lIns="137150" tIns="182875" rIns="137150" bIns="1371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5"/>
                </a:solidFill>
                <a:latin typeface="Signika"/>
                <a:ea typeface="Signika"/>
                <a:cs typeface="Signika"/>
                <a:sym typeface="Signika"/>
              </a:rPr>
              <a:t>Desires</a:t>
            </a:r>
            <a:endParaRPr sz="1000" b="0" i="0" u="none" strike="noStrike" cap="none">
              <a:solidFill>
                <a:schemeClr val="accent5"/>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An assigned support person to help navigate transition and career path</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Regular check-ins by the VA or military  post-separation to assess and lend aid if needed</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Guidance around planning for the future and career advancement; clear expectations</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60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Single platform for managing onboarding, personnel documents and benefits</a:t>
            </a:r>
            <a:endParaRPr sz="900" b="0" i="0" u="none" strike="noStrike" cap="none">
              <a:solidFill>
                <a:srgbClr val="595959"/>
              </a:solidFill>
              <a:latin typeface="Signika"/>
              <a:ea typeface="Signika"/>
              <a:cs typeface="Signika"/>
              <a:sym typeface="Signika"/>
            </a:endParaRPr>
          </a:p>
        </p:txBody>
      </p:sp>
      <p:sp>
        <p:nvSpPr>
          <p:cNvPr id="720" name="Google Shape;720;gf4a5b74e9d_0_346"/>
          <p:cNvSpPr txBox="1"/>
          <p:nvPr/>
        </p:nvSpPr>
        <p:spPr>
          <a:xfrm>
            <a:off x="711600" y="3736350"/>
            <a:ext cx="7714200" cy="815593"/>
          </a:xfrm>
          <a:prstGeom prst="rect">
            <a:avLst/>
          </a:prstGeom>
          <a:noFill/>
          <a:ln>
            <a:noFill/>
          </a:ln>
        </p:spPr>
        <p:txBody>
          <a:bodyPr spcFirstLastPara="1" wrap="square" lIns="0" tIns="0" rIns="0"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5"/>
                </a:solidFill>
                <a:latin typeface="Signika"/>
                <a:ea typeface="Signika"/>
                <a:cs typeface="Signika"/>
                <a:sym typeface="Signika"/>
              </a:rPr>
              <a:t>Implications</a:t>
            </a:r>
            <a:endParaRPr sz="1000" b="0" i="0" u="none" strike="noStrike" cap="none">
              <a:solidFill>
                <a:schemeClr val="accent5"/>
              </a:solidFill>
              <a:latin typeface="Signika"/>
              <a:ea typeface="Signika"/>
              <a:cs typeface="Signika"/>
              <a:sym typeface="Signika"/>
            </a:endParaRPr>
          </a:p>
          <a:p>
            <a:pPr marL="0" marR="0" lvl="0" indent="0" algn="l" rtl="0">
              <a:lnSpc>
                <a:spcPct val="100000"/>
              </a:lnSpc>
              <a:spcBef>
                <a:spcPts val="600"/>
              </a:spcBef>
              <a:spcAft>
                <a:spcPts val="600"/>
              </a:spcAft>
              <a:buClr>
                <a:srgbClr val="000000"/>
              </a:buClr>
              <a:buSzPts val="900"/>
              <a:buFont typeface="Arial"/>
              <a:buNone/>
            </a:pPr>
            <a:r>
              <a:rPr lang="en" sz="900" b="0" i="0" u="none" strike="noStrike" cap="none">
                <a:solidFill>
                  <a:srgbClr val="595959"/>
                </a:solidFill>
                <a:latin typeface="Signika"/>
                <a:ea typeface="Signika"/>
                <a:cs typeface="Signika"/>
                <a:sym typeface="Signika"/>
              </a:rPr>
              <a:t>Despite setbacks or the presence of trauma, Veterans rely on their resiliency to join and settle in to federal service. On the job, they manage health and career as well as possible, but may be less likely to advance and truly flourish in federal service  without more personal guidance and mentorship. Navigating career stressors could lead to burnout and detachment without opportunities for connection and proactive check-ins. </a:t>
            </a:r>
            <a:endParaRPr sz="900" b="0" i="0" u="none" strike="noStrike" cap="none">
              <a:solidFill>
                <a:srgbClr val="595959"/>
              </a:solidFill>
              <a:latin typeface="Signika"/>
              <a:ea typeface="Signika"/>
              <a:cs typeface="Signika"/>
              <a:sym typeface="Signika"/>
            </a:endParaRPr>
          </a:p>
        </p:txBody>
      </p:sp>
      <p:sp>
        <p:nvSpPr>
          <p:cNvPr id="721" name="Google Shape;721;gf4a5b74e9d_0_346"/>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25"/>
        <p:cNvGrpSpPr/>
        <p:nvPr/>
      </p:nvGrpSpPr>
      <p:grpSpPr>
        <a:xfrm>
          <a:off x="0" y="0"/>
          <a:ext cx="0" cy="0"/>
          <a:chOff x="0" y="0"/>
          <a:chExt cx="0" cy="0"/>
        </a:xfrm>
      </p:grpSpPr>
      <p:sp>
        <p:nvSpPr>
          <p:cNvPr id="726" name="Google Shape;726;gf4fb4c4341_1_31"/>
          <p:cNvSpPr txBox="1"/>
          <p:nvPr/>
        </p:nvSpPr>
        <p:spPr>
          <a:xfrm>
            <a:off x="461700" y="464625"/>
            <a:ext cx="5306100" cy="7131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2C2C2C"/>
                </a:solidFill>
                <a:latin typeface="Work Sans"/>
                <a:ea typeface="Work Sans"/>
                <a:cs typeface="Work Sans"/>
                <a:sym typeface="Work Sans"/>
              </a:rPr>
              <a:t>Advancing with </a:t>
            </a:r>
            <a:r>
              <a:rPr lang="en" sz="2000" b="1" i="0" u="none" strike="noStrike" cap="none">
                <a:solidFill>
                  <a:srgbClr val="2C2C2C"/>
                </a:solidFill>
                <a:latin typeface="Work Sans"/>
                <a:ea typeface="Work Sans"/>
                <a:cs typeface="Work Sans"/>
                <a:sym typeface="Work Sans"/>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Moderate</a:t>
            </a:r>
            <a:r>
              <a:rPr lang="en" sz="2000" b="1" i="0" u="none" strike="noStrike" cap="none">
                <a:solidFill>
                  <a:srgbClr val="2C2C2C"/>
                </a:solidFill>
                <a:latin typeface="Work Sans"/>
                <a:ea typeface="Work Sans"/>
                <a:cs typeface="Work Sans"/>
                <a:sym typeface="Work Sans"/>
              </a:rPr>
              <a:t> Support Despite Lack of Access</a:t>
            </a:r>
            <a:endParaRPr/>
          </a:p>
        </p:txBody>
      </p:sp>
      <p:sp>
        <p:nvSpPr>
          <p:cNvPr id="727" name="Google Shape;727;gf4fb4c4341_1_31"/>
          <p:cNvSpPr txBox="1"/>
          <p:nvPr/>
        </p:nvSpPr>
        <p:spPr>
          <a:xfrm>
            <a:off x="463548" y="255150"/>
            <a:ext cx="2923800" cy="165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accent5"/>
                </a:solidFill>
                <a:latin typeface="Work Sans"/>
                <a:ea typeface="Work Sans"/>
                <a:cs typeface="Work Sans"/>
                <a:sym typeface="Work Sans"/>
              </a:rPr>
              <a:t>Veteran Archetypes</a:t>
            </a:r>
            <a:endParaRPr sz="900" b="1" i="0" u="none" strike="noStrike" cap="none">
              <a:solidFill>
                <a:schemeClr val="accent5"/>
              </a:solidFill>
              <a:latin typeface="Work Sans"/>
              <a:ea typeface="Work Sans"/>
              <a:cs typeface="Work Sans"/>
              <a:sym typeface="Work Sans"/>
            </a:endParaRPr>
          </a:p>
        </p:txBody>
      </p:sp>
      <p:sp>
        <p:nvSpPr>
          <p:cNvPr id="728" name="Google Shape;728;gf4fb4c4341_1_31"/>
          <p:cNvSpPr txBox="1"/>
          <p:nvPr/>
        </p:nvSpPr>
        <p:spPr>
          <a:xfrm>
            <a:off x="2633550" y="1060050"/>
            <a:ext cx="5461500" cy="1864070"/>
          </a:xfrm>
          <a:prstGeom prst="rect">
            <a:avLst/>
          </a:prstGeom>
          <a:noFill/>
          <a:ln>
            <a:noFill/>
          </a:ln>
        </p:spPr>
        <p:txBody>
          <a:bodyPr spcFirstLastPara="1" wrap="square" lIns="91425" tIns="91425" rIns="91425" bIns="91425" anchor="t" anchorCtr="0">
            <a:spAutoFit/>
          </a:bodyPr>
          <a:lstStyle/>
          <a:p>
            <a:pPr marL="0" marR="0" lvl="0" indent="0" algn="l" rtl="0">
              <a:lnSpc>
                <a:spcPct val="140000"/>
              </a:lnSpc>
              <a:spcBef>
                <a:spcPts val="0"/>
              </a:spcBef>
              <a:spcAft>
                <a:spcPts val="100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The last 18+ months have resulted in unexpected changes and challenges, especially for Veteran federal employees who work in roles that fall outside a typical office environment, such as in extremely secure locations that do not allow for telework, or those who work in the field away from an office entirely. Despite obstacles, these Veteran employees continue to progress, relying on modest networks, and the fortitude gained from their years of military and federal service.</a:t>
            </a:r>
            <a:endParaRPr sz="1200" b="0" i="0" u="none" strike="noStrike" cap="none">
              <a:solidFill>
                <a:schemeClr val="lt1"/>
              </a:solidFill>
              <a:latin typeface="Signika"/>
              <a:ea typeface="Signika"/>
              <a:cs typeface="Signika"/>
              <a:sym typeface="Signika"/>
            </a:endParaRPr>
          </a:p>
        </p:txBody>
      </p:sp>
      <p:grpSp>
        <p:nvGrpSpPr>
          <p:cNvPr id="729" name="Google Shape;729;gf4fb4c4341_1_31"/>
          <p:cNvGrpSpPr/>
          <p:nvPr/>
        </p:nvGrpSpPr>
        <p:grpSpPr>
          <a:xfrm>
            <a:off x="463550" y="1109804"/>
            <a:ext cx="2052700" cy="2037672"/>
            <a:chOff x="463550" y="1125879"/>
            <a:chExt cx="2052700" cy="2037672"/>
          </a:xfrm>
        </p:grpSpPr>
        <p:sp>
          <p:nvSpPr>
            <p:cNvPr id="730" name="Google Shape;730;gf4fb4c4341_1_31"/>
            <p:cNvSpPr txBox="1"/>
            <p:nvPr/>
          </p:nvSpPr>
          <p:spPr>
            <a:xfrm>
              <a:off x="744750" y="1209200"/>
              <a:ext cx="1771500" cy="1954351"/>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000"/>
                <a:buFont typeface="Arial"/>
                <a:buNone/>
              </a:pPr>
              <a:r>
                <a:rPr lang="en" sz="1000" b="0" i="0" u="none" strike="noStrike" cap="none">
                  <a:solidFill>
                    <a:schemeClr val="accent5"/>
                  </a:solidFill>
                  <a:latin typeface="Signika"/>
                  <a:ea typeface="Signika"/>
                  <a:cs typeface="Signika"/>
                  <a:sym typeface="Signika"/>
                </a:rPr>
                <a:t>Cause I mean, as a military personnel, </a:t>
              </a:r>
              <a:r>
                <a:rPr lang="en" sz="1000" b="1" i="0" u="none" strike="noStrike" cap="none">
                  <a:solidFill>
                    <a:schemeClr val="accent5"/>
                  </a:solidFill>
                  <a:latin typeface="Signika"/>
                  <a:ea typeface="Signika"/>
                  <a:cs typeface="Signika"/>
                  <a:sym typeface="Signika"/>
                </a:rPr>
                <a:t>I already had a clearance</a:t>
              </a:r>
              <a:r>
                <a:rPr lang="en" sz="1000" b="0" i="0" u="none" strike="noStrike" cap="none">
                  <a:solidFill>
                    <a:schemeClr val="accent5"/>
                  </a:solidFill>
                  <a:latin typeface="Signika"/>
                  <a:ea typeface="Signika"/>
                  <a:cs typeface="Signika"/>
                  <a:sym typeface="Signika"/>
                </a:rPr>
                <a:t> and I already, I feel like everything was already there, so I didn't understand why it would take ‘em, you know, </a:t>
              </a:r>
              <a:r>
                <a:rPr lang="en" sz="1000" b="1" i="0" u="none" strike="noStrike" cap="none">
                  <a:solidFill>
                    <a:schemeClr val="accent5"/>
                  </a:solidFill>
                  <a:latin typeface="Signika"/>
                  <a:ea typeface="Signika"/>
                  <a:cs typeface="Signika"/>
                  <a:sym typeface="Signika"/>
                </a:rPr>
                <a:t>another year and then some change to process me again</a:t>
              </a:r>
              <a:r>
                <a:rPr lang="en" sz="1000" b="0" i="0" u="none" strike="noStrike" cap="none">
                  <a:solidFill>
                    <a:schemeClr val="accent5"/>
                  </a:solidFill>
                  <a:latin typeface="Signika"/>
                  <a:ea typeface="Signika"/>
                  <a:cs typeface="Signika"/>
                  <a:sym typeface="Signika"/>
                </a:rPr>
                <a:t>, even when I just left the agency.</a:t>
              </a:r>
              <a:endParaRPr sz="1000" b="0" i="0" u="none" strike="noStrike" cap="none">
                <a:solidFill>
                  <a:srgbClr val="000000"/>
                </a:solidFill>
                <a:latin typeface="Signika"/>
                <a:ea typeface="Signika"/>
                <a:cs typeface="Signika"/>
                <a:sym typeface="Signika"/>
              </a:endParaRPr>
            </a:p>
          </p:txBody>
        </p:sp>
        <p:pic>
          <p:nvPicPr>
            <p:cNvPr id="731" name="Google Shape;731;gf4fb4c4341_1_31"/>
            <p:cNvPicPr preferRelativeResize="0"/>
            <p:nvPr/>
          </p:nvPicPr>
          <p:blipFill rotWithShape="1">
            <a:blip r:embed="rId3">
              <a:alphaModFix/>
            </a:blip>
            <a:srcRect t="23212" b="23217"/>
            <a:stretch/>
          </p:blipFill>
          <p:spPr>
            <a:xfrm>
              <a:off x="463550" y="1125879"/>
              <a:ext cx="281190" cy="200850"/>
            </a:xfrm>
            <a:prstGeom prst="rect">
              <a:avLst/>
            </a:prstGeom>
            <a:noFill/>
            <a:ln>
              <a:noFill/>
            </a:ln>
          </p:spPr>
        </p:pic>
      </p:grpSp>
      <p:sp>
        <p:nvSpPr>
          <p:cNvPr id="732" name="Google Shape;732;gf4fb4c4341_1_31"/>
          <p:cNvSpPr/>
          <p:nvPr/>
        </p:nvSpPr>
        <p:spPr>
          <a:xfrm rot="10800000" flipH="1">
            <a:off x="4382850" y="3270819"/>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33" name="Google Shape;733;gf4fb4c4341_1_31"/>
          <p:cNvSpPr txBox="1"/>
          <p:nvPr/>
        </p:nvSpPr>
        <p:spPr>
          <a:xfrm>
            <a:off x="3518250" y="3255375"/>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Unaffected</a:t>
            </a:r>
            <a:endParaRPr sz="700" b="1" i="0" u="none" strike="noStrike" cap="none">
              <a:solidFill>
                <a:srgbClr val="595959"/>
              </a:solidFill>
              <a:latin typeface="Signika"/>
              <a:ea typeface="Signika"/>
              <a:cs typeface="Signika"/>
              <a:sym typeface="Signika"/>
            </a:endParaRPr>
          </a:p>
        </p:txBody>
      </p:sp>
      <p:sp>
        <p:nvSpPr>
          <p:cNvPr id="734" name="Google Shape;734;gf4fb4c4341_1_31"/>
          <p:cNvSpPr txBox="1"/>
          <p:nvPr/>
        </p:nvSpPr>
        <p:spPr>
          <a:xfrm>
            <a:off x="6345750" y="3255375"/>
            <a:ext cx="9903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Affected</a:t>
            </a:r>
            <a:endParaRPr sz="700" b="1" i="0" u="none" strike="noStrike" cap="none">
              <a:solidFill>
                <a:srgbClr val="595959"/>
              </a:solidFill>
              <a:latin typeface="Signika"/>
              <a:ea typeface="Signika"/>
              <a:cs typeface="Signika"/>
              <a:sym typeface="Signika"/>
            </a:endParaRPr>
          </a:p>
        </p:txBody>
      </p:sp>
      <p:sp>
        <p:nvSpPr>
          <p:cNvPr id="735" name="Google Shape;735;gf4fb4c4341_1_31"/>
          <p:cNvSpPr txBox="1"/>
          <p:nvPr/>
        </p:nvSpPr>
        <p:spPr>
          <a:xfrm>
            <a:off x="2622850" y="3255369"/>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700" b="0" i="0" u="none" strike="noStrike" cap="none">
                <a:solidFill>
                  <a:srgbClr val="595959"/>
                </a:solidFill>
                <a:latin typeface="Signika"/>
                <a:ea typeface="Signika"/>
                <a:cs typeface="Signika"/>
                <a:sym typeface="Signika"/>
              </a:rPr>
              <a:t>Trauma / Disability    </a:t>
            </a:r>
            <a:endParaRPr sz="700" b="0" i="0" u="none" strike="noStrike" cap="none">
              <a:solidFill>
                <a:srgbClr val="595959"/>
              </a:solidFill>
              <a:latin typeface="Signika"/>
              <a:ea typeface="Signika"/>
              <a:cs typeface="Signika"/>
              <a:sym typeface="Signika"/>
            </a:endParaRPr>
          </a:p>
        </p:txBody>
      </p:sp>
      <p:sp>
        <p:nvSpPr>
          <p:cNvPr id="736" name="Google Shape;736;gf4fb4c4341_1_31"/>
          <p:cNvSpPr/>
          <p:nvPr/>
        </p:nvSpPr>
        <p:spPr>
          <a:xfrm rot="10800000" flipH="1">
            <a:off x="4382850" y="3564596"/>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37" name="Google Shape;737;gf4fb4c4341_1_31"/>
          <p:cNvSpPr txBox="1"/>
          <p:nvPr/>
        </p:nvSpPr>
        <p:spPr>
          <a:xfrm>
            <a:off x="3518250" y="3549148"/>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Office</a:t>
            </a:r>
            <a:endParaRPr sz="700" b="1" i="0" u="none" strike="noStrike" cap="none">
              <a:solidFill>
                <a:srgbClr val="595959"/>
              </a:solidFill>
              <a:latin typeface="Signika"/>
              <a:ea typeface="Signika"/>
              <a:cs typeface="Signika"/>
              <a:sym typeface="Signika"/>
            </a:endParaRPr>
          </a:p>
        </p:txBody>
      </p:sp>
      <p:sp>
        <p:nvSpPr>
          <p:cNvPr id="738" name="Google Shape;738;gf4fb4c4341_1_31"/>
          <p:cNvSpPr txBox="1"/>
          <p:nvPr/>
        </p:nvSpPr>
        <p:spPr>
          <a:xfrm>
            <a:off x="6345750" y="3549150"/>
            <a:ext cx="10842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Field / Secure Access</a:t>
            </a:r>
            <a:endParaRPr sz="700" b="1" i="0" u="none" strike="noStrike" cap="none">
              <a:solidFill>
                <a:srgbClr val="595959"/>
              </a:solidFill>
              <a:latin typeface="Signika"/>
              <a:ea typeface="Signika"/>
              <a:cs typeface="Signika"/>
              <a:sym typeface="Signika"/>
            </a:endParaRPr>
          </a:p>
        </p:txBody>
      </p:sp>
      <p:sp>
        <p:nvSpPr>
          <p:cNvPr id="739" name="Google Shape;739;gf4fb4c4341_1_31"/>
          <p:cNvSpPr txBox="1"/>
          <p:nvPr/>
        </p:nvSpPr>
        <p:spPr>
          <a:xfrm>
            <a:off x="2622850" y="3549125"/>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595959"/>
                </a:solidFill>
                <a:latin typeface="Signika"/>
                <a:ea typeface="Signika"/>
                <a:cs typeface="Signika"/>
                <a:sym typeface="Signika"/>
              </a:rPr>
              <a:t>Location / Access</a:t>
            </a:r>
            <a:endParaRPr sz="700" b="0" i="0" u="none" strike="noStrike" cap="none">
              <a:solidFill>
                <a:srgbClr val="595959"/>
              </a:solidFill>
              <a:latin typeface="Signika"/>
              <a:ea typeface="Signika"/>
              <a:cs typeface="Signika"/>
              <a:sym typeface="Signika"/>
            </a:endParaRPr>
          </a:p>
        </p:txBody>
      </p:sp>
      <p:sp>
        <p:nvSpPr>
          <p:cNvPr id="740" name="Google Shape;740;gf4fb4c4341_1_31"/>
          <p:cNvSpPr/>
          <p:nvPr/>
        </p:nvSpPr>
        <p:spPr>
          <a:xfrm rot="10800000" flipH="1">
            <a:off x="4382850" y="3858365"/>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41" name="Google Shape;741;gf4fb4c4341_1_31"/>
          <p:cNvSpPr txBox="1"/>
          <p:nvPr/>
        </p:nvSpPr>
        <p:spPr>
          <a:xfrm>
            <a:off x="3518250" y="3842913"/>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Connected</a:t>
            </a:r>
            <a:endParaRPr sz="700" b="1" i="0" u="none" strike="noStrike" cap="none">
              <a:solidFill>
                <a:srgbClr val="595959"/>
              </a:solidFill>
              <a:latin typeface="Signika"/>
              <a:ea typeface="Signika"/>
              <a:cs typeface="Signika"/>
              <a:sym typeface="Signika"/>
            </a:endParaRPr>
          </a:p>
        </p:txBody>
      </p:sp>
      <p:sp>
        <p:nvSpPr>
          <p:cNvPr id="742" name="Google Shape;742;gf4fb4c4341_1_31"/>
          <p:cNvSpPr txBox="1"/>
          <p:nvPr/>
        </p:nvSpPr>
        <p:spPr>
          <a:xfrm>
            <a:off x="6345750" y="3842913"/>
            <a:ext cx="9903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Isolated</a:t>
            </a:r>
            <a:endParaRPr sz="700" b="1" i="0" u="none" strike="noStrike" cap="none">
              <a:solidFill>
                <a:srgbClr val="595959"/>
              </a:solidFill>
              <a:latin typeface="Signika"/>
              <a:ea typeface="Signika"/>
              <a:cs typeface="Signika"/>
              <a:sym typeface="Signika"/>
            </a:endParaRPr>
          </a:p>
        </p:txBody>
      </p:sp>
      <p:sp>
        <p:nvSpPr>
          <p:cNvPr id="743" name="Google Shape;743;gf4fb4c4341_1_31"/>
          <p:cNvSpPr txBox="1"/>
          <p:nvPr/>
        </p:nvSpPr>
        <p:spPr>
          <a:xfrm>
            <a:off x="2622850" y="3842925"/>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595959"/>
                </a:solidFill>
                <a:latin typeface="Signika"/>
                <a:ea typeface="Signika"/>
                <a:cs typeface="Signika"/>
                <a:sym typeface="Signika"/>
              </a:rPr>
              <a:t>Support Network</a:t>
            </a:r>
            <a:endParaRPr sz="700" b="0" i="0" u="none" strike="noStrike" cap="none">
              <a:solidFill>
                <a:srgbClr val="595959"/>
              </a:solidFill>
              <a:latin typeface="Signika"/>
              <a:ea typeface="Signika"/>
              <a:cs typeface="Signika"/>
              <a:sym typeface="Signika"/>
            </a:endParaRPr>
          </a:p>
        </p:txBody>
      </p:sp>
      <p:sp>
        <p:nvSpPr>
          <p:cNvPr id="744" name="Google Shape;744;gf4fb4c4341_1_31"/>
          <p:cNvSpPr/>
          <p:nvPr/>
        </p:nvSpPr>
        <p:spPr>
          <a:xfrm rot="10800000" flipH="1">
            <a:off x="4382850" y="4152131"/>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45" name="Google Shape;745;gf4fb4c4341_1_31"/>
          <p:cNvSpPr txBox="1"/>
          <p:nvPr/>
        </p:nvSpPr>
        <p:spPr>
          <a:xfrm>
            <a:off x="3518250" y="4136676"/>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Starting Out</a:t>
            </a:r>
            <a:endParaRPr sz="700" b="1" i="0" u="none" strike="noStrike" cap="none">
              <a:solidFill>
                <a:srgbClr val="595959"/>
              </a:solidFill>
              <a:latin typeface="Signika"/>
              <a:ea typeface="Signika"/>
              <a:cs typeface="Signika"/>
              <a:sym typeface="Signika"/>
            </a:endParaRPr>
          </a:p>
        </p:txBody>
      </p:sp>
      <p:sp>
        <p:nvSpPr>
          <p:cNvPr id="746" name="Google Shape;746;gf4fb4c4341_1_31"/>
          <p:cNvSpPr txBox="1"/>
          <p:nvPr/>
        </p:nvSpPr>
        <p:spPr>
          <a:xfrm>
            <a:off x="6345750" y="4136675"/>
            <a:ext cx="9903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Seasoned</a:t>
            </a:r>
            <a:endParaRPr sz="700" b="1" i="0" u="none" strike="noStrike" cap="none">
              <a:solidFill>
                <a:srgbClr val="595959"/>
              </a:solidFill>
              <a:latin typeface="Signika"/>
              <a:ea typeface="Signika"/>
              <a:cs typeface="Signika"/>
              <a:sym typeface="Signika"/>
            </a:endParaRPr>
          </a:p>
        </p:txBody>
      </p:sp>
      <p:sp>
        <p:nvSpPr>
          <p:cNvPr id="747" name="Google Shape;747;gf4fb4c4341_1_31"/>
          <p:cNvSpPr txBox="1"/>
          <p:nvPr/>
        </p:nvSpPr>
        <p:spPr>
          <a:xfrm>
            <a:off x="2622850" y="4136681"/>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700" b="0" i="0" u="none" strike="noStrike" cap="none">
                <a:solidFill>
                  <a:srgbClr val="595959"/>
                </a:solidFill>
                <a:latin typeface="Signika"/>
                <a:ea typeface="Signika"/>
                <a:cs typeface="Signika"/>
                <a:sym typeface="Signika"/>
              </a:rPr>
              <a:t>Career Stage</a:t>
            </a:r>
            <a:endParaRPr sz="700" b="0" i="0" u="none" strike="noStrike" cap="none">
              <a:solidFill>
                <a:srgbClr val="595959"/>
              </a:solidFill>
              <a:latin typeface="Signika"/>
              <a:ea typeface="Signika"/>
              <a:cs typeface="Signika"/>
              <a:sym typeface="Signika"/>
            </a:endParaRPr>
          </a:p>
        </p:txBody>
      </p:sp>
      <p:sp>
        <p:nvSpPr>
          <p:cNvPr id="748" name="Google Shape;748;gf4fb4c4341_1_31"/>
          <p:cNvSpPr txBox="1"/>
          <p:nvPr/>
        </p:nvSpPr>
        <p:spPr>
          <a:xfrm>
            <a:off x="2622850" y="2857875"/>
            <a:ext cx="3000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Signika"/>
                <a:ea typeface="Signika"/>
                <a:cs typeface="Signika"/>
                <a:sym typeface="Signika"/>
              </a:rPr>
              <a:t>Archetype </a:t>
            </a:r>
            <a:r>
              <a:rPr lang="en" sz="1000" b="1" i="0" u="none" strike="noStrike" cap="none">
                <a:solidFill>
                  <a:schemeClr val="dk1"/>
                </a:solidFill>
                <a:latin typeface="Signika"/>
                <a:ea typeface="Signika"/>
                <a:cs typeface="Signika"/>
                <a:sym typeface="Signik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Dimensions</a:t>
            </a:r>
            <a:endParaRPr sz="1000" b="1" i="0" u="none" strike="noStrike" cap="none">
              <a:solidFill>
                <a:schemeClr val="dk1"/>
              </a:solidFill>
              <a:latin typeface="Signika"/>
              <a:ea typeface="Signika"/>
              <a:cs typeface="Signika"/>
              <a:sym typeface="Signika"/>
            </a:endParaRPr>
          </a:p>
        </p:txBody>
      </p:sp>
      <p:sp>
        <p:nvSpPr>
          <p:cNvPr id="749" name="Google Shape;749;gf4fb4c4341_1_31"/>
          <p:cNvSpPr/>
          <p:nvPr/>
        </p:nvSpPr>
        <p:spPr>
          <a:xfrm rot="10800000" flipH="1">
            <a:off x="5181800" y="3291525"/>
            <a:ext cx="557700" cy="106200"/>
          </a:xfrm>
          <a:prstGeom prst="roundRect">
            <a:avLst>
              <a:gd name="adj" fmla="val 50000"/>
            </a:avLst>
          </a:prstGeom>
          <a:solidFill>
            <a:schemeClr val="accent5"/>
          </a:solidFill>
          <a:ln>
            <a:noFill/>
          </a:ln>
          <a:effectLst>
            <a:outerShdw blurRad="42863" dist="19050" dir="5400000" algn="bl" rotWithShape="0">
              <a:srgbClr val="000000">
                <a:alpha val="2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50" name="Google Shape;750;gf4fb4c4341_1_31"/>
          <p:cNvSpPr/>
          <p:nvPr/>
        </p:nvSpPr>
        <p:spPr>
          <a:xfrm rot="10800000" flipH="1">
            <a:off x="5739500" y="3585300"/>
            <a:ext cx="557700" cy="106200"/>
          </a:xfrm>
          <a:prstGeom prst="roundRect">
            <a:avLst>
              <a:gd name="adj" fmla="val 50000"/>
            </a:avLst>
          </a:prstGeom>
          <a:solidFill>
            <a:schemeClr val="accent5"/>
          </a:solidFill>
          <a:ln>
            <a:noFill/>
          </a:ln>
          <a:effectLst>
            <a:outerShdw blurRad="42863" dist="19050" dir="5400000" algn="bl" rotWithShape="0">
              <a:srgbClr val="000000">
                <a:alpha val="2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51" name="Google Shape;751;gf4fb4c4341_1_31"/>
          <p:cNvSpPr/>
          <p:nvPr/>
        </p:nvSpPr>
        <p:spPr>
          <a:xfrm rot="10800000" flipH="1">
            <a:off x="5125525" y="3879063"/>
            <a:ext cx="557700" cy="106200"/>
          </a:xfrm>
          <a:prstGeom prst="roundRect">
            <a:avLst>
              <a:gd name="adj" fmla="val 50000"/>
            </a:avLst>
          </a:prstGeom>
          <a:solidFill>
            <a:schemeClr val="accent5"/>
          </a:solidFill>
          <a:ln>
            <a:noFill/>
          </a:ln>
          <a:effectLst>
            <a:outerShdw blurRad="42863" dist="19050" dir="5400000" algn="bl" rotWithShape="0">
              <a:srgbClr val="000000">
                <a:alpha val="2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52" name="Google Shape;752;gf4fb4c4341_1_31"/>
          <p:cNvSpPr/>
          <p:nvPr/>
        </p:nvSpPr>
        <p:spPr>
          <a:xfrm rot="10800000" flipH="1">
            <a:off x="5377525" y="4172850"/>
            <a:ext cx="557700" cy="106200"/>
          </a:xfrm>
          <a:prstGeom prst="roundRect">
            <a:avLst>
              <a:gd name="adj" fmla="val 50000"/>
            </a:avLst>
          </a:prstGeom>
          <a:solidFill>
            <a:schemeClr val="accent5"/>
          </a:solidFill>
          <a:ln>
            <a:noFill/>
          </a:ln>
          <a:effectLst>
            <a:outerShdw blurRad="42863" dist="19050" dir="5400000" algn="bl" rotWithShape="0">
              <a:srgbClr val="000000">
                <a:alpha val="2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53" name="Google Shape;753;gf4fb4c4341_1_31"/>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57"/>
        <p:cNvGrpSpPr/>
        <p:nvPr/>
      </p:nvGrpSpPr>
      <p:grpSpPr>
        <a:xfrm>
          <a:off x="0" y="0"/>
          <a:ext cx="0" cy="0"/>
          <a:chOff x="0" y="0"/>
          <a:chExt cx="0" cy="0"/>
        </a:xfrm>
      </p:grpSpPr>
      <p:sp>
        <p:nvSpPr>
          <p:cNvPr id="758" name="Google Shape;758;gf4a5b74e9d_0_379"/>
          <p:cNvSpPr txBox="1"/>
          <p:nvPr/>
        </p:nvSpPr>
        <p:spPr>
          <a:xfrm>
            <a:off x="461700" y="464625"/>
            <a:ext cx="5306100" cy="7131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2C2C2C"/>
                </a:solidFill>
                <a:latin typeface="Work Sans"/>
                <a:ea typeface="Work Sans"/>
                <a:cs typeface="Work Sans"/>
                <a:sym typeface="Work Sans"/>
              </a:rPr>
              <a:t>Advancing with Moderate Support Despite Lack of Access</a:t>
            </a:r>
            <a:endParaRPr sz="2000" b="1" i="0" u="none" strike="noStrike" cap="none">
              <a:solidFill>
                <a:srgbClr val="2C2C2C"/>
              </a:solidFill>
              <a:latin typeface="Work Sans"/>
              <a:ea typeface="Work Sans"/>
              <a:cs typeface="Work Sans"/>
              <a:sym typeface="Work Sans"/>
            </a:endParaRPr>
          </a:p>
        </p:txBody>
      </p:sp>
      <p:sp>
        <p:nvSpPr>
          <p:cNvPr id="759" name="Google Shape;759;gf4a5b74e9d_0_379"/>
          <p:cNvSpPr txBox="1"/>
          <p:nvPr/>
        </p:nvSpPr>
        <p:spPr>
          <a:xfrm>
            <a:off x="463548" y="255150"/>
            <a:ext cx="2923800" cy="165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accent5"/>
                </a:solidFill>
                <a:latin typeface="Work Sans"/>
                <a:ea typeface="Work Sans"/>
                <a:cs typeface="Work Sans"/>
                <a:sym typeface="Work Sans"/>
              </a:rPr>
              <a:t>Veteran Archetypes</a:t>
            </a:r>
            <a:endParaRPr sz="900" b="1" i="0" u="none" strike="noStrike" cap="none">
              <a:solidFill>
                <a:schemeClr val="accent5"/>
              </a:solidFill>
              <a:latin typeface="Work Sans"/>
              <a:ea typeface="Work Sans"/>
              <a:cs typeface="Work Sans"/>
              <a:sym typeface="Work Sans"/>
            </a:endParaRPr>
          </a:p>
        </p:txBody>
      </p:sp>
      <p:sp>
        <p:nvSpPr>
          <p:cNvPr id="760" name="Google Shape;760;gf4a5b74e9d_0_379"/>
          <p:cNvSpPr/>
          <p:nvPr/>
        </p:nvSpPr>
        <p:spPr>
          <a:xfrm>
            <a:off x="550500" y="1433650"/>
            <a:ext cx="2489400" cy="2302800"/>
          </a:xfrm>
          <a:prstGeom prst="rect">
            <a:avLst/>
          </a:prstGeom>
          <a:solidFill>
            <a:srgbClr val="FFFFFF"/>
          </a:solidFill>
          <a:ln w="9525" cap="flat" cmpd="sng">
            <a:solidFill>
              <a:srgbClr val="EEEEEE"/>
            </a:solidFill>
            <a:prstDash val="solid"/>
            <a:round/>
            <a:headEnd type="none" w="sm" len="sm"/>
            <a:tailEnd type="none" w="sm" len="sm"/>
          </a:ln>
        </p:spPr>
        <p:txBody>
          <a:bodyPr spcFirstLastPara="1" wrap="square" lIns="137150" tIns="182875" rIns="137150" bIns="1371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5"/>
                </a:solidFill>
                <a:latin typeface="Signika"/>
                <a:ea typeface="Signika"/>
                <a:cs typeface="Signika"/>
                <a:sym typeface="Signika"/>
              </a:rPr>
              <a:t>Pain Points</a:t>
            </a:r>
            <a:endParaRPr sz="1000" b="0" i="0" u="none" strike="noStrike" cap="none">
              <a:solidFill>
                <a:schemeClr val="accent5"/>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Extremely long delays in hiring and onboarding for those in security roles</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Clearances that don’t transfer from previous military work</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Inability to access systems, either due to working outside of a secure location or due to work within a highly secure location</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chemeClr val="accent1"/>
              </a:buClr>
              <a:buSzPts val="900"/>
              <a:buFont typeface="Signika Light"/>
              <a:buChar char="■"/>
            </a:pPr>
            <a:r>
              <a:rPr lang="en" sz="900" b="0" i="0" u="none" strike="noStrike" cap="none">
                <a:solidFill>
                  <a:schemeClr val="lt1"/>
                </a:solidFill>
                <a:latin typeface="Signika"/>
                <a:ea typeface="Signika"/>
                <a:cs typeface="Signika"/>
                <a:sym typeface="Signika"/>
              </a:rPr>
              <a:t>Impersonal onboarding process</a:t>
            </a:r>
            <a:endParaRPr sz="900" b="0" i="0" u="none" strike="noStrike" cap="none">
              <a:solidFill>
                <a:schemeClr val="lt1"/>
              </a:solidFill>
              <a:latin typeface="Signika"/>
              <a:ea typeface="Signika"/>
              <a:cs typeface="Signika"/>
              <a:sym typeface="Signika"/>
            </a:endParaRPr>
          </a:p>
          <a:p>
            <a:pPr marL="228600" marR="0" lvl="0" indent="-171450" algn="l" rtl="0">
              <a:lnSpc>
                <a:spcPct val="100000"/>
              </a:lnSpc>
              <a:spcBef>
                <a:spcPts val="600"/>
              </a:spcBef>
              <a:spcAft>
                <a:spcPts val="600"/>
              </a:spcAft>
              <a:buClr>
                <a:schemeClr val="accent1"/>
              </a:buClr>
              <a:buSzPts val="900"/>
              <a:buFont typeface="Signika Light"/>
              <a:buChar char="■"/>
            </a:pPr>
            <a:r>
              <a:rPr lang="en" sz="900" b="0" i="0" u="none" strike="noStrike" cap="none">
                <a:solidFill>
                  <a:schemeClr val="lt1"/>
                </a:solidFill>
                <a:latin typeface="Signika"/>
                <a:ea typeface="Signika"/>
                <a:cs typeface="Signika"/>
                <a:sym typeface="Signika"/>
              </a:rPr>
              <a:t>Unclear Covid and telework guidance; poor communication</a:t>
            </a:r>
            <a:endParaRPr sz="900" b="0" i="0" u="none" strike="noStrike" cap="none">
              <a:solidFill>
                <a:schemeClr val="lt1"/>
              </a:solidFill>
              <a:latin typeface="Signika"/>
              <a:ea typeface="Signika"/>
              <a:cs typeface="Signika"/>
              <a:sym typeface="Signika"/>
            </a:endParaRPr>
          </a:p>
        </p:txBody>
      </p:sp>
      <p:sp>
        <p:nvSpPr>
          <p:cNvPr id="761" name="Google Shape;761;gf4a5b74e9d_0_379"/>
          <p:cNvSpPr/>
          <p:nvPr/>
        </p:nvSpPr>
        <p:spPr>
          <a:xfrm>
            <a:off x="3323850" y="1433650"/>
            <a:ext cx="2489400" cy="2302800"/>
          </a:xfrm>
          <a:prstGeom prst="rect">
            <a:avLst/>
          </a:prstGeom>
          <a:solidFill>
            <a:srgbClr val="FFFFFF"/>
          </a:solidFill>
          <a:ln w="9525" cap="flat" cmpd="sng">
            <a:solidFill>
              <a:srgbClr val="EEEEEE"/>
            </a:solidFill>
            <a:prstDash val="solid"/>
            <a:round/>
            <a:headEnd type="none" w="sm" len="sm"/>
            <a:tailEnd type="none" w="sm" len="sm"/>
          </a:ln>
        </p:spPr>
        <p:txBody>
          <a:bodyPr spcFirstLastPara="1" wrap="square" lIns="137150" tIns="182875" rIns="137150" bIns="1371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5"/>
                </a:solidFill>
                <a:latin typeface="Signika"/>
                <a:ea typeface="Signika"/>
                <a:cs typeface="Signika"/>
                <a:sym typeface="Signika"/>
              </a:rPr>
              <a:t>Bright Spots</a:t>
            </a:r>
            <a:endParaRPr sz="1000" b="0" i="0" u="none" strike="noStrike" cap="none">
              <a:solidFill>
                <a:schemeClr val="accent5"/>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Learning new skills  and being exposed to different environments</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Moving into a more stable, less physically demanding  role</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Creating a new network of peers and working with other Veterans</a:t>
            </a:r>
            <a:endParaRPr sz="900" b="0" i="0" u="none" strike="noStrike" cap="none">
              <a:solidFill>
                <a:srgbClr val="595959"/>
              </a:solidFill>
              <a:latin typeface="Signika"/>
              <a:ea typeface="Signika"/>
              <a:cs typeface="Signika"/>
              <a:sym typeface="Signika"/>
            </a:endParaRPr>
          </a:p>
          <a:p>
            <a:pPr marL="0" marR="0" lvl="0" indent="0" algn="l" rtl="0">
              <a:lnSpc>
                <a:spcPct val="100000"/>
              </a:lnSpc>
              <a:spcBef>
                <a:spcPts val="600"/>
              </a:spcBef>
              <a:spcAft>
                <a:spcPts val="600"/>
              </a:spcAft>
              <a:buClr>
                <a:srgbClr val="000000"/>
              </a:buClr>
              <a:buSzPts val="900"/>
              <a:buFont typeface="Arial"/>
              <a:buNone/>
            </a:pPr>
            <a:endParaRPr sz="900" b="0" i="0" u="none" strike="noStrike" cap="none">
              <a:solidFill>
                <a:srgbClr val="595959"/>
              </a:solidFill>
              <a:latin typeface="Signika"/>
              <a:ea typeface="Signika"/>
              <a:cs typeface="Signika"/>
              <a:sym typeface="Signika"/>
            </a:endParaRPr>
          </a:p>
        </p:txBody>
      </p:sp>
      <p:sp>
        <p:nvSpPr>
          <p:cNvPr id="762" name="Google Shape;762;gf4a5b74e9d_0_379"/>
          <p:cNvSpPr/>
          <p:nvPr/>
        </p:nvSpPr>
        <p:spPr>
          <a:xfrm>
            <a:off x="6097200" y="1433650"/>
            <a:ext cx="2489400" cy="2302800"/>
          </a:xfrm>
          <a:prstGeom prst="rect">
            <a:avLst/>
          </a:prstGeom>
          <a:solidFill>
            <a:srgbClr val="FFFFFF"/>
          </a:solidFill>
          <a:ln w="9525" cap="flat" cmpd="sng">
            <a:solidFill>
              <a:srgbClr val="EEEEEE"/>
            </a:solidFill>
            <a:prstDash val="solid"/>
            <a:round/>
            <a:headEnd type="none" w="sm" len="sm"/>
            <a:tailEnd type="none" w="sm" len="sm"/>
          </a:ln>
        </p:spPr>
        <p:txBody>
          <a:bodyPr spcFirstLastPara="1" wrap="square" lIns="137150" tIns="182875" rIns="137150" bIns="1371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5"/>
                </a:solidFill>
                <a:latin typeface="Signika"/>
                <a:ea typeface="Signika"/>
                <a:cs typeface="Signika"/>
                <a:sym typeface="Signika"/>
              </a:rPr>
              <a:t>Desires</a:t>
            </a:r>
            <a:endParaRPr sz="1000" b="0" i="0" u="none" strike="noStrike" cap="none">
              <a:solidFill>
                <a:schemeClr val="accent5"/>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Transparent guidance around COVID in the workplace and telework expectations</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More practical ways to view necessary information; ex. can’t access OPM.gov from secure location, even when linked into internal communications</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Straightforward solutions and next steps when encountering issues; timely responses from HR, CPAC or responsible parties</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60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Modernized and less “clunky” systems for managing personnel records</a:t>
            </a:r>
            <a:endParaRPr sz="900" b="0" i="0" u="none" strike="noStrike" cap="none">
              <a:solidFill>
                <a:srgbClr val="595959"/>
              </a:solidFill>
              <a:latin typeface="Signika"/>
              <a:ea typeface="Signika"/>
              <a:cs typeface="Signika"/>
              <a:sym typeface="Signika"/>
            </a:endParaRPr>
          </a:p>
        </p:txBody>
      </p:sp>
      <p:sp>
        <p:nvSpPr>
          <p:cNvPr id="763" name="Google Shape;763;gf4a5b74e9d_0_379"/>
          <p:cNvSpPr txBox="1"/>
          <p:nvPr/>
        </p:nvSpPr>
        <p:spPr>
          <a:xfrm>
            <a:off x="711450" y="3880075"/>
            <a:ext cx="7714200" cy="954092"/>
          </a:xfrm>
          <a:prstGeom prst="rect">
            <a:avLst/>
          </a:prstGeom>
          <a:noFill/>
          <a:ln>
            <a:noFill/>
          </a:ln>
        </p:spPr>
        <p:txBody>
          <a:bodyPr spcFirstLastPara="1" wrap="square" lIns="0" tIns="0" rIns="0"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5"/>
                </a:solidFill>
                <a:latin typeface="Signika"/>
                <a:ea typeface="Signika"/>
                <a:cs typeface="Signika"/>
                <a:sym typeface="Signika"/>
              </a:rPr>
              <a:t>Implications</a:t>
            </a:r>
            <a:endParaRPr sz="1000" b="0" i="0" u="none" strike="noStrike" cap="none">
              <a:solidFill>
                <a:schemeClr val="accent5"/>
              </a:solidFill>
              <a:latin typeface="Signika"/>
              <a:ea typeface="Signika"/>
              <a:cs typeface="Signika"/>
              <a:sym typeface="Signika"/>
            </a:endParaRPr>
          </a:p>
          <a:p>
            <a:pPr marL="0" marR="0" lvl="0" indent="0" algn="l" rtl="0">
              <a:lnSpc>
                <a:spcPct val="100000"/>
              </a:lnSpc>
              <a:spcBef>
                <a:spcPts val="600"/>
              </a:spcBef>
              <a:spcAft>
                <a:spcPts val="600"/>
              </a:spcAft>
              <a:buClr>
                <a:srgbClr val="000000"/>
              </a:buClr>
              <a:buSzPts val="900"/>
              <a:buFont typeface="Arial"/>
              <a:buNone/>
            </a:pPr>
            <a:r>
              <a:rPr lang="en" sz="900" b="0" i="0" u="none" strike="noStrike" cap="none">
                <a:solidFill>
                  <a:srgbClr val="595959"/>
                </a:solidFill>
                <a:latin typeface="Signika"/>
                <a:ea typeface="Signika"/>
                <a:cs typeface="Signika"/>
                <a:sym typeface="Signika"/>
              </a:rPr>
              <a:t>Waiting for weeks to months  in between offer and onboarding cause Veterans to lose morale, and security clearance delays further inhibit productivity and reaching full immersion in the new work environment. While on the job, Veterans who have less typical work situations and varying degrees of access to certain systems, either because they are out in the field or fully locked into secure locations, struggle more with completing personnel related documentation, which results in additional burdens.</a:t>
            </a:r>
            <a:endParaRPr sz="900" b="0" i="0" u="none" strike="noStrike" cap="none">
              <a:solidFill>
                <a:srgbClr val="595959"/>
              </a:solidFill>
              <a:latin typeface="Signika"/>
              <a:ea typeface="Signika"/>
              <a:cs typeface="Signika"/>
              <a:sym typeface="Signika"/>
            </a:endParaRPr>
          </a:p>
        </p:txBody>
      </p:sp>
      <p:sp>
        <p:nvSpPr>
          <p:cNvPr id="764" name="Google Shape;764;gf4a5b74e9d_0_379"/>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68"/>
        <p:cNvGrpSpPr/>
        <p:nvPr/>
      </p:nvGrpSpPr>
      <p:grpSpPr>
        <a:xfrm>
          <a:off x="0" y="0"/>
          <a:ext cx="0" cy="0"/>
          <a:chOff x="0" y="0"/>
          <a:chExt cx="0" cy="0"/>
        </a:xfrm>
      </p:grpSpPr>
      <p:sp>
        <p:nvSpPr>
          <p:cNvPr id="769" name="Google Shape;769;gf4fb4c4341_1_61"/>
          <p:cNvSpPr txBox="1"/>
          <p:nvPr/>
        </p:nvSpPr>
        <p:spPr>
          <a:xfrm>
            <a:off x="461700" y="464625"/>
            <a:ext cx="5306100" cy="7131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2C2C2C"/>
                </a:solidFill>
                <a:latin typeface="Work Sans"/>
                <a:ea typeface="Work Sans"/>
                <a:cs typeface="Work Sans"/>
                <a:sym typeface="Work Sans"/>
              </a:rPr>
              <a:t>Isolated and Burdened by Trauma</a:t>
            </a:r>
            <a:endParaRPr sz="2000" b="1" i="0" u="none" strike="noStrike" cap="none">
              <a:solidFill>
                <a:srgbClr val="2C2C2C"/>
              </a:solidFill>
              <a:latin typeface="Work Sans"/>
              <a:ea typeface="Work Sans"/>
              <a:cs typeface="Work Sans"/>
              <a:sym typeface="Work Sans"/>
            </a:endParaRPr>
          </a:p>
        </p:txBody>
      </p:sp>
      <p:sp>
        <p:nvSpPr>
          <p:cNvPr id="770" name="Google Shape;770;gf4fb4c4341_1_61"/>
          <p:cNvSpPr txBox="1"/>
          <p:nvPr/>
        </p:nvSpPr>
        <p:spPr>
          <a:xfrm>
            <a:off x="463548" y="255150"/>
            <a:ext cx="2923800" cy="165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accent5"/>
                </a:solidFill>
                <a:latin typeface="Work Sans"/>
                <a:ea typeface="Work Sans"/>
                <a:cs typeface="Work Sans"/>
                <a:sym typeface="Work Sans"/>
              </a:rPr>
              <a:t>Veteran Archetypes</a:t>
            </a:r>
            <a:endParaRPr sz="900" b="1" i="0" u="none" strike="noStrike" cap="none">
              <a:solidFill>
                <a:schemeClr val="accent5"/>
              </a:solidFill>
              <a:latin typeface="Work Sans"/>
              <a:ea typeface="Work Sans"/>
              <a:cs typeface="Work Sans"/>
              <a:sym typeface="Work Sans"/>
            </a:endParaRPr>
          </a:p>
        </p:txBody>
      </p:sp>
      <p:sp>
        <p:nvSpPr>
          <p:cNvPr id="771" name="Google Shape;771;gf4fb4c4341_1_61"/>
          <p:cNvSpPr txBox="1"/>
          <p:nvPr/>
        </p:nvSpPr>
        <p:spPr>
          <a:xfrm>
            <a:off x="2604450" y="996125"/>
            <a:ext cx="5762400" cy="2122602"/>
          </a:xfrm>
          <a:prstGeom prst="rect">
            <a:avLst/>
          </a:prstGeom>
          <a:noFill/>
          <a:ln>
            <a:noFill/>
          </a:ln>
        </p:spPr>
        <p:txBody>
          <a:bodyPr spcFirstLastPara="1" wrap="square" lIns="91425" tIns="91425" rIns="91425" bIns="91425" anchor="t" anchorCtr="0">
            <a:spAutoFit/>
          </a:bodyPr>
          <a:lstStyle/>
          <a:p>
            <a:pPr marL="0" marR="0" lvl="0" indent="0" algn="l" rtl="0">
              <a:lnSpc>
                <a:spcPct val="140000"/>
              </a:lnSpc>
              <a:spcBef>
                <a:spcPts val="0"/>
              </a:spcBef>
              <a:spcAft>
                <a:spcPts val="1000"/>
              </a:spcAft>
              <a:buClr>
                <a:srgbClr val="000000"/>
              </a:buClr>
              <a:buSzPts val="1200"/>
              <a:buFont typeface="Arial"/>
              <a:buNone/>
            </a:pPr>
            <a:r>
              <a:rPr lang="en" sz="1200" b="0" i="0" u="none" strike="noStrike" cap="none">
                <a:solidFill>
                  <a:schemeClr val="lt1"/>
                </a:solidFill>
                <a:latin typeface="Signika"/>
                <a:ea typeface="Signika"/>
                <a:cs typeface="Signika"/>
                <a:sym typeface="Signika"/>
              </a:rPr>
              <a:t>Veterans who lack support, while dealing with post-service trauma or disability, find the transition process from military into civilian life disorienting and stressful. Private sector jobs can be demanding and lacking in support for Veterans’ needs, so some Veterans turn to public service in hopes of finding a more stable, understanding environment, but are not completely successful. As noted previously, a strong advocate can make all the difference, but poor leadership leaves these disconnected and affected Veterans still struggling for better aid. </a:t>
            </a:r>
            <a:endParaRPr sz="1200" b="0" i="0" u="none" strike="noStrike" cap="none">
              <a:solidFill>
                <a:schemeClr val="lt1"/>
              </a:solidFill>
              <a:latin typeface="Signika"/>
              <a:ea typeface="Signika"/>
              <a:cs typeface="Signika"/>
              <a:sym typeface="Signika"/>
            </a:endParaRPr>
          </a:p>
        </p:txBody>
      </p:sp>
      <p:grpSp>
        <p:nvGrpSpPr>
          <p:cNvPr id="772" name="Google Shape;772;gf4fb4c4341_1_61"/>
          <p:cNvGrpSpPr/>
          <p:nvPr/>
        </p:nvGrpSpPr>
        <p:grpSpPr>
          <a:xfrm>
            <a:off x="463550" y="1109804"/>
            <a:ext cx="2052700" cy="2214643"/>
            <a:chOff x="463550" y="1125879"/>
            <a:chExt cx="2052700" cy="2214643"/>
          </a:xfrm>
        </p:grpSpPr>
        <p:sp>
          <p:nvSpPr>
            <p:cNvPr id="773" name="Google Shape;773;gf4fb4c4341_1_61"/>
            <p:cNvSpPr txBox="1"/>
            <p:nvPr/>
          </p:nvSpPr>
          <p:spPr>
            <a:xfrm>
              <a:off x="744750" y="1209200"/>
              <a:ext cx="1771500" cy="2131322"/>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000"/>
                <a:buFont typeface="Arial"/>
                <a:buNone/>
              </a:pPr>
              <a:r>
                <a:rPr lang="en" sz="1000" b="0" i="0" u="none" strike="noStrike" cap="none">
                  <a:solidFill>
                    <a:schemeClr val="accent5"/>
                  </a:solidFill>
                  <a:latin typeface="Signika"/>
                  <a:ea typeface="Signika"/>
                  <a:cs typeface="Signika"/>
                  <a:sym typeface="Signika"/>
                </a:rPr>
                <a:t>It was resources when I needed resources. What I needed. I don't know, man. I mean, it was mainly one, most things at some of my old jobs. </a:t>
              </a:r>
              <a:r>
                <a:rPr lang="en" sz="1000" b="1" i="0" u="none" strike="noStrike" cap="none">
                  <a:solidFill>
                    <a:schemeClr val="accent5"/>
                  </a:solidFill>
                  <a:latin typeface="Signika"/>
                  <a:ea typeface="Signika"/>
                  <a:cs typeface="Signika"/>
                  <a:sym typeface="Signika"/>
                </a:rPr>
                <a:t>I didn't have the, I didn't have the infrastructure in place </a:t>
              </a:r>
              <a:r>
                <a:rPr lang="en" sz="1000" b="0" i="0" u="none" strike="noStrike" cap="none">
                  <a:solidFill>
                    <a:schemeClr val="accent5"/>
                  </a:solidFill>
                  <a:latin typeface="Signika"/>
                  <a:ea typeface="Signika"/>
                  <a:cs typeface="Signika"/>
                  <a:sym typeface="Signika"/>
                </a:rPr>
                <a:t>to address a lot of the things there. So now </a:t>
              </a:r>
              <a:r>
                <a:rPr lang="en" sz="1000" b="1" i="0" u="none" strike="noStrike" cap="none">
                  <a:solidFill>
                    <a:schemeClr val="accent5"/>
                  </a:solidFill>
                  <a:latin typeface="Signika"/>
                  <a:ea typeface="Signika"/>
                  <a:cs typeface="Signika"/>
                  <a:sym typeface="Signika"/>
                </a:rPr>
                <a:t>I've kind of educated myself</a:t>
              </a:r>
              <a:r>
                <a:rPr lang="en" sz="1000" b="0" i="0" u="none" strike="noStrike" cap="none">
                  <a:solidFill>
                    <a:schemeClr val="accent5"/>
                  </a:solidFill>
                  <a:latin typeface="Signika"/>
                  <a:ea typeface="Signika"/>
                  <a:cs typeface="Signika"/>
                  <a:sym typeface="Signika"/>
                </a:rPr>
                <a:t>, know resources are there.</a:t>
              </a:r>
              <a:endParaRPr sz="1000" b="0" i="0" u="none" strike="noStrike" cap="none">
                <a:solidFill>
                  <a:schemeClr val="accent5"/>
                </a:solidFill>
                <a:latin typeface="Signika"/>
                <a:ea typeface="Signika"/>
                <a:cs typeface="Signika"/>
                <a:sym typeface="Signika"/>
              </a:endParaRPr>
            </a:p>
          </p:txBody>
        </p:sp>
        <p:pic>
          <p:nvPicPr>
            <p:cNvPr id="774" name="Google Shape;774;gf4fb4c4341_1_61"/>
            <p:cNvPicPr preferRelativeResize="0"/>
            <p:nvPr/>
          </p:nvPicPr>
          <p:blipFill rotWithShape="1">
            <a:blip r:embed="rId3">
              <a:alphaModFix/>
            </a:blip>
            <a:srcRect t="23212" b="23217"/>
            <a:stretch/>
          </p:blipFill>
          <p:spPr>
            <a:xfrm>
              <a:off x="463550" y="1125879"/>
              <a:ext cx="281190" cy="200850"/>
            </a:xfrm>
            <a:prstGeom prst="rect">
              <a:avLst/>
            </a:prstGeom>
            <a:noFill/>
            <a:ln>
              <a:noFill/>
            </a:ln>
          </p:spPr>
        </p:pic>
      </p:grpSp>
      <p:sp>
        <p:nvSpPr>
          <p:cNvPr id="775" name="Google Shape;775;gf4fb4c4341_1_61"/>
          <p:cNvSpPr/>
          <p:nvPr/>
        </p:nvSpPr>
        <p:spPr>
          <a:xfrm rot="10800000" flipH="1">
            <a:off x="4382850" y="3270819"/>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76" name="Google Shape;776;gf4fb4c4341_1_61"/>
          <p:cNvSpPr txBox="1"/>
          <p:nvPr/>
        </p:nvSpPr>
        <p:spPr>
          <a:xfrm>
            <a:off x="3518250" y="3255375"/>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Unaffected</a:t>
            </a:r>
            <a:endParaRPr sz="700" b="1" i="0" u="none" strike="noStrike" cap="none">
              <a:solidFill>
                <a:srgbClr val="595959"/>
              </a:solidFill>
              <a:latin typeface="Signika"/>
              <a:ea typeface="Signika"/>
              <a:cs typeface="Signika"/>
              <a:sym typeface="Signika"/>
            </a:endParaRPr>
          </a:p>
        </p:txBody>
      </p:sp>
      <p:sp>
        <p:nvSpPr>
          <p:cNvPr id="777" name="Google Shape;777;gf4fb4c4341_1_61"/>
          <p:cNvSpPr txBox="1"/>
          <p:nvPr/>
        </p:nvSpPr>
        <p:spPr>
          <a:xfrm>
            <a:off x="6345750" y="3255375"/>
            <a:ext cx="9903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Affected</a:t>
            </a:r>
            <a:endParaRPr sz="700" b="1" i="0" u="none" strike="noStrike" cap="none">
              <a:solidFill>
                <a:srgbClr val="595959"/>
              </a:solidFill>
              <a:latin typeface="Signika"/>
              <a:ea typeface="Signika"/>
              <a:cs typeface="Signika"/>
              <a:sym typeface="Signika"/>
            </a:endParaRPr>
          </a:p>
        </p:txBody>
      </p:sp>
      <p:sp>
        <p:nvSpPr>
          <p:cNvPr id="778" name="Google Shape;778;gf4fb4c4341_1_61"/>
          <p:cNvSpPr txBox="1"/>
          <p:nvPr/>
        </p:nvSpPr>
        <p:spPr>
          <a:xfrm>
            <a:off x="2622850" y="3255369"/>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700" b="0" i="0" u="none" strike="noStrike" cap="none">
                <a:solidFill>
                  <a:srgbClr val="595959"/>
                </a:solidFill>
                <a:latin typeface="Signika"/>
                <a:ea typeface="Signika"/>
                <a:cs typeface="Signika"/>
                <a:sym typeface="Signika"/>
              </a:rPr>
              <a:t>Trauma / Disability    </a:t>
            </a:r>
            <a:endParaRPr sz="700" b="0" i="0" u="none" strike="noStrike" cap="none">
              <a:solidFill>
                <a:srgbClr val="595959"/>
              </a:solidFill>
              <a:latin typeface="Signika"/>
              <a:ea typeface="Signika"/>
              <a:cs typeface="Signika"/>
              <a:sym typeface="Signika"/>
            </a:endParaRPr>
          </a:p>
        </p:txBody>
      </p:sp>
      <p:sp>
        <p:nvSpPr>
          <p:cNvPr id="779" name="Google Shape;779;gf4fb4c4341_1_61"/>
          <p:cNvSpPr/>
          <p:nvPr/>
        </p:nvSpPr>
        <p:spPr>
          <a:xfrm rot="10800000" flipH="1">
            <a:off x="4382850" y="3564596"/>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80" name="Google Shape;780;gf4fb4c4341_1_61"/>
          <p:cNvSpPr txBox="1"/>
          <p:nvPr/>
        </p:nvSpPr>
        <p:spPr>
          <a:xfrm>
            <a:off x="3518250" y="3549148"/>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Office</a:t>
            </a:r>
            <a:endParaRPr sz="700" b="1" i="0" u="none" strike="noStrike" cap="none">
              <a:solidFill>
                <a:srgbClr val="595959"/>
              </a:solidFill>
              <a:latin typeface="Signika"/>
              <a:ea typeface="Signika"/>
              <a:cs typeface="Signika"/>
              <a:sym typeface="Signika"/>
            </a:endParaRPr>
          </a:p>
        </p:txBody>
      </p:sp>
      <p:sp>
        <p:nvSpPr>
          <p:cNvPr id="781" name="Google Shape;781;gf4fb4c4341_1_61"/>
          <p:cNvSpPr txBox="1"/>
          <p:nvPr/>
        </p:nvSpPr>
        <p:spPr>
          <a:xfrm>
            <a:off x="6345750" y="3549150"/>
            <a:ext cx="10842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Field / Secure Access</a:t>
            </a:r>
            <a:endParaRPr sz="700" b="1" i="0" u="none" strike="noStrike" cap="none">
              <a:solidFill>
                <a:srgbClr val="595959"/>
              </a:solidFill>
              <a:latin typeface="Signika"/>
              <a:ea typeface="Signika"/>
              <a:cs typeface="Signika"/>
              <a:sym typeface="Signika"/>
            </a:endParaRPr>
          </a:p>
        </p:txBody>
      </p:sp>
      <p:sp>
        <p:nvSpPr>
          <p:cNvPr id="782" name="Google Shape;782;gf4fb4c4341_1_61"/>
          <p:cNvSpPr txBox="1"/>
          <p:nvPr/>
        </p:nvSpPr>
        <p:spPr>
          <a:xfrm>
            <a:off x="2622850" y="3549125"/>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595959"/>
                </a:solidFill>
                <a:latin typeface="Signika"/>
                <a:ea typeface="Signika"/>
                <a:cs typeface="Signika"/>
                <a:sym typeface="Signika"/>
              </a:rPr>
              <a:t>Location / Access</a:t>
            </a:r>
            <a:endParaRPr sz="700" b="0" i="0" u="none" strike="noStrike" cap="none">
              <a:solidFill>
                <a:srgbClr val="595959"/>
              </a:solidFill>
              <a:latin typeface="Signika"/>
              <a:ea typeface="Signika"/>
              <a:cs typeface="Signika"/>
              <a:sym typeface="Signika"/>
            </a:endParaRPr>
          </a:p>
        </p:txBody>
      </p:sp>
      <p:sp>
        <p:nvSpPr>
          <p:cNvPr id="783" name="Google Shape;783;gf4fb4c4341_1_61"/>
          <p:cNvSpPr/>
          <p:nvPr/>
        </p:nvSpPr>
        <p:spPr>
          <a:xfrm rot="10800000" flipH="1">
            <a:off x="4382850" y="3858365"/>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84" name="Google Shape;784;gf4fb4c4341_1_61"/>
          <p:cNvSpPr txBox="1"/>
          <p:nvPr/>
        </p:nvSpPr>
        <p:spPr>
          <a:xfrm>
            <a:off x="3518250" y="3842913"/>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Connected</a:t>
            </a:r>
            <a:endParaRPr sz="700" b="1" i="0" u="none" strike="noStrike" cap="none">
              <a:solidFill>
                <a:srgbClr val="595959"/>
              </a:solidFill>
              <a:latin typeface="Signika"/>
              <a:ea typeface="Signika"/>
              <a:cs typeface="Signika"/>
              <a:sym typeface="Signika"/>
            </a:endParaRPr>
          </a:p>
        </p:txBody>
      </p:sp>
      <p:sp>
        <p:nvSpPr>
          <p:cNvPr id="785" name="Google Shape;785;gf4fb4c4341_1_61"/>
          <p:cNvSpPr txBox="1"/>
          <p:nvPr/>
        </p:nvSpPr>
        <p:spPr>
          <a:xfrm>
            <a:off x="6345750" y="3842913"/>
            <a:ext cx="9903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Isolated</a:t>
            </a:r>
            <a:endParaRPr sz="700" b="1" i="0" u="none" strike="noStrike" cap="none">
              <a:solidFill>
                <a:srgbClr val="595959"/>
              </a:solidFill>
              <a:latin typeface="Signika"/>
              <a:ea typeface="Signika"/>
              <a:cs typeface="Signika"/>
              <a:sym typeface="Signika"/>
            </a:endParaRPr>
          </a:p>
        </p:txBody>
      </p:sp>
      <p:sp>
        <p:nvSpPr>
          <p:cNvPr id="786" name="Google Shape;786;gf4fb4c4341_1_61"/>
          <p:cNvSpPr txBox="1"/>
          <p:nvPr/>
        </p:nvSpPr>
        <p:spPr>
          <a:xfrm>
            <a:off x="2622850" y="3842925"/>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595959"/>
                </a:solidFill>
                <a:latin typeface="Signika"/>
                <a:ea typeface="Signika"/>
                <a:cs typeface="Signika"/>
                <a:sym typeface="Signika"/>
              </a:rPr>
              <a:t>Support Network</a:t>
            </a:r>
            <a:endParaRPr sz="700" b="0" i="0" u="none" strike="noStrike" cap="none">
              <a:solidFill>
                <a:srgbClr val="595959"/>
              </a:solidFill>
              <a:latin typeface="Signika"/>
              <a:ea typeface="Signika"/>
              <a:cs typeface="Signika"/>
              <a:sym typeface="Signika"/>
            </a:endParaRPr>
          </a:p>
        </p:txBody>
      </p:sp>
      <p:sp>
        <p:nvSpPr>
          <p:cNvPr id="787" name="Google Shape;787;gf4fb4c4341_1_61"/>
          <p:cNvSpPr/>
          <p:nvPr/>
        </p:nvSpPr>
        <p:spPr>
          <a:xfrm rot="10800000" flipH="1">
            <a:off x="4382850" y="4152131"/>
            <a:ext cx="1962900" cy="147600"/>
          </a:xfrm>
          <a:prstGeom prst="roundRect">
            <a:avLst>
              <a:gd name="adj" fmla="val 50000"/>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88" name="Google Shape;788;gf4fb4c4341_1_61"/>
          <p:cNvSpPr txBox="1"/>
          <p:nvPr/>
        </p:nvSpPr>
        <p:spPr>
          <a:xfrm>
            <a:off x="3518250" y="4136676"/>
            <a:ext cx="871800" cy="163200"/>
          </a:xfrm>
          <a:prstGeom prst="rect">
            <a:avLst/>
          </a:prstGeom>
          <a:noFill/>
          <a:ln>
            <a:noFill/>
          </a:ln>
        </p:spPr>
        <p:txBody>
          <a:bodyPr spcFirstLastPara="1" wrap="square" lIns="91425" tIns="27425" rIns="118850" bIns="27425" anchor="t" anchorCtr="0">
            <a:spAutoFit/>
          </a:bodyPr>
          <a:lstStyle/>
          <a:p>
            <a:pPr marL="0" marR="0" lvl="0" indent="0" algn="r"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Starting Out</a:t>
            </a:r>
            <a:endParaRPr sz="700" b="1" i="0" u="none" strike="noStrike" cap="none">
              <a:solidFill>
                <a:srgbClr val="595959"/>
              </a:solidFill>
              <a:latin typeface="Signika"/>
              <a:ea typeface="Signika"/>
              <a:cs typeface="Signika"/>
              <a:sym typeface="Signika"/>
            </a:endParaRPr>
          </a:p>
        </p:txBody>
      </p:sp>
      <p:sp>
        <p:nvSpPr>
          <p:cNvPr id="789" name="Google Shape;789;gf4fb4c4341_1_61"/>
          <p:cNvSpPr txBox="1"/>
          <p:nvPr/>
        </p:nvSpPr>
        <p:spPr>
          <a:xfrm>
            <a:off x="6345750" y="4136675"/>
            <a:ext cx="990300" cy="163200"/>
          </a:xfrm>
          <a:prstGeom prst="rect">
            <a:avLst/>
          </a:prstGeom>
          <a:noFill/>
          <a:ln>
            <a:noFill/>
          </a:ln>
        </p:spPr>
        <p:txBody>
          <a:bodyPr spcFirstLastPara="1" wrap="square" lIns="118850" tIns="27425" rIns="91425" bIns="27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1" i="0" u="none" strike="noStrike" cap="none">
                <a:solidFill>
                  <a:srgbClr val="595959"/>
                </a:solidFill>
                <a:latin typeface="Signika"/>
                <a:ea typeface="Signika"/>
                <a:cs typeface="Signika"/>
                <a:sym typeface="Signika"/>
              </a:rPr>
              <a:t>Seasoned</a:t>
            </a:r>
            <a:endParaRPr sz="700" b="1" i="0" u="none" strike="noStrike" cap="none">
              <a:solidFill>
                <a:srgbClr val="595959"/>
              </a:solidFill>
              <a:latin typeface="Signika"/>
              <a:ea typeface="Signika"/>
              <a:cs typeface="Signika"/>
              <a:sym typeface="Signika"/>
            </a:endParaRPr>
          </a:p>
        </p:txBody>
      </p:sp>
      <p:sp>
        <p:nvSpPr>
          <p:cNvPr id="790" name="Google Shape;790;gf4fb4c4341_1_61"/>
          <p:cNvSpPr txBox="1"/>
          <p:nvPr/>
        </p:nvSpPr>
        <p:spPr>
          <a:xfrm>
            <a:off x="2622850" y="4136681"/>
            <a:ext cx="1203000" cy="163200"/>
          </a:xfrm>
          <a:prstGeom prst="rect">
            <a:avLst/>
          </a:prstGeom>
          <a:noFill/>
          <a:ln>
            <a:noFill/>
          </a:ln>
        </p:spPr>
        <p:txBody>
          <a:bodyPr spcFirstLastPara="1" wrap="square" lIns="91425" tIns="27425" rIns="91425" bIns="27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700" b="0" i="0" u="none" strike="noStrike" cap="none">
                <a:solidFill>
                  <a:srgbClr val="595959"/>
                </a:solidFill>
                <a:latin typeface="Signika"/>
                <a:ea typeface="Signika"/>
                <a:cs typeface="Signika"/>
                <a:sym typeface="Signika"/>
              </a:rPr>
              <a:t>Career Stage</a:t>
            </a:r>
            <a:endParaRPr sz="700" b="0" i="0" u="none" strike="noStrike" cap="none">
              <a:solidFill>
                <a:srgbClr val="595959"/>
              </a:solidFill>
              <a:latin typeface="Signika"/>
              <a:ea typeface="Signika"/>
              <a:cs typeface="Signika"/>
              <a:sym typeface="Signika"/>
            </a:endParaRPr>
          </a:p>
        </p:txBody>
      </p:sp>
      <p:sp>
        <p:nvSpPr>
          <p:cNvPr id="791" name="Google Shape;791;gf4fb4c4341_1_61"/>
          <p:cNvSpPr txBox="1"/>
          <p:nvPr/>
        </p:nvSpPr>
        <p:spPr>
          <a:xfrm>
            <a:off x="2622850" y="2857875"/>
            <a:ext cx="3000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Signika"/>
                <a:ea typeface="Signika"/>
                <a:cs typeface="Signika"/>
                <a:sym typeface="Signika"/>
              </a:rPr>
              <a:t>Archetype </a:t>
            </a:r>
            <a:r>
              <a:rPr lang="en" sz="1000" b="1" i="0" u="none" strike="noStrike" cap="none">
                <a:solidFill>
                  <a:schemeClr val="dk1"/>
                </a:solidFill>
                <a:latin typeface="Signika"/>
                <a:ea typeface="Signika"/>
                <a:cs typeface="Signika"/>
                <a:sym typeface="Signik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Dimensions</a:t>
            </a:r>
            <a:endParaRPr sz="1000" b="1" i="0" u="none" strike="noStrike" cap="none">
              <a:solidFill>
                <a:schemeClr val="dk1"/>
              </a:solidFill>
              <a:latin typeface="Signika"/>
              <a:ea typeface="Signika"/>
              <a:cs typeface="Signika"/>
              <a:sym typeface="Signika"/>
            </a:endParaRPr>
          </a:p>
        </p:txBody>
      </p:sp>
      <p:sp>
        <p:nvSpPr>
          <p:cNvPr id="792" name="Google Shape;792;gf4fb4c4341_1_61"/>
          <p:cNvSpPr/>
          <p:nvPr/>
        </p:nvSpPr>
        <p:spPr>
          <a:xfrm rot="10800000" flipH="1">
            <a:off x="5622850" y="3291525"/>
            <a:ext cx="557700" cy="106200"/>
          </a:xfrm>
          <a:prstGeom prst="roundRect">
            <a:avLst>
              <a:gd name="adj" fmla="val 50000"/>
            </a:avLst>
          </a:prstGeom>
          <a:solidFill>
            <a:schemeClr val="accent5"/>
          </a:solidFill>
          <a:ln>
            <a:noFill/>
          </a:ln>
          <a:effectLst>
            <a:outerShdw blurRad="42863" dist="19050" dir="5400000" algn="bl" rotWithShape="0">
              <a:srgbClr val="000000">
                <a:alpha val="2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93" name="Google Shape;793;gf4fb4c4341_1_61"/>
          <p:cNvSpPr/>
          <p:nvPr/>
        </p:nvSpPr>
        <p:spPr>
          <a:xfrm rot="10800000" flipH="1">
            <a:off x="4572000" y="3585300"/>
            <a:ext cx="557700" cy="106200"/>
          </a:xfrm>
          <a:prstGeom prst="roundRect">
            <a:avLst>
              <a:gd name="adj" fmla="val 50000"/>
            </a:avLst>
          </a:prstGeom>
          <a:solidFill>
            <a:schemeClr val="accent5"/>
          </a:solidFill>
          <a:ln>
            <a:noFill/>
          </a:ln>
          <a:effectLst>
            <a:outerShdw blurRad="42863" dist="19050" dir="5400000" algn="bl" rotWithShape="0">
              <a:srgbClr val="000000">
                <a:alpha val="2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94" name="Google Shape;794;gf4fb4c4341_1_61"/>
          <p:cNvSpPr/>
          <p:nvPr/>
        </p:nvSpPr>
        <p:spPr>
          <a:xfrm rot="10800000" flipH="1">
            <a:off x="5653775" y="3879063"/>
            <a:ext cx="557700" cy="106200"/>
          </a:xfrm>
          <a:prstGeom prst="roundRect">
            <a:avLst>
              <a:gd name="adj" fmla="val 50000"/>
            </a:avLst>
          </a:prstGeom>
          <a:solidFill>
            <a:schemeClr val="accent5"/>
          </a:solidFill>
          <a:ln>
            <a:noFill/>
          </a:ln>
          <a:effectLst>
            <a:outerShdw blurRad="42863" dist="19050" dir="5400000" algn="bl" rotWithShape="0">
              <a:srgbClr val="000000">
                <a:alpha val="2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95" name="Google Shape;795;gf4fb4c4341_1_61"/>
          <p:cNvSpPr/>
          <p:nvPr/>
        </p:nvSpPr>
        <p:spPr>
          <a:xfrm rot="10800000" flipH="1">
            <a:off x="5129700" y="4172850"/>
            <a:ext cx="557700" cy="106200"/>
          </a:xfrm>
          <a:prstGeom prst="roundRect">
            <a:avLst>
              <a:gd name="adj" fmla="val 50000"/>
            </a:avLst>
          </a:prstGeom>
          <a:solidFill>
            <a:schemeClr val="accent5"/>
          </a:solidFill>
          <a:ln>
            <a:noFill/>
          </a:ln>
          <a:effectLst>
            <a:outerShdw blurRad="42863" dist="19050" dir="5400000" algn="bl" rotWithShape="0">
              <a:srgbClr val="000000">
                <a:alpha val="2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796" name="Google Shape;796;gf4fb4c4341_1_61"/>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00"/>
        <p:cNvGrpSpPr/>
        <p:nvPr/>
      </p:nvGrpSpPr>
      <p:grpSpPr>
        <a:xfrm>
          <a:off x="0" y="0"/>
          <a:ext cx="0" cy="0"/>
          <a:chOff x="0" y="0"/>
          <a:chExt cx="0" cy="0"/>
        </a:xfrm>
      </p:grpSpPr>
      <p:sp>
        <p:nvSpPr>
          <p:cNvPr id="801" name="Google Shape;801;gf4a5b74e9d_0_412"/>
          <p:cNvSpPr txBox="1"/>
          <p:nvPr/>
        </p:nvSpPr>
        <p:spPr>
          <a:xfrm>
            <a:off x="461700" y="464625"/>
            <a:ext cx="5306100" cy="7131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2C2C2C"/>
                </a:solidFill>
                <a:latin typeface="Work Sans"/>
                <a:ea typeface="Work Sans"/>
                <a:cs typeface="Work Sans"/>
                <a:sym typeface="Work Sans"/>
              </a:rPr>
              <a:t>Isolated and Burdened by Trauma</a:t>
            </a:r>
            <a:endParaRPr sz="2000" b="1" i="0" u="none" strike="noStrike" cap="none">
              <a:solidFill>
                <a:srgbClr val="2C2C2C"/>
              </a:solidFill>
              <a:latin typeface="Work Sans"/>
              <a:ea typeface="Work Sans"/>
              <a:cs typeface="Work Sans"/>
              <a:sym typeface="Work Sans"/>
            </a:endParaRPr>
          </a:p>
        </p:txBody>
      </p:sp>
      <p:sp>
        <p:nvSpPr>
          <p:cNvPr id="802" name="Google Shape;802;gf4a5b74e9d_0_412"/>
          <p:cNvSpPr txBox="1"/>
          <p:nvPr/>
        </p:nvSpPr>
        <p:spPr>
          <a:xfrm>
            <a:off x="463548" y="255150"/>
            <a:ext cx="2923800" cy="1659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0" u="none" strike="noStrike" cap="none">
                <a:solidFill>
                  <a:schemeClr val="accent5"/>
                </a:solidFill>
                <a:latin typeface="Work Sans"/>
                <a:ea typeface="Work Sans"/>
                <a:cs typeface="Work Sans"/>
                <a:sym typeface="Work Sans"/>
              </a:rPr>
              <a:t>Veteran Archetypes</a:t>
            </a:r>
            <a:endParaRPr sz="900" b="1" i="0" u="none" strike="noStrike" cap="none">
              <a:solidFill>
                <a:schemeClr val="accent5"/>
              </a:solidFill>
              <a:latin typeface="Work Sans"/>
              <a:ea typeface="Work Sans"/>
              <a:cs typeface="Work Sans"/>
              <a:sym typeface="Work Sans"/>
            </a:endParaRPr>
          </a:p>
        </p:txBody>
      </p:sp>
      <p:sp>
        <p:nvSpPr>
          <p:cNvPr id="803" name="Google Shape;803;gf4a5b74e9d_0_412"/>
          <p:cNvSpPr/>
          <p:nvPr/>
        </p:nvSpPr>
        <p:spPr>
          <a:xfrm>
            <a:off x="550500" y="1433650"/>
            <a:ext cx="2489400" cy="2302800"/>
          </a:xfrm>
          <a:prstGeom prst="rect">
            <a:avLst/>
          </a:prstGeom>
          <a:solidFill>
            <a:srgbClr val="FFFFFF"/>
          </a:solidFill>
          <a:ln w="9525" cap="flat" cmpd="sng">
            <a:solidFill>
              <a:srgbClr val="EEEEEE"/>
            </a:solidFill>
            <a:prstDash val="solid"/>
            <a:round/>
            <a:headEnd type="none" w="sm" len="sm"/>
            <a:tailEnd type="none" w="sm" len="sm"/>
          </a:ln>
        </p:spPr>
        <p:txBody>
          <a:bodyPr spcFirstLastPara="1" wrap="square" lIns="137150" tIns="182875" rIns="137150" bIns="1371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5"/>
                </a:solidFill>
                <a:latin typeface="Signika"/>
                <a:ea typeface="Signika"/>
                <a:cs typeface="Signika"/>
                <a:sym typeface="Signika"/>
              </a:rPr>
              <a:t>Pain Points</a:t>
            </a:r>
            <a:endParaRPr sz="1000" b="0" i="0" u="none" strike="noStrike" cap="none">
              <a:solidFill>
                <a:schemeClr val="accent5"/>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Not understanding all available Veteran resources for hiring and education</a:t>
            </a:r>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Lack of a follow-up or check-in post separation; feeling adrift after military service</a:t>
            </a:r>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Dealing with mental and physical trauma, while managing workload</a:t>
            </a:r>
            <a:endParaRPr/>
          </a:p>
          <a:p>
            <a:pPr marL="228600" marR="0" lvl="0" indent="-171450" algn="l" rtl="0">
              <a:lnSpc>
                <a:spcPct val="100000"/>
              </a:lnSpc>
              <a:spcBef>
                <a:spcPts val="600"/>
              </a:spcBef>
              <a:spcAft>
                <a:spcPts val="600"/>
              </a:spcAft>
              <a:buClr>
                <a:schemeClr val="accent1"/>
              </a:buClr>
              <a:buSzPts val="900"/>
              <a:buFont typeface="Signika Light"/>
              <a:buChar char="■"/>
            </a:pPr>
            <a:r>
              <a:rPr lang="en" sz="900" b="0" i="0" u="none" strike="noStrike" cap="none">
                <a:solidFill>
                  <a:schemeClr val="lt1"/>
                </a:solidFill>
                <a:latin typeface="Signika"/>
                <a:ea typeface="Signika"/>
                <a:cs typeface="Signika"/>
                <a:sym typeface="Signika"/>
              </a:rPr>
              <a:t>No </a:t>
            </a:r>
            <a:r>
              <a:rPr lang="en" sz="900" b="0" i="0" u="none" strike="noStrike" cap="none">
                <a:solidFill>
                  <a:schemeClr val="lt1"/>
                </a:solidFill>
                <a:latin typeface="Signika"/>
                <a:ea typeface="Signika"/>
                <a:cs typeface="Signika"/>
                <a:sym typeface="Signik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proactive</a:t>
            </a:r>
            <a:r>
              <a:rPr lang="en" sz="900" b="0" i="0" u="none" strike="noStrike" cap="none">
                <a:solidFill>
                  <a:schemeClr val="lt1"/>
                </a:solidFill>
                <a:latin typeface="Signika"/>
                <a:ea typeface="Signika"/>
                <a:cs typeface="Signika"/>
                <a:sym typeface="Signika"/>
              </a:rPr>
              <a:t> support from HR; dissatisfied with the VA’s services</a:t>
            </a:r>
            <a:endParaRPr/>
          </a:p>
        </p:txBody>
      </p:sp>
      <p:sp>
        <p:nvSpPr>
          <p:cNvPr id="804" name="Google Shape;804;gf4a5b74e9d_0_412"/>
          <p:cNvSpPr/>
          <p:nvPr/>
        </p:nvSpPr>
        <p:spPr>
          <a:xfrm>
            <a:off x="3323850" y="1433650"/>
            <a:ext cx="2489400" cy="2302800"/>
          </a:xfrm>
          <a:prstGeom prst="rect">
            <a:avLst/>
          </a:prstGeom>
          <a:solidFill>
            <a:srgbClr val="FFFFFF"/>
          </a:solidFill>
          <a:ln w="9525" cap="flat" cmpd="sng">
            <a:solidFill>
              <a:srgbClr val="EEEEEE"/>
            </a:solidFill>
            <a:prstDash val="solid"/>
            <a:round/>
            <a:headEnd type="none" w="sm" len="sm"/>
            <a:tailEnd type="none" w="sm" len="sm"/>
          </a:ln>
        </p:spPr>
        <p:txBody>
          <a:bodyPr spcFirstLastPara="1" wrap="square" lIns="137150" tIns="182875" rIns="137150" bIns="1371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5"/>
                </a:solidFill>
                <a:latin typeface="Signika"/>
                <a:ea typeface="Signika"/>
                <a:cs typeface="Signika"/>
                <a:sym typeface="Signika"/>
              </a:rPr>
              <a:t>Bright Spots</a:t>
            </a:r>
            <a:endParaRPr sz="1000" b="0" i="0" u="none" strike="noStrike" cap="none">
              <a:solidFill>
                <a:schemeClr val="accent5"/>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Ability to work from home during Covid, allowing for more flexibility in managing stress and health</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Better leave policy in public sector than private sector; more federal holidays</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Less stressful overall than private sector</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60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Doing work that feels needed and important</a:t>
            </a:r>
            <a:endParaRPr sz="900" b="0" i="0" u="none" strike="noStrike" cap="none">
              <a:solidFill>
                <a:srgbClr val="595959"/>
              </a:solidFill>
              <a:latin typeface="Signika"/>
              <a:ea typeface="Signika"/>
              <a:cs typeface="Signika"/>
              <a:sym typeface="Signika"/>
            </a:endParaRPr>
          </a:p>
        </p:txBody>
      </p:sp>
      <p:sp>
        <p:nvSpPr>
          <p:cNvPr id="805" name="Google Shape;805;gf4a5b74e9d_0_412"/>
          <p:cNvSpPr/>
          <p:nvPr/>
        </p:nvSpPr>
        <p:spPr>
          <a:xfrm>
            <a:off x="6097200" y="1433650"/>
            <a:ext cx="2489400" cy="2302800"/>
          </a:xfrm>
          <a:prstGeom prst="rect">
            <a:avLst/>
          </a:prstGeom>
          <a:solidFill>
            <a:srgbClr val="FFFFFF"/>
          </a:solidFill>
          <a:ln w="9525" cap="flat" cmpd="sng">
            <a:solidFill>
              <a:srgbClr val="EEEEEE"/>
            </a:solidFill>
            <a:prstDash val="solid"/>
            <a:round/>
            <a:headEnd type="none" w="sm" len="sm"/>
            <a:tailEnd type="none" w="sm" len="sm"/>
          </a:ln>
        </p:spPr>
        <p:txBody>
          <a:bodyPr spcFirstLastPara="1" wrap="square" lIns="137150" tIns="182875" rIns="137150" bIns="13715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5"/>
                </a:solidFill>
                <a:latin typeface="Signika"/>
                <a:ea typeface="Signika"/>
                <a:cs typeface="Signika"/>
                <a:sym typeface="Signika"/>
              </a:rPr>
              <a:t>Desires</a:t>
            </a:r>
            <a:endParaRPr sz="1000" b="0" i="0" u="none" strike="noStrike" cap="none">
              <a:solidFill>
                <a:schemeClr val="accent5"/>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Open communication and simplified, digital documentation instead of convoluted paper-based processes</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Job description postings that more accurately reflect the position’s responsibilities</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Easier access to necessary resources for mental and physical health at the time those resources are needed</a:t>
            </a:r>
            <a:endParaRPr sz="900" b="0" i="0" u="none" strike="noStrike" cap="none">
              <a:solidFill>
                <a:srgbClr val="595959"/>
              </a:solidFill>
              <a:latin typeface="Signika"/>
              <a:ea typeface="Signika"/>
              <a:cs typeface="Signika"/>
              <a:sym typeface="Signika"/>
            </a:endParaRPr>
          </a:p>
          <a:p>
            <a:pPr marL="228600" marR="0" lvl="0" indent="-171450" algn="l" rtl="0">
              <a:lnSpc>
                <a:spcPct val="100000"/>
              </a:lnSpc>
              <a:spcBef>
                <a:spcPts val="600"/>
              </a:spcBef>
              <a:spcAft>
                <a:spcPts val="600"/>
              </a:spcAft>
              <a:buClr>
                <a:srgbClr val="4791FF"/>
              </a:buClr>
              <a:buSzPts val="900"/>
              <a:buFont typeface="Signika Light"/>
              <a:buChar char="■"/>
            </a:pPr>
            <a:r>
              <a:rPr lang="en" sz="900" b="0" i="0" u="none" strike="noStrike" cap="none">
                <a:solidFill>
                  <a:srgbClr val="595959"/>
                </a:solidFill>
                <a:latin typeface="Signika"/>
                <a:ea typeface="Signika"/>
                <a:cs typeface="Signika"/>
                <a:sym typeface="Signika"/>
              </a:rPr>
              <a:t>A buddy system, or assigned mentor; regular check-ins by VA or military post service</a:t>
            </a:r>
            <a:endParaRPr sz="900" b="0" i="0" u="none" strike="noStrike" cap="none">
              <a:solidFill>
                <a:srgbClr val="595959"/>
              </a:solidFill>
              <a:latin typeface="Signika"/>
              <a:ea typeface="Signika"/>
              <a:cs typeface="Signika"/>
              <a:sym typeface="Signika"/>
            </a:endParaRPr>
          </a:p>
        </p:txBody>
      </p:sp>
      <p:sp>
        <p:nvSpPr>
          <p:cNvPr id="806" name="Google Shape;806;gf4a5b74e9d_0_412"/>
          <p:cNvSpPr txBox="1"/>
          <p:nvPr/>
        </p:nvSpPr>
        <p:spPr>
          <a:xfrm>
            <a:off x="711450" y="3827125"/>
            <a:ext cx="7714200" cy="815593"/>
          </a:xfrm>
          <a:prstGeom prst="rect">
            <a:avLst/>
          </a:prstGeom>
          <a:noFill/>
          <a:ln>
            <a:noFill/>
          </a:ln>
        </p:spPr>
        <p:txBody>
          <a:bodyPr spcFirstLastPara="1" wrap="square" lIns="0" tIns="0" rIns="0"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accent5"/>
                </a:solidFill>
                <a:latin typeface="Signika"/>
                <a:ea typeface="Signika"/>
                <a:cs typeface="Signika"/>
                <a:sym typeface="Signika"/>
              </a:rPr>
              <a:t>Implications</a:t>
            </a:r>
            <a:endParaRPr sz="1000" b="0" i="0" u="none" strike="noStrike" cap="none">
              <a:solidFill>
                <a:schemeClr val="accent5"/>
              </a:solidFill>
              <a:latin typeface="Signika"/>
              <a:ea typeface="Signika"/>
              <a:cs typeface="Signika"/>
              <a:sym typeface="Signika"/>
            </a:endParaRPr>
          </a:p>
          <a:p>
            <a:pPr marL="0" marR="0" lvl="0" indent="0" algn="l" rtl="0">
              <a:lnSpc>
                <a:spcPct val="100000"/>
              </a:lnSpc>
              <a:spcBef>
                <a:spcPts val="600"/>
              </a:spcBef>
              <a:spcAft>
                <a:spcPts val="600"/>
              </a:spcAft>
              <a:buClr>
                <a:srgbClr val="000000"/>
              </a:buClr>
              <a:buSzPts val="900"/>
              <a:buFont typeface="Arial"/>
              <a:buNone/>
            </a:pPr>
            <a:r>
              <a:rPr lang="en" sz="900" b="0" i="0" u="none" strike="noStrike" cap="none">
                <a:solidFill>
                  <a:srgbClr val="595959"/>
                </a:solidFill>
                <a:latin typeface="Signika"/>
                <a:ea typeface="Signika"/>
                <a:cs typeface="Signika"/>
                <a:sym typeface="Signika"/>
              </a:rPr>
              <a:t>For those with smaller support networks and a higher presence of trauma, the transition process and workplace can be a source of additional anxiety. Tasks that may seem relatively trivial can be daunting. To ease the burden, these Veterans desire proactive and tangible support, but without empathetic colleagues and consistent  opportunities for connection will not progress and may even struggle to meet the demands of the job.</a:t>
            </a:r>
            <a:endParaRPr sz="900" b="0" i="0" u="none" strike="noStrike" cap="none">
              <a:solidFill>
                <a:srgbClr val="595959"/>
              </a:solidFill>
              <a:latin typeface="Signika"/>
              <a:ea typeface="Signika"/>
              <a:cs typeface="Signika"/>
              <a:sym typeface="Signika"/>
            </a:endParaRPr>
          </a:p>
        </p:txBody>
      </p:sp>
      <p:sp>
        <p:nvSpPr>
          <p:cNvPr id="807" name="Google Shape;807;gf4a5b74e9d_0_412"/>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gf5503af543_0_1038"/>
          <p:cNvSpPr txBox="1"/>
          <p:nvPr/>
        </p:nvSpPr>
        <p:spPr>
          <a:xfrm>
            <a:off x="850164" y="2096575"/>
            <a:ext cx="594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Signika"/>
                <a:ea typeface="Signika"/>
                <a:cs typeface="Signika"/>
                <a:sym typeface="Signika"/>
              </a:rPr>
              <a:t>Please direct all questions about OPM Fed CX to </a:t>
            </a:r>
            <a:r>
              <a:rPr lang="en" u="sng">
                <a:solidFill>
                  <a:schemeClr val="accent6"/>
                </a:solidFill>
                <a:latin typeface="Signika"/>
                <a:ea typeface="Signika"/>
                <a:cs typeface="Signika"/>
                <a:sym typeface="Signika"/>
                <a:hlinkClick r:id="rId3">
                  <a:extLst>
                    <a:ext uri="{A12FA001-AC4F-418D-AE19-62706E023703}">
                      <ahyp:hlinkClr xmlns:ahyp="http://schemas.microsoft.com/office/drawing/2018/hyperlinkcolor" val="tx"/>
                    </a:ext>
                  </a:extLst>
                </a:hlinkClick>
              </a:rPr>
              <a:t>research@opm.gov</a:t>
            </a:r>
            <a:r>
              <a:rPr lang="en">
                <a:solidFill>
                  <a:schemeClr val="lt1"/>
                </a:solidFill>
                <a:latin typeface="Signika"/>
                <a:ea typeface="Signika"/>
                <a:cs typeface="Signika"/>
                <a:sym typeface="Signika"/>
              </a:rPr>
              <a:t>.</a:t>
            </a:r>
            <a:endParaRPr>
              <a:solidFill>
                <a:schemeClr val="lt1"/>
              </a:solidFill>
              <a:latin typeface="Signika"/>
              <a:ea typeface="Signika"/>
              <a:cs typeface="Signika"/>
              <a:sym typeface="Signik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25"/>
        <p:cNvGrpSpPr/>
        <p:nvPr/>
      </p:nvGrpSpPr>
      <p:grpSpPr>
        <a:xfrm>
          <a:off x="0" y="0"/>
          <a:ext cx="0" cy="0"/>
          <a:chOff x="0" y="0"/>
          <a:chExt cx="0" cy="0"/>
        </a:xfrm>
      </p:grpSpPr>
      <p:sp>
        <p:nvSpPr>
          <p:cNvPr id="226" name="Google Shape;226;gf2686ad01c_0_29"/>
          <p:cNvSpPr txBox="1"/>
          <p:nvPr/>
        </p:nvSpPr>
        <p:spPr>
          <a:xfrm>
            <a:off x="5018375" y="1981200"/>
            <a:ext cx="1744800" cy="287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endParaRPr sz="1200" b="0" i="0" u="none" strike="noStrike" cap="none">
              <a:solidFill>
                <a:srgbClr val="000000"/>
              </a:solidFill>
              <a:latin typeface="Arial"/>
              <a:ea typeface="Arial"/>
              <a:cs typeface="Arial"/>
              <a:sym typeface="Arial"/>
            </a:endParaRPr>
          </a:p>
        </p:txBody>
      </p:sp>
      <p:sp>
        <p:nvSpPr>
          <p:cNvPr id="227" name="Google Shape;227;gf2686ad01c_0_29"/>
          <p:cNvSpPr txBox="1">
            <a:spLocks noGrp="1"/>
          </p:cNvSpPr>
          <p:nvPr>
            <p:ph type="body" idx="1"/>
          </p:nvPr>
        </p:nvSpPr>
        <p:spPr>
          <a:xfrm>
            <a:off x="1060325" y="1225300"/>
            <a:ext cx="793500" cy="3416400"/>
          </a:xfrm>
          <a:prstGeom prst="rect">
            <a:avLst/>
          </a:prstGeom>
          <a:noFill/>
          <a:ln>
            <a:noFill/>
          </a:ln>
        </p:spPr>
        <p:txBody>
          <a:bodyPr spcFirstLastPara="1" wrap="square" lIns="0" tIns="0" rIns="0" bIns="91425" anchor="t" anchorCtr="0">
            <a:noAutofit/>
          </a:bodyPr>
          <a:lstStyle/>
          <a:p>
            <a:pPr marL="0" lvl="0" indent="0" algn="l" rtl="0">
              <a:lnSpc>
                <a:spcPct val="100000"/>
              </a:lnSpc>
              <a:spcBef>
                <a:spcPts val="0"/>
              </a:spcBef>
              <a:spcAft>
                <a:spcPts val="0"/>
              </a:spcAft>
              <a:buSzPts val="1600"/>
              <a:buNone/>
            </a:pPr>
            <a:r>
              <a:rPr lang="en" sz="1700" b="1">
                <a:solidFill>
                  <a:schemeClr val="accent6"/>
                </a:solidFill>
                <a:latin typeface="Signika"/>
                <a:ea typeface="Signika"/>
                <a:cs typeface="Signika"/>
                <a:sym typeface="Signika"/>
              </a:rPr>
              <a:t>Vision</a:t>
            </a:r>
            <a:endParaRPr sz="1700">
              <a:solidFill>
                <a:schemeClr val="accent6"/>
              </a:solidFill>
            </a:endParaRPr>
          </a:p>
          <a:p>
            <a:pPr marL="0" lvl="0" indent="0" algn="l" rtl="0">
              <a:lnSpc>
                <a:spcPct val="100000"/>
              </a:lnSpc>
              <a:spcBef>
                <a:spcPts val="1000"/>
              </a:spcBef>
              <a:spcAft>
                <a:spcPts val="0"/>
              </a:spcAft>
              <a:buSzPts val="1600"/>
              <a:buNone/>
            </a:pPr>
            <a:endParaRPr sz="1700">
              <a:solidFill>
                <a:schemeClr val="accent6"/>
              </a:solidFill>
            </a:endParaRPr>
          </a:p>
          <a:p>
            <a:pPr marL="0" lvl="0" indent="0" algn="l" rtl="0">
              <a:lnSpc>
                <a:spcPct val="100000"/>
              </a:lnSpc>
              <a:spcBef>
                <a:spcPts val="1000"/>
              </a:spcBef>
              <a:spcAft>
                <a:spcPts val="0"/>
              </a:spcAft>
              <a:buSzPts val="1600"/>
              <a:buNone/>
            </a:pPr>
            <a:endParaRPr sz="2600">
              <a:solidFill>
                <a:schemeClr val="accent6"/>
              </a:solidFill>
            </a:endParaRPr>
          </a:p>
          <a:p>
            <a:pPr marL="0" lvl="0" indent="0" algn="l" rtl="0">
              <a:lnSpc>
                <a:spcPct val="100000"/>
              </a:lnSpc>
              <a:spcBef>
                <a:spcPts val="1000"/>
              </a:spcBef>
              <a:spcAft>
                <a:spcPts val="0"/>
              </a:spcAft>
              <a:buSzPts val="1600"/>
              <a:buNone/>
            </a:pPr>
            <a:endParaRPr sz="800">
              <a:solidFill>
                <a:schemeClr val="accent6"/>
              </a:solidFill>
            </a:endParaRPr>
          </a:p>
          <a:p>
            <a:pPr marL="0" lvl="0" indent="0" algn="l" rtl="0">
              <a:lnSpc>
                <a:spcPct val="100000"/>
              </a:lnSpc>
              <a:spcBef>
                <a:spcPts val="1000"/>
              </a:spcBef>
              <a:spcAft>
                <a:spcPts val="0"/>
              </a:spcAft>
              <a:buSzPts val="1600"/>
              <a:buNone/>
            </a:pPr>
            <a:r>
              <a:rPr lang="en" sz="1700" b="1">
                <a:solidFill>
                  <a:schemeClr val="accent6"/>
                </a:solidFill>
                <a:latin typeface="Signika"/>
                <a:ea typeface="Signika"/>
                <a:cs typeface="Signika"/>
                <a:sym typeface="Signika"/>
              </a:rPr>
              <a:t>Mission</a:t>
            </a:r>
            <a:endParaRPr sz="1700" b="1">
              <a:solidFill>
                <a:schemeClr val="accent6"/>
              </a:solidFill>
              <a:latin typeface="Signika"/>
              <a:ea typeface="Signika"/>
              <a:cs typeface="Signika"/>
              <a:sym typeface="Signika"/>
            </a:endParaRPr>
          </a:p>
          <a:p>
            <a:pPr marL="0" lvl="0" indent="0" algn="l" rtl="0">
              <a:lnSpc>
                <a:spcPct val="100000"/>
              </a:lnSpc>
              <a:spcBef>
                <a:spcPts val="1000"/>
              </a:spcBef>
              <a:spcAft>
                <a:spcPts val="1000"/>
              </a:spcAft>
              <a:buSzPts val="1600"/>
              <a:buNone/>
            </a:pPr>
            <a:endParaRPr sz="1700">
              <a:solidFill>
                <a:schemeClr val="accent6"/>
              </a:solidFill>
            </a:endParaRPr>
          </a:p>
        </p:txBody>
      </p:sp>
      <p:sp>
        <p:nvSpPr>
          <p:cNvPr id="228" name="Google Shape;228;gf2686ad01c_0_29"/>
          <p:cNvSpPr txBox="1">
            <a:spLocks noGrp="1"/>
          </p:cNvSpPr>
          <p:nvPr>
            <p:ph type="body" idx="1"/>
          </p:nvPr>
        </p:nvSpPr>
        <p:spPr>
          <a:xfrm>
            <a:off x="1900025" y="1225300"/>
            <a:ext cx="6354900" cy="2808300"/>
          </a:xfrm>
          <a:prstGeom prst="rect">
            <a:avLst/>
          </a:prstGeom>
          <a:noFill/>
          <a:ln>
            <a:noFill/>
          </a:ln>
        </p:spPr>
        <p:txBody>
          <a:bodyPr spcFirstLastPara="1" wrap="square" lIns="0" tIns="0" rIns="0" bIns="91425" anchor="t" anchorCtr="0">
            <a:noAutofit/>
          </a:bodyPr>
          <a:lstStyle/>
          <a:p>
            <a:pPr marL="0" lvl="0" indent="0" algn="l" rtl="0">
              <a:lnSpc>
                <a:spcPct val="100000"/>
              </a:lnSpc>
              <a:spcBef>
                <a:spcPts val="0"/>
              </a:spcBef>
              <a:spcAft>
                <a:spcPts val="0"/>
              </a:spcAft>
              <a:buSzPts val="1600"/>
              <a:buNone/>
            </a:pPr>
            <a:r>
              <a:rPr lang="en" sz="1700"/>
              <a:t>Federal Employees are able to make informed choices about their employment and care, effectively manage their HR benefits, and seek support for HR related needs that arise during key moments that matter.</a:t>
            </a:r>
            <a:endParaRPr sz="1700"/>
          </a:p>
          <a:p>
            <a:pPr marL="0" lvl="0" indent="0" algn="l" rtl="0">
              <a:lnSpc>
                <a:spcPct val="100000"/>
              </a:lnSpc>
              <a:spcBef>
                <a:spcPts val="1000"/>
              </a:spcBef>
              <a:spcAft>
                <a:spcPts val="0"/>
              </a:spcAft>
              <a:buSzPts val="1600"/>
              <a:buNone/>
            </a:pPr>
            <a:endParaRPr sz="1700"/>
          </a:p>
          <a:p>
            <a:pPr marL="457200" lvl="0" indent="-336550" algn="l" rtl="0">
              <a:lnSpc>
                <a:spcPct val="100000"/>
              </a:lnSpc>
              <a:spcBef>
                <a:spcPts val="1000"/>
              </a:spcBef>
              <a:spcAft>
                <a:spcPts val="0"/>
              </a:spcAft>
              <a:buClr>
                <a:schemeClr val="lt1"/>
              </a:buClr>
              <a:buSzPts val="1700"/>
              <a:buAutoNum type="romanUcPeriod"/>
            </a:pPr>
            <a:r>
              <a:rPr lang="en" sz="1700"/>
              <a:t>Define the current state of OPM’s service delivery model from the Federal Employee’s perspective</a:t>
            </a:r>
            <a:endParaRPr sz="1700"/>
          </a:p>
          <a:p>
            <a:pPr marL="457200" lvl="0" indent="-336550" algn="l" rtl="0">
              <a:lnSpc>
                <a:spcPct val="100000"/>
              </a:lnSpc>
              <a:spcBef>
                <a:spcPts val="0"/>
              </a:spcBef>
              <a:spcAft>
                <a:spcPts val="0"/>
              </a:spcAft>
              <a:buClr>
                <a:schemeClr val="lt1"/>
              </a:buClr>
              <a:buSzPts val="1700"/>
              <a:buAutoNum type="romanUcPeriod"/>
            </a:pPr>
            <a:r>
              <a:rPr lang="en" sz="1700"/>
              <a:t>Identify challenges and opportunities with this model</a:t>
            </a:r>
            <a:endParaRPr sz="1700"/>
          </a:p>
          <a:p>
            <a:pPr marL="457200" lvl="0" indent="-336550" algn="l" rtl="0">
              <a:lnSpc>
                <a:spcPct val="100000"/>
              </a:lnSpc>
              <a:spcBef>
                <a:spcPts val="0"/>
              </a:spcBef>
              <a:spcAft>
                <a:spcPts val="0"/>
              </a:spcAft>
              <a:buClr>
                <a:schemeClr val="lt1"/>
              </a:buClr>
              <a:buSzPts val="1700"/>
              <a:buAutoNum type="romanUcPeriod"/>
            </a:pPr>
            <a:r>
              <a:rPr lang="en" sz="1700"/>
              <a:t>Validate assumptions arising from the current CX vision and related modernization efforts </a:t>
            </a:r>
            <a:endParaRPr sz="1700"/>
          </a:p>
          <a:p>
            <a:pPr marL="457200" lvl="0" indent="-336550" algn="l" rtl="0">
              <a:lnSpc>
                <a:spcPct val="100000"/>
              </a:lnSpc>
              <a:spcBef>
                <a:spcPts val="0"/>
              </a:spcBef>
              <a:spcAft>
                <a:spcPts val="0"/>
              </a:spcAft>
              <a:buClr>
                <a:schemeClr val="lt1"/>
              </a:buClr>
              <a:buSzPts val="1700"/>
              <a:buAutoNum type="romanUcPeriod"/>
            </a:pPr>
            <a:r>
              <a:rPr lang="en" sz="1700"/>
              <a:t>Explore a new, future state of OPM service delivery</a:t>
            </a:r>
            <a:endParaRPr sz="1700"/>
          </a:p>
          <a:p>
            <a:pPr marL="0" lvl="0" indent="0" algn="l" rtl="0">
              <a:lnSpc>
                <a:spcPct val="100000"/>
              </a:lnSpc>
              <a:spcBef>
                <a:spcPts val="1000"/>
              </a:spcBef>
              <a:spcAft>
                <a:spcPts val="0"/>
              </a:spcAft>
              <a:buSzPts val="1600"/>
              <a:buNone/>
            </a:pPr>
            <a:endParaRPr sz="1700"/>
          </a:p>
          <a:p>
            <a:pPr marL="0" lvl="0" indent="0" algn="l" rtl="0">
              <a:lnSpc>
                <a:spcPct val="100000"/>
              </a:lnSpc>
              <a:spcBef>
                <a:spcPts val="1000"/>
              </a:spcBef>
              <a:spcAft>
                <a:spcPts val="0"/>
              </a:spcAft>
              <a:buSzPts val="1600"/>
              <a:buNone/>
            </a:pPr>
            <a:endParaRPr sz="1700"/>
          </a:p>
          <a:p>
            <a:pPr marL="0" lvl="0" indent="0" algn="l" rtl="0">
              <a:lnSpc>
                <a:spcPct val="100000"/>
              </a:lnSpc>
              <a:spcBef>
                <a:spcPts val="1000"/>
              </a:spcBef>
              <a:spcAft>
                <a:spcPts val="1000"/>
              </a:spcAft>
              <a:buSzPts val="1600"/>
              <a:buNone/>
            </a:pPr>
            <a:endParaRPr sz="1700"/>
          </a:p>
        </p:txBody>
      </p:sp>
      <p:sp>
        <p:nvSpPr>
          <p:cNvPr id="229" name="Google Shape;229;gf2686ad01c_0_29"/>
          <p:cNvSpPr txBox="1">
            <a:spLocks noGrp="1"/>
          </p:cNvSpPr>
          <p:nvPr>
            <p:ph type="title"/>
          </p:nvPr>
        </p:nvSpPr>
        <p:spPr>
          <a:xfrm>
            <a:off x="548700" y="341150"/>
            <a:ext cx="8046600" cy="470400"/>
          </a:xfrm>
          <a:prstGeom prst="rect">
            <a:avLst/>
          </a:prstGeom>
          <a:noFill/>
          <a:ln>
            <a:noFill/>
          </a:ln>
        </p:spPr>
        <p:txBody>
          <a:bodyPr spcFirstLastPara="1" wrap="square" lIns="0" tIns="0" rIns="0" bIns="91425" anchor="t" anchorCtr="0">
            <a:noAutofit/>
          </a:bodyPr>
          <a:lstStyle/>
          <a:p>
            <a:pPr marL="0" lvl="0" indent="0" algn="l" rtl="0">
              <a:lnSpc>
                <a:spcPct val="100000"/>
              </a:lnSpc>
              <a:spcBef>
                <a:spcPts val="0"/>
              </a:spcBef>
              <a:spcAft>
                <a:spcPts val="0"/>
              </a:spcAft>
              <a:buSzPts val="2800"/>
              <a:buNone/>
            </a:pPr>
            <a:r>
              <a:rPr lang="en"/>
              <a:t>Research North Star (Task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33"/>
        <p:cNvGrpSpPr/>
        <p:nvPr/>
      </p:nvGrpSpPr>
      <p:grpSpPr>
        <a:xfrm>
          <a:off x="0" y="0"/>
          <a:ext cx="0" cy="0"/>
          <a:chOff x="0" y="0"/>
          <a:chExt cx="0" cy="0"/>
        </a:xfrm>
      </p:grpSpPr>
      <p:sp>
        <p:nvSpPr>
          <p:cNvPr id="234" name="Google Shape;234;gf5503af543_0_589"/>
          <p:cNvSpPr txBox="1">
            <a:spLocks noGrp="1"/>
          </p:cNvSpPr>
          <p:nvPr>
            <p:ph type="title"/>
          </p:nvPr>
        </p:nvSpPr>
        <p:spPr>
          <a:xfrm>
            <a:off x="548650" y="732175"/>
            <a:ext cx="7842300" cy="493200"/>
          </a:xfrm>
          <a:prstGeom prst="rect">
            <a:avLst/>
          </a:prstGeom>
          <a:noFill/>
          <a:ln>
            <a:noFill/>
          </a:ln>
        </p:spPr>
        <p:txBody>
          <a:bodyPr spcFirstLastPara="1" wrap="square" lIns="0" tIns="0" rIns="0" bIns="91425" anchor="t" anchorCtr="0">
            <a:noAutofit/>
          </a:bodyPr>
          <a:lstStyle/>
          <a:p>
            <a:pPr marL="0" lvl="0" indent="0" algn="l" rtl="0">
              <a:lnSpc>
                <a:spcPct val="100000"/>
              </a:lnSpc>
              <a:spcBef>
                <a:spcPts val="0"/>
              </a:spcBef>
              <a:spcAft>
                <a:spcPts val="0"/>
              </a:spcAft>
              <a:buSzPts val="2800"/>
              <a:buNone/>
            </a:pPr>
            <a:r>
              <a:rPr lang="en"/>
              <a:t>Research Scope: Federal Employee Journey</a:t>
            </a:r>
            <a:endParaRPr/>
          </a:p>
        </p:txBody>
      </p:sp>
      <p:sp>
        <p:nvSpPr>
          <p:cNvPr id="235" name="Google Shape;235;gf5503af543_0_589"/>
          <p:cNvSpPr txBox="1"/>
          <p:nvPr/>
        </p:nvSpPr>
        <p:spPr>
          <a:xfrm>
            <a:off x="3347375" y="4384600"/>
            <a:ext cx="2605200" cy="307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 sz="800" i="1" u="none" strike="noStrike" cap="none">
                <a:solidFill>
                  <a:srgbClr val="000000"/>
                </a:solidFill>
                <a:latin typeface="Signika Light"/>
                <a:ea typeface="Signika Light"/>
                <a:cs typeface="Signika Light"/>
                <a:sym typeface="Signika Light"/>
              </a:rPr>
              <a:t>*Usually occurs within a few years of retirement</a:t>
            </a:r>
            <a:endParaRPr sz="800" i="1" u="none" strike="noStrike" cap="none">
              <a:solidFill>
                <a:srgbClr val="000000"/>
              </a:solidFill>
              <a:latin typeface="Signika Light"/>
              <a:ea typeface="Signika Light"/>
              <a:cs typeface="Signika Light"/>
              <a:sym typeface="Signika Light"/>
            </a:endParaRPr>
          </a:p>
        </p:txBody>
      </p:sp>
      <p:pic>
        <p:nvPicPr>
          <p:cNvPr id="236" name="Google Shape;236;gf5503af543_0_589"/>
          <p:cNvPicPr preferRelativeResize="0"/>
          <p:nvPr/>
        </p:nvPicPr>
        <p:blipFill rotWithShape="1">
          <a:blip r:embed="rId3">
            <a:alphaModFix/>
          </a:blip>
          <a:srcRect/>
          <a:stretch/>
        </p:blipFill>
        <p:spPr>
          <a:xfrm>
            <a:off x="8286253" y="2222748"/>
            <a:ext cx="316409" cy="279900"/>
          </a:xfrm>
          <a:prstGeom prst="rect">
            <a:avLst/>
          </a:prstGeom>
          <a:noFill/>
          <a:ln>
            <a:noFill/>
          </a:ln>
        </p:spPr>
      </p:pic>
      <p:sp>
        <p:nvSpPr>
          <p:cNvPr id="237" name="Google Shape;237;gf5503af543_0_589"/>
          <p:cNvSpPr/>
          <p:nvPr/>
        </p:nvSpPr>
        <p:spPr>
          <a:xfrm>
            <a:off x="1223675" y="1686925"/>
            <a:ext cx="6852600" cy="646500"/>
          </a:xfrm>
          <a:prstGeom prst="rect">
            <a:avLst/>
          </a:prstGeom>
          <a:solidFill>
            <a:srgbClr val="EEEEE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f5503af543_0_589"/>
          <p:cNvSpPr txBox="1"/>
          <p:nvPr/>
        </p:nvSpPr>
        <p:spPr>
          <a:xfrm>
            <a:off x="655350" y="2615338"/>
            <a:ext cx="615900" cy="279900"/>
          </a:xfrm>
          <a:prstGeom prst="rect">
            <a:avLst/>
          </a:prstGeom>
          <a:noFill/>
          <a:ln>
            <a:noFill/>
          </a:ln>
        </p:spPr>
        <p:txBody>
          <a:bodyPr spcFirstLastPara="1" wrap="square" lIns="0" tIns="0" rIns="0"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100" b="1" i="0" u="none" strike="noStrike" cap="none">
                <a:solidFill>
                  <a:schemeClr val="dk1"/>
                </a:solidFill>
                <a:latin typeface="Signika"/>
                <a:ea typeface="Signika"/>
                <a:cs typeface="Signika"/>
                <a:sym typeface="Signika"/>
              </a:rPr>
              <a:t>Accept</a:t>
            </a:r>
            <a:endParaRPr sz="1100" b="1" i="0" u="none" strike="noStrike" cap="none">
              <a:solidFill>
                <a:schemeClr val="dk1"/>
              </a:solidFill>
              <a:latin typeface="Signika"/>
              <a:ea typeface="Signika"/>
              <a:cs typeface="Signika"/>
              <a:sym typeface="Signika"/>
            </a:endParaRPr>
          </a:p>
          <a:p>
            <a:pPr marL="0" marR="0" lvl="0" indent="0" algn="ctr" rtl="0">
              <a:lnSpc>
                <a:spcPct val="100000"/>
              </a:lnSpc>
              <a:spcBef>
                <a:spcPts val="0"/>
              </a:spcBef>
              <a:spcAft>
                <a:spcPts val="0"/>
              </a:spcAft>
              <a:buClr>
                <a:srgbClr val="000000"/>
              </a:buClr>
              <a:buSzPts val="900"/>
              <a:buFont typeface="Arial"/>
              <a:buNone/>
            </a:pPr>
            <a:r>
              <a:rPr lang="en" sz="1100" b="1" i="0" u="none" strike="noStrike" cap="none">
                <a:solidFill>
                  <a:schemeClr val="dk1"/>
                </a:solidFill>
                <a:latin typeface="Signika"/>
                <a:ea typeface="Signika"/>
                <a:cs typeface="Signika"/>
                <a:sym typeface="Signika"/>
              </a:rPr>
              <a:t>job offer</a:t>
            </a:r>
            <a:endParaRPr sz="1100" b="1" i="0" u="none" strike="noStrike" cap="none">
              <a:solidFill>
                <a:schemeClr val="dk1"/>
              </a:solidFill>
              <a:latin typeface="Signika"/>
              <a:ea typeface="Signika"/>
              <a:cs typeface="Signika"/>
              <a:sym typeface="Signika"/>
            </a:endParaRPr>
          </a:p>
        </p:txBody>
      </p:sp>
      <p:pic>
        <p:nvPicPr>
          <p:cNvPr id="239" name="Google Shape;239;gf5503af543_0_589"/>
          <p:cNvPicPr preferRelativeResize="0"/>
          <p:nvPr/>
        </p:nvPicPr>
        <p:blipFill rotWithShape="1">
          <a:blip r:embed="rId3">
            <a:alphaModFix/>
          </a:blip>
          <a:srcRect/>
          <a:stretch/>
        </p:blipFill>
        <p:spPr>
          <a:xfrm>
            <a:off x="805153" y="2222748"/>
            <a:ext cx="316409" cy="279900"/>
          </a:xfrm>
          <a:prstGeom prst="rect">
            <a:avLst/>
          </a:prstGeom>
          <a:noFill/>
          <a:ln>
            <a:noFill/>
          </a:ln>
        </p:spPr>
      </p:pic>
      <p:sp>
        <p:nvSpPr>
          <p:cNvPr id="240" name="Google Shape;240;gf5503af543_0_589"/>
          <p:cNvSpPr txBox="1"/>
          <p:nvPr/>
        </p:nvSpPr>
        <p:spPr>
          <a:xfrm>
            <a:off x="1319550" y="2599050"/>
            <a:ext cx="734100" cy="2799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i="0" u="none" strike="noStrike" cap="none">
                <a:solidFill>
                  <a:schemeClr val="dk1"/>
                </a:solidFill>
                <a:latin typeface="Signika"/>
                <a:ea typeface="Signika"/>
                <a:cs typeface="Signika"/>
                <a:sym typeface="Signika"/>
              </a:rPr>
              <a:t>Day 1</a:t>
            </a:r>
            <a:endParaRPr sz="900" i="0" u="none" strike="noStrike" cap="none">
              <a:solidFill>
                <a:schemeClr val="dk1"/>
              </a:solidFill>
              <a:latin typeface="Signika"/>
              <a:ea typeface="Signika"/>
              <a:cs typeface="Signika"/>
              <a:sym typeface="Signika"/>
            </a:endParaRPr>
          </a:p>
          <a:p>
            <a:pPr marL="0" marR="0" lvl="0" indent="0" algn="ctr" rtl="0">
              <a:lnSpc>
                <a:spcPct val="100000"/>
              </a:lnSpc>
              <a:spcBef>
                <a:spcPts val="0"/>
              </a:spcBef>
              <a:spcAft>
                <a:spcPts val="0"/>
              </a:spcAft>
              <a:buClr>
                <a:srgbClr val="000000"/>
              </a:buClr>
              <a:buSzPts val="900"/>
              <a:buFont typeface="Arial"/>
              <a:buNone/>
            </a:pPr>
            <a:r>
              <a:rPr lang="en" sz="900" i="0" u="none" strike="noStrike" cap="none">
                <a:solidFill>
                  <a:schemeClr val="dk1"/>
                </a:solidFill>
                <a:latin typeface="Signika"/>
                <a:ea typeface="Signika"/>
                <a:cs typeface="Signika"/>
                <a:sym typeface="Signika"/>
              </a:rPr>
              <a:t>Onboarding</a:t>
            </a:r>
            <a:endParaRPr sz="900" i="0" u="none" strike="noStrike" cap="none">
              <a:solidFill>
                <a:schemeClr val="dk1"/>
              </a:solidFill>
              <a:latin typeface="Signika"/>
              <a:ea typeface="Signika"/>
              <a:cs typeface="Signika"/>
              <a:sym typeface="Signika"/>
            </a:endParaRPr>
          </a:p>
        </p:txBody>
      </p:sp>
      <p:sp>
        <p:nvSpPr>
          <p:cNvPr id="241" name="Google Shape;241;gf5503af543_0_589"/>
          <p:cNvSpPr txBox="1"/>
          <p:nvPr/>
        </p:nvSpPr>
        <p:spPr>
          <a:xfrm>
            <a:off x="4146275" y="1752400"/>
            <a:ext cx="1007400" cy="279900"/>
          </a:xfrm>
          <a:prstGeom prst="rect">
            <a:avLst/>
          </a:prstGeom>
          <a:noFill/>
          <a:ln>
            <a:noFill/>
          </a:ln>
        </p:spPr>
        <p:txBody>
          <a:bodyPr spcFirstLastPara="1" wrap="square" lIns="0" tIns="0" rIns="0" bIns="45700" anchor="b"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100" b="1" i="0" u="none" strike="noStrike" cap="none">
                <a:solidFill>
                  <a:schemeClr val="dk1"/>
                </a:solidFill>
                <a:latin typeface="Signika"/>
                <a:ea typeface="Signika"/>
                <a:cs typeface="Signika"/>
                <a:sym typeface="Signika"/>
              </a:rPr>
              <a:t>The Unknown</a:t>
            </a:r>
            <a:endParaRPr sz="1100" b="1" i="0" u="none" strike="noStrike" cap="none">
              <a:solidFill>
                <a:schemeClr val="dk1"/>
              </a:solidFill>
              <a:latin typeface="Signika"/>
              <a:ea typeface="Signika"/>
              <a:cs typeface="Signika"/>
              <a:sym typeface="Signika"/>
            </a:endParaRPr>
          </a:p>
        </p:txBody>
      </p:sp>
      <p:sp>
        <p:nvSpPr>
          <p:cNvPr id="242" name="Google Shape;242;gf5503af543_0_589"/>
          <p:cNvSpPr txBox="1"/>
          <p:nvPr/>
        </p:nvSpPr>
        <p:spPr>
          <a:xfrm>
            <a:off x="3774575" y="2624700"/>
            <a:ext cx="1750800" cy="228600"/>
          </a:xfrm>
          <a:prstGeom prst="rect">
            <a:avLst/>
          </a:prstGeom>
          <a:noFill/>
          <a:ln>
            <a:noFill/>
          </a:ln>
        </p:spPr>
        <p:txBody>
          <a:bodyPr spcFirstLastPara="1" wrap="square" lIns="0" tIns="0" rIns="0"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900" i="0" u="none" strike="noStrike" cap="none">
                <a:solidFill>
                  <a:srgbClr val="595959"/>
                </a:solidFill>
                <a:latin typeface="Signika"/>
                <a:ea typeface="Signika"/>
                <a:cs typeface="Signika"/>
                <a:sym typeface="Signika"/>
              </a:rPr>
              <a:t>Moments that </a:t>
            </a:r>
            <a:r>
              <a:rPr lang="en" sz="900" i="1" u="none" strike="noStrike" cap="none">
                <a:solidFill>
                  <a:srgbClr val="595959"/>
                </a:solidFill>
                <a:latin typeface="Signika"/>
                <a:ea typeface="Signika"/>
                <a:cs typeface="Signika"/>
                <a:sym typeface="Signika"/>
              </a:rPr>
              <a:t>might</a:t>
            </a:r>
            <a:r>
              <a:rPr lang="en" sz="900" i="0" u="none" strike="noStrike" cap="none">
                <a:solidFill>
                  <a:srgbClr val="595959"/>
                </a:solidFill>
                <a:latin typeface="Signika"/>
                <a:ea typeface="Signika"/>
                <a:cs typeface="Signika"/>
                <a:sym typeface="Signika"/>
              </a:rPr>
              <a:t> Matter</a:t>
            </a:r>
            <a:endParaRPr sz="900" i="0" u="none" strike="noStrike" cap="none">
              <a:solidFill>
                <a:srgbClr val="595959"/>
              </a:solidFill>
              <a:latin typeface="Signika"/>
              <a:ea typeface="Signika"/>
              <a:cs typeface="Signika"/>
              <a:sym typeface="Signika"/>
            </a:endParaRPr>
          </a:p>
        </p:txBody>
      </p:sp>
      <p:sp>
        <p:nvSpPr>
          <p:cNvPr id="243" name="Google Shape;243;gf5503af543_0_589"/>
          <p:cNvSpPr txBox="1"/>
          <p:nvPr/>
        </p:nvSpPr>
        <p:spPr>
          <a:xfrm>
            <a:off x="7288825" y="2599050"/>
            <a:ext cx="746700" cy="2799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i="0" u="none" strike="noStrike" cap="none">
                <a:solidFill>
                  <a:schemeClr val="dk1"/>
                </a:solidFill>
                <a:latin typeface="Signika"/>
                <a:ea typeface="Signika"/>
                <a:cs typeface="Signika"/>
                <a:sym typeface="Signika"/>
              </a:rPr>
              <a:t>Consider</a:t>
            </a:r>
            <a:br>
              <a:rPr lang="en" sz="900">
                <a:solidFill>
                  <a:schemeClr val="dk1"/>
                </a:solidFill>
                <a:latin typeface="Signika"/>
                <a:ea typeface="Signika"/>
                <a:cs typeface="Signika"/>
                <a:sym typeface="Signika"/>
              </a:rPr>
            </a:br>
            <a:r>
              <a:rPr lang="en" sz="900" i="0" u="none" strike="noStrike" cap="none">
                <a:solidFill>
                  <a:schemeClr val="dk1"/>
                </a:solidFill>
                <a:latin typeface="Signika"/>
                <a:ea typeface="Signika"/>
                <a:cs typeface="Signika"/>
                <a:sym typeface="Signika"/>
              </a:rPr>
              <a:t>retirement* </a:t>
            </a:r>
            <a:endParaRPr sz="900" i="0" u="none" strike="noStrike" cap="none">
              <a:solidFill>
                <a:schemeClr val="dk1"/>
              </a:solidFill>
              <a:latin typeface="Signika"/>
              <a:ea typeface="Signika"/>
              <a:cs typeface="Signika"/>
              <a:sym typeface="Signika"/>
            </a:endParaRPr>
          </a:p>
        </p:txBody>
      </p:sp>
      <p:sp>
        <p:nvSpPr>
          <p:cNvPr id="244" name="Google Shape;244;gf5503af543_0_589"/>
          <p:cNvSpPr txBox="1"/>
          <p:nvPr/>
        </p:nvSpPr>
        <p:spPr>
          <a:xfrm>
            <a:off x="8112200" y="2615325"/>
            <a:ext cx="746700" cy="279900"/>
          </a:xfrm>
          <a:prstGeom prst="rect">
            <a:avLst/>
          </a:prstGeom>
          <a:noFill/>
          <a:ln>
            <a:noFill/>
          </a:ln>
        </p:spPr>
        <p:txBody>
          <a:bodyPr spcFirstLastPara="1" wrap="square" lIns="0" tIns="0" rIns="0" bIns="4570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1100" b="1" i="0" u="none" strike="noStrike" cap="none">
                <a:solidFill>
                  <a:schemeClr val="dk1"/>
                </a:solidFill>
                <a:latin typeface="Signika"/>
                <a:ea typeface="Signika"/>
                <a:cs typeface="Signika"/>
                <a:sym typeface="Signika"/>
              </a:rPr>
              <a:t>Apply for retirement</a:t>
            </a:r>
            <a:endParaRPr sz="1100" b="1" i="0" u="none" strike="noStrike" cap="none">
              <a:solidFill>
                <a:schemeClr val="dk1"/>
              </a:solidFill>
              <a:latin typeface="Signika"/>
              <a:ea typeface="Signika"/>
              <a:cs typeface="Signika"/>
              <a:sym typeface="Signika"/>
            </a:endParaRPr>
          </a:p>
        </p:txBody>
      </p:sp>
      <p:sp>
        <p:nvSpPr>
          <p:cNvPr id="245" name="Google Shape;245;gf5503af543_0_589"/>
          <p:cNvSpPr txBox="1"/>
          <p:nvPr/>
        </p:nvSpPr>
        <p:spPr>
          <a:xfrm>
            <a:off x="3922625" y="1954725"/>
            <a:ext cx="1454700" cy="279900"/>
          </a:xfrm>
          <a:prstGeom prst="rect">
            <a:avLst/>
          </a:prstGeom>
          <a:noFill/>
          <a:ln>
            <a:noFill/>
          </a:ln>
        </p:spPr>
        <p:txBody>
          <a:bodyPr spcFirstLastPara="1" wrap="square" lIns="0" tIns="0" rIns="0" bIns="45700" anchor="b" anchorCtr="0">
            <a:noAutofit/>
          </a:bodyPr>
          <a:lstStyle/>
          <a:p>
            <a:pPr marL="0" marR="0" lvl="0" indent="0" algn="ctr" rtl="0">
              <a:lnSpc>
                <a:spcPct val="100000"/>
              </a:lnSpc>
              <a:spcBef>
                <a:spcPts val="0"/>
              </a:spcBef>
              <a:spcAft>
                <a:spcPts val="0"/>
              </a:spcAft>
              <a:buClr>
                <a:srgbClr val="000000"/>
              </a:buClr>
              <a:buSzPts val="1000"/>
              <a:buFont typeface="Arial"/>
              <a:buNone/>
            </a:pPr>
            <a:r>
              <a:rPr lang="en" sz="900" i="0" u="none" strike="noStrike" cap="none">
                <a:solidFill>
                  <a:schemeClr val="dk1"/>
                </a:solidFill>
                <a:latin typeface="Signika"/>
                <a:ea typeface="Signika"/>
                <a:cs typeface="Signika"/>
                <a:sym typeface="Signika"/>
              </a:rPr>
              <a:t>Moments that Matter</a:t>
            </a:r>
            <a:endParaRPr sz="900" i="0" u="none" strike="noStrike" cap="none">
              <a:solidFill>
                <a:schemeClr val="dk1"/>
              </a:solidFill>
              <a:latin typeface="Signika"/>
              <a:ea typeface="Signika"/>
              <a:cs typeface="Signika"/>
              <a:sym typeface="Signika"/>
            </a:endParaRPr>
          </a:p>
        </p:txBody>
      </p:sp>
      <p:sp>
        <p:nvSpPr>
          <p:cNvPr id="246" name="Google Shape;246;gf5503af543_0_589"/>
          <p:cNvSpPr/>
          <p:nvPr/>
        </p:nvSpPr>
        <p:spPr>
          <a:xfrm>
            <a:off x="1355825" y="3112675"/>
            <a:ext cx="822900" cy="1054500"/>
          </a:xfrm>
          <a:prstGeom prst="rect">
            <a:avLst/>
          </a:prstGeom>
          <a:solidFill>
            <a:schemeClr val="accent6"/>
          </a:solidFill>
          <a:ln>
            <a:noFill/>
          </a:ln>
        </p:spPr>
        <p:txBody>
          <a:bodyPr spcFirstLastPara="1" wrap="square" lIns="27425" tIns="182875" rIns="27425" bIns="0" anchor="ctr" anchorCtr="0">
            <a:noAutofit/>
          </a:bodyPr>
          <a:lstStyle/>
          <a:p>
            <a:pPr marL="0" lvl="0" indent="0" algn="ctr" rtl="0">
              <a:spcBef>
                <a:spcPts val="0"/>
              </a:spcBef>
              <a:spcAft>
                <a:spcPts val="0"/>
              </a:spcAft>
              <a:buClr>
                <a:srgbClr val="000000"/>
              </a:buClr>
              <a:buSzPts val="900"/>
              <a:buFont typeface="Arial"/>
              <a:buNone/>
            </a:pPr>
            <a:r>
              <a:rPr lang="en" sz="900">
                <a:solidFill>
                  <a:schemeClr val="lt2"/>
                </a:solidFill>
                <a:latin typeface="Signika Light"/>
                <a:ea typeface="Signika Light"/>
                <a:cs typeface="Signika Light"/>
                <a:sym typeface="Signika Light"/>
              </a:rPr>
              <a:t>Update benefits </a:t>
            </a:r>
            <a:br>
              <a:rPr lang="en" sz="900">
                <a:solidFill>
                  <a:schemeClr val="lt2"/>
                </a:solidFill>
                <a:latin typeface="Signika Light"/>
                <a:ea typeface="Signika Light"/>
                <a:cs typeface="Signika Light"/>
                <a:sym typeface="Signika Light"/>
              </a:rPr>
            </a:br>
            <a:r>
              <a:rPr lang="en" sz="900">
                <a:solidFill>
                  <a:schemeClr val="lt2"/>
                </a:solidFill>
                <a:latin typeface="Signika Light"/>
                <a:ea typeface="Signika Light"/>
                <a:cs typeface="Signika Light"/>
                <a:sym typeface="Signika Light"/>
              </a:rPr>
              <a:t>during open enrollment/ other QLEs</a:t>
            </a:r>
            <a:endParaRPr sz="900">
              <a:highlight>
                <a:schemeClr val="dk2"/>
              </a:highlight>
              <a:latin typeface="Signika Light"/>
              <a:ea typeface="Signika Light"/>
              <a:cs typeface="Signika Light"/>
              <a:sym typeface="Signika Light"/>
            </a:endParaRPr>
          </a:p>
        </p:txBody>
      </p:sp>
      <p:grpSp>
        <p:nvGrpSpPr>
          <p:cNvPr id="247" name="Google Shape;247;gf5503af543_0_589"/>
          <p:cNvGrpSpPr/>
          <p:nvPr/>
        </p:nvGrpSpPr>
        <p:grpSpPr>
          <a:xfrm>
            <a:off x="1684629" y="3241788"/>
            <a:ext cx="165300" cy="174300"/>
            <a:chOff x="1504078" y="2888632"/>
            <a:chExt cx="165300" cy="174300"/>
          </a:xfrm>
        </p:grpSpPr>
        <p:pic>
          <p:nvPicPr>
            <p:cNvPr id="248" name="Google Shape;248;gf5503af543_0_589"/>
            <p:cNvPicPr preferRelativeResize="0"/>
            <p:nvPr/>
          </p:nvPicPr>
          <p:blipFill rotWithShape="1">
            <a:blip r:embed="rId4">
              <a:alphaModFix/>
            </a:blip>
            <a:srcRect/>
            <a:stretch/>
          </p:blipFill>
          <p:spPr>
            <a:xfrm>
              <a:off x="1513945" y="2900181"/>
              <a:ext cx="145566" cy="151201"/>
            </a:xfrm>
            <a:prstGeom prst="rect">
              <a:avLst/>
            </a:prstGeom>
            <a:noFill/>
            <a:ln>
              <a:noFill/>
            </a:ln>
          </p:spPr>
        </p:pic>
        <p:sp>
          <p:nvSpPr>
            <p:cNvPr id="249" name="Google Shape;249;gf5503af543_0_589"/>
            <p:cNvSpPr/>
            <p:nvPr/>
          </p:nvSpPr>
          <p:spPr>
            <a:xfrm>
              <a:off x="1504078" y="2888632"/>
              <a:ext cx="165300" cy="17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0" name="Google Shape;250;gf5503af543_0_589"/>
          <p:cNvSpPr/>
          <p:nvPr/>
        </p:nvSpPr>
        <p:spPr>
          <a:xfrm>
            <a:off x="394925" y="3112675"/>
            <a:ext cx="822900" cy="1054500"/>
          </a:xfrm>
          <a:prstGeom prst="rect">
            <a:avLst/>
          </a:prstGeom>
          <a:solidFill>
            <a:schemeClr val="accent6"/>
          </a:solidFill>
          <a:ln>
            <a:noFill/>
          </a:ln>
        </p:spPr>
        <p:txBody>
          <a:bodyPr spcFirstLastPara="1" wrap="square" lIns="27425" tIns="182875" rIns="27425" bIns="0" anchor="ctr" anchorCtr="0">
            <a:noAutofit/>
          </a:bodyPr>
          <a:lstStyle/>
          <a:p>
            <a:pPr marL="0" lvl="0" indent="0" algn="ctr" rtl="0">
              <a:spcBef>
                <a:spcPts val="0"/>
              </a:spcBef>
              <a:spcAft>
                <a:spcPts val="0"/>
              </a:spcAft>
              <a:buClr>
                <a:srgbClr val="000000"/>
              </a:buClr>
              <a:buSzPts val="900"/>
              <a:buFont typeface="Arial"/>
              <a:buNone/>
            </a:pPr>
            <a:r>
              <a:rPr lang="en" sz="900">
                <a:solidFill>
                  <a:schemeClr val="lt2"/>
                </a:solidFill>
                <a:latin typeface="Signika Light"/>
                <a:ea typeface="Signika Light"/>
                <a:cs typeface="Signika Light"/>
                <a:sym typeface="Signika Light"/>
              </a:rPr>
              <a:t>Join or rejoin the federal workforce</a:t>
            </a:r>
            <a:endParaRPr sz="900">
              <a:highlight>
                <a:schemeClr val="dk2"/>
              </a:highlight>
              <a:latin typeface="Signika Light"/>
              <a:ea typeface="Signika Light"/>
              <a:cs typeface="Signika Light"/>
              <a:sym typeface="Signika Light"/>
            </a:endParaRPr>
          </a:p>
        </p:txBody>
      </p:sp>
      <p:grpSp>
        <p:nvGrpSpPr>
          <p:cNvPr id="251" name="Google Shape;251;gf5503af543_0_589"/>
          <p:cNvGrpSpPr/>
          <p:nvPr/>
        </p:nvGrpSpPr>
        <p:grpSpPr>
          <a:xfrm>
            <a:off x="723720" y="3241788"/>
            <a:ext cx="165311" cy="174300"/>
            <a:chOff x="548650" y="3301763"/>
            <a:chExt cx="165311" cy="174300"/>
          </a:xfrm>
        </p:grpSpPr>
        <p:sp>
          <p:nvSpPr>
            <p:cNvPr id="252" name="Google Shape;252;gf5503af543_0_589"/>
            <p:cNvSpPr/>
            <p:nvPr/>
          </p:nvSpPr>
          <p:spPr>
            <a:xfrm>
              <a:off x="548661" y="3301763"/>
              <a:ext cx="165300" cy="17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3" name="Google Shape;253;gf5503af543_0_589"/>
            <p:cNvPicPr preferRelativeResize="0"/>
            <p:nvPr/>
          </p:nvPicPr>
          <p:blipFill rotWithShape="1">
            <a:blip r:embed="rId5">
              <a:alphaModFix/>
            </a:blip>
            <a:srcRect/>
            <a:stretch/>
          </p:blipFill>
          <p:spPr>
            <a:xfrm>
              <a:off x="548650" y="3310500"/>
              <a:ext cx="165300" cy="165300"/>
            </a:xfrm>
            <a:prstGeom prst="rect">
              <a:avLst/>
            </a:prstGeom>
            <a:noFill/>
            <a:ln>
              <a:noFill/>
            </a:ln>
          </p:spPr>
        </p:pic>
      </p:grpSp>
      <p:sp>
        <p:nvSpPr>
          <p:cNvPr id="254" name="Google Shape;254;gf5503af543_0_589"/>
          <p:cNvSpPr/>
          <p:nvPr/>
        </p:nvSpPr>
        <p:spPr>
          <a:xfrm>
            <a:off x="8082125" y="3112675"/>
            <a:ext cx="822900" cy="1054500"/>
          </a:xfrm>
          <a:prstGeom prst="rect">
            <a:avLst/>
          </a:prstGeom>
          <a:solidFill>
            <a:schemeClr val="accent6"/>
          </a:solidFill>
          <a:ln>
            <a:noFill/>
          </a:ln>
        </p:spPr>
        <p:txBody>
          <a:bodyPr spcFirstLastPara="1" wrap="square" lIns="27425" tIns="182875" rIns="27425" bIns="0" anchor="ctr" anchorCtr="0">
            <a:noAutofit/>
          </a:bodyPr>
          <a:lstStyle/>
          <a:p>
            <a:pPr marL="0" lvl="0" indent="0" algn="ctr" rtl="0">
              <a:spcBef>
                <a:spcPts val="0"/>
              </a:spcBef>
              <a:spcAft>
                <a:spcPts val="0"/>
              </a:spcAft>
              <a:buClr>
                <a:srgbClr val="000000"/>
              </a:buClr>
              <a:buSzPts val="900"/>
              <a:buFont typeface="Arial"/>
              <a:buNone/>
            </a:pPr>
            <a:r>
              <a:rPr lang="en" sz="900">
                <a:solidFill>
                  <a:schemeClr val="lt2"/>
                </a:solidFill>
                <a:latin typeface="Signika Light"/>
                <a:ea typeface="Signika Light"/>
                <a:cs typeface="Signika Light"/>
                <a:sym typeface="Signika Light"/>
              </a:rPr>
              <a:t>Leave the federal workforce</a:t>
            </a:r>
            <a:endParaRPr sz="900">
              <a:highlight>
                <a:schemeClr val="dk2"/>
              </a:highlight>
              <a:latin typeface="Signika Light"/>
              <a:ea typeface="Signika Light"/>
              <a:cs typeface="Signika Light"/>
              <a:sym typeface="Signika Light"/>
            </a:endParaRPr>
          </a:p>
        </p:txBody>
      </p:sp>
      <p:grpSp>
        <p:nvGrpSpPr>
          <p:cNvPr id="255" name="Google Shape;255;gf5503af543_0_589"/>
          <p:cNvGrpSpPr/>
          <p:nvPr/>
        </p:nvGrpSpPr>
        <p:grpSpPr>
          <a:xfrm>
            <a:off x="8410920" y="3241788"/>
            <a:ext cx="165311" cy="174300"/>
            <a:chOff x="548650" y="3301763"/>
            <a:chExt cx="165311" cy="174300"/>
          </a:xfrm>
        </p:grpSpPr>
        <p:sp>
          <p:nvSpPr>
            <p:cNvPr id="256" name="Google Shape;256;gf5503af543_0_589"/>
            <p:cNvSpPr/>
            <p:nvPr/>
          </p:nvSpPr>
          <p:spPr>
            <a:xfrm>
              <a:off x="548661" y="3301763"/>
              <a:ext cx="165300" cy="17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7" name="Google Shape;257;gf5503af543_0_589"/>
            <p:cNvPicPr preferRelativeResize="0"/>
            <p:nvPr/>
          </p:nvPicPr>
          <p:blipFill rotWithShape="1">
            <a:blip r:embed="rId5">
              <a:alphaModFix/>
            </a:blip>
            <a:srcRect/>
            <a:stretch/>
          </p:blipFill>
          <p:spPr>
            <a:xfrm>
              <a:off x="548650" y="3310500"/>
              <a:ext cx="165300" cy="165300"/>
            </a:xfrm>
            <a:prstGeom prst="rect">
              <a:avLst/>
            </a:prstGeom>
            <a:noFill/>
            <a:ln>
              <a:noFill/>
            </a:ln>
          </p:spPr>
        </p:pic>
      </p:grpSp>
      <p:sp>
        <p:nvSpPr>
          <p:cNvPr id="258" name="Google Shape;258;gf5503af543_0_589"/>
          <p:cNvSpPr/>
          <p:nvPr/>
        </p:nvSpPr>
        <p:spPr>
          <a:xfrm>
            <a:off x="2316725" y="3112675"/>
            <a:ext cx="822900" cy="1054500"/>
          </a:xfrm>
          <a:prstGeom prst="rect">
            <a:avLst/>
          </a:prstGeom>
          <a:solidFill>
            <a:schemeClr val="accent6"/>
          </a:solidFill>
          <a:ln>
            <a:noFill/>
          </a:ln>
        </p:spPr>
        <p:txBody>
          <a:bodyPr spcFirstLastPara="1" wrap="square" lIns="27425" tIns="182875" rIns="27425" bIns="0" anchor="ctr" anchorCtr="0">
            <a:noAutofit/>
          </a:bodyPr>
          <a:lstStyle/>
          <a:p>
            <a:pPr marL="0" lvl="0" indent="0" algn="ctr" rtl="0">
              <a:spcBef>
                <a:spcPts val="0"/>
              </a:spcBef>
              <a:spcAft>
                <a:spcPts val="0"/>
              </a:spcAft>
              <a:buClr>
                <a:srgbClr val="000000"/>
              </a:buClr>
              <a:buSzPts val="900"/>
              <a:buFont typeface="Arial"/>
              <a:buNone/>
            </a:pPr>
            <a:r>
              <a:rPr lang="en" sz="900">
                <a:solidFill>
                  <a:schemeClr val="lt2"/>
                </a:solidFill>
                <a:latin typeface="Signika Light"/>
                <a:ea typeface="Signika Light"/>
                <a:cs typeface="Signika Light"/>
                <a:sym typeface="Signika Light"/>
              </a:rPr>
              <a:t>Get married, divorced, or lose a spouse</a:t>
            </a:r>
            <a:endParaRPr sz="900">
              <a:highlight>
                <a:schemeClr val="dk2"/>
              </a:highlight>
              <a:latin typeface="Signika Light"/>
              <a:ea typeface="Signika Light"/>
              <a:cs typeface="Signika Light"/>
              <a:sym typeface="Signika Light"/>
            </a:endParaRPr>
          </a:p>
        </p:txBody>
      </p:sp>
      <p:grpSp>
        <p:nvGrpSpPr>
          <p:cNvPr id="259" name="Google Shape;259;gf5503af543_0_589"/>
          <p:cNvGrpSpPr/>
          <p:nvPr/>
        </p:nvGrpSpPr>
        <p:grpSpPr>
          <a:xfrm>
            <a:off x="2645528" y="3241788"/>
            <a:ext cx="165300" cy="174300"/>
            <a:chOff x="1504078" y="2888632"/>
            <a:chExt cx="165300" cy="174300"/>
          </a:xfrm>
        </p:grpSpPr>
        <p:pic>
          <p:nvPicPr>
            <p:cNvPr id="260" name="Google Shape;260;gf5503af543_0_589"/>
            <p:cNvPicPr preferRelativeResize="0"/>
            <p:nvPr/>
          </p:nvPicPr>
          <p:blipFill rotWithShape="1">
            <a:blip r:embed="rId4">
              <a:alphaModFix/>
            </a:blip>
            <a:srcRect/>
            <a:stretch/>
          </p:blipFill>
          <p:spPr>
            <a:xfrm>
              <a:off x="1513945" y="2900181"/>
              <a:ext cx="145566" cy="151201"/>
            </a:xfrm>
            <a:prstGeom prst="rect">
              <a:avLst/>
            </a:prstGeom>
            <a:noFill/>
            <a:ln>
              <a:noFill/>
            </a:ln>
          </p:spPr>
        </p:pic>
        <p:sp>
          <p:nvSpPr>
            <p:cNvPr id="261" name="Google Shape;261;gf5503af543_0_589"/>
            <p:cNvSpPr/>
            <p:nvPr/>
          </p:nvSpPr>
          <p:spPr>
            <a:xfrm>
              <a:off x="1504078" y="2888632"/>
              <a:ext cx="165300" cy="17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2" name="Google Shape;262;gf5503af543_0_589"/>
          <p:cNvSpPr/>
          <p:nvPr/>
        </p:nvSpPr>
        <p:spPr>
          <a:xfrm>
            <a:off x="3277625" y="3112675"/>
            <a:ext cx="822900" cy="1054500"/>
          </a:xfrm>
          <a:prstGeom prst="rect">
            <a:avLst/>
          </a:prstGeom>
          <a:solidFill>
            <a:schemeClr val="accent6"/>
          </a:solidFill>
          <a:ln>
            <a:noFill/>
          </a:ln>
        </p:spPr>
        <p:txBody>
          <a:bodyPr spcFirstLastPara="1" wrap="square" lIns="27425" tIns="182875" rIns="27425" bIns="0" anchor="ctr" anchorCtr="0">
            <a:noAutofit/>
          </a:bodyPr>
          <a:lstStyle/>
          <a:p>
            <a:pPr marL="0" lvl="0" indent="0" algn="ctr" rtl="0">
              <a:spcBef>
                <a:spcPts val="0"/>
              </a:spcBef>
              <a:spcAft>
                <a:spcPts val="0"/>
              </a:spcAft>
              <a:buClr>
                <a:srgbClr val="000000"/>
              </a:buClr>
              <a:buSzPts val="900"/>
              <a:buFont typeface="Arial"/>
              <a:buNone/>
            </a:pPr>
            <a:r>
              <a:rPr lang="en" sz="900">
                <a:solidFill>
                  <a:schemeClr val="lt2"/>
                </a:solidFill>
                <a:latin typeface="Signika Light"/>
                <a:ea typeface="Signika Light"/>
                <a:cs typeface="Signika Light"/>
                <a:sym typeface="Signika Light"/>
              </a:rPr>
              <a:t>Have children (birth, adopt, foster)</a:t>
            </a:r>
            <a:endParaRPr sz="900">
              <a:highlight>
                <a:schemeClr val="dk2"/>
              </a:highlight>
              <a:latin typeface="Signika Light"/>
              <a:ea typeface="Signika Light"/>
              <a:cs typeface="Signika Light"/>
              <a:sym typeface="Signika Light"/>
            </a:endParaRPr>
          </a:p>
        </p:txBody>
      </p:sp>
      <p:grpSp>
        <p:nvGrpSpPr>
          <p:cNvPr id="263" name="Google Shape;263;gf5503af543_0_589"/>
          <p:cNvGrpSpPr/>
          <p:nvPr/>
        </p:nvGrpSpPr>
        <p:grpSpPr>
          <a:xfrm>
            <a:off x="3606426" y="3241788"/>
            <a:ext cx="165300" cy="174300"/>
            <a:chOff x="1504078" y="2888632"/>
            <a:chExt cx="165300" cy="174300"/>
          </a:xfrm>
        </p:grpSpPr>
        <p:pic>
          <p:nvPicPr>
            <p:cNvPr id="264" name="Google Shape;264;gf5503af543_0_589"/>
            <p:cNvPicPr preferRelativeResize="0"/>
            <p:nvPr/>
          </p:nvPicPr>
          <p:blipFill rotWithShape="1">
            <a:blip r:embed="rId4">
              <a:alphaModFix/>
            </a:blip>
            <a:srcRect/>
            <a:stretch/>
          </p:blipFill>
          <p:spPr>
            <a:xfrm>
              <a:off x="1513945" y="2900181"/>
              <a:ext cx="145566" cy="151201"/>
            </a:xfrm>
            <a:prstGeom prst="rect">
              <a:avLst/>
            </a:prstGeom>
            <a:noFill/>
            <a:ln>
              <a:noFill/>
            </a:ln>
          </p:spPr>
        </p:pic>
        <p:sp>
          <p:nvSpPr>
            <p:cNvPr id="265" name="Google Shape;265;gf5503af543_0_589"/>
            <p:cNvSpPr/>
            <p:nvPr/>
          </p:nvSpPr>
          <p:spPr>
            <a:xfrm>
              <a:off x="1504078" y="2888632"/>
              <a:ext cx="165300" cy="17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6" name="Google Shape;266;gf5503af543_0_589"/>
          <p:cNvSpPr/>
          <p:nvPr/>
        </p:nvSpPr>
        <p:spPr>
          <a:xfrm>
            <a:off x="4238525" y="3112675"/>
            <a:ext cx="822900" cy="1054500"/>
          </a:xfrm>
          <a:prstGeom prst="rect">
            <a:avLst/>
          </a:prstGeom>
          <a:solidFill>
            <a:schemeClr val="accent6"/>
          </a:solidFill>
          <a:ln>
            <a:noFill/>
          </a:ln>
        </p:spPr>
        <p:txBody>
          <a:bodyPr spcFirstLastPara="1" wrap="square" lIns="27425" tIns="182875" rIns="27425" bIns="0" anchor="ctr" anchorCtr="0">
            <a:noAutofit/>
          </a:bodyPr>
          <a:lstStyle/>
          <a:p>
            <a:pPr marL="0" lvl="0" indent="0" algn="ctr" rtl="0">
              <a:spcBef>
                <a:spcPts val="0"/>
              </a:spcBef>
              <a:spcAft>
                <a:spcPts val="0"/>
              </a:spcAft>
              <a:buClr>
                <a:srgbClr val="000000"/>
              </a:buClr>
              <a:buSzPts val="900"/>
              <a:buFont typeface="Arial"/>
              <a:buNone/>
            </a:pPr>
            <a:r>
              <a:rPr lang="en" sz="900">
                <a:solidFill>
                  <a:schemeClr val="lt2"/>
                </a:solidFill>
                <a:latin typeface="Signika Light"/>
                <a:ea typeface="Signika Light"/>
                <a:cs typeface="Signika Light"/>
                <a:sym typeface="Signika Light"/>
              </a:rPr>
              <a:t>Take advance sick or extended leave</a:t>
            </a:r>
            <a:endParaRPr sz="900">
              <a:highlight>
                <a:schemeClr val="dk2"/>
              </a:highlight>
              <a:latin typeface="Signika Light"/>
              <a:ea typeface="Signika Light"/>
              <a:cs typeface="Signika Light"/>
              <a:sym typeface="Signika Light"/>
            </a:endParaRPr>
          </a:p>
        </p:txBody>
      </p:sp>
      <p:grpSp>
        <p:nvGrpSpPr>
          <p:cNvPr id="267" name="Google Shape;267;gf5503af543_0_589"/>
          <p:cNvGrpSpPr/>
          <p:nvPr/>
        </p:nvGrpSpPr>
        <p:grpSpPr>
          <a:xfrm>
            <a:off x="4567325" y="3241788"/>
            <a:ext cx="165300" cy="174300"/>
            <a:chOff x="1504078" y="2888632"/>
            <a:chExt cx="165300" cy="174300"/>
          </a:xfrm>
        </p:grpSpPr>
        <p:pic>
          <p:nvPicPr>
            <p:cNvPr id="268" name="Google Shape;268;gf5503af543_0_589"/>
            <p:cNvPicPr preferRelativeResize="0"/>
            <p:nvPr/>
          </p:nvPicPr>
          <p:blipFill rotWithShape="1">
            <a:blip r:embed="rId4">
              <a:alphaModFix/>
            </a:blip>
            <a:srcRect/>
            <a:stretch/>
          </p:blipFill>
          <p:spPr>
            <a:xfrm>
              <a:off x="1513945" y="2900181"/>
              <a:ext cx="145566" cy="151201"/>
            </a:xfrm>
            <a:prstGeom prst="rect">
              <a:avLst/>
            </a:prstGeom>
            <a:noFill/>
            <a:ln>
              <a:noFill/>
            </a:ln>
          </p:spPr>
        </p:pic>
        <p:sp>
          <p:nvSpPr>
            <p:cNvPr id="269" name="Google Shape;269;gf5503af543_0_589"/>
            <p:cNvSpPr/>
            <p:nvPr/>
          </p:nvSpPr>
          <p:spPr>
            <a:xfrm>
              <a:off x="1504078" y="2888632"/>
              <a:ext cx="165300" cy="17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0" name="Google Shape;270;gf5503af543_0_589"/>
          <p:cNvSpPr/>
          <p:nvPr/>
        </p:nvSpPr>
        <p:spPr>
          <a:xfrm>
            <a:off x="5199425" y="3112675"/>
            <a:ext cx="822900" cy="1054500"/>
          </a:xfrm>
          <a:prstGeom prst="rect">
            <a:avLst/>
          </a:prstGeom>
          <a:solidFill>
            <a:schemeClr val="accent6"/>
          </a:solidFill>
          <a:ln>
            <a:noFill/>
          </a:ln>
        </p:spPr>
        <p:txBody>
          <a:bodyPr spcFirstLastPara="1" wrap="square" lIns="27425" tIns="182875" rIns="27425" bIns="0" anchor="ctr" anchorCtr="0">
            <a:noAutofit/>
          </a:bodyPr>
          <a:lstStyle/>
          <a:p>
            <a:pPr marL="0" lvl="0" indent="0" algn="ctr" rtl="0">
              <a:spcBef>
                <a:spcPts val="0"/>
              </a:spcBef>
              <a:spcAft>
                <a:spcPts val="0"/>
              </a:spcAft>
              <a:buClr>
                <a:srgbClr val="000000"/>
              </a:buClr>
              <a:buSzPts val="900"/>
              <a:buFont typeface="Arial"/>
              <a:buNone/>
            </a:pPr>
            <a:r>
              <a:rPr lang="en" sz="900">
                <a:solidFill>
                  <a:schemeClr val="lt2"/>
                </a:solidFill>
                <a:latin typeface="Signika Light"/>
                <a:ea typeface="Signika Light"/>
                <a:cs typeface="Signika Light"/>
                <a:sym typeface="Signika Light"/>
              </a:rPr>
              <a:t>Change job, appointment or agency</a:t>
            </a:r>
            <a:endParaRPr sz="900">
              <a:highlight>
                <a:schemeClr val="dk2"/>
              </a:highlight>
              <a:latin typeface="Signika Light"/>
              <a:ea typeface="Signika Light"/>
              <a:cs typeface="Signika Light"/>
              <a:sym typeface="Signika Light"/>
            </a:endParaRPr>
          </a:p>
        </p:txBody>
      </p:sp>
      <p:grpSp>
        <p:nvGrpSpPr>
          <p:cNvPr id="271" name="Google Shape;271;gf5503af543_0_589"/>
          <p:cNvGrpSpPr/>
          <p:nvPr/>
        </p:nvGrpSpPr>
        <p:grpSpPr>
          <a:xfrm>
            <a:off x="5528224" y="3241788"/>
            <a:ext cx="165300" cy="174300"/>
            <a:chOff x="1504078" y="2888632"/>
            <a:chExt cx="165300" cy="174300"/>
          </a:xfrm>
        </p:grpSpPr>
        <p:pic>
          <p:nvPicPr>
            <p:cNvPr id="272" name="Google Shape;272;gf5503af543_0_589"/>
            <p:cNvPicPr preferRelativeResize="0"/>
            <p:nvPr/>
          </p:nvPicPr>
          <p:blipFill rotWithShape="1">
            <a:blip r:embed="rId4">
              <a:alphaModFix/>
            </a:blip>
            <a:srcRect/>
            <a:stretch/>
          </p:blipFill>
          <p:spPr>
            <a:xfrm>
              <a:off x="1513945" y="2900181"/>
              <a:ext cx="145566" cy="151201"/>
            </a:xfrm>
            <a:prstGeom prst="rect">
              <a:avLst/>
            </a:prstGeom>
            <a:noFill/>
            <a:ln>
              <a:noFill/>
            </a:ln>
          </p:spPr>
        </p:pic>
        <p:sp>
          <p:nvSpPr>
            <p:cNvPr id="273" name="Google Shape;273;gf5503af543_0_589"/>
            <p:cNvSpPr/>
            <p:nvPr/>
          </p:nvSpPr>
          <p:spPr>
            <a:xfrm>
              <a:off x="1504078" y="2888632"/>
              <a:ext cx="165300" cy="17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4" name="Google Shape;274;gf5503af543_0_589"/>
          <p:cNvSpPr/>
          <p:nvPr/>
        </p:nvSpPr>
        <p:spPr>
          <a:xfrm>
            <a:off x="6160325" y="3112675"/>
            <a:ext cx="822900" cy="1054500"/>
          </a:xfrm>
          <a:prstGeom prst="rect">
            <a:avLst/>
          </a:prstGeom>
          <a:solidFill>
            <a:schemeClr val="accent6"/>
          </a:solidFill>
          <a:ln>
            <a:noFill/>
          </a:ln>
        </p:spPr>
        <p:txBody>
          <a:bodyPr spcFirstLastPara="1" wrap="square" lIns="27425" tIns="182875" rIns="27425" bIns="0" anchor="ctr" anchorCtr="0">
            <a:noAutofit/>
          </a:bodyPr>
          <a:lstStyle/>
          <a:p>
            <a:pPr marL="0" lvl="0" indent="0" algn="ctr" rtl="0">
              <a:spcBef>
                <a:spcPts val="0"/>
              </a:spcBef>
              <a:spcAft>
                <a:spcPts val="0"/>
              </a:spcAft>
              <a:buClr>
                <a:srgbClr val="000000"/>
              </a:buClr>
              <a:buSzPts val="900"/>
              <a:buFont typeface="Arial"/>
              <a:buNone/>
            </a:pPr>
            <a:r>
              <a:rPr lang="en" sz="900">
                <a:solidFill>
                  <a:schemeClr val="lt2"/>
                </a:solidFill>
                <a:latin typeface="Signika Light"/>
                <a:ea typeface="Signika Light"/>
                <a:cs typeface="Signika Light"/>
                <a:sym typeface="Signika Light"/>
              </a:rPr>
              <a:t>Move to a new city or state (change duty station)</a:t>
            </a:r>
            <a:endParaRPr sz="900">
              <a:highlight>
                <a:schemeClr val="dk2"/>
              </a:highlight>
              <a:latin typeface="Signika Light"/>
              <a:ea typeface="Signika Light"/>
              <a:cs typeface="Signika Light"/>
              <a:sym typeface="Signika Light"/>
            </a:endParaRPr>
          </a:p>
        </p:txBody>
      </p:sp>
      <p:grpSp>
        <p:nvGrpSpPr>
          <p:cNvPr id="275" name="Google Shape;275;gf5503af543_0_589"/>
          <p:cNvGrpSpPr/>
          <p:nvPr/>
        </p:nvGrpSpPr>
        <p:grpSpPr>
          <a:xfrm>
            <a:off x="6489122" y="3241788"/>
            <a:ext cx="165300" cy="174300"/>
            <a:chOff x="1504078" y="2888632"/>
            <a:chExt cx="165300" cy="174300"/>
          </a:xfrm>
        </p:grpSpPr>
        <p:pic>
          <p:nvPicPr>
            <p:cNvPr id="276" name="Google Shape;276;gf5503af543_0_589"/>
            <p:cNvPicPr preferRelativeResize="0"/>
            <p:nvPr/>
          </p:nvPicPr>
          <p:blipFill rotWithShape="1">
            <a:blip r:embed="rId4">
              <a:alphaModFix/>
            </a:blip>
            <a:srcRect/>
            <a:stretch/>
          </p:blipFill>
          <p:spPr>
            <a:xfrm>
              <a:off x="1513945" y="2900181"/>
              <a:ext cx="145566" cy="151201"/>
            </a:xfrm>
            <a:prstGeom prst="rect">
              <a:avLst/>
            </a:prstGeom>
            <a:noFill/>
            <a:ln>
              <a:noFill/>
            </a:ln>
          </p:spPr>
        </p:pic>
        <p:sp>
          <p:nvSpPr>
            <p:cNvPr id="277" name="Google Shape;277;gf5503af543_0_589"/>
            <p:cNvSpPr/>
            <p:nvPr/>
          </p:nvSpPr>
          <p:spPr>
            <a:xfrm>
              <a:off x="1504078" y="2888632"/>
              <a:ext cx="165300" cy="17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8" name="Google Shape;278;gf5503af543_0_589"/>
          <p:cNvSpPr/>
          <p:nvPr/>
        </p:nvSpPr>
        <p:spPr>
          <a:xfrm>
            <a:off x="7121225" y="3112675"/>
            <a:ext cx="822900" cy="1054500"/>
          </a:xfrm>
          <a:prstGeom prst="rect">
            <a:avLst/>
          </a:prstGeom>
          <a:solidFill>
            <a:schemeClr val="accent6"/>
          </a:solidFill>
          <a:ln>
            <a:noFill/>
          </a:ln>
        </p:spPr>
        <p:txBody>
          <a:bodyPr spcFirstLastPara="1" wrap="square" lIns="27425" tIns="182875" rIns="27425" bIns="0" anchor="ctr" anchorCtr="0">
            <a:noAutofit/>
          </a:bodyPr>
          <a:lstStyle/>
          <a:p>
            <a:pPr marL="0" lvl="0" indent="0" algn="ctr" rtl="0">
              <a:spcBef>
                <a:spcPts val="0"/>
              </a:spcBef>
              <a:spcAft>
                <a:spcPts val="0"/>
              </a:spcAft>
              <a:buClr>
                <a:srgbClr val="000000"/>
              </a:buClr>
              <a:buSzPts val="900"/>
              <a:buFont typeface="Arial"/>
              <a:buNone/>
            </a:pPr>
            <a:r>
              <a:rPr lang="en" sz="900">
                <a:solidFill>
                  <a:schemeClr val="lt2"/>
                </a:solidFill>
                <a:latin typeface="Signika Light"/>
                <a:ea typeface="Signika Light"/>
                <a:cs typeface="Signika Light"/>
                <a:sym typeface="Signika Light"/>
              </a:rPr>
              <a:t>Become a manager or get promoted to SES</a:t>
            </a:r>
            <a:endParaRPr sz="900">
              <a:highlight>
                <a:schemeClr val="dk2"/>
              </a:highlight>
              <a:latin typeface="Signika Light"/>
              <a:ea typeface="Signika Light"/>
              <a:cs typeface="Signika Light"/>
              <a:sym typeface="Signika Light"/>
            </a:endParaRPr>
          </a:p>
        </p:txBody>
      </p:sp>
      <p:grpSp>
        <p:nvGrpSpPr>
          <p:cNvPr id="279" name="Google Shape;279;gf5503af543_0_589"/>
          <p:cNvGrpSpPr/>
          <p:nvPr/>
        </p:nvGrpSpPr>
        <p:grpSpPr>
          <a:xfrm>
            <a:off x="7450021" y="3241788"/>
            <a:ext cx="165300" cy="174300"/>
            <a:chOff x="1504078" y="2888632"/>
            <a:chExt cx="165300" cy="174300"/>
          </a:xfrm>
        </p:grpSpPr>
        <p:pic>
          <p:nvPicPr>
            <p:cNvPr id="280" name="Google Shape;280;gf5503af543_0_589"/>
            <p:cNvPicPr preferRelativeResize="0"/>
            <p:nvPr/>
          </p:nvPicPr>
          <p:blipFill rotWithShape="1">
            <a:blip r:embed="rId4">
              <a:alphaModFix/>
            </a:blip>
            <a:srcRect/>
            <a:stretch/>
          </p:blipFill>
          <p:spPr>
            <a:xfrm>
              <a:off x="1513945" y="2900181"/>
              <a:ext cx="145566" cy="151201"/>
            </a:xfrm>
            <a:prstGeom prst="rect">
              <a:avLst/>
            </a:prstGeom>
            <a:noFill/>
            <a:ln>
              <a:noFill/>
            </a:ln>
          </p:spPr>
        </p:pic>
        <p:sp>
          <p:nvSpPr>
            <p:cNvPr id="281" name="Google Shape;281;gf5503af543_0_589"/>
            <p:cNvSpPr/>
            <p:nvPr/>
          </p:nvSpPr>
          <p:spPr>
            <a:xfrm>
              <a:off x="1504078" y="2888632"/>
              <a:ext cx="165300" cy="17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82" name="Google Shape;282;gf5503af543_0_589"/>
          <p:cNvCxnSpPr/>
          <p:nvPr/>
        </p:nvCxnSpPr>
        <p:spPr>
          <a:xfrm>
            <a:off x="1229525" y="2338550"/>
            <a:ext cx="7031700" cy="0"/>
          </a:xfrm>
          <a:prstGeom prst="straightConnector1">
            <a:avLst/>
          </a:prstGeom>
          <a:noFill/>
          <a:ln w="19050" cap="flat" cmpd="sng">
            <a:solidFill>
              <a:schemeClr val="dk1"/>
            </a:solidFill>
            <a:prstDash val="dot"/>
            <a:round/>
            <a:headEnd type="none" w="sm" len="sm"/>
            <a:tailEnd type="none" w="med" len="med"/>
          </a:ln>
        </p:spPr>
      </p:cxnSp>
      <p:sp>
        <p:nvSpPr>
          <p:cNvPr id="283" name="Google Shape;283;gf5503af543_0_589"/>
          <p:cNvSpPr/>
          <p:nvPr/>
        </p:nvSpPr>
        <p:spPr>
          <a:xfrm rot="5400000">
            <a:off x="8135375" y="2275375"/>
            <a:ext cx="145800" cy="1263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7"/>
          <p:cNvSpPr/>
          <p:nvPr/>
        </p:nvSpPr>
        <p:spPr>
          <a:xfrm>
            <a:off x="5900675" y="1402700"/>
            <a:ext cx="294000" cy="122100"/>
          </a:xfrm>
          <a:prstGeom prst="rect">
            <a:avLst/>
          </a:prstGeom>
          <a:solidFill>
            <a:srgbClr val="9A9A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7"/>
          <p:cNvSpPr/>
          <p:nvPr/>
        </p:nvSpPr>
        <p:spPr>
          <a:xfrm>
            <a:off x="5867677" y="1402700"/>
            <a:ext cx="382800" cy="122100"/>
          </a:xfrm>
          <a:prstGeom prst="rect">
            <a:avLst/>
          </a:prstGeom>
          <a:solidFill>
            <a:srgbClr val="FFFFFF">
              <a:alpha val="4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7"/>
          <p:cNvSpPr txBox="1">
            <a:spLocks noGrp="1"/>
          </p:cNvSpPr>
          <p:nvPr>
            <p:ph type="title"/>
          </p:nvPr>
        </p:nvSpPr>
        <p:spPr>
          <a:xfrm>
            <a:off x="548650" y="341150"/>
            <a:ext cx="7772400" cy="470400"/>
          </a:xfrm>
          <a:prstGeom prst="rect">
            <a:avLst/>
          </a:prstGeom>
          <a:noFill/>
          <a:ln>
            <a:noFill/>
          </a:ln>
        </p:spPr>
        <p:txBody>
          <a:bodyPr spcFirstLastPara="1" wrap="square" lIns="0" tIns="0" rIns="0" bIns="91425" anchor="t" anchorCtr="0">
            <a:noAutofit/>
          </a:bodyPr>
          <a:lstStyle/>
          <a:p>
            <a:pPr marL="0" lvl="0" indent="0" algn="l" rtl="0">
              <a:lnSpc>
                <a:spcPct val="100000"/>
              </a:lnSpc>
              <a:spcBef>
                <a:spcPts val="0"/>
              </a:spcBef>
              <a:spcAft>
                <a:spcPts val="0"/>
              </a:spcAft>
              <a:buSzPts val="2800"/>
              <a:buNone/>
            </a:pPr>
            <a:r>
              <a:rPr lang="en"/>
              <a:t>Project Timeline</a:t>
            </a:r>
            <a:endParaRPr/>
          </a:p>
        </p:txBody>
      </p:sp>
      <p:sp>
        <p:nvSpPr>
          <p:cNvPr id="291" name="Google Shape;291;p7"/>
          <p:cNvSpPr txBox="1"/>
          <p:nvPr/>
        </p:nvSpPr>
        <p:spPr>
          <a:xfrm>
            <a:off x="2694650" y="2671825"/>
            <a:ext cx="2863500" cy="4704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595959"/>
                </a:solidFill>
                <a:latin typeface="Signika"/>
                <a:ea typeface="Signika"/>
                <a:cs typeface="Signika"/>
                <a:sym typeface="Signika"/>
              </a:rPr>
              <a:t>14 Weeks | 7/12 - 10/15</a:t>
            </a:r>
            <a:endParaRPr sz="900" b="0" i="0" u="none" strike="noStrike" cap="none">
              <a:solidFill>
                <a:srgbClr val="595959"/>
              </a:solidFill>
              <a:latin typeface="Signika"/>
              <a:ea typeface="Signika"/>
              <a:cs typeface="Signika"/>
              <a:sym typeface="Signika"/>
            </a:endParaRPr>
          </a:p>
          <a:p>
            <a:pPr marL="0" marR="0" lvl="0" indent="0" algn="l" rtl="0">
              <a:lnSpc>
                <a:spcPct val="100000"/>
              </a:lnSpc>
              <a:spcBef>
                <a:spcPts val="1000"/>
              </a:spcBef>
              <a:spcAft>
                <a:spcPts val="0"/>
              </a:spcAft>
              <a:buClr>
                <a:srgbClr val="000000"/>
              </a:buClr>
              <a:buSzPts val="1400"/>
              <a:buFont typeface="Arial"/>
              <a:buNone/>
            </a:pPr>
            <a:r>
              <a:rPr lang="en" sz="1400" b="0" i="0" u="none" strike="noStrike" cap="none">
                <a:solidFill>
                  <a:srgbClr val="595959"/>
                </a:solidFill>
                <a:latin typeface="Signika"/>
                <a:ea typeface="Signika"/>
                <a:cs typeface="Signika"/>
                <a:sym typeface="Signika"/>
              </a:rPr>
              <a:t>Understand the wants and needs of Federal Employees, Veterans, and HR Specialists</a:t>
            </a:r>
            <a:endParaRPr sz="1400" b="0" i="0" u="none" strike="noStrike" cap="none">
              <a:solidFill>
                <a:srgbClr val="595959"/>
              </a:solidFill>
              <a:latin typeface="Signika"/>
              <a:ea typeface="Signika"/>
              <a:cs typeface="Signika"/>
              <a:sym typeface="Signika"/>
            </a:endParaRPr>
          </a:p>
          <a:p>
            <a:pPr marL="0" marR="0" lvl="0" indent="0" algn="l" rtl="0">
              <a:lnSpc>
                <a:spcPct val="100000"/>
              </a:lnSpc>
              <a:spcBef>
                <a:spcPts val="1000"/>
              </a:spcBef>
              <a:spcAft>
                <a:spcPts val="0"/>
              </a:spcAft>
              <a:buClr>
                <a:srgbClr val="000000"/>
              </a:buClr>
              <a:buSzPts val="1400"/>
              <a:buFont typeface="Arial"/>
              <a:buNone/>
            </a:pPr>
            <a:r>
              <a:rPr lang="en" sz="1400" b="1" i="0" u="none" strike="noStrike" cap="none">
                <a:solidFill>
                  <a:srgbClr val="595959"/>
                </a:solidFill>
                <a:latin typeface="Signika"/>
                <a:ea typeface="Signika"/>
                <a:cs typeface="Signika"/>
                <a:sym typeface="Signika"/>
              </a:rPr>
              <a:t>Key deliverables:</a:t>
            </a:r>
            <a:r>
              <a:rPr lang="en" sz="1400" b="0" i="0" u="none" strike="noStrike" cap="none">
                <a:solidFill>
                  <a:srgbClr val="595959"/>
                </a:solidFill>
                <a:latin typeface="Signika"/>
                <a:ea typeface="Signika"/>
                <a:cs typeface="Signika"/>
                <a:sym typeface="Signika"/>
              </a:rPr>
              <a:t> Human-Centered Design artifacts (customer archetypes, journey maps, general findings) </a:t>
            </a:r>
            <a:endParaRPr sz="1400" b="0" i="0" u="none" strike="noStrike" cap="none">
              <a:solidFill>
                <a:srgbClr val="595959"/>
              </a:solidFill>
              <a:latin typeface="Signika"/>
              <a:ea typeface="Signika"/>
              <a:cs typeface="Signika"/>
              <a:sym typeface="Signika"/>
            </a:endParaRPr>
          </a:p>
          <a:p>
            <a:pPr marL="0" marR="0" lvl="0" indent="0" algn="l" rtl="0">
              <a:lnSpc>
                <a:spcPct val="100000"/>
              </a:lnSpc>
              <a:spcBef>
                <a:spcPts val="1000"/>
              </a:spcBef>
              <a:spcAft>
                <a:spcPts val="1000"/>
              </a:spcAft>
              <a:buClr>
                <a:srgbClr val="000000"/>
              </a:buClr>
              <a:buSzPts val="900"/>
              <a:buFont typeface="Arial"/>
              <a:buNone/>
            </a:pPr>
            <a:endParaRPr sz="900" b="0" i="0" u="none" strike="noStrike" cap="none">
              <a:solidFill>
                <a:srgbClr val="595959"/>
              </a:solidFill>
              <a:latin typeface="Signika"/>
              <a:ea typeface="Signika"/>
              <a:cs typeface="Signika"/>
              <a:sym typeface="Signika"/>
            </a:endParaRPr>
          </a:p>
        </p:txBody>
      </p:sp>
      <p:sp>
        <p:nvSpPr>
          <p:cNvPr id="292" name="Google Shape;292;p7"/>
          <p:cNvSpPr txBox="1"/>
          <p:nvPr/>
        </p:nvSpPr>
        <p:spPr>
          <a:xfrm>
            <a:off x="2665977" y="2115950"/>
            <a:ext cx="2461200" cy="279900"/>
          </a:xfrm>
          <a:prstGeom prst="rect">
            <a:avLst/>
          </a:prstGeom>
          <a:noFill/>
          <a:ln>
            <a:noFill/>
          </a:ln>
        </p:spPr>
        <p:txBody>
          <a:bodyPr spcFirstLastPara="1" wrap="square" lIns="0" tIns="0" rIns="0"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2C2C2C"/>
                </a:solidFill>
                <a:latin typeface="Work Sans"/>
                <a:ea typeface="Work Sans"/>
                <a:cs typeface="Work Sans"/>
                <a:sym typeface="Work Sans"/>
              </a:rPr>
              <a:t>Task 1: Generative Research</a:t>
            </a:r>
            <a:endParaRPr sz="1200" b="1" i="0" u="none" strike="noStrike" cap="none">
              <a:solidFill>
                <a:srgbClr val="2C2C2C"/>
              </a:solidFill>
              <a:latin typeface="Work Sans"/>
              <a:ea typeface="Work Sans"/>
              <a:cs typeface="Work Sans"/>
              <a:sym typeface="Work Sans"/>
            </a:endParaRPr>
          </a:p>
        </p:txBody>
      </p:sp>
      <p:sp>
        <p:nvSpPr>
          <p:cNvPr id="293" name="Google Shape;293;p7"/>
          <p:cNvSpPr txBox="1"/>
          <p:nvPr/>
        </p:nvSpPr>
        <p:spPr>
          <a:xfrm>
            <a:off x="5929772" y="2671825"/>
            <a:ext cx="2247300" cy="4704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chemeClr val="lt1"/>
                </a:solidFill>
                <a:latin typeface="Signika"/>
                <a:ea typeface="Signika"/>
                <a:cs typeface="Signika"/>
                <a:sym typeface="Signika"/>
              </a:rPr>
              <a:t>8 Weeks | 10/4 - 12/10</a:t>
            </a:r>
            <a:endParaRPr sz="900" b="0" i="0" u="none" strike="noStrike" cap="none">
              <a:solidFill>
                <a:srgbClr val="595959"/>
              </a:solidFill>
              <a:latin typeface="Signika"/>
              <a:ea typeface="Signika"/>
              <a:cs typeface="Signika"/>
              <a:sym typeface="Signika"/>
            </a:endParaRPr>
          </a:p>
          <a:p>
            <a:pPr marL="0" marR="0" lvl="0" indent="0" algn="l" rtl="0">
              <a:lnSpc>
                <a:spcPct val="100000"/>
              </a:lnSpc>
              <a:spcBef>
                <a:spcPts val="1000"/>
              </a:spcBef>
              <a:spcAft>
                <a:spcPts val="0"/>
              </a:spcAft>
              <a:buClr>
                <a:srgbClr val="000000"/>
              </a:buClr>
              <a:buSzPts val="1400"/>
              <a:buFont typeface="Arial"/>
              <a:buNone/>
            </a:pPr>
            <a:r>
              <a:rPr lang="en" sz="1400" b="0" i="0" u="none" strike="noStrike" cap="none">
                <a:solidFill>
                  <a:srgbClr val="595959"/>
                </a:solidFill>
                <a:latin typeface="Signika"/>
                <a:ea typeface="Signika"/>
                <a:cs typeface="Signika"/>
                <a:sym typeface="Signika"/>
              </a:rPr>
              <a:t>Provide recommendations for the end-to-end Federal Employee customer journey  </a:t>
            </a:r>
            <a:endParaRPr sz="1400" b="0" i="0" u="none" strike="noStrike" cap="none">
              <a:solidFill>
                <a:srgbClr val="595959"/>
              </a:solidFill>
              <a:latin typeface="Signika"/>
              <a:ea typeface="Signika"/>
              <a:cs typeface="Signika"/>
              <a:sym typeface="Signika"/>
            </a:endParaRPr>
          </a:p>
          <a:p>
            <a:pPr marL="0" marR="0" lvl="0" indent="0" algn="l" rtl="0">
              <a:lnSpc>
                <a:spcPct val="100000"/>
              </a:lnSpc>
              <a:spcBef>
                <a:spcPts val="1000"/>
              </a:spcBef>
              <a:spcAft>
                <a:spcPts val="1000"/>
              </a:spcAft>
              <a:buClr>
                <a:srgbClr val="000000"/>
              </a:buClr>
              <a:buSzPts val="1400"/>
              <a:buFont typeface="Arial"/>
              <a:buNone/>
            </a:pPr>
            <a:r>
              <a:rPr lang="en" sz="1400" b="1" i="0" u="none" strike="noStrike" cap="none">
                <a:solidFill>
                  <a:srgbClr val="595959"/>
                </a:solidFill>
                <a:latin typeface="Signika"/>
                <a:ea typeface="Signika"/>
                <a:cs typeface="Signika"/>
                <a:sym typeface="Signika"/>
              </a:rPr>
              <a:t>Key deliverables:</a:t>
            </a:r>
            <a:r>
              <a:rPr lang="en" sz="1400" b="0" i="0" u="none" strike="noStrike" cap="none">
                <a:solidFill>
                  <a:srgbClr val="595959"/>
                </a:solidFill>
                <a:latin typeface="Signika"/>
                <a:ea typeface="Signika"/>
                <a:cs typeface="Signika"/>
                <a:sym typeface="Signika"/>
              </a:rPr>
              <a:t> Prioritized digital and service recommendations for OPM and federal agencies</a:t>
            </a:r>
            <a:endParaRPr sz="1400" b="0" i="0" u="none" strike="noStrike" cap="none">
              <a:solidFill>
                <a:srgbClr val="595959"/>
              </a:solidFill>
              <a:latin typeface="Signika"/>
              <a:ea typeface="Signika"/>
              <a:cs typeface="Signika"/>
              <a:sym typeface="Signika"/>
            </a:endParaRPr>
          </a:p>
        </p:txBody>
      </p:sp>
      <p:sp>
        <p:nvSpPr>
          <p:cNvPr id="294" name="Google Shape;294;p7"/>
          <p:cNvSpPr txBox="1"/>
          <p:nvPr/>
        </p:nvSpPr>
        <p:spPr>
          <a:xfrm>
            <a:off x="5897200" y="2115950"/>
            <a:ext cx="2296800" cy="279900"/>
          </a:xfrm>
          <a:prstGeom prst="rect">
            <a:avLst/>
          </a:prstGeom>
          <a:noFill/>
          <a:ln>
            <a:noFill/>
          </a:ln>
        </p:spPr>
        <p:txBody>
          <a:bodyPr spcFirstLastPara="1" wrap="square" lIns="0" tIns="0" rIns="0"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2C2C2C"/>
                </a:solidFill>
                <a:latin typeface="Work Sans"/>
                <a:ea typeface="Work Sans"/>
                <a:cs typeface="Work Sans"/>
                <a:sym typeface="Work Sans"/>
              </a:rPr>
              <a:t>Task 2: Recommendations</a:t>
            </a:r>
            <a:endParaRPr sz="1200" b="1" i="0" u="none" strike="noStrike" cap="none">
              <a:solidFill>
                <a:srgbClr val="2C2C2C"/>
              </a:solidFill>
              <a:latin typeface="Work Sans"/>
              <a:ea typeface="Work Sans"/>
              <a:cs typeface="Work Sans"/>
              <a:sym typeface="Work Sans"/>
            </a:endParaRPr>
          </a:p>
        </p:txBody>
      </p:sp>
      <p:sp>
        <p:nvSpPr>
          <p:cNvPr id="295" name="Google Shape;295;p7"/>
          <p:cNvSpPr txBox="1"/>
          <p:nvPr/>
        </p:nvSpPr>
        <p:spPr>
          <a:xfrm>
            <a:off x="701050" y="2671825"/>
            <a:ext cx="1764900" cy="470400"/>
          </a:xfrm>
          <a:prstGeom prst="rect">
            <a:avLst/>
          </a:prstGeom>
          <a:noFill/>
          <a:ln>
            <a:noFill/>
          </a:ln>
        </p:spPr>
        <p:txBody>
          <a:bodyPr spcFirstLastPara="1" wrap="square" lIns="0" tIns="0" rIns="0"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595959"/>
                </a:solidFill>
                <a:latin typeface="Signika"/>
                <a:ea typeface="Signika"/>
                <a:cs typeface="Signika"/>
                <a:sym typeface="Signika"/>
              </a:rPr>
              <a:t>4 Weeks | 6/11 - 7/9</a:t>
            </a:r>
            <a:endParaRPr sz="900" b="0" i="0" u="none" strike="noStrike" cap="none">
              <a:solidFill>
                <a:srgbClr val="595959"/>
              </a:solidFill>
              <a:latin typeface="Signika"/>
              <a:ea typeface="Signika"/>
              <a:cs typeface="Signika"/>
              <a:sym typeface="Signika"/>
            </a:endParaRPr>
          </a:p>
          <a:p>
            <a:pPr marL="0" marR="0" lvl="0" indent="0" algn="l" rtl="0">
              <a:lnSpc>
                <a:spcPct val="100000"/>
              </a:lnSpc>
              <a:spcBef>
                <a:spcPts val="1000"/>
              </a:spcBef>
              <a:spcAft>
                <a:spcPts val="0"/>
              </a:spcAft>
              <a:buClr>
                <a:srgbClr val="000000"/>
              </a:buClr>
              <a:buSzPts val="1400"/>
              <a:buFont typeface="Arial"/>
              <a:buNone/>
            </a:pPr>
            <a:r>
              <a:rPr lang="en" sz="1400" b="0" i="0" u="none" strike="noStrike" cap="none">
                <a:solidFill>
                  <a:srgbClr val="595959"/>
                </a:solidFill>
                <a:latin typeface="Signika"/>
                <a:ea typeface="Signika"/>
                <a:cs typeface="Signika"/>
                <a:sym typeface="Signika"/>
              </a:rPr>
              <a:t>Alignment, planning, stakeholder mapping, secondary research</a:t>
            </a:r>
            <a:endParaRPr sz="1400" b="0" i="0" u="none" strike="noStrike" cap="none">
              <a:solidFill>
                <a:srgbClr val="595959"/>
              </a:solidFill>
              <a:latin typeface="Signika"/>
              <a:ea typeface="Signika"/>
              <a:cs typeface="Signika"/>
              <a:sym typeface="Signika"/>
            </a:endParaRPr>
          </a:p>
          <a:p>
            <a:pPr marL="0" marR="0" lvl="0" indent="0" algn="l" rtl="0">
              <a:lnSpc>
                <a:spcPct val="100000"/>
              </a:lnSpc>
              <a:spcBef>
                <a:spcPts val="400"/>
              </a:spcBef>
              <a:spcAft>
                <a:spcPts val="0"/>
              </a:spcAft>
              <a:buClr>
                <a:srgbClr val="000000"/>
              </a:buClr>
              <a:buSzPts val="1400"/>
              <a:buFont typeface="Arial"/>
              <a:buNone/>
            </a:pPr>
            <a:r>
              <a:rPr lang="en" sz="1400" b="1" i="0" u="none" strike="noStrike" cap="none">
                <a:solidFill>
                  <a:srgbClr val="595959"/>
                </a:solidFill>
                <a:latin typeface="Signika"/>
                <a:ea typeface="Signika"/>
                <a:cs typeface="Signika"/>
                <a:sym typeface="Signika"/>
              </a:rPr>
              <a:t>Key deliverables:</a:t>
            </a:r>
            <a:r>
              <a:rPr lang="en" sz="1400" b="0" i="0" u="none" strike="noStrike" cap="none">
                <a:solidFill>
                  <a:srgbClr val="595959"/>
                </a:solidFill>
                <a:latin typeface="Signika"/>
                <a:ea typeface="Signika"/>
                <a:cs typeface="Signika"/>
                <a:sym typeface="Signika"/>
              </a:rPr>
              <a:t> Project Plan, Research artifacts (research plan, protocols, recruitment materials) </a:t>
            </a:r>
            <a:endParaRPr sz="1400" b="0" i="0" u="none" strike="noStrike" cap="none">
              <a:solidFill>
                <a:srgbClr val="595959"/>
              </a:solidFill>
              <a:latin typeface="Signika"/>
              <a:ea typeface="Signika"/>
              <a:cs typeface="Signika"/>
              <a:sym typeface="Signika"/>
            </a:endParaRPr>
          </a:p>
          <a:p>
            <a:pPr marL="0" marR="0" lvl="0" indent="0" algn="l" rtl="0">
              <a:lnSpc>
                <a:spcPct val="100000"/>
              </a:lnSpc>
              <a:spcBef>
                <a:spcPts val="400"/>
              </a:spcBef>
              <a:spcAft>
                <a:spcPts val="1000"/>
              </a:spcAft>
              <a:buClr>
                <a:srgbClr val="000000"/>
              </a:buClr>
              <a:buSzPts val="900"/>
              <a:buFont typeface="Arial"/>
              <a:buNone/>
            </a:pPr>
            <a:endParaRPr sz="900" b="0" i="0" u="none" strike="noStrike" cap="none">
              <a:solidFill>
                <a:srgbClr val="595959"/>
              </a:solidFill>
              <a:latin typeface="Signika"/>
              <a:ea typeface="Signika"/>
              <a:cs typeface="Signika"/>
              <a:sym typeface="Signika"/>
            </a:endParaRPr>
          </a:p>
        </p:txBody>
      </p:sp>
      <p:sp>
        <p:nvSpPr>
          <p:cNvPr id="296" name="Google Shape;296;p7"/>
          <p:cNvSpPr txBox="1"/>
          <p:nvPr/>
        </p:nvSpPr>
        <p:spPr>
          <a:xfrm>
            <a:off x="702390" y="2281075"/>
            <a:ext cx="1920000" cy="279900"/>
          </a:xfrm>
          <a:prstGeom prst="rect">
            <a:avLst/>
          </a:prstGeom>
          <a:noFill/>
          <a:ln>
            <a:noFill/>
          </a:ln>
        </p:spPr>
        <p:txBody>
          <a:bodyPr spcFirstLastPara="1" wrap="square" lIns="0" tIns="0" rIns="0"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2C2C2C"/>
                </a:solidFill>
                <a:latin typeface="Work Sans"/>
                <a:ea typeface="Work Sans"/>
                <a:cs typeface="Work Sans"/>
                <a:sym typeface="Work Sans"/>
              </a:rPr>
              <a:t>Phase 0: Kick-off + Baseline</a:t>
            </a:r>
            <a:endParaRPr sz="1200" b="1" i="0" u="none" strike="noStrike" cap="none">
              <a:solidFill>
                <a:srgbClr val="2C2C2C"/>
              </a:solidFill>
              <a:latin typeface="Work Sans"/>
              <a:ea typeface="Work Sans"/>
              <a:cs typeface="Work Sans"/>
              <a:sym typeface="Work Sans"/>
            </a:endParaRPr>
          </a:p>
        </p:txBody>
      </p:sp>
      <p:sp>
        <p:nvSpPr>
          <p:cNvPr id="297" name="Google Shape;297;p7"/>
          <p:cNvSpPr/>
          <p:nvPr/>
        </p:nvSpPr>
        <p:spPr>
          <a:xfrm>
            <a:off x="1355846" y="1244225"/>
            <a:ext cx="602400" cy="12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7"/>
          <p:cNvSpPr/>
          <p:nvPr/>
        </p:nvSpPr>
        <p:spPr>
          <a:xfrm>
            <a:off x="705326" y="1244225"/>
            <a:ext cx="602400" cy="12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7"/>
          <p:cNvSpPr/>
          <p:nvPr/>
        </p:nvSpPr>
        <p:spPr>
          <a:xfrm>
            <a:off x="1998769" y="1402712"/>
            <a:ext cx="602400" cy="12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chemeClr val="accent1"/>
              </a:highlight>
              <a:latin typeface="Arial"/>
              <a:ea typeface="Arial"/>
              <a:cs typeface="Arial"/>
              <a:sym typeface="Arial"/>
            </a:endParaRPr>
          </a:p>
        </p:txBody>
      </p:sp>
      <p:sp>
        <p:nvSpPr>
          <p:cNvPr id="300" name="Google Shape;300;p7"/>
          <p:cNvSpPr/>
          <p:nvPr/>
        </p:nvSpPr>
        <p:spPr>
          <a:xfrm>
            <a:off x="2645440" y="1402712"/>
            <a:ext cx="602400" cy="12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7"/>
          <p:cNvSpPr/>
          <p:nvPr/>
        </p:nvSpPr>
        <p:spPr>
          <a:xfrm>
            <a:off x="3299333" y="1402699"/>
            <a:ext cx="602400" cy="12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7"/>
          <p:cNvSpPr/>
          <p:nvPr/>
        </p:nvSpPr>
        <p:spPr>
          <a:xfrm>
            <a:off x="3946005" y="1402699"/>
            <a:ext cx="602400" cy="12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7"/>
          <p:cNvSpPr/>
          <p:nvPr/>
        </p:nvSpPr>
        <p:spPr>
          <a:xfrm>
            <a:off x="4592677" y="1402712"/>
            <a:ext cx="602400" cy="12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7"/>
          <p:cNvSpPr/>
          <p:nvPr/>
        </p:nvSpPr>
        <p:spPr>
          <a:xfrm>
            <a:off x="5897201" y="1577440"/>
            <a:ext cx="602400" cy="122100"/>
          </a:xfrm>
          <a:prstGeom prst="rect">
            <a:avLst/>
          </a:prstGeom>
          <a:solidFill>
            <a:srgbClr val="9A9A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7"/>
          <p:cNvSpPr/>
          <p:nvPr/>
        </p:nvSpPr>
        <p:spPr>
          <a:xfrm>
            <a:off x="6543873" y="1577440"/>
            <a:ext cx="602400" cy="122100"/>
          </a:xfrm>
          <a:prstGeom prst="rect">
            <a:avLst/>
          </a:prstGeom>
          <a:solidFill>
            <a:srgbClr val="9A9A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7"/>
          <p:cNvSpPr/>
          <p:nvPr/>
        </p:nvSpPr>
        <p:spPr>
          <a:xfrm>
            <a:off x="7197766" y="1577427"/>
            <a:ext cx="602400" cy="12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7"/>
          <p:cNvSpPr/>
          <p:nvPr/>
        </p:nvSpPr>
        <p:spPr>
          <a:xfrm>
            <a:off x="5246666" y="1402712"/>
            <a:ext cx="602400" cy="12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7"/>
          <p:cNvSpPr/>
          <p:nvPr/>
        </p:nvSpPr>
        <p:spPr>
          <a:xfrm>
            <a:off x="7193770" y="1577427"/>
            <a:ext cx="602400" cy="122100"/>
          </a:xfrm>
          <a:prstGeom prst="rect">
            <a:avLst/>
          </a:prstGeom>
          <a:solidFill>
            <a:srgbClr val="9A9A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7"/>
          <p:cNvSpPr/>
          <p:nvPr/>
        </p:nvSpPr>
        <p:spPr>
          <a:xfrm>
            <a:off x="7851051" y="1577306"/>
            <a:ext cx="602400" cy="122100"/>
          </a:xfrm>
          <a:prstGeom prst="rect">
            <a:avLst/>
          </a:prstGeom>
          <a:solidFill>
            <a:srgbClr val="FFFFFF">
              <a:alpha val="4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7"/>
          <p:cNvSpPr/>
          <p:nvPr/>
        </p:nvSpPr>
        <p:spPr>
          <a:xfrm>
            <a:off x="7851681" y="1577456"/>
            <a:ext cx="602400" cy="122100"/>
          </a:xfrm>
          <a:prstGeom prst="rect">
            <a:avLst/>
          </a:prstGeom>
          <a:solidFill>
            <a:srgbClr val="9A9A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7"/>
          <p:cNvSpPr txBox="1"/>
          <p:nvPr/>
        </p:nvSpPr>
        <p:spPr>
          <a:xfrm>
            <a:off x="2006375" y="1033650"/>
            <a:ext cx="4302600" cy="279900"/>
          </a:xfrm>
          <a:prstGeom prst="rect">
            <a:avLst/>
          </a:prstGeom>
          <a:noFill/>
          <a:ln>
            <a:noFill/>
          </a:ln>
        </p:spPr>
        <p:txBody>
          <a:bodyPr spcFirstLastPara="1" wrap="square" lIns="0" tIns="0" rIns="0"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2"/>
                </a:solidFill>
                <a:latin typeface="Work Sans"/>
                <a:ea typeface="Work Sans"/>
                <a:cs typeface="Work Sans"/>
                <a:sym typeface="Work Sans"/>
              </a:rPr>
              <a:t>Sprint 1  </a:t>
            </a:r>
            <a:r>
              <a:rPr lang="en" sz="1200" b="1" i="0" u="none" strike="noStrike" cap="none">
                <a:solidFill>
                  <a:schemeClr val="accent1"/>
                </a:solidFill>
                <a:latin typeface="Work Sans"/>
                <a:ea typeface="Work Sans"/>
                <a:cs typeface="Work Sans"/>
                <a:sym typeface="Work Sans"/>
              </a:rPr>
              <a:t>      </a:t>
            </a:r>
            <a:r>
              <a:rPr lang="en" sz="1200" b="1" i="0" u="none" strike="noStrike" cap="none">
                <a:solidFill>
                  <a:schemeClr val="accent2"/>
                </a:solidFill>
                <a:latin typeface="Work Sans"/>
                <a:ea typeface="Work Sans"/>
                <a:cs typeface="Work Sans"/>
                <a:sym typeface="Work Sans"/>
              </a:rPr>
              <a:t>2            3 </a:t>
            </a:r>
            <a:r>
              <a:rPr lang="en" sz="1200" b="1" i="0" u="none" strike="noStrike" cap="none">
                <a:solidFill>
                  <a:srgbClr val="9A9A9A"/>
                </a:solidFill>
                <a:latin typeface="Work Sans"/>
                <a:ea typeface="Work Sans"/>
                <a:cs typeface="Work Sans"/>
                <a:sym typeface="Work Sans"/>
              </a:rPr>
              <a:t>           </a:t>
            </a:r>
            <a:r>
              <a:rPr lang="en" sz="1200" b="1" i="0" u="none" strike="noStrike" cap="none">
                <a:solidFill>
                  <a:schemeClr val="accent2"/>
                </a:solidFill>
                <a:latin typeface="Work Sans"/>
                <a:ea typeface="Work Sans"/>
                <a:cs typeface="Work Sans"/>
                <a:sym typeface="Work Sans"/>
              </a:rPr>
              <a:t>4</a:t>
            </a:r>
            <a:r>
              <a:rPr lang="en" sz="1200" b="1" i="0" u="none" strike="noStrike" cap="none">
                <a:solidFill>
                  <a:srgbClr val="9A9A9A"/>
                </a:solidFill>
                <a:latin typeface="Work Sans"/>
                <a:ea typeface="Work Sans"/>
                <a:cs typeface="Work Sans"/>
                <a:sym typeface="Work Sans"/>
              </a:rPr>
              <a:t>     </a:t>
            </a:r>
            <a:r>
              <a:rPr lang="en" sz="1200" b="1" i="0" u="none" strike="noStrike" cap="none">
                <a:solidFill>
                  <a:schemeClr val="accent2"/>
                </a:solidFill>
                <a:latin typeface="Work Sans"/>
                <a:ea typeface="Work Sans"/>
                <a:cs typeface="Work Sans"/>
                <a:sym typeface="Work Sans"/>
              </a:rPr>
              <a:t>        5             6  </a:t>
            </a:r>
            <a:r>
              <a:rPr lang="en" sz="1200" b="1" i="0" u="none" strike="noStrike" cap="none">
                <a:solidFill>
                  <a:srgbClr val="9A9A9A"/>
                </a:solidFill>
                <a:latin typeface="Work Sans"/>
                <a:ea typeface="Work Sans"/>
                <a:cs typeface="Work Sans"/>
                <a:sym typeface="Work Sans"/>
              </a:rPr>
              <a:t>          7</a:t>
            </a:r>
            <a:r>
              <a:rPr lang="en" sz="1200" b="1" i="0" u="none" strike="noStrike" cap="none">
                <a:solidFill>
                  <a:schemeClr val="accent2"/>
                </a:solidFill>
                <a:latin typeface="Work Sans"/>
                <a:ea typeface="Work Sans"/>
                <a:cs typeface="Work Sans"/>
                <a:sym typeface="Work Sans"/>
              </a:rPr>
              <a:t> </a:t>
            </a:r>
            <a:endParaRPr sz="1200" b="1" i="0" u="none" strike="noStrike" cap="none">
              <a:solidFill>
                <a:schemeClr val="accent2"/>
              </a:solidFill>
              <a:latin typeface="Work Sans"/>
              <a:ea typeface="Work Sans"/>
              <a:cs typeface="Work Sans"/>
              <a:sym typeface="Work Sans"/>
            </a:endParaRPr>
          </a:p>
        </p:txBody>
      </p:sp>
      <p:sp>
        <p:nvSpPr>
          <p:cNvPr id="312" name="Google Shape;312;p7"/>
          <p:cNvSpPr txBox="1"/>
          <p:nvPr/>
        </p:nvSpPr>
        <p:spPr>
          <a:xfrm>
            <a:off x="2020049" y="1535625"/>
            <a:ext cx="2401200" cy="279900"/>
          </a:xfrm>
          <a:prstGeom prst="rect">
            <a:avLst/>
          </a:prstGeom>
          <a:noFill/>
          <a:ln>
            <a:noFill/>
          </a:ln>
        </p:spPr>
        <p:txBody>
          <a:bodyPr spcFirstLastPara="1" wrap="square" lIns="0" tIns="0" rIns="0"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2"/>
                </a:solidFill>
                <a:latin typeface="Work Sans"/>
                <a:ea typeface="Work Sans"/>
                <a:cs typeface="Work Sans"/>
                <a:sym typeface="Work Sans"/>
              </a:rPr>
              <a:t>Task 1 begins</a:t>
            </a:r>
            <a:endParaRPr sz="1200" b="1" i="0" u="none" strike="noStrike" cap="none">
              <a:solidFill>
                <a:schemeClr val="accent2"/>
              </a:solidFill>
              <a:latin typeface="Work Sans"/>
              <a:ea typeface="Work Sans"/>
              <a:cs typeface="Work Sans"/>
              <a:sym typeface="Work Sans"/>
            </a:endParaRPr>
          </a:p>
        </p:txBody>
      </p:sp>
      <p:sp>
        <p:nvSpPr>
          <p:cNvPr id="313" name="Google Shape;313;p7"/>
          <p:cNvSpPr txBox="1"/>
          <p:nvPr/>
        </p:nvSpPr>
        <p:spPr>
          <a:xfrm>
            <a:off x="5900674" y="1691525"/>
            <a:ext cx="2401200" cy="279900"/>
          </a:xfrm>
          <a:prstGeom prst="rect">
            <a:avLst/>
          </a:prstGeom>
          <a:noFill/>
          <a:ln>
            <a:noFill/>
          </a:ln>
        </p:spPr>
        <p:txBody>
          <a:bodyPr spcFirstLastPara="1" wrap="square" lIns="0" tIns="0" rIns="0" bIns="45700" anchor="b"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accent2"/>
              </a:solidFill>
              <a:latin typeface="Work Sans"/>
              <a:ea typeface="Work Sans"/>
              <a:cs typeface="Work Sans"/>
              <a:sym typeface="Work Sans"/>
            </a:endParaRPr>
          </a:p>
        </p:txBody>
      </p:sp>
      <p:sp>
        <p:nvSpPr>
          <p:cNvPr id="314" name="Google Shape;314;p7"/>
          <p:cNvSpPr txBox="1"/>
          <p:nvPr/>
        </p:nvSpPr>
        <p:spPr>
          <a:xfrm>
            <a:off x="322600" y="1383225"/>
            <a:ext cx="1920000" cy="279900"/>
          </a:xfrm>
          <a:prstGeom prst="rect">
            <a:avLst/>
          </a:prstGeom>
          <a:noFill/>
          <a:ln>
            <a:noFill/>
          </a:ln>
        </p:spPr>
        <p:txBody>
          <a:bodyPr spcFirstLastPara="1" wrap="square" lIns="0" tIns="0" rIns="0"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chemeClr val="accent2"/>
                </a:solidFill>
                <a:latin typeface="Work Sans"/>
                <a:ea typeface="Work Sans"/>
                <a:cs typeface="Work Sans"/>
                <a:sym typeface="Work Sans"/>
              </a:rPr>
              <a:t>         Phase 0</a:t>
            </a:r>
            <a:endParaRPr sz="1200" b="1" i="0" u="none" strike="noStrike" cap="none">
              <a:solidFill>
                <a:schemeClr val="accent2"/>
              </a:solidFill>
              <a:latin typeface="Work Sans"/>
              <a:ea typeface="Work Sans"/>
              <a:cs typeface="Work Sans"/>
              <a:sym typeface="Work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18"/>
        <p:cNvGrpSpPr/>
        <p:nvPr/>
      </p:nvGrpSpPr>
      <p:grpSpPr>
        <a:xfrm>
          <a:off x="0" y="0"/>
          <a:ext cx="0" cy="0"/>
          <a:chOff x="0" y="0"/>
          <a:chExt cx="0" cy="0"/>
        </a:xfrm>
      </p:grpSpPr>
      <p:sp>
        <p:nvSpPr>
          <p:cNvPr id="319" name="Google Shape;319;gf5503af543_0_833"/>
          <p:cNvSpPr txBox="1">
            <a:spLocks noGrp="1"/>
          </p:cNvSpPr>
          <p:nvPr>
            <p:ph type="title"/>
          </p:nvPr>
        </p:nvSpPr>
        <p:spPr>
          <a:xfrm>
            <a:off x="548650" y="732175"/>
            <a:ext cx="7888200" cy="493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C2C2C"/>
              </a:buClr>
              <a:buSzPts val="2400"/>
              <a:buFont typeface="Work Sans"/>
              <a:buNone/>
            </a:pPr>
            <a:r>
              <a:rPr lang="en"/>
              <a:t>Task 1: Generative Research </a:t>
            </a:r>
            <a:endParaRPr/>
          </a:p>
        </p:txBody>
      </p:sp>
      <p:sp>
        <p:nvSpPr>
          <p:cNvPr id="320" name="Google Shape;320;gf5503af543_0_833"/>
          <p:cNvSpPr txBox="1"/>
          <p:nvPr/>
        </p:nvSpPr>
        <p:spPr>
          <a:xfrm>
            <a:off x="542200" y="1153325"/>
            <a:ext cx="7276500" cy="3549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rgbClr val="000000"/>
              </a:buClr>
              <a:buSzPts val="1100"/>
              <a:buFont typeface="Signika"/>
              <a:buNone/>
            </a:pPr>
            <a:r>
              <a:rPr lang="en" sz="2100" b="0" i="0" u="none" strike="noStrike" cap="none">
                <a:solidFill>
                  <a:schemeClr val="lt1"/>
                </a:solidFill>
                <a:latin typeface="Signika"/>
                <a:ea typeface="Signika"/>
                <a:cs typeface="Signika"/>
                <a:sym typeface="Signika"/>
              </a:rPr>
              <a:t>The research focuses on 3 primary customer groups:</a:t>
            </a:r>
            <a:endParaRPr sz="2100" b="0" i="0" u="none" strike="noStrike" cap="none">
              <a:solidFill>
                <a:schemeClr val="lt1"/>
              </a:solidFill>
              <a:latin typeface="Signika"/>
              <a:ea typeface="Signika"/>
              <a:cs typeface="Signika"/>
              <a:sym typeface="Signika"/>
            </a:endParaRPr>
          </a:p>
        </p:txBody>
      </p:sp>
      <p:sp>
        <p:nvSpPr>
          <p:cNvPr id="321" name="Google Shape;321;gf5503af543_0_833"/>
          <p:cNvSpPr txBox="1"/>
          <p:nvPr/>
        </p:nvSpPr>
        <p:spPr>
          <a:xfrm>
            <a:off x="5018375" y="1828800"/>
            <a:ext cx="1744800" cy="287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r>
              <a:rPr lang="en" sz="1200" b="1" i="0" u="none" strike="noStrike" cap="none">
                <a:solidFill>
                  <a:schemeClr val="dk1"/>
                </a:solidFill>
                <a:latin typeface="Work Sans"/>
                <a:ea typeface="Work Sans"/>
                <a:cs typeface="Work Sans"/>
                <a:sym typeface="Work Sans"/>
              </a:rPr>
              <a:t>Agency HR Specialists</a:t>
            </a:r>
            <a:endParaRPr sz="1200" b="0" i="0" u="none" strike="noStrike" cap="none">
              <a:solidFill>
                <a:schemeClr val="dk1"/>
              </a:solidFill>
              <a:latin typeface="Arial"/>
              <a:ea typeface="Arial"/>
              <a:cs typeface="Arial"/>
              <a:sym typeface="Arial"/>
            </a:endParaRPr>
          </a:p>
        </p:txBody>
      </p:sp>
      <p:sp>
        <p:nvSpPr>
          <p:cNvPr id="322" name="Google Shape;322;gf5503af543_0_833"/>
          <p:cNvSpPr txBox="1"/>
          <p:nvPr/>
        </p:nvSpPr>
        <p:spPr>
          <a:xfrm>
            <a:off x="2700825" y="1828800"/>
            <a:ext cx="2099700" cy="354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r>
              <a:rPr lang="en" sz="1200" b="1" i="0" u="none" strike="noStrike" cap="none">
                <a:solidFill>
                  <a:schemeClr val="dk1"/>
                </a:solidFill>
                <a:latin typeface="Work Sans"/>
                <a:ea typeface="Work Sans"/>
                <a:cs typeface="Work Sans"/>
                <a:sym typeface="Work Sans"/>
              </a:rPr>
              <a:t>Veterans</a:t>
            </a:r>
            <a:endParaRPr sz="1200" b="1" i="0" u="none" strike="noStrike" cap="none">
              <a:solidFill>
                <a:schemeClr val="dk1"/>
              </a:solidFill>
              <a:latin typeface="Work Sans"/>
              <a:ea typeface="Work Sans"/>
              <a:cs typeface="Work Sans"/>
              <a:sym typeface="Work Sans"/>
            </a:endParaRPr>
          </a:p>
        </p:txBody>
      </p:sp>
      <p:sp>
        <p:nvSpPr>
          <p:cNvPr id="323" name="Google Shape;323;gf5503af543_0_833"/>
          <p:cNvSpPr txBox="1"/>
          <p:nvPr/>
        </p:nvSpPr>
        <p:spPr>
          <a:xfrm>
            <a:off x="544000" y="2116125"/>
            <a:ext cx="1679400" cy="1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900"/>
              <a:buFont typeface="Signika"/>
              <a:buNone/>
            </a:pPr>
            <a:r>
              <a:rPr lang="en" sz="1200" b="0" i="0" u="none" strike="noStrike" cap="none">
                <a:solidFill>
                  <a:schemeClr val="lt1"/>
                </a:solidFill>
                <a:latin typeface="Signika"/>
                <a:ea typeface="Signika"/>
                <a:cs typeface="Signika"/>
                <a:sym typeface="Signika"/>
              </a:rPr>
              <a:t>Current and former Federal Employees who are in various stages of their federal career, and who have various years of tenure, supervisory status, and experience with OPM services.</a:t>
            </a:r>
            <a:endParaRPr sz="1200" b="0" i="0" u="none" strike="noStrike" cap="none">
              <a:solidFill>
                <a:schemeClr val="lt1"/>
              </a:solidFill>
              <a:latin typeface="Signika"/>
              <a:ea typeface="Signika"/>
              <a:cs typeface="Signika"/>
              <a:sym typeface="Signika"/>
            </a:endParaRPr>
          </a:p>
        </p:txBody>
      </p:sp>
      <p:sp>
        <p:nvSpPr>
          <p:cNvPr id="324" name="Google Shape;324;gf5503af543_0_833"/>
          <p:cNvSpPr txBox="1"/>
          <p:nvPr/>
        </p:nvSpPr>
        <p:spPr>
          <a:xfrm>
            <a:off x="5018375" y="2116125"/>
            <a:ext cx="1957500" cy="1600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900"/>
              <a:buFont typeface="Signika"/>
              <a:buNone/>
            </a:pPr>
            <a:r>
              <a:rPr lang="en" sz="1200" b="0" i="0" u="none" strike="noStrike" cap="none">
                <a:solidFill>
                  <a:schemeClr val="lt1"/>
                </a:solidFill>
                <a:latin typeface="Signika"/>
                <a:ea typeface="Signika"/>
                <a:cs typeface="Signika"/>
                <a:sym typeface="Signika"/>
              </a:rPr>
              <a:t>Current Federal Employees who work in agency HR departments and help employees through onboarding, benefits, professional development, and other HR services. These are including but not limited to HR specialists and managers and Chief Human Capital Officers (CHCOs).</a:t>
            </a:r>
            <a:endParaRPr sz="1200" b="0" i="0" u="none" strike="noStrike" cap="none">
              <a:solidFill>
                <a:schemeClr val="lt1"/>
              </a:solidFill>
              <a:latin typeface="Signika"/>
              <a:ea typeface="Signika"/>
              <a:cs typeface="Signika"/>
              <a:sym typeface="Signika"/>
            </a:endParaRPr>
          </a:p>
        </p:txBody>
      </p:sp>
      <p:sp>
        <p:nvSpPr>
          <p:cNvPr id="325" name="Google Shape;325;gf5503af543_0_833"/>
          <p:cNvSpPr txBox="1"/>
          <p:nvPr/>
        </p:nvSpPr>
        <p:spPr>
          <a:xfrm>
            <a:off x="2700825" y="2116125"/>
            <a:ext cx="1871100" cy="1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900"/>
              <a:buFont typeface="Signika"/>
              <a:buNone/>
            </a:pPr>
            <a:r>
              <a:rPr lang="en" sz="1200" b="0" i="0" u="none" strike="noStrike" cap="none">
                <a:solidFill>
                  <a:schemeClr val="lt1"/>
                </a:solidFill>
                <a:latin typeface="Signika"/>
                <a:ea typeface="Signika"/>
                <a:cs typeface="Signika"/>
                <a:sym typeface="Signika"/>
              </a:rPr>
              <a:t>Federal Employees who are Veterans make up about one-third of the federal workforce. These employees may be brand new to federal service, transfers, or have a long tenure in federal service. VA employees will be excluded from this research. </a:t>
            </a:r>
            <a:endParaRPr sz="1200" b="0" i="0" u="none" strike="noStrike" cap="none">
              <a:solidFill>
                <a:schemeClr val="lt1"/>
              </a:solidFill>
              <a:latin typeface="Signika"/>
              <a:ea typeface="Signika"/>
              <a:cs typeface="Signika"/>
              <a:sym typeface="Signika"/>
            </a:endParaRPr>
          </a:p>
        </p:txBody>
      </p:sp>
      <p:sp>
        <p:nvSpPr>
          <p:cNvPr id="326" name="Google Shape;326;gf5503af543_0_833"/>
          <p:cNvSpPr txBox="1"/>
          <p:nvPr/>
        </p:nvSpPr>
        <p:spPr>
          <a:xfrm>
            <a:off x="542200" y="1828800"/>
            <a:ext cx="1744800" cy="543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r>
              <a:rPr lang="en" sz="1200" b="1" i="0" u="none" strike="noStrike" cap="none">
                <a:solidFill>
                  <a:schemeClr val="dk1"/>
                </a:solidFill>
                <a:latin typeface="Work Sans"/>
                <a:ea typeface="Work Sans"/>
                <a:cs typeface="Work Sans"/>
                <a:sym typeface="Work Sans"/>
              </a:rPr>
              <a:t>Federal Employees</a:t>
            </a:r>
            <a:endParaRPr sz="1200" b="0" i="0" u="none" strike="noStrike" cap="none">
              <a:solidFill>
                <a:srgbClr val="000000"/>
              </a:solidFill>
              <a:latin typeface="Arial"/>
              <a:ea typeface="Arial"/>
              <a:cs typeface="Arial"/>
              <a:sym typeface="Arial"/>
            </a:endParaRPr>
          </a:p>
        </p:txBody>
      </p:sp>
      <p:sp>
        <p:nvSpPr>
          <p:cNvPr id="327" name="Google Shape;327;gf5503af543_0_833"/>
          <p:cNvSpPr txBox="1"/>
          <p:nvPr/>
        </p:nvSpPr>
        <p:spPr>
          <a:xfrm>
            <a:off x="7120425" y="1828800"/>
            <a:ext cx="2099700" cy="354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r>
              <a:rPr lang="en" sz="1200" b="1" i="0" u="none" strike="noStrike" cap="none">
                <a:solidFill>
                  <a:srgbClr val="9A9A9A"/>
                </a:solidFill>
                <a:latin typeface="Work Sans"/>
                <a:ea typeface="Work Sans"/>
                <a:cs typeface="Work Sans"/>
                <a:sym typeface="Work Sans"/>
              </a:rPr>
              <a:t>(Program SMEs)</a:t>
            </a:r>
            <a:endParaRPr sz="1200" b="1" i="0" u="none" strike="noStrike" cap="none">
              <a:solidFill>
                <a:srgbClr val="9A9A9A"/>
              </a:solidFill>
              <a:latin typeface="Work Sans"/>
              <a:ea typeface="Work Sans"/>
              <a:cs typeface="Work Sans"/>
              <a:sym typeface="Work Sans"/>
            </a:endParaRPr>
          </a:p>
        </p:txBody>
      </p:sp>
      <p:sp>
        <p:nvSpPr>
          <p:cNvPr id="328" name="Google Shape;328;gf5503af543_0_833"/>
          <p:cNvSpPr txBox="1"/>
          <p:nvPr/>
        </p:nvSpPr>
        <p:spPr>
          <a:xfrm>
            <a:off x="7120425" y="2116125"/>
            <a:ext cx="1871100" cy="111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900"/>
              <a:buFont typeface="Signika"/>
              <a:buNone/>
            </a:pPr>
            <a:r>
              <a:rPr lang="en" sz="1200" b="0" i="0" u="none" strike="noStrike" cap="none">
                <a:solidFill>
                  <a:schemeClr val="lt1"/>
                </a:solidFill>
                <a:latin typeface="Signika"/>
                <a:ea typeface="Signika"/>
                <a:cs typeface="Signika"/>
                <a:sym typeface="Signika"/>
              </a:rPr>
              <a:t>Subject matter experts (SMEs) from key program areas that provide OPM services to customers, including ES, H&amp;I, HR/CHCO, HRS, Suitability/EA, MSAC, and HCDMM. </a:t>
            </a:r>
            <a:endParaRPr sz="1200" b="0" i="0" u="none" strike="noStrike" cap="none">
              <a:solidFill>
                <a:schemeClr val="lt1"/>
              </a:solidFill>
              <a:latin typeface="Signika"/>
              <a:ea typeface="Signika"/>
              <a:cs typeface="Signika"/>
              <a:sym typeface="Signik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0"/>
          <p:cNvSpPr txBox="1">
            <a:spLocks noGrp="1"/>
          </p:cNvSpPr>
          <p:nvPr>
            <p:ph type="title"/>
          </p:nvPr>
        </p:nvSpPr>
        <p:spPr>
          <a:xfrm>
            <a:off x="548650" y="732175"/>
            <a:ext cx="7888200" cy="493200"/>
          </a:xfrm>
          <a:prstGeom prst="rect">
            <a:avLst/>
          </a:prstGeom>
          <a:noFill/>
          <a:ln>
            <a:noFill/>
          </a:ln>
        </p:spPr>
        <p:txBody>
          <a:bodyPr spcFirstLastPara="1" wrap="square" lIns="0" tIns="0" rIns="0" bIns="91425" anchor="t" anchorCtr="0">
            <a:noAutofit/>
          </a:bodyPr>
          <a:lstStyle/>
          <a:p>
            <a:pPr marL="0" lvl="0" indent="0" algn="l" rtl="0">
              <a:lnSpc>
                <a:spcPct val="100000"/>
              </a:lnSpc>
              <a:spcBef>
                <a:spcPts val="0"/>
              </a:spcBef>
              <a:spcAft>
                <a:spcPts val="0"/>
              </a:spcAft>
              <a:buSzPts val="2800"/>
              <a:buNone/>
            </a:pPr>
            <a:r>
              <a:rPr lang="en">
                <a:solidFill>
                  <a:schemeClr val="accent2"/>
                </a:solidFill>
              </a:rPr>
              <a:t>58</a:t>
            </a:r>
            <a:r>
              <a:rPr lang="en"/>
              <a:t> Total Interviews </a:t>
            </a:r>
            <a:endParaRPr/>
          </a:p>
        </p:txBody>
      </p:sp>
      <p:sp>
        <p:nvSpPr>
          <p:cNvPr id="334" name="Google Shape;334;p10"/>
          <p:cNvSpPr txBox="1">
            <a:spLocks noGrp="1"/>
          </p:cNvSpPr>
          <p:nvPr>
            <p:ph type="body" idx="1"/>
          </p:nvPr>
        </p:nvSpPr>
        <p:spPr>
          <a:xfrm>
            <a:off x="548650" y="1522600"/>
            <a:ext cx="2007300" cy="3119100"/>
          </a:xfrm>
          <a:prstGeom prst="rect">
            <a:avLst/>
          </a:prstGeom>
          <a:noFill/>
          <a:ln>
            <a:noFill/>
          </a:ln>
        </p:spPr>
        <p:txBody>
          <a:bodyPr spcFirstLastPara="1" wrap="square" lIns="0" tIns="0" rIns="0" bIns="91425" anchor="t" anchorCtr="0">
            <a:noAutofit/>
          </a:bodyPr>
          <a:lstStyle/>
          <a:p>
            <a:pPr marL="0" lvl="0" indent="0" algn="l" rtl="0">
              <a:lnSpc>
                <a:spcPct val="100000"/>
              </a:lnSpc>
              <a:spcBef>
                <a:spcPts val="0"/>
              </a:spcBef>
              <a:spcAft>
                <a:spcPts val="0"/>
              </a:spcAft>
              <a:buSzPts val="1600"/>
              <a:buNone/>
            </a:pPr>
            <a:r>
              <a:rPr lang="en" sz="1200" b="1">
                <a:latin typeface="Signika"/>
                <a:ea typeface="Signika"/>
                <a:cs typeface="Signika"/>
                <a:sym typeface="Signika"/>
              </a:rPr>
              <a:t>Sprints 0, 1, 2, and 3</a:t>
            </a:r>
            <a:r>
              <a:rPr lang="en" sz="1200"/>
              <a:t>: </a:t>
            </a:r>
            <a:r>
              <a:rPr lang="en" sz="1200" b="1">
                <a:solidFill>
                  <a:schemeClr val="accent2"/>
                </a:solidFill>
                <a:latin typeface="Signika"/>
                <a:ea typeface="Signika"/>
                <a:cs typeface="Signika"/>
                <a:sym typeface="Signika"/>
              </a:rPr>
              <a:t>Program SMEs</a:t>
            </a:r>
            <a:r>
              <a:rPr lang="en" sz="1200">
                <a:solidFill>
                  <a:schemeClr val="accent2"/>
                </a:solidFill>
              </a:rPr>
              <a:t> </a:t>
            </a:r>
            <a:r>
              <a:rPr lang="en" sz="1200"/>
              <a:t>that provide OPM services to customers and</a:t>
            </a:r>
            <a:r>
              <a:rPr lang="en" sz="1200" b="1">
                <a:solidFill>
                  <a:schemeClr val="accent2"/>
                </a:solidFill>
                <a:latin typeface="Signika"/>
                <a:ea typeface="Signika"/>
                <a:cs typeface="Signika"/>
                <a:sym typeface="Signika"/>
              </a:rPr>
              <a:t> HR </a:t>
            </a:r>
            <a:r>
              <a:rPr lang="en" sz="1200" b="1">
                <a:solidFill>
                  <a:schemeClr val="accent2"/>
                </a:solidFill>
              </a:rPr>
              <a:t>Personnel</a:t>
            </a:r>
            <a:endParaRPr sz="1200"/>
          </a:p>
          <a:p>
            <a:pPr marL="0" lvl="0" indent="0" algn="l" rtl="0">
              <a:lnSpc>
                <a:spcPct val="100000"/>
              </a:lnSpc>
              <a:spcBef>
                <a:spcPts val="600"/>
              </a:spcBef>
              <a:spcAft>
                <a:spcPts val="600"/>
              </a:spcAft>
              <a:buSzPts val="1600"/>
              <a:buNone/>
            </a:pPr>
            <a:r>
              <a:rPr lang="en" sz="1200" b="1">
                <a:latin typeface="Signika"/>
                <a:ea typeface="Signika"/>
                <a:cs typeface="Signika"/>
                <a:sym typeface="Signika"/>
              </a:rPr>
              <a:t>Sprints 4, 5, and 6</a:t>
            </a:r>
            <a:r>
              <a:rPr lang="en" sz="1200"/>
              <a:t>: </a:t>
            </a:r>
            <a:r>
              <a:rPr lang="en" sz="1200" b="1">
                <a:solidFill>
                  <a:schemeClr val="accent2"/>
                </a:solidFill>
                <a:latin typeface="Signika"/>
                <a:ea typeface="Signika"/>
                <a:cs typeface="Signika"/>
                <a:sym typeface="Signika"/>
              </a:rPr>
              <a:t>Veterans</a:t>
            </a:r>
            <a:r>
              <a:rPr lang="en" sz="1200">
                <a:solidFill>
                  <a:schemeClr val="accent2"/>
                </a:solidFill>
              </a:rPr>
              <a:t> </a:t>
            </a:r>
            <a:r>
              <a:rPr lang="en" sz="1200"/>
              <a:t>and</a:t>
            </a:r>
            <a:r>
              <a:rPr lang="en" sz="1200">
                <a:solidFill>
                  <a:schemeClr val="accent2"/>
                </a:solidFill>
              </a:rPr>
              <a:t> </a:t>
            </a:r>
            <a:r>
              <a:rPr lang="en" sz="1200" b="1">
                <a:solidFill>
                  <a:schemeClr val="accent2"/>
                </a:solidFill>
                <a:latin typeface="Signika"/>
                <a:ea typeface="Signika"/>
                <a:cs typeface="Signika"/>
                <a:sym typeface="Signika"/>
              </a:rPr>
              <a:t>Federal Employees</a:t>
            </a:r>
            <a:r>
              <a:rPr lang="en" sz="1200">
                <a:solidFill>
                  <a:schemeClr val="accent2"/>
                </a:solidFill>
              </a:rPr>
              <a:t> </a:t>
            </a:r>
            <a:r>
              <a:rPr lang="en" sz="1200"/>
              <a:t>(including former feds)</a:t>
            </a:r>
            <a:endParaRPr sz="1200"/>
          </a:p>
        </p:txBody>
      </p:sp>
      <p:sp>
        <p:nvSpPr>
          <p:cNvPr id="335" name="Google Shape;335;p10"/>
          <p:cNvSpPr txBox="1"/>
          <p:nvPr/>
        </p:nvSpPr>
        <p:spPr>
          <a:xfrm>
            <a:off x="2952175" y="1522600"/>
            <a:ext cx="1068900" cy="203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r>
              <a:rPr lang="en" sz="1000" b="1" i="0" u="none" strike="noStrike" cap="none">
                <a:solidFill>
                  <a:schemeClr val="lt1"/>
                </a:solidFill>
                <a:latin typeface="Signika"/>
                <a:ea typeface="Signika"/>
                <a:cs typeface="Signika"/>
                <a:sym typeface="Signika"/>
              </a:rPr>
              <a:t>Stakeholders / Program SMEs</a:t>
            </a:r>
            <a:endParaRPr sz="1000" b="0" i="0" u="none" strike="noStrike" cap="none">
              <a:solidFill>
                <a:schemeClr val="lt1"/>
              </a:solidFill>
              <a:latin typeface="Arial"/>
              <a:ea typeface="Arial"/>
              <a:cs typeface="Arial"/>
              <a:sym typeface="Arial"/>
            </a:endParaRPr>
          </a:p>
        </p:txBody>
      </p:sp>
      <p:sp>
        <p:nvSpPr>
          <p:cNvPr id="336" name="Google Shape;336;p10"/>
          <p:cNvSpPr txBox="1"/>
          <p:nvPr/>
        </p:nvSpPr>
        <p:spPr>
          <a:xfrm>
            <a:off x="2952175" y="2128800"/>
            <a:ext cx="505800" cy="6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r>
              <a:rPr lang="en" sz="700" b="0" i="0" u="none" strike="noStrike" cap="none">
                <a:solidFill>
                  <a:schemeClr val="lt1"/>
                </a:solidFill>
                <a:latin typeface="Signika"/>
                <a:ea typeface="Signika"/>
                <a:cs typeface="Signika"/>
                <a:sym typeface="Signika"/>
              </a:rPr>
              <a:t>Conducted</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rgbClr val="595959"/>
              </a:buClr>
              <a:buSzPts val="1300"/>
              <a:buFont typeface="Signika"/>
              <a:buNone/>
            </a:pPr>
            <a:r>
              <a:rPr lang="en" sz="700" b="0" i="0" u="none" strike="noStrike" cap="none">
                <a:solidFill>
                  <a:schemeClr val="lt1"/>
                </a:solidFill>
                <a:latin typeface="Signika"/>
                <a:ea typeface="Signika"/>
                <a:cs typeface="Signika"/>
                <a:sym typeface="Signika"/>
              </a:rPr>
              <a:t>Sprints 4-6</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2400" b="1" i="0" u="none" strike="noStrike" cap="none">
                <a:solidFill>
                  <a:schemeClr val="dk2"/>
                </a:solidFill>
                <a:latin typeface="Signika"/>
                <a:ea typeface="Signika"/>
                <a:cs typeface="Signika"/>
                <a:sym typeface="Signika"/>
              </a:rPr>
              <a:t>0</a:t>
            </a:r>
            <a:endParaRPr sz="2400" b="1" i="0" u="none" strike="noStrike" cap="none">
              <a:solidFill>
                <a:schemeClr val="accent2"/>
              </a:solidFill>
              <a:latin typeface="Signika"/>
              <a:ea typeface="Signika"/>
              <a:cs typeface="Signika"/>
              <a:sym typeface="Signika"/>
            </a:endParaRPr>
          </a:p>
        </p:txBody>
      </p:sp>
      <p:sp>
        <p:nvSpPr>
          <p:cNvPr id="337" name="Google Shape;337;p10"/>
          <p:cNvSpPr txBox="1"/>
          <p:nvPr/>
        </p:nvSpPr>
        <p:spPr>
          <a:xfrm>
            <a:off x="3567281" y="2129838"/>
            <a:ext cx="502800" cy="6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On Deck</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Sprint 7</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2400" b="1" i="0" u="none" strike="noStrike" cap="none">
                <a:solidFill>
                  <a:schemeClr val="dk2"/>
                </a:solidFill>
                <a:latin typeface="Signika"/>
                <a:ea typeface="Signika"/>
                <a:cs typeface="Signika"/>
                <a:sym typeface="Signika"/>
              </a:rPr>
              <a:t>0</a:t>
            </a:r>
            <a:endParaRPr sz="2400" b="1" i="0" u="none" strike="noStrike" cap="none">
              <a:solidFill>
                <a:schemeClr val="accent1"/>
              </a:solidFill>
              <a:latin typeface="Signika"/>
              <a:ea typeface="Signika"/>
              <a:cs typeface="Signika"/>
              <a:sym typeface="Signika"/>
            </a:endParaRPr>
          </a:p>
          <a:p>
            <a:pPr marL="0" marR="0" lvl="0" indent="0" algn="l" rtl="0">
              <a:lnSpc>
                <a:spcPct val="100000"/>
              </a:lnSpc>
              <a:spcBef>
                <a:spcPts val="0"/>
              </a:spcBef>
              <a:spcAft>
                <a:spcPts val="0"/>
              </a:spcAft>
              <a:buClr>
                <a:srgbClr val="595959"/>
              </a:buClr>
              <a:buSzPts val="1300"/>
              <a:buFont typeface="Signika"/>
              <a:buNone/>
            </a:pPr>
            <a:endParaRPr sz="900" b="0" i="0" u="none" strike="noStrike" cap="none">
              <a:solidFill>
                <a:schemeClr val="lt1"/>
              </a:solidFill>
              <a:latin typeface="Signika"/>
              <a:ea typeface="Signika"/>
              <a:cs typeface="Signika"/>
              <a:sym typeface="Signika"/>
            </a:endParaRPr>
          </a:p>
        </p:txBody>
      </p:sp>
      <p:sp>
        <p:nvSpPr>
          <p:cNvPr id="338" name="Google Shape;338;p10"/>
          <p:cNvSpPr txBox="1"/>
          <p:nvPr/>
        </p:nvSpPr>
        <p:spPr>
          <a:xfrm>
            <a:off x="2952175" y="3773950"/>
            <a:ext cx="1194000" cy="502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Target Task 1</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2400" b="1" i="0" u="none" strike="noStrike" cap="none">
                <a:solidFill>
                  <a:schemeClr val="lt1"/>
                </a:solidFill>
                <a:latin typeface="Signika"/>
                <a:ea typeface="Signika"/>
                <a:cs typeface="Signika"/>
                <a:sym typeface="Signika"/>
              </a:rPr>
              <a:t>8-10</a:t>
            </a:r>
            <a:endParaRPr sz="2400" b="1"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rgbClr val="595959"/>
              </a:buClr>
              <a:buSzPts val="1300"/>
              <a:buFont typeface="Signika"/>
              <a:buNone/>
            </a:pPr>
            <a:endParaRPr sz="900" b="1" i="0" u="none" strike="noStrike" cap="none">
              <a:solidFill>
                <a:schemeClr val="lt1"/>
              </a:solidFill>
              <a:latin typeface="Signika"/>
              <a:ea typeface="Signika"/>
              <a:cs typeface="Signika"/>
              <a:sym typeface="Signika"/>
            </a:endParaRPr>
          </a:p>
        </p:txBody>
      </p:sp>
      <p:cxnSp>
        <p:nvCxnSpPr>
          <p:cNvPr id="339" name="Google Shape;339;p10"/>
          <p:cNvCxnSpPr/>
          <p:nvPr/>
        </p:nvCxnSpPr>
        <p:spPr>
          <a:xfrm>
            <a:off x="2953699" y="3593775"/>
            <a:ext cx="818400" cy="0"/>
          </a:xfrm>
          <a:prstGeom prst="straightConnector1">
            <a:avLst/>
          </a:prstGeom>
          <a:noFill/>
          <a:ln w="9525" cap="flat" cmpd="sng">
            <a:solidFill>
              <a:schemeClr val="dk2"/>
            </a:solidFill>
            <a:prstDash val="solid"/>
            <a:round/>
            <a:headEnd type="none" w="sm" len="sm"/>
            <a:tailEnd type="none" w="sm" len="sm"/>
          </a:ln>
        </p:spPr>
      </p:cxnSp>
      <p:sp>
        <p:nvSpPr>
          <p:cNvPr id="340" name="Google Shape;340;p10"/>
          <p:cNvSpPr txBox="1"/>
          <p:nvPr/>
        </p:nvSpPr>
        <p:spPr>
          <a:xfrm>
            <a:off x="2952175" y="2878325"/>
            <a:ext cx="1194000" cy="502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Qualifying Interviews to Date</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2400" b="1" i="0" u="none" strike="noStrike" cap="none">
                <a:solidFill>
                  <a:schemeClr val="accent2"/>
                </a:solidFill>
                <a:latin typeface="Signika"/>
                <a:ea typeface="Signika"/>
                <a:cs typeface="Signika"/>
                <a:sym typeface="Signika"/>
              </a:rPr>
              <a:t>15</a:t>
            </a:r>
            <a:endParaRPr sz="2400" b="1" i="0" u="none" strike="noStrike" cap="none">
              <a:solidFill>
                <a:schemeClr val="accent2"/>
              </a:solidFill>
              <a:latin typeface="Signika"/>
              <a:ea typeface="Signika"/>
              <a:cs typeface="Signika"/>
              <a:sym typeface="Signika"/>
            </a:endParaRPr>
          </a:p>
          <a:p>
            <a:pPr marL="0" marR="0" lvl="0" indent="0" algn="l" rtl="0">
              <a:lnSpc>
                <a:spcPct val="100000"/>
              </a:lnSpc>
              <a:spcBef>
                <a:spcPts val="0"/>
              </a:spcBef>
              <a:spcAft>
                <a:spcPts val="0"/>
              </a:spcAft>
              <a:buClr>
                <a:srgbClr val="595959"/>
              </a:buClr>
              <a:buSzPts val="1300"/>
              <a:buFont typeface="Signika"/>
              <a:buNone/>
            </a:pPr>
            <a:endParaRPr sz="900" b="0" i="0" u="none" strike="noStrike" cap="none">
              <a:solidFill>
                <a:schemeClr val="lt1"/>
              </a:solidFill>
              <a:latin typeface="Signika"/>
              <a:ea typeface="Signika"/>
              <a:cs typeface="Signika"/>
              <a:sym typeface="Signika"/>
            </a:endParaRPr>
          </a:p>
        </p:txBody>
      </p:sp>
      <p:sp>
        <p:nvSpPr>
          <p:cNvPr id="341" name="Google Shape;341;p10"/>
          <p:cNvSpPr txBox="1"/>
          <p:nvPr/>
        </p:nvSpPr>
        <p:spPr>
          <a:xfrm>
            <a:off x="4572000" y="1522604"/>
            <a:ext cx="1068900" cy="203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r>
              <a:rPr lang="en" sz="1000" b="1" i="0" u="none" strike="noStrike" cap="none">
                <a:solidFill>
                  <a:schemeClr val="lt1"/>
                </a:solidFill>
                <a:latin typeface="Signika"/>
                <a:ea typeface="Signika"/>
                <a:cs typeface="Signika"/>
                <a:sym typeface="Signika"/>
              </a:rPr>
              <a:t>Agency </a:t>
            </a:r>
            <a:br>
              <a:rPr lang="en" sz="1000" b="1" i="0" u="none" strike="noStrike" cap="none">
                <a:solidFill>
                  <a:schemeClr val="lt1"/>
                </a:solidFill>
                <a:latin typeface="Signika"/>
                <a:ea typeface="Signika"/>
                <a:cs typeface="Signika"/>
                <a:sym typeface="Signika"/>
              </a:rPr>
            </a:br>
            <a:r>
              <a:rPr lang="en" sz="1000" b="1" i="0" u="none" strike="noStrike" cap="none">
                <a:solidFill>
                  <a:schemeClr val="lt1"/>
                </a:solidFill>
                <a:latin typeface="Signika"/>
                <a:ea typeface="Signika"/>
                <a:cs typeface="Signika"/>
                <a:sym typeface="Signika"/>
              </a:rPr>
              <a:t>HR Personnel</a:t>
            </a:r>
            <a:endParaRPr sz="1000" b="0" i="0" u="none" strike="noStrike" cap="none">
              <a:solidFill>
                <a:schemeClr val="lt1"/>
              </a:solidFill>
              <a:latin typeface="Arial"/>
              <a:ea typeface="Arial"/>
              <a:cs typeface="Arial"/>
              <a:sym typeface="Arial"/>
            </a:endParaRPr>
          </a:p>
        </p:txBody>
      </p:sp>
      <p:cxnSp>
        <p:nvCxnSpPr>
          <p:cNvPr id="342" name="Google Shape;342;p10"/>
          <p:cNvCxnSpPr/>
          <p:nvPr/>
        </p:nvCxnSpPr>
        <p:spPr>
          <a:xfrm>
            <a:off x="4571999" y="3638725"/>
            <a:ext cx="818400" cy="0"/>
          </a:xfrm>
          <a:prstGeom prst="straightConnector1">
            <a:avLst/>
          </a:prstGeom>
          <a:noFill/>
          <a:ln w="9525" cap="flat" cmpd="sng">
            <a:solidFill>
              <a:schemeClr val="dk2"/>
            </a:solidFill>
            <a:prstDash val="solid"/>
            <a:round/>
            <a:headEnd type="none" w="sm" len="sm"/>
            <a:tailEnd type="none" w="sm" len="sm"/>
          </a:ln>
        </p:spPr>
      </p:cxnSp>
      <p:sp>
        <p:nvSpPr>
          <p:cNvPr id="343" name="Google Shape;343;p10"/>
          <p:cNvSpPr txBox="1"/>
          <p:nvPr/>
        </p:nvSpPr>
        <p:spPr>
          <a:xfrm>
            <a:off x="4571963" y="2128800"/>
            <a:ext cx="505800" cy="6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r>
              <a:rPr lang="en" sz="700" b="0" i="0" u="none" strike="noStrike" cap="none">
                <a:solidFill>
                  <a:schemeClr val="lt1"/>
                </a:solidFill>
                <a:latin typeface="Signika"/>
                <a:ea typeface="Signika"/>
                <a:cs typeface="Signika"/>
                <a:sym typeface="Signika"/>
              </a:rPr>
              <a:t>Conducted</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Sprints 4-6</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2400" b="1" i="0" u="none" strike="noStrike" cap="none">
                <a:solidFill>
                  <a:schemeClr val="dk2"/>
                </a:solidFill>
                <a:latin typeface="Signika"/>
                <a:ea typeface="Signika"/>
                <a:cs typeface="Signika"/>
                <a:sym typeface="Signika"/>
              </a:rPr>
              <a:t>0</a:t>
            </a:r>
            <a:endParaRPr sz="2400" b="1" i="0" u="none" strike="noStrike" cap="none">
              <a:solidFill>
                <a:schemeClr val="dk2"/>
              </a:solidFill>
              <a:latin typeface="Signika"/>
              <a:ea typeface="Signika"/>
              <a:cs typeface="Signika"/>
              <a:sym typeface="Signika"/>
            </a:endParaRPr>
          </a:p>
        </p:txBody>
      </p:sp>
      <p:sp>
        <p:nvSpPr>
          <p:cNvPr id="344" name="Google Shape;344;p10"/>
          <p:cNvSpPr txBox="1"/>
          <p:nvPr/>
        </p:nvSpPr>
        <p:spPr>
          <a:xfrm>
            <a:off x="5187037" y="2129823"/>
            <a:ext cx="502800" cy="6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On Deck</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Sprint 7</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2400" b="1" i="0" u="none" strike="noStrike" cap="none">
                <a:solidFill>
                  <a:schemeClr val="dk2"/>
                </a:solidFill>
                <a:latin typeface="Signika"/>
                <a:ea typeface="Signika"/>
                <a:cs typeface="Signika"/>
                <a:sym typeface="Signika"/>
              </a:rPr>
              <a:t>0</a:t>
            </a:r>
            <a:endParaRPr sz="2400" b="1" i="0" u="none" strike="noStrike" cap="none">
              <a:solidFill>
                <a:schemeClr val="accen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endParaRPr sz="2400" b="1" i="0" u="none" strike="noStrike" cap="none">
              <a:solidFill>
                <a:schemeClr val="dk2"/>
              </a:solidFill>
              <a:latin typeface="Signika"/>
              <a:ea typeface="Signika"/>
              <a:cs typeface="Signika"/>
              <a:sym typeface="Signika"/>
            </a:endParaRPr>
          </a:p>
          <a:p>
            <a:pPr marL="0" marR="0" lvl="0" indent="0" algn="l" rtl="0">
              <a:lnSpc>
                <a:spcPct val="100000"/>
              </a:lnSpc>
              <a:spcBef>
                <a:spcPts val="0"/>
              </a:spcBef>
              <a:spcAft>
                <a:spcPts val="0"/>
              </a:spcAft>
              <a:buClr>
                <a:srgbClr val="595959"/>
              </a:buClr>
              <a:buSzPts val="1300"/>
              <a:buFont typeface="Signika"/>
              <a:buNone/>
            </a:pPr>
            <a:endParaRPr sz="900" b="0" i="0" u="none" strike="noStrike" cap="none">
              <a:solidFill>
                <a:schemeClr val="lt1"/>
              </a:solidFill>
              <a:latin typeface="Signika"/>
              <a:ea typeface="Signika"/>
              <a:cs typeface="Signika"/>
              <a:sym typeface="Signika"/>
            </a:endParaRPr>
          </a:p>
        </p:txBody>
      </p:sp>
      <p:sp>
        <p:nvSpPr>
          <p:cNvPr id="345" name="Google Shape;345;p10"/>
          <p:cNvSpPr txBox="1"/>
          <p:nvPr/>
        </p:nvSpPr>
        <p:spPr>
          <a:xfrm>
            <a:off x="4571963" y="3773950"/>
            <a:ext cx="1194000" cy="502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Target Task 1</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2400" b="1" i="0" u="none" strike="noStrike" cap="none">
                <a:solidFill>
                  <a:schemeClr val="lt1"/>
                </a:solidFill>
                <a:latin typeface="Signika"/>
                <a:ea typeface="Signika"/>
                <a:cs typeface="Signika"/>
                <a:sym typeface="Signika"/>
              </a:rPr>
              <a:t>8-12</a:t>
            </a:r>
            <a:endParaRPr sz="2400" b="1"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rgbClr val="595959"/>
              </a:buClr>
              <a:buSzPts val="1300"/>
              <a:buFont typeface="Signika"/>
              <a:buNone/>
            </a:pPr>
            <a:endParaRPr sz="900" b="1" i="0" u="none" strike="noStrike" cap="none">
              <a:solidFill>
                <a:schemeClr val="lt1"/>
              </a:solidFill>
              <a:latin typeface="Signika"/>
              <a:ea typeface="Signika"/>
              <a:cs typeface="Signika"/>
              <a:sym typeface="Signika"/>
            </a:endParaRPr>
          </a:p>
        </p:txBody>
      </p:sp>
      <p:sp>
        <p:nvSpPr>
          <p:cNvPr id="346" name="Google Shape;346;p10"/>
          <p:cNvSpPr txBox="1"/>
          <p:nvPr/>
        </p:nvSpPr>
        <p:spPr>
          <a:xfrm>
            <a:off x="4571963" y="2878325"/>
            <a:ext cx="1194000" cy="502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Qualifying Interviews to Date</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2400" b="1" i="0" u="none" strike="noStrike" cap="none">
                <a:solidFill>
                  <a:schemeClr val="accent2"/>
                </a:solidFill>
                <a:latin typeface="Signika"/>
                <a:ea typeface="Signika"/>
                <a:cs typeface="Signika"/>
                <a:sym typeface="Signika"/>
              </a:rPr>
              <a:t>18</a:t>
            </a:r>
            <a:endParaRPr sz="2400" b="1" i="0" u="none" strike="noStrike" cap="none">
              <a:solidFill>
                <a:schemeClr val="dk2"/>
              </a:solidFill>
              <a:latin typeface="Signika"/>
              <a:ea typeface="Signika"/>
              <a:cs typeface="Signika"/>
              <a:sym typeface="Signika"/>
            </a:endParaRPr>
          </a:p>
          <a:p>
            <a:pPr marL="0" marR="0" lvl="0" indent="0" algn="l" rtl="0">
              <a:lnSpc>
                <a:spcPct val="100000"/>
              </a:lnSpc>
              <a:spcBef>
                <a:spcPts val="0"/>
              </a:spcBef>
              <a:spcAft>
                <a:spcPts val="0"/>
              </a:spcAft>
              <a:buClr>
                <a:srgbClr val="595959"/>
              </a:buClr>
              <a:buSzPts val="1300"/>
              <a:buFont typeface="Signika"/>
              <a:buNone/>
            </a:pPr>
            <a:endParaRPr sz="900" b="0" i="0" u="none" strike="noStrike" cap="none">
              <a:solidFill>
                <a:schemeClr val="lt1"/>
              </a:solidFill>
              <a:latin typeface="Signika"/>
              <a:ea typeface="Signika"/>
              <a:cs typeface="Signika"/>
              <a:sym typeface="Signika"/>
            </a:endParaRPr>
          </a:p>
        </p:txBody>
      </p:sp>
      <p:sp>
        <p:nvSpPr>
          <p:cNvPr id="347" name="Google Shape;347;p10"/>
          <p:cNvSpPr txBox="1"/>
          <p:nvPr/>
        </p:nvSpPr>
        <p:spPr>
          <a:xfrm>
            <a:off x="7817562" y="1522604"/>
            <a:ext cx="1068900" cy="203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r>
              <a:rPr lang="en" sz="1000" b="1" i="0" u="none" strike="noStrike" cap="none">
                <a:solidFill>
                  <a:schemeClr val="lt1"/>
                </a:solidFill>
                <a:latin typeface="Signika"/>
                <a:ea typeface="Signika"/>
                <a:cs typeface="Signika"/>
                <a:sym typeface="Signika"/>
              </a:rPr>
              <a:t>Federal </a:t>
            </a:r>
            <a:endParaRPr sz="1000" b="1"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rgbClr val="595959"/>
              </a:buClr>
              <a:buSzPts val="1300"/>
              <a:buFont typeface="Signika"/>
              <a:buNone/>
            </a:pPr>
            <a:r>
              <a:rPr lang="en" sz="1000" b="1" i="0" u="none" strike="noStrike" cap="none">
                <a:solidFill>
                  <a:schemeClr val="lt1"/>
                </a:solidFill>
                <a:latin typeface="Signika"/>
                <a:ea typeface="Signika"/>
                <a:cs typeface="Signika"/>
                <a:sym typeface="Signika"/>
              </a:rPr>
              <a:t>Employees</a:t>
            </a:r>
            <a:endParaRPr sz="1000" b="0" i="0" u="none" strike="noStrike" cap="none">
              <a:solidFill>
                <a:schemeClr val="lt1"/>
              </a:solidFill>
              <a:latin typeface="Arial"/>
              <a:ea typeface="Arial"/>
              <a:cs typeface="Arial"/>
              <a:sym typeface="Arial"/>
            </a:endParaRPr>
          </a:p>
        </p:txBody>
      </p:sp>
      <p:cxnSp>
        <p:nvCxnSpPr>
          <p:cNvPr id="348" name="Google Shape;348;p10"/>
          <p:cNvCxnSpPr/>
          <p:nvPr/>
        </p:nvCxnSpPr>
        <p:spPr>
          <a:xfrm>
            <a:off x="7817562" y="3638725"/>
            <a:ext cx="818400" cy="0"/>
          </a:xfrm>
          <a:prstGeom prst="straightConnector1">
            <a:avLst/>
          </a:prstGeom>
          <a:noFill/>
          <a:ln w="9525" cap="flat" cmpd="sng">
            <a:solidFill>
              <a:schemeClr val="dk2"/>
            </a:solidFill>
            <a:prstDash val="solid"/>
            <a:round/>
            <a:headEnd type="none" w="sm" len="sm"/>
            <a:tailEnd type="none" w="sm" len="sm"/>
          </a:ln>
        </p:spPr>
      </p:cxnSp>
      <p:sp>
        <p:nvSpPr>
          <p:cNvPr id="349" name="Google Shape;349;p10"/>
          <p:cNvSpPr txBox="1"/>
          <p:nvPr/>
        </p:nvSpPr>
        <p:spPr>
          <a:xfrm>
            <a:off x="7817538" y="2128800"/>
            <a:ext cx="505800" cy="6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r>
              <a:rPr lang="en" sz="700" b="0" i="0" u="none" strike="noStrike" cap="none">
                <a:solidFill>
                  <a:schemeClr val="lt1"/>
                </a:solidFill>
                <a:latin typeface="Signika"/>
                <a:ea typeface="Signika"/>
                <a:cs typeface="Signika"/>
                <a:sym typeface="Signika"/>
              </a:rPr>
              <a:t>Conducted</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Sprints 4-6</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2400" b="1" i="0" u="none" strike="noStrike" cap="none">
                <a:solidFill>
                  <a:schemeClr val="accent2"/>
                </a:solidFill>
                <a:latin typeface="Signika"/>
                <a:ea typeface="Signika"/>
                <a:cs typeface="Signika"/>
                <a:sym typeface="Signika"/>
              </a:rPr>
              <a:t>17</a:t>
            </a:r>
            <a:endParaRPr sz="2400" b="1" i="0" u="none" strike="noStrike" cap="none">
              <a:solidFill>
                <a:schemeClr val="dk2"/>
              </a:solidFill>
              <a:latin typeface="Signika"/>
              <a:ea typeface="Signika"/>
              <a:cs typeface="Signika"/>
              <a:sym typeface="Signika"/>
            </a:endParaRPr>
          </a:p>
        </p:txBody>
      </p:sp>
      <p:sp>
        <p:nvSpPr>
          <p:cNvPr id="350" name="Google Shape;350;p10"/>
          <p:cNvSpPr txBox="1"/>
          <p:nvPr/>
        </p:nvSpPr>
        <p:spPr>
          <a:xfrm>
            <a:off x="8432612" y="2129823"/>
            <a:ext cx="502800" cy="6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On Deck</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Sprint 7</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2400" b="1" i="0" u="none" strike="noStrike" cap="none">
                <a:solidFill>
                  <a:schemeClr val="dk2"/>
                </a:solidFill>
                <a:latin typeface="Signika"/>
                <a:ea typeface="Signika"/>
                <a:cs typeface="Signika"/>
                <a:sym typeface="Signika"/>
              </a:rPr>
              <a:t>0</a:t>
            </a:r>
            <a:endParaRPr sz="2400" b="1" i="0" u="none" strike="noStrike" cap="none">
              <a:solidFill>
                <a:schemeClr val="accent1"/>
              </a:solidFill>
              <a:latin typeface="Signika"/>
              <a:ea typeface="Signika"/>
              <a:cs typeface="Signika"/>
              <a:sym typeface="Signika"/>
            </a:endParaRPr>
          </a:p>
          <a:p>
            <a:pPr marL="0" marR="0" lvl="0" indent="0" algn="l" rtl="0">
              <a:lnSpc>
                <a:spcPct val="100000"/>
              </a:lnSpc>
              <a:spcBef>
                <a:spcPts val="0"/>
              </a:spcBef>
              <a:spcAft>
                <a:spcPts val="0"/>
              </a:spcAft>
              <a:buClr>
                <a:srgbClr val="595959"/>
              </a:buClr>
              <a:buSzPts val="1300"/>
              <a:buFont typeface="Signika"/>
              <a:buNone/>
            </a:pPr>
            <a:endParaRPr sz="900" b="0" i="0" u="none" strike="noStrike" cap="none">
              <a:solidFill>
                <a:schemeClr val="lt1"/>
              </a:solidFill>
              <a:latin typeface="Signika"/>
              <a:ea typeface="Signika"/>
              <a:cs typeface="Signika"/>
              <a:sym typeface="Signika"/>
            </a:endParaRPr>
          </a:p>
        </p:txBody>
      </p:sp>
      <p:sp>
        <p:nvSpPr>
          <p:cNvPr id="351" name="Google Shape;351;p10"/>
          <p:cNvSpPr txBox="1"/>
          <p:nvPr/>
        </p:nvSpPr>
        <p:spPr>
          <a:xfrm>
            <a:off x="7817538" y="3773950"/>
            <a:ext cx="1194000" cy="502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Target Task 1</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2400" b="1" i="0" u="none" strike="noStrike" cap="none">
                <a:solidFill>
                  <a:schemeClr val="lt1"/>
                </a:solidFill>
                <a:latin typeface="Signika"/>
                <a:ea typeface="Signika"/>
                <a:cs typeface="Signika"/>
                <a:sym typeface="Signika"/>
              </a:rPr>
              <a:t>15-20</a:t>
            </a:r>
            <a:endParaRPr sz="2400" b="1"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rgbClr val="595959"/>
              </a:buClr>
              <a:buSzPts val="1300"/>
              <a:buFont typeface="Signika"/>
              <a:buNone/>
            </a:pPr>
            <a:endParaRPr sz="900" b="1" i="0" u="none" strike="noStrike" cap="none">
              <a:solidFill>
                <a:schemeClr val="lt1"/>
              </a:solidFill>
              <a:latin typeface="Signika"/>
              <a:ea typeface="Signika"/>
              <a:cs typeface="Signika"/>
              <a:sym typeface="Signika"/>
            </a:endParaRPr>
          </a:p>
        </p:txBody>
      </p:sp>
      <p:sp>
        <p:nvSpPr>
          <p:cNvPr id="352" name="Google Shape;352;p10"/>
          <p:cNvSpPr txBox="1"/>
          <p:nvPr/>
        </p:nvSpPr>
        <p:spPr>
          <a:xfrm>
            <a:off x="7817538" y="2878325"/>
            <a:ext cx="1194000" cy="502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Qualifying Interviews to Date</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2400" b="1" i="0" u="none" strike="noStrike" cap="none">
                <a:solidFill>
                  <a:schemeClr val="accent2"/>
                </a:solidFill>
                <a:latin typeface="Signika"/>
                <a:ea typeface="Signika"/>
                <a:cs typeface="Signika"/>
                <a:sym typeface="Signika"/>
              </a:rPr>
              <a:t>17</a:t>
            </a:r>
            <a:endParaRPr sz="2400" b="1" i="0" u="none" strike="noStrike" cap="none">
              <a:solidFill>
                <a:schemeClr val="accent2"/>
              </a:solidFill>
              <a:latin typeface="Signika"/>
              <a:ea typeface="Signika"/>
              <a:cs typeface="Signika"/>
              <a:sym typeface="Signika"/>
            </a:endParaRPr>
          </a:p>
          <a:p>
            <a:pPr marL="0" marR="0" lvl="0" indent="0" algn="l" rtl="0">
              <a:lnSpc>
                <a:spcPct val="100000"/>
              </a:lnSpc>
              <a:spcBef>
                <a:spcPts val="0"/>
              </a:spcBef>
              <a:spcAft>
                <a:spcPts val="0"/>
              </a:spcAft>
              <a:buClr>
                <a:srgbClr val="595959"/>
              </a:buClr>
              <a:buSzPts val="1300"/>
              <a:buFont typeface="Signika"/>
              <a:buNone/>
            </a:pPr>
            <a:endParaRPr sz="900" b="0" i="0" u="none" strike="noStrike" cap="none">
              <a:solidFill>
                <a:schemeClr val="lt1"/>
              </a:solidFill>
              <a:latin typeface="Signika"/>
              <a:ea typeface="Signika"/>
              <a:cs typeface="Signika"/>
              <a:sym typeface="Signika"/>
            </a:endParaRPr>
          </a:p>
        </p:txBody>
      </p:sp>
      <p:sp>
        <p:nvSpPr>
          <p:cNvPr id="353" name="Google Shape;353;p10"/>
          <p:cNvSpPr txBox="1"/>
          <p:nvPr/>
        </p:nvSpPr>
        <p:spPr>
          <a:xfrm>
            <a:off x="6191781" y="1522604"/>
            <a:ext cx="1068900" cy="203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r>
              <a:rPr lang="en" sz="1000" b="1" i="0" u="none" strike="noStrike" cap="none">
                <a:solidFill>
                  <a:schemeClr val="lt1"/>
                </a:solidFill>
                <a:latin typeface="Signika"/>
                <a:ea typeface="Signika"/>
                <a:cs typeface="Signika"/>
                <a:sym typeface="Signika"/>
              </a:rPr>
              <a:t>Veterans</a:t>
            </a:r>
            <a:endParaRPr sz="1000" b="0" i="0" u="none" strike="noStrike" cap="none">
              <a:solidFill>
                <a:schemeClr val="lt1"/>
              </a:solidFill>
              <a:latin typeface="Arial"/>
              <a:ea typeface="Arial"/>
              <a:cs typeface="Arial"/>
              <a:sym typeface="Arial"/>
            </a:endParaRPr>
          </a:p>
        </p:txBody>
      </p:sp>
      <p:cxnSp>
        <p:nvCxnSpPr>
          <p:cNvPr id="354" name="Google Shape;354;p10"/>
          <p:cNvCxnSpPr/>
          <p:nvPr/>
        </p:nvCxnSpPr>
        <p:spPr>
          <a:xfrm>
            <a:off x="6191781" y="3638725"/>
            <a:ext cx="818400" cy="0"/>
          </a:xfrm>
          <a:prstGeom prst="straightConnector1">
            <a:avLst/>
          </a:prstGeom>
          <a:noFill/>
          <a:ln w="9525" cap="flat" cmpd="sng">
            <a:solidFill>
              <a:schemeClr val="dk2"/>
            </a:solidFill>
            <a:prstDash val="solid"/>
            <a:round/>
            <a:headEnd type="none" w="sm" len="sm"/>
            <a:tailEnd type="none" w="sm" len="sm"/>
          </a:ln>
        </p:spPr>
      </p:cxnSp>
      <p:sp>
        <p:nvSpPr>
          <p:cNvPr id="355" name="Google Shape;355;p10"/>
          <p:cNvSpPr txBox="1"/>
          <p:nvPr/>
        </p:nvSpPr>
        <p:spPr>
          <a:xfrm>
            <a:off x="6194307" y="2129825"/>
            <a:ext cx="505800" cy="6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95959"/>
              </a:buClr>
              <a:buSzPts val="1300"/>
              <a:buFont typeface="Signika"/>
              <a:buNone/>
            </a:pPr>
            <a:r>
              <a:rPr lang="en" sz="700" b="0" i="0" u="none" strike="noStrike" cap="none">
                <a:solidFill>
                  <a:schemeClr val="lt1"/>
                </a:solidFill>
                <a:latin typeface="Signika"/>
                <a:ea typeface="Signika"/>
                <a:cs typeface="Signika"/>
                <a:sym typeface="Signika"/>
              </a:rPr>
              <a:t>Conducted</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Sprints 4-6</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2400" b="1" i="0" u="none" strike="noStrike" cap="none">
                <a:solidFill>
                  <a:schemeClr val="accent2"/>
                </a:solidFill>
                <a:latin typeface="Signika"/>
                <a:ea typeface="Signika"/>
                <a:cs typeface="Signika"/>
                <a:sym typeface="Signika"/>
              </a:rPr>
              <a:t>8</a:t>
            </a:r>
            <a:endParaRPr sz="2400" b="1" i="0" u="none" strike="noStrike" cap="none">
              <a:solidFill>
                <a:schemeClr val="dk2"/>
              </a:solidFill>
              <a:latin typeface="Signika"/>
              <a:ea typeface="Signika"/>
              <a:cs typeface="Signika"/>
              <a:sym typeface="Signika"/>
            </a:endParaRPr>
          </a:p>
        </p:txBody>
      </p:sp>
      <p:sp>
        <p:nvSpPr>
          <p:cNvPr id="356" name="Google Shape;356;p10"/>
          <p:cNvSpPr txBox="1"/>
          <p:nvPr/>
        </p:nvSpPr>
        <p:spPr>
          <a:xfrm>
            <a:off x="6809382" y="2130848"/>
            <a:ext cx="502800" cy="639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On Deck</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Sprint 7</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2400" b="1" i="0" u="none" strike="noStrike" cap="none">
                <a:solidFill>
                  <a:schemeClr val="dk2"/>
                </a:solidFill>
                <a:latin typeface="Signika"/>
                <a:ea typeface="Signika"/>
                <a:cs typeface="Signika"/>
                <a:sym typeface="Signika"/>
              </a:rPr>
              <a:t>0</a:t>
            </a:r>
            <a:endParaRPr sz="2400" b="1" i="0" u="none" strike="noStrike" cap="none">
              <a:solidFill>
                <a:schemeClr val="accent1"/>
              </a:solidFill>
              <a:latin typeface="Signika"/>
              <a:ea typeface="Signika"/>
              <a:cs typeface="Signika"/>
              <a:sym typeface="Signika"/>
            </a:endParaRPr>
          </a:p>
          <a:p>
            <a:pPr marL="0" marR="0" lvl="0" indent="0" algn="l" rtl="0">
              <a:lnSpc>
                <a:spcPct val="100000"/>
              </a:lnSpc>
              <a:spcBef>
                <a:spcPts val="0"/>
              </a:spcBef>
              <a:spcAft>
                <a:spcPts val="0"/>
              </a:spcAft>
              <a:buClr>
                <a:srgbClr val="595959"/>
              </a:buClr>
              <a:buSzPts val="1300"/>
              <a:buFont typeface="Signika"/>
              <a:buNone/>
            </a:pPr>
            <a:endParaRPr sz="900" b="0" i="0" u="none" strike="noStrike" cap="none">
              <a:solidFill>
                <a:schemeClr val="lt1"/>
              </a:solidFill>
              <a:latin typeface="Signika"/>
              <a:ea typeface="Signika"/>
              <a:cs typeface="Signika"/>
              <a:sym typeface="Signika"/>
            </a:endParaRPr>
          </a:p>
        </p:txBody>
      </p:sp>
      <p:sp>
        <p:nvSpPr>
          <p:cNvPr id="357" name="Google Shape;357;p10"/>
          <p:cNvSpPr txBox="1"/>
          <p:nvPr/>
        </p:nvSpPr>
        <p:spPr>
          <a:xfrm>
            <a:off x="6194307" y="3774975"/>
            <a:ext cx="1194000" cy="502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Target Task 1</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2400" b="1" i="0" u="none" strike="noStrike" cap="none">
                <a:solidFill>
                  <a:schemeClr val="lt1"/>
                </a:solidFill>
                <a:latin typeface="Signika"/>
                <a:ea typeface="Signika"/>
                <a:cs typeface="Signika"/>
                <a:sym typeface="Signika"/>
              </a:rPr>
              <a:t>5-7</a:t>
            </a:r>
            <a:endParaRPr sz="2400" b="1"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rgbClr val="595959"/>
              </a:buClr>
              <a:buSzPts val="1300"/>
              <a:buFont typeface="Signika"/>
              <a:buNone/>
            </a:pPr>
            <a:endParaRPr sz="900" b="1" i="0" u="none" strike="noStrike" cap="none">
              <a:solidFill>
                <a:schemeClr val="lt1"/>
              </a:solidFill>
              <a:latin typeface="Signika"/>
              <a:ea typeface="Signika"/>
              <a:cs typeface="Signika"/>
              <a:sym typeface="Signika"/>
            </a:endParaRPr>
          </a:p>
        </p:txBody>
      </p:sp>
      <p:sp>
        <p:nvSpPr>
          <p:cNvPr id="358" name="Google Shape;358;p10"/>
          <p:cNvSpPr txBox="1"/>
          <p:nvPr/>
        </p:nvSpPr>
        <p:spPr>
          <a:xfrm>
            <a:off x="6194307" y="2879350"/>
            <a:ext cx="1194000" cy="502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300"/>
              <a:buFont typeface="Signika"/>
              <a:buNone/>
            </a:pPr>
            <a:r>
              <a:rPr lang="en" sz="700" b="0" i="0" u="none" strike="noStrike" cap="none">
                <a:solidFill>
                  <a:schemeClr val="lt1"/>
                </a:solidFill>
                <a:latin typeface="Signika"/>
                <a:ea typeface="Signika"/>
                <a:cs typeface="Signika"/>
                <a:sym typeface="Signika"/>
              </a:rPr>
              <a:t>Qualifying Interviews to Date</a:t>
            </a:r>
            <a:endParaRPr sz="700" b="0" i="0" u="none" strike="noStrike" cap="none">
              <a:solidFill>
                <a:schemeClr val="lt1"/>
              </a:solidFill>
              <a:latin typeface="Signika"/>
              <a:ea typeface="Signika"/>
              <a:cs typeface="Signika"/>
              <a:sym typeface="Signika"/>
            </a:endParaRPr>
          </a:p>
          <a:p>
            <a:pPr marL="0" marR="0" lvl="0" indent="0" algn="l" rtl="0">
              <a:lnSpc>
                <a:spcPct val="100000"/>
              </a:lnSpc>
              <a:spcBef>
                <a:spcPts val="0"/>
              </a:spcBef>
              <a:spcAft>
                <a:spcPts val="0"/>
              </a:spcAft>
              <a:buClr>
                <a:schemeClr val="lt1"/>
              </a:buClr>
              <a:buSzPts val="1300"/>
              <a:buFont typeface="Signika"/>
              <a:buNone/>
            </a:pPr>
            <a:r>
              <a:rPr lang="en" sz="2400" b="1" i="0" u="none" strike="noStrike" cap="none">
                <a:solidFill>
                  <a:schemeClr val="accent2"/>
                </a:solidFill>
                <a:latin typeface="Signika"/>
                <a:ea typeface="Signika"/>
                <a:cs typeface="Signika"/>
                <a:sym typeface="Signika"/>
              </a:rPr>
              <a:t>8</a:t>
            </a:r>
            <a:endParaRPr sz="2400" b="1" i="0" u="none" strike="noStrike" cap="none">
              <a:solidFill>
                <a:schemeClr val="accent2"/>
              </a:solidFill>
              <a:latin typeface="Signika"/>
              <a:ea typeface="Signika"/>
              <a:cs typeface="Signika"/>
              <a:sym typeface="Signika"/>
            </a:endParaRPr>
          </a:p>
          <a:p>
            <a:pPr marL="0" marR="0" lvl="0" indent="0" algn="l" rtl="0">
              <a:lnSpc>
                <a:spcPct val="100000"/>
              </a:lnSpc>
              <a:spcBef>
                <a:spcPts val="0"/>
              </a:spcBef>
              <a:spcAft>
                <a:spcPts val="0"/>
              </a:spcAft>
              <a:buClr>
                <a:srgbClr val="595959"/>
              </a:buClr>
              <a:buSzPts val="1300"/>
              <a:buFont typeface="Signika"/>
              <a:buNone/>
            </a:pPr>
            <a:endParaRPr sz="900" b="0" i="0" u="none" strike="noStrike" cap="none">
              <a:solidFill>
                <a:schemeClr val="lt1"/>
              </a:solidFill>
              <a:latin typeface="Signika"/>
              <a:ea typeface="Signika"/>
              <a:cs typeface="Signika"/>
              <a:sym typeface="Signik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62"/>
        <p:cNvGrpSpPr/>
        <p:nvPr/>
      </p:nvGrpSpPr>
      <p:grpSpPr>
        <a:xfrm>
          <a:off x="0" y="0"/>
          <a:ext cx="0" cy="0"/>
          <a:chOff x="0" y="0"/>
          <a:chExt cx="0" cy="0"/>
        </a:xfrm>
      </p:grpSpPr>
      <p:sp>
        <p:nvSpPr>
          <p:cNvPr id="363" name="Google Shape;363;gf5503af543_0_244"/>
          <p:cNvSpPr txBox="1">
            <a:spLocks noGrp="1"/>
          </p:cNvSpPr>
          <p:nvPr>
            <p:ph type="title"/>
          </p:nvPr>
        </p:nvSpPr>
        <p:spPr>
          <a:xfrm>
            <a:off x="548640" y="732175"/>
            <a:ext cx="7935000" cy="493200"/>
          </a:xfrm>
          <a:prstGeom prst="rect">
            <a:avLst/>
          </a:prstGeom>
          <a:noFill/>
          <a:ln>
            <a:noFill/>
          </a:ln>
        </p:spPr>
        <p:txBody>
          <a:bodyPr spcFirstLastPara="1" wrap="square" lIns="0" tIns="0" rIns="0" bIns="91425" anchor="t" anchorCtr="0">
            <a:noAutofit/>
          </a:bodyPr>
          <a:lstStyle/>
          <a:p>
            <a:pPr marL="0" lvl="0" indent="0" algn="l" rtl="0">
              <a:lnSpc>
                <a:spcPct val="100000"/>
              </a:lnSpc>
              <a:spcBef>
                <a:spcPts val="0"/>
              </a:spcBef>
              <a:spcAft>
                <a:spcPts val="0"/>
              </a:spcAft>
              <a:buSzPts val="2800"/>
              <a:buNone/>
            </a:pPr>
            <a:r>
              <a:rPr lang="en"/>
              <a:t>From Research to Strategy</a:t>
            </a:r>
            <a:endParaRPr/>
          </a:p>
        </p:txBody>
      </p:sp>
      <p:sp>
        <p:nvSpPr>
          <p:cNvPr id="364" name="Google Shape;364;gf5503af543_0_244"/>
          <p:cNvSpPr/>
          <p:nvPr/>
        </p:nvSpPr>
        <p:spPr>
          <a:xfrm>
            <a:off x="6544630" y="1359280"/>
            <a:ext cx="2144100" cy="233100"/>
          </a:xfrm>
          <a:prstGeom prst="homePlate">
            <a:avLst>
              <a:gd name="adj" fmla="val 50000"/>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gf5503af543_0_244"/>
          <p:cNvSpPr/>
          <p:nvPr/>
        </p:nvSpPr>
        <p:spPr>
          <a:xfrm>
            <a:off x="4794513" y="1359280"/>
            <a:ext cx="2655900" cy="233100"/>
          </a:xfrm>
          <a:prstGeom prst="homePlate">
            <a:avLst>
              <a:gd name="adj" fmla="val 50000"/>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gf5503af543_0_244"/>
          <p:cNvSpPr/>
          <p:nvPr/>
        </p:nvSpPr>
        <p:spPr>
          <a:xfrm>
            <a:off x="2764376" y="1359280"/>
            <a:ext cx="2144100" cy="233100"/>
          </a:xfrm>
          <a:prstGeom prst="homePlate">
            <a:avLst>
              <a:gd name="adj" fmla="val 50000"/>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gf5503af543_0_244"/>
          <p:cNvSpPr/>
          <p:nvPr/>
        </p:nvSpPr>
        <p:spPr>
          <a:xfrm>
            <a:off x="1434290" y="1359280"/>
            <a:ext cx="1444500" cy="233100"/>
          </a:xfrm>
          <a:prstGeom prst="homePlate">
            <a:avLst>
              <a:gd name="adj" fmla="val 50000"/>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gf5503af543_0_244"/>
          <p:cNvSpPr/>
          <p:nvPr/>
        </p:nvSpPr>
        <p:spPr>
          <a:xfrm>
            <a:off x="524220" y="1359274"/>
            <a:ext cx="1057800" cy="233100"/>
          </a:xfrm>
          <a:prstGeom prst="homePlate">
            <a:avLst>
              <a:gd name="adj" fmla="val 50000"/>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9" name="Google Shape;369;gf5503af543_0_244"/>
          <p:cNvPicPr preferRelativeResize="0"/>
          <p:nvPr/>
        </p:nvPicPr>
        <p:blipFill rotWithShape="1">
          <a:blip r:embed="rId3">
            <a:alphaModFix/>
          </a:blip>
          <a:srcRect/>
          <a:stretch/>
        </p:blipFill>
        <p:spPr>
          <a:xfrm>
            <a:off x="480475" y="1751388"/>
            <a:ext cx="487630" cy="487630"/>
          </a:xfrm>
          <a:prstGeom prst="rect">
            <a:avLst/>
          </a:prstGeom>
          <a:noFill/>
          <a:ln>
            <a:noFill/>
          </a:ln>
        </p:spPr>
      </p:pic>
      <p:pic>
        <p:nvPicPr>
          <p:cNvPr id="370" name="Google Shape;370;gf5503af543_0_244"/>
          <p:cNvPicPr preferRelativeResize="0"/>
          <p:nvPr/>
        </p:nvPicPr>
        <p:blipFill rotWithShape="1">
          <a:blip r:embed="rId4">
            <a:alphaModFix/>
          </a:blip>
          <a:srcRect/>
          <a:stretch/>
        </p:blipFill>
        <p:spPr>
          <a:xfrm>
            <a:off x="480478" y="2472641"/>
            <a:ext cx="487630" cy="487630"/>
          </a:xfrm>
          <a:prstGeom prst="rect">
            <a:avLst/>
          </a:prstGeom>
          <a:noFill/>
          <a:ln>
            <a:noFill/>
          </a:ln>
        </p:spPr>
      </p:pic>
      <p:pic>
        <p:nvPicPr>
          <p:cNvPr id="371" name="Google Shape;371;gf5503af543_0_244"/>
          <p:cNvPicPr preferRelativeResize="0"/>
          <p:nvPr/>
        </p:nvPicPr>
        <p:blipFill rotWithShape="1">
          <a:blip r:embed="rId5">
            <a:alphaModFix/>
          </a:blip>
          <a:srcRect/>
          <a:stretch/>
        </p:blipFill>
        <p:spPr>
          <a:xfrm>
            <a:off x="480481" y="3193893"/>
            <a:ext cx="487630" cy="487630"/>
          </a:xfrm>
          <a:prstGeom prst="rect">
            <a:avLst/>
          </a:prstGeom>
          <a:noFill/>
          <a:ln>
            <a:noFill/>
          </a:ln>
        </p:spPr>
      </p:pic>
      <p:pic>
        <p:nvPicPr>
          <p:cNvPr id="372" name="Google Shape;372;gf5503af543_0_244"/>
          <p:cNvPicPr preferRelativeResize="0"/>
          <p:nvPr/>
        </p:nvPicPr>
        <p:blipFill rotWithShape="1">
          <a:blip r:embed="rId6">
            <a:alphaModFix/>
          </a:blip>
          <a:srcRect/>
          <a:stretch/>
        </p:blipFill>
        <p:spPr>
          <a:xfrm>
            <a:off x="480475" y="3915145"/>
            <a:ext cx="487630" cy="487629"/>
          </a:xfrm>
          <a:prstGeom prst="rect">
            <a:avLst/>
          </a:prstGeom>
          <a:noFill/>
          <a:ln>
            <a:noFill/>
          </a:ln>
        </p:spPr>
      </p:pic>
      <p:sp>
        <p:nvSpPr>
          <p:cNvPr id="373" name="Google Shape;373;gf5503af543_0_244"/>
          <p:cNvSpPr txBox="1"/>
          <p:nvPr/>
        </p:nvSpPr>
        <p:spPr>
          <a:xfrm>
            <a:off x="847955" y="1863150"/>
            <a:ext cx="831000" cy="262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Notes</a:t>
            </a:r>
            <a:endParaRPr sz="900" b="0" i="0" u="none" strike="noStrike" cap="none">
              <a:solidFill>
                <a:srgbClr val="434343"/>
              </a:solidFill>
              <a:latin typeface="Signika"/>
              <a:ea typeface="Signika"/>
              <a:cs typeface="Signika"/>
              <a:sym typeface="Signika"/>
            </a:endParaRPr>
          </a:p>
        </p:txBody>
      </p:sp>
      <p:sp>
        <p:nvSpPr>
          <p:cNvPr id="374" name="Google Shape;374;gf5503af543_0_244"/>
          <p:cNvSpPr txBox="1"/>
          <p:nvPr/>
        </p:nvSpPr>
        <p:spPr>
          <a:xfrm>
            <a:off x="847942" y="2584180"/>
            <a:ext cx="1057800" cy="262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Recordings</a:t>
            </a:r>
            <a:endParaRPr sz="900" b="0" i="0" u="none" strike="noStrike" cap="none">
              <a:solidFill>
                <a:srgbClr val="434343"/>
              </a:solidFill>
              <a:latin typeface="Signika"/>
              <a:ea typeface="Signika"/>
              <a:cs typeface="Signika"/>
              <a:sym typeface="Signika"/>
            </a:endParaRPr>
          </a:p>
        </p:txBody>
      </p:sp>
      <p:sp>
        <p:nvSpPr>
          <p:cNvPr id="375" name="Google Shape;375;gf5503af543_0_244"/>
          <p:cNvSpPr txBox="1"/>
          <p:nvPr/>
        </p:nvSpPr>
        <p:spPr>
          <a:xfrm>
            <a:off x="847942" y="3306293"/>
            <a:ext cx="1057800" cy="262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Photos</a:t>
            </a:r>
            <a:endParaRPr sz="900" b="0" i="0" u="none" strike="noStrike" cap="none">
              <a:solidFill>
                <a:srgbClr val="434343"/>
              </a:solidFill>
              <a:latin typeface="Signika"/>
              <a:ea typeface="Signika"/>
              <a:cs typeface="Signika"/>
              <a:sym typeface="Signika"/>
            </a:endParaRPr>
          </a:p>
        </p:txBody>
      </p:sp>
      <p:sp>
        <p:nvSpPr>
          <p:cNvPr id="376" name="Google Shape;376;gf5503af543_0_244"/>
          <p:cNvSpPr txBox="1"/>
          <p:nvPr/>
        </p:nvSpPr>
        <p:spPr>
          <a:xfrm>
            <a:off x="847942" y="4027312"/>
            <a:ext cx="1057800" cy="262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Quant data</a:t>
            </a:r>
            <a:endParaRPr sz="900" b="0" i="0" u="none" strike="noStrike" cap="none">
              <a:solidFill>
                <a:srgbClr val="434343"/>
              </a:solidFill>
              <a:latin typeface="Signika"/>
              <a:ea typeface="Signika"/>
              <a:cs typeface="Signika"/>
              <a:sym typeface="Signika"/>
            </a:endParaRPr>
          </a:p>
        </p:txBody>
      </p:sp>
      <p:sp>
        <p:nvSpPr>
          <p:cNvPr id="377" name="Google Shape;377;gf5503af543_0_244"/>
          <p:cNvSpPr/>
          <p:nvPr/>
        </p:nvSpPr>
        <p:spPr>
          <a:xfrm>
            <a:off x="1806072" y="1777633"/>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gf5503af543_0_244"/>
          <p:cNvSpPr/>
          <p:nvPr/>
        </p:nvSpPr>
        <p:spPr>
          <a:xfrm>
            <a:off x="2109623" y="2100728"/>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gf5503af543_0_244"/>
          <p:cNvSpPr/>
          <p:nvPr/>
        </p:nvSpPr>
        <p:spPr>
          <a:xfrm>
            <a:off x="2086752" y="1790263"/>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gf5503af543_0_244"/>
          <p:cNvSpPr/>
          <p:nvPr/>
        </p:nvSpPr>
        <p:spPr>
          <a:xfrm>
            <a:off x="2401817" y="2152065"/>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gf5503af543_0_244"/>
          <p:cNvSpPr/>
          <p:nvPr/>
        </p:nvSpPr>
        <p:spPr>
          <a:xfrm>
            <a:off x="2390875" y="2468061"/>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gf5503af543_0_244"/>
          <p:cNvSpPr/>
          <p:nvPr/>
        </p:nvSpPr>
        <p:spPr>
          <a:xfrm>
            <a:off x="1806347" y="2417216"/>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gf5503af543_0_244"/>
          <p:cNvSpPr/>
          <p:nvPr/>
        </p:nvSpPr>
        <p:spPr>
          <a:xfrm>
            <a:off x="2344190" y="2959409"/>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gf5503af543_0_244"/>
          <p:cNvSpPr/>
          <p:nvPr/>
        </p:nvSpPr>
        <p:spPr>
          <a:xfrm>
            <a:off x="2075202" y="2721061"/>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gf5503af543_0_244"/>
          <p:cNvSpPr/>
          <p:nvPr/>
        </p:nvSpPr>
        <p:spPr>
          <a:xfrm>
            <a:off x="1833597" y="3685640"/>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gf5503af543_0_244"/>
          <p:cNvSpPr/>
          <p:nvPr/>
        </p:nvSpPr>
        <p:spPr>
          <a:xfrm>
            <a:off x="2146682" y="3583985"/>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gf5503af543_0_244"/>
          <p:cNvSpPr/>
          <p:nvPr/>
        </p:nvSpPr>
        <p:spPr>
          <a:xfrm>
            <a:off x="2006661" y="3018797"/>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gf5503af543_0_244"/>
          <p:cNvSpPr/>
          <p:nvPr/>
        </p:nvSpPr>
        <p:spPr>
          <a:xfrm>
            <a:off x="2277379" y="3280901"/>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gf5503af543_0_244"/>
          <p:cNvSpPr/>
          <p:nvPr/>
        </p:nvSpPr>
        <p:spPr>
          <a:xfrm>
            <a:off x="2170333" y="3851547"/>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gf5503af543_0_244"/>
          <p:cNvSpPr/>
          <p:nvPr/>
        </p:nvSpPr>
        <p:spPr>
          <a:xfrm>
            <a:off x="1750604" y="2734318"/>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gf5503af543_0_244"/>
          <p:cNvSpPr/>
          <p:nvPr/>
        </p:nvSpPr>
        <p:spPr>
          <a:xfrm>
            <a:off x="1715586" y="3051430"/>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gf5503af543_0_244"/>
          <p:cNvSpPr/>
          <p:nvPr/>
        </p:nvSpPr>
        <p:spPr>
          <a:xfrm>
            <a:off x="1729767" y="2097421"/>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gf5503af543_0_244"/>
          <p:cNvSpPr/>
          <p:nvPr/>
        </p:nvSpPr>
        <p:spPr>
          <a:xfrm>
            <a:off x="1967079" y="3301395"/>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gf5503af543_0_244"/>
          <p:cNvSpPr/>
          <p:nvPr/>
        </p:nvSpPr>
        <p:spPr>
          <a:xfrm>
            <a:off x="1695795" y="3383604"/>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gf5503af543_0_244"/>
          <p:cNvSpPr/>
          <p:nvPr/>
        </p:nvSpPr>
        <p:spPr>
          <a:xfrm>
            <a:off x="2109632" y="2423305"/>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gf5503af543_0_244"/>
          <p:cNvSpPr/>
          <p:nvPr/>
        </p:nvSpPr>
        <p:spPr>
          <a:xfrm>
            <a:off x="1842379" y="3998267"/>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gf5503af543_0_244"/>
          <p:cNvSpPr txBox="1"/>
          <p:nvPr/>
        </p:nvSpPr>
        <p:spPr>
          <a:xfrm>
            <a:off x="2866957" y="1695991"/>
            <a:ext cx="893400" cy="2445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Participant 1</a:t>
            </a:r>
            <a:endParaRPr sz="900" b="0" i="0" u="none" strike="noStrike" cap="none">
              <a:solidFill>
                <a:srgbClr val="434343"/>
              </a:solidFill>
              <a:latin typeface="Signika"/>
              <a:ea typeface="Signika"/>
              <a:cs typeface="Signika"/>
              <a:sym typeface="Signika"/>
            </a:endParaRPr>
          </a:p>
        </p:txBody>
      </p:sp>
      <p:sp>
        <p:nvSpPr>
          <p:cNvPr id="398" name="Google Shape;398;gf5503af543_0_244"/>
          <p:cNvSpPr/>
          <p:nvPr/>
        </p:nvSpPr>
        <p:spPr>
          <a:xfrm rot="-448942">
            <a:off x="2970350" y="1919397"/>
            <a:ext cx="232681" cy="232681"/>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gf5503af543_0_244"/>
          <p:cNvSpPr/>
          <p:nvPr/>
        </p:nvSpPr>
        <p:spPr>
          <a:xfrm rot="422548">
            <a:off x="2970442" y="2446461"/>
            <a:ext cx="232454" cy="232454"/>
          </a:xfrm>
          <a:prstGeom prst="rect">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gf5503af543_0_244"/>
          <p:cNvSpPr/>
          <p:nvPr/>
        </p:nvSpPr>
        <p:spPr>
          <a:xfrm rot="-413739">
            <a:off x="3479734" y="2446749"/>
            <a:ext cx="232381" cy="232381"/>
          </a:xfrm>
          <a:prstGeom prst="rect">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gf5503af543_0_244"/>
          <p:cNvSpPr/>
          <p:nvPr/>
        </p:nvSpPr>
        <p:spPr>
          <a:xfrm rot="-448942">
            <a:off x="3225034" y="2183081"/>
            <a:ext cx="232681" cy="232681"/>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gf5503af543_0_244"/>
          <p:cNvSpPr/>
          <p:nvPr/>
        </p:nvSpPr>
        <p:spPr>
          <a:xfrm>
            <a:off x="3225101" y="1919427"/>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gf5503af543_0_244"/>
          <p:cNvSpPr/>
          <p:nvPr/>
        </p:nvSpPr>
        <p:spPr>
          <a:xfrm>
            <a:off x="3225101" y="2446559"/>
            <a:ext cx="233100" cy="233100"/>
          </a:xfrm>
          <a:prstGeom prst="rect">
            <a:avLst/>
          </a:prstGeom>
          <a:solidFill>
            <a:srgbClr val="C9DA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gf5503af543_0_244"/>
          <p:cNvSpPr/>
          <p:nvPr/>
        </p:nvSpPr>
        <p:spPr>
          <a:xfrm>
            <a:off x="3479885" y="2182994"/>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gf5503af543_0_244"/>
          <p:cNvSpPr/>
          <p:nvPr/>
        </p:nvSpPr>
        <p:spPr>
          <a:xfrm rot="270375">
            <a:off x="3479774" y="1919521"/>
            <a:ext cx="232920" cy="23292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gf5503af543_0_244"/>
          <p:cNvSpPr/>
          <p:nvPr/>
        </p:nvSpPr>
        <p:spPr>
          <a:xfrm>
            <a:off x="2970318" y="2182994"/>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gf5503af543_0_244"/>
          <p:cNvSpPr txBox="1"/>
          <p:nvPr/>
        </p:nvSpPr>
        <p:spPr>
          <a:xfrm>
            <a:off x="3760432" y="1695991"/>
            <a:ext cx="994500" cy="2445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Participant 2</a:t>
            </a:r>
            <a:endParaRPr sz="900" b="0" i="0" u="none" strike="noStrike" cap="none">
              <a:solidFill>
                <a:srgbClr val="434343"/>
              </a:solidFill>
              <a:latin typeface="Signika"/>
              <a:ea typeface="Signika"/>
              <a:cs typeface="Signika"/>
              <a:sym typeface="Signika"/>
            </a:endParaRPr>
          </a:p>
        </p:txBody>
      </p:sp>
      <p:sp>
        <p:nvSpPr>
          <p:cNvPr id="408" name="Google Shape;408;gf5503af543_0_244"/>
          <p:cNvSpPr/>
          <p:nvPr/>
        </p:nvSpPr>
        <p:spPr>
          <a:xfrm rot="-448942">
            <a:off x="3863842" y="1919397"/>
            <a:ext cx="232681" cy="232681"/>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gf5503af543_0_244"/>
          <p:cNvSpPr/>
          <p:nvPr/>
        </p:nvSpPr>
        <p:spPr>
          <a:xfrm rot="422548">
            <a:off x="3863934" y="2446461"/>
            <a:ext cx="232454" cy="232454"/>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gf5503af543_0_244"/>
          <p:cNvSpPr/>
          <p:nvPr/>
        </p:nvSpPr>
        <p:spPr>
          <a:xfrm rot="-413739">
            <a:off x="4373227" y="2446749"/>
            <a:ext cx="232381" cy="232381"/>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gf5503af543_0_244"/>
          <p:cNvSpPr/>
          <p:nvPr/>
        </p:nvSpPr>
        <p:spPr>
          <a:xfrm rot="-448942">
            <a:off x="4118527" y="2183081"/>
            <a:ext cx="232681" cy="232681"/>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gf5503af543_0_244"/>
          <p:cNvSpPr/>
          <p:nvPr/>
        </p:nvSpPr>
        <p:spPr>
          <a:xfrm>
            <a:off x="4118594" y="1919427"/>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gf5503af543_0_244"/>
          <p:cNvSpPr/>
          <p:nvPr/>
        </p:nvSpPr>
        <p:spPr>
          <a:xfrm>
            <a:off x="4118594" y="2446559"/>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gf5503af543_0_244"/>
          <p:cNvSpPr/>
          <p:nvPr/>
        </p:nvSpPr>
        <p:spPr>
          <a:xfrm>
            <a:off x="4373378" y="2182994"/>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gf5503af543_0_244"/>
          <p:cNvSpPr/>
          <p:nvPr/>
        </p:nvSpPr>
        <p:spPr>
          <a:xfrm rot="270375">
            <a:off x="4373267" y="1919521"/>
            <a:ext cx="232920" cy="23292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gf5503af543_0_244"/>
          <p:cNvSpPr/>
          <p:nvPr/>
        </p:nvSpPr>
        <p:spPr>
          <a:xfrm>
            <a:off x="3863811" y="2182994"/>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gf5503af543_0_244"/>
          <p:cNvSpPr txBox="1"/>
          <p:nvPr/>
        </p:nvSpPr>
        <p:spPr>
          <a:xfrm>
            <a:off x="2866958" y="2787522"/>
            <a:ext cx="994500" cy="2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Participant 3</a:t>
            </a:r>
            <a:endParaRPr sz="900" b="0" i="0" u="none" strike="noStrike" cap="none">
              <a:solidFill>
                <a:srgbClr val="434343"/>
              </a:solidFill>
              <a:latin typeface="Signika"/>
              <a:ea typeface="Signika"/>
              <a:cs typeface="Signika"/>
              <a:sym typeface="Signika"/>
            </a:endParaRPr>
          </a:p>
        </p:txBody>
      </p:sp>
      <p:sp>
        <p:nvSpPr>
          <p:cNvPr id="418" name="Google Shape;418;gf5503af543_0_244"/>
          <p:cNvSpPr/>
          <p:nvPr/>
        </p:nvSpPr>
        <p:spPr>
          <a:xfrm rot="-448942">
            <a:off x="2970350" y="3010930"/>
            <a:ext cx="232681" cy="232681"/>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gf5503af543_0_244"/>
          <p:cNvSpPr/>
          <p:nvPr/>
        </p:nvSpPr>
        <p:spPr>
          <a:xfrm rot="422548">
            <a:off x="2970442" y="3537994"/>
            <a:ext cx="232454" cy="232454"/>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gf5503af543_0_244"/>
          <p:cNvSpPr/>
          <p:nvPr/>
        </p:nvSpPr>
        <p:spPr>
          <a:xfrm rot="-413739">
            <a:off x="3479734" y="3538282"/>
            <a:ext cx="232381" cy="232381"/>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gf5503af543_0_244"/>
          <p:cNvSpPr/>
          <p:nvPr/>
        </p:nvSpPr>
        <p:spPr>
          <a:xfrm rot="-448942">
            <a:off x="3225034" y="3274614"/>
            <a:ext cx="232681" cy="232681"/>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gf5503af543_0_244"/>
          <p:cNvSpPr/>
          <p:nvPr/>
        </p:nvSpPr>
        <p:spPr>
          <a:xfrm>
            <a:off x="3225101" y="3010960"/>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gf5503af543_0_244"/>
          <p:cNvSpPr/>
          <p:nvPr/>
        </p:nvSpPr>
        <p:spPr>
          <a:xfrm>
            <a:off x="3225101" y="3538092"/>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gf5503af543_0_244"/>
          <p:cNvSpPr/>
          <p:nvPr/>
        </p:nvSpPr>
        <p:spPr>
          <a:xfrm>
            <a:off x="3479885" y="3274527"/>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gf5503af543_0_244"/>
          <p:cNvSpPr/>
          <p:nvPr/>
        </p:nvSpPr>
        <p:spPr>
          <a:xfrm rot="270375">
            <a:off x="3479774" y="3011054"/>
            <a:ext cx="232920" cy="23292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gf5503af543_0_244"/>
          <p:cNvSpPr/>
          <p:nvPr/>
        </p:nvSpPr>
        <p:spPr>
          <a:xfrm>
            <a:off x="2970318" y="3274527"/>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gf5503af543_0_244"/>
          <p:cNvSpPr txBox="1"/>
          <p:nvPr/>
        </p:nvSpPr>
        <p:spPr>
          <a:xfrm>
            <a:off x="3760423" y="2787525"/>
            <a:ext cx="1034100" cy="2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Participant... n</a:t>
            </a:r>
            <a:endParaRPr sz="900" b="0" i="0" u="none" strike="noStrike" cap="none">
              <a:solidFill>
                <a:srgbClr val="434343"/>
              </a:solidFill>
              <a:latin typeface="Signika"/>
              <a:ea typeface="Signika"/>
              <a:cs typeface="Signika"/>
              <a:sym typeface="Signika"/>
            </a:endParaRPr>
          </a:p>
        </p:txBody>
      </p:sp>
      <p:sp>
        <p:nvSpPr>
          <p:cNvPr id="428" name="Google Shape;428;gf5503af543_0_244"/>
          <p:cNvSpPr/>
          <p:nvPr/>
        </p:nvSpPr>
        <p:spPr>
          <a:xfrm rot="-448942">
            <a:off x="3863842" y="3010930"/>
            <a:ext cx="232681" cy="232681"/>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gf5503af543_0_244"/>
          <p:cNvSpPr/>
          <p:nvPr/>
        </p:nvSpPr>
        <p:spPr>
          <a:xfrm rot="422548">
            <a:off x="3863934" y="3537994"/>
            <a:ext cx="232454" cy="232454"/>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gf5503af543_0_244"/>
          <p:cNvSpPr/>
          <p:nvPr/>
        </p:nvSpPr>
        <p:spPr>
          <a:xfrm rot="-413739">
            <a:off x="4373227" y="3538282"/>
            <a:ext cx="232381" cy="232381"/>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gf5503af543_0_244"/>
          <p:cNvSpPr/>
          <p:nvPr/>
        </p:nvSpPr>
        <p:spPr>
          <a:xfrm rot="-448942">
            <a:off x="4118527" y="3274614"/>
            <a:ext cx="232681" cy="232681"/>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gf5503af543_0_244"/>
          <p:cNvSpPr/>
          <p:nvPr/>
        </p:nvSpPr>
        <p:spPr>
          <a:xfrm>
            <a:off x="4118594" y="3010960"/>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gf5503af543_0_244"/>
          <p:cNvSpPr/>
          <p:nvPr/>
        </p:nvSpPr>
        <p:spPr>
          <a:xfrm>
            <a:off x="4118594" y="3538092"/>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gf5503af543_0_244"/>
          <p:cNvSpPr/>
          <p:nvPr/>
        </p:nvSpPr>
        <p:spPr>
          <a:xfrm>
            <a:off x="4373378" y="3274527"/>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gf5503af543_0_244"/>
          <p:cNvSpPr/>
          <p:nvPr/>
        </p:nvSpPr>
        <p:spPr>
          <a:xfrm rot="270375">
            <a:off x="4373267" y="3011054"/>
            <a:ext cx="232920" cy="23292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gf5503af543_0_244"/>
          <p:cNvSpPr/>
          <p:nvPr/>
        </p:nvSpPr>
        <p:spPr>
          <a:xfrm>
            <a:off x="3863811" y="3274527"/>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gf5503af543_0_244"/>
          <p:cNvSpPr/>
          <p:nvPr/>
        </p:nvSpPr>
        <p:spPr>
          <a:xfrm>
            <a:off x="4997733" y="3220789"/>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gf5503af543_0_244"/>
          <p:cNvSpPr/>
          <p:nvPr/>
        </p:nvSpPr>
        <p:spPr>
          <a:xfrm>
            <a:off x="5252489" y="3484331"/>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gf5503af543_0_244"/>
          <p:cNvSpPr/>
          <p:nvPr/>
        </p:nvSpPr>
        <p:spPr>
          <a:xfrm>
            <a:off x="5507302" y="3221649"/>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gf5503af543_0_244"/>
          <p:cNvSpPr/>
          <p:nvPr/>
        </p:nvSpPr>
        <p:spPr>
          <a:xfrm>
            <a:off x="5252554" y="3220728"/>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gf5503af543_0_244"/>
          <p:cNvSpPr/>
          <p:nvPr/>
        </p:nvSpPr>
        <p:spPr>
          <a:xfrm>
            <a:off x="5507328" y="3484287"/>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gf5503af543_0_244"/>
          <p:cNvSpPr/>
          <p:nvPr/>
        </p:nvSpPr>
        <p:spPr>
          <a:xfrm>
            <a:off x="4997770" y="3484296"/>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gf5503af543_0_244"/>
          <p:cNvSpPr/>
          <p:nvPr/>
        </p:nvSpPr>
        <p:spPr>
          <a:xfrm>
            <a:off x="4997705" y="2245122"/>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gf5503af543_0_244"/>
          <p:cNvSpPr/>
          <p:nvPr/>
        </p:nvSpPr>
        <p:spPr>
          <a:xfrm>
            <a:off x="5507274" y="2512556"/>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gf5503af543_0_244"/>
          <p:cNvSpPr/>
          <p:nvPr/>
        </p:nvSpPr>
        <p:spPr>
          <a:xfrm>
            <a:off x="5252526" y="2512511"/>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gf5503af543_0_244"/>
          <p:cNvSpPr/>
          <p:nvPr/>
        </p:nvSpPr>
        <p:spPr>
          <a:xfrm>
            <a:off x="4997743" y="2508629"/>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gf5503af543_0_244"/>
          <p:cNvSpPr txBox="1"/>
          <p:nvPr/>
        </p:nvSpPr>
        <p:spPr>
          <a:xfrm>
            <a:off x="5833766" y="1637581"/>
            <a:ext cx="1381200" cy="2649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Journeys/Blueprints</a:t>
            </a:r>
            <a:endParaRPr sz="900" b="0" i="0" u="none" strike="noStrike" cap="none">
              <a:solidFill>
                <a:srgbClr val="434343"/>
              </a:solidFill>
              <a:latin typeface="Signika"/>
              <a:ea typeface="Signika"/>
              <a:cs typeface="Signika"/>
              <a:sym typeface="Signika"/>
            </a:endParaRPr>
          </a:p>
        </p:txBody>
      </p:sp>
      <p:sp>
        <p:nvSpPr>
          <p:cNvPr id="448" name="Google Shape;448;gf5503af543_0_244"/>
          <p:cNvSpPr/>
          <p:nvPr/>
        </p:nvSpPr>
        <p:spPr>
          <a:xfrm>
            <a:off x="5507296" y="2248961"/>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gf5503af543_0_244"/>
          <p:cNvSpPr/>
          <p:nvPr/>
        </p:nvSpPr>
        <p:spPr>
          <a:xfrm>
            <a:off x="5252547" y="2248916"/>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gf5503af543_0_244"/>
          <p:cNvSpPr/>
          <p:nvPr/>
        </p:nvSpPr>
        <p:spPr>
          <a:xfrm>
            <a:off x="5935894" y="1891398"/>
            <a:ext cx="233100" cy="233100"/>
          </a:xfrm>
          <a:prstGeom prst="rect">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gf5503af543_0_244"/>
          <p:cNvSpPr/>
          <p:nvPr/>
        </p:nvSpPr>
        <p:spPr>
          <a:xfrm>
            <a:off x="6190668" y="1891398"/>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gf5503af543_0_244"/>
          <p:cNvSpPr/>
          <p:nvPr/>
        </p:nvSpPr>
        <p:spPr>
          <a:xfrm>
            <a:off x="6445442" y="1891398"/>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gf5503af543_0_244"/>
          <p:cNvSpPr/>
          <p:nvPr/>
        </p:nvSpPr>
        <p:spPr>
          <a:xfrm>
            <a:off x="6700216" y="1891398"/>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gf5503af543_0_244"/>
          <p:cNvSpPr/>
          <p:nvPr/>
        </p:nvSpPr>
        <p:spPr>
          <a:xfrm>
            <a:off x="6954990" y="1891398"/>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gf5503af543_0_244"/>
          <p:cNvSpPr/>
          <p:nvPr/>
        </p:nvSpPr>
        <p:spPr>
          <a:xfrm>
            <a:off x="5935894" y="2149925"/>
            <a:ext cx="233100" cy="233100"/>
          </a:xfrm>
          <a:prstGeom prst="rect">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gf5503af543_0_244"/>
          <p:cNvSpPr/>
          <p:nvPr/>
        </p:nvSpPr>
        <p:spPr>
          <a:xfrm>
            <a:off x="6190668" y="2149925"/>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gf5503af543_0_244"/>
          <p:cNvSpPr/>
          <p:nvPr/>
        </p:nvSpPr>
        <p:spPr>
          <a:xfrm>
            <a:off x="6445442" y="2149925"/>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gf5503af543_0_244"/>
          <p:cNvSpPr/>
          <p:nvPr/>
        </p:nvSpPr>
        <p:spPr>
          <a:xfrm>
            <a:off x="6954990" y="2149925"/>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gf5503af543_0_244"/>
          <p:cNvSpPr/>
          <p:nvPr/>
        </p:nvSpPr>
        <p:spPr>
          <a:xfrm>
            <a:off x="4997775" y="2854853"/>
            <a:ext cx="775200" cy="322800"/>
          </a:xfrm>
          <a:prstGeom prst="rect">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gf5503af543_0_244"/>
          <p:cNvSpPr txBox="1"/>
          <p:nvPr/>
        </p:nvSpPr>
        <p:spPr>
          <a:xfrm>
            <a:off x="4953093" y="2883384"/>
            <a:ext cx="831000" cy="24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Archetype 2</a:t>
            </a:r>
            <a:endParaRPr sz="900" b="0" i="0" u="none" strike="noStrike" cap="none">
              <a:solidFill>
                <a:srgbClr val="434343"/>
              </a:solidFill>
              <a:latin typeface="Signika"/>
              <a:ea typeface="Signika"/>
              <a:cs typeface="Signika"/>
              <a:sym typeface="Signika"/>
            </a:endParaRPr>
          </a:p>
        </p:txBody>
      </p:sp>
      <p:sp>
        <p:nvSpPr>
          <p:cNvPr id="461" name="Google Shape;461;gf5503af543_0_244"/>
          <p:cNvSpPr/>
          <p:nvPr/>
        </p:nvSpPr>
        <p:spPr>
          <a:xfrm>
            <a:off x="4995188" y="1891784"/>
            <a:ext cx="775200" cy="322800"/>
          </a:xfrm>
          <a:prstGeom prst="rect">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gf5503af543_0_244"/>
          <p:cNvSpPr txBox="1"/>
          <p:nvPr/>
        </p:nvSpPr>
        <p:spPr>
          <a:xfrm>
            <a:off x="4950497" y="1920332"/>
            <a:ext cx="831000" cy="24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Archetype 1</a:t>
            </a:r>
            <a:endParaRPr sz="900" b="0" i="0" u="none" strike="noStrike" cap="none">
              <a:solidFill>
                <a:srgbClr val="434343"/>
              </a:solidFill>
              <a:latin typeface="Signika"/>
              <a:ea typeface="Signika"/>
              <a:cs typeface="Signika"/>
              <a:sym typeface="Signika"/>
            </a:endParaRPr>
          </a:p>
        </p:txBody>
      </p:sp>
      <p:cxnSp>
        <p:nvCxnSpPr>
          <p:cNvPr id="463" name="Google Shape;463;gf5503af543_0_244"/>
          <p:cNvCxnSpPr/>
          <p:nvPr/>
        </p:nvCxnSpPr>
        <p:spPr>
          <a:xfrm>
            <a:off x="6311471" y="2022386"/>
            <a:ext cx="757800" cy="0"/>
          </a:xfrm>
          <a:prstGeom prst="straightConnector1">
            <a:avLst/>
          </a:prstGeom>
          <a:noFill/>
          <a:ln w="9525" cap="flat" cmpd="sng">
            <a:solidFill>
              <a:srgbClr val="434343"/>
            </a:solidFill>
            <a:prstDash val="solid"/>
            <a:round/>
            <a:headEnd type="none" w="sm" len="sm"/>
            <a:tailEnd type="stealth" w="med" len="med"/>
          </a:ln>
        </p:spPr>
      </p:cxnSp>
      <p:cxnSp>
        <p:nvCxnSpPr>
          <p:cNvPr id="464" name="Google Shape;464;gf5503af543_0_244"/>
          <p:cNvCxnSpPr/>
          <p:nvPr/>
        </p:nvCxnSpPr>
        <p:spPr>
          <a:xfrm>
            <a:off x="6311471" y="2280913"/>
            <a:ext cx="757800" cy="0"/>
          </a:xfrm>
          <a:prstGeom prst="straightConnector1">
            <a:avLst/>
          </a:prstGeom>
          <a:noFill/>
          <a:ln w="9525" cap="flat" cmpd="sng">
            <a:solidFill>
              <a:srgbClr val="434343"/>
            </a:solidFill>
            <a:prstDash val="solid"/>
            <a:round/>
            <a:headEnd type="none" w="sm" len="sm"/>
            <a:tailEnd type="stealth" w="med" len="med"/>
          </a:ln>
        </p:spPr>
      </p:cxnSp>
      <p:sp>
        <p:nvSpPr>
          <p:cNvPr id="465" name="Google Shape;465;gf5503af543_0_244"/>
          <p:cNvSpPr/>
          <p:nvPr/>
        </p:nvSpPr>
        <p:spPr>
          <a:xfrm>
            <a:off x="4997705" y="4204935"/>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gf5503af543_0_244"/>
          <p:cNvSpPr/>
          <p:nvPr/>
        </p:nvSpPr>
        <p:spPr>
          <a:xfrm>
            <a:off x="5507274" y="4472369"/>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gf5503af543_0_244"/>
          <p:cNvSpPr/>
          <p:nvPr/>
        </p:nvSpPr>
        <p:spPr>
          <a:xfrm>
            <a:off x="5252526" y="4472324"/>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gf5503af543_0_244"/>
          <p:cNvSpPr/>
          <p:nvPr/>
        </p:nvSpPr>
        <p:spPr>
          <a:xfrm>
            <a:off x="4997743" y="4468442"/>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gf5503af543_0_244"/>
          <p:cNvSpPr/>
          <p:nvPr/>
        </p:nvSpPr>
        <p:spPr>
          <a:xfrm>
            <a:off x="5507296" y="4208774"/>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gf5503af543_0_244"/>
          <p:cNvSpPr/>
          <p:nvPr/>
        </p:nvSpPr>
        <p:spPr>
          <a:xfrm>
            <a:off x="5252547" y="4208729"/>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gf5503af543_0_244"/>
          <p:cNvSpPr/>
          <p:nvPr/>
        </p:nvSpPr>
        <p:spPr>
          <a:xfrm>
            <a:off x="4995188" y="3851597"/>
            <a:ext cx="775200" cy="322800"/>
          </a:xfrm>
          <a:prstGeom prst="rect">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gf5503af543_0_244"/>
          <p:cNvSpPr txBox="1"/>
          <p:nvPr/>
        </p:nvSpPr>
        <p:spPr>
          <a:xfrm>
            <a:off x="4950497" y="3880129"/>
            <a:ext cx="831000" cy="244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Archetype 3</a:t>
            </a:r>
            <a:endParaRPr sz="900" b="0" i="0" u="none" strike="noStrike" cap="none">
              <a:solidFill>
                <a:srgbClr val="434343"/>
              </a:solidFill>
              <a:latin typeface="Signika"/>
              <a:ea typeface="Signika"/>
              <a:cs typeface="Signika"/>
              <a:sym typeface="Signika"/>
            </a:endParaRPr>
          </a:p>
        </p:txBody>
      </p:sp>
      <p:sp>
        <p:nvSpPr>
          <p:cNvPr id="473" name="Google Shape;473;gf5503af543_0_244"/>
          <p:cNvSpPr/>
          <p:nvPr/>
        </p:nvSpPr>
        <p:spPr>
          <a:xfrm>
            <a:off x="5935894" y="2408452"/>
            <a:ext cx="233100" cy="233100"/>
          </a:xfrm>
          <a:prstGeom prst="rect">
            <a:avLst/>
          </a:prstGeom>
          <a:solidFill>
            <a:srgbClr val="93C47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gf5503af543_0_244"/>
          <p:cNvSpPr/>
          <p:nvPr/>
        </p:nvSpPr>
        <p:spPr>
          <a:xfrm>
            <a:off x="6190668" y="2408452"/>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gf5503af543_0_244"/>
          <p:cNvSpPr/>
          <p:nvPr/>
        </p:nvSpPr>
        <p:spPr>
          <a:xfrm>
            <a:off x="6445442" y="2408452"/>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gf5503af543_0_244"/>
          <p:cNvSpPr/>
          <p:nvPr/>
        </p:nvSpPr>
        <p:spPr>
          <a:xfrm>
            <a:off x="6700216" y="2408452"/>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gf5503af543_0_244"/>
          <p:cNvSpPr/>
          <p:nvPr/>
        </p:nvSpPr>
        <p:spPr>
          <a:xfrm>
            <a:off x="6954990" y="2408452"/>
            <a:ext cx="233100" cy="233100"/>
          </a:xfrm>
          <a:prstGeom prst="rect">
            <a:avLst/>
          </a:prstGeom>
          <a:solidFill>
            <a:srgbClr val="F68C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8" name="Google Shape;478;gf5503af543_0_244"/>
          <p:cNvCxnSpPr/>
          <p:nvPr/>
        </p:nvCxnSpPr>
        <p:spPr>
          <a:xfrm>
            <a:off x="6311471" y="2539440"/>
            <a:ext cx="757800" cy="0"/>
          </a:xfrm>
          <a:prstGeom prst="straightConnector1">
            <a:avLst/>
          </a:prstGeom>
          <a:noFill/>
          <a:ln w="9525" cap="flat" cmpd="sng">
            <a:solidFill>
              <a:srgbClr val="434343"/>
            </a:solidFill>
            <a:prstDash val="solid"/>
            <a:round/>
            <a:headEnd type="none" w="sm" len="sm"/>
            <a:tailEnd type="stealth" w="med" len="med"/>
          </a:ln>
        </p:spPr>
      </p:cxnSp>
      <p:sp>
        <p:nvSpPr>
          <p:cNvPr id="479" name="Google Shape;479;gf5503af543_0_244"/>
          <p:cNvSpPr/>
          <p:nvPr/>
        </p:nvSpPr>
        <p:spPr>
          <a:xfrm>
            <a:off x="5935894" y="2666979"/>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gf5503af543_0_244"/>
          <p:cNvSpPr/>
          <p:nvPr/>
        </p:nvSpPr>
        <p:spPr>
          <a:xfrm>
            <a:off x="6190668" y="2666979"/>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gf5503af543_0_244"/>
          <p:cNvSpPr/>
          <p:nvPr/>
        </p:nvSpPr>
        <p:spPr>
          <a:xfrm>
            <a:off x="6445442" y="2666979"/>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gf5503af543_0_244"/>
          <p:cNvSpPr/>
          <p:nvPr/>
        </p:nvSpPr>
        <p:spPr>
          <a:xfrm>
            <a:off x="6700216" y="2666979"/>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gf5503af543_0_244"/>
          <p:cNvSpPr/>
          <p:nvPr/>
        </p:nvSpPr>
        <p:spPr>
          <a:xfrm>
            <a:off x="6954990" y="2666979"/>
            <a:ext cx="233100" cy="23310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gf5503af543_0_244"/>
          <p:cNvSpPr/>
          <p:nvPr/>
        </p:nvSpPr>
        <p:spPr>
          <a:xfrm>
            <a:off x="5935894" y="2925506"/>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gf5503af543_0_244"/>
          <p:cNvSpPr/>
          <p:nvPr/>
        </p:nvSpPr>
        <p:spPr>
          <a:xfrm>
            <a:off x="6190668" y="2925506"/>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gf5503af543_0_244"/>
          <p:cNvSpPr/>
          <p:nvPr/>
        </p:nvSpPr>
        <p:spPr>
          <a:xfrm>
            <a:off x="6445442" y="2925506"/>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gf5503af543_0_244"/>
          <p:cNvSpPr/>
          <p:nvPr/>
        </p:nvSpPr>
        <p:spPr>
          <a:xfrm>
            <a:off x="6700216" y="2925506"/>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gf5503af543_0_244"/>
          <p:cNvSpPr/>
          <p:nvPr/>
        </p:nvSpPr>
        <p:spPr>
          <a:xfrm>
            <a:off x="6954990" y="2925506"/>
            <a:ext cx="2331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gf5503af543_0_244"/>
          <p:cNvSpPr txBox="1"/>
          <p:nvPr/>
        </p:nvSpPr>
        <p:spPr>
          <a:xfrm>
            <a:off x="5870131" y="3165478"/>
            <a:ext cx="1275000" cy="2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Findings</a:t>
            </a:r>
            <a:endParaRPr sz="900" b="0" i="0" u="none" strike="noStrike" cap="none">
              <a:solidFill>
                <a:srgbClr val="434343"/>
              </a:solidFill>
              <a:latin typeface="Signika"/>
              <a:ea typeface="Signika"/>
              <a:cs typeface="Signika"/>
              <a:sym typeface="Signika"/>
            </a:endParaRPr>
          </a:p>
        </p:txBody>
      </p:sp>
      <p:sp>
        <p:nvSpPr>
          <p:cNvPr id="490" name="Google Shape;490;gf5503af543_0_244"/>
          <p:cNvSpPr/>
          <p:nvPr/>
        </p:nvSpPr>
        <p:spPr>
          <a:xfrm>
            <a:off x="5964226" y="3399805"/>
            <a:ext cx="383700" cy="233100"/>
          </a:xfrm>
          <a:prstGeom prst="rect">
            <a:avLst/>
          </a:prstGeom>
          <a:solidFill>
            <a:srgbClr val="FFB6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gf5503af543_0_244"/>
          <p:cNvSpPr/>
          <p:nvPr/>
        </p:nvSpPr>
        <p:spPr>
          <a:xfrm>
            <a:off x="6384166" y="3399805"/>
            <a:ext cx="383700" cy="233100"/>
          </a:xfrm>
          <a:prstGeom prst="rect">
            <a:avLst/>
          </a:prstGeom>
          <a:solidFill>
            <a:srgbClr val="FFB6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gf5503af543_0_244"/>
          <p:cNvSpPr/>
          <p:nvPr/>
        </p:nvSpPr>
        <p:spPr>
          <a:xfrm>
            <a:off x="6804106" y="3399805"/>
            <a:ext cx="383700" cy="233100"/>
          </a:xfrm>
          <a:prstGeom prst="rect">
            <a:avLst/>
          </a:prstGeom>
          <a:solidFill>
            <a:srgbClr val="FFB6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gf5503af543_0_244"/>
          <p:cNvSpPr/>
          <p:nvPr/>
        </p:nvSpPr>
        <p:spPr>
          <a:xfrm>
            <a:off x="5964226" y="3658332"/>
            <a:ext cx="383700" cy="233100"/>
          </a:xfrm>
          <a:prstGeom prst="rect">
            <a:avLst/>
          </a:prstGeom>
          <a:solidFill>
            <a:srgbClr val="FFB6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gf5503af543_0_244"/>
          <p:cNvSpPr/>
          <p:nvPr/>
        </p:nvSpPr>
        <p:spPr>
          <a:xfrm>
            <a:off x="6384166" y="3658332"/>
            <a:ext cx="383700" cy="233100"/>
          </a:xfrm>
          <a:prstGeom prst="rect">
            <a:avLst/>
          </a:prstGeom>
          <a:solidFill>
            <a:srgbClr val="FFB6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gf5503af543_0_244"/>
          <p:cNvSpPr/>
          <p:nvPr/>
        </p:nvSpPr>
        <p:spPr>
          <a:xfrm>
            <a:off x="6804106" y="3658332"/>
            <a:ext cx="383700" cy="233100"/>
          </a:xfrm>
          <a:prstGeom prst="rect">
            <a:avLst/>
          </a:prstGeom>
          <a:solidFill>
            <a:srgbClr val="FFB6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gf5503af543_0_244"/>
          <p:cNvSpPr txBox="1"/>
          <p:nvPr/>
        </p:nvSpPr>
        <p:spPr>
          <a:xfrm>
            <a:off x="5870131" y="3916863"/>
            <a:ext cx="1275000" cy="244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Opportunities</a:t>
            </a:r>
            <a:endParaRPr sz="900" b="0" i="0" u="none" strike="noStrike" cap="none">
              <a:solidFill>
                <a:srgbClr val="434343"/>
              </a:solidFill>
              <a:latin typeface="Signika"/>
              <a:ea typeface="Signika"/>
              <a:cs typeface="Signika"/>
              <a:sym typeface="Signika"/>
            </a:endParaRPr>
          </a:p>
        </p:txBody>
      </p:sp>
      <p:sp>
        <p:nvSpPr>
          <p:cNvPr id="497" name="Google Shape;497;gf5503af543_0_244"/>
          <p:cNvSpPr/>
          <p:nvPr/>
        </p:nvSpPr>
        <p:spPr>
          <a:xfrm>
            <a:off x="5964226" y="4151190"/>
            <a:ext cx="3837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gf5503af543_0_244"/>
          <p:cNvSpPr/>
          <p:nvPr/>
        </p:nvSpPr>
        <p:spPr>
          <a:xfrm>
            <a:off x="6384166" y="4151190"/>
            <a:ext cx="3837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gf5503af543_0_244"/>
          <p:cNvSpPr/>
          <p:nvPr/>
        </p:nvSpPr>
        <p:spPr>
          <a:xfrm>
            <a:off x="6804106" y="4151190"/>
            <a:ext cx="3837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gf5503af543_0_244"/>
          <p:cNvSpPr/>
          <p:nvPr/>
        </p:nvSpPr>
        <p:spPr>
          <a:xfrm>
            <a:off x="5964226" y="4409717"/>
            <a:ext cx="3837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gf5503af543_0_244"/>
          <p:cNvSpPr/>
          <p:nvPr/>
        </p:nvSpPr>
        <p:spPr>
          <a:xfrm>
            <a:off x="6384166" y="4409717"/>
            <a:ext cx="3837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gf5503af543_0_244"/>
          <p:cNvSpPr/>
          <p:nvPr/>
        </p:nvSpPr>
        <p:spPr>
          <a:xfrm>
            <a:off x="6804106" y="4409717"/>
            <a:ext cx="383700" cy="233100"/>
          </a:xfrm>
          <a:prstGeom prst="rect">
            <a:avLst/>
          </a:prstGeom>
          <a:solidFill>
            <a:srgbClr val="6FA8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gf5503af543_0_244"/>
          <p:cNvSpPr/>
          <p:nvPr/>
        </p:nvSpPr>
        <p:spPr>
          <a:xfrm>
            <a:off x="7564244" y="2758082"/>
            <a:ext cx="755400" cy="495600"/>
          </a:xfrm>
          <a:prstGeom prst="rect">
            <a:avLst/>
          </a:prstGeom>
          <a:solidFill>
            <a:srgbClr val="C5A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gf5503af543_0_244"/>
          <p:cNvSpPr txBox="1"/>
          <p:nvPr/>
        </p:nvSpPr>
        <p:spPr>
          <a:xfrm>
            <a:off x="7579244" y="2818095"/>
            <a:ext cx="725400" cy="375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Direction 2</a:t>
            </a:r>
            <a:endParaRPr sz="900" b="0" i="0" u="none" strike="noStrike" cap="none">
              <a:solidFill>
                <a:srgbClr val="434343"/>
              </a:solidFill>
              <a:latin typeface="Signika"/>
              <a:ea typeface="Signika"/>
              <a:cs typeface="Signika"/>
              <a:sym typeface="Signika"/>
            </a:endParaRPr>
          </a:p>
        </p:txBody>
      </p:sp>
      <p:sp>
        <p:nvSpPr>
          <p:cNvPr id="505" name="Google Shape;505;gf5503af543_0_244"/>
          <p:cNvSpPr/>
          <p:nvPr/>
        </p:nvSpPr>
        <p:spPr>
          <a:xfrm>
            <a:off x="7564244" y="2235176"/>
            <a:ext cx="755400" cy="495600"/>
          </a:xfrm>
          <a:prstGeom prst="rect">
            <a:avLst/>
          </a:prstGeom>
          <a:solidFill>
            <a:srgbClr val="C5A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gf5503af543_0_244"/>
          <p:cNvSpPr txBox="1"/>
          <p:nvPr/>
        </p:nvSpPr>
        <p:spPr>
          <a:xfrm>
            <a:off x="7579244" y="2295190"/>
            <a:ext cx="725400" cy="375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Direction 1</a:t>
            </a:r>
            <a:endParaRPr sz="900" b="0" i="0" u="none" strike="noStrike" cap="none">
              <a:solidFill>
                <a:srgbClr val="434343"/>
              </a:solidFill>
              <a:latin typeface="Signika"/>
              <a:ea typeface="Signika"/>
              <a:cs typeface="Signika"/>
              <a:sym typeface="Signika"/>
            </a:endParaRPr>
          </a:p>
        </p:txBody>
      </p:sp>
      <p:sp>
        <p:nvSpPr>
          <p:cNvPr id="507" name="Google Shape;507;gf5503af543_0_244"/>
          <p:cNvSpPr/>
          <p:nvPr/>
        </p:nvSpPr>
        <p:spPr>
          <a:xfrm>
            <a:off x="7564244" y="3280983"/>
            <a:ext cx="755400" cy="495600"/>
          </a:xfrm>
          <a:prstGeom prst="rect">
            <a:avLst/>
          </a:prstGeom>
          <a:solidFill>
            <a:srgbClr val="C5A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gf5503af543_0_244"/>
          <p:cNvSpPr txBox="1"/>
          <p:nvPr/>
        </p:nvSpPr>
        <p:spPr>
          <a:xfrm>
            <a:off x="7579244" y="3340996"/>
            <a:ext cx="725400" cy="375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434343"/>
                </a:solidFill>
                <a:latin typeface="Signika"/>
                <a:ea typeface="Signika"/>
                <a:cs typeface="Signika"/>
                <a:sym typeface="Signika"/>
              </a:rPr>
              <a:t>Direction 3</a:t>
            </a:r>
            <a:endParaRPr sz="900" b="0" i="0" u="none" strike="noStrike" cap="none">
              <a:solidFill>
                <a:srgbClr val="434343"/>
              </a:solidFill>
              <a:latin typeface="Signika"/>
              <a:ea typeface="Signika"/>
              <a:cs typeface="Signika"/>
              <a:sym typeface="Signika"/>
            </a:endParaRPr>
          </a:p>
        </p:txBody>
      </p:sp>
      <p:sp>
        <p:nvSpPr>
          <p:cNvPr id="509" name="Google Shape;509;gf5503af543_0_244"/>
          <p:cNvSpPr txBox="1"/>
          <p:nvPr/>
        </p:nvSpPr>
        <p:spPr>
          <a:xfrm>
            <a:off x="497050" y="1322121"/>
            <a:ext cx="1057800" cy="179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FFFFFF"/>
                </a:solidFill>
                <a:latin typeface="Signika"/>
                <a:ea typeface="Signika"/>
                <a:cs typeface="Signika"/>
                <a:sym typeface="Signika"/>
              </a:rPr>
              <a:t>RAW DATA</a:t>
            </a:r>
            <a:endParaRPr sz="900" b="0" i="0" u="none" strike="noStrike" cap="none">
              <a:solidFill>
                <a:srgbClr val="FFFFFF"/>
              </a:solidFill>
              <a:latin typeface="Signika"/>
              <a:ea typeface="Signika"/>
              <a:cs typeface="Signika"/>
              <a:sym typeface="Signika"/>
            </a:endParaRPr>
          </a:p>
        </p:txBody>
      </p:sp>
      <p:sp>
        <p:nvSpPr>
          <p:cNvPr id="510" name="Google Shape;510;gf5503af543_0_244"/>
          <p:cNvSpPr txBox="1"/>
          <p:nvPr/>
        </p:nvSpPr>
        <p:spPr>
          <a:xfrm>
            <a:off x="1547126" y="1322121"/>
            <a:ext cx="1275000" cy="179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FFFFFF"/>
                </a:solidFill>
                <a:latin typeface="Signika"/>
                <a:ea typeface="Signika"/>
                <a:cs typeface="Signika"/>
                <a:sym typeface="Signika"/>
              </a:rPr>
              <a:t>CODED DATA</a:t>
            </a:r>
            <a:endParaRPr sz="900" b="0" i="0" u="none" strike="noStrike" cap="none">
              <a:solidFill>
                <a:srgbClr val="FFFFFF"/>
              </a:solidFill>
              <a:latin typeface="Signika"/>
              <a:ea typeface="Signika"/>
              <a:cs typeface="Signika"/>
              <a:sym typeface="Signika"/>
            </a:endParaRPr>
          </a:p>
        </p:txBody>
      </p:sp>
      <p:sp>
        <p:nvSpPr>
          <p:cNvPr id="511" name="Google Shape;511;gf5503af543_0_244"/>
          <p:cNvSpPr txBox="1"/>
          <p:nvPr/>
        </p:nvSpPr>
        <p:spPr>
          <a:xfrm>
            <a:off x="2850919" y="1322121"/>
            <a:ext cx="1742400" cy="179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FFFFFF"/>
                </a:solidFill>
                <a:latin typeface="Signika"/>
                <a:ea typeface="Signika"/>
                <a:cs typeface="Signika"/>
                <a:sym typeface="Signika"/>
              </a:rPr>
              <a:t>PARTICIPANT CLUSTERING</a:t>
            </a:r>
            <a:endParaRPr sz="900" b="0" i="0" u="none" strike="noStrike" cap="none">
              <a:solidFill>
                <a:srgbClr val="FFFFFF"/>
              </a:solidFill>
              <a:latin typeface="Signika"/>
              <a:ea typeface="Signika"/>
              <a:cs typeface="Signika"/>
              <a:sym typeface="Signika"/>
            </a:endParaRPr>
          </a:p>
        </p:txBody>
      </p:sp>
      <p:sp>
        <p:nvSpPr>
          <p:cNvPr id="512" name="Google Shape;512;gf5503af543_0_244"/>
          <p:cNvSpPr txBox="1"/>
          <p:nvPr/>
        </p:nvSpPr>
        <p:spPr>
          <a:xfrm>
            <a:off x="4881664" y="1322121"/>
            <a:ext cx="1742400" cy="179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FFFFFF"/>
                </a:solidFill>
                <a:latin typeface="Signika"/>
                <a:ea typeface="Signika"/>
                <a:cs typeface="Signika"/>
                <a:sym typeface="Signika"/>
              </a:rPr>
              <a:t>SYNTHESIS AND IDEATION</a:t>
            </a:r>
            <a:endParaRPr sz="900" b="0" i="0" u="none" strike="noStrike" cap="none">
              <a:solidFill>
                <a:srgbClr val="FFFFFF"/>
              </a:solidFill>
              <a:latin typeface="Signika"/>
              <a:ea typeface="Signika"/>
              <a:cs typeface="Signika"/>
              <a:sym typeface="Signika"/>
            </a:endParaRPr>
          </a:p>
        </p:txBody>
      </p:sp>
      <p:sp>
        <p:nvSpPr>
          <p:cNvPr id="513" name="Google Shape;513;gf5503af543_0_244"/>
          <p:cNvSpPr txBox="1"/>
          <p:nvPr/>
        </p:nvSpPr>
        <p:spPr>
          <a:xfrm>
            <a:off x="7432402" y="1322121"/>
            <a:ext cx="1605600" cy="179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 sz="900" b="0" i="0" u="none" strike="noStrike" cap="none">
                <a:solidFill>
                  <a:srgbClr val="FFFFFF"/>
                </a:solidFill>
                <a:latin typeface="Signika"/>
                <a:ea typeface="Signika"/>
                <a:cs typeface="Signika"/>
                <a:sym typeface="Signika"/>
              </a:rPr>
              <a:t>STRATEGY</a:t>
            </a:r>
            <a:endParaRPr sz="900" b="0" i="0" u="none" strike="noStrike" cap="none">
              <a:solidFill>
                <a:srgbClr val="FFFFFF"/>
              </a:solidFill>
              <a:latin typeface="Signika"/>
              <a:ea typeface="Signika"/>
              <a:cs typeface="Signika"/>
              <a:sym typeface="Signik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gf2686ad01c_0_89"/>
          <p:cNvSpPr txBox="1">
            <a:spLocks noGrp="1"/>
          </p:cNvSpPr>
          <p:nvPr>
            <p:ph type="ctrTitle"/>
          </p:nvPr>
        </p:nvSpPr>
        <p:spPr>
          <a:xfrm>
            <a:off x="914400" y="1719825"/>
            <a:ext cx="5760600" cy="2052600"/>
          </a:xfrm>
          <a:prstGeom prst="rect">
            <a:avLst/>
          </a:prstGeom>
          <a:noFill/>
          <a:ln>
            <a:noFill/>
          </a:ln>
        </p:spPr>
        <p:txBody>
          <a:bodyPr spcFirstLastPara="1" wrap="square" lIns="0" tIns="91425" rIns="0"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
              <a:t>Veteran Journey </a:t>
            </a:r>
            <a:r>
              <a:rPr lang="en">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Map</a:t>
            </a:r>
            <a:r>
              <a:rPr lang="en"/>
              <a:t> (in progress)</a:t>
            </a:r>
            <a:endParaRPr/>
          </a:p>
          <a:p>
            <a:pPr marL="0" lvl="0" indent="0" algn="l" rtl="0">
              <a:lnSpc>
                <a:spcPct val="100000"/>
              </a:lnSpc>
              <a:spcBef>
                <a:spcPts val="0"/>
              </a:spcBef>
              <a:spcAft>
                <a:spcPts val="0"/>
              </a:spcAft>
              <a:buSzPts val="2800"/>
              <a:buNone/>
            </a:pPr>
            <a:endParaRPr/>
          </a:p>
        </p:txBody>
      </p:sp>
      <p:sp>
        <p:nvSpPr>
          <p:cNvPr id="519" name="Google Shape;519;gf2686ad01c_0_89"/>
          <p:cNvSpPr/>
          <p:nvPr/>
        </p:nvSpPr>
        <p:spPr>
          <a:xfrm>
            <a:off x="6809025" y="362500"/>
            <a:ext cx="1881000" cy="5193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DRAFT</a:t>
            </a:r>
            <a:endParaRPr/>
          </a:p>
        </p:txBody>
      </p:sp>
    </p:spTree>
  </p:cSld>
  <p:clrMapOvr>
    <a:masterClrMapping/>
  </p:clrMapOvr>
</p:sld>
</file>

<file path=ppt/theme/theme1.xml><?xml version="1.0" encoding="utf-8"?>
<a:theme xmlns:a="http://schemas.openxmlformats.org/drawingml/2006/main" name="Coforma Presentation">
  <a:themeElements>
    <a:clrScheme name="Simple Light">
      <a:dk1>
        <a:srgbClr val="2C2C2C"/>
      </a:dk1>
      <a:lt1>
        <a:srgbClr val="595959"/>
      </a:lt1>
      <a:dk2>
        <a:srgbClr val="EEEEEE"/>
      </a:dk2>
      <a:lt2>
        <a:srgbClr val="FFFFFF"/>
      </a:lt2>
      <a:accent1>
        <a:srgbClr val="4791FF"/>
      </a:accent1>
      <a:accent2>
        <a:srgbClr val="6BA40D"/>
      </a:accent2>
      <a:accent3>
        <a:srgbClr val="FF4A4A"/>
      </a:accent3>
      <a:accent4>
        <a:srgbClr val="FFD600"/>
      </a:accent4>
      <a:accent5>
        <a:srgbClr val="213782"/>
      </a:accent5>
      <a:accent6>
        <a:srgbClr val="2572E4"/>
      </a:accent6>
      <a:hlink>
        <a:srgbClr val="2572E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4031</Words>
  <Application>Microsoft Office PowerPoint</Application>
  <PresentationFormat>On-screen Show (16:9)</PresentationFormat>
  <Paragraphs>394</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Work Sans</vt:lpstr>
      <vt:lpstr>Signika</vt:lpstr>
      <vt:lpstr>Roboto Slab</vt:lpstr>
      <vt:lpstr>Signika Light</vt:lpstr>
      <vt:lpstr>Arial</vt:lpstr>
      <vt:lpstr>Coforma Presentation</vt:lpstr>
      <vt:lpstr>Sept Research Share-out Federal Employee Customer Experience (OPM Fed CX)</vt:lpstr>
      <vt:lpstr>Project Overview</vt:lpstr>
      <vt:lpstr>Research North Star (Task 1)</vt:lpstr>
      <vt:lpstr>Research Scope: Federal Employee Journey</vt:lpstr>
      <vt:lpstr>Project Timeline</vt:lpstr>
      <vt:lpstr>Task 1: Generative Research </vt:lpstr>
      <vt:lpstr>58 Total Interviews </vt:lpstr>
      <vt:lpstr>From Research to Strategy</vt:lpstr>
      <vt:lpstr>Veteran Journey Map (in progress) </vt:lpstr>
      <vt:lpstr>Journey Map Snapshot</vt:lpstr>
      <vt:lpstr>PowerPoint Presentation</vt:lpstr>
      <vt:lpstr>PowerPoint Presentation</vt:lpstr>
      <vt:lpstr>PowerPoint Presentation</vt:lpstr>
      <vt:lpstr>PowerPoint Presentation</vt:lpstr>
      <vt:lpstr>PowerPoint Presentation</vt:lpstr>
      <vt:lpstr>Veteran Archetypes (in progress)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Sept Research Share-out Federal Employee Customer Experience (OPM Fed CX)</dc:title>
  <dc:creator>Barnes, Jeffrey</dc:creator>
  <cp:lastModifiedBy>Barnes, Jeffrey</cp:lastModifiedBy>
  <cp:revision>1</cp:revision>
  <dcterms:modified xsi:type="dcterms:W3CDTF">2021-10-01T14:23:58Z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0x010100EB88C69325A5C14B9F817D02B547722A</vt:lpwstr>
  </property>
</Properties>
</file>