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Life insurance pages: Completed changes to right rail and placed new PDF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Published helpful VA phone numbers R&amp;S article in new accessible list form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Removed broken link on CHAMPVA page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Working on edits to foreign programs and burial allowance pages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Published updates to FAQs and translated pages (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booster content)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Updated videos on vaccine CLP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Style guide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Added entry for punctuation in bulleted lists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Working with 10-10CG designer on content usability testing for legal representative section of form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Kicked off iteration of benefit hub/R&amp;S content strategy/IA work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10-10EZ, check-in experience, FSR/medical copays, VSO search tool, PDF download for Find a Form, notifications, updates to BDD form, harassment reporting tool, facility page content being redesigned as program pages, Identity team work with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rollout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136512</TotalTime>
  <Words>227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115</cp:revision>
  <dcterms:created xsi:type="dcterms:W3CDTF">2021-02-18T01:44:28Z</dcterms:created>
  <dcterms:modified xsi:type="dcterms:W3CDTF">2021-11-02T14:02:47Z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