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56" r:id="rId2"/>
    <p:sldId id="257" r:id="rId3"/>
    <p:sldId id="258" r:id="rId4"/>
    <p:sldId id="263" r:id="rId5"/>
    <p:sldId id="264" r:id="rId6"/>
    <p:sldId id="262" r:id="rId7"/>
    <p:sldId id="265" r:id="rId8"/>
    <p:sldId id="259" r:id="rId9"/>
  </p:sldIdLst>
  <p:sldSz cx="12192000" cy="6858000"/>
  <p:notesSz cx="7315200" cy="9601200"/>
  <p:embeddedFontLst>
    <p:embeddedFont>
      <p:font typeface="Avenir" pitchFamily="50" charset="0"/>
      <p:regular r:id="rId11"/>
    </p:embeddedFont>
    <p:embeddedFont>
      <p:font typeface="Bitter" panose="020B0604020202020204" charset="0"/>
      <p:regular r:id="rId12"/>
      <p:bold r:id="rId13"/>
      <p:italic r:id="rId14"/>
      <p:boldItalic r:id="rId15"/>
    </p:embeddedFont>
    <p:embeddedFont>
      <p:font typeface="Calibri" panose="020F0502020204030204" pitchFamily="34" charset="0"/>
      <p:regular r:id="rId16"/>
      <p:bold r:id="rId17"/>
      <p:italic r:id="rId18"/>
      <p:boldItalic r:id="rId19"/>
    </p:embeddedFont>
    <p:embeddedFont>
      <p:font typeface="Cambria" panose="02040503050406030204" pitchFamily="18" charset="0"/>
      <p:regular r:id="rId20"/>
      <p:bold r:id="rId21"/>
      <p:italic r:id="rId22"/>
      <p:boldItalic r:id="rId23"/>
    </p:embeddedFont>
    <p:embeddedFont>
      <p:font typeface="Source Sans Pro" panose="020B0503030403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2EE5F"/>
    <a:srgbClr val="FF9933"/>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2" autoAdjust="0"/>
    <p:restoredTop sz="94660"/>
  </p:normalViewPr>
  <p:slideViewPr>
    <p:cSldViewPr snapToGrid="0">
      <p:cViewPr varScale="1">
        <p:scale>
          <a:sx n="137" d="100"/>
          <a:sy n="137" d="100"/>
        </p:scale>
        <p:origin x="120" y="11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69920" cy="481727"/>
          </a:xfrm>
          <a:prstGeom prst="rect">
            <a:avLst/>
          </a:prstGeom>
          <a:noFill/>
          <a:ln>
            <a:noFill/>
          </a:ln>
        </p:spPr>
        <p:txBody>
          <a:bodyPr spcFirstLastPara="1" wrap="square" lIns="96645" tIns="48309" rIns="96645" bIns="48309"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143587" y="0"/>
            <a:ext cx="3169920" cy="481727"/>
          </a:xfrm>
          <a:prstGeom prst="rect">
            <a:avLst/>
          </a:prstGeom>
          <a:noFill/>
          <a:ln>
            <a:noFill/>
          </a:ln>
        </p:spPr>
        <p:txBody>
          <a:bodyPr spcFirstLastPara="1" wrap="square" lIns="96645" tIns="48309" rIns="96645" bIns="48309"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31520" y="4620577"/>
            <a:ext cx="5852160" cy="3780473"/>
          </a:xfrm>
          <a:prstGeom prst="rect">
            <a:avLst/>
          </a:prstGeom>
          <a:noFill/>
          <a:ln>
            <a:noFill/>
          </a:ln>
        </p:spPr>
        <p:txBody>
          <a:bodyPr spcFirstLastPara="1" wrap="square" lIns="96645" tIns="48309" rIns="96645" bIns="48309"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19474"/>
            <a:ext cx="3169920" cy="481726"/>
          </a:xfrm>
          <a:prstGeom prst="rect">
            <a:avLst/>
          </a:prstGeom>
          <a:noFill/>
          <a:ln>
            <a:noFill/>
          </a:ln>
        </p:spPr>
        <p:txBody>
          <a:bodyPr spcFirstLastPara="1" wrap="square" lIns="96645" tIns="48309" rIns="96645" bIns="48309"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143587" y="9119474"/>
            <a:ext cx="3169920" cy="481726"/>
          </a:xfrm>
          <a:prstGeom prst="rect">
            <a:avLst/>
          </a:prstGeom>
          <a:noFill/>
          <a:ln>
            <a:noFill/>
          </a:ln>
        </p:spPr>
        <p:txBody>
          <a:bodyPr spcFirstLastPara="1" wrap="square" lIns="96645" tIns="48309" rIns="96645" bIns="48309" anchor="b" anchorCtr="0">
            <a:noAutofit/>
          </a:bodyPr>
          <a:lstStyle/>
          <a:p>
            <a:pPr algn="r"/>
            <a:fld id="{00000000-1234-1234-1234-123412341234}" type="slidenum">
              <a:rPr lang="en-US" sz="1300" smtClean="0">
                <a:solidFill>
                  <a:schemeClr val="dk1"/>
                </a:solidFill>
                <a:latin typeface="Calibri"/>
                <a:ea typeface="Calibri"/>
                <a:cs typeface="Calibri"/>
                <a:sym typeface="Calibri"/>
              </a:rPr>
              <a:pPr algn="r"/>
              <a:t>‹#›</a:t>
            </a:fld>
            <a:endParaRPr lang="en-US" sz="130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731520" y="4620577"/>
            <a:ext cx="5852160" cy="3780473"/>
          </a:xfrm>
          <a:prstGeom prst="rect">
            <a:avLst/>
          </a:prstGeom>
        </p:spPr>
        <p:txBody>
          <a:bodyPr spcFirstLastPara="1" wrap="square" lIns="96645" tIns="48309" rIns="96645" bIns="48309" anchor="t" anchorCtr="0">
            <a:noAutofit/>
          </a:bodyPr>
          <a:lstStyle/>
          <a:p>
            <a:pPr marL="0" indent="0"/>
            <a:endParaRPr/>
          </a:p>
        </p:txBody>
      </p:sp>
      <p:sp>
        <p:nvSpPr>
          <p:cNvPr id="81" name="Google Shape;81;p1: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d09d270e8_2_14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d09d270e8_2_14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pPr marL="0" indent="0"/>
            <a:endParaRPr/>
          </a:p>
        </p:txBody>
      </p:sp>
      <p:sp>
        <p:nvSpPr>
          <p:cNvPr id="90" name="Google Shape;90;g5d09d270e8_2_148:notes"/>
          <p:cNvSpPr txBox="1">
            <a:spLocks noGrp="1"/>
          </p:cNvSpPr>
          <p:nvPr>
            <p:ph type="sldNum" idx="12"/>
          </p:nvPr>
        </p:nvSpPr>
        <p:spPr>
          <a:xfrm>
            <a:off x="4143587" y="9119474"/>
            <a:ext cx="3169920" cy="481635"/>
          </a:xfrm>
          <a:prstGeom prst="rect">
            <a:avLst/>
          </a:prstGeom>
        </p:spPr>
        <p:txBody>
          <a:bodyPr spcFirstLastPara="1" wrap="square" lIns="96645" tIns="48309" rIns="96645" bIns="48309" anchor="b" anchorCtr="0">
            <a:noAutofit/>
          </a:bodyPr>
          <a:lstStyle/>
          <a:p>
            <a:pPr algn="r"/>
            <a:fld id="{00000000-1234-1234-1234-123412341234}" type="slidenum">
              <a:rPr lang="en-US"/>
              <a:pPr algn="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d09d270e8_2_14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d09d270e8_2_14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pPr marL="0" indent="0"/>
            <a:endParaRPr/>
          </a:p>
        </p:txBody>
      </p:sp>
      <p:sp>
        <p:nvSpPr>
          <p:cNvPr id="90" name="Google Shape;90;g5d09d270e8_2_148:notes"/>
          <p:cNvSpPr txBox="1">
            <a:spLocks noGrp="1"/>
          </p:cNvSpPr>
          <p:nvPr>
            <p:ph type="sldNum" idx="12"/>
          </p:nvPr>
        </p:nvSpPr>
        <p:spPr>
          <a:xfrm>
            <a:off x="4143587" y="9119474"/>
            <a:ext cx="3169920" cy="481635"/>
          </a:xfrm>
          <a:prstGeom prst="rect">
            <a:avLst/>
          </a:prstGeom>
        </p:spPr>
        <p:txBody>
          <a:bodyPr spcFirstLastPara="1" wrap="square" lIns="96645" tIns="48309" rIns="96645" bIns="48309" anchor="b" anchorCtr="0">
            <a:noAutofit/>
          </a:bodyPr>
          <a:lstStyle/>
          <a:p>
            <a:pPr algn="r"/>
            <a:fld id="{00000000-1234-1234-1234-123412341234}" type="slidenum">
              <a:rPr lang="en-US"/>
              <a:pPr algn="r"/>
              <a:t>3</a:t>
            </a:fld>
            <a:endParaRPr/>
          </a:p>
        </p:txBody>
      </p:sp>
    </p:spTree>
    <p:extLst>
      <p:ext uri="{BB962C8B-B14F-4D97-AF65-F5344CB8AC3E}">
        <p14:creationId xmlns:p14="http://schemas.microsoft.com/office/powerpoint/2010/main" val="3228977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d09d270e8_2_14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d09d270e8_2_14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pPr marL="0" indent="0"/>
            <a:endParaRPr/>
          </a:p>
        </p:txBody>
      </p:sp>
      <p:sp>
        <p:nvSpPr>
          <p:cNvPr id="90" name="Google Shape;90;g5d09d270e8_2_148:notes"/>
          <p:cNvSpPr txBox="1">
            <a:spLocks noGrp="1"/>
          </p:cNvSpPr>
          <p:nvPr>
            <p:ph type="sldNum" idx="12"/>
          </p:nvPr>
        </p:nvSpPr>
        <p:spPr>
          <a:xfrm>
            <a:off x="4143587" y="9119474"/>
            <a:ext cx="3169920" cy="481635"/>
          </a:xfrm>
          <a:prstGeom prst="rect">
            <a:avLst/>
          </a:prstGeom>
        </p:spPr>
        <p:txBody>
          <a:bodyPr spcFirstLastPara="1" wrap="square" lIns="96645" tIns="48309" rIns="96645" bIns="48309" anchor="b" anchorCtr="0">
            <a:noAutofit/>
          </a:bodyPr>
          <a:lstStyle/>
          <a:p>
            <a:pPr algn="r"/>
            <a:fld id="{00000000-1234-1234-1234-123412341234}" type="slidenum">
              <a:rPr lang="en-US"/>
              <a:pPr algn="r"/>
              <a:t>4</a:t>
            </a:fld>
            <a:endParaRPr/>
          </a:p>
        </p:txBody>
      </p:sp>
    </p:spTree>
    <p:extLst>
      <p:ext uri="{BB962C8B-B14F-4D97-AF65-F5344CB8AC3E}">
        <p14:creationId xmlns:p14="http://schemas.microsoft.com/office/powerpoint/2010/main" val="907533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d09d270e8_2_14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d09d270e8_2_14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pPr marL="0" indent="0"/>
            <a:endParaRPr/>
          </a:p>
        </p:txBody>
      </p:sp>
      <p:sp>
        <p:nvSpPr>
          <p:cNvPr id="90" name="Google Shape;90;g5d09d270e8_2_148:notes"/>
          <p:cNvSpPr txBox="1">
            <a:spLocks noGrp="1"/>
          </p:cNvSpPr>
          <p:nvPr>
            <p:ph type="sldNum" idx="12"/>
          </p:nvPr>
        </p:nvSpPr>
        <p:spPr>
          <a:xfrm>
            <a:off x="4143587" y="9119474"/>
            <a:ext cx="3169920" cy="481635"/>
          </a:xfrm>
          <a:prstGeom prst="rect">
            <a:avLst/>
          </a:prstGeom>
        </p:spPr>
        <p:txBody>
          <a:bodyPr spcFirstLastPara="1" wrap="square" lIns="96645" tIns="48309" rIns="96645" bIns="48309" anchor="b" anchorCtr="0">
            <a:noAutofit/>
          </a:bodyPr>
          <a:lstStyle/>
          <a:p>
            <a:pPr algn="r"/>
            <a:fld id="{00000000-1234-1234-1234-123412341234}" type="slidenum">
              <a:rPr lang="en-US"/>
              <a:pPr algn="r"/>
              <a:t>5</a:t>
            </a:fld>
            <a:endParaRPr/>
          </a:p>
        </p:txBody>
      </p:sp>
    </p:spTree>
    <p:extLst>
      <p:ext uri="{BB962C8B-B14F-4D97-AF65-F5344CB8AC3E}">
        <p14:creationId xmlns:p14="http://schemas.microsoft.com/office/powerpoint/2010/main" val="1701314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d09d270e8_2_14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d09d270e8_2_14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pPr marL="0" indent="0"/>
            <a:endParaRPr/>
          </a:p>
        </p:txBody>
      </p:sp>
      <p:sp>
        <p:nvSpPr>
          <p:cNvPr id="90" name="Google Shape;90;g5d09d270e8_2_148:notes"/>
          <p:cNvSpPr txBox="1">
            <a:spLocks noGrp="1"/>
          </p:cNvSpPr>
          <p:nvPr>
            <p:ph type="sldNum" idx="12"/>
          </p:nvPr>
        </p:nvSpPr>
        <p:spPr>
          <a:xfrm>
            <a:off x="4143587" y="9119474"/>
            <a:ext cx="3169920" cy="481635"/>
          </a:xfrm>
          <a:prstGeom prst="rect">
            <a:avLst/>
          </a:prstGeom>
        </p:spPr>
        <p:txBody>
          <a:bodyPr spcFirstLastPara="1" wrap="square" lIns="96645" tIns="48309" rIns="96645" bIns="48309" anchor="b" anchorCtr="0">
            <a:noAutofit/>
          </a:bodyPr>
          <a:lstStyle/>
          <a:p>
            <a:pPr algn="r"/>
            <a:fld id="{00000000-1234-1234-1234-123412341234}" type="slidenum">
              <a:rPr lang="en-US"/>
              <a:pPr algn="r"/>
              <a:t>6</a:t>
            </a:fld>
            <a:endParaRPr/>
          </a:p>
        </p:txBody>
      </p:sp>
    </p:spTree>
    <p:extLst>
      <p:ext uri="{BB962C8B-B14F-4D97-AF65-F5344CB8AC3E}">
        <p14:creationId xmlns:p14="http://schemas.microsoft.com/office/powerpoint/2010/main" val="730643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d09d270e8_2_14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d09d270e8_2_14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pPr marL="0" indent="0"/>
            <a:endParaRPr/>
          </a:p>
        </p:txBody>
      </p:sp>
      <p:sp>
        <p:nvSpPr>
          <p:cNvPr id="90" name="Google Shape;90;g5d09d270e8_2_148:notes"/>
          <p:cNvSpPr txBox="1">
            <a:spLocks noGrp="1"/>
          </p:cNvSpPr>
          <p:nvPr>
            <p:ph type="sldNum" idx="12"/>
          </p:nvPr>
        </p:nvSpPr>
        <p:spPr>
          <a:xfrm>
            <a:off x="4143587" y="9119474"/>
            <a:ext cx="3169920" cy="481635"/>
          </a:xfrm>
          <a:prstGeom prst="rect">
            <a:avLst/>
          </a:prstGeom>
        </p:spPr>
        <p:txBody>
          <a:bodyPr spcFirstLastPara="1" wrap="square" lIns="96645" tIns="48309" rIns="96645" bIns="48309" anchor="b" anchorCtr="0">
            <a:noAutofit/>
          </a:bodyPr>
          <a:lstStyle/>
          <a:p>
            <a:pPr algn="r"/>
            <a:fld id="{00000000-1234-1234-1234-123412341234}" type="slidenum">
              <a:rPr lang="en-US"/>
              <a:pPr algn="r"/>
              <a:t>7</a:t>
            </a:fld>
            <a:endParaRPr/>
          </a:p>
        </p:txBody>
      </p:sp>
    </p:spTree>
    <p:extLst>
      <p:ext uri="{BB962C8B-B14F-4D97-AF65-F5344CB8AC3E}">
        <p14:creationId xmlns:p14="http://schemas.microsoft.com/office/powerpoint/2010/main" val="2687570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d09d270e8_2_14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d09d270e8_2_14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pPr marL="0" indent="0"/>
            <a:endParaRPr/>
          </a:p>
        </p:txBody>
      </p:sp>
      <p:sp>
        <p:nvSpPr>
          <p:cNvPr id="90" name="Google Shape;90;g5d09d270e8_2_148:notes"/>
          <p:cNvSpPr txBox="1">
            <a:spLocks noGrp="1"/>
          </p:cNvSpPr>
          <p:nvPr>
            <p:ph type="sldNum" idx="12"/>
          </p:nvPr>
        </p:nvSpPr>
        <p:spPr>
          <a:xfrm>
            <a:off x="4143587" y="9119474"/>
            <a:ext cx="3169920" cy="481635"/>
          </a:xfrm>
          <a:prstGeom prst="rect">
            <a:avLst/>
          </a:prstGeom>
        </p:spPr>
        <p:txBody>
          <a:bodyPr spcFirstLastPara="1" wrap="square" lIns="96645" tIns="48309" rIns="96645" bIns="48309" anchor="b" anchorCtr="0">
            <a:noAutofit/>
          </a:bodyPr>
          <a:lstStyle/>
          <a:p>
            <a:pPr algn="r"/>
            <a:fld id="{00000000-1234-1234-1234-123412341234}" type="slidenum">
              <a:rPr lang="en-US"/>
              <a:pPr algn="r"/>
              <a:t>8</a:t>
            </a:fld>
            <a:endParaRPr/>
          </a:p>
        </p:txBody>
      </p:sp>
    </p:spTree>
    <p:extLst>
      <p:ext uri="{BB962C8B-B14F-4D97-AF65-F5344CB8AC3E}">
        <p14:creationId xmlns:p14="http://schemas.microsoft.com/office/powerpoint/2010/main" val="27406664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a:off x="10100" y="0"/>
            <a:ext cx="12192000" cy="5688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2"/>
          <p:cNvPicPr preferRelativeResize="0"/>
          <p:nvPr/>
        </p:nvPicPr>
        <p:blipFill>
          <a:blip r:embed="rId2">
            <a:alphaModFix/>
          </a:blip>
          <a:stretch>
            <a:fillRect/>
          </a:stretch>
        </p:blipFill>
        <p:spPr>
          <a:xfrm>
            <a:off x="548575" y="466306"/>
            <a:ext cx="2559301" cy="569844"/>
          </a:xfrm>
          <a:prstGeom prst="rect">
            <a:avLst/>
          </a:prstGeom>
          <a:noFill/>
          <a:ln>
            <a:noFill/>
          </a:ln>
        </p:spPr>
      </p:pic>
      <p:sp>
        <p:nvSpPr>
          <p:cNvPr id="16" name="Google Shape;16;p2"/>
          <p:cNvSpPr txBox="1">
            <a:spLocks noGrp="1"/>
          </p:cNvSpPr>
          <p:nvPr>
            <p:ph type="title"/>
          </p:nvPr>
        </p:nvSpPr>
        <p:spPr>
          <a:xfrm>
            <a:off x="1524000" y="1532950"/>
            <a:ext cx="9144000" cy="1613700"/>
          </a:xfrm>
          <a:prstGeom prst="rect">
            <a:avLst/>
          </a:prstGeom>
        </p:spPr>
        <p:txBody>
          <a:bodyPr spcFirstLastPara="1" wrap="square" lIns="45700" tIns="45700" rIns="45700" bIns="45700" anchor="b" anchorCtr="0">
            <a:noAutofit/>
          </a:bodyPr>
          <a:lstStyle>
            <a:lvl1pPr lvl="0" algn="ctr" rtl="0">
              <a:spcBef>
                <a:spcPts val="0"/>
              </a:spcBef>
              <a:spcAft>
                <a:spcPts val="0"/>
              </a:spcAft>
              <a:buNone/>
              <a:defRPr sz="4800">
                <a:solidFill>
                  <a:srgbClr val="F2F2F2"/>
                </a:solidFill>
                <a:latin typeface="Cambria" panose="02040503050406030204" pitchFamily="18" charset="0"/>
                <a:ea typeface="Cambria" panose="02040503050406030204" pitchFamily="18" charset="0"/>
              </a:defRPr>
            </a:lvl1pPr>
            <a:lvl2pPr lvl="1" algn="ctr" rtl="0">
              <a:spcBef>
                <a:spcPts val="0"/>
              </a:spcBef>
              <a:spcAft>
                <a:spcPts val="0"/>
              </a:spcAft>
              <a:buNone/>
              <a:defRPr sz="4800">
                <a:solidFill>
                  <a:srgbClr val="F2F2F2"/>
                </a:solidFill>
              </a:defRPr>
            </a:lvl2pPr>
            <a:lvl3pPr lvl="2" algn="ctr" rtl="0">
              <a:spcBef>
                <a:spcPts val="0"/>
              </a:spcBef>
              <a:spcAft>
                <a:spcPts val="0"/>
              </a:spcAft>
              <a:buNone/>
              <a:defRPr sz="4800">
                <a:solidFill>
                  <a:srgbClr val="F2F2F2"/>
                </a:solidFill>
              </a:defRPr>
            </a:lvl3pPr>
            <a:lvl4pPr lvl="3" algn="ctr" rtl="0">
              <a:spcBef>
                <a:spcPts val="0"/>
              </a:spcBef>
              <a:spcAft>
                <a:spcPts val="0"/>
              </a:spcAft>
              <a:buNone/>
              <a:defRPr sz="4800">
                <a:solidFill>
                  <a:srgbClr val="F2F2F2"/>
                </a:solidFill>
              </a:defRPr>
            </a:lvl4pPr>
            <a:lvl5pPr lvl="4" algn="ctr" rtl="0">
              <a:spcBef>
                <a:spcPts val="0"/>
              </a:spcBef>
              <a:spcAft>
                <a:spcPts val="0"/>
              </a:spcAft>
              <a:buNone/>
              <a:defRPr sz="4800">
                <a:solidFill>
                  <a:srgbClr val="F2F2F2"/>
                </a:solidFill>
              </a:defRPr>
            </a:lvl5pPr>
            <a:lvl6pPr lvl="5" algn="ctr" rtl="0">
              <a:spcBef>
                <a:spcPts val="0"/>
              </a:spcBef>
              <a:spcAft>
                <a:spcPts val="0"/>
              </a:spcAft>
              <a:buNone/>
              <a:defRPr sz="4800">
                <a:solidFill>
                  <a:srgbClr val="F2F2F2"/>
                </a:solidFill>
              </a:defRPr>
            </a:lvl6pPr>
            <a:lvl7pPr lvl="6" algn="ctr" rtl="0">
              <a:spcBef>
                <a:spcPts val="0"/>
              </a:spcBef>
              <a:spcAft>
                <a:spcPts val="0"/>
              </a:spcAft>
              <a:buNone/>
              <a:defRPr sz="4800">
                <a:solidFill>
                  <a:srgbClr val="F2F2F2"/>
                </a:solidFill>
              </a:defRPr>
            </a:lvl7pPr>
            <a:lvl8pPr lvl="7" algn="ctr" rtl="0">
              <a:spcBef>
                <a:spcPts val="0"/>
              </a:spcBef>
              <a:spcAft>
                <a:spcPts val="0"/>
              </a:spcAft>
              <a:buNone/>
              <a:defRPr sz="4800">
                <a:solidFill>
                  <a:srgbClr val="F2F2F2"/>
                </a:solidFill>
              </a:defRPr>
            </a:lvl8pPr>
            <a:lvl9pPr lvl="8" algn="ctr" rtl="0">
              <a:spcBef>
                <a:spcPts val="0"/>
              </a:spcBef>
              <a:spcAft>
                <a:spcPts val="0"/>
              </a:spcAft>
              <a:buNone/>
              <a:defRPr sz="4800">
                <a:solidFill>
                  <a:srgbClr val="F2F2F2"/>
                </a:solidFill>
              </a:defRPr>
            </a:lvl9pPr>
          </a:lstStyle>
          <a:p>
            <a:endParaRPr dirty="0"/>
          </a:p>
        </p:txBody>
      </p:sp>
      <p:sp>
        <p:nvSpPr>
          <p:cNvPr id="17" name="Google Shape;17;p2"/>
          <p:cNvSpPr txBox="1">
            <a:spLocks noGrp="1"/>
          </p:cNvSpPr>
          <p:nvPr>
            <p:ph type="subTitle" idx="1"/>
          </p:nvPr>
        </p:nvSpPr>
        <p:spPr>
          <a:xfrm>
            <a:off x="1534100" y="3146638"/>
            <a:ext cx="9144000" cy="759900"/>
          </a:xfrm>
          <a:prstGeom prst="rect">
            <a:avLst/>
          </a:prstGeom>
        </p:spPr>
        <p:txBody>
          <a:bodyPr spcFirstLastPara="1" wrap="square" lIns="45700" tIns="45700" rIns="45700" bIns="45700" anchor="t" anchorCtr="0">
            <a:noAutofit/>
          </a:bodyPr>
          <a:lstStyle>
            <a:lvl1pPr lvl="0" algn="ctr">
              <a:spcBef>
                <a:spcPts val="800"/>
              </a:spcBef>
              <a:spcAft>
                <a:spcPts val="0"/>
              </a:spcAft>
              <a:buNone/>
              <a:defRPr sz="1800" b="1">
                <a:solidFill>
                  <a:srgbClr val="F2F2F2"/>
                </a:solidFill>
              </a:defRPr>
            </a:lvl1pPr>
            <a:lvl2pPr lvl="1">
              <a:spcBef>
                <a:spcPts val="800"/>
              </a:spcBef>
              <a:spcAft>
                <a:spcPts val="0"/>
              </a:spcAft>
              <a:buNone/>
              <a:defRPr/>
            </a:lvl2pPr>
            <a:lvl3pPr lvl="2">
              <a:spcBef>
                <a:spcPts val="800"/>
              </a:spcBef>
              <a:spcAft>
                <a:spcPts val="0"/>
              </a:spcAft>
              <a:buNone/>
              <a:defRPr/>
            </a:lvl3pPr>
            <a:lvl4pPr lvl="3">
              <a:spcBef>
                <a:spcPts val="800"/>
              </a:spcBef>
              <a:spcAft>
                <a:spcPts val="0"/>
              </a:spcAft>
              <a:buNone/>
              <a:defRPr/>
            </a:lvl4pPr>
            <a:lvl5pPr lvl="4">
              <a:spcBef>
                <a:spcPts val="800"/>
              </a:spcBef>
              <a:spcAft>
                <a:spcPts val="0"/>
              </a:spcAft>
              <a:buNone/>
              <a:defRPr/>
            </a:lvl5pPr>
            <a:lvl6pPr lvl="5">
              <a:spcBef>
                <a:spcPts val="800"/>
              </a:spcBef>
              <a:spcAft>
                <a:spcPts val="0"/>
              </a:spcAft>
              <a:buNone/>
              <a:defRPr/>
            </a:lvl6pPr>
            <a:lvl7pPr lvl="6">
              <a:spcBef>
                <a:spcPts val="800"/>
              </a:spcBef>
              <a:spcAft>
                <a:spcPts val="0"/>
              </a:spcAft>
              <a:buNone/>
              <a:defRPr/>
            </a:lvl7pPr>
            <a:lvl8pPr lvl="7">
              <a:spcBef>
                <a:spcPts val="800"/>
              </a:spcBef>
              <a:spcAft>
                <a:spcPts val="0"/>
              </a:spcAft>
              <a:buNone/>
              <a:defRPr/>
            </a:lvl8pPr>
            <a:lvl9pPr lvl="8">
              <a:spcBef>
                <a:spcPts val="800"/>
              </a:spcBef>
              <a:spcAft>
                <a:spcPts val="0"/>
              </a:spcAft>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General content - dark">
  <p:cSld name="Comparison dark">
    <p:bg>
      <p:bgPr>
        <a:solidFill>
          <a:schemeClr val="accent1"/>
        </a:solidFill>
        <a:effectLst/>
      </p:bgPr>
    </p:bg>
    <p:spTree>
      <p:nvGrpSpPr>
        <p:cNvPr id="1" name="Shape 67"/>
        <p:cNvGrpSpPr/>
        <p:nvPr/>
      </p:nvGrpSpPr>
      <p:grpSpPr>
        <a:xfrm>
          <a:off x="0" y="0"/>
          <a:ext cx="0" cy="0"/>
          <a:chOff x="0" y="0"/>
          <a:chExt cx="0" cy="0"/>
        </a:xfrm>
      </p:grpSpPr>
      <p:sp>
        <p:nvSpPr>
          <p:cNvPr id="68" name="Google Shape;68;p11"/>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a:spcBef>
                <a:spcPts val="0"/>
              </a:spcBef>
              <a:buNone/>
              <a:defRPr>
                <a:solidFill>
                  <a:srgbClr val="89BDE8"/>
                </a:solidFill>
              </a:defRPr>
            </a:lvl1pPr>
            <a:lvl2pPr marL="0" lvl="1" indent="0" algn="r">
              <a:spcBef>
                <a:spcPts val="0"/>
              </a:spcBef>
              <a:buNone/>
              <a:defRPr>
                <a:solidFill>
                  <a:srgbClr val="89BDE8"/>
                </a:solidFill>
              </a:defRPr>
            </a:lvl2pPr>
            <a:lvl3pPr marL="0" lvl="2" indent="0" algn="r">
              <a:spcBef>
                <a:spcPts val="0"/>
              </a:spcBef>
              <a:buNone/>
              <a:defRPr>
                <a:solidFill>
                  <a:srgbClr val="89BDE8"/>
                </a:solidFill>
              </a:defRPr>
            </a:lvl3pPr>
            <a:lvl4pPr marL="0" lvl="3" indent="0" algn="r">
              <a:spcBef>
                <a:spcPts val="0"/>
              </a:spcBef>
              <a:buNone/>
              <a:defRPr>
                <a:solidFill>
                  <a:srgbClr val="89BDE8"/>
                </a:solidFill>
              </a:defRPr>
            </a:lvl4pPr>
            <a:lvl5pPr marL="0" lvl="4" indent="0" algn="r">
              <a:spcBef>
                <a:spcPts val="0"/>
              </a:spcBef>
              <a:buNone/>
              <a:defRPr>
                <a:solidFill>
                  <a:srgbClr val="89BDE8"/>
                </a:solidFill>
              </a:defRPr>
            </a:lvl5pPr>
            <a:lvl6pPr marL="0" lvl="5" indent="0" algn="r">
              <a:spcBef>
                <a:spcPts val="0"/>
              </a:spcBef>
              <a:buNone/>
              <a:defRPr>
                <a:solidFill>
                  <a:srgbClr val="89BDE8"/>
                </a:solidFill>
              </a:defRPr>
            </a:lvl6pPr>
            <a:lvl7pPr marL="0" lvl="6" indent="0" algn="r">
              <a:spcBef>
                <a:spcPts val="0"/>
              </a:spcBef>
              <a:buNone/>
              <a:defRPr>
                <a:solidFill>
                  <a:srgbClr val="89BDE8"/>
                </a:solidFill>
              </a:defRPr>
            </a:lvl7pPr>
            <a:lvl8pPr marL="0" lvl="7" indent="0" algn="r">
              <a:spcBef>
                <a:spcPts val="0"/>
              </a:spcBef>
              <a:buNone/>
              <a:defRPr>
                <a:solidFill>
                  <a:srgbClr val="89BDE8"/>
                </a:solidFill>
              </a:defRPr>
            </a:lvl8pPr>
            <a:lvl9pPr marL="0" lvl="8" indent="0" algn="r">
              <a:spcBef>
                <a:spcPts val="0"/>
              </a:spcBef>
              <a:buNone/>
              <a:defRPr>
                <a:solidFill>
                  <a:srgbClr val="89BDE8"/>
                </a:solidFill>
              </a:defRPr>
            </a:lvl9pPr>
          </a:lstStyle>
          <a:p>
            <a:fld id="{00000000-1234-1234-1234-123412341234}" type="slidenum">
              <a:rPr lang="en-US" smtClean="0"/>
              <a:pPr/>
              <a:t>‹#›</a:t>
            </a:fld>
            <a:endParaRPr lang="en-US" dirty="0">
              <a:ea typeface="Avenir"/>
            </a:endParaRPr>
          </a:p>
        </p:txBody>
      </p:sp>
      <p:sp>
        <p:nvSpPr>
          <p:cNvPr id="69" name="Google Shape;69;p11"/>
          <p:cNvSpPr txBox="1">
            <a:spLocks noGrp="1"/>
          </p:cNvSpPr>
          <p:nvPr>
            <p:ph type="title"/>
          </p:nvPr>
        </p:nvSpPr>
        <p:spPr>
          <a:xfrm>
            <a:off x="613175" y="685800"/>
            <a:ext cx="10058400" cy="730500"/>
          </a:xfrm>
          <a:prstGeom prst="rect">
            <a:avLst/>
          </a:prstGeom>
        </p:spPr>
        <p:txBody>
          <a:bodyPr spcFirstLastPara="1" wrap="square" lIns="45700" tIns="45700" rIns="45700" bIns="45700" anchor="ctr" anchorCtr="0">
            <a:noAutofit/>
          </a:bodyPr>
          <a:lstStyle>
            <a:lvl1pPr lvl="0" rtl="0">
              <a:spcBef>
                <a:spcPts val="0"/>
              </a:spcBef>
              <a:spcAft>
                <a:spcPts val="0"/>
              </a:spcAft>
              <a:buNone/>
              <a:defRPr sz="3600">
                <a:solidFill>
                  <a:srgbClr val="F2F2F2"/>
                </a:solidFill>
                <a:latin typeface="Cambria" panose="02040503050406030204" pitchFamily="18" charset="0"/>
                <a:ea typeface="Cambria" panose="02040503050406030204" pitchFamily="18" charset="0"/>
                <a:cs typeface="Cambria" panose="02040503050406030204" pitchFamily="18" charset="0"/>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dirty="0"/>
          </a:p>
        </p:txBody>
      </p:sp>
      <p:sp>
        <p:nvSpPr>
          <p:cNvPr id="70" name="Google Shape;70;p11"/>
          <p:cNvSpPr txBox="1">
            <a:spLocks noGrp="1"/>
          </p:cNvSpPr>
          <p:nvPr>
            <p:ph type="body" idx="1"/>
          </p:nvPr>
        </p:nvSpPr>
        <p:spPr>
          <a:xfrm>
            <a:off x="592750" y="1406000"/>
            <a:ext cx="5283600" cy="4752000"/>
          </a:xfrm>
          <a:prstGeom prst="rect">
            <a:avLst/>
          </a:prstGeom>
        </p:spPr>
        <p:txBody>
          <a:bodyPr spcFirstLastPara="1" wrap="square" lIns="45700" tIns="45700" rIns="45700" bIns="45700" anchor="t" anchorCtr="0">
            <a:noAutofit/>
          </a:bodyPr>
          <a:lstStyle>
            <a:lvl1pPr marL="457200" lvl="0" indent="-2286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1pPr>
            <a:lvl2pPr marL="914400" lvl="1" indent="-2286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2pPr>
            <a:lvl3pPr marL="1371600" lvl="2" indent="-2286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3pPr>
            <a:lvl4pPr marL="1828800" lvl="3" indent="-2286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4pPr>
            <a:lvl5pPr marL="2286000" lvl="4" indent="-2286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5pPr>
            <a:lvl6pPr marL="2743200" lvl="5" indent="-3556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6pPr>
            <a:lvl7pPr marL="3200400" lvl="6" indent="-3556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7pPr>
            <a:lvl8pPr marL="3657600" lvl="7" indent="-3556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8pPr>
            <a:lvl9pPr marL="4114800" lvl="8" indent="-3556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9pPr>
          </a:lstStyle>
          <a:p>
            <a:endParaRPr/>
          </a:p>
        </p:txBody>
      </p:sp>
      <p:sp>
        <p:nvSpPr>
          <p:cNvPr id="71" name="Google Shape;71;p11"/>
          <p:cNvSpPr txBox="1">
            <a:spLocks noGrp="1"/>
          </p:cNvSpPr>
          <p:nvPr>
            <p:ph type="subTitle" idx="2"/>
          </p:nvPr>
        </p:nvSpPr>
        <p:spPr>
          <a:xfrm>
            <a:off x="613175" y="327025"/>
            <a:ext cx="10058400" cy="355500"/>
          </a:xfrm>
          <a:prstGeom prst="rect">
            <a:avLst/>
          </a:prstGeom>
        </p:spPr>
        <p:txBody>
          <a:bodyPr spcFirstLastPara="1" wrap="square" lIns="45700" tIns="45700" rIns="45700" bIns="45700" anchor="ctr" anchorCtr="0">
            <a:noAutofit/>
          </a:bodyPr>
          <a:lstStyle>
            <a:lvl1pPr lvl="0" rtl="0">
              <a:spcBef>
                <a:spcPts val="800"/>
              </a:spcBef>
              <a:spcAft>
                <a:spcPts val="0"/>
              </a:spcAft>
              <a:buNone/>
              <a:defRPr sz="1600" b="1">
                <a:solidFill>
                  <a:srgbClr val="F2F2F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ur Content Boxes dark">
  <p:cSld name="Four Content Boxes dark">
    <p:bg>
      <p:bgPr>
        <a:solidFill>
          <a:schemeClr val="accent1"/>
        </a:solidFill>
        <a:effectLst/>
      </p:bgPr>
    </p:bg>
    <p:spTree>
      <p:nvGrpSpPr>
        <p:cNvPr id="1" name="Shape 72"/>
        <p:cNvGrpSpPr/>
        <p:nvPr/>
      </p:nvGrpSpPr>
      <p:grpSpPr>
        <a:xfrm>
          <a:off x="0" y="0"/>
          <a:ext cx="0" cy="0"/>
          <a:chOff x="0" y="0"/>
          <a:chExt cx="0" cy="0"/>
        </a:xfrm>
      </p:grpSpPr>
      <p:sp>
        <p:nvSpPr>
          <p:cNvPr id="73" name="Google Shape;73;p12"/>
          <p:cNvSpPr txBox="1">
            <a:spLocks noGrp="1"/>
          </p:cNvSpPr>
          <p:nvPr>
            <p:ph type="body" idx="1"/>
          </p:nvPr>
        </p:nvSpPr>
        <p:spPr>
          <a:xfrm>
            <a:off x="609600" y="1525495"/>
            <a:ext cx="5486400" cy="1853100"/>
          </a:xfrm>
          <a:prstGeom prst="rect">
            <a:avLst/>
          </a:prstGeom>
          <a:solidFill>
            <a:srgbClr val="318DDA"/>
          </a:solidFill>
          <a:ln w="76200" cap="flat" cmpd="sng">
            <a:solidFill>
              <a:schemeClr val="accent1"/>
            </a:solidFill>
            <a:prstDash val="solid"/>
            <a:round/>
            <a:headEnd type="none" w="sm" len="sm"/>
            <a:tailEnd type="none" w="sm" len="sm"/>
          </a:ln>
        </p:spPr>
        <p:txBody>
          <a:bodyPr spcFirstLastPara="1" wrap="square" lIns="228600" tIns="228600" rIns="228600" bIns="228600" anchor="t" anchorCtr="0">
            <a:noAutofit/>
          </a:bodyPr>
          <a:lstStyle>
            <a:lvl1pPr marL="457200" lvl="0" indent="-228600" algn="l" rtl="0">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1pPr>
            <a:lvl2pPr marL="914400" lvl="1" indent="-228600" algn="l" rtl="0">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2pPr>
            <a:lvl3pPr marL="1371600" lvl="2" indent="-228600" algn="l" rtl="0">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3pPr>
            <a:lvl4pPr marL="1828800" lvl="3" indent="-228600" algn="l" rtl="0">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4pPr>
            <a:lvl5pPr marL="2286000" lvl="4" indent="-228600" algn="l" rtl="0">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5pPr>
            <a:lvl6pPr marL="2743200" lvl="5" indent="-342900" algn="l" rtl="0">
              <a:lnSpc>
                <a:spcPct val="120000"/>
              </a:lnSpc>
              <a:spcBef>
                <a:spcPts val="800"/>
              </a:spcBef>
              <a:spcAft>
                <a:spcPts val="0"/>
              </a:spcAft>
              <a:buClr>
                <a:srgbClr val="454454"/>
              </a:buClr>
              <a:buSzPts val="1800"/>
              <a:buChar char="•"/>
              <a:defRPr/>
            </a:lvl6pPr>
            <a:lvl7pPr marL="3200400" lvl="6" indent="-342900" algn="l" rtl="0">
              <a:lnSpc>
                <a:spcPct val="120000"/>
              </a:lnSpc>
              <a:spcBef>
                <a:spcPts val="800"/>
              </a:spcBef>
              <a:spcAft>
                <a:spcPts val="0"/>
              </a:spcAft>
              <a:buClr>
                <a:srgbClr val="454454"/>
              </a:buClr>
              <a:buSzPts val="1800"/>
              <a:buChar char="•"/>
              <a:defRPr/>
            </a:lvl7pPr>
            <a:lvl8pPr marL="3657600" lvl="7" indent="-342900" algn="l" rtl="0">
              <a:lnSpc>
                <a:spcPct val="120000"/>
              </a:lnSpc>
              <a:spcBef>
                <a:spcPts val="800"/>
              </a:spcBef>
              <a:spcAft>
                <a:spcPts val="0"/>
              </a:spcAft>
              <a:buClr>
                <a:srgbClr val="454454"/>
              </a:buClr>
              <a:buSzPts val="1800"/>
              <a:buChar char="•"/>
              <a:defRPr/>
            </a:lvl8pPr>
            <a:lvl9pPr marL="4114800" lvl="8" indent="-342900" algn="l" rtl="0">
              <a:lnSpc>
                <a:spcPct val="120000"/>
              </a:lnSpc>
              <a:spcBef>
                <a:spcPts val="800"/>
              </a:spcBef>
              <a:spcAft>
                <a:spcPts val="0"/>
              </a:spcAft>
              <a:buClr>
                <a:srgbClr val="454454"/>
              </a:buClr>
              <a:buSzPts val="1800"/>
              <a:buChar char="•"/>
              <a:defRPr/>
            </a:lvl9pPr>
          </a:lstStyle>
          <a:p>
            <a:endParaRPr/>
          </a:p>
        </p:txBody>
      </p:sp>
      <p:sp>
        <p:nvSpPr>
          <p:cNvPr id="74" name="Google Shape;74;p12"/>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a:spcBef>
                <a:spcPts val="0"/>
              </a:spcBef>
              <a:buNone/>
              <a:defRPr>
                <a:solidFill>
                  <a:srgbClr val="89BDE8"/>
                </a:solidFill>
              </a:defRPr>
            </a:lvl1pPr>
            <a:lvl2pPr marL="0" lvl="1" indent="0" algn="r">
              <a:spcBef>
                <a:spcPts val="0"/>
              </a:spcBef>
              <a:buNone/>
              <a:defRPr>
                <a:solidFill>
                  <a:srgbClr val="89BDE8"/>
                </a:solidFill>
              </a:defRPr>
            </a:lvl2pPr>
            <a:lvl3pPr marL="0" lvl="2" indent="0" algn="r">
              <a:spcBef>
                <a:spcPts val="0"/>
              </a:spcBef>
              <a:buNone/>
              <a:defRPr>
                <a:solidFill>
                  <a:srgbClr val="89BDE8"/>
                </a:solidFill>
              </a:defRPr>
            </a:lvl3pPr>
            <a:lvl4pPr marL="0" lvl="3" indent="0" algn="r">
              <a:spcBef>
                <a:spcPts val="0"/>
              </a:spcBef>
              <a:buNone/>
              <a:defRPr>
                <a:solidFill>
                  <a:srgbClr val="89BDE8"/>
                </a:solidFill>
              </a:defRPr>
            </a:lvl4pPr>
            <a:lvl5pPr marL="0" lvl="4" indent="0" algn="r">
              <a:spcBef>
                <a:spcPts val="0"/>
              </a:spcBef>
              <a:buNone/>
              <a:defRPr>
                <a:solidFill>
                  <a:srgbClr val="89BDE8"/>
                </a:solidFill>
              </a:defRPr>
            </a:lvl5pPr>
            <a:lvl6pPr marL="0" lvl="5" indent="0" algn="r">
              <a:spcBef>
                <a:spcPts val="0"/>
              </a:spcBef>
              <a:buNone/>
              <a:defRPr>
                <a:solidFill>
                  <a:srgbClr val="89BDE8"/>
                </a:solidFill>
              </a:defRPr>
            </a:lvl6pPr>
            <a:lvl7pPr marL="0" lvl="6" indent="0" algn="r">
              <a:spcBef>
                <a:spcPts val="0"/>
              </a:spcBef>
              <a:buNone/>
              <a:defRPr>
                <a:solidFill>
                  <a:srgbClr val="89BDE8"/>
                </a:solidFill>
              </a:defRPr>
            </a:lvl7pPr>
            <a:lvl8pPr marL="0" lvl="7" indent="0" algn="r">
              <a:spcBef>
                <a:spcPts val="0"/>
              </a:spcBef>
              <a:buNone/>
              <a:defRPr>
                <a:solidFill>
                  <a:srgbClr val="89BDE8"/>
                </a:solidFill>
              </a:defRPr>
            </a:lvl8pPr>
            <a:lvl9pPr marL="0" lvl="8" indent="0" algn="r">
              <a:spcBef>
                <a:spcPts val="0"/>
              </a:spcBef>
              <a:buNone/>
              <a:defRPr>
                <a:solidFill>
                  <a:srgbClr val="89BDE8"/>
                </a:solidFill>
              </a:defRPr>
            </a:lvl9pPr>
          </a:lstStyle>
          <a:p>
            <a:fld id="{00000000-1234-1234-1234-123412341234}" type="slidenum">
              <a:rPr lang="en-US" smtClean="0"/>
              <a:pPr/>
              <a:t>‹#›</a:t>
            </a:fld>
            <a:endParaRPr lang="en-US" dirty="0">
              <a:ea typeface="Avenir"/>
            </a:endParaRPr>
          </a:p>
        </p:txBody>
      </p:sp>
      <p:sp>
        <p:nvSpPr>
          <p:cNvPr id="75" name="Google Shape;75;p12"/>
          <p:cNvSpPr txBox="1">
            <a:spLocks noGrp="1"/>
          </p:cNvSpPr>
          <p:nvPr>
            <p:ph type="title"/>
          </p:nvPr>
        </p:nvSpPr>
        <p:spPr>
          <a:xfrm>
            <a:off x="613175" y="685800"/>
            <a:ext cx="10058400" cy="730500"/>
          </a:xfrm>
          <a:prstGeom prst="rect">
            <a:avLst/>
          </a:prstGeom>
        </p:spPr>
        <p:txBody>
          <a:bodyPr spcFirstLastPara="1" wrap="square" lIns="45700" tIns="45700" rIns="45700" bIns="45700" anchor="ctr" anchorCtr="0">
            <a:noAutofit/>
          </a:bodyPr>
          <a:lstStyle>
            <a:lvl1pPr lvl="0" rtl="0">
              <a:spcBef>
                <a:spcPts val="0"/>
              </a:spcBef>
              <a:spcAft>
                <a:spcPts val="0"/>
              </a:spcAft>
              <a:buNone/>
              <a:defRPr sz="3600">
                <a:solidFill>
                  <a:srgbClr val="F2F2F2"/>
                </a:solidFill>
                <a:latin typeface="Cambria" panose="02040503050406030204" pitchFamily="18" charset="0"/>
                <a:ea typeface="Cambria" panose="02040503050406030204" pitchFamily="18" charset="0"/>
                <a:cs typeface="Cambria" panose="02040503050406030204" pitchFamily="18" charset="0"/>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dirty="0"/>
          </a:p>
        </p:txBody>
      </p:sp>
      <p:sp>
        <p:nvSpPr>
          <p:cNvPr id="76" name="Google Shape;76;p12"/>
          <p:cNvSpPr txBox="1">
            <a:spLocks noGrp="1"/>
          </p:cNvSpPr>
          <p:nvPr>
            <p:ph type="subTitle" idx="2"/>
          </p:nvPr>
        </p:nvSpPr>
        <p:spPr>
          <a:xfrm>
            <a:off x="613175" y="327025"/>
            <a:ext cx="10058400" cy="355500"/>
          </a:xfrm>
          <a:prstGeom prst="rect">
            <a:avLst/>
          </a:prstGeom>
        </p:spPr>
        <p:txBody>
          <a:bodyPr spcFirstLastPara="1" wrap="square" lIns="45700" tIns="45700" rIns="45700" bIns="45700" anchor="ctr" anchorCtr="0">
            <a:noAutofit/>
          </a:bodyPr>
          <a:lstStyle>
            <a:lvl1pPr lvl="0" rtl="0">
              <a:spcBef>
                <a:spcPts val="800"/>
              </a:spcBef>
              <a:spcAft>
                <a:spcPts val="0"/>
              </a:spcAft>
              <a:buNone/>
              <a:defRPr sz="1600" b="1">
                <a:solidFill>
                  <a:srgbClr val="F2F2F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dark">
  <p:cSld name="Blank dark">
    <p:bg>
      <p:bgPr>
        <a:solidFill>
          <a:schemeClr val="accent1"/>
        </a:solidFill>
        <a:effectLst/>
      </p:bgPr>
    </p:bg>
    <p:spTree>
      <p:nvGrpSpPr>
        <p:cNvPr id="1" name="Shape 77"/>
        <p:cNvGrpSpPr/>
        <p:nvPr/>
      </p:nvGrpSpPr>
      <p:grpSpPr>
        <a:xfrm>
          <a:off x="0" y="0"/>
          <a:ext cx="0" cy="0"/>
          <a:chOff x="0" y="0"/>
          <a:chExt cx="0" cy="0"/>
        </a:xfrm>
      </p:grpSpPr>
      <p:sp>
        <p:nvSpPr>
          <p:cNvPr id="78" name="Google Shape;78;p13"/>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a:spcBef>
                <a:spcPts val="0"/>
              </a:spcBef>
              <a:buNone/>
              <a:defRPr>
                <a:solidFill>
                  <a:srgbClr val="89BDE8"/>
                </a:solidFill>
              </a:defRPr>
            </a:lvl1pPr>
            <a:lvl2pPr marL="0" lvl="1" indent="0" algn="r">
              <a:spcBef>
                <a:spcPts val="0"/>
              </a:spcBef>
              <a:buNone/>
              <a:defRPr>
                <a:solidFill>
                  <a:srgbClr val="89BDE8"/>
                </a:solidFill>
              </a:defRPr>
            </a:lvl2pPr>
            <a:lvl3pPr marL="0" lvl="2" indent="0" algn="r">
              <a:spcBef>
                <a:spcPts val="0"/>
              </a:spcBef>
              <a:buNone/>
              <a:defRPr>
                <a:solidFill>
                  <a:srgbClr val="89BDE8"/>
                </a:solidFill>
              </a:defRPr>
            </a:lvl3pPr>
            <a:lvl4pPr marL="0" lvl="3" indent="0" algn="r">
              <a:spcBef>
                <a:spcPts val="0"/>
              </a:spcBef>
              <a:buNone/>
              <a:defRPr>
                <a:solidFill>
                  <a:srgbClr val="89BDE8"/>
                </a:solidFill>
              </a:defRPr>
            </a:lvl4pPr>
            <a:lvl5pPr marL="0" lvl="4" indent="0" algn="r">
              <a:spcBef>
                <a:spcPts val="0"/>
              </a:spcBef>
              <a:buNone/>
              <a:defRPr>
                <a:solidFill>
                  <a:srgbClr val="89BDE8"/>
                </a:solidFill>
              </a:defRPr>
            </a:lvl5pPr>
            <a:lvl6pPr marL="0" lvl="5" indent="0" algn="r">
              <a:spcBef>
                <a:spcPts val="0"/>
              </a:spcBef>
              <a:buNone/>
              <a:defRPr>
                <a:solidFill>
                  <a:srgbClr val="89BDE8"/>
                </a:solidFill>
              </a:defRPr>
            </a:lvl6pPr>
            <a:lvl7pPr marL="0" lvl="6" indent="0" algn="r">
              <a:spcBef>
                <a:spcPts val="0"/>
              </a:spcBef>
              <a:buNone/>
              <a:defRPr>
                <a:solidFill>
                  <a:srgbClr val="89BDE8"/>
                </a:solidFill>
              </a:defRPr>
            </a:lvl7pPr>
            <a:lvl8pPr marL="0" lvl="7" indent="0" algn="r">
              <a:spcBef>
                <a:spcPts val="0"/>
              </a:spcBef>
              <a:buNone/>
              <a:defRPr>
                <a:solidFill>
                  <a:srgbClr val="89BDE8"/>
                </a:solidFill>
              </a:defRPr>
            </a:lvl8pPr>
            <a:lvl9pPr marL="0" lvl="8" indent="0" algn="r">
              <a:spcBef>
                <a:spcPts val="0"/>
              </a:spcBef>
              <a:buNone/>
              <a:defRPr>
                <a:solidFill>
                  <a:srgbClr val="89BDE8"/>
                </a:solidFill>
              </a:defRPr>
            </a:lvl9pPr>
          </a:lstStyle>
          <a:p>
            <a:fld id="{00000000-1234-1234-1234-123412341234}" type="slidenum">
              <a:rPr lang="en-US" smtClean="0"/>
              <a:pPr/>
              <a:t>‹#›</a:t>
            </a:fld>
            <a:endParaRPr lang="en-US" dirty="0">
              <a:ea typeface="Aveni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tx">
  <p:cSld name="TITLE_AND_BODY">
    <p:bg>
      <p:bgPr>
        <a:solidFill>
          <a:schemeClr val="accent1"/>
        </a:solidFill>
        <a:effectLst/>
      </p:bgPr>
    </p:bg>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609600" y="2944048"/>
            <a:ext cx="10972800" cy="969900"/>
          </a:xfrm>
          <a:prstGeom prst="rect">
            <a:avLst/>
          </a:prstGeom>
          <a:noFill/>
          <a:ln>
            <a:noFill/>
          </a:ln>
        </p:spPr>
        <p:txBody>
          <a:bodyPr spcFirstLastPara="1" wrap="square" lIns="45700" tIns="45700" rIns="45700" bIns="45700" anchor="b" anchorCtr="0">
            <a:noAutofit/>
          </a:bodyPr>
          <a:lstStyle>
            <a:lvl1pPr lvl="0" algn="l" rtl="0">
              <a:lnSpc>
                <a:spcPct val="100000"/>
              </a:lnSpc>
              <a:spcBef>
                <a:spcPts val="0"/>
              </a:spcBef>
              <a:spcAft>
                <a:spcPts val="0"/>
              </a:spcAft>
              <a:buClr>
                <a:srgbClr val="FFFFFF"/>
              </a:buClr>
              <a:buSzPts val="4800"/>
              <a:buFont typeface="Bitter"/>
              <a:buNone/>
              <a:defRPr sz="4800">
                <a:solidFill>
                  <a:srgbClr val="FFFFFF"/>
                </a:solidFill>
                <a:latin typeface="Cambria" panose="02040503050406030204" pitchFamily="18" charset="0"/>
                <a:ea typeface="Cambria" panose="02040503050406030204" pitchFamily="18" charset="0"/>
                <a:cs typeface="Cambria" panose="02040503050406030204" pitchFamily="18" charset="0"/>
                <a:sym typeface="Bitter"/>
              </a:defRPr>
            </a:lvl1pPr>
            <a:lvl2pPr lvl="1" algn="l" rtl="0">
              <a:lnSpc>
                <a:spcPct val="100000"/>
              </a:lnSpc>
              <a:spcBef>
                <a:spcPts val="0"/>
              </a:spcBef>
              <a:spcAft>
                <a:spcPts val="0"/>
              </a:spcAft>
              <a:buClr>
                <a:schemeClr val="accent1"/>
              </a:buClr>
              <a:buSzPts val="1800"/>
              <a:buNone/>
              <a:defRPr/>
            </a:lvl2pPr>
            <a:lvl3pPr lvl="2" algn="l" rtl="0">
              <a:lnSpc>
                <a:spcPct val="100000"/>
              </a:lnSpc>
              <a:spcBef>
                <a:spcPts val="0"/>
              </a:spcBef>
              <a:spcAft>
                <a:spcPts val="0"/>
              </a:spcAft>
              <a:buClr>
                <a:schemeClr val="accent1"/>
              </a:buClr>
              <a:buSzPts val="1800"/>
              <a:buNone/>
              <a:defRPr/>
            </a:lvl3pPr>
            <a:lvl4pPr lvl="3" algn="l" rtl="0">
              <a:lnSpc>
                <a:spcPct val="100000"/>
              </a:lnSpc>
              <a:spcBef>
                <a:spcPts val="0"/>
              </a:spcBef>
              <a:spcAft>
                <a:spcPts val="0"/>
              </a:spcAft>
              <a:buClr>
                <a:schemeClr val="accent1"/>
              </a:buClr>
              <a:buSzPts val="1800"/>
              <a:buNone/>
              <a:defRPr/>
            </a:lvl4pPr>
            <a:lvl5pPr lvl="4" algn="l" rtl="0">
              <a:lnSpc>
                <a:spcPct val="100000"/>
              </a:lnSpc>
              <a:spcBef>
                <a:spcPts val="0"/>
              </a:spcBef>
              <a:spcAft>
                <a:spcPts val="0"/>
              </a:spcAft>
              <a:buClr>
                <a:schemeClr val="accent1"/>
              </a:buClr>
              <a:buSzPts val="1800"/>
              <a:buNone/>
              <a:defRPr/>
            </a:lvl5pPr>
            <a:lvl6pPr lvl="5" algn="l" rtl="0">
              <a:lnSpc>
                <a:spcPct val="100000"/>
              </a:lnSpc>
              <a:spcBef>
                <a:spcPts val="0"/>
              </a:spcBef>
              <a:spcAft>
                <a:spcPts val="0"/>
              </a:spcAft>
              <a:buClr>
                <a:schemeClr val="accent1"/>
              </a:buClr>
              <a:buSzPts val="1800"/>
              <a:buNone/>
              <a:defRPr/>
            </a:lvl6pPr>
            <a:lvl7pPr lvl="6" algn="l" rtl="0">
              <a:lnSpc>
                <a:spcPct val="100000"/>
              </a:lnSpc>
              <a:spcBef>
                <a:spcPts val="0"/>
              </a:spcBef>
              <a:spcAft>
                <a:spcPts val="0"/>
              </a:spcAft>
              <a:buClr>
                <a:schemeClr val="accent1"/>
              </a:buClr>
              <a:buSzPts val="1800"/>
              <a:buNone/>
              <a:defRPr/>
            </a:lvl7pPr>
            <a:lvl8pPr lvl="7" algn="l" rtl="0">
              <a:lnSpc>
                <a:spcPct val="100000"/>
              </a:lnSpc>
              <a:spcBef>
                <a:spcPts val="0"/>
              </a:spcBef>
              <a:spcAft>
                <a:spcPts val="0"/>
              </a:spcAft>
              <a:buClr>
                <a:schemeClr val="accent1"/>
              </a:buClr>
              <a:buSzPts val="1800"/>
              <a:buNone/>
              <a:defRPr/>
            </a:lvl8pPr>
            <a:lvl9pPr lvl="8" algn="l" rtl="0">
              <a:lnSpc>
                <a:spcPct val="100000"/>
              </a:lnSpc>
              <a:spcBef>
                <a:spcPts val="0"/>
              </a:spcBef>
              <a:spcAft>
                <a:spcPts val="0"/>
              </a:spcAft>
              <a:buClr>
                <a:schemeClr val="accent1"/>
              </a:buClr>
              <a:buSzPts val="1800"/>
              <a:buNone/>
              <a:defRPr/>
            </a:lvl9pPr>
          </a:lstStyle>
          <a:p>
            <a:endParaRPr dirty="0"/>
          </a:p>
        </p:txBody>
      </p:sp>
      <p:sp>
        <p:nvSpPr>
          <p:cNvPr id="20" name="Google Shape;20;p3"/>
          <p:cNvSpPr txBox="1">
            <a:spLocks noGrp="1"/>
          </p:cNvSpPr>
          <p:nvPr>
            <p:ph type="body" idx="1"/>
          </p:nvPr>
        </p:nvSpPr>
        <p:spPr>
          <a:xfrm>
            <a:off x="609600" y="2429129"/>
            <a:ext cx="10972800" cy="482400"/>
          </a:xfrm>
          <a:prstGeom prst="rect">
            <a:avLst/>
          </a:prstGeom>
          <a:noFill/>
          <a:ln>
            <a:noFill/>
          </a:ln>
        </p:spPr>
        <p:txBody>
          <a:bodyPr spcFirstLastPara="1" wrap="square" lIns="45700" tIns="45700" rIns="45700" bIns="45700" anchor="t" anchorCtr="0">
            <a:noAutofit/>
          </a:bodyPr>
          <a:lstStyle>
            <a:lvl1pPr marL="457200" lvl="0" indent="-228600" algn="l" rtl="0">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1pPr>
            <a:lvl2pPr marL="914400" lvl="1" indent="-228600" algn="l" rtl="0">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2pPr>
            <a:lvl3pPr marL="1371600" lvl="2" indent="-228600" algn="l" rtl="0">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3pPr>
            <a:lvl4pPr marL="1828800" lvl="3" indent="-228600" algn="l" rtl="0">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4pPr>
            <a:lvl5pPr marL="2286000" lvl="4" indent="-228600" algn="l" rtl="0">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5pPr>
            <a:lvl6pPr marL="2743200" lvl="5" indent="-342900" algn="l" rtl="0">
              <a:lnSpc>
                <a:spcPct val="120000"/>
              </a:lnSpc>
              <a:spcBef>
                <a:spcPts val="800"/>
              </a:spcBef>
              <a:spcAft>
                <a:spcPts val="0"/>
              </a:spcAft>
              <a:buClr>
                <a:srgbClr val="454454"/>
              </a:buClr>
              <a:buSzPts val="1800"/>
              <a:buChar char="•"/>
              <a:defRPr/>
            </a:lvl6pPr>
            <a:lvl7pPr marL="3200400" lvl="6" indent="-342900" algn="l" rtl="0">
              <a:lnSpc>
                <a:spcPct val="120000"/>
              </a:lnSpc>
              <a:spcBef>
                <a:spcPts val="800"/>
              </a:spcBef>
              <a:spcAft>
                <a:spcPts val="0"/>
              </a:spcAft>
              <a:buClr>
                <a:srgbClr val="454454"/>
              </a:buClr>
              <a:buSzPts val="1800"/>
              <a:buChar char="•"/>
              <a:defRPr/>
            </a:lvl7pPr>
            <a:lvl8pPr marL="3657600" lvl="7" indent="-342900" algn="l" rtl="0">
              <a:lnSpc>
                <a:spcPct val="120000"/>
              </a:lnSpc>
              <a:spcBef>
                <a:spcPts val="800"/>
              </a:spcBef>
              <a:spcAft>
                <a:spcPts val="0"/>
              </a:spcAft>
              <a:buClr>
                <a:srgbClr val="454454"/>
              </a:buClr>
              <a:buSzPts val="1800"/>
              <a:buChar char="•"/>
              <a:defRPr/>
            </a:lvl8pPr>
            <a:lvl9pPr marL="4114800" lvl="8" indent="-342900" algn="l" rtl="0">
              <a:lnSpc>
                <a:spcPct val="120000"/>
              </a:lnSpc>
              <a:spcBef>
                <a:spcPts val="800"/>
              </a:spcBef>
              <a:spcAft>
                <a:spcPts val="0"/>
              </a:spcAft>
              <a:buClr>
                <a:srgbClr val="454454"/>
              </a:buClr>
              <a:buSzPts val="1800"/>
              <a:buChar char="•"/>
              <a:defRPr/>
            </a:lvl9pPr>
          </a:lstStyle>
          <a:p>
            <a:endParaRPr/>
          </a:p>
        </p:txBody>
      </p:sp>
      <p:sp>
        <p:nvSpPr>
          <p:cNvPr id="21" name="Google Shape;21;p3"/>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a:spcBef>
                <a:spcPts val="0"/>
              </a:spcBef>
              <a:buNone/>
              <a:defRPr>
                <a:solidFill>
                  <a:srgbClr val="89BDE8"/>
                </a:solidFill>
              </a:defRPr>
            </a:lvl1pPr>
            <a:lvl2pPr marL="0" lvl="1" indent="0" algn="r">
              <a:spcBef>
                <a:spcPts val="0"/>
              </a:spcBef>
              <a:buNone/>
              <a:defRPr>
                <a:solidFill>
                  <a:srgbClr val="89BDE8"/>
                </a:solidFill>
              </a:defRPr>
            </a:lvl2pPr>
            <a:lvl3pPr marL="0" lvl="2" indent="0" algn="r">
              <a:spcBef>
                <a:spcPts val="0"/>
              </a:spcBef>
              <a:buNone/>
              <a:defRPr>
                <a:solidFill>
                  <a:srgbClr val="89BDE8"/>
                </a:solidFill>
              </a:defRPr>
            </a:lvl3pPr>
            <a:lvl4pPr marL="0" lvl="3" indent="0" algn="r">
              <a:spcBef>
                <a:spcPts val="0"/>
              </a:spcBef>
              <a:buNone/>
              <a:defRPr>
                <a:solidFill>
                  <a:srgbClr val="89BDE8"/>
                </a:solidFill>
              </a:defRPr>
            </a:lvl4pPr>
            <a:lvl5pPr marL="0" lvl="4" indent="0" algn="r">
              <a:spcBef>
                <a:spcPts val="0"/>
              </a:spcBef>
              <a:buNone/>
              <a:defRPr>
                <a:solidFill>
                  <a:srgbClr val="89BDE8"/>
                </a:solidFill>
              </a:defRPr>
            </a:lvl5pPr>
            <a:lvl6pPr marL="0" lvl="5" indent="0" algn="r">
              <a:spcBef>
                <a:spcPts val="0"/>
              </a:spcBef>
              <a:buNone/>
              <a:defRPr>
                <a:solidFill>
                  <a:srgbClr val="89BDE8"/>
                </a:solidFill>
              </a:defRPr>
            </a:lvl6pPr>
            <a:lvl7pPr marL="0" lvl="6" indent="0" algn="r">
              <a:spcBef>
                <a:spcPts val="0"/>
              </a:spcBef>
              <a:buNone/>
              <a:defRPr>
                <a:solidFill>
                  <a:srgbClr val="89BDE8"/>
                </a:solidFill>
              </a:defRPr>
            </a:lvl7pPr>
            <a:lvl8pPr marL="0" lvl="7" indent="0" algn="r">
              <a:spcBef>
                <a:spcPts val="0"/>
              </a:spcBef>
              <a:buNone/>
              <a:defRPr>
                <a:solidFill>
                  <a:srgbClr val="89BDE8"/>
                </a:solidFill>
              </a:defRPr>
            </a:lvl8pPr>
            <a:lvl9pPr marL="0" lvl="8" indent="0" algn="r">
              <a:spcBef>
                <a:spcPts val="0"/>
              </a:spcBef>
              <a:buNone/>
              <a:defRPr>
                <a:solidFill>
                  <a:srgbClr val="89BDE8"/>
                </a:solidFill>
              </a:defRPr>
            </a:lvl9pPr>
          </a:lstStyle>
          <a:p>
            <a:fld id="{00000000-1234-1234-1234-123412341234}" type="slidenum">
              <a:rPr lang="en-US" smtClean="0"/>
              <a:pPr/>
              <a:t>‹#›</a:t>
            </a:fld>
            <a:endParaRPr lang="en-US" dirty="0">
              <a:ea typeface="Avenir"/>
            </a:endParaRPr>
          </a:p>
        </p:txBody>
      </p:sp>
      <p:cxnSp>
        <p:nvCxnSpPr>
          <p:cNvPr id="22" name="Google Shape;22;p3"/>
          <p:cNvCxnSpPr/>
          <p:nvPr/>
        </p:nvCxnSpPr>
        <p:spPr>
          <a:xfrm>
            <a:off x="609600" y="3913949"/>
            <a:ext cx="10972800" cy="0"/>
          </a:xfrm>
          <a:prstGeom prst="straightConnector1">
            <a:avLst/>
          </a:prstGeom>
          <a:noFill/>
          <a:ln w="28575" cap="flat" cmpd="sng">
            <a:solidFill>
              <a:srgbClr val="FFFFFF"/>
            </a:solidFill>
            <a:prstDash val="solid"/>
            <a:miter lim="8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plit 2/3">
  <p:cSld name="2_Split 2/3">
    <p:spTree>
      <p:nvGrpSpPr>
        <p:cNvPr id="1" name="Shape 23"/>
        <p:cNvGrpSpPr/>
        <p:nvPr/>
      </p:nvGrpSpPr>
      <p:grpSpPr>
        <a:xfrm>
          <a:off x="0" y="0"/>
          <a:ext cx="0" cy="0"/>
          <a:chOff x="0" y="0"/>
          <a:chExt cx="0" cy="0"/>
        </a:xfrm>
      </p:grpSpPr>
      <p:sp>
        <p:nvSpPr>
          <p:cNvPr id="24" name="Google Shape;24;p4"/>
          <p:cNvSpPr/>
          <p:nvPr/>
        </p:nvSpPr>
        <p:spPr>
          <a:xfrm>
            <a:off x="7721600" y="0"/>
            <a:ext cx="44703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25" name="Google Shape;25;p4"/>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a:spcBef>
                <a:spcPts val="0"/>
              </a:spcBef>
              <a:buNone/>
              <a:defRPr sz="1200" b="0" i="0" u="none" strike="noStrike" cap="none">
                <a:solidFill>
                  <a:srgbClr val="87BCE8"/>
                </a:solidFill>
                <a:latin typeface="Calibri" panose="020F0502020204030204" pitchFamily="34" charset="0"/>
                <a:ea typeface="Calibri" panose="020F0502020204030204" pitchFamily="34" charset="0"/>
                <a:cs typeface="Calibri" panose="020F0502020204030204" pitchFamily="34" charset="0"/>
                <a:sym typeface="Avenir"/>
              </a:defRPr>
            </a:lvl1pPr>
            <a:lvl2pPr marL="0" lvl="1" indent="0" algn="r">
              <a:spcBef>
                <a:spcPts val="0"/>
              </a:spcBef>
              <a:buNone/>
              <a:defRPr sz="1200" b="0" i="0" u="none" strike="noStrike" cap="none">
                <a:solidFill>
                  <a:srgbClr val="87BCE8"/>
                </a:solidFill>
                <a:latin typeface="Avenir"/>
                <a:ea typeface="Avenir"/>
                <a:cs typeface="Avenir"/>
                <a:sym typeface="Avenir"/>
              </a:defRPr>
            </a:lvl2pPr>
            <a:lvl3pPr marL="0" lvl="2" indent="0" algn="r">
              <a:spcBef>
                <a:spcPts val="0"/>
              </a:spcBef>
              <a:buNone/>
              <a:defRPr sz="1200" b="0" i="0" u="none" strike="noStrike" cap="none">
                <a:solidFill>
                  <a:srgbClr val="87BCE8"/>
                </a:solidFill>
                <a:latin typeface="Avenir"/>
                <a:ea typeface="Avenir"/>
                <a:cs typeface="Avenir"/>
                <a:sym typeface="Avenir"/>
              </a:defRPr>
            </a:lvl3pPr>
            <a:lvl4pPr marL="0" lvl="3" indent="0" algn="r">
              <a:spcBef>
                <a:spcPts val="0"/>
              </a:spcBef>
              <a:buNone/>
              <a:defRPr sz="1200" b="0" i="0" u="none" strike="noStrike" cap="none">
                <a:solidFill>
                  <a:srgbClr val="87BCE8"/>
                </a:solidFill>
                <a:latin typeface="Avenir"/>
                <a:ea typeface="Avenir"/>
                <a:cs typeface="Avenir"/>
                <a:sym typeface="Avenir"/>
              </a:defRPr>
            </a:lvl4pPr>
            <a:lvl5pPr marL="0" lvl="4" indent="0" algn="r">
              <a:spcBef>
                <a:spcPts val="0"/>
              </a:spcBef>
              <a:buNone/>
              <a:defRPr sz="1200" b="0" i="0" u="none" strike="noStrike" cap="none">
                <a:solidFill>
                  <a:srgbClr val="87BCE8"/>
                </a:solidFill>
                <a:latin typeface="Avenir"/>
                <a:ea typeface="Avenir"/>
                <a:cs typeface="Avenir"/>
                <a:sym typeface="Avenir"/>
              </a:defRPr>
            </a:lvl5pPr>
            <a:lvl6pPr marL="0" lvl="5" indent="0" algn="r">
              <a:spcBef>
                <a:spcPts val="0"/>
              </a:spcBef>
              <a:buNone/>
              <a:defRPr sz="1200" b="0" i="0" u="none" strike="noStrike" cap="none">
                <a:solidFill>
                  <a:srgbClr val="87BCE8"/>
                </a:solidFill>
                <a:latin typeface="Avenir"/>
                <a:ea typeface="Avenir"/>
                <a:cs typeface="Avenir"/>
                <a:sym typeface="Avenir"/>
              </a:defRPr>
            </a:lvl6pPr>
            <a:lvl7pPr marL="0" lvl="6" indent="0" algn="r">
              <a:spcBef>
                <a:spcPts val="0"/>
              </a:spcBef>
              <a:buNone/>
              <a:defRPr sz="1200" b="0" i="0" u="none" strike="noStrike" cap="none">
                <a:solidFill>
                  <a:srgbClr val="87BCE8"/>
                </a:solidFill>
                <a:latin typeface="Avenir"/>
                <a:ea typeface="Avenir"/>
                <a:cs typeface="Avenir"/>
                <a:sym typeface="Avenir"/>
              </a:defRPr>
            </a:lvl7pPr>
            <a:lvl8pPr marL="0" lvl="7" indent="0" algn="r">
              <a:spcBef>
                <a:spcPts val="0"/>
              </a:spcBef>
              <a:buNone/>
              <a:defRPr sz="1200" b="0" i="0" u="none" strike="noStrike" cap="none">
                <a:solidFill>
                  <a:srgbClr val="87BCE8"/>
                </a:solidFill>
                <a:latin typeface="Avenir"/>
                <a:ea typeface="Avenir"/>
                <a:cs typeface="Avenir"/>
                <a:sym typeface="Avenir"/>
              </a:defRPr>
            </a:lvl8pPr>
            <a:lvl9pPr marL="0" lvl="8" indent="0" algn="r">
              <a:spcBef>
                <a:spcPts val="0"/>
              </a:spcBef>
              <a:buNone/>
              <a:defRPr sz="1200" b="0" i="0" u="none" strike="noStrike" cap="none">
                <a:solidFill>
                  <a:srgbClr val="87BCE8"/>
                </a:solidFill>
                <a:latin typeface="Avenir"/>
                <a:ea typeface="Avenir"/>
                <a:cs typeface="Avenir"/>
                <a:sym typeface="Avenir"/>
              </a:defRPr>
            </a:lvl9pPr>
          </a:lstStyle>
          <a:p>
            <a:fld id="{00000000-1234-1234-1234-123412341234}" type="slidenum">
              <a:rPr lang="en-US" smtClean="0"/>
              <a:pPr/>
              <a:t>‹#›</a:t>
            </a:fld>
            <a:endParaRPr lang="en-US" dirty="0"/>
          </a:p>
        </p:txBody>
      </p:sp>
      <p:sp>
        <p:nvSpPr>
          <p:cNvPr id="26" name="Google Shape;26;p4"/>
          <p:cNvSpPr txBox="1">
            <a:spLocks noGrp="1"/>
          </p:cNvSpPr>
          <p:nvPr>
            <p:ph type="title"/>
          </p:nvPr>
        </p:nvSpPr>
        <p:spPr>
          <a:xfrm>
            <a:off x="613175" y="680400"/>
            <a:ext cx="7108500" cy="673500"/>
          </a:xfrm>
          <a:prstGeom prst="rect">
            <a:avLst/>
          </a:prstGeom>
        </p:spPr>
        <p:txBody>
          <a:bodyPr spcFirstLastPara="1" wrap="square" lIns="45700" tIns="45700" rIns="45700" bIns="45700" anchor="t" anchorCtr="0">
            <a:noAutofit/>
          </a:bodyPr>
          <a:lstStyle>
            <a:lvl1pPr lvl="0" rtl="0">
              <a:spcBef>
                <a:spcPts val="0"/>
              </a:spcBef>
              <a:spcAft>
                <a:spcPts val="0"/>
              </a:spcAft>
              <a:buNone/>
              <a:defRPr>
                <a:latin typeface="Cambria" panose="02040503050406030204" pitchFamily="18" charset="0"/>
                <a:ea typeface="Cambria" panose="02040503050406030204" pitchFamily="18" charset="0"/>
                <a:cs typeface="Cambria" panose="02040503050406030204" pitchFamily="18" charset="0"/>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dirty="0"/>
          </a:p>
        </p:txBody>
      </p:sp>
      <p:sp>
        <p:nvSpPr>
          <p:cNvPr id="27" name="Google Shape;27;p4"/>
          <p:cNvSpPr txBox="1">
            <a:spLocks noGrp="1"/>
          </p:cNvSpPr>
          <p:nvPr>
            <p:ph type="body" idx="1"/>
          </p:nvPr>
        </p:nvSpPr>
        <p:spPr>
          <a:xfrm>
            <a:off x="613175" y="1283350"/>
            <a:ext cx="5580000" cy="4884900"/>
          </a:xfrm>
          <a:prstGeom prst="rect">
            <a:avLst/>
          </a:prstGeom>
        </p:spPr>
        <p:txBody>
          <a:bodyPr spcFirstLastPara="1" wrap="square" lIns="45700" tIns="45700" rIns="45700" bIns="45700" anchor="t" anchorCtr="0">
            <a:noAutofit/>
          </a:bodyPr>
          <a:lstStyle>
            <a:lvl1pPr marL="457200" lvl="0" indent="-228600" rtl="0">
              <a:spcBef>
                <a:spcPts val="800"/>
              </a:spcBef>
              <a:spcAft>
                <a:spcPts val="0"/>
              </a:spcAft>
              <a:buSzPts val="2000"/>
              <a:buFont typeface="Source Sans Pro"/>
              <a:buNone/>
              <a:defRPr sz="2000" b="1">
                <a:latin typeface="Source Sans Pro"/>
                <a:ea typeface="Source Sans Pro"/>
                <a:cs typeface="Source Sans Pro"/>
                <a:sym typeface="Source Sans Pro"/>
              </a:defRPr>
            </a:lvl1pPr>
            <a:lvl2pPr marL="914400" lvl="1" indent="-228600" rtl="0">
              <a:spcBef>
                <a:spcPts val="800"/>
              </a:spcBef>
              <a:spcAft>
                <a:spcPts val="0"/>
              </a:spcAft>
              <a:buSzPts val="2000"/>
              <a:buFont typeface="Source Sans Pro"/>
              <a:buNone/>
              <a:defRPr sz="2000">
                <a:latin typeface="Source Sans Pro"/>
                <a:ea typeface="Source Sans Pro"/>
                <a:cs typeface="Source Sans Pro"/>
                <a:sym typeface="Source Sans Pro"/>
              </a:defRPr>
            </a:lvl2pPr>
            <a:lvl3pPr marL="1371600" lvl="2" indent="-228600" rtl="0">
              <a:spcBef>
                <a:spcPts val="800"/>
              </a:spcBef>
              <a:spcAft>
                <a:spcPts val="0"/>
              </a:spcAft>
              <a:buSzPts val="2000"/>
              <a:buFont typeface="Source Sans Pro"/>
              <a:buNone/>
              <a:defRPr sz="2000">
                <a:latin typeface="Source Sans Pro"/>
                <a:ea typeface="Source Sans Pro"/>
                <a:cs typeface="Source Sans Pro"/>
                <a:sym typeface="Source Sans Pro"/>
              </a:defRPr>
            </a:lvl3pPr>
            <a:lvl4pPr marL="1828800" lvl="3" indent="-228600" rtl="0">
              <a:spcBef>
                <a:spcPts val="800"/>
              </a:spcBef>
              <a:spcAft>
                <a:spcPts val="0"/>
              </a:spcAft>
              <a:buSzPts val="2000"/>
              <a:buFont typeface="Source Sans Pro"/>
              <a:buNone/>
              <a:defRPr sz="2000">
                <a:latin typeface="Source Sans Pro"/>
                <a:ea typeface="Source Sans Pro"/>
                <a:cs typeface="Source Sans Pro"/>
                <a:sym typeface="Source Sans Pro"/>
              </a:defRPr>
            </a:lvl4pPr>
            <a:lvl5pPr marL="2286000" lvl="4" indent="-228600" rtl="0">
              <a:spcBef>
                <a:spcPts val="800"/>
              </a:spcBef>
              <a:spcAft>
                <a:spcPts val="0"/>
              </a:spcAft>
              <a:buSzPts val="2000"/>
              <a:buFont typeface="Source Sans Pro"/>
              <a:buNone/>
              <a:defRPr sz="2000">
                <a:latin typeface="Source Sans Pro"/>
                <a:ea typeface="Source Sans Pro"/>
                <a:cs typeface="Source Sans Pro"/>
                <a:sym typeface="Source Sans Pro"/>
              </a:defRPr>
            </a:lvl5pPr>
            <a:lvl6pPr marL="2743200" lvl="5" indent="-355600" rtl="0">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marL="3200400" lvl="6" indent="-355600" rtl="0">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marL="3657600" lvl="7" indent="-355600" rtl="0">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marL="4114800" lvl="8" indent="-355600" rtl="0">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a:endParaRPr/>
          </a:p>
        </p:txBody>
      </p:sp>
      <p:sp>
        <p:nvSpPr>
          <p:cNvPr id="28" name="Google Shape;28;p4"/>
          <p:cNvSpPr txBox="1">
            <a:spLocks noGrp="1"/>
          </p:cNvSpPr>
          <p:nvPr>
            <p:ph type="subTitle" idx="2"/>
          </p:nvPr>
        </p:nvSpPr>
        <p:spPr>
          <a:xfrm>
            <a:off x="582525" y="322725"/>
            <a:ext cx="6837000" cy="357600"/>
          </a:xfrm>
          <a:prstGeom prst="rect">
            <a:avLst/>
          </a:prstGeom>
        </p:spPr>
        <p:txBody>
          <a:bodyPr spcFirstLastPara="1" wrap="square" lIns="45700" tIns="45700" rIns="45700" bIns="45700" anchor="ctr" anchorCtr="0">
            <a:noAutofit/>
          </a:bodyPr>
          <a:lstStyle>
            <a:lvl1pPr lvl="0" rtl="0">
              <a:spcBef>
                <a:spcPts val="800"/>
              </a:spcBef>
              <a:spcAft>
                <a:spcPts val="0"/>
              </a:spcAft>
              <a:buNone/>
              <a:defRPr sz="1600" b="1">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ide title">
  <p:cSld name="Two Content">
    <p:spTree>
      <p:nvGrpSpPr>
        <p:cNvPr id="1" name="Shape 29"/>
        <p:cNvGrpSpPr/>
        <p:nvPr/>
      </p:nvGrpSpPr>
      <p:grpSpPr>
        <a:xfrm>
          <a:off x="0" y="0"/>
          <a:ext cx="0" cy="0"/>
          <a:chOff x="0" y="0"/>
          <a:chExt cx="0" cy="0"/>
        </a:xfrm>
      </p:grpSpPr>
      <p:sp>
        <p:nvSpPr>
          <p:cNvPr id="30" name="Google Shape;30;p5"/>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a:spcBef>
                <a:spcPts val="0"/>
              </a:spcBef>
              <a:buNone/>
              <a:defRPr sz="1200">
                <a:solidFill>
                  <a:srgbClr val="7F8EA3"/>
                </a:solidFill>
                <a:latin typeface="Calibri" panose="020F0502020204030204" pitchFamily="34" charset="0"/>
                <a:ea typeface="Calibri" panose="020F0502020204030204" pitchFamily="34" charset="0"/>
                <a:cs typeface="Calibri" panose="020F0502020204030204" pitchFamily="34" charset="0"/>
                <a:sym typeface="Avenir"/>
              </a:defRPr>
            </a:lvl1pPr>
            <a:lvl2pPr marL="0" lvl="1" indent="0" algn="r">
              <a:spcBef>
                <a:spcPts val="0"/>
              </a:spcBef>
              <a:buNone/>
              <a:defRPr sz="1200">
                <a:solidFill>
                  <a:srgbClr val="7F8EA3"/>
                </a:solidFill>
                <a:latin typeface="Avenir"/>
                <a:ea typeface="Avenir"/>
                <a:cs typeface="Avenir"/>
                <a:sym typeface="Avenir"/>
              </a:defRPr>
            </a:lvl2pPr>
            <a:lvl3pPr marL="0" lvl="2" indent="0" algn="r">
              <a:spcBef>
                <a:spcPts val="0"/>
              </a:spcBef>
              <a:buNone/>
              <a:defRPr sz="1200">
                <a:solidFill>
                  <a:srgbClr val="7F8EA3"/>
                </a:solidFill>
                <a:latin typeface="Avenir"/>
                <a:ea typeface="Avenir"/>
                <a:cs typeface="Avenir"/>
                <a:sym typeface="Avenir"/>
              </a:defRPr>
            </a:lvl3pPr>
            <a:lvl4pPr marL="0" lvl="3" indent="0" algn="r">
              <a:spcBef>
                <a:spcPts val="0"/>
              </a:spcBef>
              <a:buNone/>
              <a:defRPr sz="1200">
                <a:solidFill>
                  <a:srgbClr val="7F8EA3"/>
                </a:solidFill>
                <a:latin typeface="Avenir"/>
                <a:ea typeface="Avenir"/>
                <a:cs typeface="Avenir"/>
                <a:sym typeface="Avenir"/>
              </a:defRPr>
            </a:lvl4pPr>
            <a:lvl5pPr marL="0" lvl="4" indent="0" algn="r">
              <a:spcBef>
                <a:spcPts val="0"/>
              </a:spcBef>
              <a:buNone/>
              <a:defRPr sz="1200">
                <a:solidFill>
                  <a:srgbClr val="7F8EA3"/>
                </a:solidFill>
                <a:latin typeface="Avenir"/>
                <a:ea typeface="Avenir"/>
                <a:cs typeface="Avenir"/>
                <a:sym typeface="Avenir"/>
              </a:defRPr>
            </a:lvl5pPr>
            <a:lvl6pPr marL="0" lvl="5" indent="0" algn="r">
              <a:spcBef>
                <a:spcPts val="0"/>
              </a:spcBef>
              <a:buNone/>
              <a:defRPr sz="1200">
                <a:solidFill>
                  <a:srgbClr val="7F8EA3"/>
                </a:solidFill>
                <a:latin typeface="Avenir"/>
                <a:ea typeface="Avenir"/>
                <a:cs typeface="Avenir"/>
                <a:sym typeface="Avenir"/>
              </a:defRPr>
            </a:lvl6pPr>
            <a:lvl7pPr marL="0" lvl="6" indent="0" algn="r">
              <a:spcBef>
                <a:spcPts val="0"/>
              </a:spcBef>
              <a:buNone/>
              <a:defRPr sz="1200">
                <a:solidFill>
                  <a:srgbClr val="7F8EA3"/>
                </a:solidFill>
                <a:latin typeface="Avenir"/>
                <a:ea typeface="Avenir"/>
                <a:cs typeface="Avenir"/>
                <a:sym typeface="Avenir"/>
              </a:defRPr>
            </a:lvl7pPr>
            <a:lvl8pPr marL="0" lvl="7" indent="0" algn="r">
              <a:spcBef>
                <a:spcPts val="0"/>
              </a:spcBef>
              <a:buNone/>
              <a:defRPr sz="1200">
                <a:solidFill>
                  <a:srgbClr val="7F8EA3"/>
                </a:solidFill>
                <a:latin typeface="Avenir"/>
                <a:ea typeface="Avenir"/>
                <a:cs typeface="Avenir"/>
                <a:sym typeface="Avenir"/>
              </a:defRPr>
            </a:lvl8pPr>
            <a:lvl9pPr marL="0" lvl="8" indent="0" algn="r">
              <a:spcBef>
                <a:spcPts val="0"/>
              </a:spcBef>
              <a:buNone/>
              <a:defRPr sz="1200">
                <a:solidFill>
                  <a:srgbClr val="7F8EA3"/>
                </a:solidFill>
                <a:latin typeface="Avenir"/>
                <a:ea typeface="Avenir"/>
                <a:cs typeface="Avenir"/>
                <a:sym typeface="Avenir"/>
              </a:defRPr>
            </a:lvl9pPr>
          </a:lstStyle>
          <a:p>
            <a:fld id="{00000000-1234-1234-1234-123412341234}" type="slidenum">
              <a:rPr lang="en-US" smtClean="0"/>
              <a:pPr/>
              <a:t>‹#›</a:t>
            </a:fld>
            <a:endParaRPr lang="en-US" dirty="0"/>
          </a:p>
        </p:txBody>
      </p:sp>
      <p:sp>
        <p:nvSpPr>
          <p:cNvPr id="31" name="Google Shape;31;p5"/>
          <p:cNvSpPr txBox="1">
            <a:spLocks noGrp="1"/>
          </p:cNvSpPr>
          <p:nvPr>
            <p:ph type="title"/>
          </p:nvPr>
        </p:nvSpPr>
        <p:spPr>
          <a:xfrm>
            <a:off x="613175" y="680400"/>
            <a:ext cx="10054800" cy="673500"/>
          </a:xfrm>
          <a:prstGeom prst="rect">
            <a:avLst/>
          </a:prstGeom>
        </p:spPr>
        <p:txBody>
          <a:bodyPr spcFirstLastPara="1" wrap="square" lIns="45700" tIns="45700" rIns="45700" bIns="45700" anchor="t" anchorCtr="0">
            <a:noAutofit/>
          </a:bodyPr>
          <a:lstStyle>
            <a:lvl1pPr lvl="0" rtl="0">
              <a:spcBef>
                <a:spcPts val="0"/>
              </a:spcBef>
              <a:spcAft>
                <a:spcPts val="0"/>
              </a:spcAft>
              <a:buNone/>
              <a:defRPr>
                <a:latin typeface="Cambria" panose="02040503050406030204" pitchFamily="18" charset="0"/>
                <a:ea typeface="Cambria" panose="02040503050406030204" pitchFamily="18" charset="0"/>
                <a:cs typeface="Cambria" panose="02040503050406030204" pitchFamily="18" charset="0"/>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dirty="0"/>
          </a:p>
        </p:txBody>
      </p:sp>
      <p:sp>
        <p:nvSpPr>
          <p:cNvPr id="32" name="Google Shape;32;p5"/>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lvl1pPr lvl="0" rtl="0">
              <a:spcBef>
                <a:spcPts val="800"/>
              </a:spcBef>
              <a:spcAft>
                <a:spcPts val="0"/>
              </a:spcAft>
              <a:buNone/>
              <a:defRPr sz="1600" b="1">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teps - Squares">
  <p:cSld name="Two Content_1">
    <p:spTree>
      <p:nvGrpSpPr>
        <p:cNvPr id="1" name="Shape 33"/>
        <p:cNvGrpSpPr/>
        <p:nvPr/>
      </p:nvGrpSpPr>
      <p:grpSpPr>
        <a:xfrm>
          <a:off x="0" y="0"/>
          <a:ext cx="0" cy="0"/>
          <a:chOff x="0" y="0"/>
          <a:chExt cx="0" cy="0"/>
        </a:xfrm>
      </p:grpSpPr>
      <p:sp>
        <p:nvSpPr>
          <p:cNvPr id="34" name="Google Shape;34;p6"/>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rtl="0">
              <a:spcBef>
                <a:spcPts val="0"/>
              </a:spcBef>
              <a:buNone/>
              <a:defRPr sz="1200">
                <a:solidFill>
                  <a:srgbClr val="7F8EA3"/>
                </a:solidFill>
                <a:latin typeface="Calibri" panose="020F0502020204030204" pitchFamily="34" charset="0"/>
                <a:ea typeface="Calibri" panose="020F0502020204030204" pitchFamily="34" charset="0"/>
                <a:cs typeface="Calibri" panose="020F0502020204030204" pitchFamily="34" charset="0"/>
                <a:sym typeface="Avenir"/>
              </a:defRPr>
            </a:lvl1pPr>
            <a:lvl2pPr marL="0" lvl="1" indent="0" algn="r" rtl="0">
              <a:spcBef>
                <a:spcPts val="0"/>
              </a:spcBef>
              <a:buNone/>
              <a:defRPr sz="1200">
                <a:solidFill>
                  <a:srgbClr val="7F8EA3"/>
                </a:solidFill>
                <a:latin typeface="Avenir"/>
                <a:ea typeface="Avenir"/>
                <a:cs typeface="Avenir"/>
                <a:sym typeface="Avenir"/>
              </a:defRPr>
            </a:lvl2pPr>
            <a:lvl3pPr marL="0" lvl="2" indent="0" algn="r" rtl="0">
              <a:spcBef>
                <a:spcPts val="0"/>
              </a:spcBef>
              <a:buNone/>
              <a:defRPr sz="1200">
                <a:solidFill>
                  <a:srgbClr val="7F8EA3"/>
                </a:solidFill>
                <a:latin typeface="Avenir"/>
                <a:ea typeface="Avenir"/>
                <a:cs typeface="Avenir"/>
                <a:sym typeface="Avenir"/>
              </a:defRPr>
            </a:lvl3pPr>
            <a:lvl4pPr marL="0" lvl="3" indent="0" algn="r" rtl="0">
              <a:spcBef>
                <a:spcPts val="0"/>
              </a:spcBef>
              <a:buNone/>
              <a:defRPr sz="1200">
                <a:solidFill>
                  <a:srgbClr val="7F8EA3"/>
                </a:solidFill>
                <a:latin typeface="Avenir"/>
                <a:ea typeface="Avenir"/>
                <a:cs typeface="Avenir"/>
                <a:sym typeface="Avenir"/>
              </a:defRPr>
            </a:lvl4pPr>
            <a:lvl5pPr marL="0" lvl="4" indent="0" algn="r" rtl="0">
              <a:spcBef>
                <a:spcPts val="0"/>
              </a:spcBef>
              <a:buNone/>
              <a:defRPr sz="1200">
                <a:solidFill>
                  <a:srgbClr val="7F8EA3"/>
                </a:solidFill>
                <a:latin typeface="Avenir"/>
                <a:ea typeface="Avenir"/>
                <a:cs typeface="Avenir"/>
                <a:sym typeface="Avenir"/>
              </a:defRPr>
            </a:lvl5pPr>
            <a:lvl6pPr marL="0" lvl="5" indent="0" algn="r" rtl="0">
              <a:spcBef>
                <a:spcPts val="0"/>
              </a:spcBef>
              <a:buNone/>
              <a:defRPr sz="1200">
                <a:solidFill>
                  <a:srgbClr val="7F8EA3"/>
                </a:solidFill>
                <a:latin typeface="Avenir"/>
                <a:ea typeface="Avenir"/>
                <a:cs typeface="Avenir"/>
                <a:sym typeface="Avenir"/>
              </a:defRPr>
            </a:lvl6pPr>
            <a:lvl7pPr marL="0" lvl="6" indent="0" algn="r" rtl="0">
              <a:spcBef>
                <a:spcPts val="0"/>
              </a:spcBef>
              <a:buNone/>
              <a:defRPr sz="1200">
                <a:solidFill>
                  <a:srgbClr val="7F8EA3"/>
                </a:solidFill>
                <a:latin typeface="Avenir"/>
                <a:ea typeface="Avenir"/>
                <a:cs typeface="Avenir"/>
                <a:sym typeface="Avenir"/>
              </a:defRPr>
            </a:lvl7pPr>
            <a:lvl8pPr marL="0" lvl="7" indent="0" algn="r" rtl="0">
              <a:spcBef>
                <a:spcPts val="0"/>
              </a:spcBef>
              <a:buNone/>
              <a:defRPr sz="1200">
                <a:solidFill>
                  <a:srgbClr val="7F8EA3"/>
                </a:solidFill>
                <a:latin typeface="Avenir"/>
                <a:ea typeface="Avenir"/>
                <a:cs typeface="Avenir"/>
                <a:sym typeface="Avenir"/>
              </a:defRPr>
            </a:lvl8pPr>
            <a:lvl9pPr marL="0" lvl="8" indent="0" algn="r" rtl="0">
              <a:spcBef>
                <a:spcPts val="0"/>
              </a:spcBef>
              <a:buNone/>
              <a:defRPr sz="1200">
                <a:solidFill>
                  <a:srgbClr val="7F8EA3"/>
                </a:solidFill>
                <a:latin typeface="Avenir"/>
                <a:ea typeface="Avenir"/>
                <a:cs typeface="Avenir"/>
                <a:sym typeface="Avenir"/>
              </a:defRPr>
            </a:lvl9pPr>
          </a:lstStyle>
          <a:p>
            <a:fld id="{00000000-1234-1234-1234-123412341234}" type="slidenum">
              <a:rPr lang="en-US" smtClean="0"/>
              <a:pPr/>
              <a:t>‹#›</a:t>
            </a:fld>
            <a:endParaRPr lang="en-US" dirty="0"/>
          </a:p>
        </p:txBody>
      </p:sp>
      <p:sp>
        <p:nvSpPr>
          <p:cNvPr id="35" name="Google Shape;35;p6"/>
          <p:cNvSpPr txBox="1"/>
          <p:nvPr/>
        </p:nvSpPr>
        <p:spPr>
          <a:xfrm>
            <a:off x="1540955" y="2324924"/>
            <a:ext cx="548700" cy="563700"/>
          </a:xfrm>
          <a:prstGeom prst="rect">
            <a:avLst/>
          </a:prstGeom>
          <a:solidFill>
            <a:schemeClr val="lt1"/>
          </a:solidFill>
          <a:ln>
            <a:noFill/>
          </a:ln>
        </p:spPr>
        <p:txBody>
          <a:bodyPr spcFirstLastPara="1" wrap="square" lIns="45700" tIns="0" rIns="0" bIns="0" anchor="b" anchorCtr="0">
            <a:noAutofit/>
          </a:bodyPr>
          <a:lstStyle/>
          <a:p>
            <a:pPr marL="0" lvl="0" indent="0" algn="l" rtl="0">
              <a:spcBef>
                <a:spcPts val="0"/>
              </a:spcBef>
              <a:spcAft>
                <a:spcPts val="0"/>
              </a:spcAft>
              <a:buNone/>
            </a:pPr>
            <a:r>
              <a:rPr lang="en-US" sz="2400" b="1" dirty="0">
                <a:solidFill>
                  <a:srgbClr val="FFFFFF"/>
                </a:solidFill>
                <a:latin typeface="Calibri" panose="020F0502020204030204" pitchFamily="34" charset="0"/>
                <a:ea typeface="Proxima Nova"/>
                <a:cs typeface="Calibri" panose="020F0502020204030204" pitchFamily="34" charset="0"/>
                <a:sym typeface="Proxima Nova"/>
              </a:rPr>
              <a:t>1</a:t>
            </a:r>
            <a:endParaRPr sz="2400" b="1" dirty="0">
              <a:solidFill>
                <a:srgbClr val="FFFFFF"/>
              </a:solidFill>
              <a:latin typeface="Calibri" panose="020F0502020204030204" pitchFamily="34" charset="0"/>
              <a:ea typeface="Proxima Nova"/>
              <a:cs typeface="Calibri" panose="020F0502020204030204" pitchFamily="34" charset="0"/>
              <a:sym typeface="Proxima Nova"/>
            </a:endParaRPr>
          </a:p>
        </p:txBody>
      </p:sp>
      <p:sp>
        <p:nvSpPr>
          <p:cNvPr id="36" name="Google Shape;36;p6"/>
          <p:cNvSpPr txBox="1"/>
          <p:nvPr/>
        </p:nvSpPr>
        <p:spPr>
          <a:xfrm>
            <a:off x="3816475" y="2826988"/>
            <a:ext cx="383100" cy="393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400" b="1" dirty="0">
                <a:solidFill>
                  <a:srgbClr val="FFFFFF"/>
                </a:solidFill>
                <a:latin typeface="Calibri" panose="020F0502020204030204" pitchFamily="34" charset="0"/>
                <a:ea typeface="Proxima Nova"/>
                <a:cs typeface="Calibri" panose="020F0502020204030204" pitchFamily="34" charset="0"/>
                <a:sym typeface="Proxima Nova"/>
              </a:rPr>
              <a:t>2</a:t>
            </a:r>
            <a:endParaRPr sz="2400" b="1" dirty="0">
              <a:solidFill>
                <a:srgbClr val="FFFFFF"/>
              </a:solidFill>
              <a:latin typeface="Calibri" panose="020F0502020204030204" pitchFamily="34" charset="0"/>
              <a:ea typeface="Proxima Nova"/>
              <a:cs typeface="Calibri" panose="020F0502020204030204" pitchFamily="34" charset="0"/>
              <a:sym typeface="Proxima Nova"/>
            </a:endParaRPr>
          </a:p>
        </p:txBody>
      </p:sp>
      <p:sp>
        <p:nvSpPr>
          <p:cNvPr id="37" name="Google Shape;37;p6"/>
          <p:cNvSpPr txBox="1"/>
          <p:nvPr/>
        </p:nvSpPr>
        <p:spPr>
          <a:xfrm>
            <a:off x="6843513" y="2826988"/>
            <a:ext cx="383100" cy="393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2400" b="1" dirty="0">
              <a:solidFill>
                <a:srgbClr val="FFFFFF"/>
              </a:solidFill>
              <a:latin typeface="Calibri" panose="020F0502020204030204" pitchFamily="34" charset="0"/>
              <a:ea typeface="Proxima Nova"/>
              <a:cs typeface="Calibri" panose="020F0502020204030204" pitchFamily="34" charset="0"/>
              <a:sym typeface="Proxima Nova"/>
            </a:endParaRPr>
          </a:p>
        </p:txBody>
      </p:sp>
      <p:sp>
        <p:nvSpPr>
          <p:cNvPr id="38" name="Google Shape;38;p6"/>
          <p:cNvSpPr txBox="1"/>
          <p:nvPr/>
        </p:nvSpPr>
        <p:spPr>
          <a:xfrm>
            <a:off x="5330000" y="2495063"/>
            <a:ext cx="383100" cy="393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400" b="1" dirty="0">
                <a:solidFill>
                  <a:srgbClr val="FFFFFF"/>
                </a:solidFill>
                <a:latin typeface="Calibri" panose="020F0502020204030204" pitchFamily="34" charset="0"/>
                <a:ea typeface="Proxima Nova"/>
                <a:cs typeface="Calibri" panose="020F0502020204030204" pitchFamily="34" charset="0"/>
                <a:sym typeface="Proxima Nova"/>
              </a:rPr>
              <a:t>3</a:t>
            </a:r>
            <a:endParaRPr sz="2400" b="1" dirty="0">
              <a:solidFill>
                <a:srgbClr val="FFFFFF"/>
              </a:solidFill>
              <a:latin typeface="Calibri" panose="020F0502020204030204" pitchFamily="34" charset="0"/>
              <a:ea typeface="Proxima Nova"/>
              <a:cs typeface="Calibri" panose="020F0502020204030204" pitchFamily="34" charset="0"/>
              <a:sym typeface="Proxima Nova"/>
            </a:endParaRPr>
          </a:p>
        </p:txBody>
      </p:sp>
      <p:sp>
        <p:nvSpPr>
          <p:cNvPr id="39" name="Google Shape;39;p6"/>
          <p:cNvSpPr txBox="1"/>
          <p:nvPr/>
        </p:nvSpPr>
        <p:spPr>
          <a:xfrm>
            <a:off x="8357050" y="2495063"/>
            <a:ext cx="383100" cy="393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400" b="1" dirty="0">
                <a:solidFill>
                  <a:srgbClr val="FFFFFF"/>
                </a:solidFill>
                <a:latin typeface="Calibri" panose="020F0502020204030204" pitchFamily="34" charset="0"/>
                <a:ea typeface="Proxima Nova"/>
                <a:cs typeface="Calibri" panose="020F0502020204030204" pitchFamily="34" charset="0"/>
                <a:sym typeface="Proxima Nova"/>
              </a:rPr>
              <a:t>5</a:t>
            </a:r>
            <a:endParaRPr sz="2400" b="1" dirty="0">
              <a:solidFill>
                <a:srgbClr val="FFFFFF"/>
              </a:solidFill>
              <a:latin typeface="Calibri" panose="020F0502020204030204" pitchFamily="34" charset="0"/>
              <a:ea typeface="Proxima Nova"/>
              <a:cs typeface="Calibri" panose="020F0502020204030204" pitchFamily="34" charset="0"/>
              <a:sym typeface="Proxima Nova"/>
            </a:endParaRPr>
          </a:p>
        </p:txBody>
      </p:sp>
      <p:sp>
        <p:nvSpPr>
          <p:cNvPr id="40" name="Google Shape;40;p6"/>
          <p:cNvSpPr txBox="1"/>
          <p:nvPr/>
        </p:nvSpPr>
        <p:spPr>
          <a:xfrm>
            <a:off x="6415930" y="2324924"/>
            <a:ext cx="548700" cy="563700"/>
          </a:xfrm>
          <a:prstGeom prst="rect">
            <a:avLst/>
          </a:prstGeom>
          <a:solidFill>
            <a:schemeClr val="lt1"/>
          </a:solidFill>
          <a:ln>
            <a:noFill/>
          </a:ln>
        </p:spPr>
        <p:txBody>
          <a:bodyPr spcFirstLastPara="1" wrap="square" lIns="45700" tIns="0" rIns="0" bIns="0" anchor="b" anchorCtr="0">
            <a:noAutofit/>
          </a:bodyPr>
          <a:lstStyle/>
          <a:p>
            <a:pPr marL="0" lvl="0" indent="0" algn="l" rtl="0">
              <a:spcBef>
                <a:spcPts val="0"/>
              </a:spcBef>
              <a:spcAft>
                <a:spcPts val="0"/>
              </a:spcAft>
              <a:buNone/>
            </a:pPr>
            <a:r>
              <a:rPr lang="en-US" sz="2400" b="1" dirty="0">
                <a:solidFill>
                  <a:srgbClr val="FFFFFF"/>
                </a:solidFill>
                <a:latin typeface="Calibri" panose="020F0502020204030204" pitchFamily="34" charset="0"/>
                <a:ea typeface="Proxima Nova"/>
                <a:cs typeface="Calibri" panose="020F0502020204030204" pitchFamily="34" charset="0"/>
                <a:sym typeface="Proxima Nova"/>
              </a:rPr>
              <a:t>3</a:t>
            </a:r>
            <a:endParaRPr sz="2400" b="1" dirty="0">
              <a:solidFill>
                <a:srgbClr val="FFFFFF"/>
              </a:solidFill>
              <a:latin typeface="Calibri" panose="020F0502020204030204" pitchFamily="34" charset="0"/>
              <a:ea typeface="Proxima Nova"/>
              <a:cs typeface="Calibri" panose="020F0502020204030204" pitchFamily="34" charset="0"/>
              <a:sym typeface="Proxima Nova"/>
            </a:endParaRPr>
          </a:p>
        </p:txBody>
      </p:sp>
      <p:sp>
        <p:nvSpPr>
          <p:cNvPr id="41" name="Google Shape;41;p6"/>
          <p:cNvSpPr txBox="1"/>
          <p:nvPr/>
        </p:nvSpPr>
        <p:spPr>
          <a:xfrm>
            <a:off x="3978442" y="2656899"/>
            <a:ext cx="548700" cy="563700"/>
          </a:xfrm>
          <a:prstGeom prst="rect">
            <a:avLst/>
          </a:prstGeom>
          <a:solidFill>
            <a:schemeClr val="lt1"/>
          </a:solidFill>
          <a:ln>
            <a:noFill/>
          </a:ln>
        </p:spPr>
        <p:txBody>
          <a:bodyPr spcFirstLastPara="1" wrap="square" lIns="45700" tIns="0" rIns="0" bIns="0" anchor="b" anchorCtr="0">
            <a:noAutofit/>
          </a:bodyPr>
          <a:lstStyle/>
          <a:p>
            <a:pPr marL="0" lvl="0" indent="0" algn="l" rtl="0">
              <a:spcBef>
                <a:spcPts val="0"/>
              </a:spcBef>
              <a:spcAft>
                <a:spcPts val="0"/>
              </a:spcAft>
              <a:buNone/>
            </a:pPr>
            <a:r>
              <a:rPr lang="en-US" sz="2400" b="1" dirty="0">
                <a:solidFill>
                  <a:srgbClr val="FFFFFF"/>
                </a:solidFill>
                <a:latin typeface="Calibri" panose="020F0502020204030204" pitchFamily="34" charset="0"/>
                <a:ea typeface="Proxima Nova"/>
                <a:cs typeface="Calibri" panose="020F0502020204030204" pitchFamily="34" charset="0"/>
                <a:sym typeface="Proxima Nova"/>
              </a:rPr>
              <a:t>2</a:t>
            </a:r>
            <a:endParaRPr sz="2400" b="1" dirty="0">
              <a:solidFill>
                <a:srgbClr val="FFFFFF"/>
              </a:solidFill>
              <a:latin typeface="Calibri" panose="020F0502020204030204" pitchFamily="34" charset="0"/>
              <a:ea typeface="Proxima Nova"/>
              <a:cs typeface="Calibri" panose="020F0502020204030204" pitchFamily="34" charset="0"/>
              <a:sym typeface="Proxima Nova"/>
            </a:endParaRPr>
          </a:p>
        </p:txBody>
      </p:sp>
      <p:sp>
        <p:nvSpPr>
          <p:cNvPr id="42" name="Google Shape;42;p6"/>
          <p:cNvSpPr txBox="1"/>
          <p:nvPr/>
        </p:nvSpPr>
        <p:spPr>
          <a:xfrm>
            <a:off x="8853417" y="2606824"/>
            <a:ext cx="548700" cy="563700"/>
          </a:xfrm>
          <a:prstGeom prst="rect">
            <a:avLst/>
          </a:prstGeom>
          <a:solidFill>
            <a:schemeClr val="lt1"/>
          </a:solidFill>
          <a:ln>
            <a:noFill/>
          </a:ln>
        </p:spPr>
        <p:txBody>
          <a:bodyPr spcFirstLastPara="1" wrap="square" lIns="45700" tIns="0" rIns="0" bIns="0" anchor="b" anchorCtr="0">
            <a:noAutofit/>
          </a:bodyPr>
          <a:lstStyle/>
          <a:p>
            <a:pPr marL="0" lvl="0" indent="0" algn="l" rtl="0">
              <a:spcBef>
                <a:spcPts val="0"/>
              </a:spcBef>
              <a:spcAft>
                <a:spcPts val="0"/>
              </a:spcAft>
              <a:buNone/>
            </a:pPr>
            <a:r>
              <a:rPr lang="en-US" sz="2400" b="1" dirty="0">
                <a:solidFill>
                  <a:srgbClr val="FFFFFF"/>
                </a:solidFill>
                <a:latin typeface="Calibri" panose="020F0502020204030204" pitchFamily="34" charset="0"/>
                <a:ea typeface="Proxima Nova"/>
                <a:cs typeface="Calibri" panose="020F0502020204030204" pitchFamily="34" charset="0"/>
                <a:sym typeface="Proxima Nova"/>
              </a:rPr>
              <a:t>4</a:t>
            </a:r>
            <a:endParaRPr sz="2400" b="1" dirty="0">
              <a:solidFill>
                <a:srgbClr val="FFFFFF"/>
              </a:solidFill>
              <a:latin typeface="Calibri" panose="020F0502020204030204" pitchFamily="34" charset="0"/>
              <a:ea typeface="Proxima Nova"/>
              <a:cs typeface="Calibri" panose="020F0502020204030204" pitchFamily="34" charset="0"/>
              <a:sym typeface="Proxima Nova"/>
            </a:endParaRPr>
          </a:p>
        </p:txBody>
      </p:sp>
      <p:cxnSp>
        <p:nvCxnSpPr>
          <p:cNvPr id="43" name="Google Shape;43;p6"/>
          <p:cNvCxnSpPr>
            <a:stCxn id="35" idx="3"/>
            <a:endCxn id="41" idx="1"/>
          </p:cNvCxnSpPr>
          <p:nvPr/>
        </p:nvCxnSpPr>
        <p:spPr>
          <a:xfrm>
            <a:off x="2089655" y="2606774"/>
            <a:ext cx="1888800" cy="332100"/>
          </a:xfrm>
          <a:prstGeom prst="curvedConnector3">
            <a:avLst>
              <a:gd name="adj1" fmla="val 50000"/>
            </a:avLst>
          </a:prstGeom>
          <a:noFill/>
          <a:ln w="28575" cap="flat" cmpd="sng">
            <a:solidFill>
              <a:srgbClr val="89BDE8"/>
            </a:solidFill>
            <a:prstDash val="dash"/>
            <a:round/>
            <a:headEnd type="none" w="med" len="med"/>
            <a:tailEnd type="triangle" w="med" len="med"/>
          </a:ln>
        </p:spPr>
      </p:cxnSp>
      <p:cxnSp>
        <p:nvCxnSpPr>
          <p:cNvPr id="44" name="Google Shape;44;p6"/>
          <p:cNvCxnSpPr>
            <a:stCxn id="41" idx="3"/>
            <a:endCxn id="40" idx="1"/>
          </p:cNvCxnSpPr>
          <p:nvPr/>
        </p:nvCxnSpPr>
        <p:spPr>
          <a:xfrm rot="10800000" flipH="1">
            <a:off x="4527142" y="2606649"/>
            <a:ext cx="1888800" cy="332100"/>
          </a:xfrm>
          <a:prstGeom prst="curvedConnector3">
            <a:avLst>
              <a:gd name="adj1" fmla="val 50000"/>
            </a:avLst>
          </a:prstGeom>
          <a:noFill/>
          <a:ln w="28575" cap="flat" cmpd="sng">
            <a:solidFill>
              <a:srgbClr val="89BDE8"/>
            </a:solidFill>
            <a:prstDash val="dash"/>
            <a:round/>
            <a:headEnd type="none" w="med" len="med"/>
            <a:tailEnd type="triangle" w="med" len="med"/>
          </a:ln>
        </p:spPr>
      </p:cxnSp>
      <p:cxnSp>
        <p:nvCxnSpPr>
          <p:cNvPr id="45" name="Google Shape;45;p6"/>
          <p:cNvCxnSpPr>
            <a:stCxn id="40" idx="3"/>
            <a:endCxn id="42" idx="1"/>
          </p:cNvCxnSpPr>
          <p:nvPr/>
        </p:nvCxnSpPr>
        <p:spPr>
          <a:xfrm>
            <a:off x="6964630" y="2606774"/>
            <a:ext cx="1888800" cy="282000"/>
          </a:xfrm>
          <a:prstGeom prst="curvedConnector3">
            <a:avLst>
              <a:gd name="adj1" fmla="val 50000"/>
            </a:avLst>
          </a:prstGeom>
          <a:noFill/>
          <a:ln w="28575" cap="flat" cmpd="sng">
            <a:solidFill>
              <a:srgbClr val="89BDE8"/>
            </a:solidFill>
            <a:prstDash val="dash"/>
            <a:round/>
            <a:headEnd type="none" w="med" len="med"/>
            <a:tailEnd type="triangle" w="med" len="med"/>
          </a:ln>
        </p:spPr>
      </p:cxnSp>
      <p:sp>
        <p:nvSpPr>
          <p:cNvPr id="46" name="Google Shape;46;p6"/>
          <p:cNvSpPr txBox="1"/>
          <p:nvPr/>
        </p:nvSpPr>
        <p:spPr>
          <a:xfrm>
            <a:off x="1427700" y="2888663"/>
            <a:ext cx="1371600" cy="13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rgbClr val="434343"/>
                </a:solidFill>
                <a:latin typeface="Source Sans Pro"/>
                <a:ea typeface="Source Sans Pro"/>
                <a:cs typeface="Source Sans Pro"/>
                <a:sym typeface="Source Sans Pro"/>
              </a:rPr>
              <a:t>Step description</a:t>
            </a:r>
            <a:endParaRPr sz="1100">
              <a:solidFill>
                <a:srgbClr val="434343"/>
              </a:solidFill>
              <a:latin typeface="Source Sans Pro"/>
              <a:ea typeface="Source Sans Pro"/>
              <a:cs typeface="Source Sans Pro"/>
              <a:sym typeface="Source Sans Pro"/>
            </a:endParaRPr>
          </a:p>
        </p:txBody>
      </p:sp>
      <p:sp>
        <p:nvSpPr>
          <p:cNvPr id="47" name="Google Shape;47;p6"/>
          <p:cNvSpPr txBox="1"/>
          <p:nvPr/>
        </p:nvSpPr>
        <p:spPr>
          <a:xfrm>
            <a:off x="3855625" y="3220588"/>
            <a:ext cx="1371600" cy="13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rgbClr val="434343"/>
                </a:solidFill>
                <a:latin typeface="Source Sans Pro"/>
                <a:ea typeface="Source Sans Pro"/>
                <a:cs typeface="Source Sans Pro"/>
                <a:sym typeface="Source Sans Pro"/>
              </a:rPr>
              <a:t>Step description</a:t>
            </a:r>
            <a:endParaRPr sz="1200" b="1">
              <a:solidFill>
                <a:srgbClr val="434343"/>
              </a:solidFill>
              <a:latin typeface="Source Sans Pro"/>
              <a:ea typeface="Source Sans Pro"/>
              <a:cs typeface="Source Sans Pro"/>
              <a:sym typeface="Source Sans Pro"/>
            </a:endParaRPr>
          </a:p>
        </p:txBody>
      </p:sp>
      <p:sp>
        <p:nvSpPr>
          <p:cNvPr id="48" name="Google Shape;48;p6"/>
          <p:cNvSpPr txBox="1"/>
          <p:nvPr/>
        </p:nvSpPr>
        <p:spPr>
          <a:xfrm>
            <a:off x="6341313" y="2888663"/>
            <a:ext cx="1387500" cy="13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rgbClr val="434343"/>
                </a:solidFill>
                <a:latin typeface="Source Sans Pro"/>
                <a:ea typeface="Source Sans Pro"/>
                <a:cs typeface="Source Sans Pro"/>
                <a:sym typeface="Source Sans Pro"/>
              </a:rPr>
              <a:t>Step description</a:t>
            </a:r>
            <a:endParaRPr sz="1200" b="1">
              <a:solidFill>
                <a:srgbClr val="434343"/>
              </a:solidFill>
              <a:latin typeface="Source Sans Pro"/>
              <a:ea typeface="Source Sans Pro"/>
              <a:cs typeface="Source Sans Pro"/>
              <a:sym typeface="Source Sans Pro"/>
            </a:endParaRPr>
          </a:p>
        </p:txBody>
      </p:sp>
      <p:sp>
        <p:nvSpPr>
          <p:cNvPr id="49" name="Google Shape;49;p6"/>
          <p:cNvSpPr txBox="1"/>
          <p:nvPr/>
        </p:nvSpPr>
        <p:spPr>
          <a:xfrm>
            <a:off x="8740175" y="3170513"/>
            <a:ext cx="1387500" cy="13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rgbClr val="434343"/>
                </a:solidFill>
                <a:latin typeface="Source Sans Pro"/>
                <a:ea typeface="Source Sans Pro"/>
                <a:cs typeface="Source Sans Pro"/>
                <a:sym typeface="Source Sans Pro"/>
              </a:rPr>
              <a:t>Step description</a:t>
            </a:r>
            <a:endParaRPr sz="1100">
              <a:solidFill>
                <a:srgbClr val="434343"/>
              </a:solidFill>
              <a:latin typeface="Source Sans Pro"/>
              <a:ea typeface="Source Sans Pro"/>
              <a:cs typeface="Source Sans Pro"/>
              <a:sym typeface="Source Sans Pro"/>
            </a:endParaRPr>
          </a:p>
        </p:txBody>
      </p:sp>
      <p:sp>
        <p:nvSpPr>
          <p:cNvPr id="50" name="Google Shape;50;p6"/>
          <p:cNvSpPr txBox="1">
            <a:spLocks noGrp="1"/>
          </p:cNvSpPr>
          <p:nvPr>
            <p:ph type="title"/>
          </p:nvPr>
        </p:nvSpPr>
        <p:spPr>
          <a:xfrm>
            <a:off x="613175" y="680400"/>
            <a:ext cx="7108500" cy="673500"/>
          </a:xfrm>
          <a:prstGeom prst="rect">
            <a:avLst/>
          </a:prstGeom>
        </p:spPr>
        <p:txBody>
          <a:bodyPr spcFirstLastPara="1" wrap="square" lIns="45700" tIns="45700" rIns="45700" bIns="45700" anchor="t" anchorCtr="0">
            <a:noAutofit/>
          </a:bodyPr>
          <a:lstStyle>
            <a:lvl1pPr lvl="0" rtl="0">
              <a:spcBef>
                <a:spcPts val="0"/>
              </a:spcBef>
              <a:spcAft>
                <a:spcPts val="0"/>
              </a:spcAft>
              <a:buNone/>
              <a:defRPr>
                <a:latin typeface="Cambria" panose="02040503050406030204" pitchFamily="18" charset="0"/>
                <a:ea typeface="Cambria" panose="02040503050406030204" pitchFamily="18" charset="0"/>
                <a:cs typeface="Cambria" panose="02040503050406030204" pitchFamily="18" charset="0"/>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dirty="0"/>
          </a:p>
        </p:txBody>
      </p:sp>
      <p:sp>
        <p:nvSpPr>
          <p:cNvPr id="51" name="Google Shape;51;p6"/>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lvl1pPr lvl="0" rtl="0">
              <a:spcBef>
                <a:spcPts val="800"/>
              </a:spcBef>
              <a:spcAft>
                <a:spcPts val="0"/>
              </a:spcAft>
              <a:buNone/>
              <a:defRPr sz="1600" b="1">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our Content Boxes">
  <p:cSld name="Four Content Boxes">
    <p:spTree>
      <p:nvGrpSpPr>
        <p:cNvPr id="1" name="Shape 52"/>
        <p:cNvGrpSpPr/>
        <p:nvPr/>
      </p:nvGrpSpPr>
      <p:grpSpPr>
        <a:xfrm>
          <a:off x="0" y="0"/>
          <a:ext cx="0" cy="0"/>
          <a:chOff x="0" y="0"/>
          <a:chExt cx="0" cy="0"/>
        </a:xfrm>
      </p:grpSpPr>
      <p:sp>
        <p:nvSpPr>
          <p:cNvPr id="53" name="Google Shape;53;p7"/>
          <p:cNvSpPr txBox="1">
            <a:spLocks noGrp="1"/>
          </p:cNvSpPr>
          <p:nvPr>
            <p:ph type="body" idx="1"/>
          </p:nvPr>
        </p:nvSpPr>
        <p:spPr>
          <a:xfrm>
            <a:off x="609600" y="1525495"/>
            <a:ext cx="5486400" cy="1853100"/>
          </a:xfrm>
          <a:prstGeom prst="rect">
            <a:avLst/>
          </a:prstGeom>
          <a:solidFill>
            <a:srgbClr val="F2F2F2"/>
          </a:solidFill>
          <a:ln w="76200" cap="flat" cmpd="sng">
            <a:solidFill>
              <a:srgbClr val="FFFFFF"/>
            </a:solidFill>
            <a:prstDash val="solid"/>
            <a:round/>
            <a:headEnd type="none" w="sm" len="sm"/>
            <a:tailEnd type="none" w="sm" len="sm"/>
          </a:ln>
        </p:spPr>
        <p:txBody>
          <a:bodyPr spcFirstLastPara="1" wrap="square" lIns="228600" tIns="228600" rIns="228600" bIns="228600" anchor="t" anchorCtr="0">
            <a:noAutofit/>
          </a:bodyPr>
          <a:lstStyle>
            <a:lvl1pPr marL="457200" lvl="0" indent="-228600" algn="l" rtl="0">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1pPr>
            <a:lvl2pPr marL="914400" lvl="1" indent="-228600" algn="l" rtl="0">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2pPr>
            <a:lvl3pPr marL="1371600" lvl="2" indent="-228600" algn="l" rtl="0">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3pPr>
            <a:lvl4pPr marL="1828800" lvl="3" indent="-228600" algn="l" rtl="0">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4pPr>
            <a:lvl5pPr marL="2286000" lvl="4" indent="-228600" algn="l" rtl="0">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5pPr>
            <a:lvl6pPr marL="2743200" lvl="5" indent="-342900" algn="l" rtl="0">
              <a:lnSpc>
                <a:spcPct val="120000"/>
              </a:lnSpc>
              <a:spcBef>
                <a:spcPts val="800"/>
              </a:spcBef>
              <a:spcAft>
                <a:spcPts val="0"/>
              </a:spcAft>
              <a:buClr>
                <a:srgbClr val="454454"/>
              </a:buClr>
              <a:buSzPts val="1800"/>
              <a:buChar char="•"/>
              <a:defRPr/>
            </a:lvl6pPr>
            <a:lvl7pPr marL="3200400" lvl="6" indent="-342900" algn="l" rtl="0">
              <a:lnSpc>
                <a:spcPct val="120000"/>
              </a:lnSpc>
              <a:spcBef>
                <a:spcPts val="800"/>
              </a:spcBef>
              <a:spcAft>
                <a:spcPts val="0"/>
              </a:spcAft>
              <a:buClr>
                <a:srgbClr val="454454"/>
              </a:buClr>
              <a:buSzPts val="1800"/>
              <a:buChar char="•"/>
              <a:defRPr/>
            </a:lvl7pPr>
            <a:lvl8pPr marL="3657600" lvl="7" indent="-342900" algn="l" rtl="0">
              <a:lnSpc>
                <a:spcPct val="120000"/>
              </a:lnSpc>
              <a:spcBef>
                <a:spcPts val="800"/>
              </a:spcBef>
              <a:spcAft>
                <a:spcPts val="0"/>
              </a:spcAft>
              <a:buClr>
                <a:srgbClr val="454454"/>
              </a:buClr>
              <a:buSzPts val="1800"/>
              <a:buChar char="•"/>
              <a:defRPr/>
            </a:lvl8pPr>
            <a:lvl9pPr marL="4114800" lvl="8" indent="-342900" algn="l" rtl="0">
              <a:lnSpc>
                <a:spcPct val="120000"/>
              </a:lnSpc>
              <a:spcBef>
                <a:spcPts val="800"/>
              </a:spcBef>
              <a:spcAft>
                <a:spcPts val="0"/>
              </a:spcAft>
              <a:buClr>
                <a:srgbClr val="454454"/>
              </a:buClr>
              <a:buSzPts val="1800"/>
              <a:buChar char="•"/>
              <a:defRPr/>
            </a:lvl9pPr>
          </a:lstStyle>
          <a:p>
            <a:endParaRPr/>
          </a:p>
        </p:txBody>
      </p:sp>
      <p:sp>
        <p:nvSpPr>
          <p:cNvPr id="54" name="Google Shape;54;p7"/>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a:spcBef>
                <a:spcPts val="0"/>
              </a:spcBef>
              <a:buNone/>
              <a:defRPr sz="1200">
                <a:solidFill>
                  <a:srgbClr val="7F8EA3"/>
                </a:solidFill>
                <a:latin typeface="Calibri" panose="020F0502020204030204" pitchFamily="34" charset="0"/>
                <a:ea typeface="Calibri" panose="020F0502020204030204" pitchFamily="34" charset="0"/>
                <a:cs typeface="Calibri" panose="020F0502020204030204" pitchFamily="34" charset="0"/>
                <a:sym typeface="Avenir"/>
              </a:defRPr>
            </a:lvl1pPr>
            <a:lvl2pPr marL="0" lvl="1" indent="0" algn="r">
              <a:spcBef>
                <a:spcPts val="0"/>
              </a:spcBef>
              <a:buNone/>
              <a:defRPr sz="1200">
                <a:solidFill>
                  <a:srgbClr val="7F8EA3"/>
                </a:solidFill>
                <a:latin typeface="Avenir"/>
                <a:ea typeface="Avenir"/>
                <a:cs typeface="Avenir"/>
                <a:sym typeface="Avenir"/>
              </a:defRPr>
            </a:lvl2pPr>
            <a:lvl3pPr marL="0" lvl="2" indent="0" algn="r">
              <a:spcBef>
                <a:spcPts val="0"/>
              </a:spcBef>
              <a:buNone/>
              <a:defRPr sz="1200">
                <a:solidFill>
                  <a:srgbClr val="7F8EA3"/>
                </a:solidFill>
                <a:latin typeface="Avenir"/>
                <a:ea typeface="Avenir"/>
                <a:cs typeface="Avenir"/>
                <a:sym typeface="Avenir"/>
              </a:defRPr>
            </a:lvl3pPr>
            <a:lvl4pPr marL="0" lvl="3" indent="0" algn="r">
              <a:spcBef>
                <a:spcPts val="0"/>
              </a:spcBef>
              <a:buNone/>
              <a:defRPr sz="1200">
                <a:solidFill>
                  <a:srgbClr val="7F8EA3"/>
                </a:solidFill>
                <a:latin typeface="Avenir"/>
                <a:ea typeface="Avenir"/>
                <a:cs typeface="Avenir"/>
                <a:sym typeface="Avenir"/>
              </a:defRPr>
            </a:lvl4pPr>
            <a:lvl5pPr marL="0" lvl="4" indent="0" algn="r">
              <a:spcBef>
                <a:spcPts val="0"/>
              </a:spcBef>
              <a:buNone/>
              <a:defRPr sz="1200">
                <a:solidFill>
                  <a:srgbClr val="7F8EA3"/>
                </a:solidFill>
                <a:latin typeface="Avenir"/>
                <a:ea typeface="Avenir"/>
                <a:cs typeface="Avenir"/>
                <a:sym typeface="Avenir"/>
              </a:defRPr>
            </a:lvl5pPr>
            <a:lvl6pPr marL="0" lvl="5" indent="0" algn="r">
              <a:spcBef>
                <a:spcPts val="0"/>
              </a:spcBef>
              <a:buNone/>
              <a:defRPr sz="1200">
                <a:solidFill>
                  <a:srgbClr val="7F8EA3"/>
                </a:solidFill>
                <a:latin typeface="Avenir"/>
                <a:ea typeface="Avenir"/>
                <a:cs typeface="Avenir"/>
                <a:sym typeface="Avenir"/>
              </a:defRPr>
            </a:lvl6pPr>
            <a:lvl7pPr marL="0" lvl="6" indent="0" algn="r">
              <a:spcBef>
                <a:spcPts val="0"/>
              </a:spcBef>
              <a:buNone/>
              <a:defRPr sz="1200">
                <a:solidFill>
                  <a:srgbClr val="7F8EA3"/>
                </a:solidFill>
                <a:latin typeface="Avenir"/>
                <a:ea typeface="Avenir"/>
                <a:cs typeface="Avenir"/>
                <a:sym typeface="Avenir"/>
              </a:defRPr>
            </a:lvl7pPr>
            <a:lvl8pPr marL="0" lvl="7" indent="0" algn="r">
              <a:spcBef>
                <a:spcPts val="0"/>
              </a:spcBef>
              <a:buNone/>
              <a:defRPr sz="1200">
                <a:solidFill>
                  <a:srgbClr val="7F8EA3"/>
                </a:solidFill>
                <a:latin typeface="Avenir"/>
                <a:ea typeface="Avenir"/>
                <a:cs typeface="Avenir"/>
                <a:sym typeface="Avenir"/>
              </a:defRPr>
            </a:lvl8pPr>
            <a:lvl9pPr marL="0" lvl="8" indent="0" algn="r">
              <a:spcBef>
                <a:spcPts val="0"/>
              </a:spcBef>
              <a:buNone/>
              <a:defRPr sz="1200">
                <a:solidFill>
                  <a:srgbClr val="7F8EA3"/>
                </a:solidFill>
                <a:latin typeface="Avenir"/>
                <a:ea typeface="Avenir"/>
                <a:cs typeface="Avenir"/>
                <a:sym typeface="Avenir"/>
              </a:defRPr>
            </a:lvl9pPr>
          </a:lstStyle>
          <a:p>
            <a:fld id="{00000000-1234-1234-1234-123412341234}" type="slidenum">
              <a:rPr lang="en-US" smtClean="0"/>
              <a:pPr/>
              <a:t>‹#›</a:t>
            </a:fld>
            <a:endParaRPr lang="en-US" dirty="0"/>
          </a:p>
        </p:txBody>
      </p:sp>
      <p:sp>
        <p:nvSpPr>
          <p:cNvPr id="55" name="Google Shape;55;p7"/>
          <p:cNvSpPr txBox="1">
            <a:spLocks noGrp="1"/>
          </p:cNvSpPr>
          <p:nvPr>
            <p:ph type="title"/>
          </p:nvPr>
        </p:nvSpPr>
        <p:spPr>
          <a:xfrm>
            <a:off x="613175" y="680400"/>
            <a:ext cx="7108500" cy="673500"/>
          </a:xfrm>
          <a:prstGeom prst="rect">
            <a:avLst/>
          </a:prstGeom>
        </p:spPr>
        <p:txBody>
          <a:bodyPr spcFirstLastPara="1" wrap="square" lIns="45700" tIns="45700" rIns="45700" bIns="45700" anchor="t" anchorCtr="0">
            <a:noAutofit/>
          </a:bodyPr>
          <a:lstStyle>
            <a:lvl1pPr lvl="0" rtl="0">
              <a:spcBef>
                <a:spcPts val="0"/>
              </a:spcBef>
              <a:spcAft>
                <a:spcPts val="0"/>
              </a:spcAft>
              <a:buNone/>
              <a:defRPr>
                <a:latin typeface="Cambria" panose="02040503050406030204" pitchFamily="18" charset="0"/>
                <a:ea typeface="Cambria" panose="02040503050406030204" pitchFamily="18" charset="0"/>
                <a:cs typeface="Cambria" panose="02040503050406030204" pitchFamily="18" charset="0"/>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dirty="0"/>
          </a:p>
        </p:txBody>
      </p:sp>
      <p:sp>
        <p:nvSpPr>
          <p:cNvPr id="56" name="Google Shape;56;p7"/>
          <p:cNvSpPr txBox="1">
            <a:spLocks noGrp="1"/>
          </p:cNvSpPr>
          <p:nvPr>
            <p:ph type="subTitle" idx="2"/>
          </p:nvPr>
        </p:nvSpPr>
        <p:spPr>
          <a:xfrm>
            <a:off x="582525" y="322725"/>
            <a:ext cx="6837000" cy="357600"/>
          </a:xfrm>
          <a:prstGeom prst="rect">
            <a:avLst/>
          </a:prstGeom>
        </p:spPr>
        <p:txBody>
          <a:bodyPr spcFirstLastPara="1" wrap="square" lIns="45700" tIns="45700" rIns="45700" bIns="45700" anchor="ctr" anchorCtr="0">
            <a:noAutofit/>
          </a:bodyPr>
          <a:lstStyle>
            <a:lvl1pPr lvl="0" rtl="0">
              <a:spcBef>
                <a:spcPts val="800"/>
              </a:spcBef>
              <a:spcAft>
                <a:spcPts val="0"/>
              </a:spcAft>
              <a:buNone/>
              <a:defRPr sz="1600" b="1">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eneral content">
  <p:cSld name="Four Content Boxes_1">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609600" y="685800"/>
            <a:ext cx="10058400" cy="601800"/>
          </a:xfrm>
          <a:prstGeom prst="rect">
            <a:avLst/>
          </a:prstGeom>
          <a:noFill/>
          <a:ln>
            <a:noFill/>
          </a:ln>
        </p:spPr>
        <p:txBody>
          <a:bodyPr spcFirstLastPara="1" wrap="square" lIns="45700" tIns="45700" rIns="45700" bIns="45700" anchor="t" anchorCtr="0">
            <a:noAutofit/>
          </a:bodyPr>
          <a:lstStyle>
            <a:lvl1pPr lvl="0" algn="l" rtl="0">
              <a:lnSpc>
                <a:spcPct val="100000"/>
              </a:lnSpc>
              <a:spcBef>
                <a:spcPts val="0"/>
              </a:spcBef>
              <a:spcAft>
                <a:spcPts val="0"/>
              </a:spcAft>
              <a:buClr>
                <a:schemeClr val="accent1"/>
              </a:buClr>
              <a:buSzPts val="3600"/>
              <a:buFont typeface="Bitter"/>
              <a:buNone/>
              <a:defRPr sz="3600">
                <a:latin typeface="Cambria" panose="02040503050406030204" pitchFamily="18" charset="0"/>
                <a:ea typeface="Cambria" panose="02040503050406030204" pitchFamily="18" charset="0"/>
                <a:cs typeface="Cambria" panose="02040503050406030204" pitchFamily="18" charset="0"/>
                <a:sym typeface="Bitter"/>
              </a:defRPr>
            </a:lvl1pPr>
            <a:lvl2pPr lvl="1" algn="l" rtl="0">
              <a:lnSpc>
                <a:spcPct val="100000"/>
              </a:lnSpc>
              <a:spcBef>
                <a:spcPts val="0"/>
              </a:spcBef>
              <a:spcAft>
                <a:spcPts val="0"/>
              </a:spcAft>
              <a:buClr>
                <a:schemeClr val="accent1"/>
              </a:buClr>
              <a:buSzPts val="1800"/>
              <a:buNone/>
              <a:defRPr/>
            </a:lvl2pPr>
            <a:lvl3pPr lvl="2" algn="l" rtl="0">
              <a:lnSpc>
                <a:spcPct val="100000"/>
              </a:lnSpc>
              <a:spcBef>
                <a:spcPts val="0"/>
              </a:spcBef>
              <a:spcAft>
                <a:spcPts val="0"/>
              </a:spcAft>
              <a:buClr>
                <a:schemeClr val="accent1"/>
              </a:buClr>
              <a:buSzPts val="1800"/>
              <a:buNone/>
              <a:defRPr/>
            </a:lvl3pPr>
            <a:lvl4pPr lvl="3" algn="l" rtl="0">
              <a:lnSpc>
                <a:spcPct val="100000"/>
              </a:lnSpc>
              <a:spcBef>
                <a:spcPts val="0"/>
              </a:spcBef>
              <a:spcAft>
                <a:spcPts val="0"/>
              </a:spcAft>
              <a:buClr>
                <a:schemeClr val="accent1"/>
              </a:buClr>
              <a:buSzPts val="1800"/>
              <a:buNone/>
              <a:defRPr/>
            </a:lvl4pPr>
            <a:lvl5pPr lvl="4" algn="l" rtl="0">
              <a:lnSpc>
                <a:spcPct val="100000"/>
              </a:lnSpc>
              <a:spcBef>
                <a:spcPts val="0"/>
              </a:spcBef>
              <a:spcAft>
                <a:spcPts val="0"/>
              </a:spcAft>
              <a:buClr>
                <a:schemeClr val="accent1"/>
              </a:buClr>
              <a:buSzPts val="1800"/>
              <a:buNone/>
              <a:defRPr/>
            </a:lvl5pPr>
            <a:lvl6pPr lvl="5" algn="l" rtl="0">
              <a:lnSpc>
                <a:spcPct val="100000"/>
              </a:lnSpc>
              <a:spcBef>
                <a:spcPts val="0"/>
              </a:spcBef>
              <a:spcAft>
                <a:spcPts val="0"/>
              </a:spcAft>
              <a:buClr>
                <a:schemeClr val="accent1"/>
              </a:buClr>
              <a:buSzPts val="1800"/>
              <a:buNone/>
              <a:defRPr/>
            </a:lvl6pPr>
            <a:lvl7pPr lvl="6" algn="l" rtl="0">
              <a:lnSpc>
                <a:spcPct val="100000"/>
              </a:lnSpc>
              <a:spcBef>
                <a:spcPts val="0"/>
              </a:spcBef>
              <a:spcAft>
                <a:spcPts val="0"/>
              </a:spcAft>
              <a:buClr>
                <a:schemeClr val="accent1"/>
              </a:buClr>
              <a:buSzPts val="1800"/>
              <a:buNone/>
              <a:defRPr/>
            </a:lvl7pPr>
            <a:lvl8pPr lvl="7" algn="l" rtl="0">
              <a:lnSpc>
                <a:spcPct val="100000"/>
              </a:lnSpc>
              <a:spcBef>
                <a:spcPts val="0"/>
              </a:spcBef>
              <a:spcAft>
                <a:spcPts val="0"/>
              </a:spcAft>
              <a:buClr>
                <a:schemeClr val="accent1"/>
              </a:buClr>
              <a:buSzPts val="1800"/>
              <a:buNone/>
              <a:defRPr/>
            </a:lvl8pPr>
            <a:lvl9pPr lvl="8" algn="l" rtl="0">
              <a:lnSpc>
                <a:spcPct val="100000"/>
              </a:lnSpc>
              <a:spcBef>
                <a:spcPts val="0"/>
              </a:spcBef>
              <a:spcAft>
                <a:spcPts val="0"/>
              </a:spcAft>
              <a:buClr>
                <a:schemeClr val="accent1"/>
              </a:buClr>
              <a:buSzPts val="1800"/>
              <a:buNone/>
              <a:defRPr/>
            </a:lvl9pPr>
          </a:lstStyle>
          <a:p>
            <a:endParaRPr dirty="0"/>
          </a:p>
        </p:txBody>
      </p:sp>
      <p:sp>
        <p:nvSpPr>
          <p:cNvPr id="59" name="Google Shape;59;p8"/>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rtl="0">
              <a:spcBef>
                <a:spcPts val="0"/>
              </a:spcBef>
              <a:buNone/>
              <a:defRPr sz="1200">
                <a:solidFill>
                  <a:srgbClr val="7F8EA3"/>
                </a:solidFill>
                <a:latin typeface="Calibri" panose="020F0502020204030204" pitchFamily="34" charset="0"/>
                <a:ea typeface="Calibri" panose="020F0502020204030204" pitchFamily="34" charset="0"/>
                <a:cs typeface="Calibri" panose="020F0502020204030204" pitchFamily="34" charset="0"/>
                <a:sym typeface="Avenir"/>
              </a:defRPr>
            </a:lvl1pPr>
            <a:lvl2pPr marL="0" lvl="1" indent="0" algn="r" rtl="0">
              <a:spcBef>
                <a:spcPts val="0"/>
              </a:spcBef>
              <a:buNone/>
              <a:defRPr sz="1200">
                <a:solidFill>
                  <a:srgbClr val="7F8EA3"/>
                </a:solidFill>
                <a:latin typeface="Avenir"/>
                <a:ea typeface="Avenir"/>
                <a:cs typeface="Avenir"/>
                <a:sym typeface="Avenir"/>
              </a:defRPr>
            </a:lvl2pPr>
            <a:lvl3pPr marL="0" lvl="2" indent="0" algn="r" rtl="0">
              <a:spcBef>
                <a:spcPts val="0"/>
              </a:spcBef>
              <a:buNone/>
              <a:defRPr sz="1200">
                <a:solidFill>
                  <a:srgbClr val="7F8EA3"/>
                </a:solidFill>
                <a:latin typeface="Avenir"/>
                <a:ea typeface="Avenir"/>
                <a:cs typeface="Avenir"/>
                <a:sym typeface="Avenir"/>
              </a:defRPr>
            </a:lvl3pPr>
            <a:lvl4pPr marL="0" lvl="3" indent="0" algn="r" rtl="0">
              <a:spcBef>
                <a:spcPts val="0"/>
              </a:spcBef>
              <a:buNone/>
              <a:defRPr sz="1200">
                <a:solidFill>
                  <a:srgbClr val="7F8EA3"/>
                </a:solidFill>
                <a:latin typeface="Avenir"/>
                <a:ea typeface="Avenir"/>
                <a:cs typeface="Avenir"/>
                <a:sym typeface="Avenir"/>
              </a:defRPr>
            </a:lvl4pPr>
            <a:lvl5pPr marL="0" lvl="4" indent="0" algn="r" rtl="0">
              <a:spcBef>
                <a:spcPts val="0"/>
              </a:spcBef>
              <a:buNone/>
              <a:defRPr sz="1200">
                <a:solidFill>
                  <a:srgbClr val="7F8EA3"/>
                </a:solidFill>
                <a:latin typeface="Avenir"/>
                <a:ea typeface="Avenir"/>
                <a:cs typeface="Avenir"/>
                <a:sym typeface="Avenir"/>
              </a:defRPr>
            </a:lvl5pPr>
            <a:lvl6pPr marL="0" lvl="5" indent="0" algn="r" rtl="0">
              <a:spcBef>
                <a:spcPts val="0"/>
              </a:spcBef>
              <a:buNone/>
              <a:defRPr sz="1200">
                <a:solidFill>
                  <a:srgbClr val="7F8EA3"/>
                </a:solidFill>
                <a:latin typeface="Avenir"/>
                <a:ea typeface="Avenir"/>
                <a:cs typeface="Avenir"/>
                <a:sym typeface="Avenir"/>
              </a:defRPr>
            </a:lvl6pPr>
            <a:lvl7pPr marL="0" lvl="6" indent="0" algn="r" rtl="0">
              <a:spcBef>
                <a:spcPts val="0"/>
              </a:spcBef>
              <a:buNone/>
              <a:defRPr sz="1200">
                <a:solidFill>
                  <a:srgbClr val="7F8EA3"/>
                </a:solidFill>
                <a:latin typeface="Avenir"/>
                <a:ea typeface="Avenir"/>
                <a:cs typeface="Avenir"/>
                <a:sym typeface="Avenir"/>
              </a:defRPr>
            </a:lvl7pPr>
            <a:lvl8pPr marL="0" lvl="7" indent="0" algn="r" rtl="0">
              <a:spcBef>
                <a:spcPts val="0"/>
              </a:spcBef>
              <a:buNone/>
              <a:defRPr sz="1200">
                <a:solidFill>
                  <a:srgbClr val="7F8EA3"/>
                </a:solidFill>
                <a:latin typeface="Avenir"/>
                <a:ea typeface="Avenir"/>
                <a:cs typeface="Avenir"/>
                <a:sym typeface="Avenir"/>
              </a:defRPr>
            </a:lvl8pPr>
            <a:lvl9pPr marL="0" lvl="8" indent="0" algn="r" rtl="0">
              <a:spcBef>
                <a:spcPts val="0"/>
              </a:spcBef>
              <a:buNone/>
              <a:defRPr sz="1200">
                <a:solidFill>
                  <a:srgbClr val="7F8EA3"/>
                </a:solidFill>
                <a:latin typeface="Avenir"/>
                <a:ea typeface="Avenir"/>
                <a:cs typeface="Avenir"/>
                <a:sym typeface="Avenir"/>
              </a:defRPr>
            </a:lvl9pPr>
          </a:lstStyle>
          <a:p>
            <a:fld id="{00000000-1234-1234-1234-123412341234}" type="slidenum">
              <a:rPr lang="en-US" smtClean="0"/>
              <a:pPr/>
              <a:t>‹#›</a:t>
            </a:fld>
            <a:endParaRPr lang="en-US" dirty="0"/>
          </a:p>
        </p:txBody>
      </p:sp>
      <p:sp>
        <p:nvSpPr>
          <p:cNvPr id="60" name="Google Shape;60;p8"/>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lvl1pPr lvl="0" rtl="0">
              <a:spcBef>
                <a:spcPts val="800"/>
              </a:spcBef>
              <a:spcAft>
                <a:spcPts val="0"/>
              </a:spcAft>
              <a:buNone/>
              <a:defRPr sz="1600" b="1">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Idea">
  <p:cSld name="Big Idea">
    <p:spTree>
      <p:nvGrpSpPr>
        <p:cNvPr id="1" name="Shape 61"/>
        <p:cNvGrpSpPr/>
        <p:nvPr/>
      </p:nvGrpSpPr>
      <p:grpSpPr>
        <a:xfrm>
          <a:off x="0" y="0"/>
          <a:ext cx="0" cy="0"/>
          <a:chOff x="0" y="0"/>
          <a:chExt cx="0" cy="0"/>
        </a:xfrm>
      </p:grpSpPr>
      <p:sp>
        <p:nvSpPr>
          <p:cNvPr id="62" name="Google Shape;62;p9"/>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a:spcBef>
                <a:spcPts val="0"/>
              </a:spcBef>
              <a:buNone/>
              <a:defRPr sz="1200">
                <a:solidFill>
                  <a:srgbClr val="7F8EA3"/>
                </a:solidFill>
                <a:latin typeface="Calibri" panose="020F0502020204030204" pitchFamily="34" charset="0"/>
                <a:ea typeface="Calibri" panose="020F0502020204030204" pitchFamily="34" charset="0"/>
                <a:cs typeface="Calibri" panose="020F0502020204030204" pitchFamily="34" charset="0"/>
                <a:sym typeface="Avenir"/>
              </a:defRPr>
            </a:lvl1pPr>
            <a:lvl2pPr marL="0" lvl="1" indent="0" algn="r">
              <a:spcBef>
                <a:spcPts val="0"/>
              </a:spcBef>
              <a:buNone/>
              <a:defRPr sz="1200">
                <a:solidFill>
                  <a:srgbClr val="7F8EA3"/>
                </a:solidFill>
                <a:latin typeface="Avenir"/>
                <a:ea typeface="Avenir"/>
                <a:cs typeface="Avenir"/>
                <a:sym typeface="Avenir"/>
              </a:defRPr>
            </a:lvl2pPr>
            <a:lvl3pPr marL="0" lvl="2" indent="0" algn="r">
              <a:spcBef>
                <a:spcPts val="0"/>
              </a:spcBef>
              <a:buNone/>
              <a:defRPr sz="1200">
                <a:solidFill>
                  <a:srgbClr val="7F8EA3"/>
                </a:solidFill>
                <a:latin typeface="Avenir"/>
                <a:ea typeface="Avenir"/>
                <a:cs typeface="Avenir"/>
                <a:sym typeface="Avenir"/>
              </a:defRPr>
            </a:lvl3pPr>
            <a:lvl4pPr marL="0" lvl="3" indent="0" algn="r">
              <a:spcBef>
                <a:spcPts val="0"/>
              </a:spcBef>
              <a:buNone/>
              <a:defRPr sz="1200">
                <a:solidFill>
                  <a:srgbClr val="7F8EA3"/>
                </a:solidFill>
                <a:latin typeface="Avenir"/>
                <a:ea typeface="Avenir"/>
                <a:cs typeface="Avenir"/>
                <a:sym typeface="Avenir"/>
              </a:defRPr>
            </a:lvl4pPr>
            <a:lvl5pPr marL="0" lvl="4" indent="0" algn="r">
              <a:spcBef>
                <a:spcPts val="0"/>
              </a:spcBef>
              <a:buNone/>
              <a:defRPr sz="1200">
                <a:solidFill>
                  <a:srgbClr val="7F8EA3"/>
                </a:solidFill>
                <a:latin typeface="Avenir"/>
                <a:ea typeface="Avenir"/>
                <a:cs typeface="Avenir"/>
                <a:sym typeface="Avenir"/>
              </a:defRPr>
            </a:lvl5pPr>
            <a:lvl6pPr marL="0" lvl="5" indent="0" algn="r">
              <a:spcBef>
                <a:spcPts val="0"/>
              </a:spcBef>
              <a:buNone/>
              <a:defRPr sz="1200">
                <a:solidFill>
                  <a:srgbClr val="7F8EA3"/>
                </a:solidFill>
                <a:latin typeface="Avenir"/>
                <a:ea typeface="Avenir"/>
                <a:cs typeface="Avenir"/>
                <a:sym typeface="Avenir"/>
              </a:defRPr>
            </a:lvl6pPr>
            <a:lvl7pPr marL="0" lvl="6" indent="0" algn="r">
              <a:spcBef>
                <a:spcPts val="0"/>
              </a:spcBef>
              <a:buNone/>
              <a:defRPr sz="1200">
                <a:solidFill>
                  <a:srgbClr val="7F8EA3"/>
                </a:solidFill>
                <a:latin typeface="Avenir"/>
                <a:ea typeface="Avenir"/>
                <a:cs typeface="Avenir"/>
                <a:sym typeface="Avenir"/>
              </a:defRPr>
            </a:lvl7pPr>
            <a:lvl8pPr marL="0" lvl="7" indent="0" algn="r">
              <a:spcBef>
                <a:spcPts val="0"/>
              </a:spcBef>
              <a:buNone/>
              <a:defRPr sz="1200">
                <a:solidFill>
                  <a:srgbClr val="7F8EA3"/>
                </a:solidFill>
                <a:latin typeface="Avenir"/>
                <a:ea typeface="Avenir"/>
                <a:cs typeface="Avenir"/>
                <a:sym typeface="Avenir"/>
              </a:defRPr>
            </a:lvl8pPr>
            <a:lvl9pPr marL="0" lvl="8" indent="0" algn="r">
              <a:spcBef>
                <a:spcPts val="0"/>
              </a:spcBef>
              <a:buNone/>
              <a:defRPr sz="1200">
                <a:solidFill>
                  <a:srgbClr val="7F8EA3"/>
                </a:solidFill>
                <a:latin typeface="Avenir"/>
                <a:ea typeface="Avenir"/>
                <a:cs typeface="Avenir"/>
                <a:sym typeface="Avenir"/>
              </a:defRPr>
            </a:lvl9pPr>
          </a:lstStyle>
          <a:p>
            <a:fld id="{00000000-1234-1234-1234-123412341234}" type="slidenum">
              <a:rPr lang="en-US" smtClean="0"/>
              <a:pPr/>
              <a:t>‹#›</a:t>
            </a:fld>
            <a:endParaRPr lang="en-US" dirty="0"/>
          </a:p>
        </p:txBody>
      </p:sp>
      <p:sp>
        <p:nvSpPr>
          <p:cNvPr id="63" name="Google Shape;63;p9"/>
          <p:cNvSpPr txBox="1">
            <a:spLocks noGrp="1"/>
          </p:cNvSpPr>
          <p:nvPr>
            <p:ph type="title"/>
          </p:nvPr>
        </p:nvSpPr>
        <p:spPr>
          <a:xfrm>
            <a:off x="623400" y="337250"/>
            <a:ext cx="10959000" cy="5845500"/>
          </a:xfrm>
          <a:prstGeom prst="rect">
            <a:avLst/>
          </a:prstGeom>
        </p:spPr>
        <p:txBody>
          <a:bodyPr spcFirstLastPara="1" wrap="square" lIns="45700" tIns="45700" rIns="45700" bIns="45700" anchor="ctr" anchorCtr="0">
            <a:noAutofit/>
          </a:bodyPr>
          <a:lstStyle>
            <a:lvl1pPr lvl="0" algn="ctr" rtl="0">
              <a:spcBef>
                <a:spcPts val="0"/>
              </a:spcBef>
              <a:spcAft>
                <a:spcPts val="0"/>
              </a:spcAft>
              <a:buNone/>
              <a:defRPr sz="3600">
                <a:solidFill>
                  <a:schemeClr val="accent6"/>
                </a:solidFill>
                <a:latin typeface="Cambria" panose="02040503050406030204" pitchFamily="18" charset="0"/>
                <a:ea typeface="Cambria" panose="02040503050406030204" pitchFamily="18" charset="0"/>
                <a:cs typeface="Cambria" panose="02040503050406030204" pitchFamily="18" charset="0"/>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Idea dark">
  <p:cSld name="Big Idea dark">
    <p:bg>
      <p:bgPr>
        <a:solidFill>
          <a:schemeClr val="accent1"/>
        </a:soli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ctr" rtl="0">
              <a:spcBef>
                <a:spcPts val="0"/>
              </a:spcBef>
              <a:buNone/>
              <a:defRPr sz="3600">
                <a:solidFill>
                  <a:srgbClr val="89BDE8"/>
                </a:solidFill>
                <a:latin typeface="Cambria" panose="02040503050406030204" pitchFamily="18" charset="0"/>
                <a:ea typeface="Cambria" panose="02040503050406030204" pitchFamily="18" charset="0"/>
                <a:cs typeface="Cambria" panose="02040503050406030204" pitchFamily="18" charset="0"/>
                <a:sym typeface="Bitter"/>
              </a:defRPr>
            </a:lvl1pPr>
            <a:lvl2pPr marL="0" lvl="1" indent="0" algn="ctr" rtl="0">
              <a:spcBef>
                <a:spcPts val="0"/>
              </a:spcBef>
              <a:buNone/>
              <a:defRPr sz="3600">
                <a:solidFill>
                  <a:srgbClr val="89BDE8"/>
                </a:solidFill>
                <a:latin typeface="Bitter"/>
                <a:ea typeface="Bitter"/>
                <a:cs typeface="Bitter"/>
                <a:sym typeface="Bitter"/>
              </a:defRPr>
            </a:lvl2pPr>
            <a:lvl3pPr marL="0" lvl="2" indent="0" algn="ctr" rtl="0">
              <a:spcBef>
                <a:spcPts val="0"/>
              </a:spcBef>
              <a:buNone/>
              <a:defRPr sz="3600">
                <a:solidFill>
                  <a:srgbClr val="89BDE8"/>
                </a:solidFill>
                <a:latin typeface="Bitter"/>
                <a:ea typeface="Bitter"/>
                <a:cs typeface="Bitter"/>
                <a:sym typeface="Bitter"/>
              </a:defRPr>
            </a:lvl3pPr>
            <a:lvl4pPr marL="0" lvl="3" indent="0" algn="ctr" rtl="0">
              <a:spcBef>
                <a:spcPts val="0"/>
              </a:spcBef>
              <a:buNone/>
              <a:defRPr sz="3600">
                <a:solidFill>
                  <a:srgbClr val="89BDE8"/>
                </a:solidFill>
                <a:latin typeface="Bitter"/>
                <a:ea typeface="Bitter"/>
                <a:cs typeface="Bitter"/>
                <a:sym typeface="Bitter"/>
              </a:defRPr>
            </a:lvl4pPr>
            <a:lvl5pPr marL="0" lvl="4" indent="0" algn="ctr" rtl="0">
              <a:spcBef>
                <a:spcPts val="0"/>
              </a:spcBef>
              <a:buNone/>
              <a:defRPr sz="3600">
                <a:solidFill>
                  <a:srgbClr val="89BDE8"/>
                </a:solidFill>
                <a:latin typeface="Bitter"/>
                <a:ea typeface="Bitter"/>
                <a:cs typeface="Bitter"/>
                <a:sym typeface="Bitter"/>
              </a:defRPr>
            </a:lvl5pPr>
            <a:lvl6pPr marL="0" lvl="5" indent="0" algn="ctr" rtl="0">
              <a:spcBef>
                <a:spcPts val="0"/>
              </a:spcBef>
              <a:buNone/>
              <a:defRPr sz="3600">
                <a:solidFill>
                  <a:srgbClr val="89BDE8"/>
                </a:solidFill>
                <a:latin typeface="Bitter"/>
                <a:ea typeface="Bitter"/>
                <a:cs typeface="Bitter"/>
                <a:sym typeface="Bitter"/>
              </a:defRPr>
            </a:lvl6pPr>
            <a:lvl7pPr marL="0" lvl="6" indent="0" algn="ctr" rtl="0">
              <a:spcBef>
                <a:spcPts val="0"/>
              </a:spcBef>
              <a:buNone/>
              <a:defRPr sz="3600">
                <a:solidFill>
                  <a:srgbClr val="89BDE8"/>
                </a:solidFill>
                <a:latin typeface="Bitter"/>
                <a:ea typeface="Bitter"/>
                <a:cs typeface="Bitter"/>
                <a:sym typeface="Bitter"/>
              </a:defRPr>
            </a:lvl7pPr>
            <a:lvl8pPr marL="0" lvl="7" indent="0" algn="ctr" rtl="0">
              <a:spcBef>
                <a:spcPts val="0"/>
              </a:spcBef>
              <a:buNone/>
              <a:defRPr sz="3600">
                <a:solidFill>
                  <a:srgbClr val="89BDE8"/>
                </a:solidFill>
                <a:latin typeface="Bitter"/>
                <a:ea typeface="Bitter"/>
                <a:cs typeface="Bitter"/>
                <a:sym typeface="Bitter"/>
              </a:defRPr>
            </a:lvl8pPr>
            <a:lvl9pPr marL="0" lvl="8" indent="0" algn="ctr" rtl="0">
              <a:spcBef>
                <a:spcPts val="0"/>
              </a:spcBef>
              <a:buNone/>
              <a:defRPr sz="3600">
                <a:solidFill>
                  <a:srgbClr val="89BDE8"/>
                </a:solidFill>
                <a:latin typeface="Bitter"/>
                <a:ea typeface="Bitter"/>
                <a:cs typeface="Bitter"/>
                <a:sym typeface="Bitter"/>
              </a:defRPr>
            </a:lvl9pPr>
          </a:lstStyle>
          <a:p>
            <a:fld id="{00000000-1234-1234-1234-123412341234}" type="slidenum">
              <a:rPr lang="en-US" smtClean="0"/>
              <a:pPr/>
              <a:t>‹#›</a:t>
            </a:fld>
            <a:endParaRPr lang="en-US" dirty="0"/>
          </a:p>
        </p:txBody>
      </p:sp>
      <p:sp>
        <p:nvSpPr>
          <p:cNvPr id="66" name="Google Shape;66;p10"/>
          <p:cNvSpPr txBox="1">
            <a:spLocks noGrp="1"/>
          </p:cNvSpPr>
          <p:nvPr>
            <p:ph type="title"/>
          </p:nvPr>
        </p:nvSpPr>
        <p:spPr>
          <a:xfrm>
            <a:off x="613175" y="316800"/>
            <a:ext cx="10969200" cy="5845500"/>
          </a:xfrm>
          <a:prstGeom prst="rect">
            <a:avLst/>
          </a:prstGeom>
        </p:spPr>
        <p:txBody>
          <a:bodyPr spcFirstLastPara="1" wrap="square" lIns="45700" tIns="45700" rIns="45700" bIns="45700" anchor="ctr" anchorCtr="0">
            <a:noAutofit/>
          </a:bodyPr>
          <a:lstStyle>
            <a:lvl1pPr lvl="0" algn="ctr" rtl="0">
              <a:spcBef>
                <a:spcPts val="0"/>
              </a:spcBef>
              <a:spcAft>
                <a:spcPts val="0"/>
              </a:spcAft>
              <a:buNone/>
              <a:defRPr sz="3600">
                <a:solidFill>
                  <a:srgbClr val="F2F2F2"/>
                </a:solidFill>
                <a:latin typeface="Cambria" panose="02040503050406030204" pitchFamily="18" charset="0"/>
                <a:ea typeface="Cambria" panose="02040503050406030204" pitchFamily="18" charset="0"/>
                <a:cs typeface="Cambria" panose="02040503050406030204" pitchFamily="18" charset="0"/>
                <a:sym typeface="Bitter"/>
              </a:defRPr>
            </a:lvl1pPr>
            <a:lvl2pPr lvl="1" algn="ctr" rtl="0">
              <a:spcBef>
                <a:spcPts val="0"/>
              </a:spcBef>
              <a:spcAft>
                <a:spcPts val="0"/>
              </a:spcAft>
              <a:buNone/>
              <a:defRPr sz="3600">
                <a:solidFill>
                  <a:srgbClr val="F2F2F2"/>
                </a:solidFill>
                <a:latin typeface="Bitter"/>
                <a:ea typeface="Bitter"/>
                <a:cs typeface="Bitter"/>
                <a:sym typeface="Bitter"/>
              </a:defRPr>
            </a:lvl2pPr>
            <a:lvl3pPr lvl="2" algn="ctr" rtl="0">
              <a:spcBef>
                <a:spcPts val="0"/>
              </a:spcBef>
              <a:spcAft>
                <a:spcPts val="0"/>
              </a:spcAft>
              <a:buNone/>
              <a:defRPr sz="3600">
                <a:solidFill>
                  <a:srgbClr val="F2F2F2"/>
                </a:solidFill>
                <a:latin typeface="Bitter"/>
                <a:ea typeface="Bitter"/>
                <a:cs typeface="Bitter"/>
                <a:sym typeface="Bitter"/>
              </a:defRPr>
            </a:lvl3pPr>
            <a:lvl4pPr lvl="3" algn="ctr" rtl="0">
              <a:spcBef>
                <a:spcPts val="0"/>
              </a:spcBef>
              <a:spcAft>
                <a:spcPts val="0"/>
              </a:spcAft>
              <a:buNone/>
              <a:defRPr sz="3600">
                <a:solidFill>
                  <a:srgbClr val="F2F2F2"/>
                </a:solidFill>
                <a:latin typeface="Bitter"/>
                <a:ea typeface="Bitter"/>
                <a:cs typeface="Bitter"/>
                <a:sym typeface="Bitter"/>
              </a:defRPr>
            </a:lvl4pPr>
            <a:lvl5pPr lvl="4" algn="ctr" rtl="0">
              <a:spcBef>
                <a:spcPts val="0"/>
              </a:spcBef>
              <a:spcAft>
                <a:spcPts val="0"/>
              </a:spcAft>
              <a:buNone/>
              <a:defRPr sz="3600">
                <a:solidFill>
                  <a:srgbClr val="F2F2F2"/>
                </a:solidFill>
                <a:latin typeface="Bitter"/>
                <a:ea typeface="Bitter"/>
                <a:cs typeface="Bitter"/>
                <a:sym typeface="Bitter"/>
              </a:defRPr>
            </a:lvl5pPr>
            <a:lvl6pPr lvl="5" algn="ctr" rtl="0">
              <a:spcBef>
                <a:spcPts val="0"/>
              </a:spcBef>
              <a:spcAft>
                <a:spcPts val="0"/>
              </a:spcAft>
              <a:buNone/>
              <a:defRPr sz="3600">
                <a:solidFill>
                  <a:srgbClr val="F2F2F2"/>
                </a:solidFill>
                <a:latin typeface="Bitter"/>
                <a:ea typeface="Bitter"/>
                <a:cs typeface="Bitter"/>
                <a:sym typeface="Bitter"/>
              </a:defRPr>
            </a:lvl6pPr>
            <a:lvl7pPr lvl="6" algn="ctr" rtl="0">
              <a:spcBef>
                <a:spcPts val="0"/>
              </a:spcBef>
              <a:spcAft>
                <a:spcPts val="0"/>
              </a:spcAft>
              <a:buNone/>
              <a:defRPr sz="3600">
                <a:solidFill>
                  <a:srgbClr val="F2F2F2"/>
                </a:solidFill>
                <a:latin typeface="Bitter"/>
                <a:ea typeface="Bitter"/>
                <a:cs typeface="Bitter"/>
                <a:sym typeface="Bitter"/>
              </a:defRPr>
            </a:lvl7pPr>
            <a:lvl8pPr lvl="7" algn="ctr" rtl="0">
              <a:spcBef>
                <a:spcPts val="0"/>
              </a:spcBef>
              <a:spcAft>
                <a:spcPts val="0"/>
              </a:spcAft>
              <a:buNone/>
              <a:defRPr sz="3600">
                <a:solidFill>
                  <a:srgbClr val="F2F2F2"/>
                </a:solidFill>
                <a:latin typeface="Bitter"/>
                <a:ea typeface="Bitter"/>
                <a:cs typeface="Bitter"/>
                <a:sym typeface="Bitter"/>
              </a:defRPr>
            </a:lvl8pPr>
            <a:lvl9pPr lvl="8" algn="ctr" rtl="0">
              <a:spcBef>
                <a:spcPts val="0"/>
              </a:spcBef>
              <a:spcAft>
                <a:spcPts val="0"/>
              </a:spcAft>
              <a:buNone/>
              <a:defRPr sz="3600">
                <a:solidFill>
                  <a:srgbClr val="F2F2F2"/>
                </a:solidFill>
                <a:latin typeface="Bitter"/>
                <a:ea typeface="Bitter"/>
                <a:cs typeface="Bitter"/>
                <a:sym typeface="Bitter"/>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1200" b="0" i="0" u="none" strike="noStrike" cap="none">
                <a:solidFill>
                  <a:srgbClr val="7F8EA3"/>
                </a:solidFill>
                <a:latin typeface="Calibri" panose="020F0502020204030204" pitchFamily="34" charset="0"/>
                <a:ea typeface="Calibri" panose="020F0502020204030204" pitchFamily="34" charset="0"/>
                <a:cs typeface="Calibri" panose="020F0502020204030204" pitchFamily="34" charset="0"/>
                <a:sym typeface="Avenir"/>
              </a:defRPr>
            </a:lvl1pPr>
            <a:lvl2pPr marL="0" marR="0" lvl="1" indent="0" algn="r" rtl="0">
              <a:spcBef>
                <a:spcPts val="0"/>
              </a:spcBef>
              <a:buNone/>
              <a:defRPr sz="1200" b="0" i="0" u="none" strike="noStrike" cap="none">
                <a:solidFill>
                  <a:srgbClr val="7F8EA3"/>
                </a:solidFill>
                <a:latin typeface="Avenir"/>
                <a:ea typeface="Avenir"/>
                <a:cs typeface="Avenir"/>
                <a:sym typeface="Avenir"/>
              </a:defRPr>
            </a:lvl2pPr>
            <a:lvl3pPr marL="0" marR="0" lvl="2" indent="0" algn="r" rtl="0">
              <a:spcBef>
                <a:spcPts val="0"/>
              </a:spcBef>
              <a:buNone/>
              <a:defRPr sz="1200" b="0" i="0" u="none" strike="noStrike" cap="none">
                <a:solidFill>
                  <a:srgbClr val="7F8EA3"/>
                </a:solidFill>
                <a:latin typeface="Avenir"/>
                <a:ea typeface="Avenir"/>
                <a:cs typeface="Avenir"/>
                <a:sym typeface="Avenir"/>
              </a:defRPr>
            </a:lvl3pPr>
            <a:lvl4pPr marL="0" marR="0" lvl="3" indent="0" algn="r" rtl="0">
              <a:spcBef>
                <a:spcPts val="0"/>
              </a:spcBef>
              <a:buNone/>
              <a:defRPr sz="1200" b="0" i="0" u="none" strike="noStrike" cap="none">
                <a:solidFill>
                  <a:srgbClr val="7F8EA3"/>
                </a:solidFill>
                <a:latin typeface="Avenir"/>
                <a:ea typeface="Avenir"/>
                <a:cs typeface="Avenir"/>
                <a:sym typeface="Avenir"/>
              </a:defRPr>
            </a:lvl4pPr>
            <a:lvl5pPr marL="0" marR="0" lvl="4" indent="0" algn="r" rtl="0">
              <a:spcBef>
                <a:spcPts val="0"/>
              </a:spcBef>
              <a:buNone/>
              <a:defRPr sz="1200" b="0" i="0" u="none" strike="noStrike" cap="none">
                <a:solidFill>
                  <a:srgbClr val="7F8EA3"/>
                </a:solidFill>
                <a:latin typeface="Avenir"/>
                <a:ea typeface="Avenir"/>
                <a:cs typeface="Avenir"/>
                <a:sym typeface="Avenir"/>
              </a:defRPr>
            </a:lvl5pPr>
            <a:lvl6pPr marL="0" marR="0" lvl="5" indent="0" algn="r" rtl="0">
              <a:spcBef>
                <a:spcPts val="0"/>
              </a:spcBef>
              <a:buNone/>
              <a:defRPr sz="1200" b="0" i="0" u="none" strike="noStrike" cap="none">
                <a:solidFill>
                  <a:srgbClr val="7F8EA3"/>
                </a:solidFill>
                <a:latin typeface="Avenir"/>
                <a:ea typeface="Avenir"/>
                <a:cs typeface="Avenir"/>
                <a:sym typeface="Avenir"/>
              </a:defRPr>
            </a:lvl6pPr>
            <a:lvl7pPr marL="0" marR="0" lvl="6" indent="0" algn="r" rtl="0">
              <a:spcBef>
                <a:spcPts val="0"/>
              </a:spcBef>
              <a:buNone/>
              <a:defRPr sz="1200" b="0" i="0" u="none" strike="noStrike" cap="none">
                <a:solidFill>
                  <a:srgbClr val="7F8EA3"/>
                </a:solidFill>
                <a:latin typeface="Avenir"/>
                <a:ea typeface="Avenir"/>
                <a:cs typeface="Avenir"/>
                <a:sym typeface="Avenir"/>
              </a:defRPr>
            </a:lvl7pPr>
            <a:lvl8pPr marL="0" marR="0" lvl="7" indent="0" algn="r" rtl="0">
              <a:spcBef>
                <a:spcPts val="0"/>
              </a:spcBef>
              <a:buNone/>
              <a:defRPr sz="1200" b="0" i="0" u="none" strike="noStrike" cap="none">
                <a:solidFill>
                  <a:srgbClr val="7F8EA3"/>
                </a:solidFill>
                <a:latin typeface="Avenir"/>
                <a:ea typeface="Avenir"/>
                <a:cs typeface="Avenir"/>
                <a:sym typeface="Avenir"/>
              </a:defRPr>
            </a:lvl8pPr>
            <a:lvl9pPr marL="0" marR="0" lvl="8" indent="0" algn="r" rtl="0">
              <a:spcBef>
                <a:spcPts val="0"/>
              </a:spcBef>
              <a:buNone/>
              <a:defRPr sz="1200" b="0" i="0" u="none" strike="noStrike" cap="none">
                <a:solidFill>
                  <a:srgbClr val="7F8EA3"/>
                </a:solidFill>
                <a:latin typeface="Avenir"/>
                <a:ea typeface="Avenir"/>
                <a:cs typeface="Avenir"/>
                <a:sym typeface="Avenir"/>
              </a:defRPr>
            </a:lvl9pPr>
          </a:lstStyle>
          <a:p>
            <a:fld id="{00000000-1234-1234-1234-123412341234}" type="slidenum">
              <a:rPr lang="en-US" smtClean="0"/>
              <a:pPr/>
              <a:t>‹#›</a:t>
            </a:fld>
            <a:endParaRPr lang="en-US" dirty="0"/>
          </a:p>
        </p:txBody>
      </p:sp>
      <p:sp>
        <p:nvSpPr>
          <p:cNvPr id="11" name="Google Shape;11;p1"/>
          <p:cNvSpPr txBox="1">
            <a:spLocks noGrp="1"/>
          </p:cNvSpPr>
          <p:nvPr>
            <p:ph type="body" idx="1"/>
          </p:nvPr>
        </p:nvSpPr>
        <p:spPr>
          <a:xfrm>
            <a:off x="609600" y="330200"/>
            <a:ext cx="10972800" cy="5841900"/>
          </a:xfrm>
          <a:prstGeom prst="rect">
            <a:avLst/>
          </a:prstGeom>
          <a:noFill/>
          <a:ln>
            <a:noFill/>
          </a:ln>
        </p:spPr>
        <p:txBody>
          <a:bodyPr spcFirstLastPara="1" wrap="square" lIns="45700" tIns="45700" rIns="45700" bIns="45700" anchor="ctr" anchorCtr="0">
            <a:noAutofit/>
          </a:bodyPr>
          <a:lstStyle>
            <a:lvl1pPr marL="457200" marR="0" lvl="0" indent="-228600" algn="l" rtl="0">
              <a:lnSpc>
                <a:spcPct val="120000"/>
              </a:lnSpc>
              <a:spcBef>
                <a:spcPts val="800"/>
              </a:spcBef>
              <a:spcAft>
                <a:spcPts val="0"/>
              </a:spcAft>
              <a:buClr>
                <a:srgbClr val="454454"/>
              </a:buClr>
              <a:buSzPts val="2000"/>
              <a:buFont typeface="Source Sans Pro"/>
              <a:buNone/>
              <a:defRPr sz="2000" i="0" u="none" strike="noStrike" cap="none">
                <a:solidFill>
                  <a:srgbClr val="454454"/>
                </a:solidFill>
                <a:latin typeface="Source Sans Pro"/>
                <a:ea typeface="Source Sans Pro"/>
                <a:cs typeface="Source Sans Pro"/>
                <a:sym typeface="Source Sans Pro"/>
              </a:defRPr>
            </a:lvl1pPr>
            <a:lvl2pPr marL="914400" marR="0" lvl="1" indent="-228600" algn="l" rtl="0">
              <a:lnSpc>
                <a:spcPct val="120000"/>
              </a:lnSpc>
              <a:spcBef>
                <a:spcPts val="800"/>
              </a:spcBef>
              <a:spcAft>
                <a:spcPts val="0"/>
              </a:spcAft>
              <a:buClr>
                <a:srgbClr val="454454"/>
              </a:buClr>
              <a:buSzPts val="2000"/>
              <a:buFont typeface="Source Sans Pro"/>
              <a:buNone/>
              <a:defRPr sz="2000" i="0" u="none" strike="noStrike" cap="none">
                <a:solidFill>
                  <a:srgbClr val="454454"/>
                </a:solidFill>
                <a:latin typeface="Source Sans Pro"/>
                <a:ea typeface="Source Sans Pro"/>
                <a:cs typeface="Source Sans Pro"/>
                <a:sym typeface="Source Sans Pro"/>
              </a:defRPr>
            </a:lvl2pPr>
            <a:lvl3pPr marL="1371600" marR="0" lvl="2" indent="-228600" algn="l" rtl="0">
              <a:lnSpc>
                <a:spcPct val="120000"/>
              </a:lnSpc>
              <a:spcBef>
                <a:spcPts val="800"/>
              </a:spcBef>
              <a:spcAft>
                <a:spcPts val="0"/>
              </a:spcAft>
              <a:buClr>
                <a:srgbClr val="454454"/>
              </a:buClr>
              <a:buSzPts val="2000"/>
              <a:buFont typeface="Source Sans Pro"/>
              <a:buNone/>
              <a:defRPr sz="2000" i="0" u="none" strike="noStrike" cap="none">
                <a:solidFill>
                  <a:srgbClr val="454454"/>
                </a:solidFill>
                <a:latin typeface="Source Sans Pro"/>
                <a:ea typeface="Source Sans Pro"/>
                <a:cs typeface="Source Sans Pro"/>
                <a:sym typeface="Source Sans Pro"/>
              </a:defRPr>
            </a:lvl3pPr>
            <a:lvl4pPr marL="1828800" marR="0" lvl="3" indent="-228600" algn="l" rtl="0">
              <a:lnSpc>
                <a:spcPct val="120000"/>
              </a:lnSpc>
              <a:spcBef>
                <a:spcPts val="800"/>
              </a:spcBef>
              <a:spcAft>
                <a:spcPts val="0"/>
              </a:spcAft>
              <a:buClr>
                <a:srgbClr val="454454"/>
              </a:buClr>
              <a:buSzPts val="2000"/>
              <a:buFont typeface="Source Sans Pro"/>
              <a:buNone/>
              <a:defRPr sz="2000" i="0" u="none" strike="noStrike" cap="none">
                <a:solidFill>
                  <a:srgbClr val="454454"/>
                </a:solidFill>
                <a:latin typeface="Source Sans Pro"/>
                <a:ea typeface="Source Sans Pro"/>
                <a:cs typeface="Source Sans Pro"/>
                <a:sym typeface="Source Sans Pro"/>
              </a:defRPr>
            </a:lvl4pPr>
            <a:lvl5pPr marL="2286000" marR="0" lvl="4" indent="-228600" algn="l" rtl="0">
              <a:lnSpc>
                <a:spcPct val="120000"/>
              </a:lnSpc>
              <a:spcBef>
                <a:spcPts val="800"/>
              </a:spcBef>
              <a:spcAft>
                <a:spcPts val="0"/>
              </a:spcAft>
              <a:buClr>
                <a:srgbClr val="454454"/>
              </a:buClr>
              <a:buSzPts val="2000"/>
              <a:buFont typeface="Source Sans Pro"/>
              <a:buNone/>
              <a:defRPr sz="2000" i="0" u="none" strike="noStrike" cap="none">
                <a:solidFill>
                  <a:srgbClr val="454454"/>
                </a:solidFill>
                <a:latin typeface="Source Sans Pro"/>
                <a:ea typeface="Source Sans Pro"/>
                <a:cs typeface="Source Sans Pro"/>
                <a:sym typeface="Source Sans Pro"/>
              </a:defRPr>
            </a:lvl5pPr>
            <a:lvl6pPr marL="2743200" marR="0" lvl="5" indent="-355600" algn="l" rtl="0">
              <a:lnSpc>
                <a:spcPct val="120000"/>
              </a:lnSpc>
              <a:spcBef>
                <a:spcPts val="800"/>
              </a:spcBef>
              <a:spcAft>
                <a:spcPts val="0"/>
              </a:spcAft>
              <a:buClr>
                <a:srgbClr val="454454"/>
              </a:buClr>
              <a:buSzPts val="2000"/>
              <a:buFont typeface="Source Sans Pro"/>
              <a:buChar char="•"/>
              <a:defRPr sz="2000" i="0" u="none" strike="noStrike" cap="none">
                <a:solidFill>
                  <a:srgbClr val="454454"/>
                </a:solidFill>
                <a:latin typeface="Source Sans Pro"/>
                <a:ea typeface="Source Sans Pro"/>
                <a:cs typeface="Source Sans Pro"/>
                <a:sym typeface="Source Sans Pro"/>
              </a:defRPr>
            </a:lvl6pPr>
            <a:lvl7pPr marL="3200400" marR="0" lvl="6" indent="-355600" algn="l" rtl="0">
              <a:lnSpc>
                <a:spcPct val="120000"/>
              </a:lnSpc>
              <a:spcBef>
                <a:spcPts val="800"/>
              </a:spcBef>
              <a:spcAft>
                <a:spcPts val="0"/>
              </a:spcAft>
              <a:buClr>
                <a:srgbClr val="454454"/>
              </a:buClr>
              <a:buSzPts val="2000"/>
              <a:buFont typeface="Source Sans Pro"/>
              <a:buChar char="•"/>
              <a:defRPr sz="2000" i="0" u="none" strike="noStrike" cap="none">
                <a:solidFill>
                  <a:srgbClr val="454454"/>
                </a:solidFill>
                <a:latin typeface="Source Sans Pro"/>
                <a:ea typeface="Source Sans Pro"/>
                <a:cs typeface="Source Sans Pro"/>
                <a:sym typeface="Source Sans Pro"/>
              </a:defRPr>
            </a:lvl7pPr>
            <a:lvl8pPr marL="3657600" marR="0" lvl="7" indent="-355600" algn="l" rtl="0">
              <a:lnSpc>
                <a:spcPct val="120000"/>
              </a:lnSpc>
              <a:spcBef>
                <a:spcPts val="800"/>
              </a:spcBef>
              <a:spcAft>
                <a:spcPts val="0"/>
              </a:spcAft>
              <a:buClr>
                <a:srgbClr val="454454"/>
              </a:buClr>
              <a:buSzPts val="2000"/>
              <a:buFont typeface="Source Sans Pro"/>
              <a:buChar char="•"/>
              <a:defRPr sz="2000" i="0" u="none" strike="noStrike" cap="none">
                <a:solidFill>
                  <a:srgbClr val="454454"/>
                </a:solidFill>
                <a:latin typeface="Source Sans Pro"/>
                <a:ea typeface="Source Sans Pro"/>
                <a:cs typeface="Source Sans Pro"/>
                <a:sym typeface="Source Sans Pro"/>
              </a:defRPr>
            </a:lvl8pPr>
            <a:lvl9pPr marL="4114800" marR="0" lvl="8" indent="-355600" algn="l" rtl="0">
              <a:lnSpc>
                <a:spcPct val="120000"/>
              </a:lnSpc>
              <a:spcBef>
                <a:spcPts val="800"/>
              </a:spcBef>
              <a:spcAft>
                <a:spcPts val="0"/>
              </a:spcAft>
              <a:buClr>
                <a:srgbClr val="454454"/>
              </a:buClr>
              <a:buSzPts val="2000"/>
              <a:buFont typeface="Source Sans Pro"/>
              <a:buChar char="•"/>
              <a:defRPr sz="2000" i="0" u="none" strike="noStrike" cap="none">
                <a:solidFill>
                  <a:srgbClr val="454454"/>
                </a:solidFill>
                <a:latin typeface="Source Sans Pro"/>
                <a:ea typeface="Source Sans Pro"/>
                <a:cs typeface="Source Sans Pro"/>
                <a:sym typeface="Source Sans Pro"/>
              </a:defRPr>
            </a:lvl9pPr>
          </a:lstStyle>
          <a:p>
            <a:endParaRPr/>
          </a:p>
        </p:txBody>
      </p:sp>
      <p:sp>
        <p:nvSpPr>
          <p:cNvPr id="12" name="Google Shape;12;p1"/>
          <p:cNvSpPr txBox="1">
            <a:spLocks noGrp="1"/>
          </p:cNvSpPr>
          <p:nvPr>
            <p:ph type="title"/>
          </p:nvPr>
        </p:nvSpPr>
        <p:spPr>
          <a:xfrm>
            <a:off x="609600" y="274638"/>
            <a:ext cx="10972800" cy="1143000"/>
          </a:xfrm>
          <a:prstGeom prst="rect">
            <a:avLst/>
          </a:prstGeom>
          <a:noFill/>
          <a:ln>
            <a:noFill/>
          </a:ln>
        </p:spPr>
        <p:txBody>
          <a:bodyPr spcFirstLastPara="1" wrap="square" lIns="45700" tIns="45700" rIns="45700" bIns="45700" anchor="t" anchorCtr="0">
            <a:noAutofit/>
          </a:bodyPr>
          <a:lstStyle>
            <a:lvl1pPr marR="0" lvl="0"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1pPr>
            <a:lvl2pPr marR="0" lvl="1"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2pPr>
            <a:lvl3pPr marR="0" lvl="2"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3pPr>
            <a:lvl4pPr marR="0" lvl="3"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4pPr>
            <a:lvl5pPr marR="0" lvl="4"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5pPr>
            <a:lvl6pPr marR="0" lvl="5"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6pPr>
            <a:lvl7pPr marR="0" lvl="6"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7pPr>
            <a:lvl8pPr marR="0" lvl="7"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8pPr>
            <a:lvl9pPr marR="0" lvl="8"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va.gov/careers-employment/education-and-career-counseling/apply-career-guidance-form-28-8832/introduction"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staging.va.gov/careers-employment/education-and-career-counseling/apply-career-guidance-form-28-8832/introduction"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staging.va.gov/careers-employment/dependent-benefit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82"/>
        <p:cNvGrpSpPr/>
        <p:nvPr/>
      </p:nvGrpSpPr>
      <p:grpSpPr>
        <a:xfrm>
          <a:off x="0" y="0"/>
          <a:ext cx="0" cy="0"/>
          <a:chOff x="0" y="0"/>
          <a:chExt cx="0" cy="0"/>
        </a:xfrm>
      </p:grpSpPr>
      <p:sp>
        <p:nvSpPr>
          <p:cNvPr id="83" name="Google Shape;83;p14"/>
          <p:cNvSpPr/>
          <p:nvPr/>
        </p:nvSpPr>
        <p:spPr>
          <a:xfrm>
            <a:off x="10100" y="0"/>
            <a:ext cx="12192000" cy="5688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 name="Google Shape;84;p14"/>
          <p:cNvPicPr preferRelativeResize="0"/>
          <p:nvPr/>
        </p:nvPicPr>
        <p:blipFill>
          <a:blip r:embed="rId3">
            <a:alphaModFix/>
          </a:blip>
          <a:stretch>
            <a:fillRect/>
          </a:stretch>
        </p:blipFill>
        <p:spPr>
          <a:xfrm>
            <a:off x="548575" y="466306"/>
            <a:ext cx="2559301" cy="569844"/>
          </a:xfrm>
          <a:prstGeom prst="rect">
            <a:avLst/>
          </a:prstGeom>
          <a:noFill/>
          <a:ln>
            <a:noFill/>
          </a:ln>
        </p:spPr>
      </p:pic>
      <p:sp>
        <p:nvSpPr>
          <p:cNvPr id="85" name="Google Shape;85;p14"/>
          <p:cNvSpPr txBox="1">
            <a:spLocks noGrp="1"/>
          </p:cNvSpPr>
          <p:nvPr>
            <p:ph type="title"/>
          </p:nvPr>
        </p:nvSpPr>
        <p:spPr>
          <a:xfrm>
            <a:off x="1335186" y="1532950"/>
            <a:ext cx="9332814" cy="1613700"/>
          </a:xfrm>
          <a:prstGeom prst="rect">
            <a:avLst/>
          </a:prstGeom>
        </p:spPr>
        <p:txBody>
          <a:bodyPr spcFirstLastPara="1" wrap="square" lIns="45700" tIns="45700" rIns="45700" bIns="45700" anchor="b" anchorCtr="0">
            <a:noAutofit/>
          </a:bodyPr>
          <a:lstStyle/>
          <a:p>
            <a:pPr marL="0" lvl="0" indent="0" algn="ctr" rtl="0">
              <a:spcBef>
                <a:spcPts val="0"/>
              </a:spcBef>
              <a:spcAft>
                <a:spcPts val="0"/>
              </a:spcAft>
              <a:buNone/>
            </a:pPr>
            <a:r>
              <a:rPr lang="en-US" dirty="0">
                <a:latin typeface="Cambria" panose="02040503050406030204" pitchFamily="18" charset="0"/>
                <a:ea typeface="Cambria" panose="02040503050406030204" pitchFamily="18" charset="0"/>
              </a:rPr>
              <a:t>Personalized Career Planning and Guidance: Product Guide</a:t>
            </a:r>
            <a:endParaRPr dirty="0">
              <a:latin typeface="Cambria" panose="02040503050406030204" pitchFamily="18" charset="0"/>
              <a:ea typeface="Cambria" panose="02040503050406030204" pitchFamily="18" charset="0"/>
            </a:endParaRPr>
          </a:p>
        </p:txBody>
      </p:sp>
      <p:sp>
        <p:nvSpPr>
          <p:cNvPr id="86" name="Google Shape;86;p14"/>
          <p:cNvSpPr txBox="1">
            <a:spLocks noGrp="1"/>
          </p:cNvSpPr>
          <p:nvPr>
            <p:ph type="subTitle" idx="1"/>
          </p:nvPr>
        </p:nvSpPr>
        <p:spPr>
          <a:xfrm>
            <a:off x="1534100" y="3298382"/>
            <a:ext cx="9144000" cy="2049988"/>
          </a:xfrm>
          <a:prstGeom prst="rect">
            <a:avLst/>
          </a:prstGeom>
        </p:spPr>
        <p:txBody>
          <a:bodyPr spcFirstLastPara="1" wrap="square" lIns="45700" tIns="45700" rIns="45700" bIns="45700" anchor="t" anchorCtr="0">
            <a:noAutofit/>
          </a:bodyPr>
          <a:lstStyle/>
          <a:p>
            <a:pPr marL="0" lvl="0" indent="0" algn="ctr" rtl="0">
              <a:spcBef>
                <a:spcPts val="800"/>
              </a:spcBef>
              <a:spcAft>
                <a:spcPts val="0"/>
              </a:spcAft>
              <a:buNone/>
            </a:pPr>
            <a:r>
              <a:rPr lang="en-US" sz="1600" b="0" dirty="0">
                <a:latin typeface="Calibri" panose="020F0502020204030204" pitchFamily="34" charset="0"/>
                <a:ea typeface="Source Sans Pro SemiBold"/>
                <a:cs typeface="Calibri" panose="020F0502020204030204" pitchFamily="34" charset="0"/>
                <a:sym typeface="Source Sans Pro SemiBold"/>
              </a:rPr>
              <a:t>Making it easier for Veterans to sign up for career counseling.  </a:t>
            </a:r>
            <a:br>
              <a:rPr lang="en-US" sz="1600" b="0" dirty="0">
                <a:latin typeface="Calibri" panose="020F0502020204030204" pitchFamily="34" charset="0"/>
                <a:ea typeface="Source Sans Pro SemiBold"/>
                <a:cs typeface="Calibri" panose="020F0502020204030204" pitchFamily="34" charset="0"/>
                <a:sym typeface="Source Sans Pro SemiBold"/>
              </a:rPr>
            </a:br>
            <a:r>
              <a:rPr lang="en-US" sz="1600" b="0" dirty="0">
                <a:latin typeface="Calibri" panose="020F0502020204030204" pitchFamily="34" charset="0"/>
                <a:ea typeface="Source Sans Pro SemiBold"/>
                <a:cs typeface="Calibri" panose="020F0502020204030204" pitchFamily="34" charset="0"/>
                <a:sym typeface="Source Sans Pro SemiBold"/>
              </a:rPr>
              <a:t>Also known as Chapter 36.</a:t>
            </a:r>
            <a:endParaRPr sz="1600" b="0" dirty="0">
              <a:latin typeface="Calibri" panose="020F0502020204030204" pitchFamily="34" charset="0"/>
              <a:ea typeface="Source Sans Pro SemiBold"/>
              <a:cs typeface="Calibri" panose="020F0502020204030204" pitchFamily="34" charset="0"/>
              <a:sym typeface="Source Sans Pro SemiBold"/>
            </a:endParaRPr>
          </a:p>
          <a:p>
            <a:pPr marL="0" lvl="0" indent="0"/>
            <a:br>
              <a:rPr lang="en-US" dirty="0">
                <a:solidFill>
                  <a:srgbClr val="00B0F0"/>
                </a:solidFill>
                <a:latin typeface="Calibri" panose="020F0502020204030204" pitchFamily="34" charset="0"/>
                <a:ea typeface="Source Sans Pro SemiBold"/>
                <a:cs typeface="Calibri" panose="020F0502020204030204" pitchFamily="34" charset="0"/>
                <a:sym typeface="Source Sans Pro SemiBold"/>
              </a:rPr>
            </a:br>
            <a:r>
              <a:rPr lang="en-US" dirty="0">
                <a:solidFill>
                  <a:srgbClr val="00B0F0"/>
                </a:solidFill>
                <a:latin typeface="Calibri" panose="020F0502020204030204" pitchFamily="34" charset="0"/>
                <a:ea typeface="Source Sans Pro SemiBold"/>
                <a:cs typeface="Calibri" panose="020F0502020204030204" pitchFamily="34" charset="0"/>
                <a:sym typeface="Source Sans Pro SemiBold"/>
                <a:hlinkClick r:id="rId4" action="ppaction://hlinkfile">
                  <a:extLst>
                    <a:ext uri="{A12FA001-AC4F-418D-AE19-62706E023703}">
                      <ahyp:hlinkClr xmlns:ahyp="http://schemas.microsoft.com/office/drawing/2018/hyperlinkcolor" val="tx"/>
                    </a:ext>
                  </a:extLst>
                </a:hlinkClick>
              </a:rPr>
              <a:t>va.gov/careers-employment/education-and-career-counseling/</a:t>
            </a:r>
            <a:br>
              <a:rPr lang="en-US" dirty="0">
                <a:solidFill>
                  <a:srgbClr val="00B0F0"/>
                </a:solidFill>
                <a:latin typeface="Calibri" panose="020F0502020204030204" pitchFamily="34" charset="0"/>
                <a:ea typeface="Source Sans Pro SemiBold"/>
                <a:cs typeface="Calibri" panose="020F0502020204030204" pitchFamily="34" charset="0"/>
                <a:sym typeface="Source Sans Pro SemiBold"/>
                <a:hlinkClick r:id="rId4" action="ppaction://hlinkfile">
                  <a:extLst>
                    <a:ext uri="{A12FA001-AC4F-418D-AE19-62706E023703}">
                      <ahyp:hlinkClr xmlns:ahyp="http://schemas.microsoft.com/office/drawing/2018/hyperlinkcolor" val="tx"/>
                    </a:ext>
                  </a:extLst>
                </a:hlinkClick>
              </a:rPr>
            </a:br>
            <a:r>
              <a:rPr lang="en-US" dirty="0">
                <a:solidFill>
                  <a:srgbClr val="00B0F0"/>
                </a:solidFill>
                <a:latin typeface="Calibri" panose="020F0502020204030204" pitchFamily="34" charset="0"/>
                <a:ea typeface="Source Sans Pro SemiBold"/>
                <a:cs typeface="Calibri" panose="020F0502020204030204" pitchFamily="34" charset="0"/>
                <a:sym typeface="Source Sans Pro SemiBold"/>
                <a:hlinkClick r:id="rId4" action="ppaction://hlinkfile">
                  <a:extLst>
                    <a:ext uri="{A12FA001-AC4F-418D-AE19-62706E023703}">
                      <ahyp:hlinkClr xmlns:ahyp="http://schemas.microsoft.com/office/drawing/2018/hyperlinkcolor" val="tx"/>
                    </a:ext>
                  </a:extLst>
                </a:hlinkClick>
              </a:rPr>
              <a:t>apply-career-guidance-form-28-8832/</a:t>
            </a:r>
            <a:endParaRPr dirty="0">
              <a:solidFill>
                <a:srgbClr val="00B0F0"/>
              </a:solidFill>
              <a:latin typeface="Calibri" panose="020F0502020204030204" pitchFamily="34" charset="0"/>
              <a:ea typeface="Source Sans Pro SemiBold"/>
              <a:cs typeface="Calibri" panose="020F0502020204030204" pitchFamily="34" charset="0"/>
              <a:sym typeface="Source Sans Pro SemiBold"/>
            </a:endParaRPr>
          </a:p>
        </p:txBody>
      </p:sp>
      <p:sp>
        <p:nvSpPr>
          <p:cNvPr id="2" name="Rectangle 1">
            <a:extLst>
              <a:ext uri="{FF2B5EF4-FFF2-40B4-BE49-F238E27FC236}">
                <a16:creationId xmlns:a16="http://schemas.microsoft.com/office/drawing/2014/main" id="{98003D94-4E31-45FA-96FA-84C15D7F18E8}"/>
              </a:ext>
            </a:extLst>
          </p:cNvPr>
          <p:cNvSpPr/>
          <p:nvPr/>
        </p:nvSpPr>
        <p:spPr>
          <a:xfrm>
            <a:off x="548575" y="6391694"/>
            <a:ext cx="3555139" cy="307777"/>
          </a:xfrm>
          <a:prstGeom prst="rect">
            <a:avLst/>
          </a:prstGeom>
        </p:spPr>
        <p:txBody>
          <a:bodyPr wrap="square">
            <a:spAutoFit/>
          </a:bodyPr>
          <a:lstStyle/>
          <a:p>
            <a:r>
              <a:rPr lang="en-US" b="1" dirty="0">
                <a:solidFill>
                  <a:schemeClr val="accent6">
                    <a:lumMod val="75000"/>
                    <a:lumOff val="25000"/>
                  </a:schemeClr>
                </a:solidFill>
                <a:latin typeface="Calibri" panose="020F0502020204030204" pitchFamily="34" charset="0"/>
                <a:ea typeface="Source Sans Pro SemiBold"/>
                <a:cs typeface="Calibri" panose="020F0502020204030204" pitchFamily="34" charset="0"/>
                <a:sym typeface="Source Sans Pro SemiBold"/>
              </a:rPr>
              <a:t>eBenefits Team (VSA) | December 2020 </a:t>
            </a:r>
            <a:endParaRPr lang="en-US" b="1" dirty="0">
              <a:solidFill>
                <a:schemeClr val="accent6">
                  <a:lumMod val="75000"/>
                  <a:lumOff val="25000"/>
                </a:schemeClr>
              </a:solidFill>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609600" y="685800"/>
            <a:ext cx="10058400" cy="6018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dirty="0"/>
              <a:t>What is this?</a:t>
            </a:r>
            <a:endParaRPr dirty="0"/>
          </a:p>
        </p:txBody>
      </p:sp>
      <p:sp>
        <p:nvSpPr>
          <p:cNvPr id="93" name="Google Shape;93;p15"/>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r>
              <a:rPr lang="en-US" dirty="0">
                <a:latin typeface="Calibri" panose="020F0502020204030204" pitchFamily="34" charset="0"/>
                <a:cs typeface="Calibri" panose="020F0502020204030204" pitchFamily="34" charset="0"/>
              </a:rPr>
              <a:t>Personalized Career Planning and Guidance </a:t>
            </a:r>
            <a:r>
              <a:rPr lang="en-US" b="0" dirty="0">
                <a:latin typeface="Calibri" panose="020F0502020204030204" pitchFamily="34" charset="0"/>
                <a:ea typeface="Source Sans Pro SemiBold"/>
                <a:cs typeface="Calibri" panose="020F0502020204030204" pitchFamily="34" charset="0"/>
                <a:sym typeface="Source Sans Pro SemiBold"/>
              </a:rPr>
              <a:t>- Product Guide</a:t>
            </a:r>
          </a:p>
        </p:txBody>
      </p:sp>
      <p:sp>
        <p:nvSpPr>
          <p:cNvPr id="97" name="Google Shape;97;p15"/>
          <p:cNvSpPr txBox="1"/>
          <p:nvPr/>
        </p:nvSpPr>
        <p:spPr>
          <a:xfrm>
            <a:off x="582525" y="1311547"/>
            <a:ext cx="11163998" cy="4260311"/>
          </a:xfrm>
          <a:prstGeom prst="rect">
            <a:avLst/>
          </a:prstGeom>
          <a:noFill/>
          <a:ln>
            <a:noFill/>
          </a:ln>
        </p:spPr>
        <p:txBody>
          <a:bodyPr spcFirstLastPara="1" wrap="square" lIns="91425" tIns="91425" rIns="91425" bIns="91425" anchor="t" anchorCtr="0">
            <a:noAutofit/>
          </a:bodyPr>
          <a:lstStyle/>
          <a:p>
            <a:r>
              <a:rPr lang="en-US" dirty="0">
                <a:latin typeface="Calibri" panose="020F0502020204030204" pitchFamily="34" charset="0"/>
              </a:rPr>
              <a:t>The Personalized Career Planning and Guidance (PCPG) tool is a short form (VA Form 28-8832) that allows a Veteran to sign up to be contacted for career counseling.  Also included on this page is an eligibility wizard that helps Veterans understand if they are using the right form or service.</a:t>
            </a:r>
          </a:p>
          <a:p>
            <a:br>
              <a:rPr lang="en-US" dirty="0">
                <a:latin typeface="Calibri" panose="020F0502020204030204" pitchFamily="34" charset="0"/>
              </a:rPr>
            </a:br>
            <a:r>
              <a:rPr lang="en-US" dirty="0">
                <a:latin typeface="Calibri" panose="020F0502020204030204" pitchFamily="34" charset="0"/>
              </a:rPr>
              <a:t>Target launch date is end of </a:t>
            </a:r>
            <a:r>
              <a:rPr lang="en-US" b="1" dirty="0">
                <a:latin typeface="Calibri" panose="020F0502020204030204" pitchFamily="34" charset="0"/>
              </a:rPr>
              <a:t>January 4, 2021</a:t>
            </a:r>
            <a:r>
              <a:rPr lang="en-US" dirty="0">
                <a:latin typeface="Calibri" panose="020F0502020204030204" pitchFamily="34" charset="0"/>
              </a:rPr>
              <a:t>.</a:t>
            </a:r>
          </a:p>
          <a:p>
            <a:endParaRPr lang="en-US" dirty="0">
              <a:latin typeface="Calibri" panose="020F0502020204030204" pitchFamily="34" charset="0"/>
            </a:endParaRPr>
          </a:p>
          <a:p>
            <a:r>
              <a:rPr lang="en-US" b="1" dirty="0">
                <a:latin typeface="Calibri" panose="020F0502020204030204" pitchFamily="34" charset="0"/>
              </a:rPr>
              <a:t>Who can access the PCPG tool?</a:t>
            </a:r>
          </a:p>
          <a:p>
            <a:r>
              <a:rPr lang="en-US" dirty="0">
                <a:latin typeface="Calibri" panose="020F0502020204030204" pitchFamily="34" charset="0"/>
              </a:rPr>
              <a:t>View Your VA Payment History is currently available to LOA3 (</a:t>
            </a:r>
            <a:r>
              <a:rPr lang="en-US" dirty="0" err="1">
                <a:latin typeface="Calibri" panose="020F0502020204030204" pitchFamily="34" charset="0"/>
              </a:rPr>
              <a:t>eBenefit</a:t>
            </a:r>
            <a:r>
              <a:rPr lang="en-US" dirty="0">
                <a:latin typeface="Calibri" panose="020F0502020204030204" pitchFamily="34" charset="0"/>
              </a:rPr>
              <a:t> Premium) users. While other users can currently log in on Veterans’ behalf, it is not anticipated that this will be possible on VA.gov until Roles and Relationships are finalized. Other non-ID.me login methods should be valid.  Users can also access this feature unauthenticated without logging in.</a:t>
            </a:r>
            <a:br>
              <a:rPr lang="en-US" dirty="0">
                <a:latin typeface="Calibri" panose="020F0502020204030204" pitchFamily="34" charset="0"/>
              </a:rPr>
            </a:br>
            <a:endParaRPr lang="en-US" dirty="0">
              <a:latin typeface="Calibri" panose="020F0502020204030204" pitchFamily="34" charset="0"/>
            </a:endParaRPr>
          </a:p>
          <a:p>
            <a:r>
              <a:rPr lang="en-US" b="1" dirty="0">
                <a:latin typeface="Calibri" panose="020F0502020204030204" pitchFamily="34" charset="0"/>
              </a:rPr>
              <a:t>How can users access the PCPG tool?</a:t>
            </a:r>
          </a:p>
          <a:p>
            <a:r>
              <a:rPr lang="en-US" dirty="0">
                <a:latin typeface="Calibri" panose="020F0502020204030204" pitchFamily="34" charset="0"/>
              </a:rPr>
              <a:t>This feature is accessible for testing within the staging environment at </a:t>
            </a:r>
            <a:r>
              <a:rPr lang="en-US" i="1" dirty="0">
                <a:latin typeface="Calibri" panose="020F0502020204030204" pitchFamily="34" charset="0"/>
                <a:hlinkClick r:id="rId3"/>
              </a:rPr>
              <a:t>https://staging.va.gov/careers-employment/education-and-career-counseling/apply-career-guidance-form-28-8832/introduction</a:t>
            </a:r>
            <a:r>
              <a:rPr lang="en-US" i="1" dirty="0">
                <a:latin typeface="Calibri" panose="020F0502020204030204" pitchFamily="34" charset="0"/>
              </a:rPr>
              <a:t> </a:t>
            </a:r>
            <a:r>
              <a:rPr lang="en-US" dirty="0">
                <a:latin typeface="Calibri" panose="020F0502020204030204" pitchFamily="34" charset="0"/>
              </a:rPr>
              <a:t>in any modern browser.</a:t>
            </a:r>
            <a:br>
              <a:rPr lang="en-US" dirty="0">
                <a:latin typeface="Calibri" panose="020F0502020204030204" pitchFamily="34" charset="0"/>
              </a:rPr>
            </a:br>
            <a:endParaRPr lang="en-US" dirty="0">
              <a:latin typeface="Calibri" panose="020F0502020204030204" pitchFamily="34" charset="0"/>
            </a:endParaRPr>
          </a:p>
          <a:p>
            <a:r>
              <a:rPr lang="en-US" dirty="0">
                <a:latin typeface="Calibri" panose="020F0502020204030204" pitchFamily="34" charset="0"/>
              </a:rPr>
              <a:t>This feature is available from the Career and Employment hub (</a:t>
            </a:r>
            <a:r>
              <a:rPr lang="en-US" i="1" dirty="0">
                <a:latin typeface="Calibri" panose="020F0502020204030204" pitchFamily="34" charset="0"/>
                <a:hlinkClick r:id="rId3"/>
              </a:rPr>
              <a:t>https://staging.va.gov/careers-employment</a:t>
            </a:r>
            <a:r>
              <a:rPr lang="en-US" i="1" dirty="0">
                <a:latin typeface="Calibri" panose="020F0502020204030204" pitchFamily="34" charset="0"/>
              </a:rPr>
              <a:t>)</a:t>
            </a:r>
            <a:r>
              <a:rPr lang="en-US" dirty="0">
                <a:latin typeface="Calibri" panose="020F0502020204030204" pitchFamily="34" charset="0"/>
              </a:rPr>
              <a:t> as well as on the Dependents Benefits page at </a:t>
            </a:r>
            <a:r>
              <a:rPr lang="en-US" dirty="0">
                <a:latin typeface="Calibri" panose="020F0502020204030204" pitchFamily="34" charset="0"/>
                <a:hlinkClick r:id="rId4"/>
              </a:rPr>
              <a:t>https://staging.va.gov/careers-employment/dependent-benefits/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609600" y="685800"/>
            <a:ext cx="10058400" cy="6018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dirty="0"/>
              <a:t>Navigating to PCPG</a:t>
            </a:r>
            <a:endParaRPr dirty="0"/>
          </a:p>
        </p:txBody>
      </p:sp>
      <p:sp>
        <p:nvSpPr>
          <p:cNvPr id="93" name="Google Shape;93;p15"/>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r>
              <a:rPr lang="en-US" dirty="0">
                <a:latin typeface="Calibri" panose="020F0502020204030204" pitchFamily="34" charset="0"/>
                <a:cs typeface="Calibri" panose="020F0502020204030204" pitchFamily="34" charset="0"/>
              </a:rPr>
              <a:t>Personalized Career Planning and Guidance </a:t>
            </a:r>
            <a:r>
              <a:rPr lang="en-US" b="0" dirty="0">
                <a:latin typeface="Calibri" panose="020F0502020204030204" pitchFamily="34" charset="0"/>
                <a:ea typeface="Source Sans Pro SemiBold"/>
                <a:cs typeface="Calibri" panose="020F0502020204030204" pitchFamily="34" charset="0"/>
                <a:sym typeface="Source Sans Pro SemiBold"/>
              </a:rPr>
              <a:t>- Product Guide</a:t>
            </a:r>
          </a:p>
        </p:txBody>
      </p:sp>
      <p:sp>
        <p:nvSpPr>
          <p:cNvPr id="95" name="Google Shape;95;p15"/>
          <p:cNvSpPr/>
          <p:nvPr/>
        </p:nvSpPr>
        <p:spPr>
          <a:xfrm>
            <a:off x="2807297" y="-1203934"/>
            <a:ext cx="2387455" cy="853023"/>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txBox="1"/>
          <p:nvPr/>
        </p:nvSpPr>
        <p:spPr>
          <a:xfrm>
            <a:off x="312619" y="1607475"/>
            <a:ext cx="5043152" cy="1278368"/>
          </a:xfrm>
          <a:prstGeom prst="rect">
            <a:avLst/>
          </a:prstGeom>
          <a:noFill/>
          <a:ln>
            <a:noFill/>
          </a:ln>
        </p:spPr>
        <p:txBody>
          <a:bodyPr spcFirstLastPara="1" wrap="square" lIns="91425" tIns="91425" rIns="91425" bIns="91425" anchor="t" anchorCtr="0">
            <a:noAutofit/>
          </a:bodyPr>
          <a:lstStyle/>
          <a:p>
            <a:r>
              <a:rPr lang="en-US" dirty="0">
                <a:latin typeface="Calibri" panose="020F0502020204030204" pitchFamily="34" charset="0"/>
              </a:rPr>
              <a:t>Currently, to browse to this tool, the user should open the main mega menu on the home page and find the Careers and employment tab, select it, and within that, select the Educational and career counseling link</a:t>
            </a:r>
            <a:endParaRPr lang="en-US" dirty="0">
              <a:latin typeface="Calibri" panose="020F0502020204030204" pitchFamily="34" charset="0"/>
              <a:ea typeface="Proxima Nova"/>
              <a:cs typeface="Calibri" panose="020F0502020204030204" pitchFamily="34" charset="0"/>
              <a:sym typeface="Proxima Nova"/>
            </a:endParaRPr>
          </a:p>
        </p:txBody>
      </p:sp>
      <p:sp>
        <p:nvSpPr>
          <p:cNvPr id="9" name="Google Shape;95;p15">
            <a:extLst>
              <a:ext uri="{FF2B5EF4-FFF2-40B4-BE49-F238E27FC236}">
                <a16:creationId xmlns:a16="http://schemas.microsoft.com/office/drawing/2014/main" id="{9FD56E43-A627-40E9-AC52-E954FFBB7EA2}"/>
              </a:ext>
            </a:extLst>
          </p:cNvPr>
          <p:cNvSpPr/>
          <p:nvPr/>
        </p:nvSpPr>
        <p:spPr>
          <a:xfrm>
            <a:off x="6096000" y="-1632002"/>
            <a:ext cx="2387455" cy="1380911"/>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F8468576-08CB-43A7-8831-9D256798B312}"/>
              </a:ext>
            </a:extLst>
          </p:cNvPr>
          <p:cNvPicPr>
            <a:picLocks noChangeAspect="1"/>
          </p:cNvPicPr>
          <p:nvPr/>
        </p:nvPicPr>
        <p:blipFill>
          <a:blip r:embed="rId3"/>
          <a:stretch>
            <a:fillRect/>
          </a:stretch>
        </p:blipFill>
        <p:spPr>
          <a:xfrm>
            <a:off x="383030" y="2767913"/>
            <a:ext cx="4673163" cy="3990265"/>
          </a:xfrm>
          <a:prstGeom prst="rect">
            <a:avLst/>
          </a:prstGeom>
          <a:effectLst>
            <a:outerShdw blurRad="50800" dist="38100" dir="8100000" algn="tr" rotWithShape="0">
              <a:prstClr val="black">
                <a:alpha val="40000"/>
              </a:prstClr>
            </a:outerShdw>
          </a:effectLst>
        </p:spPr>
      </p:pic>
      <p:cxnSp>
        <p:nvCxnSpPr>
          <p:cNvPr id="14" name="Straight Arrow Connector 13">
            <a:extLst>
              <a:ext uri="{FF2B5EF4-FFF2-40B4-BE49-F238E27FC236}">
                <a16:creationId xmlns:a16="http://schemas.microsoft.com/office/drawing/2014/main" id="{768C891C-C0D3-4B8C-AE03-20BF78BA222B}"/>
              </a:ext>
            </a:extLst>
          </p:cNvPr>
          <p:cNvCxnSpPr>
            <a:cxnSpLocks/>
          </p:cNvCxnSpPr>
          <p:nvPr/>
        </p:nvCxnSpPr>
        <p:spPr>
          <a:xfrm flipH="1" flipV="1">
            <a:off x="1200467" y="4292736"/>
            <a:ext cx="274106" cy="9577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Graphical user interface, text, application&#10;&#10;Description automatically generated">
            <a:extLst>
              <a:ext uri="{FF2B5EF4-FFF2-40B4-BE49-F238E27FC236}">
                <a16:creationId xmlns:a16="http://schemas.microsoft.com/office/drawing/2014/main" id="{95BBB30B-C30C-4C75-9A37-871C4A5675CB}"/>
              </a:ext>
            </a:extLst>
          </p:cNvPr>
          <p:cNvPicPr>
            <a:picLocks noChangeAspect="1"/>
          </p:cNvPicPr>
          <p:nvPr/>
        </p:nvPicPr>
        <p:blipFill>
          <a:blip r:embed="rId4"/>
          <a:stretch>
            <a:fillRect/>
          </a:stretch>
        </p:blipFill>
        <p:spPr>
          <a:xfrm>
            <a:off x="7249885" y="0"/>
            <a:ext cx="4138881" cy="9889954"/>
          </a:xfrm>
          <a:prstGeom prst="rect">
            <a:avLst/>
          </a:prstGeom>
          <a:effectLst>
            <a:outerShdw blurRad="50800" dist="38100" dir="8100000" algn="tr" rotWithShape="0">
              <a:prstClr val="black">
                <a:alpha val="40000"/>
              </a:prstClr>
            </a:outerShdw>
          </a:effectLst>
        </p:spPr>
      </p:pic>
      <p:cxnSp>
        <p:nvCxnSpPr>
          <p:cNvPr id="15" name="Straight Arrow Connector 14">
            <a:extLst>
              <a:ext uri="{FF2B5EF4-FFF2-40B4-BE49-F238E27FC236}">
                <a16:creationId xmlns:a16="http://schemas.microsoft.com/office/drawing/2014/main" id="{8E231D6D-8EC9-4344-8749-4142C0E070D9}"/>
              </a:ext>
            </a:extLst>
          </p:cNvPr>
          <p:cNvCxnSpPr>
            <a:cxnSpLocks/>
          </p:cNvCxnSpPr>
          <p:nvPr/>
        </p:nvCxnSpPr>
        <p:spPr>
          <a:xfrm flipV="1">
            <a:off x="5231646" y="6172200"/>
            <a:ext cx="2747583" cy="13245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1ABE3A-4CC7-4934-B3D9-7E997EE9607F}"/>
              </a:ext>
            </a:extLst>
          </p:cNvPr>
          <p:cNvSpPr txBox="1"/>
          <p:nvPr/>
        </p:nvSpPr>
        <p:spPr>
          <a:xfrm>
            <a:off x="10268405" y="5569736"/>
            <a:ext cx="1540565" cy="523220"/>
          </a:xfrm>
          <a:prstGeom prst="rect">
            <a:avLst/>
          </a:prstGeom>
          <a:noFill/>
        </p:spPr>
        <p:txBody>
          <a:bodyPr wrap="square" rtlCol="0">
            <a:spAutoFit/>
          </a:bodyPr>
          <a:lstStyle/>
          <a:p>
            <a:r>
              <a:rPr lang="en-US" b="1" dirty="0">
                <a:solidFill>
                  <a:srgbClr val="FF0000"/>
                </a:solidFill>
              </a:rPr>
              <a:t>Next slide </a:t>
            </a:r>
            <a:br>
              <a:rPr lang="en-US" b="1" dirty="0">
                <a:solidFill>
                  <a:srgbClr val="FF0000"/>
                </a:solidFill>
              </a:rPr>
            </a:br>
            <a:r>
              <a:rPr lang="en-US" b="1" dirty="0">
                <a:solidFill>
                  <a:srgbClr val="FF0000"/>
                </a:solidFill>
              </a:rPr>
              <a:t>after clicking</a:t>
            </a:r>
          </a:p>
        </p:txBody>
      </p:sp>
      <p:cxnSp>
        <p:nvCxnSpPr>
          <p:cNvPr id="4" name="Straight Arrow Connector 3">
            <a:extLst>
              <a:ext uri="{FF2B5EF4-FFF2-40B4-BE49-F238E27FC236}">
                <a16:creationId xmlns:a16="http://schemas.microsoft.com/office/drawing/2014/main" id="{28E9AF0A-8DA5-4CEC-8E53-4B5235ADD1CB}"/>
              </a:ext>
            </a:extLst>
          </p:cNvPr>
          <p:cNvCxnSpPr>
            <a:cxnSpLocks/>
          </p:cNvCxnSpPr>
          <p:nvPr/>
        </p:nvCxnSpPr>
        <p:spPr>
          <a:xfrm>
            <a:off x="9382539" y="5831346"/>
            <a:ext cx="272332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30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609600" y="685800"/>
            <a:ext cx="10058400" cy="6018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dirty="0"/>
              <a:t>Navigating to PCPG</a:t>
            </a:r>
            <a:endParaRPr dirty="0"/>
          </a:p>
        </p:txBody>
      </p:sp>
      <p:sp>
        <p:nvSpPr>
          <p:cNvPr id="93" name="Google Shape;93;p15"/>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r>
              <a:rPr lang="en-US" dirty="0">
                <a:latin typeface="Calibri" panose="020F0502020204030204" pitchFamily="34" charset="0"/>
                <a:cs typeface="Calibri" panose="020F0502020204030204" pitchFamily="34" charset="0"/>
              </a:rPr>
              <a:t>Personalized Career Planning and Guidance </a:t>
            </a:r>
            <a:r>
              <a:rPr lang="en-US" b="0" dirty="0">
                <a:latin typeface="Calibri" panose="020F0502020204030204" pitchFamily="34" charset="0"/>
                <a:ea typeface="Source Sans Pro SemiBold"/>
                <a:cs typeface="Calibri" panose="020F0502020204030204" pitchFamily="34" charset="0"/>
                <a:sym typeface="Source Sans Pro SemiBold"/>
              </a:rPr>
              <a:t>- Product Guide</a:t>
            </a:r>
          </a:p>
        </p:txBody>
      </p:sp>
      <p:sp>
        <p:nvSpPr>
          <p:cNvPr id="95" name="Google Shape;95;p15"/>
          <p:cNvSpPr/>
          <p:nvPr/>
        </p:nvSpPr>
        <p:spPr>
          <a:xfrm>
            <a:off x="2807297" y="-1203934"/>
            <a:ext cx="2387455" cy="853023"/>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txBox="1"/>
          <p:nvPr/>
        </p:nvSpPr>
        <p:spPr>
          <a:xfrm>
            <a:off x="312619" y="1193818"/>
            <a:ext cx="5043152" cy="1278368"/>
          </a:xfrm>
          <a:prstGeom prst="rect">
            <a:avLst/>
          </a:prstGeom>
          <a:noFill/>
          <a:ln>
            <a:noFill/>
          </a:ln>
        </p:spPr>
        <p:txBody>
          <a:bodyPr spcFirstLastPara="1" wrap="square" lIns="91425" tIns="91425" rIns="91425" bIns="91425" anchor="t" anchorCtr="0">
            <a:noAutofit/>
          </a:bodyPr>
          <a:lstStyle/>
          <a:p>
            <a:r>
              <a:rPr lang="en-US" dirty="0">
                <a:latin typeface="Calibri" panose="020F0502020204030204" pitchFamily="34" charset="0"/>
              </a:rPr>
              <a:t>Next, the user is shown an eligibility wizard and a button to the form is presented at the end.  Depending on how the eligibility wizard questions are answered, various options and links are shown.</a:t>
            </a:r>
            <a:endParaRPr lang="en-US" dirty="0">
              <a:latin typeface="Calibri" panose="020F0502020204030204" pitchFamily="34" charset="0"/>
              <a:ea typeface="Proxima Nova"/>
              <a:cs typeface="Calibri" panose="020F0502020204030204" pitchFamily="34" charset="0"/>
              <a:sym typeface="Proxima Nova"/>
            </a:endParaRPr>
          </a:p>
        </p:txBody>
      </p:sp>
      <p:sp>
        <p:nvSpPr>
          <p:cNvPr id="9" name="Google Shape;95;p15">
            <a:extLst>
              <a:ext uri="{FF2B5EF4-FFF2-40B4-BE49-F238E27FC236}">
                <a16:creationId xmlns:a16="http://schemas.microsoft.com/office/drawing/2014/main" id="{9FD56E43-A627-40E9-AC52-E954FFBB7EA2}"/>
              </a:ext>
            </a:extLst>
          </p:cNvPr>
          <p:cNvSpPr/>
          <p:nvPr/>
        </p:nvSpPr>
        <p:spPr>
          <a:xfrm>
            <a:off x="6096000" y="-1632002"/>
            <a:ext cx="2387455" cy="1380911"/>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Straight Arrow Connector 13">
            <a:extLst>
              <a:ext uri="{FF2B5EF4-FFF2-40B4-BE49-F238E27FC236}">
                <a16:creationId xmlns:a16="http://schemas.microsoft.com/office/drawing/2014/main" id="{768C891C-C0D3-4B8C-AE03-20BF78BA222B}"/>
              </a:ext>
            </a:extLst>
          </p:cNvPr>
          <p:cNvCxnSpPr>
            <a:cxnSpLocks/>
          </p:cNvCxnSpPr>
          <p:nvPr/>
        </p:nvCxnSpPr>
        <p:spPr>
          <a:xfrm flipH="1" flipV="1">
            <a:off x="-137053" y="6654936"/>
            <a:ext cx="274106" cy="9577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descr="Graphical user interface, text, application, email&#10;&#10;Description automatically generated">
            <a:extLst>
              <a:ext uri="{FF2B5EF4-FFF2-40B4-BE49-F238E27FC236}">
                <a16:creationId xmlns:a16="http://schemas.microsoft.com/office/drawing/2014/main" id="{41F669D7-125D-4DDB-AA30-C554AF795400}"/>
              </a:ext>
            </a:extLst>
          </p:cNvPr>
          <p:cNvPicPr>
            <a:picLocks noChangeAspect="1"/>
          </p:cNvPicPr>
          <p:nvPr/>
        </p:nvPicPr>
        <p:blipFill>
          <a:blip r:embed="rId3"/>
          <a:stretch>
            <a:fillRect/>
          </a:stretch>
        </p:blipFill>
        <p:spPr>
          <a:xfrm>
            <a:off x="1362001" y="1973400"/>
            <a:ext cx="2860526" cy="6858000"/>
          </a:xfrm>
          <a:prstGeom prst="rect">
            <a:avLst/>
          </a:prstGeom>
          <a:effectLst>
            <a:outerShdw blurRad="50800" dist="38100" dir="8100000" algn="tr" rotWithShape="0">
              <a:prstClr val="black">
                <a:alpha val="40000"/>
              </a:prstClr>
            </a:outerShdw>
          </a:effectLst>
        </p:spPr>
      </p:pic>
      <p:cxnSp>
        <p:nvCxnSpPr>
          <p:cNvPr id="15" name="Straight Arrow Connector 14">
            <a:extLst>
              <a:ext uri="{FF2B5EF4-FFF2-40B4-BE49-F238E27FC236}">
                <a16:creationId xmlns:a16="http://schemas.microsoft.com/office/drawing/2014/main" id="{8E231D6D-8EC9-4344-8749-4142C0E070D9}"/>
              </a:ext>
            </a:extLst>
          </p:cNvPr>
          <p:cNvCxnSpPr>
            <a:cxnSpLocks/>
          </p:cNvCxnSpPr>
          <p:nvPr/>
        </p:nvCxnSpPr>
        <p:spPr>
          <a:xfrm flipV="1">
            <a:off x="2542414" y="5210745"/>
            <a:ext cx="2652338" cy="11029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descr="Graphical user interface, text, application&#10;&#10;Description automatically generated">
            <a:extLst>
              <a:ext uri="{FF2B5EF4-FFF2-40B4-BE49-F238E27FC236}">
                <a16:creationId xmlns:a16="http://schemas.microsoft.com/office/drawing/2014/main" id="{D518C834-EA68-474B-89DE-B3EBEE85D495}"/>
              </a:ext>
            </a:extLst>
          </p:cNvPr>
          <p:cNvPicPr>
            <a:picLocks noChangeAspect="1"/>
          </p:cNvPicPr>
          <p:nvPr/>
        </p:nvPicPr>
        <p:blipFill>
          <a:blip r:embed="rId4"/>
          <a:stretch>
            <a:fillRect/>
          </a:stretch>
        </p:blipFill>
        <p:spPr>
          <a:xfrm>
            <a:off x="6651329" y="-1"/>
            <a:ext cx="4092871" cy="12789231"/>
          </a:xfrm>
          <a:prstGeom prst="rect">
            <a:avLst/>
          </a:prstGeom>
          <a:effectLst>
            <a:outerShdw blurRad="50800" dist="38100" dir="8100000" algn="tr" rotWithShape="0">
              <a:prstClr val="black">
                <a:alpha val="40000"/>
              </a:prstClr>
            </a:outerShdw>
          </a:effectLst>
        </p:spPr>
      </p:pic>
      <p:sp>
        <p:nvSpPr>
          <p:cNvPr id="7" name="TextBox 6">
            <a:extLst>
              <a:ext uri="{FF2B5EF4-FFF2-40B4-BE49-F238E27FC236}">
                <a16:creationId xmlns:a16="http://schemas.microsoft.com/office/drawing/2014/main" id="{291ABE3A-4CC7-4934-B3D9-7E997EE9607F}"/>
              </a:ext>
            </a:extLst>
          </p:cNvPr>
          <p:cNvSpPr txBox="1"/>
          <p:nvPr/>
        </p:nvSpPr>
        <p:spPr>
          <a:xfrm>
            <a:off x="9369321" y="3066022"/>
            <a:ext cx="1540565" cy="523220"/>
          </a:xfrm>
          <a:prstGeom prst="rect">
            <a:avLst/>
          </a:prstGeom>
          <a:noFill/>
        </p:spPr>
        <p:txBody>
          <a:bodyPr wrap="square" rtlCol="0">
            <a:spAutoFit/>
          </a:bodyPr>
          <a:lstStyle/>
          <a:p>
            <a:r>
              <a:rPr lang="en-US" b="1" dirty="0">
                <a:solidFill>
                  <a:srgbClr val="FF0000"/>
                </a:solidFill>
              </a:rPr>
              <a:t>Next slide </a:t>
            </a:r>
            <a:br>
              <a:rPr lang="en-US" b="1" dirty="0">
                <a:solidFill>
                  <a:srgbClr val="FF0000"/>
                </a:solidFill>
              </a:rPr>
            </a:br>
            <a:r>
              <a:rPr lang="en-US" b="1" dirty="0">
                <a:solidFill>
                  <a:srgbClr val="FF0000"/>
                </a:solidFill>
              </a:rPr>
              <a:t>after clicking</a:t>
            </a:r>
          </a:p>
        </p:txBody>
      </p:sp>
      <p:cxnSp>
        <p:nvCxnSpPr>
          <p:cNvPr id="4" name="Straight Arrow Connector 3">
            <a:extLst>
              <a:ext uri="{FF2B5EF4-FFF2-40B4-BE49-F238E27FC236}">
                <a16:creationId xmlns:a16="http://schemas.microsoft.com/office/drawing/2014/main" id="{28E9AF0A-8DA5-4CEC-8E53-4B5235ADD1CB}"/>
              </a:ext>
            </a:extLst>
          </p:cNvPr>
          <p:cNvCxnSpPr>
            <a:cxnSpLocks/>
          </p:cNvCxnSpPr>
          <p:nvPr/>
        </p:nvCxnSpPr>
        <p:spPr>
          <a:xfrm>
            <a:off x="8229600" y="3327632"/>
            <a:ext cx="297717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046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609600" y="685800"/>
            <a:ext cx="10058400" cy="6018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dirty="0"/>
              <a:t>Navigating to PCPG</a:t>
            </a:r>
            <a:endParaRPr dirty="0"/>
          </a:p>
        </p:txBody>
      </p:sp>
      <p:sp>
        <p:nvSpPr>
          <p:cNvPr id="93" name="Google Shape;93;p15"/>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r>
              <a:rPr lang="en-US" dirty="0">
                <a:latin typeface="Calibri" panose="020F0502020204030204" pitchFamily="34" charset="0"/>
                <a:cs typeface="Calibri" panose="020F0502020204030204" pitchFamily="34" charset="0"/>
              </a:rPr>
              <a:t>Personalized Career Planning and Guidance </a:t>
            </a:r>
            <a:r>
              <a:rPr lang="en-US" b="0" dirty="0">
                <a:latin typeface="Calibri" panose="020F0502020204030204" pitchFamily="34" charset="0"/>
                <a:ea typeface="Source Sans Pro SemiBold"/>
                <a:cs typeface="Calibri" panose="020F0502020204030204" pitchFamily="34" charset="0"/>
                <a:sym typeface="Source Sans Pro SemiBold"/>
              </a:rPr>
              <a:t>- Product Guide</a:t>
            </a:r>
          </a:p>
        </p:txBody>
      </p:sp>
      <p:sp>
        <p:nvSpPr>
          <p:cNvPr id="95" name="Google Shape;95;p15"/>
          <p:cNvSpPr/>
          <p:nvPr/>
        </p:nvSpPr>
        <p:spPr>
          <a:xfrm>
            <a:off x="2807297" y="-1203934"/>
            <a:ext cx="2387455" cy="853023"/>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txBox="1"/>
          <p:nvPr/>
        </p:nvSpPr>
        <p:spPr>
          <a:xfrm>
            <a:off x="312619" y="1193818"/>
            <a:ext cx="5043152" cy="1278368"/>
          </a:xfrm>
          <a:prstGeom prst="rect">
            <a:avLst/>
          </a:prstGeom>
          <a:noFill/>
          <a:ln>
            <a:noFill/>
          </a:ln>
        </p:spPr>
        <p:txBody>
          <a:bodyPr spcFirstLastPara="1" wrap="square" lIns="91425" tIns="91425" rIns="91425" bIns="91425" anchor="t" anchorCtr="0">
            <a:noAutofit/>
          </a:bodyPr>
          <a:lstStyle/>
          <a:p>
            <a:r>
              <a:rPr lang="en-US" dirty="0">
                <a:latin typeface="Calibri" panose="020F0502020204030204" pitchFamily="34" charset="0"/>
              </a:rPr>
              <a:t>Next, the user is shown an eligibility wizard and a button to the form is presented at the end.  Depending on how the eligibility wizard questions are answered, various options and links are shown.</a:t>
            </a:r>
            <a:endParaRPr lang="en-US" dirty="0">
              <a:latin typeface="Calibri" panose="020F0502020204030204" pitchFamily="34" charset="0"/>
              <a:ea typeface="Proxima Nova"/>
              <a:cs typeface="Calibri" panose="020F0502020204030204" pitchFamily="34" charset="0"/>
              <a:sym typeface="Proxima Nova"/>
            </a:endParaRPr>
          </a:p>
        </p:txBody>
      </p:sp>
      <p:sp>
        <p:nvSpPr>
          <p:cNvPr id="9" name="Google Shape;95;p15">
            <a:extLst>
              <a:ext uri="{FF2B5EF4-FFF2-40B4-BE49-F238E27FC236}">
                <a16:creationId xmlns:a16="http://schemas.microsoft.com/office/drawing/2014/main" id="{9FD56E43-A627-40E9-AC52-E954FFBB7EA2}"/>
              </a:ext>
            </a:extLst>
          </p:cNvPr>
          <p:cNvSpPr/>
          <p:nvPr/>
        </p:nvSpPr>
        <p:spPr>
          <a:xfrm>
            <a:off x="6096000" y="-1632002"/>
            <a:ext cx="2387455" cy="1380911"/>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Straight Arrow Connector 13">
            <a:extLst>
              <a:ext uri="{FF2B5EF4-FFF2-40B4-BE49-F238E27FC236}">
                <a16:creationId xmlns:a16="http://schemas.microsoft.com/office/drawing/2014/main" id="{768C891C-C0D3-4B8C-AE03-20BF78BA222B}"/>
              </a:ext>
            </a:extLst>
          </p:cNvPr>
          <p:cNvCxnSpPr>
            <a:cxnSpLocks/>
          </p:cNvCxnSpPr>
          <p:nvPr/>
        </p:nvCxnSpPr>
        <p:spPr>
          <a:xfrm flipH="1" flipV="1">
            <a:off x="-137053" y="6654936"/>
            <a:ext cx="274106" cy="9577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descr="Graphical user interface, text, application, email&#10;&#10;Description automatically generated">
            <a:extLst>
              <a:ext uri="{FF2B5EF4-FFF2-40B4-BE49-F238E27FC236}">
                <a16:creationId xmlns:a16="http://schemas.microsoft.com/office/drawing/2014/main" id="{41F669D7-125D-4DDB-AA30-C554AF795400}"/>
              </a:ext>
            </a:extLst>
          </p:cNvPr>
          <p:cNvPicPr>
            <a:picLocks noChangeAspect="1"/>
          </p:cNvPicPr>
          <p:nvPr/>
        </p:nvPicPr>
        <p:blipFill>
          <a:blip r:embed="rId3"/>
          <a:stretch>
            <a:fillRect/>
          </a:stretch>
        </p:blipFill>
        <p:spPr>
          <a:xfrm>
            <a:off x="1362001" y="1973400"/>
            <a:ext cx="2860526" cy="6858000"/>
          </a:xfrm>
          <a:prstGeom prst="rect">
            <a:avLst/>
          </a:prstGeom>
          <a:effectLst>
            <a:outerShdw blurRad="50800" dist="38100" dir="8100000" algn="tr" rotWithShape="0">
              <a:prstClr val="black">
                <a:alpha val="40000"/>
              </a:prstClr>
            </a:outerShdw>
          </a:effectLst>
        </p:spPr>
      </p:pic>
      <p:cxnSp>
        <p:nvCxnSpPr>
          <p:cNvPr id="15" name="Straight Arrow Connector 14">
            <a:extLst>
              <a:ext uri="{FF2B5EF4-FFF2-40B4-BE49-F238E27FC236}">
                <a16:creationId xmlns:a16="http://schemas.microsoft.com/office/drawing/2014/main" id="{8E231D6D-8EC9-4344-8749-4142C0E070D9}"/>
              </a:ext>
            </a:extLst>
          </p:cNvPr>
          <p:cNvCxnSpPr>
            <a:cxnSpLocks/>
          </p:cNvCxnSpPr>
          <p:nvPr/>
        </p:nvCxnSpPr>
        <p:spPr>
          <a:xfrm flipV="1">
            <a:off x="2542414" y="5210745"/>
            <a:ext cx="2652338" cy="11029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descr="Graphical user interface, text, application&#10;&#10;Description automatically generated">
            <a:extLst>
              <a:ext uri="{FF2B5EF4-FFF2-40B4-BE49-F238E27FC236}">
                <a16:creationId xmlns:a16="http://schemas.microsoft.com/office/drawing/2014/main" id="{D518C834-EA68-474B-89DE-B3EBEE85D495}"/>
              </a:ext>
            </a:extLst>
          </p:cNvPr>
          <p:cNvPicPr>
            <a:picLocks noChangeAspect="1"/>
          </p:cNvPicPr>
          <p:nvPr/>
        </p:nvPicPr>
        <p:blipFill>
          <a:blip r:embed="rId4"/>
          <a:stretch>
            <a:fillRect/>
          </a:stretch>
        </p:blipFill>
        <p:spPr>
          <a:xfrm>
            <a:off x="6651329" y="-1"/>
            <a:ext cx="4092871" cy="12789231"/>
          </a:xfrm>
          <a:prstGeom prst="rect">
            <a:avLst/>
          </a:prstGeom>
          <a:effectLst>
            <a:outerShdw blurRad="50800" dist="38100" dir="8100000" algn="tr" rotWithShape="0">
              <a:prstClr val="black">
                <a:alpha val="40000"/>
              </a:prstClr>
            </a:outerShdw>
          </a:effectLst>
        </p:spPr>
      </p:pic>
      <p:sp>
        <p:nvSpPr>
          <p:cNvPr id="7" name="TextBox 6">
            <a:extLst>
              <a:ext uri="{FF2B5EF4-FFF2-40B4-BE49-F238E27FC236}">
                <a16:creationId xmlns:a16="http://schemas.microsoft.com/office/drawing/2014/main" id="{291ABE3A-4CC7-4934-B3D9-7E997EE9607F}"/>
              </a:ext>
            </a:extLst>
          </p:cNvPr>
          <p:cNvSpPr txBox="1"/>
          <p:nvPr/>
        </p:nvSpPr>
        <p:spPr>
          <a:xfrm>
            <a:off x="9369321" y="3066022"/>
            <a:ext cx="1540565" cy="523220"/>
          </a:xfrm>
          <a:prstGeom prst="rect">
            <a:avLst/>
          </a:prstGeom>
          <a:noFill/>
        </p:spPr>
        <p:txBody>
          <a:bodyPr wrap="square" rtlCol="0">
            <a:spAutoFit/>
          </a:bodyPr>
          <a:lstStyle/>
          <a:p>
            <a:r>
              <a:rPr lang="en-US" b="1" dirty="0">
                <a:solidFill>
                  <a:srgbClr val="FF0000"/>
                </a:solidFill>
              </a:rPr>
              <a:t>Next slide </a:t>
            </a:r>
            <a:br>
              <a:rPr lang="en-US" b="1" dirty="0">
                <a:solidFill>
                  <a:srgbClr val="FF0000"/>
                </a:solidFill>
              </a:rPr>
            </a:br>
            <a:r>
              <a:rPr lang="en-US" b="1" dirty="0">
                <a:solidFill>
                  <a:srgbClr val="FF0000"/>
                </a:solidFill>
              </a:rPr>
              <a:t>after clicking</a:t>
            </a:r>
          </a:p>
        </p:txBody>
      </p:sp>
      <p:cxnSp>
        <p:nvCxnSpPr>
          <p:cNvPr id="4" name="Straight Arrow Connector 3">
            <a:extLst>
              <a:ext uri="{FF2B5EF4-FFF2-40B4-BE49-F238E27FC236}">
                <a16:creationId xmlns:a16="http://schemas.microsoft.com/office/drawing/2014/main" id="{28E9AF0A-8DA5-4CEC-8E53-4B5235ADD1CB}"/>
              </a:ext>
            </a:extLst>
          </p:cNvPr>
          <p:cNvCxnSpPr>
            <a:cxnSpLocks/>
          </p:cNvCxnSpPr>
          <p:nvPr/>
        </p:nvCxnSpPr>
        <p:spPr>
          <a:xfrm>
            <a:off x="8229600" y="3327632"/>
            <a:ext cx="297717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8536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609600" y="685800"/>
            <a:ext cx="10058400" cy="6018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dirty="0"/>
              <a:t>Getting Started</a:t>
            </a:r>
            <a:endParaRPr dirty="0"/>
          </a:p>
        </p:txBody>
      </p:sp>
      <p:sp>
        <p:nvSpPr>
          <p:cNvPr id="93" name="Google Shape;93;p15"/>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r>
              <a:rPr lang="en-US" dirty="0">
                <a:latin typeface="Calibri" panose="020F0502020204030204" pitchFamily="34" charset="0"/>
                <a:cs typeface="Calibri" panose="020F0502020204030204" pitchFamily="34" charset="0"/>
              </a:rPr>
              <a:t>Personalized Career Planning and Guidance </a:t>
            </a:r>
            <a:r>
              <a:rPr lang="en-US" b="0" dirty="0">
                <a:latin typeface="Calibri" panose="020F0502020204030204" pitchFamily="34" charset="0"/>
                <a:ea typeface="Source Sans Pro SemiBold"/>
                <a:cs typeface="Calibri" panose="020F0502020204030204" pitchFamily="34" charset="0"/>
                <a:sym typeface="Source Sans Pro SemiBold"/>
              </a:rPr>
              <a:t>- Product Guide</a:t>
            </a:r>
          </a:p>
        </p:txBody>
      </p:sp>
      <p:sp>
        <p:nvSpPr>
          <p:cNvPr id="97" name="Google Shape;97;p15"/>
          <p:cNvSpPr txBox="1"/>
          <p:nvPr/>
        </p:nvSpPr>
        <p:spPr>
          <a:xfrm>
            <a:off x="451883" y="1469921"/>
            <a:ext cx="3561705" cy="4880638"/>
          </a:xfrm>
          <a:prstGeom prst="rect">
            <a:avLst/>
          </a:prstGeom>
          <a:noFill/>
          <a:ln>
            <a:noFill/>
          </a:ln>
        </p:spPr>
        <p:txBody>
          <a:bodyPr spcFirstLastPara="1" wrap="square" lIns="91425" tIns="91425" rIns="91425" bIns="91425" anchor="t" anchorCtr="0">
            <a:noAutofit/>
          </a:bodyPr>
          <a:lstStyle/>
          <a:p>
            <a:pPr marL="139700" lvl="0">
              <a:buSzPts val="1400"/>
            </a:pPr>
            <a:r>
              <a:rPr lang="en-US" dirty="0">
                <a:latin typeface="Calibri" panose="020F0502020204030204" pitchFamily="34" charset="0"/>
                <a:ea typeface="Proxima Nova"/>
                <a:cs typeface="Calibri" panose="020F0502020204030204" pitchFamily="34" charset="0"/>
                <a:sym typeface="Proxima Nova"/>
              </a:rPr>
              <a:t>The PCPG form is short and straight to the point seeking information, if unauthenticated:</a:t>
            </a:r>
            <a:br>
              <a:rPr lang="en-US" dirty="0">
                <a:latin typeface="Calibri" panose="020F0502020204030204" pitchFamily="34" charset="0"/>
                <a:ea typeface="Proxima Nova"/>
                <a:cs typeface="Calibri" panose="020F0502020204030204" pitchFamily="34" charset="0"/>
                <a:sym typeface="Proxima Nova"/>
              </a:rPr>
            </a:br>
            <a:br>
              <a:rPr lang="en-US" dirty="0">
                <a:latin typeface="Calibri" panose="020F0502020204030204" pitchFamily="34" charset="0"/>
                <a:ea typeface="Proxima Nova"/>
                <a:cs typeface="Calibri" panose="020F0502020204030204" pitchFamily="34" charset="0"/>
                <a:sym typeface="Proxima Nova"/>
              </a:rPr>
            </a:br>
            <a:endParaRPr lang="en-US" dirty="0">
              <a:latin typeface="Calibri" panose="020F0502020204030204" pitchFamily="34" charset="0"/>
              <a:ea typeface="Proxima Nova"/>
              <a:cs typeface="Calibri" panose="020F0502020204030204" pitchFamily="34" charset="0"/>
              <a:sym typeface="Proxima Nova"/>
            </a:endParaRPr>
          </a:p>
          <a:p>
            <a:pPr marL="139700" lvl="0">
              <a:buSzPts val="1400"/>
            </a:pPr>
            <a:endParaRPr lang="en-US" dirty="0">
              <a:latin typeface="Calibri" panose="020F0502020204030204" pitchFamily="34" charset="0"/>
              <a:ea typeface="Proxima Nova"/>
              <a:cs typeface="Calibri" panose="020F0502020204030204" pitchFamily="34" charset="0"/>
              <a:sym typeface="Proxima Nova"/>
            </a:endParaRPr>
          </a:p>
          <a:p>
            <a:pPr marL="139700" lvl="0">
              <a:buSzPts val="1400"/>
            </a:pPr>
            <a:r>
              <a:rPr lang="en-US" dirty="0">
                <a:latin typeface="Calibri" panose="020F0502020204030204" pitchFamily="34" charset="0"/>
                <a:ea typeface="Proxima Nova"/>
                <a:cs typeface="Calibri" panose="020F0502020204030204" pitchFamily="34" charset="0"/>
                <a:sym typeface="Proxima Nova"/>
              </a:rPr>
              <a:t>the Veteran’s  name </a:t>
            </a:r>
            <a:br>
              <a:rPr lang="en-US" dirty="0">
                <a:latin typeface="Calibri" panose="020F0502020204030204" pitchFamily="34" charset="0"/>
                <a:ea typeface="Proxima Nova"/>
                <a:cs typeface="Calibri" panose="020F0502020204030204" pitchFamily="34" charset="0"/>
                <a:sym typeface="Proxima Nova"/>
              </a:rPr>
            </a:br>
            <a:br>
              <a:rPr lang="en-US" dirty="0">
                <a:latin typeface="Calibri" panose="020F0502020204030204" pitchFamily="34" charset="0"/>
                <a:ea typeface="Proxima Nova"/>
                <a:cs typeface="Calibri" panose="020F0502020204030204" pitchFamily="34" charset="0"/>
                <a:sym typeface="Proxima Nova"/>
              </a:rPr>
            </a:br>
            <a:r>
              <a:rPr lang="en-US" dirty="0">
                <a:latin typeface="Calibri" panose="020F0502020204030204" pitchFamily="34" charset="0"/>
                <a:ea typeface="Proxima Nova"/>
                <a:cs typeface="Calibri" panose="020F0502020204030204" pitchFamily="34" charset="0"/>
                <a:sym typeface="Proxima Nova"/>
              </a:rPr>
              <a:t>SSN</a:t>
            </a:r>
            <a:br>
              <a:rPr lang="en-US" dirty="0">
                <a:latin typeface="Calibri" panose="020F0502020204030204" pitchFamily="34" charset="0"/>
                <a:ea typeface="Proxima Nova"/>
                <a:cs typeface="Calibri" panose="020F0502020204030204" pitchFamily="34" charset="0"/>
                <a:sym typeface="Proxima Nova"/>
              </a:rPr>
            </a:br>
            <a:br>
              <a:rPr lang="en-US" dirty="0">
                <a:latin typeface="Calibri" panose="020F0502020204030204" pitchFamily="34" charset="0"/>
                <a:ea typeface="Proxima Nova"/>
                <a:cs typeface="Calibri" panose="020F0502020204030204" pitchFamily="34" charset="0"/>
                <a:sym typeface="Proxima Nova"/>
              </a:rPr>
            </a:br>
            <a:r>
              <a:rPr lang="en-US" dirty="0">
                <a:latin typeface="Calibri" panose="020F0502020204030204" pitchFamily="34" charset="0"/>
                <a:ea typeface="Proxima Nova"/>
                <a:cs typeface="Calibri" panose="020F0502020204030204" pitchFamily="34" charset="0"/>
                <a:sym typeface="Proxima Nova"/>
              </a:rPr>
              <a:t>DOB</a:t>
            </a:r>
            <a:br>
              <a:rPr lang="en-US" dirty="0">
                <a:latin typeface="Calibri" panose="020F0502020204030204" pitchFamily="34" charset="0"/>
                <a:ea typeface="Proxima Nova"/>
                <a:cs typeface="Calibri" panose="020F0502020204030204" pitchFamily="34" charset="0"/>
                <a:sym typeface="Proxima Nova"/>
              </a:rPr>
            </a:br>
            <a:br>
              <a:rPr lang="en-US" dirty="0">
                <a:latin typeface="Calibri" panose="020F0502020204030204" pitchFamily="34" charset="0"/>
                <a:ea typeface="Proxima Nova"/>
                <a:cs typeface="Calibri" panose="020F0502020204030204" pitchFamily="34" charset="0"/>
                <a:sym typeface="Proxima Nova"/>
              </a:rPr>
            </a:br>
            <a:endParaRPr lang="en-US" dirty="0">
              <a:latin typeface="Calibri" panose="020F0502020204030204" pitchFamily="34" charset="0"/>
              <a:ea typeface="Proxima Nova"/>
              <a:cs typeface="Calibri" panose="020F0502020204030204" pitchFamily="34" charset="0"/>
              <a:sym typeface="Proxima Nova"/>
            </a:endParaRPr>
          </a:p>
          <a:p>
            <a:pPr marL="139700" lvl="0">
              <a:buSzPts val="1400"/>
            </a:pPr>
            <a:endParaRPr lang="en-US" dirty="0">
              <a:latin typeface="Calibri" panose="020F0502020204030204" pitchFamily="34" charset="0"/>
              <a:ea typeface="Proxima Nova"/>
              <a:cs typeface="Calibri" panose="020F0502020204030204" pitchFamily="34" charset="0"/>
              <a:sym typeface="Proxima Nova"/>
            </a:endParaRPr>
          </a:p>
          <a:p>
            <a:pPr marL="139700" lvl="0">
              <a:buSzPts val="1400"/>
            </a:pPr>
            <a:endParaRPr lang="en-US" dirty="0">
              <a:latin typeface="Calibri" panose="020F0502020204030204" pitchFamily="34" charset="0"/>
              <a:ea typeface="Proxima Nova"/>
              <a:cs typeface="Calibri" panose="020F0502020204030204" pitchFamily="34" charset="0"/>
              <a:sym typeface="Proxima Nova"/>
            </a:endParaRPr>
          </a:p>
          <a:p>
            <a:pPr marL="139700" lvl="0">
              <a:buSzPts val="1400"/>
            </a:pPr>
            <a:endParaRPr lang="en-US" dirty="0">
              <a:latin typeface="Calibri" panose="020F0502020204030204" pitchFamily="34" charset="0"/>
              <a:ea typeface="Proxima Nova"/>
              <a:cs typeface="Calibri" panose="020F0502020204030204" pitchFamily="34" charset="0"/>
              <a:sym typeface="Proxima Nova"/>
            </a:endParaRPr>
          </a:p>
          <a:p>
            <a:pPr marL="139700" lvl="0">
              <a:buSzPts val="1400"/>
            </a:pPr>
            <a:endParaRPr lang="en-US" dirty="0">
              <a:latin typeface="Calibri" panose="020F0502020204030204" pitchFamily="34" charset="0"/>
              <a:ea typeface="Proxima Nova"/>
              <a:cs typeface="Calibri" panose="020F0502020204030204" pitchFamily="34" charset="0"/>
              <a:sym typeface="Proxima Nova"/>
            </a:endParaRPr>
          </a:p>
        </p:txBody>
      </p:sp>
      <p:pic>
        <p:nvPicPr>
          <p:cNvPr id="3" name="Picture 2" descr="Graphical user interface, application&#10;&#10;Description automatically generated">
            <a:extLst>
              <a:ext uri="{FF2B5EF4-FFF2-40B4-BE49-F238E27FC236}">
                <a16:creationId xmlns:a16="http://schemas.microsoft.com/office/drawing/2014/main" id="{C417B5FB-2F97-4546-AC90-14C938308E5C}"/>
              </a:ext>
            </a:extLst>
          </p:cNvPr>
          <p:cNvPicPr>
            <a:picLocks noChangeAspect="1"/>
          </p:cNvPicPr>
          <p:nvPr/>
        </p:nvPicPr>
        <p:blipFill>
          <a:blip r:embed="rId3"/>
          <a:stretch>
            <a:fillRect/>
          </a:stretch>
        </p:blipFill>
        <p:spPr>
          <a:xfrm>
            <a:off x="4199475" y="771906"/>
            <a:ext cx="4264294" cy="9389807"/>
          </a:xfrm>
          <a:prstGeom prst="rect">
            <a:avLst/>
          </a:prstGeom>
          <a:effectLst>
            <a:outerShdw blurRad="50800" dist="38100" dir="8100000" algn="tr" rotWithShape="0">
              <a:prstClr val="black">
                <a:alpha val="40000"/>
              </a:prstClr>
            </a:outerShdw>
          </a:effectLst>
        </p:spPr>
      </p:pic>
      <p:pic>
        <p:nvPicPr>
          <p:cNvPr id="6" name="Picture 5" descr="Graphical user interface, application&#10;&#10;Description automatically generated">
            <a:extLst>
              <a:ext uri="{FF2B5EF4-FFF2-40B4-BE49-F238E27FC236}">
                <a16:creationId xmlns:a16="http://schemas.microsoft.com/office/drawing/2014/main" id="{8D4E78BD-4950-4982-BCE3-DA293FEF4014}"/>
              </a:ext>
            </a:extLst>
          </p:cNvPr>
          <p:cNvPicPr>
            <a:picLocks noChangeAspect="1"/>
          </p:cNvPicPr>
          <p:nvPr/>
        </p:nvPicPr>
        <p:blipFill>
          <a:blip r:embed="rId4"/>
          <a:stretch>
            <a:fillRect/>
          </a:stretch>
        </p:blipFill>
        <p:spPr>
          <a:xfrm>
            <a:off x="7133819" y="-70633"/>
            <a:ext cx="3819888" cy="9962784"/>
          </a:xfrm>
          <a:prstGeom prst="rect">
            <a:avLst/>
          </a:prstGeom>
          <a:effectLst>
            <a:outerShdw blurRad="50800" dist="38100" dir="8100000" algn="tr" rotWithShape="0">
              <a:prstClr val="black">
                <a:alpha val="40000"/>
              </a:prstClr>
            </a:outerShdw>
          </a:effectLst>
        </p:spPr>
      </p:pic>
      <p:sp>
        <p:nvSpPr>
          <p:cNvPr id="9" name="Google Shape;95;p15">
            <a:extLst>
              <a:ext uri="{FF2B5EF4-FFF2-40B4-BE49-F238E27FC236}">
                <a16:creationId xmlns:a16="http://schemas.microsoft.com/office/drawing/2014/main" id="{9FD56E43-A627-40E9-AC52-E954FFBB7EA2}"/>
              </a:ext>
            </a:extLst>
          </p:cNvPr>
          <p:cNvSpPr/>
          <p:nvPr/>
        </p:nvSpPr>
        <p:spPr>
          <a:xfrm>
            <a:off x="4305846" y="2954899"/>
            <a:ext cx="2150796" cy="1337895"/>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5;p15">
            <a:extLst>
              <a:ext uri="{FF2B5EF4-FFF2-40B4-BE49-F238E27FC236}">
                <a16:creationId xmlns:a16="http://schemas.microsoft.com/office/drawing/2014/main" id="{60EA8E1D-B551-4F3F-AFCA-16A9C0D3837C}"/>
              </a:ext>
            </a:extLst>
          </p:cNvPr>
          <p:cNvSpPr/>
          <p:nvPr/>
        </p:nvSpPr>
        <p:spPr>
          <a:xfrm>
            <a:off x="7182540" y="2114986"/>
            <a:ext cx="2039076" cy="3043348"/>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5;p15">
            <a:extLst>
              <a:ext uri="{FF2B5EF4-FFF2-40B4-BE49-F238E27FC236}">
                <a16:creationId xmlns:a16="http://schemas.microsoft.com/office/drawing/2014/main" id="{ADAD99C3-820F-440E-8F27-D0C9A4413928}"/>
              </a:ext>
            </a:extLst>
          </p:cNvPr>
          <p:cNvSpPr/>
          <p:nvPr/>
        </p:nvSpPr>
        <p:spPr>
          <a:xfrm>
            <a:off x="7182540" y="5556097"/>
            <a:ext cx="2039076" cy="793004"/>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5;p15">
            <a:extLst>
              <a:ext uri="{FF2B5EF4-FFF2-40B4-BE49-F238E27FC236}">
                <a16:creationId xmlns:a16="http://schemas.microsoft.com/office/drawing/2014/main" id="{FA20E730-4B37-45FD-9BE8-E30F1FEDF17D}"/>
              </a:ext>
            </a:extLst>
          </p:cNvPr>
          <p:cNvSpPr/>
          <p:nvPr/>
        </p:nvSpPr>
        <p:spPr>
          <a:xfrm>
            <a:off x="4327314" y="4719131"/>
            <a:ext cx="2171207" cy="495042"/>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5;p15">
            <a:extLst>
              <a:ext uri="{FF2B5EF4-FFF2-40B4-BE49-F238E27FC236}">
                <a16:creationId xmlns:a16="http://schemas.microsoft.com/office/drawing/2014/main" id="{56759EEE-6FBE-4D0F-9427-B19C861A9EF6}"/>
              </a:ext>
            </a:extLst>
          </p:cNvPr>
          <p:cNvSpPr/>
          <p:nvPr/>
        </p:nvSpPr>
        <p:spPr>
          <a:xfrm>
            <a:off x="4334156" y="5705078"/>
            <a:ext cx="2171207" cy="495042"/>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TextBox 24">
            <a:extLst>
              <a:ext uri="{FF2B5EF4-FFF2-40B4-BE49-F238E27FC236}">
                <a16:creationId xmlns:a16="http://schemas.microsoft.com/office/drawing/2014/main" id="{35616F3F-C9CD-4D7E-BA31-5E88D625ADB5}"/>
              </a:ext>
            </a:extLst>
          </p:cNvPr>
          <p:cNvSpPr txBox="1"/>
          <p:nvPr/>
        </p:nvSpPr>
        <p:spPr>
          <a:xfrm>
            <a:off x="9990953" y="4089452"/>
            <a:ext cx="1828800" cy="1169551"/>
          </a:xfrm>
          <a:prstGeom prst="rect">
            <a:avLst/>
          </a:prstGeom>
          <a:noFill/>
        </p:spPr>
        <p:txBody>
          <a:bodyPr wrap="square" rtlCol="0">
            <a:spAutoFit/>
          </a:bodyPr>
          <a:lstStyle/>
          <a:p>
            <a:r>
              <a:rPr lang="en-US" dirty="0">
                <a:latin typeface="Calibri" panose="020F0502020204030204" pitchFamily="34" charset="0"/>
                <a:ea typeface="Proxima Nova"/>
                <a:cs typeface="Calibri" panose="020F0502020204030204" pitchFamily="34" charset="0"/>
                <a:sym typeface="Proxima Nova"/>
              </a:rPr>
              <a:t>(next page)</a:t>
            </a:r>
          </a:p>
          <a:p>
            <a:r>
              <a:rPr lang="en-US" dirty="0">
                <a:latin typeface="Calibri" panose="020F0502020204030204" pitchFamily="34" charset="0"/>
                <a:ea typeface="Proxima Nova"/>
                <a:cs typeface="Calibri" panose="020F0502020204030204" pitchFamily="34" charset="0"/>
                <a:sym typeface="Proxima Nova"/>
              </a:rPr>
              <a:t>physical address</a:t>
            </a:r>
            <a:br>
              <a:rPr lang="en-US" dirty="0">
                <a:latin typeface="Calibri" panose="020F0502020204030204" pitchFamily="34" charset="0"/>
                <a:ea typeface="Proxima Nova"/>
                <a:cs typeface="Calibri" panose="020F0502020204030204" pitchFamily="34" charset="0"/>
                <a:sym typeface="Proxima Nova"/>
              </a:rPr>
            </a:br>
            <a:br>
              <a:rPr lang="en-US" dirty="0">
                <a:latin typeface="Calibri" panose="020F0502020204030204" pitchFamily="34" charset="0"/>
                <a:ea typeface="Proxima Nova"/>
                <a:cs typeface="Calibri" panose="020F0502020204030204" pitchFamily="34" charset="0"/>
                <a:sym typeface="Proxima Nova"/>
              </a:rPr>
            </a:br>
            <a:r>
              <a:rPr lang="en-US" dirty="0">
                <a:latin typeface="Calibri" panose="020F0502020204030204" pitchFamily="34" charset="0"/>
                <a:ea typeface="Proxima Nova"/>
                <a:cs typeface="Calibri" panose="020F0502020204030204" pitchFamily="34" charset="0"/>
                <a:sym typeface="Proxima Nova"/>
              </a:rPr>
              <a:t>email address</a:t>
            </a:r>
          </a:p>
          <a:p>
            <a:endParaRPr lang="en-US" dirty="0"/>
          </a:p>
        </p:txBody>
      </p:sp>
      <p:cxnSp>
        <p:nvCxnSpPr>
          <p:cNvPr id="32" name="Straight Arrow Connector 31">
            <a:extLst>
              <a:ext uri="{FF2B5EF4-FFF2-40B4-BE49-F238E27FC236}">
                <a16:creationId xmlns:a16="http://schemas.microsoft.com/office/drawing/2014/main" id="{3EFE45E3-4653-4012-ADF7-5ED8A9D019A0}"/>
              </a:ext>
            </a:extLst>
          </p:cNvPr>
          <p:cNvCxnSpPr>
            <a:cxnSpLocks/>
          </p:cNvCxnSpPr>
          <p:nvPr/>
        </p:nvCxnSpPr>
        <p:spPr>
          <a:xfrm>
            <a:off x="2219689" y="2980945"/>
            <a:ext cx="2073829" cy="601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0828EDD-9C87-462A-B853-7285E627E715}"/>
              </a:ext>
            </a:extLst>
          </p:cNvPr>
          <p:cNvCxnSpPr>
            <a:cxnSpLocks/>
          </p:cNvCxnSpPr>
          <p:nvPr/>
        </p:nvCxnSpPr>
        <p:spPr>
          <a:xfrm>
            <a:off x="1026082" y="3369344"/>
            <a:ext cx="3279764" cy="15973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43B6687-2248-4571-8E35-3E088EF6DF46}"/>
              </a:ext>
            </a:extLst>
          </p:cNvPr>
          <p:cNvCxnSpPr>
            <a:cxnSpLocks/>
          </p:cNvCxnSpPr>
          <p:nvPr/>
        </p:nvCxnSpPr>
        <p:spPr>
          <a:xfrm>
            <a:off x="1095884" y="3839084"/>
            <a:ext cx="3209962" cy="21135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96528FE-3DD1-4083-870D-B44E24C9C130}"/>
              </a:ext>
            </a:extLst>
          </p:cNvPr>
          <p:cNvCxnSpPr>
            <a:cxnSpLocks/>
          </p:cNvCxnSpPr>
          <p:nvPr/>
        </p:nvCxnSpPr>
        <p:spPr>
          <a:xfrm flipH="1" flipV="1">
            <a:off x="9319545" y="4179184"/>
            <a:ext cx="671408" cy="2703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9EB46FC-0BCE-430B-B3C2-C3E590AA05AA}"/>
              </a:ext>
            </a:extLst>
          </p:cNvPr>
          <p:cNvCxnSpPr>
            <a:cxnSpLocks/>
          </p:cNvCxnSpPr>
          <p:nvPr/>
        </p:nvCxnSpPr>
        <p:spPr>
          <a:xfrm flipH="1">
            <a:off x="9270337" y="4910760"/>
            <a:ext cx="767809" cy="9455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470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609600" y="685800"/>
            <a:ext cx="10058400" cy="6018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dirty="0"/>
              <a:t>Completion</a:t>
            </a:r>
            <a:endParaRPr dirty="0"/>
          </a:p>
        </p:txBody>
      </p:sp>
      <p:sp>
        <p:nvSpPr>
          <p:cNvPr id="93" name="Google Shape;93;p15"/>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r>
              <a:rPr lang="en-US" dirty="0">
                <a:latin typeface="Calibri" panose="020F0502020204030204" pitchFamily="34" charset="0"/>
                <a:cs typeface="Calibri" panose="020F0502020204030204" pitchFamily="34" charset="0"/>
              </a:rPr>
              <a:t>Personalized Career Planning and Guidance </a:t>
            </a:r>
            <a:r>
              <a:rPr lang="en-US" b="0" dirty="0">
                <a:latin typeface="Calibri" panose="020F0502020204030204" pitchFamily="34" charset="0"/>
                <a:ea typeface="Source Sans Pro SemiBold"/>
                <a:cs typeface="Calibri" panose="020F0502020204030204" pitchFamily="34" charset="0"/>
                <a:sym typeface="Source Sans Pro SemiBold"/>
              </a:rPr>
              <a:t>- Product Guide</a:t>
            </a:r>
          </a:p>
        </p:txBody>
      </p:sp>
      <p:sp>
        <p:nvSpPr>
          <p:cNvPr id="97" name="Google Shape;97;p15"/>
          <p:cNvSpPr txBox="1"/>
          <p:nvPr/>
        </p:nvSpPr>
        <p:spPr>
          <a:xfrm>
            <a:off x="451883" y="1469921"/>
            <a:ext cx="3561705" cy="4880638"/>
          </a:xfrm>
          <a:prstGeom prst="rect">
            <a:avLst/>
          </a:prstGeom>
          <a:noFill/>
          <a:ln>
            <a:noFill/>
          </a:ln>
        </p:spPr>
        <p:txBody>
          <a:bodyPr spcFirstLastPara="1" wrap="square" lIns="91425" tIns="91425" rIns="91425" bIns="91425" anchor="t" anchorCtr="0">
            <a:noAutofit/>
          </a:bodyPr>
          <a:lstStyle/>
          <a:p>
            <a:pPr marL="139700" lvl="0">
              <a:buSzPts val="1400"/>
            </a:pPr>
            <a:r>
              <a:rPr lang="en-US" dirty="0">
                <a:latin typeface="Calibri" panose="020F0502020204030204" pitchFamily="34" charset="0"/>
                <a:ea typeface="Proxima Nova"/>
                <a:cs typeface="Calibri" panose="020F0502020204030204" pitchFamily="34" charset="0"/>
                <a:sym typeface="Proxima Nova"/>
              </a:rPr>
              <a:t>The PCPG form is short and straight to the point seeking information, if unauthenticated:</a:t>
            </a:r>
            <a:br>
              <a:rPr lang="en-US" dirty="0">
                <a:latin typeface="Calibri" panose="020F0502020204030204" pitchFamily="34" charset="0"/>
                <a:ea typeface="Proxima Nova"/>
                <a:cs typeface="Calibri" panose="020F0502020204030204" pitchFamily="34" charset="0"/>
                <a:sym typeface="Proxima Nova"/>
              </a:rPr>
            </a:br>
            <a:br>
              <a:rPr lang="en-US" dirty="0">
                <a:latin typeface="Calibri" panose="020F0502020204030204" pitchFamily="34" charset="0"/>
                <a:ea typeface="Proxima Nova"/>
                <a:cs typeface="Calibri" panose="020F0502020204030204" pitchFamily="34" charset="0"/>
                <a:sym typeface="Proxima Nova"/>
              </a:rPr>
            </a:br>
            <a:endParaRPr lang="en-US" dirty="0">
              <a:latin typeface="Calibri" panose="020F0502020204030204" pitchFamily="34" charset="0"/>
              <a:ea typeface="Proxima Nova"/>
              <a:cs typeface="Calibri" panose="020F0502020204030204" pitchFamily="34" charset="0"/>
              <a:sym typeface="Proxima Nova"/>
            </a:endParaRPr>
          </a:p>
          <a:p>
            <a:pPr marL="139700" lvl="0">
              <a:buSzPts val="1400"/>
            </a:pPr>
            <a:endParaRPr lang="en-US" dirty="0">
              <a:latin typeface="Calibri" panose="020F0502020204030204" pitchFamily="34" charset="0"/>
              <a:ea typeface="Proxima Nova"/>
              <a:cs typeface="Calibri" panose="020F0502020204030204" pitchFamily="34" charset="0"/>
              <a:sym typeface="Proxima Nova"/>
            </a:endParaRPr>
          </a:p>
          <a:p>
            <a:pPr marL="139700" lvl="0">
              <a:buSzPts val="1400"/>
            </a:pPr>
            <a:r>
              <a:rPr lang="en-US" dirty="0">
                <a:latin typeface="Calibri" panose="020F0502020204030204" pitchFamily="34" charset="0"/>
                <a:ea typeface="Proxima Nova"/>
                <a:cs typeface="Calibri" panose="020F0502020204030204" pitchFamily="34" charset="0"/>
                <a:sym typeface="Proxima Nova"/>
              </a:rPr>
              <a:t>the Veteran’s  name </a:t>
            </a:r>
            <a:br>
              <a:rPr lang="en-US" dirty="0">
                <a:latin typeface="Calibri" panose="020F0502020204030204" pitchFamily="34" charset="0"/>
                <a:ea typeface="Proxima Nova"/>
                <a:cs typeface="Calibri" panose="020F0502020204030204" pitchFamily="34" charset="0"/>
                <a:sym typeface="Proxima Nova"/>
              </a:rPr>
            </a:br>
            <a:br>
              <a:rPr lang="en-US" dirty="0">
                <a:latin typeface="Calibri" panose="020F0502020204030204" pitchFamily="34" charset="0"/>
                <a:ea typeface="Proxima Nova"/>
                <a:cs typeface="Calibri" panose="020F0502020204030204" pitchFamily="34" charset="0"/>
                <a:sym typeface="Proxima Nova"/>
              </a:rPr>
            </a:br>
            <a:r>
              <a:rPr lang="en-US" dirty="0">
                <a:latin typeface="Calibri" panose="020F0502020204030204" pitchFamily="34" charset="0"/>
                <a:ea typeface="Proxima Nova"/>
                <a:cs typeface="Calibri" panose="020F0502020204030204" pitchFamily="34" charset="0"/>
                <a:sym typeface="Proxima Nova"/>
              </a:rPr>
              <a:t>SSN</a:t>
            </a:r>
            <a:br>
              <a:rPr lang="en-US" dirty="0">
                <a:latin typeface="Calibri" panose="020F0502020204030204" pitchFamily="34" charset="0"/>
                <a:ea typeface="Proxima Nova"/>
                <a:cs typeface="Calibri" panose="020F0502020204030204" pitchFamily="34" charset="0"/>
                <a:sym typeface="Proxima Nova"/>
              </a:rPr>
            </a:br>
            <a:br>
              <a:rPr lang="en-US" dirty="0">
                <a:latin typeface="Calibri" panose="020F0502020204030204" pitchFamily="34" charset="0"/>
                <a:ea typeface="Proxima Nova"/>
                <a:cs typeface="Calibri" panose="020F0502020204030204" pitchFamily="34" charset="0"/>
                <a:sym typeface="Proxima Nova"/>
              </a:rPr>
            </a:br>
            <a:r>
              <a:rPr lang="en-US" dirty="0">
                <a:latin typeface="Calibri" panose="020F0502020204030204" pitchFamily="34" charset="0"/>
                <a:ea typeface="Proxima Nova"/>
                <a:cs typeface="Calibri" panose="020F0502020204030204" pitchFamily="34" charset="0"/>
                <a:sym typeface="Proxima Nova"/>
              </a:rPr>
              <a:t>DOB</a:t>
            </a:r>
            <a:br>
              <a:rPr lang="en-US" dirty="0">
                <a:latin typeface="Calibri" panose="020F0502020204030204" pitchFamily="34" charset="0"/>
                <a:ea typeface="Proxima Nova"/>
                <a:cs typeface="Calibri" panose="020F0502020204030204" pitchFamily="34" charset="0"/>
                <a:sym typeface="Proxima Nova"/>
              </a:rPr>
            </a:br>
            <a:br>
              <a:rPr lang="en-US" dirty="0">
                <a:latin typeface="Calibri" panose="020F0502020204030204" pitchFamily="34" charset="0"/>
                <a:ea typeface="Proxima Nova"/>
                <a:cs typeface="Calibri" panose="020F0502020204030204" pitchFamily="34" charset="0"/>
                <a:sym typeface="Proxima Nova"/>
              </a:rPr>
            </a:br>
            <a:endParaRPr lang="en-US" dirty="0">
              <a:latin typeface="Calibri" panose="020F0502020204030204" pitchFamily="34" charset="0"/>
              <a:ea typeface="Proxima Nova"/>
              <a:cs typeface="Calibri" panose="020F0502020204030204" pitchFamily="34" charset="0"/>
              <a:sym typeface="Proxima Nova"/>
            </a:endParaRPr>
          </a:p>
          <a:p>
            <a:pPr marL="139700" lvl="0">
              <a:buSzPts val="1400"/>
            </a:pPr>
            <a:endParaRPr lang="en-US" dirty="0">
              <a:latin typeface="Calibri" panose="020F0502020204030204" pitchFamily="34" charset="0"/>
              <a:ea typeface="Proxima Nova"/>
              <a:cs typeface="Calibri" panose="020F0502020204030204" pitchFamily="34" charset="0"/>
              <a:sym typeface="Proxima Nova"/>
            </a:endParaRPr>
          </a:p>
          <a:p>
            <a:pPr marL="139700" lvl="0">
              <a:buSzPts val="1400"/>
            </a:pPr>
            <a:endParaRPr lang="en-US" dirty="0">
              <a:latin typeface="Calibri" panose="020F0502020204030204" pitchFamily="34" charset="0"/>
              <a:ea typeface="Proxima Nova"/>
              <a:cs typeface="Calibri" panose="020F0502020204030204" pitchFamily="34" charset="0"/>
              <a:sym typeface="Proxima Nova"/>
            </a:endParaRPr>
          </a:p>
          <a:p>
            <a:pPr marL="139700" lvl="0">
              <a:buSzPts val="1400"/>
            </a:pPr>
            <a:endParaRPr lang="en-US" dirty="0">
              <a:latin typeface="Calibri" panose="020F0502020204030204" pitchFamily="34" charset="0"/>
              <a:ea typeface="Proxima Nova"/>
              <a:cs typeface="Calibri" panose="020F0502020204030204" pitchFamily="34" charset="0"/>
              <a:sym typeface="Proxima Nova"/>
            </a:endParaRPr>
          </a:p>
          <a:p>
            <a:pPr marL="139700" lvl="0">
              <a:buSzPts val="1400"/>
            </a:pPr>
            <a:endParaRPr lang="en-US" dirty="0">
              <a:latin typeface="Calibri" panose="020F0502020204030204" pitchFamily="34" charset="0"/>
              <a:ea typeface="Proxima Nova"/>
              <a:cs typeface="Calibri" panose="020F0502020204030204" pitchFamily="34" charset="0"/>
              <a:sym typeface="Proxima Nova"/>
            </a:endParaRPr>
          </a:p>
        </p:txBody>
      </p:sp>
      <p:pic>
        <p:nvPicPr>
          <p:cNvPr id="3" name="Picture 2" descr="Graphical user interface, application&#10;&#10;Description automatically generated">
            <a:extLst>
              <a:ext uri="{FF2B5EF4-FFF2-40B4-BE49-F238E27FC236}">
                <a16:creationId xmlns:a16="http://schemas.microsoft.com/office/drawing/2014/main" id="{C417B5FB-2F97-4546-AC90-14C938308E5C}"/>
              </a:ext>
            </a:extLst>
          </p:cNvPr>
          <p:cNvPicPr>
            <a:picLocks noChangeAspect="1"/>
          </p:cNvPicPr>
          <p:nvPr/>
        </p:nvPicPr>
        <p:blipFill>
          <a:blip r:embed="rId3"/>
          <a:stretch>
            <a:fillRect/>
          </a:stretch>
        </p:blipFill>
        <p:spPr>
          <a:xfrm>
            <a:off x="4199475" y="771906"/>
            <a:ext cx="4264294" cy="9389807"/>
          </a:xfrm>
          <a:prstGeom prst="rect">
            <a:avLst/>
          </a:prstGeom>
          <a:effectLst>
            <a:outerShdw blurRad="50800" dist="38100" dir="8100000" algn="tr" rotWithShape="0">
              <a:prstClr val="black">
                <a:alpha val="40000"/>
              </a:prstClr>
            </a:outerShdw>
          </a:effectLst>
        </p:spPr>
      </p:pic>
      <p:pic>
        <p:nvPicPr>
          <p:cNvPr id="6" name="Picture 5" descr="Graphical user interface, application&#10;&#10;Description automatically generated">
            <a:extLst>
              <a:ext uri="{FF2B5EF4-FFF2-40B4-BE49-F238E27FC236}">
                <a16:creationId xmlns:a16="http://schemas.microsoft.com/office/drawing/2014/main" id="{8D4E78BD-4950-4982-BCE3-DA293FEF4014}"/>
              </a:ext>
            </a:extLst>
          </p:cNvPr>
          <p:cNvPicPr>
            <a:picLocks noChangeAspect="1"/>
          </p:cNvPicPr>
          <p:nvPr/>
        </p:nvPicPr>
        <p:blipFill>
          <a:blip r:embed="rId4"/>
          <a:stretch>
            <a:fillRect/>
          </a:stretch>
        </p:blipFill>
        <p:spPr>
          <a:xfrm>
            <a:off x="7133819" y="-70633"/>
            <a:ext cx="3819888" cy="9962784"/>
          </a:xfrm>
          <a:prstGeom prst="rect">
            <a:avLst/>
          </a:prstGeom>
          <a:effectLst>
            <a:outerShdw blurRad="50800" dist="38100" dir="8100000" algn="tr" rotWithShape="0">
              <a:prstClr val="black">
                <a:alpha val="40000"/>
              </a:prstClr>
            </a:outerShdw>
          </a:effectLst>
        </p:spPr>
      </p:pic>
      <p:sp>
        <p:nvSpPr>
          <p:cNvPr id="9" name="Google Shape;95;p15">
            <a:extLst>
              <a:ext uri="{FF2B5EF4-FFF2-40B4-BE49-F238E27FC236}">
                <a16:creationId xmlns:a16="http://schemas.microsoft.com/office/drawing/2014/main" id="{9FD56E43-A627-40E9-AC52-E954FFBB7EA2}"/>
              </a:ext>
            </a:extLst>
          </p:cNvPr>
          <p:cNvSpPr/>
          <p:nvPr/>
        </p:nvSpPr>
        <p:spPr>
          <a:xfrm>
            <a:off x="4305846" y="2954899"/>
            <a:ext cx="2150796" cy="1337895"/>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5;p15">
            <a:extLst>
              <a:ext uri="{FF2B5EF4-FFF2-40B4-BE49-F238E27FC236}">
                <a16:creationId xmlns:a16="http://schemas.microsoft.com/office/drawing/2014/main" id="{60EA8E1D-B551-4F3F-AFCA-16A9C0D3837C}"/>
              </a:ext>
            </a:extLst>
          </p:cNvPr>
          <p:cNvSpPr/>
          <p:nvPr/>
        </p:nvSpPr>
        <p:spPr>
          <a:xfrm>
            <a:off x="7182540" y="2114986"/>
            <a:ext cx="2039076" cy="3043348"/>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5;p15">
            <a:extLst>
              <a:ext uri="{FF2B5EF4-FFF2-40B4-BE49-F238E27FC236}">
                <a16:creationId xmlns:a16="http://schemas.microsoft.com/office/drawing/2014/main" id="{ADAD99C3-820F-440E-8F27-D0C9A4413928}"/>
              </a:ext>
            </a:extLst>
          </p:cNvPr>
          <p:cNvSpPr/>
          <p:nvPr/>
        </p:nvSpPr>
        <p:spPr>
          <a:xfrm>
            <a:off x="7182540" y="5556097"/>
            <a:ext cx="2039076" cy="793004"/>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5;p15">
            <a:extLst>
              <a:ext uri="{FF2B5EF4-FFF2-40B4-BE49-F238E27FC236}">
                <a16:creationId xmlns:a16="http://schemas.microsoft.com/office/drawing/2014/main" id="{FA20E730-4B37-45FD-9BE8-E30F1FEDF17D}"/>
              </a:ext>
            </a:extLst>
          </p:cNvPr>
          <p:cNvSpPr/>
          <p:nvPr/>
        </p:nvSpPr>
        <p:spPr>
          <a:xfrm>
            <a:off x="4327314" y="4719131"/>
            <a:ext cx="2171207" cy="495042"/>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5;p15">
            <a:extLst>
              <a:ext uri="{FF2B5EF4-FFF2-40B4-BE49-F238E27FC236}">
                <a16:creationId xmlns:a16="http://schemas.microsoft.com/office/drawing/2014/main" id="{56759EEE-6FBE-4D0F-9427-B19C861A9EF6}"/>
              </a:ext>
            </a:extLst>
          </p:cNvPr>
          <p:cNvSpPr/>
          <p:nvPr/>
        </p:nvSpPr>
        <p:spPr>
          <a:xfrm>
            <a:off x="4334156" y="5705078"/>
            <a:ext cx="2171207" cy="495042"/>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TextBox 24">
            <a:extLst>
              <a:ext uri="{FF2B5EF4-FFF2-40B4-BE49-F238E27FC236}">
                <a16:creationId xmlns:a16="http://schemas.microsoft.com/office/drawing/2014/main" id="{35616F3F-C9CD-4D7E-BA31-5E88D625ADB5}"/>
              </a:ext>
            </a:extLst>
          </p:cNvPr>
          <p:cNvSpPr txBox="1"/>
          <p:nvPr/>
        </p:nvSpPr>
        <p:spPr>
          <a:xfrm>
            <a:off x="9990953" y="4089452"/>
            <a:ext cx="1828800" cy="1169551"/>
          </a:xfrm>
          <a:prstGeom prst="rect">
            <a:avLst/>
          </a:prstGeom>
          <a:noFill/>
        </p:spPr>
        <p:txBody>
          <a:bodyPr wrap="square" rtlCol="0">
            <a:spAutoFit/>
          </a:bodyPr>
          <a:lstStyle/>
          <a:p>
            <a:r>
              <a:rPr lang="en-US" dirty="0">
                <a:latin typeface="Calibri" panose="020F0502020204030204" pitchFamily="34" charset="0"/>
                <a:ea typeface="Proxima Nova"/>
                <a:cs typeface="Calibri" panose="020F0502020204030204" pitchFamily="34" charset="0"/>
                <a:sym typeface="Proxima Nova"/>
              </a:rPr>
              <a:t>(next page)</a:t>
            </a:r>
          </a:p>
          <a:p>
            <a:r>
              <a:rPr lang="en-US" dirty="0">
                <a:latin typeface="Calibri" panose="020F0502020204030204" pitchFamily="34" charset="0"/>
                <a:ea typeface="Proxima Nova"/>
                <a:cs typeface="Calibri" panose="020F0502020204030204" pitchFamily="34" charset="0"/>
                <a:sym typeface="Proxima Nova"/>
              </a:rPr>
              <a:t>physical address</a:t>
            </a:r>
            <a:br>
              <a:rPr lang="en-US" dirty="0">
                <a:latin typeface="Calibri" panose="020F0502020204030204" pitchFamily="34" charset="0"/>
                <a:ea typeface="Proxima Nova"/>
                <a:cs typeface="Calibri" panose="020F0502020204030204" pitchFamily="34" charset="0"/>
                <a:sym typeface="Proxima Nova"/>
              </a:rPr>
            </a:br>
            <a:br>
              <a:rPr lang="en-US" dirty="0">
                <a:latin typeface="Calibri" panose="020F0502020204030204" pitchFamily="34" charset="0"/>
                <a:ea typeface="Proxima Nova"/>
                <a:cs typeface="Calibri" panose="020F0502020204030204" pitchFamily="34" charset="0"/>
                <a:sym typeface="Proxima Nova"/>
              </a:rPr>
            </a:br>
            <a:r>
              <a:rPr lang="en-US" dirty="0">
                <a:latin typeface="Calibri" panose="020F0502020204030204" pitchFamily="34" charset="0"/>
                <a:ea typeface="Proxima Nova"/>
                <a:cs typeface="Calibri" panose="020F0502020204030204" pitchFamily="34" charset="0"/>
                <a:sym typeface="Proxima Nova"/>
              </a:rPr>
              <a:t>email address</a:t>
            </a:r>
          </a:p>
          <a:p>
            <a:endParaRPr lang="en-US" dirty="0"/>
          </a:p>
        </p:txBody>
      </p:sp>
      <p:cxnSp>
        <p:nvCxnSpPr>
          <p:cNvPr id="32" name="Straight Arrow Connector 31">
            <a:extLst>
              <a:ext uri="{FF2B5EF4-FFF2-40B4-BE49-F238E27FC236}">
                <a16:creationId xmlns:a16="http://schemas.microsoft.com/office/drawing/2014/main" id="{3EFE45E3-4653-4012-ADF7-5ED8A9D019A0}"/>
              </a:ext>
            </a:extLst>
          </p:cNvPr>
          <p:cNvCxnSpPr>
            <a:cxnSpLocks/>
          </p:cNvCxnSpPr>
          <p:nvPr/>
        </p:nvCxnSpPr>
        <p:spPr>
          <a:xfrm>
            <a:off x="2219689" y="2980945"/>
            <a:ext cx="2073829" cy="601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0828EDD-9C87-462A-B853-7285E627E715}"/>
              </a:ext>
            </a:extLst>
          </p:cNvPr>
          <p:cNvCxnSpPr>
            <a:cxnSpLocks/>
          </p:cNvCxnSpPr>
          <p:nvPr/>
        </p:nvCxnSpPr>
        <p:spPr>
          <a:xfrm>
            <a:off x="1026082" y="3369344"/>
            <a:ext cx="3279764" cy="15973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43B6687-2248-4571-8E35-3E088EF6DF46}"/>
              </a:ext>
            </a:extLst>
          </p:cNvPr>
          <p:cNvCxnSpPr>
            <a:cxnSpLocks/>
          </p:cNvCxnSpPr>
          <p:nvPr/>
        </p:nvCxnSpPr>
        <p:spPr>
          <a:xfrm>
            <a:off x="1095884" y="3839084"/>
            <a:ext cx="3209962" cy="21135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96528FE-3DD1-4083-870D-B44E24C9C130}"/>
              </a:ext>
            </a:extLst>
          </p:cNvPr>
          <p:cNvCxnSpPr>
            <a:cxnSpLocks/>
          </p:cNvCxnSpPr>
          <p:nvPr/>
        </p:nvCxnSpPr>
        <p:spPr>
          <a:xfrm flipH="1" flipV="1">
            <a:off x="9319545" y="4179184"/>
            <a:ext cx="671408" cy="2703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9EB46FC-0BCE-430B-B3C2-C3E590AA05AA}"/>
              </a:ext>
            </a:extLst>
          </p:cNvPr>
          <p:cNvCxnSpPr>
            <a:cxnSpLocks/>
          </p:cNvCxnSpPr>
          <p:nvPr/>
        </p:nvCxnSpPr>
        <p:spPr>
          <a:xfrm flipH="1">
            <a:off x="9270337" y="4910760"/>
            <a:ext cx="767809" cy="9455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199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3" name="Picture 2" descr="Graphical user interface, application, Teams&#10;&#10;Description automatically generated">
            <a:extLst>
              <a:ext uri="{FF2B5EF4-FFF2-40B4-BE49-F238E27FC236}">
                <a16:creationId xmlns:a16="http://schemas.microsoft.com/office/drawing/2014/main" id="{3140F7D4-C04B-4239-8893-0C9128E7A0AA}"/>
              </a:ext>
            </a:extLst>
          </p:cNvPr>
          <p:cNvPicPr>
            <a:picLocks noChangeAspect="1"/>
          </p:cNvPicPr>
          <p:nvPr/>
        </p:nvPicPr>
        <p:blipFill>
          <a:blip r:embed="rId3"/>
          <a:stretch>
            <a:fillRect/>
          </a:stretch>
        </p:blipFill>
        <p:spPr>
          <a:xfrm>
            <a:off x="6977548" y="-600292"/>
            <a:ext cx="5123330" cy="6858000"/>
          </a:xfrm>
          <a:prstGeom prst="rect">
            <a:avLst/>
          </a:prstGeom>
        </p:spPr>
      </p:pic>
      <p:sp>
        <p:nvSpPr>
          <p:cNvPr id="92" name="Google Shape;92;p15"/>
          <p:cNvSpPr txBox="1">
            <a:spLocks noGrp="1"/>
          </p:cNvSpPr>
          <p:nvPr>
            <p:ph type="title"/>
          </p:nvPr>
        </p:nvSpPr>
        <p:spPr>
          <a:xfrm>
            <a:off x="609600" y="685800"/>
            <a:ext cx="10058400" cy="6018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dirty="0"/>
              <a:t>Error Handling: Form 28-8832</a:t>
            </a:r>
            <a:endParaRPr dirty="0"/>
          </a:p>
        </p:txBody>
      </p:sp>
      <p:sp>
        <p:nvSpPr>
          <p:cNvPr id="93" name="Google Shape;93;p15"/>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r>
              <a:rPr lang="en-US" dirty="0">
                <a:latin typeface="Calibri" panose="020F0502020204030204" pitchFamily="34" charset="0"/>
                <a:cs typeface="Calibri" panose="020F0502020204030204" pitchFamily="34" charset="0"/>
              </a:rPr>
              <a:t>Personalized Career Planning and Guidance </a:t>
            </a:r>
            <a:r>
              <a:rPr lang="en-US" b="0" dirty="0">
                <a:latin typeface="Calibri" panose="020F0502020204030204" pitchFamily="34" charset="0"/>
                <a:ea typeface="Source Sans Pro SemiBold"/>
                <a:cs typeface="Calibri" panose="020F0502020204030204" pitchFamily="34" charset="0"/>
                <a:sym typeface="Source Sans Pro SemiBold"/>
              </a:rPr>
              <a:t>- Product Guide</a:t>
            </a:r>
          </a:p>
        </p:txBody>
      </p:sp>
      <p:sp>
        <p:nvSpPr>
          <p:cNvPr id="97" name="Google Shape;97;p15"/>
          <p:cNvSpPr txBox="1"/>
          <p:nvPr/>
        </p:nvSpPr>
        <p:spPr>
          <a:xfrm>
            <a:off x="456036" y="1547979"/>
            <a:ext cx="4587631" cy="2395200"/>
          </a:xfrm>
          <a:prstGeom prst="rect">
            <a:avLst/>
          </a:prstGeom>
          <a:noFill/>
          <a:ln>
            <a:noFill/>
          </a:ln>
        </p:spPr>
        <p:txBody>
          <a:bodyPr spcFirstLastPara="1" wrap="square" lIns="91425" tIns="91425" rIns="91425" bIns="91425" anchor="t" anchorCtr="0">
            <a:noAutofit/>
          </a:bodyPr>
          <a:lstStyle/>
          <a:p>
            <a:pPr marL="139700" lvl="0">
              <a:buSzPts val="1400"/>
            </a:pPr>
            <a:r>
              <a:rPr lang="en-US" dirty="0">
                <a:latin typeface="Calibri" panose="020F0502020204030204" pitchFamily="34" charset="0"/>
                <a:cs typeface="Calibri" panose="020F0502020204030204" pitchFamily="34" charset="0"/>
              </a:rPr>
              <a:t>If the page cannot load the page (or part of a page) due to a system issue, a red messaging window appears with instructions on who to call. </a:t>
            </a:r>
          </a:p>
          <a:p>
            <a:br>
              <a:rPr lang="en-US" dirty="0">
                <a:latin typeface="Calibri" panose="020F0502020204030204" pitchFamily="34" charset="0"/>
              </a:rPr>
            </a:br>
            <a:endParaRPr dirty="0">
              <a:latin typeface="Calibri" panose="020F0502020204030204" pitchFamily="34" charset="0"/>
              <a:ea typeface="Proxima Nova"/>
              <a:cs typeface="Calibri" panose="020F0502020204030204" pitchFamily="34" charset="0"/>
              <a:sym typeface="Proxima Nova"/>
            </a:endParaRPr>
          </a:p>
        </p:txBody>
      </p:sp>
      <p:cxnSp>
        <p:nvCxnSpPr>
          <p:cNvPr id="11" name="Straight Arrow Connector 10">
            <a:extLst>
              <a:ext uri="{FF2B5EF4-FFF2-40B4-BE49-F238E27FC236}">
                <a16:creationId xmlns:a16="http://schemas.microsoft.com/office/drawing/2014/main" id="{2BB9D728-30B8-4B95-8484-317CA5B185BD}"/>
              </a:ext>
            </a:extLst>
          </p:cNvPr>
          <p:cNvCxnSpPr>
            <a:cxnSpLocks/>
          </p:cNvCxnSpPr>
          <p:nvPr/>
        </p:nvCxnSpPr>
        <p:spPr>
          <a:xfrm>
            <a:off x="2749851" y="2247609"/>
            <a:ext cx="4398484" cy="14867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6B0C623-E8F6-4086-B59D-F7091AE07531}"/>
              </a:ext>
            </a:extLst>
          </p:cNvPr>
          <p:cNvSpPr/>
          <p:nvPr/>
        </p:nvSpPr>
        <p:spPr>
          <a:xfrm>
            <a:off x="6905091" y="-774795"/>
            <a:ext cx="5393938" cy="21617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2937530"/>
      </p:ext>
    </p:extLst>
  </p:cSld>
  <p:clrMapOvr>
    <a:masterClrMapping/>
  </p:clrMapOvr>
</p:sld>
</file>

<file path=ppt/theme/theme1.xml><?xml version="1.0" encoding="utf-8"?>
<a:theme xmlns:a="http://schemas.openxmlformats.org/drawingml/2006/main" name="VSP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28363</TotalTime>
  <Words>602</Words>
  <Application>Microsoft Office PowerPoint</Application>
  <PresentationFormat>Widescreen</PresentationFormat>
  <Paragraphs>55</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Bitter</vt:lpstr>
      <vt:lpstr>Arial</vt:lpstr>
      <vt:lpstr>Source Sans Pro</vt:lpstr>
      <vt:lpstr>Cambria</vt:lpstr>
      <vt:lpstr>Calibri</vt:lpstr>
      <vt:lpstr>Avenir</vt:lpstr>
      <vt:lpstr>VSP Template</vt:lpstr>
      <vt:lpstr>Personalized Career Planning and Guidance: Product Guide</vt:lpstr>
      <vt:lpstr>What is this?</vt:lpstr>
      <vt:lpstr>Navigating to PCPG</vt:lpstr>
      <vt:lpstr>Navigating to PCPG</vt:lpstr>
      <vt:lpstr>Navigating to PCPG</vt:lpstr>
      <vt:lpstr>Getting Started</vt:lpstr>
      <vt:lpstr>Completion</vt:lpstr>
      <vt:lpstr>Error Handling: Form 28-8832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Title: Product Guide</dc:title>
  <dc:creator>Jason</dc:creator>
  <cp:lastModifiedBy>Sara M. Wolf</cp:lastModifiedBy>
  <cp:revision>54</cp:revision>
  <cp:lastPrinted>2020-11-13T23:37:11Z</cp:lastPrinted>
  <dcterms:modified xsi:type="dcterms:W3CDTF">2020-12-15T16:06:04Z</dcterms:modified>
</cp:coreProperties>
</file>