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8" r:id="rId3"/>
    <p:sldId id="4423" r:id="rId4"/>
    <p:sldId id="4355" r:id="rId5"/>
    <p:sldId id="4351" r:id="rId6"/>
    <p:sldId id="4426" r:id="rId7"/>
    <p:sldId id="263" r:id="rId8"/>
    <p:sldId id="4425" r:id="rId9"/>
    <p:sldId id="4424" r:id="rId10"/>
    <p:sldId id="267" r:id="rId11"/>
    <p:sldId id="442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2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B3457-A219-4B68-AB5F-D5E16D8FC8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BE101-B759-4D47-B435-B41730224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Zenith Medical Centre is a private healthcare provider struggling to cope with increased patient demand but relies heavily on manual processes and phone calls.</a:t>
          </a:r>
        </a:p>
      </dgm:t>
    </dgm:pt>
    <dgm:pt modelId="{A9F56FE3-A003-44FE-AFFF-642B48D7BE5B}" type="parTrans" cxnId="{3F39058E-DF3E-4227-A989-402479DE7D4D}">
      <dgm:prSet/>
      <dgm:spPr/>
      <dgm:t>
        <a:bodyPr/>
        <a:lstStyle/>
        <a:p>
          <a:endParaRPr lang="en-US"/>
        </a:p>
      </dgm:t>
    </dgm:pt>
    <dgm:pt modelId="{651DB38B-C54D-40E5-B459-EF4919C247E4}" type="sibTrans" cxnId="{3F39058E-DF3E-4227-A989-402479DE7D4D}">
      <dgm:prSet/>
      <dgm:spPr/>
      <dgm:t>
        <a:bodyPr/>
        <a:lstStyle/>
        <a:p>
          <a:endParaRPr lang="en-US"/>
        </a:p>
      </dgm:t>
    </dgm:pt>
    <dgm:pt modelId="{75F5C5DF-E2A1-4C73-96BD-002375E148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This presentation applies the BACCM framework to identify core issues and propose solutions.</a:t>
          </a:r>
        </a:p>
      </dgm:t>
    </dgm:pt>
    <dgm:pt modelId="{A991A50F-08D9-4CA1-B913-E34240357C0A}" type="parTrans" cxnId="{97AEBD5A-BA49-484E-B11C-82267FA7DF82}">
      <dgm:prSet/>
      <dgm:spPr/>
      <dgm:t>
        <a:bodyPr/>
        <a:lstStyle/>
        <a:p>
          <a:endParaRPr lang="en-US"/>
        </a:p>
      </dgm:t>
    </dgm:pt>
    <dgm:pt modelId="{F1C236A8-8A4C-409A-BF46-AA2FDD2D2E37}" type="sibTrans" cxnId="{97AEBD5A-BA49-484E-B11C-82267FA7DF82}">
      <dgm:prSet/>
      <dgm:spPr/>
      <dgm:t>
        <a:bodyPr/>
        <a:lstStyle/>
        <a:p>
          <a:endParaRPr lang="en-US"/>
        </a:p>
      </dgm:t>
    </dgm:pt>
    <dgm:pt modelId="{37F603DC-C9D3-46B7-BC8A-7DA2BAA28F4E}" type="pres">
      <dgm:prSet presAssocID="{1E7B3457-A219-4B68-AB5F-D5E16D8FC808}" presName="root" presStyleCnt="0">
        <dgm:presLayoutVars>
          <dgm:dir/>
          <dgm:resizeHandles val="exact"/>
        </dgm:presLayoutVars>
      </dgm:prSet>
      <dgm:spPr/>
    </dgm:pt>
    <dgm:pt modelId="{ED85D898-204E-4AC8-88BD-AB025C6AD29E}" type="pres">
      <dgm:prSet presAssocID="{558BE101-B759-4D47-B435-B41730224D21}" presName="compNode" presStyleCnt="0"/>
      <dgm:spPr/>
    </dgm:pt>
    <dgm:pt modelId="{32A0840F-2467-4619-B847-8E2FC297C912}" type="pres">
      <dgm:prSet presAssocID="{558BE101-B759-4D47-B435-B41730224D21}" presName="bgRect" presStyleLbl="bgShp" presStyleIdx="0" presStyleCnt="2" custLinFactNeighborX="6105" custLinFactNeighborY="2787"/>
      <dgm:spPr/>
    </dgm:pt>
    <dgm:pt modelId="{00BE96C0-AC16-47AC-A0BF-7A36C44F59C8}" type="pres">
      <dgm:prSet presAssocID="{558BE101-B759-4D47-B435-B41730224D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C88F4C4-02DB-4FB5-9276-1A92DE66AFD4}" type="pres">
      <dgm:prSet presAssocID="{558BE101-B759-4D47-B435-B41730224D21}" presName="spaceRect" presStyleCnt="0"/>
      <dgm:spPr/>
    </dgm:pt>
    <dgm:pt modelId="{73593731-1475-4142-8614-4104636BCE2E}" type="pres">
      <dgm:prSet presAssocID="{558BE101-B759-4D47-B435-B41730224D21}" presName="parTx" presStyleLbl="revTx" presStyleIdx="0" presStyleCnt="2" custScaleX="131315" custLinFactNeighborX="8881" custLinFactNeighborY="3592">
        <dgm:presLayoutVars>
          <dgm:chMax val="0"/>
          <dgm:chPref val="0"/>
        </dgm:presLayoutVars>
      </dgm:prSet>
      <dgm:spPr/>
    </dgm:pt>
    <dgm:pt modelId="{15F4EFA2-D711-4B20-8404-FF6C8369AE0A}" type="pres">
      <dgm:prSet presAssocID="{651DB38B-C54D-40E5-B459-EF4919C247E4}" presName="sibTrans" presStyleCnt="0"/>
      <dgm:spPr/>
    </dgm:pt>
    <dgm:pt modelId="{95C786CE-4F17-4C15-8EC6-A3380F645E83}" type="pres">
      <dgm:prSet presAssocID="{75F5C5DF-E2A1-4C73-96BD-002375E148A8}" presName="compNode" presStyleCnt="0"/>
      <dgm:spPr/>
    </dgm:pt>
    <dgm:pt modelId="{E6A0E832-DAAC-4C51-9E16-024CDC7F85E3}" type="pres">
      <dgm:prSet presAssocID="{75F5C5DF-E2A1-4C73-96BD-002375E148A8}" presName="bgRect" presStyleLbl="bgShp" presStyleIdx="1" presStyleCnt="2" custLinFactNeighborX="4580" custLinFactNeighborY="-1199"/>
      <dgm:spPr/>
    </dgm:pt>
    <dgm:pt modelId="{DAF0F31E-8166-4110-BF93-A42DCAB5240B}" type="pres">
      <dgm:prSet presAssocID="{75F5C5DF-E2A1-4C73-96BD-002375E148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6E4360C-6867-46A0-98D4-A1B57895AF21}" type="pres">
      <dgm:prSet presAssocID="{75F5C5DF-E2A1-4C73-96BD-002375E148A8}" presName="spaceRect" presStyleCnt="0"/>
      <dgm:spPr/>
    </dgm:pt>
    <dgm:pt modelId="{DB7F7B66-7DFB-4637-91B8-CBB1C5733C3A}" type="pres">
      <dgm:prSet presAssocID="{75F5C5DF-E2A1-4C73-96BD-002375E148A8}" presName="parTx" presStyleLbl="revTx" presStyleIdx="1" presStyleCnt="2" custScaleX="106514">
        <dgm:presLayoutVars>
          <dgm:chMax val="0"/>
          <dgm:chPref val="0"/>
        </dgm:presLayoutVars>
      </dgm:prSet>
      <dgm:spPr/>
    </dgm:pt>
  </dgm:ptLst>
  <dgm:cxnLst>
    <dgm:cxn modelId="{271B036D-037C-47D0-913B-19C315C26993}" type="presOf" srcId="{1E7B3457-A219-4B68-AB5F-D5E16D8FC808}" destId="{37F603DC-C9D3-46B7-BC8A-7DA2BAA28F4E}" srcOrd="0" destOrd="0" presId="urn:microsoft.com/office/officeart/2018/2/layout/IconVerticalSolidList"/>
    <dgm:cxn modelId="{97AEBD5A-BA49-484E-B11C-82267FA7DF82}" srcId="{1E7B3457-A219-4B68-AB5F-D5E16D8FC808}" destId="{75F5C5DF-E2A1-4C73-96BD-002375E148A8}" srcOrd="1" destOrd="0" parTransId="{A991A50F-08D9-4CA1-B913-E34240357C0A}" sibTransId="{F1C236A8-8A4C-409A-BF46-AA2FDD2D2E37}"/>
    <dgm:cxn modelId="{3F39058E-DF3E-4227-A989-402479DE7D4D}" srcId="{1E7B3457-A219-4B68-AB5F-D5E16D8FC808}" destId="{558BE101-B759-4D47-B435-B41730224D21}" srcOrd="0" destOrd="0" parTransId="{A9F56FE3-A003-44FE-AFFF-642B48D7BE5B}" sibTransId="{651DB38B-C54D-40E5-B459-EF4919C247E4}"/>
    <dgm:cxn modelId="{BE650D90-8DD9-49BF-92A8-E254C449E688}" type="presOf" srcId="{558BE101-B759-4D47-B435-B41730224D21}" destId="{73593731-1475-4142-8614-4104636BCE2E}" srcOrd="0" destOrd="0" presId="urn:microsoft.com/office/officeart/2018/2/layout/IconVerticalSolidList"/>
    <dgm:cxn modelId="{CB3DACEF-4B85-4F7B-8448-2C9A02E7D1A4}" type="presOf" srcId="{75F5C5DF-E2A1-4C73-96BD-002375E148A8}" destId="{DB7F7B66-7DFB-4637-91B8-CBB1C5733C3A}" srcOrd="0" destOrd="0" presId="urn:microsoft.com/office/officeart/2018/2/layout/IconVerticalSolidList"/>
    <dgm:cxn modelId="{6E4217AB-E263-4DB1-84CF-226796659B93}" type="presParOf" srcId="{37F603DC-C9D3-46B7-BC8A-7DA2BAA28F4E}" destId="{ED85D898-204E-4AC8-88BD-AB025C6AD29E}" srcOrd="0" destOrd="0" presId="urn:microsoft.com/office/officeart/2018/2/layout/IconVerticalSolidList"/>
    <dgm:cxn modelId="{EA211953-541A-4504-9D41-EFC46BA207DC}" type="presParOf" srcId="{ED85D898-204E-4AC8-88BD-AB025C6AD29E}" destId="{32A0840F-2467-4619-B847-8E2FC297C912}" srcOrd="0" destOrd="0" presId="urn:microsoft.com/office/officeart/2018/2/layout/IconVerticalSolidList"/>
    <dgm:cxn modelId="{F40AE385-4357-4365-A0A5-C34DD75C7557}" type="presParOf" srcId="{ED85D898-204E-4AC8-88BD-AB025C6AD29E}" destId="{00BE96C0-AC16-47AC-A0BF-7A36C44F59C8}" srcOrd="1" destOrd="0" presId="urn:microsoft.com/office/officeart/2018/2/layout/IconVerticalSolidList"/>
    <dgm:cxn modelId="{625517FE-88DC-4D43-96B5-FAECC08EBE26}" type="presParOf" srcId="{ED85D898-204E-4AC8-88BD-AB025C6AD29E}" destId="{3C88F4C4-02DB-4FB5-9276-1A92DE66AFD4}" srcOrd="2" destOrd="0" presId="urn:microsoft.com/office/officeart/2018/2/layout/IconVerticalSolidList"/>
    <dgm:cxn modelId="{E044C39D-AD1D-4848-990D-CA0069DD9C3C}" type="presParOf" srcId="{ED85D898-204E-4AC8-88BD-AB025C6AD29E}" destId="{73593731-1475-4142-8614-4104636BCE2E}" srcOrd="3" destOrd="0" presId="urn:microsoft.com/office/officeart/2018/2/layout/IconVerticalSolidList"/>
    <dgm:cxn modelId="{93AF959A-E606-4DE8-96D5-090E3D4882D9}" type="presParOf" srcId="{37F603DC-C9D3-46B7-BC8A-7DA2BAA28F4E}" destId="{15F4EFA2-D711-4B20-8404-FF6C8369AE0A}" srcOrd="1" destOrd="0" presId="urn:microsoft.com/office/officeart/2018/2/layout/IconVerticalSolidList"/>
    <dgm:cxn modelId="{C1AE73E7-D95E-4AEA-9766-D231AD192094}" type="presParOf" srcId="{37F603DC-C9D3-46B7-BC8A-7DA2BAA28F4E}" destId="{95C786CE-4F17-4C15-8EC6-A3380F645E83}" srcOrd="2" destOrd="0" presId="urn:microsoft.com/office/officeart/2018/2/layout/IconVerticalSolidList"/>
    <dgm:cxn modelId="{7512802B-77CE-42B2-97F8-5A7D7C360BD6}" type="presParOf" srcId="{95C786CE-4F17-4C15-8EC6-A3380F645E83}" destId="{E6A0E832-DAAC-4C51-9E16-024CDC7F85E3}" srcOrd="0" destOrd="0" presId="urn:microsoft.com/office/officeart/2018/2/layout/IconVerticalSolidList"/>
    <dgm:cxn modelId="{316401F7-AB2C-4198-B46D-EC815511BE77}" type="presParOf" srcId="{95C786CE-4F17-4C15-8EC6-A3380F645E83}" destId="{DAF0F31E-8166-4110-BF93-A42DCAB5240B}" srcOrd="1" destOrd="0" presId="urn:microsoft.com/office/officeart/2018/2/layout/IconVerticalSolidList"/>
    <dgm:cxn modelId="{FC014EA1-D5DC-409A-B2F2-159B04C82B2C}" type="presParOf" srcId="{95C786CE-4F17-4C15-8EC6-A3380F645E83}" destId="{F6E4360C-6867-46A0-98D4-A1B57895AF21}" srcOrd="2" destOrd="0" presId="urn:microsoft.com/office/officeart/2018/2/layout/IconVerticalSolidList"/>
    <dgm:cxn modelId="{5ABE0354-5117-40C3-9EFC-BC727F285FCE}" type="presParOf" srcId="{95C786CE-4F17-4C15-8EC6-A3380F645E83}" destId="{DB7F7B66-7DFB-4637-91B8-CBB1C5733C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649BF-D68B-4619-9FCD-EBACF8F6A9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3FA9F7-F9D8-42FC-92C7-04A4A9DB5C44}">
      <dgm:prSet custT="1"/>
      <dgm:spPr/>
      <dgm:t>
        <a:bodyPr/>
        <a:lstStyle/>
        <a:p>
          <a:r>
            <a:rPr lang="en-US" sz="1200"/>
            <a:t>Manual appointment system issues:</a:t>
          </a:r>
        </a:p>
      </dgm:t>
    </dgm:pt>
    <dgm:pt modelId="{0DB7FF97-F773-44DC-B9C7-B60E91B47F41}" type="parTrans" cxnId="{F0CB65BD-A359-4885-8B6B-BA9C02A1E566}">
      <dgm:prSet/>
      <dgm:spPr/>
      <dgm:t>
        <a:bodyPr/>
        <a:lstStyle/>
        <a:p>
          <a:endParaRPr lang="en-US" sz="1200"/>
        </a:p>
      </dgm:t>
    </dgm:pt>
    <dgm:pt modelId="{0302CD92-4076-4336-B5E7-643506DB60A8}" type="sibTrans" cxnId="{F0CB65BD-A359-4885-8B6B-BA9C02A1E566}">
      <dgm:prSet/>
      <dgm:spPr/>
      <dgm:t>
        <a:bodyPr/>
        <a:lstStyle/>
        <a:p>
          <a:endParaRPr lang="en-US" sz="1200"/>
        </a:p>
      </dgm:t>
    </dgm:pt>
    <dgm:pt modelId="{746CF635-97A9-4C10-A15B-1FE1E44C9E12}">
      <dgm:prSet custT="1"/>
      <dgm:spPr/>
      <dgm:t>
        <a:bodyPr/>
        <a:lstStyle/>
        <a:p>
          <a:r>
            <a:rPr lang="en-US" sz="1200"/>
            <a:t>- Long wait times</a:t>
          </a:r>
        </a:p>
      </dgm:t>
    </dgm:pt>
    <dgm:pt modelId="{E563C98E-69F8-41D4-B84E-968199FB6E6F}" type="parTrans" cxnId="{D8E8A313-F6DA-47AB-AADC-1A40DEF5FAA4}">
      <dgm:prSet/>
      <dgm:spPr/>
      <dgm:t>
        <a:bodyPr/>
        <a:lstStyle/>
        <a:p>
          <a:endParaRPr lang="en-US" sz="1200"/>
        </a:p>
      </dgm:t>
    </dgm:pt>
    <dgm:pt modelId="{F3587481-96F5-4C47-ACA6-C75359245BD2}" type="sibTrans" cxnId="{D8E8A313-F6DA-47AB-AADC-1A40DEF5FAA4}">
      <dgm:prSet/>
      <dgm:spPr/>
      <dgm:t>
        <a:bodyPr/>
        <a:lstStyle/>
        <a:p>
          <a:endParaRPr lang="en-US" sz="1200"/>
        </a:p>
      </dgm:t>
    </dgm:pt>
    <dgm:pt modelId="{FE9383C1-376D-4EB0-AD06-56B5B56F2E48}">
      <dgm:prSet custT="1"/>
      <dgm:spPr/>
      <dgm:t>
        <a:bodyPr/>
        <a:lstStyle/>
        <a:p>
          <a:r>
            <a:rPr lang="en-US" sz="1200" dirty="0"/>
            <a:t>- Scheduling conflicts</a:t>
          </a:r>
        </a:p>
      </dgm:t>
    </dgm:pt>
    <dgm:pt modelId="{D1CF0017-DD3C-432C-ACB4-B8031AFF5647}" type="parTrans" cxnId="{DE42D4E2-3CC2-4FCA-AC67-D69E9E4A201A}">
      <dgm:prSet/>
      <dgm:spPr/>
      <dgm:t>
        <a:bodyPr/>
        <a:lstStyle/>
        <a:p>
          <a:endParaRPr lang="en-US" sz="1200"/>
        </a:p>
      </dgm:t>
    </dgm:pt>
    <dgm:pt modelId="{C007F984-26B8-452E-A84B-67C094BDBB23}" type="sibTrans" cxnId="{DE42D4E2-3CC2-4FCA-AC67-D69E9E4A201A}">
      <dgm:prSet/>
      <dgm:spPr/>
      <dgm:t>
        <a:bodyPr/>
        <a:lstStyle/>
        <a:p>
          <a:endParaRPr lang="en-US" sz="1200"/>
        </a:p>
      </dgm:t>
    </dgm:pt>
    <dgm:pt modelId="{D9F1D883-E4A7-420F-BC6F-5E8F655C3C68}">
      <dgm:prSet custT="1"/>
      <dgm:spPr/>
      <dgm:t>
        <a:bodyPr/>
        <a:lstStyle/>
        <a:p>
          <a:r>
            <a:rPr lang="en-US" sz="1200"/>
            <a:t>- Staff inefficiencies</a:t>
          </a:r>
        </a:p>
      </dgm:t>
    </dgm:pt>
    <dgm:pt modelId="{B46CD13A-0C8D-4D2B-A27C-0DA56806120B}" type="parTrans" cxnId="{90F15C33-AFA0-4918-AEE6-5A429B685EC5}">
      <dgm:prSet/>
      <dgm:spPr/>
      <dgm:t>
        <a:bodyPr/>
        <a:lstStyle/>
        <a:p>
          <a:endParaRPr lang="en-US" sz="1200"/>
        </a:p>
      </dgm:t>
    </dgm:pt>
    <dgm:pt modelId="{3A0E6493-593B-410F-ACD0-C69D709F1C9E}" type="sibTrans" cxnId="{90F15C33-AFA0-4918-AEE6-5A429B685EC5}">
      <dgm:prSet/>
      <dgm:spPr/>
      <dgm:t>
        <a:bodyPr/>
        <a:lstStyle/>
        <a:p>
          <a:endParaRPr lang="en-US" sz="1200"/>
        </a:p>
      </dgm:t>
    </dgm:pt>
    <dgm:pt modelId="{1DBEE8D4-CBB2-42D0-A05B-64315A4A04E6}">
      <dgm:prSet custT="1"/>
      <dgm:spPr/>
      <dgm:t>
        <a:bodyPr/>
        <a:lstStyle/>
        <a:p>
          <a:r>
            <a:rPr lang="en-US" sz="1200" dirty="0"/>
            <a:t>- No real-time visibility(outdated info)</a:t>
          </a:r>
        </a:p>
        <a:p>
          <a:endParaRPr lang="en-US" sz="1200" dirty="0"/>
        </a:p>
      </dgm:t>
    </dgm:pt>
    <dgm:pt modelId="{599BEF81-A3BA-438A-A8D8-4A75F17AD3A7}" type="parTrans" cxnId="{D1E2E79D-7AD3-49EF-9618-8E20539DCC84}">
      <dgm:prSet/>
      <dgm:spPr/>
      <dgm:t>
        <a:bodyPr/>
        <a:lstStyle/>
        <a:p>
          <a:endParaRPr lang="en-US" sz="1200"/>
        </a:p>
      </dgm:t>
    </dgm:pt>
    <dgm:pt modelId="{1FF5046E-AABF-4CBA-9F86-70F46EE2D2BD}" type="sibTrans" cxnId="{D1E2E79D-7AD3-49EF-9618-8E20539DCC84}">
      <dgm:prSet/>
      <dgm:spPr/>
      <dgm:t>
        <a:bodyPr/>
        <a:lstStyle/>
        <a:p>
          <a:endParaRPr lang="en-US" sz="1200"/>
        </a:p>
      </dgm:t>
    </dgm:pt>
    <dgm:pt modelId="{38D5D25D-104E-4B53-9B2D-23CD2FB5300F}">
      <dgm:prSet custT="1"/>
      <dgm:spPr/>
      <dgm:t>
        <a:bodyPr/>
        <a:lstStyle/>
        <a:p>
          <a:r>
            <a:rPr lang="en-US" sz="1200"/>
            <a:t>- Patient dissatisfaction</a:t>
          </a:r>
        </a:p>
      </dgm:t>
    </dgm:pt>
    <dgm:pt modelId="{BAD56E83-9E3E-48F2-843B-9DB33BDBA700}" type="parTrans" cxnId="{907BBD5E-BA14-499B-8BD4-6980BAEF3AEB}">
      <dgm:prSet/>
      <dgm:spPr/>
      <dgm:t>
        <a:bodyPr/>
        <a:lstStyle/>
        <a:p>
          <a:endParaRPr lang="en-US" sz="1200"/>
        </a:p>
      </dgm:t>
    </dgm:pt>
    <dgm:pt modelId="{CCF2E5AC-B72D-4532-8A13-68428E0F91B5}" type="sibTrans" cxnId="{907BBD5E-BA14-499B-8BD4-6980BAEF3AEB}">
      <dgm:prSet/>
      <dgm:spPr/>
      <dgm:t>
        <a:bodyPr/>
        <a:lstStyle/>
        <a:p>
          <a:endParaRPr lang="en-US" sz="1200"/>
        </a:p>
      </dgm:t>
    </dgm:pt>
    <dgm:pt modelId="{028EE065-3BB7-43CA-91C0-7B9FBFACDB45}">
      <dgm:prSet custT="1"/>
      <dgm:spPr/>
      <dgm:t>
        <a:bodyPr/>
        <a:lstStyle/>
        <a:p>
          <a:r>
            <a:rPr lang="en-US" sz="1200" dirty="0"/>
            <a:t>- Limited growth </a:t>
          </a:r>
        </a:p>
      </dgm:t>
    </dgm:pt>
    <dgm:pt modelId="{62B6B72A-C99D-4BB7-BFEE-F9EDBC22A713}" type="parTrans" cxnId="{73A2ABD4-F833-4D9D-A07A-CAB5A667CDA2}">
      <dgm:prSet/>
      <dgm:spPr/>
      <dgm:t>
        <a:bodyPr/>
        <a:lstStyle/>
        <a:p>
          <a:endParaRPr lang="en-US" sz="1200"/>
        </a:p>
      </dgm:t>
    </dgm:pt>
    <dgm:pt modelId="{3F13985A-5335-464E-B3FF-DE0AE7004F40}" type="sibTrans" cxnId="{73A2ABD4-F833-4D9D-A07A-CAB5A667CDA2}">
      <dgm:prSet/>
      <dgm:spPr/>
      <dgm:t>
        <a:bodyPr/>
        <a:lstStyle/>
        <a:p>
          <a:endParaRPr lang="en-US" sz="1200"/>
        </a:p>
      </dgm:t>
    </dgm:pt>
    <dgm:pt modelId="{FD05C851-8149-4BA2-9E09-1E04E906AA49}" type="pres">
      <dgm:prSet presAssocID="{A68649BF-D68B-4619-9FCD-EBACF8F6A9B3}" presName="root" presStyleCnt="0">
        <dgm:presLayoutVars>
          <dgm:dir/>
          <dgm:resizeHandles val="exact"/>
        </dgm:presLayoutVars>
      </dgm:prSet>
      <dgm:spPr/>
    </dgm:pt>
    <dgm:pt modelId="{A87460BF-F871-401A-81C2-6BC152FED42F}" type="pres">
      <dgm:prSet presAssocID="{A68649BF-D68B-4619-9FCD-EBACF8F6A9B3}" presName="container" presStyleCnt="0">
        <dgm:presLayoutVars>
          <dgm:dir/>
          <dgm:resizeHandles val="exact"/>
        </dgm:presLayoutVars>
      </dgm:prSet>
      <dgm:spPr/>
    </dgm:pt>
    <dgm:pt modelId="{8D4EB212-0203-4616-874D-BABC2A5B1474}" type="pres">
      <dgm:prSet presAssocID="{253FA9F7-F9D8-42FC-92C7-04A4A9DB5C44}" presName="compNode" presStyleCnt="0"/>
      <dgm:spPr/>
    </dgm:pt>
    <dgm:pt modelId="{8F2D854C-4BE7-4933-8CD2-379D4677AE86}" type="pres">
      <dgm:prSet presAssocID="{253FA9F7-F9D8-42FC-92C7-04A4A9DB5C44}" presName="iconBgRect" presStyleLbl="bgShp" presStyleIdx="0" presStyleCnt="7"/>
      <dgm:spPr/>
    </dgm:pt>
    <dgm:pt modelId="{102A980F-0162-42E7-A75C-42AA0E95FF7E}" type="pres">
      <dgm:prSet presAssocID="{253FA9F7-F9D8-42FC-92C7-04A4A9DB5C4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FE71E3E-D2CF-4B4D-8A11-0B91779E6A4B}" type="pres">
      <dgm:prSet presAssocID="{253FA9F7-F9D8-42FC-92C7-04A4A9DB5C44}" presName="spaceRect" presStyleCnt="0"/>
      <dgm:spPr/>
    </dgm:pt>
    <dgm:pt modelId="{4B693C86-00D8-4E20-A29E-9726558C4402}" type="pres">
      <dgm:prSet presAssocID="{253FA9F7-F9D8-42FC-92C7-04A4A9DB5C44}" presName="textRect" presStyleLbl="revTx" presStyleIdx="0" presStyleCnt="7">
        <dgm:presLayoutVars>
          <dgm:chMax val="1"/>
          <dgm:chPref val="1"/>
        </dgm:presLayoutVars>
      </dgm:prSet>
      <dgm:spPr/>
    </dgm:pt>
    <dgm:pt modelId="{1F76629A-A51D-4A5C-B68E-B0C4D3601ED5}" type="pres">
      <dgm:prSet presAssocID="{0302CD92-4076-4336-B5E7-643506DB60A8}" presName="sibTrans" presStyleLbl="sibTrans2D1" presStyleIdx="0" presStyleCnt="0"/>
      <dgm:spPr/>
    </dgm:pt>
    <dgm:pt modelId="{40380C81-A6CB-4E55-92FC-4F6F91F5E5BD}" type="pres">
      <dgm:prSet presAssocID="{746CF635-97A9-4C10-A15B-1FE1E44C9E12}" presName="compNode" presStyleCnt="0"/>
      <dgm:spPr/>
    </dgm:pt>
    <dgm:pt modelId="{4962A15A-D1CF-4025-97BF-67FD2AE75EEB}" type="pres">
      <dgm:prSet presAssocID="{746CF635-97A9-4C10-A15B-1FE1E44C9E12}" presName="iconBgRect" presStyleLbl="bgShp" presStyleIdx="1" presStyleCnt="7"/>
      <dgm:spPr/>
    </dgm:pt>
    <dgm:pt modelId="{28D630C4-2AD2-4586-92C7-878CD577EC7F}" type="pres">
      <dgm:prSet presAssocID="{746CF635-97A9-4C10-A15B-1FE1E44C9E1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0E4EB53B-B510-4994-9992-94845A2CD6CC}" type="pres">
      <dgm:prSet presAssocID="{746CF635-97A9-4C10-A15B-1FE1E44C9E12}" presName="spaceRect" presStyleCnt="0"/>
      <dgm:spPr/>
    </dgm:pt>
    <dgm:pt modelId="{C6953151-8C7F-439A-8D4C-2E763E0318D0}" type="pres">
      <dgm:prSet presAssocID="{746CF635-97A9-4C10-A15B-1FE1E44C9E12}" presName="textRect" presStyleLbl="revTx" presStyleIdx="1" presStyleCnt="7">
        <dgm:presLayoutVars>
          <dgm:chMax val="1"/>
          <dgm:chPref val="1"/>
        </dgm:presLayoutVars>
      </dgm:prSet>
      <dgm:spPr/>
    </dgm:pt>
    <dgm:pt modelId="{5D2106B2-0623-49AE-B55C-5D303830F66E}" type="pres">
      <dgm:prSet presAssocID="{F3587481-96F5-4C47-ACA6-C75359245BD2}" presName="sibTrans" presStyleLbl="sibTrans2D1" presStyleIdx="0" presStyleCnt="0"/>
      <dgm:spPr/>
    </dgm:pt>
    <dgm:pt modelId="{E180F457-74BB-4943-A239-D3F512B04691}" type="pres">
      <dgm:prSet presAssocID="{FE9383C1-376D-4EB0-AD06-56B5B56F2E48}" presName="compNode" presStyleCnt="0"/>
      <dgm:spPr/>
    </dgm:pt>
    <dgm:pt modelId="{98536BD7-21D6-4DD1-9ED7-51C32630FD4E}" type="pres">
      <dgm:prSet presAssocID="{FE9383C1-376D-4EB0-AD06-56B5B56F2E48}" presName="iconBgRect" presStyleLbl="bgShp" presStyleIdx="2" presStyleCnt="7"/>
      <dgm:spPr/>
    </dgm:pt>
    <dgm:pt modelId="{A1C6CCCC-CD4F-4C01-872B-867F6B278FB3}" type="pres">
      <dgm:prSet presAssocID="{FE9383C1-376D-4EB0-AD06-56B5B56F2E4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9434A9F-A998-494F-9CA3-D479CC3FD717}" type="pres">
      <dgm:prSet presAssocID="{FE9383C1-376D-4EB0-AD06-56B5B56F2E48}" presName="spaceRect" presStyleCnt="0"/>
      <dgm:spPr/>
    </dgm:pt>
    <dgm:pt modelId="{8324D58C-1463-4086-A3F7-100D85984D57}" type="pres">
      <dgm:prSet presAssocID="{FE9383C1-376D-4EB0-AD06-56B5B56F2E48}" presName="textRect" presStyleLbl="revTx" presStyleIdx="2" presStyleCnt="7">
        <dgm:presLayoutVars>
          <dgm:chMax val="1"/>
          <dgm:chPref val="1"/>
        </dgm:presLayoutVars>
      </dgm:prSet>
      <dgm:spPr/>
    </dgm:pt>
    <dgm:pt modelId="{BE6FD4BD-8E74-4393-80BC-7447AA86574A}" type="pres">
      <dgm:prSet presAssocID="{C007F984-26B8-452E-A84B-67C094BDBB23}" presName="sibTrans" presStyleLbl="sibTrans2D1" presStyleIdx="0" presStyleCnt="0"/>
      <dgm:spPr/>
    </dgm:pt>
    <dgm:pt modelId="{44BE60CC-52DA-46A3-A6F7-7F52B42EA0E8}" type="pres">
      <dgm:prSet presAssocID="{D9F1D883-E4A7-420F-BC6F-5E8F655C3C68}" presName="compNode" presStyleCnt="0"/>
      <dgm:spPr/>
    </dgm:pt>
    <dgm:pt modelId="{70B55647-FF47-45A8-9F68-719943CBA6D9}" type="pres">
      <dgm:prSet presAssocID="{D9F1D883-E4A7-420F-BC6F-5E8F655C3C68}" presName="iconBgRect" presStyleLbl="bgShp" presStyleIdx="3" presStyleCnt="7"/>
      <dgm:spPr/>
    </dgm:pt>
    <dgm:pt modelId="{DCE6A6AA-24FD-4F31-8667-D70D4595DFDE}" type="pres">
      <dgm:prSet presAssocID="{D9F1D883-E4A7-420F-BC6F-5E8F655C3C6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97A8C5F-D23E-4D90-B4BC-CDC93B8CCC66}" type="pres">
      <dgm:prSet presAssocID="{D9F1D883-E4A7-420F-BC6F-5E8F655C3C68}" presName="spaceRect" presStyleCnt="0"/>
      <dgm:spPr/>
    </dgm:pt>
    <dgm:pt modelId="{DA910119-4170-47B5-888A-E27F3463C446}" type="pres">
      <dgm:prSet presAssocID="{D9F1D883-E4A7-420F-BC6F-5E8F655C3C68}" presName="textRect" presStyleLbl="revTx" presStyleIdx="3" presStyleCnt="7">
        <dgm:presLayoutVars>
          <dgm:chMax val="1"/>
          <dgm:chPref val="1"/>
        </dgm:presLayoutVars>
      </dgm:prSet>
      <dgm:spPr/>
    </dgm:pt>
    <dgm:pt modelId="{4C969346-C10E-4744-B336-8B02C6DED539}" type="pres">
      <dgm:prSet presAssocID="{3A0E6493-593B-410F-ACD0-C69D709F1C9E}" presName="sibTrans" presStyleLbl="sibTrans2D1" presStyleIdx="0" presStyleCnt="0"/>
      <dgm:spPr/>
    </dgm:pt>
    <dgm:pt modelId="{F3F2EC52-C113-4990-8FC4-5A7B2F079F66}" type="pres">
      <dgm:prSet presAssocID="{1DBEE8D4-CBB2-42D0-A05B-64315A4A04E6}" presName="compNode" presStyleCnt="0"/>
      <dgm:spPr/>
    </dgm:pt>
    <dgm:pt modelId="{26AEBE6E-4FF7-47D6-BE82-E118FE150048}" type="pres">
      <dgm:prSet presAssocID="{1DBEE8D4-CBB2-42D0-A05B-64315A4A04E6}" presName="iconBgRect" presStyleLbl="bgShp" presStyleIdx="4" presStyleCnt="7"/>
      <dgm:spPr/>
    </dgm:pt>
    <dgm:pt modelId="{DC7114A6-91A3-4110-8CD9-05CA67A69ADD}" type="pres">
      <dgm:prSet presAssocID="{1DBEE8D4-CBB2-42D0-A05B-64315A4A04E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848E3F74-F032-4DCD-8603-5FD10E3428D1}" type="pres">
      <dgm:prSet presAssocID="{1DBEE8D4-CBB2-42D0-A05B-64315A4A04E6}" presName="spaceRect" presStyleCnt="0"/>
      <dgm:spPr/>
    </dgm:pt>
    <dgm:pt modelId="{A186CACB-665A-47F7-8984-0512120D03FE}" type="pres">
      <dgm:prSet presAssocID="{1DBEE8D4-CBB2-42D0-A05B-64315A4A04E6}" presName="textRect" presStyleLbl="revTx" presStyleIdx="4" presStyleCnt="7">
        <dgm:presLayoutVars>
          <dgm:chMax val="1"/>
          <dgm:chPref val="1"/>
        </dgm:presLayoutVars>
      </dgm:prSet>
      <dgm:spPr/>
    </dgm:pt>
    <dgm:pt modelId="{24AC3822-E0E8-4381-A163-26D7BBC04A46}" type="pres">
      <dgm:prSet presAssocID="{1FF5046E-AABF-4CBA-9F86-70F46EE2D2BD}" presName="sibTrans" presStyleLbl="sibTrans2D1" presStyleIdx="0" presStyleCnt="0"/>
      <dgm:spPr/>
    </dgm:pt>
    <dgm:pt modelId="{89D3F788-BBB0-40B6-A23A-495F125B4161}" type="pres">
      <dgm:prSet presAssocID="{38D5D25D-104E-4B53-9B2D-23CD2FB5300F}" presName="compNode" presStyleCnt="0"/>
      <dgm:spPr/>
    </dgm:pt>
    <dgm:pt modelId="{29DC9288-1427-4E85-8B61-8815D27A0BAF}" type="pres">
      <dgm:prSet presAssocID="{38D5D25D-104E-4B53-9B2D-23CD2FB5300F}" presName="iconBgRect" presStyleLbl="bgShp" presStyleIdx="5" presStyleCnt="7"/>
      <dgm:spPr/>
    </dgm:pt>
    <dgm:pt modelId="{38D44DC2-53C6-40AB-A46D-B412BD1EEEA4}" type="pres">
      <dgm:prSet presAssocID="{38D5D25D-104E-4B53-9B2D-23CD2FB5300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FEA7C96A-E6B9-41B4-AEAC-3CDD7B46CCE4}" type="pres">
      <dgm:prSet presAssocID="{38D5D25D-104E-4B53-9B2D-23CD2FB5300F}" presName="spaceRect" presStyleCnt="0"/>
      <dgm:spPr/>
    </dgm:pt>
    <dgm:pt modelId="{29077B5D-112C-45F4-A819-4C98EE9B6D2A}" type="pres">
      <dgm:prSet presAssocID="{38D5D25D-104E-4B53-9B2D-23CD2FB5300F}" presName="textRect" presStyleLbl="revTx" presStyleIdx="5" presStyleCnt="7">
        <dgm:presLayoutVars>
          <dgm:chMax val="1"/>
          <dgm:chPref val="1"/>
        </dgm:presLayoutVars>
      </dgm:prSet>
      <dgm:spPr/>
    </dgm:pt>
    <dgm:pt modelId="{23A1B472-F3FA-4FA1-B4D1-BAEA90BBE3C6}" type="pres">
      <dgm:prSet presAssocID="{CCF2E5AC-B72D-4532-8A13-68428E0F91B5}" presName="sibTrans" presStyleLbl="sibTrans2D1" presStyleIdx="0" presStyleCnt="0"/>
      <dgm:spPr/>
    </dgm:pt>
    <dgm:pt modelId="{CB095A9F-425F-4ADA-AC46-8CB3D76E96C9}" type="pres">
      <dgm:prSet presAssocID="{028EE065-3BB7-43CA-91C0-7B9FBFACDB45}" presName="compNode" presStyleCnt="0"/>
      <dgm:spPr/>
    </dgm:pt>
    <dgm:pt modelId="{628070A5-4DD0-4BD5-91D7-7AC4D85F0E0D}" type="pres">
      <dgm:prSet presAssocID="{028EE065-3BB7-43CA-91C0-7B9FBFACDB45}" presName="iconBgRect" presStyleLbl="bgShp" presStyleIdx="6" presStyleCnt="7"/>
      <dgm:spPr/>
    </dgm:pt>
    <dgm:pt modelId="{E6F4352D-5002-4A9F-B028-74CC6EDC40D0}" type="pres">
      <dgm:prSet presAssocID="{028EE065-3BB7-43CA-91C0-7B9FBFACDB4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D15CE74-F66C-4941-B511-F9EB2A797E3D}" type="pres">
      <dgm:prSet presAssocID="{028EE065-3BB7-43CA-91C0-7B9FBFACDB45}" presName="spaceRect" presStyleCnt="0"/>
      <dgm:spPr/>
    </dgm:pt>
    <dgm:pt modelId="{17620F1E-B0BF-4A4A-8CD4-81380D95FA0B}" type="pres">
      <dgm:prSet presAssocID="{028EE065-3BB7-43CA-91C0-7B9FBFACDB4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8E8A313-F6DA-47AB-AADC-1A40DEF5FAA4}" srcId="{A68649BF-D68B-4619-9FCD-EBACF8F6A9B3}" destId="{746CF635-97A9-4C10-A15B-1FE1E44C9E12}" srcOrd="1" destOrd="0" parTransId="{E563C98E-69F8-41D4-B84E-968199FB6E6F}" sibTransId="{F3587481-96F5-4C47-ACA6-C75359245BD2}"/>
    <dgm:cxn modelId="{0ADEF11F-9635-430B-9D1A-2F49212064D2}" type="presOf" srcId="{CCF2E5AC-B72D-4532-8A13-68428E0F91B5}" destId="{23A1B472-F3FA-4FA1-B4D1-BAEA90BBE3C6}" srcOrd="0" destOrd="0" presId="urn:microsoft.com/office/officeart/2018/2/layout/IconCircleList"/>
    <dgm:cxn modelId="{5ABA0524-0C4B-4638-9A4F-53FA3244030E}" type="presOf" srcId="{D9F1D883-E4A7-420F-BC6F-5E8F655C3C68}" destId="{DA910119-4170-47B5-888A-E27F3463C446}" srcOrd="0" destOrd="0" presId="urn:microsoft.com/office/officeart/2018/2/layout/IconCircleList"/>
    <dgm:cxn modelId="{90F15C33-AFA0-4918-AEE6-5A429B685EC5}" srcId="{A68649BF-D68B-4619-9FCD-EBACF8F6A9B3}" destId="{D9F1D883-E4A7-420F-BC6F-5E8F655C3C68}" srcOrd="3" destOrd="0" parTransId="{B46CD13A-0C8D-4D2B-A27C-0DA56806120B}" sibTransId="{3A0E6493-593B-410F-ACD0-C69D709F1C9E}"/>
    <dgm:cxn modelId="{A391FD37-A501-4A88-BED8-4F970858949D}" type="presOf" srcId="{A68649BF-D68B-4619-9FCD-EBACF8F6A9B3}" destId="{FD05C851-8149-4BA2-9E09-1E04E906AA49}" srcOrd="0" destOrd="0" presId="urn:microsoft.com/office/officeart/2018/2/layout/IconCircleList"/>
    <dgm:cxn modelId="{07698939-8502-4764-86A5-DBA8FAEEDF29}" type="presOf" srcId="{3A0E6493-593B-410F-ACD0-C69D709F1C9E}" destId="{4C969346-C10E-4744-B336-8B02C6DED539}" srcOrd="0" destOrd="0" presId="urn:microsoft.com/office/officeart/2018/2/layout/IconCircleList"/>
    <dgm:cxn modelId="{BE69FF40-988F-452F-9BB6-E4F3E8DD97BD}" type="presOf" srcId="{F3587481-96F5-4C47-ACA6-C75359245BD2}" destId="{5D2106B2-0623-49AE-B55C-5D303830F66E}" srcOrd="0" destOrd="0" presId="urn:microsoft.com/office/officeart/2018/2/layout/IconCircleList"/>
    <dgm:cxn modelId="{907BBD5E-BA14-499B-8BD4-6980BAEF3AEB}" srcId="{A68649BF-D68B-4619-9FCD-EBACF8F6A9B3}" destId="{38D5D25D-104E-4B53-9B2D-23CD2FB5300F}" srcOrd="5" destOrd="0" parTransId="{BAD56E83-9E3E-48F2-843B-9DB33BDBA700}" sibTransId="{CCF2E5AC-B72D-4532-8A13-68428E0F91B5}"/>
    <dgm:cxn modelId="{CEEA2447-80A9-4F24-9F68-1AFB5C0D3076}" type="presOf" srcId="{38D5D25D-104E-4B53-9B2D-23CD2FB5300F}" destId="{29077B5D-112C-45F4-A819-4C98EE9B6D2A}" srcOrd="0" destOrd="0" presId="urn:microsoft.com/office/officeart/2018/2/layout/IconCircleList"/>
    <dgm:cxn modelId="{F13C504A-BA38-4692-B28B-C621D812476E}" type="presOf" srcId="{1FF5046E-AABF-4CBA-9F86-70F46EE2D2BD}" destId="{24AC3822-E0E8-4381-A163-26D7BBC04A46}" srcOrd="0" destOrd="0" presId="urn:microsoft.com/office/officeart/2018/2/layout/IconCircleList"/>
    <dgm:cxn modelId="{FBC93257-7EA8-4DEA-8D99-B299DD6F884C}" type="presOf" srcId="{1DBEE8D4-CBB2-42D0-A05B-64315A4A04E6}" destId="{A186CACB-665A-47F7-8984-0512120D03FE}" srcOrd="0" destOrd="0" presId="urn:microsoft.com/office/officeart/2018/2/layout/IconCircleList"/>
    <dgm:cxn modelId="{F529D384-39BC-4B27-B013-68D5E33D91A8}" type="presOf" srcId="{FE9383C1-376D-4EB0-AD06-56B5B56F2E48}" destId="{8324D58C-1463-4086-A3F7-100D85984D57}" srcOrd="0" destOrd="0" presId="urn:microsoft.com/office/officeart/2018/2/layout/IconCircleList"/>
    <dgm:cxn modelId="{B8B50390-2516-49C5-AADE-6E8F5D549728}" type="presOf" srcId="{C007F984-26B8-452E-A84B-67C094BDBB23}" destId="{BE6FD4BD-8E74-4393-80BC-7447AA86574A}" srcOrd="0" destOrd="0" presId="urn:microsoft.com/office/officeart/2018/2/layout/IconCircleList"/>
    <dgm:cxn modelId="{0842C896-7D8D-4F80-BEFB-1AD5E2F7108C}" type="presOf" srcId="{746CF635-97A9-4C10-A15B-1FE1E44C9E12}" destId="{C6953151-8C7F-439A-8D4C-2E763E0318D0}" srcOrd="0" destOrd="0" presId="urn:microsoft.com/office/officeart/2018/2/layout/IconCircleList"/>
    <dgm:cxn modelId="{D1E2E79D-7AD3-49EF-9618-8E20539DCC84}" srcId="{A68649BF-D68B-4619-9FCD-EBACF8F6A9B3}" destId="{1DBEE8D4-CBB2-42D0-A05B-64315A4A04E6}" srcOrd="4" destOrd="0" parTransId="{599BEF81-A3BA-438A-A8D8-4A75F17AD3A7}" sibTransId="{1FF5046E-AABF-4CBA-9F86-70F46EE2D2BD}"/>
    <dgm:cxn modelId="{F0CB65BD-A359-4885-8B6B-BA9C02A1E566}" srcId="{A68649BF-D68B-4619-9FCD-EBACF8F6A9B3}" destId="{253FA9F7-F9D8-42FC-92C7-04A4A9DB5C44}" srcOrd="0" destOrd="0" parTransId="{0DB7FF97-F773-44DC-B9C7-B60E91B47F41}" sibTransId="{0302CD92-4076-4336-B5E7-643506DB60A8}"/>
    <dgm:cxn modelId="{64CA1BCD-A106-4E98-8536-405ECFDF2812}" type="presOf" srcId="{253FA9F7-F9D8-42FC-92C7-04A4A9DB5C44}" destId="{4B693C86-00D8-4E20-A29E-9726558C4402}" srcOrd="0" destOrd="0" presId="urn:microsoft.com/office/officeart/2018/2/layout/IconCircleList"/>
    <dgm:cxn modelId="{73A2ABD4-F833-4D9D-A07A-CAB5A667CDA2}" srcId="{A68649BF-D68B-4619-9FCD-EBACF8F6A9B3}" destId="{028EE065-3BB7-43CA-91C0-7B9FBFACDB45}" srcOrd="6" destOrd="0" parTransId="{62B6B72A-C99D-4BB7-BFEE-F9EDBC22A713}" sibTransId="{3F13985A-5335-464E-B3FF-DE0AE7004F40}"/>
    <dgm:cxn modelId="{F3FFEAD6-7691-4DBF-A68B-E5FBCAE17111}" type="presOf" srcId="{028EE065-3BB7-43CA-91C0-7B9FBFACDB45}" destId="{17620F1E-B0BF-4A4A-8CD4-81380D95FA0B}" srcOrd="0" destOrd="0" presId="urn:microsoft.com/office/officeart/2018/2/layout/IconCircleList"/>
    <dgm:cxn modelId="{DE42D4E2-3CC2-4FCA-AC67-D69E9E4A201A}" srcId="{A68649BF-D68B-4619-9FCD-EBACF8F6A9B3}" destId="{FE9383C1-376D-4EB0-AD06-56B5B56F2E48}" srcOrd="2" destOrd="0" parTransId="{D1CF0017-DD3C-432C-ACB4-B8031AFF5647}" sibTransId="{C007F984-26B8-452E-A84B-67C094BDBB23}"/>
    <dgm:cxn modelId="{62D1CBFD-6A73-4F90-B49A-BDF677864E80}" type="presOf" srcId="{0302CD92-4076-4336-B5E7-643506DB60A8}" destId="{1F76629A-A51D-4A5C-B68E-B0C4D3601ED5}" srcOrd="0" destOrd="0" presId="urn:microsoft.com/office/officeart/2018/2/layout/IconCircleList"/>
    <dgm:cxn modelId="{F45D9EE7-1B77-4A56-8617-A88C27B237BA}" type="presParOf" srcId="{FD05C851-8149-4BA2-9E09-1E04E906AA49}" destId="{A87460BF-F871-401A-81C2-6BC152FED42F}" srcOrd="0" destOrd="0" presId="urn:microsoft.com/office/officeart/2018/2/layout/IconCircleList"/>
    <dgm:cxn modelId="{911498A4-3CB1-4393-BF54-F874A92287EC}" type="presParOf" srcId="{A87460BF-F871-401A-81C2-6BC152FED42F}" destId="{8D4EB212-0203-4616-874D-BABC2A5B1474}" srcOrd="0" destOrd="0" presId="urn:microsoft.com/office/officeart/2018/2/layout/IconCircleList"/>
    <dgm:cxn modelId="{BB99199C-9DA6-47B3-B1FA-51AFC9060560}" type="presParOf" srcId="{8D4EB212-0203-4616-874D-BABC2A5B1474}" destId="{8F2D854C-4BE7-4933-8CD2-379D4677AE86}" srcOrd="0" destOrd="0" presId="urn:microsoft.com/office/officeart/2018/2/layout/IconCircleList"/>
    <dgm:cxn modelId="{0EBD238E-D183-4394-81C5-72F9934D31AB}" type="presParOf" srcId="{8D4EB212-0203-4616-874D-BABC2A5B1474}" destId="{102A980F-0162-42E7-A75C-42AA0E95FF7E}" srcOrd="1" destOrd="0" presId="urn:microsoft.com/office/officeart/2018/2/layout/IconCircleList"/>
    <dgm:cxn modelId="{180D1EC7-6E6A-43AA-BACC-DEB417961904}" type="presParOf" srcId="{8D4EB212-0203-4616-874D-BABC2A5B1474}" destId="{7FE71E3E-D2CF-4B4D-8A11-0B91779E6A4B}" srcOrd="2" destOrd="0" presId="urn:microsoft.com/office/officeart/2018/2/layout/IconCircleList"/>
    <dgm:cxn modelId="{5DA1B154-C907-458F-A3D3-8BEE7B2F2690}" type="presParOf" srcId="{8D4EB212-0203-4616-874D-BABC2A5B1474}" destId="{4B693C86-00D8-4E20-A29E-9726558C4402}" srcOrd="3" destOrd="0" presId="urn:microsoft.com/office/officeart/2018/2/layout/IconCircleList"/>
    <dgm:cxn modelId="{1448E30E-E158-42AE-9951-AB63AA71DD06}" type="presParOf" srcId="{A87460BF-F871-401A-81C2-6BC152FED42F}" destId="{1F76629A-A51D-4A5C-B68E-B0C4D3601ED5}" srcOrd="1" destOrd="0" presId="urn:microsoft.com/office/officeart/2018/2/layout/IconCircleList"/>
    <dgm:cxn modelId="{401885BD-B128-4A1A-BB0D-8DCF36F2473B}" type="presParOf" srcId="{A87460BF-F871-401A-81C2-6BC152FED42F}" destId="{40380C81-A6CB-4E55-92FC-4F6F91F5E5BD}" srcOrd="2" destOrd="0" presId="urn:microsoft.com/office/officeart/2018/2/layout/IconCircleList"/>
    <dgm:cxn modelId="{EFCFC10F-2FFE-4805-9302-2DD826F336C6}" type="presParOf" srcId="{40380C81-A6CB-4E55-92FC-4F6F91F5E5BD}" destId="{4962A15A-D1CF-4025-97BF-67FD2AE75EEB}" srcOrd="0" destOrd="0" presId="urn:microsoft.com/office/officeart/2018/2/layout/IconCircleList"/>
    <dgm:cxn modelId="{262D06B0-E35C-4047-83CA-D118526A0288}" type="presParOf" srcId="{40380C81-A6CB-4E55-92FC-4F6F91F5E5BD}" destId="{28D630C4-2AD2-4586-92C7-878CD577EC7F}" srcOrd="1" destOrd="0" presId="urn:microsoft.com/office/officeart/2018/2/layout/IconCircleList"/>
    <dgm:cxn modelId="{77892165-41E9-4D6A-9AD7-450624F9B6D5}" type="presParOf" srcId="{40380C81-A6CB-4E55-92FC-4F6F91F5E5BD}" destId="{0E4EB53B-B510-4994-9992-94845A2CD6CC}" srcOrd="2" destOrd="0" presId="urn:microsoft.com/office/officeart/2018/2/layout/IconCircleList"/>
    <dgm:cxn modelId="{C25E0D98-0EE2-4A84-8AF5-59F52421CC86}" type="presParOf" srcId="{40380C81-A6CB-4E55-92FC-4F6F91F5E5BD}" destId="{C6953151-8C7F-439A-8D4C-2E763E0318D0}" srcOrd="3" destOrd="0" presId="urn:microsoft.com/office/officeart/2018/2/layout/IconCircleList"/>
    <dgm:cxn modelId="{8D450426-6D90-4B67-B26B-E9D9B6B40C36}" type="presParOf" srcId="{A87460BF-F871-401A-81C2-6BC152FED42F}" destId="{5D2106B2-0623-49AE-B55C-5D303830F66E}" srcOrd="3" destOrd="0" presId="urn:microsoft.com/office/officeart/2018/2/layout/IconCircleList"/>
    <dgm:cxn modelId="{239519E4-59B7-4AE6-B018-2930CE2D46FA}" type="presParOf" srcId="{A87460BF-F871-401A-81C2-6BC152FED42F}" destId="{E180F457-74BB-4943-A239-D3F512B04691}" srcOrd="4" destOrd="0" presId="urn:microsoft.com/office/officeart/2018/2/layout/IconCircleList"/>
    <dgm:cxn modelId="{FAA2F6BC-FB06-4530-BD98-19A014A07C8A}" type="presParOf" srcId="{E180F457-74BB-4943-A239-D3F512B04691}" destId="{98536BD7-21D6-4DD1-9ED7-51C32630FD4E}" srcOrd="0" destOrd="0" presId="urn:microsoft.com/office/officeart/2018/2/layout/IconCircleList"/>
    <dgm:cxn modelId="{C6A61F73-EEC6-431C-8E33-6224706443F8}" type="presParOf" srcId="{E180F457-74BB-4943-A239-D3F512B04691}" destId="{A1C6CCCC-CD4F-4C01-872B-867F6B278FB3}" srcOrd="1" destOrd="0" presId="urn:microsoft.com/office/officeart/2018/2/layout/IconCircleList"/>
    <dgm:cxn modelId="{04998F55-FD47-4F3A-8034-F4C7AC0EB1EF}" type="presParOf" srcId="{E180F457-74BB-4943-A239-D3F512B04691}" destId="{F9434A9F-A998-494F-9CA3-D479CC3FD717}" srcOrd="2" destOrd="0" presId="urn:microsoft.com/office/officeart/2018/2/layout/IconCircleList"/>
    <dgm:cxn modelId="{CE057E1F-495F-4CAF-AEE2-7BFE94C9E101}" type="presParOf" srcId="{E180F457-74BB-4943-A239-D3F512B04691}" destId="{8324D58C-1463-4086-A3F7-100D85984D57}" srcOrd="3" destOrd="0" presId="urn:microsoft.com/office/officeart/2018/2/layout/IconCircleList"/>
    <dgm:cxn modelId="{6F9B3CC4-EB76-43E6-9205-DCF16B503D0C}" type="presParOf" srcId="{A87460BF-F871-401A-81C2-6BC152FED42F}" destId="{BE6FD4BD-8E74-4393-80BC-7447AA86574A}" srcOrd="5" destOrd="0" presId="urn:microsoft.com/office/officeart/2018/2/layout/IconCircleList"/>
    <dgm:cxn modelId="{7525B924-FDE7-40AD-8892-EC3922767927}" type="presParOf" srcId="{A87460BF-F871-401A-81C2-6BC152FED42F}" destId="{44BE60CC-52DA-46A3-A6F7-7F52B42EA0E8}" srcOrd="6" destOrd="0" presId="urn:microsoft.com/office/officeart/2018/2/layout/IconCircleList"/>
    <dgm:cxn modelId="{EDE665BF-25BE-4C11-9BC9-6287F30B0701}" type="presParOf" srcId="{44BE60CC-52DA-46A3-A6F7-7F52B42EA0E8}" destId="{70B55647-FF47-45A8-9F68-719943CBA6D9}" srcOrd="0" destOrd="0" presId="urn:microsoft.com/office/officeart/2018/2/layout/IconCircleList"/>
    <dgm:cxn modelId="{B5EB984F-7E22-4093-AD09-6407CAE56A87}" type="presParOf" srcId="{44BE60CC-52DA-46A3-A6F7-7F52B42EA0E8}" destId="{DCE6A6AA-24FD-4F31-8667-D70D4595DFDE}" srcOrd="1" destOrd="0" presId="urn:microsoft.com/office/officeart/2018/2/layout/IconCircleList"/>
    <dgm:cxn modelId="{3A693D9E-D37B-41CB-8BC1-10039190346E}" type="presParOf" srcId="{44BE60CC-52DA-46A3-A6F7-7F52B42EA0E8}" destId="{697A8C5F-D23E-4D90-B4BC-CDC93B8CCC66}" srcOrd="2" destOrd="0" presId="urn:microsoft.com/office/officeart/2018/2/layout/IconCircleList"/>
    <dgm:cxn modelId="{5D1ACEFC-6E48-42A9-9170-C99E1078D950}" type="presParOf" srcId="{44BE60CC-52DA-46A3-A6F7-7F52B42EA0E8}" destId="{DA910119-4170-47B5-888A-E27F3463C446}" srcOrd="3" destOrd="0" presId="urn:microsoft.com/office/officeart/2018/2/layout/IconCircleList"/>
    <dgm:cxn modelId="{98C9E22F-E5F9-43CA-9FC2-3941AFFFEB63}" type="presParOf" srcId="{A87460BF-F871-401A-81C2-6BC152FED42F}" destId="{4C969346-C10E-4744-B336-8B02C6DED539}" srcOrd="7" destOrd="0" presId="urn:microsoft.com/office/officeart/2018/2/layout/IconCircleList"/>
    <dgm:cxn modelId="{91EEC9BB-29BB-42E6-B518-0A93AE24224C}" type="presParOf" srcId="{A87460BF-F871-401A-81C2-6BC152FED42F}" destId="{F3F2EC52-C113-4990-8FC4-5A7B2F079F66}" srcOrd="8" destOrd="0" presId="urn:microsoft.com/office/officeart/2018/2/layout/IconCircleList"/>
    <dgm:cxn modelId="{160C3911-64D5-4688-AC8A-5A82F13FB7B9}" type="presParOf" srcId="{F3F2EC52-C113-4990-8FC4-5A7B2F079F66}" destId="{26AEBE6E-4FF7-47D6-BE82-E118FE150048}" srcOrd="0" destOrd="0" presId="urn:microsoft.com/office/officeart/2018/2/layout/IconCircleList"/>
    <dgm:cxn modelId="{91B37E4C-0B62-4800-A20E-065B5E59F4B8}" type="presParOf" srcId="{F3F2EC52-C113-4990-8FC4-5A7B2F079F66}" destId="{DC7114A6-91A3-4110-8CD9-05CA67A69ADD}" srcOrd="1" destOrd="0" presId="urn:microsoft.com/office/officeart/2018/2/layout/IconCircleList"/>
    <dgm:cxn modelId="{C1D596CB-25BE-404F-BDC0-F3161E53F514}" type="presParOf" srcId="{F3F2EC52-C113-4990-8FC4-5A7B2F079F66}" destId="{848E3F74-F032-4DCD-8603-5FD10E3428D1}" srcOrd="2" destOrd="0" presId="urn:microsoft.com/office/officeart/2018/2/layout/IconCircleList"/>
    <dgm:cxn modelId="{084A8580-6D72-4F8E-B856-0DADAADF9762}" type="presParOf" srcId="{F3F2EC52-C113-4990-8FC4-5A7B2F079F66}" destId="{A186CACB-665A-47F7-8984-0512120D03FE}" srcOrd="3" destOrd="0" presId="urn:microsoft.com/office/officeart/2018/2/layout/IconCircleList"/>
    <dgm:cxn modelId="{1D5448A4-312C-4B47-9F99-7FD3992FAB85}" type="presParOf" srcId="{A87460BF-F871-401A-81C2-6BC152FED42F}" destId="{24AC3822-E0E8-4381-A163-26D7BBC04A46}" srcOrd="9" destOrd="0" presId="urn:microsoft.com/office/officeart/2018/2/layout/IconCircleList"/>
    <dgm:cxn modelId="{1B834CCF-A242-494D-AEAF-80E94EBC5270}" type="presParOf" srcId="{A87460BF-F871-401A-81C2-6BC152FED42F}" destId="{89D3F788-BBB0-40B6-A23A-495F125B4161}" srcOrd="10" destOrd="0" presId="urn:microsoft.com/office/officeart/2018/2/layout/IconCircleList"/>
    <dgm:cxn modelId="{5E358661-66B9-42C4-BBA3-8850B7648EDC}" type="presParOf" srcId="{89D3F788-BBB0-40B6-A23A-495F125B4161}" destId="{29DC9288-1427-4E85-8B61-8815D27A0BAF}" srcOrd="0" destOrd="0" presId="urn:microsoft.com/office/officeart/2018/2/layout/IconCircleList"/>
    <dgm:cxn modelId="{536DDDD3-0340-48F9-AAAB-2C4500D0A9FA}" type="presParOf" srcId="{89D3F788-BBB0-40B6-A23A-495F125B4161}" destId="{38D44DC2-53C6-40AB-A46D-B412BD1EEEA4}" srcOrd="1" destOrd="0" presId="urn:microsoft.com/office/officeart/2018/2/layout/IconCircleList"/>
    <dgm:cxn modelId="{1264D16D-F4E7-4B06-8CF0-CE0B545407F7}" type="presParOf" srcId="{89D3F788-BBB0-40B6-A23A-495F125B4161}" destId="{FEA7C96A-E6B9-41B4-AEAC-3CDD7B46CCE4}" srcOrd="2" destOrd="0" presId="urn:microsoft.com/office/officeart/2018/2/layout/IconCircleList"/>
    <dgm:cxn modelId="{D7825801-84D3-49BC-A1ED-8D46629E2231}" type="presParOf" srcId="{89D3F788-BBB0-40B6-A23A-495F125B4161}" destId="{29077B5D-112C-45F4-A819-4C98EE9B6D2A}" srcOrd="3" destOrd="0" presId="urn:microsoft.com/office/officeart/2018/2/layout/IconCircleList"/>
    <dgm:cxn modelId="{D3DEF710-A825-42F3-AAF8-378E3D8452CC}" type="presParOf" srcId="{A87460BF-F871-401A-81C2-6BC152FED42F}" destId="{23A1B472-F3FA-4FA1-B4D1-BAEA90BBE3C6}" srcOrd="11" destOrd="0" presId="urn:microsoft.com/office/officeart/2018/2/layout/IconCircleList"/>
    <dgm:cxn modelId="{7BA8AD85-C776-4418-9857-89DEF84CD00A}" type="presParOf" srcId="{A87460BF-F871-401A-81C2-6BC152FED42F}" destId="{CB095A9F-425F-4ADA-AC46-8CB3D76E96C9}" srcOrd="12" destOrd="0" presId="urn:microsoft.com/office/officeart/2018/2/layout/IconCircleList"/>
    <dgm:cxn modelId="{691DE0FE-025C-4401-A120-B49AA72F9A3A}" type="presParOf" srcId="{CB095A9F-425F-4ADA-AC46-8CB3D76E96C9}" destId="{628070A5-4DD0-4BD5-91D7-7AC4D85F0E0D}" srcOrd="0" destOrd="0" presId="urn:microsoft.com/office/officeart/2018/2/layout/IconCircleList"/>
    <dgm:cxn modelId="{43E02ADC-F24A-4D89-B5E8-A6074BF465C0}" type="presParOf" srcId="{CB095A9F-425F-4ADA-AC46-8CB3D76E96C9}" destId="{E6F4352D-5002-4A9F-B028-74CC6EDC40D0}" srcOrd="1" destOrd="0" presId="urn:microsoft.com/office/officeart/2018/2/layout/IconCircleList"/>
    <dgm:cxn modelId="{4A3764A9-0A4B-411D-A24C-26F92741C804}" type="presParOf" srcId="{CB095A9F-425F-4ADA-AC46-8CB3D76E96C9}" destId="{AD15CE74-F66C-4941-B511-F9EB2A797E3D}" srcOrd="2" destOrd="0" presId="urn:microsoft.com/office/officeart/2018/2/layout/IconCircleList"/>
    <dgm:cxn modelId="{BFF999DF-A19A-40D7-8BA9-30AD4CA485B2}" type="presParOf" srcId="{CB095A9F-425F-4ADA-AC46-8CB3D76E96C9}" destId="{17620F1E-B0BF-4A4A-8CD4-81380D95FA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5DF716-8820-4959-881F-A2E9BB0AD1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08A8B8-816C-4D76-8D54-7CB4F2793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Healthcare industry</a:t>
          </a:r>
        </a:p>
      </dgm:t>
    </dgm:pt>
    <dgm:pt modelId="{F1A9D78A-E524-4523-B7F8-44D2F98849AB}" type="parTrans" cxnId="{91A2A089-EB17-41B5-BA59-7D06458B4246}">
      <dgm:prSet/>
      <dgm:spPr/>
      <dgm:t>
        <a:bodyPr/>
        <a:lstStyle/>
        <a:p>
          <a:endParaRPr lang="en-US"/>
        </a:p>
      </dgm:t>
    </dgm:pt>
    <dgm:pt modelId="{A0A61806-A60E-49E5-9AD9-20DE9DE8C8F7}" type="sibTrans" cxnId="{91A2A089-EB17-41B5-BA59-7D06458B4246}">
      <dgm:prSet/>
      <dgm:spPr/>
      <dgm:t>
        <a:bodyPr/>
        <a:lstStyle/>
        <a:p>
          <a:endParaRPr lang="en-US"/>
        </a:p>
      </dgm:t>
    </dgm:pt>
    <dgm:pt modelId="{98C3BBB9-27A2-4349-8C65-A6E889ABC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Budget/resource constraints</a:t>
          </a:r>
        </a:p>
      </dgm:t>
    </dgm:pt>
    <dgm:pt modelId="{5A59FE1D-2547-4C0A-8C4D-C111DA50426F}" type="parTrans" cxnId="{DBF46948-92C8-4AD5-BCAB-13850FA56EE6}">
      <dgm:prSet/>
      <dgm:spPr/>
      <dgm:t>
        <a:bodyPr/>
        <a:lstStyle/>
        <a:p>
          <a:endParaRPr lang="en-US"/>
        </a:p>
      </dgm:t>
    </dgm:pt>
    <dgm:pt modelId="{D4FC3E0F-A28E-4F5E-ABEE-3524E84D67EE}" type="sibTrans" cxnId="{DBF46948-92C8-4AD5-BCAB-13850FA56EE6}">
      <dgm:prSet/>
      <dgm:spPr/>
      <dgm:t>
        <a:bodyPr/>
        <a:lstStyle/>
        <a:p>
          <a:endParaRPr lang="en-US"/>
        </a:p>
      </dgm:t>
    </dgm:pt>
    <dgm:pt modelId="{72CE705D-B001-49BF-9FC4-DD7F79809F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Data compliance requirements</a:t>
          </a:r>
        </a:p>
      </dgm:t>
    </dgm:pt>
    <dgm:pt modelId="{91436BC5-EAB4-420C-9B00-313DB37932A2}" type="parTrans" cxnId="{BFF29F04-F335-4A5B-B29D-845718ABFCBA}">
      <dgm:prSet/>
      <dgm:spPr/>
      <dgm:t>
        <a:bodyPr/>
        <a:lstStyle/>
        <a:p>
          <a:endParaRPr lang="en-US"/>
        </a:p>
      </dgm:t>
    </dgm:pt>
    <dgm:pt modelId="{D0452FB2-3F76-4A36-938B-01F1596E603B}" type="sibTrans" cxnId="{BFF29F04-F335-4A5B-B29D-845718ABFCBA}">
      <dgm:prSet/>
      <dgm:spPr/>
      <dgm:t>
        <a:bodyPr/>
        <a:lstStyle/>
        <a:p>
          <a:endParaRPr lang="en-US"/>
        </a:p>
      </dgm:t>
    </dgm:pt>
    <dgm:pt modelId="{862E0D95-ACD4-493C-963F-58D068F3EEDB}" type="pres">
      <dgm:prSet presAssocID="{725DF716-8820-4959-881F-A2E9BB0AD1FB}" presName="root" presStyleCnt="0">
        <dgm:presLayoutVars>
          <dgm:dir/>
          <dgm:resizeHandles val="exact"/>
        </dgm:presLayoutVars>
      </dgm:prSet>
      <dgm:spPr/>
    </dgm:pt>
    <dgm:pt modelId="{DD89305B-F539-4CA7-B5CE-B1A1070C38BD}" type="pres">
      <dgm:prSet presAssocID="{9608A8B8-816C-4D76-8D54-7CB4F27935D9}" presName="compNode" presStyleCnt="0"/>
      <dgm:spPr/>
    </dgm:pt>
    <dgm:pt modelId="{739E8D79-C813-43AF-8873-574E38CE1405}" type="pres">
      <dgm:prSet presAssocID="{9608A8B8-816C-4D76-8D54-7CB4F27935D9}" presName="bgRect" presStyleLbl="bgShp" presStyleIdx="0" presStyleCnt="3"/>
      <dgm:spPr/>
    </dgm:pt>
    <dgm:pt modelId="{AE1DBCAE-1ACD-4395-9BCA-48649B9A093E}" type="pres">
      <dgm:prSet presAssocID="{9608A8B8-816C-4D76-8D54-7CB4F2793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80B6123-DD04-446E-BA5F-83B0B36A187C}" type="pres">
      <dgm:prSet presAssocID="{9608A8B8-816C-4D76-8D54-7CB4F27935D9}" presName="spaceRect" presStyleCnt="0"/>
      <dgm:spPr/>
    </dgm:pt>
    <dgm:pt modelId="{44398F5D-C544-4BB9-A565-5542369F4A60}" type="pres">
      <dgm:prSet presAssocID="{9608A8B8-816C-4D76-8D54-7CB4F27935D9}" presName="parTx" presStyleLbl="revTx" presStyleIdx="0" presStyleCnt="3">
        <dgm:presLayoutVars>
          <dgm:chMax val="0"/>
          <dgm:chPref val="0"/>
        </dgm:presLayoutVars>
      </dgm:prSet>
      <dgm:spPr/>
    </dgm:pt>
    <dgm:pt modelId="{047C9814-1C11-47D5-A703-C352B9F2E352}" type="pres">
      <dgm:prSet presAssocID="{A0A61806-A60E-49E5-9AD9-20DE9DE8C8F7}" presName="sibTrans" presStyleCnt="0"/>
      <dgm:spPr/>
    </dgm:pt>
    <dgm:pt modelId="{6B08F456-86B5-4F70-A7A1-EE9D95BFCAB8}" type="pres">
      <dgm:prSet presAssocID="{98C3BBB9-27A2-4349-8C65-A6E889ABC474}" presName="compNode" presStyleCnt="0"/>
      <dgm:spPr/>
    </dgm:pt>
    <dgm:pt modelId="{77B04D31-A6A5-4FA3-AD39-72B2815DA385}" type="pres">
      <dgm:prSet presAssocID="{98C3BBB9-27A2-4349-8C65-A6E889ABC474}" presName="bgRect" presStyleLbl="bgShp" presStyleIdx="1" presStyleCnt="3"/>
      <dgm:spPr/>
    </dgm:pt>
    <dgm:pt modelId="{D1E47161-C83F-4464-B6EA-A14E5AE3B466}" type="pres">
      <dgm:prSet presAssocID="{98C3BBB9-27A2-4349-8C65-A6E889ABC4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FA5AA6E-C9FB-4FDD-83DB-8369D7CA4204}" type="pres">
      <dgm:prSet presAssocID="{98C3BBB9-27A2-4349-8C65-A6E889ABC474}" presName="spaceRect" presStyleCnt="0"/>
      <dgm:spPr/>
    </dgm:pt>
    <dgm:pt modelId="{44FE1377-5BED-493D-A0DF-A9AAFAAD0EF8}" type="pres">
      <dgm:prSet presAssocID="{98C3BBB9-27A2-4349-8C65-A6E889ABC474}" presName="parTx" presStyleLbl="revTx" presStyleIdx="1" presStyleCnt="3">
        <dgm:presLayoutVars>
          <dgm:chMax val="0"/>
          <dgm:chPref val="0"/>
        </dgm:presLayoutVars>
      </dgm:prSet>
      <dgm:spPr/>
    </dgm:pt>
    <dgm:pt modelId="{54BA67DD-5F64-4FCA-A73B-A51A02EC5DF1}" type="pres">
      <dgm:prSet presAssocID="{D4FC3E0F-A28E-4F5E-ABEE-3524E84D67EE}" presName="sibTrans" presStyleCnt="0"/>
      <dgm:spPr/>
    </dgm:pt>
    <dgm:pt modelId="{E7214FED-B264-46B6-9E8F-9AB371A4118D}" type="pres">
      <dgm:prSet presAssocID="{72CE705D-B001-49BF-9FC4-DD7F79809F7F}" presName="compNode" presStyleCnt="0"/>
      <dgm:spPr/>
    </dgm:pt>
    <dgm:pt modelId="{976F3008-FBF5-47C4-85AC-3650169D5150}" type="pres">
      <dgm:prSet presAssocID="{72CE705D-B001-49BF-9FC4-DD7F79809F7F}" presName="bgRect" presStyleLbl="bgShp" presStyleIdx="2" presStyleCnt="3"/>
      <dgm:spPr/>
    </dgm:pt>
    <dgm:pt modelId="{73EB4502-A31A-4215-989A-2E5C90157581}" type="pres">
      <dgm:prSet presAssocID="{72CE705D-B001-49BF-9FC4-DD7F79809F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89D49F1-A23A-4883-B303-071F3EBA9B71}" type="pres">
      <dgm:prSet presAssocID="{72CE705D-B001-49BF-9FC4-DD7F79809F7F}" presName="spaceRect" presStyleCnt="0"/>
      <dgm:spPr/>
    </dgm:pt>
    <dgm:pt modelId="{11A212EE-302B-4129-A7FD-B9EAFA7500E1}" type="pres">
      <dgm:prSet presAssocID="{72CE705D-B001-49BF-9FC4-DD7F79809F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F29F04-F335-4A5B-B29D-845718ABFCBA}" srcId="{725DF716-8820-4959-881F-A2E9BB0AD1FB}" destId="{72CE705D-B001-49BF-9FC4-DD7F79809F7F}" srcOrd="2" destOrd="0" parTransId="{91436BC5-EAB4-420C-9B00-313DB37932A2}" sibTransId="{D0452FB2-3F76-4A36-938B-01F1596E603B}"/>
    <dgm:cxn modelId="{DBF46948-92C8-4AD5-BCAB-13850FA56EE6}" srcId="{725DF716-8820-4959-881F-A2E9BB0AD1FB}" destId="{98C3BBB9-27A2-4349-8C65-A6E889ABC474}" srcOrd="1" destOrd="0" parTransId="{5A59FE1D-2547-4C0A-8C4D-C111DA50426F}" sibTransId="{D4FC3E0F-A28E-4F5E-ABEE-3524E84D67EE}"/>
    <dgm:cxn modelId="{5DAC337D-F9CD-4330-9DCA-090306ACA547}" type="presOf" srcId="{98C3BBB9-27A2-4349-8C65-A6E889ABC474}" destId="{44FE1377-5BED-493D-A0DF-A9AAFAAD0EF8}" srcOrd="0" destOrd="0" presId="urn:microsoft.com/office/officeart/2018/2/layout/IconVerticalSolidList"/>
    <dgm:cxn modelId="{91A2A089-EB17-41B5-BA59-7D06458B4246}" srcId="{725DF716-8820-4959-881F-A2E9BB0AD1FB}" destId="{9608A8B8-816C-4D76-8D54-7CB4F27935D9}" srcOrd="0" destOrd="0" parTransId="{F1A9D78A-E524-4523-B7F8-44D2F98849AB}" sibTransId="{A0A61806-A60E-49E5-9AD9-20DE9DE8C8F7}"/>
    <dgm:cxn modelId="{D542AA8E-DBF1-4455-BD38-FE7DCD23BEC8}" type="presOf" srcId="{72CE705D-B001-49BF-9FC4-DD7F79809F7F}" destId="{11A212EE-302B-4129-A7FD-B9EAFA7500E1}" srcOrd="0" destOrd="0" presId="urn:microsoft.com/office/officeart/2018/2/layout/IconVerticalSolidList"/>
    <dgm:cxn modelId="{7FB9CEAB-A77D-4FAD-BB30-A38AC289548A}" type="presOf" srcId="{9608A8B8-816C-4D76-8D54-7CB4F27935D9}" destId="{44398F5D-C544-4BB9-A565-5542369F4A60}" srcOrd="0" destOrd="0" presId="urn:microsoft.com/office/officeart/2018/2/layout/IconVerticalSolidList"/>
    <dgm:cxn modelId="{89F6A9E0-87BB-4B2E-ABEB-9CA6A0C5BE2C}" type="presOf" srcId="{725DF716-8820-4959-881F-A2E9BB0AD1FB}" destId="{862E0D95-ACD4-493C-963F-58D068F3EEDB}" srcOrd="0" destOrd="0" presId="urn:microsoft.com/office/officeart/2018/2/layout/IconVerticalSolidList"/>
    <dgm:cxn modelId="{DB4F7A5B-138D-484C-9251-D5E99BB40B94}" type="presParOf" srcId="{862E0D95-ACD4-493C-963F-58D068F3EEDB}" destId="{DD89305B-F539-4CA7-B5CE-B1A1070C38BD}" srcOrd="0" destOrd="0" presId="urn:microsoft.com/office/officeart/2018/2/layout/IconVerticalSolidList"/>
    <dgm:cxn modelId="{D05DA8A0-753E-436C-96FC-31D9E67C79F7}" type="presParOf" srcId="{DD89305B-F539-4CA7-B5CE-B1A1070C38BD}" destId="{739E8D79-C813-43AF-8873-574E38CE1405}" srcOrd="0" destOrd="0" presId="urn:microsoft.com/office/officeart/2018/2/layout/IconVerticalSolidList"/>
    <dgm:cxn modelId="{F221AF40-8910-431B-9827-1B9F8C3F6469}" type="presParOf" srcId="{DD89305B-F539-4CA7-B5CE-B1A1070C38BD}" destId="{AE1DBCAE-1ACD-4395-9BCA-48649B9A093E}" srcOrd="1" destOrd="0" presId="urn:microsoft.com/office/officeart/2018/2/layout/IconVerticalSolidList"/>
    <dgm:cxn modelId="{FF780AF7-97CE-4C92-A9BB-CC720E186CC3}" type="presParOf" srcId="{DD89305B-F539-4CA7-B5CE-B1A1070C38BD}" destId="{580B6123-DD04-446E-BA5F-83B0B36A187C}" srcOrd="2" destOrd="0" presId="urn:microsoft.com/office/officeart/2018/2/layout/IconVerticalSolidList"/>
    <dgm:cxn modelId="{4E791506-6343-42DB-A1E6-6F61EC775A27}" type="presParOf" srcId="{DD89305B-F539-4CA7-B5CE-B1A1070C38BD}" destId="{44398F5D-C544-4BB9-A565-5542369F4A60}" srcOrd="3" destOrd="0" presId="urn:microsoft.com/office/officeart/2018/2/layout/IconVerticalSolidList"/>
    <dgm:cxn modelId="{292D4317-A4BE-42EF-B2F4-1C6934846AD4}" type="presParOf" srcId="{862E0D95-ACD4-493C-963F-58D068F3EEDB}" destId="{047C9814-1C11-47D5-A703-C352B9F2E352}" srcOrd="1" destOrd="0" presId="urn:microsoft.com/office/officeart/2018/2/layout/IconVerticalSolidList"/>
    <dgm:cxn modelId="{898B2DA6-C2D6-4020-908B-26D3A56614F1}" type="presParOf" srcId="{862E0D95-ACD4-493C-963F-58D068F3EEDB}" destId="{6B08F456-86B5-4F70-A7A1-EE9D95BFCAB8}" srcOrd="2" destOrd="0" presId="urn:microsoft.com/office/officeart/2018/2/layout/IconVerticalSolidList"/>
    <dgm:cxn modelId="{6A5063AE-1D26-46A8-A3B9-3A01775E868C}" type="presParOf" srcId="{6B08F456-86B5-4F70-A7A1-EE9D95BFCAB8}" destId="{77B04D31-A6A5-4FA3-AD39-72B2815DA385}" srcOrd="0" destOrd="0" presId="urn:microsoft.com/office/officeart/2018/2/layout/IconVerticalSolidList"/>
    <dgm:cxn modelId="{FF2564CA-9990-4DF0-ADD4-9AE101BD83AC}" type="presParOf" srcId="{6B08F456-86B5-4F70-A7A1-EE9D95BFCAB8}" destId="{D1E47161-C83F-4464-B6EA-A14E5AE3B466}" srcOrd="1" destOrd="0" presId="urn:microsoft.com/office/officeart/2018/2/layout/IconVerticalSolidList"/>
    <dgm:cxn modelId="{327D9D33-9023-4831-A781-DC95E57835B4}" type="presParOf" srcId="{6B08F456-86B5-4F70-A7A1-EE9D95BFCAB8}" destId="{8FA5AA6E-C9FB-4FDD-83DB-8369D7CA4204}" srcOrd="2" destOrd="0" presId="urn:microsoft.com/office/officeart/2018/2/layout/IconVerticalSolidList"/>
    <dgm:cxn modelId="{E61B1B71-1878-4F12-8B3E-AA2A2EA7F85B}" type="presParOf" srcId="{6B08F456-86B5-4F70-A7A1-EE9D95BFCAB8}" destId="{44FE1377-5BED-493D-A0DF-A9AAFAAD0EF8}" srcOrd="3" destOrd="0" presId="urn:microsoft.com/office/officeart/2018/2/layout/IconVerticalSolidList"/>
    <dgm:cxn modelId="{B4D09F2D-AA4F-479D-872A-58E7B6ABF986}" type="presParOf" srcId="{862E0D95-ACD4-493C-963F-58D068F3EEDB}" destId="{54BA67DD-5F64-4FCA-A73B-A51A02EC5DF1}" srcOrd="3" destOrd="0" presId="urn:microsoft.com/office/officeart/2018/2/layout/IconVerticalSolidList"/>
    <dgm:cxn modelId="{BD6402DF-2152-4CF8-BC72-6FC60C6A76C1}" type="presParOf" srcId="{862E0D95-ACD4-493C-963F-58D068F3EEDB}" destId="{E7214FED-B264-46B6-9E8F-9AB371A4118D}" srcOrd="4" destOrd="0" presId="urn:microsoft.com/office/officeart/2018/2/layout/IconVerticalSolidList"/>
    <dgm:cxn modelId="{D0899BFF-EE20-4A1C-A3A5-13C259C4832A}" type="presParOf" srcId="{E7214FED-B264-46B6-9E8F-9AB371A4118D}" destId="{976F3008-FBF5-47C4-85AC-3650169D5150}" srcOrd="0" destOrd="0" presId="urn:microsoft.com/office/officeart/2018/2/layout/IconVerticalSolidList"/>
    <dgm:cxn modelId="{4C4B57E4-C7DA-4EBF-9906-430575446F66}" type="presParOf" srcId="{E7214FED-B264-46B6-9E8F-9AB371A4118D}" destId="{73EB4502-A31A-4215-989A-2E5C90157581}" srcOrd="1" destOrd="0" presId="urn:microsoft.com/office/officeart/2018/2/layout/IconVerticalSolidList"/>
    <dgm:cxn modelId="{AFB453B7-1176-4253-90B9-0D9E0CFED652}" type="presParOf" srcId="{E7214FED-B264-46B6-9E8F-9AB371A4118D}" destId="{289D49F1-A23A-4883-B303-071F3EBA9B71}" srcOrd="2" destOrd="0" presId="urn:microsoft.com/office/officeart/2018/2/layout/IconVerticalSolidList"/>
    <dgm:cxn modelId="{09E70465-3AC4-4A66-983C-20B9C8CA4100}" type="presParOf" srcId="{E7214FED-B264-46B6-9E8F-9AB371A4118D}" destId="{11A212EE-302B-4129-A7FD-B9EAFA750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8ADBF9-117E-41E1-AA2C-039C107E78E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E8FACB-E3BB-454A-B2F8-AD786BB0802C}">
      <dgm:prSet/>
      <dgm:spPr/>
      <dgm:t>
        <a:bodyPr/>
        <a:lstStyle/>
        <a:p>
          <a:r>
            <a:rPr lang="en-US" dirty="0"/>
            <a:t>CMD and Hospital Management</a:t>
          </a:r>
        </a:p>
      </dgm:t>
    </dgm:pt>
    <dgm:pt modelId="{42427740-0A07-4C25-87D4-DA48552A6DFB}" type="parTrans" cxnId="{B57F690D-CC8D-4436-A3CE-46940BA543C9}">
      <dgm:prSet/>
      <dgm:spPr/>
      <dgm:t>
        <a:bodyPr/>
        <a:lstStyle/>
        <a:p>
          <a:endParaRPr lang="en-US"/>
        </a:p>
      </dgm:t>
    </dgm:pt>
    <dgm:pt modelId="{54DFF269-5F96-4B14-8D77-A9DF73FCAA7A}" type="sibTrans" cxnId="{B57F690D-CC8D-4436-A3CE-46940BA543C9}">
      <dgm:prSet/>
      <dgm:spPr/>
      <dgm:t>
        <a:bodyPr/>
        <a:lstStyle/>
        <a:p>
          <a:endParaRPr lang="en-US"/>
        </a:p>
      </dgm:t>
    </dgm:pt>
    <dgm:pt modelId="{17D5C8DF-2B29-4969-977F-B8618FEBCC3B}">
      <dgm:prSet/>
      <dgm:spPr/>
      <dgm:t>
        <a:bodyPr/>
        <a:lstStyle/>
        <a:p>
          <a:r>
            <a:rPr lang="en-US" dirty="0"/>
            <a:t>Finance Manager and Department</a:t>
          </a:r>
        </a:p>
      </dgm:t>
    </dgm:pt>
    <dgm:pt modelId="{BB135DA9-00E0-4027-8080-CB2131B1BC04}" type="parTrans" cxnId="{FD47A79F-4B7D-48AE-8E2F-2E4618DC0DE7}">
      <dgm:prSet/>
      <dgm:spPr/>
      <dgm:t>
        <a:bodyPr/>
        <a:lstStyle/>
        <a:p>
          <a:endParaRPr lang="en-US"/>
        </a:p>
      </dgm:t>
    </dgm:pt>
    <dgm:pt modelId="{72CDD588-5AE4-410A-A96D-D2E8A5126695}" type="sibTrans" cxnId="{FD47A79F-4B7D-48AE-8E2F-2E4618DC0DE7}">
      <dgm:prSet/>
      <dgm:spPr/>
      <dgm:t>
        <a:bodyPr/>
        <a:lstStyle/>
        <a:p>
          <a:endParaRPr lang="en-US"/>
        </a:p>
      </dgm:t>
    </dgm:pt>
    <dgm:pt modelId="{29E3BD08-A64D-4DF2-A767-6520707392AF}">
      <dgm:prSet/>
      <dgm:spPr/>
      <dgm:t>
        <a:bodyPr/>
        <a:lstStyle/>
        <a:p>
          <a:r>
            <a:rPr lang="en-US" dirty="0"/>
            <a:t>Medical Records  Department</a:t>
          </a:r>
        </a:p>
      </dgm:t>
    </dgm:pt>
    <dgm:pt modelId="{88BEFBA0-1370-49E9-91BA-7D7B3ECA8B52}" type="parTrans" cxnId="{09C3D87C-CE74-4F34-9382-B3BA22CC93AE}">
      <dgm:prSet/>
      <dgm:spPr/>
      <dgm:t>
        <a:bodyPr/>
        <a:lstStyle/>
        <a:p>
          <a:endParaRPr lang="en-US"/>
        </a:p>
      </dgm:t>
    </dgm:pt>
    <dgm:pt modelId="{EDE21EF2-A882-4651-8DF1-D30C0989893F}" type="sibTrans" cxnId="{09C3D87C-CE74-4F34-9382-B3BA22CC93AE}">
      <dgm:prSet/>
      <dgm:spPr/>
      <dgm:t>
        <a:bodyPr/>
        <a:lstStyle/>
        <a:p>
          <a:endParaRPr lang="en-US"/>
        </a:p>
      </dgm:t>
    </dgm:pt>
    <dgm:pt modelId="{205ABACE-0708-48C0-B774-3A6439753B89}">
      <dgm:prSet/>
      <dgm:spPr/>
      <dgm:t>
        <a:bodyPr/>
        <a:lstStyle/>
        <a:p>
          <a:r>
            <a:rPr lang="en-US" dirty="0"/>
            <a:t>IT Department and Head of IT</a:t>
          </a:r>
        </a:p>
      </dgm:t>
    </dgm:pt>
    <dgm:pt modelId="{47BD9254-0139-4100-838E-225FF5699DC8}" type="parTrans" cxnId="{05906157-C322-4ECC-BB0D-C6D2E9773BD4}">
      <dgm:prSet/>
      <dgm:spPr/>
      <dgm:t>
        <a:bodyPr/>
        <a:lstStyle/>
        <a:p>
          <a:endParaRPr lang="en-US"/>
        </a:p>
      </dgm:t>
    </dgm:pt>
    <dgm:pt modelId="{E7022757-E796-4E74-B95D-4A82B5E7AD68}" type="sibTrans" cxnId="{05906157-C322-4ECC-BB0D-C6D2E9773BD4}">
      <dgm:prSet/>
      <dgm:spPr/>
      <dgm:t>
        <a:bodyPr/>
        <a:lstStyle/>
        <a:p>
          <a:endParaRPr lang="en-US"/>
        </a:p>
      </dgm:t>
    </dgm:pt>
    <dgm:pt modelId="{409CC43F-59F7-44BA-908F-63EC99C013C4}">
      <dgm:prSet/>
      <dgm:spPr/>
      <dgm:t>
        <a:bodyPr/>
        <a:lstStyle/>
        <a:p>
          <a:r>
            <a:rPr lang="en-GB" dirty="0"/>
            <a:t>General and Specialist Doctors</a:t>
          </a:r>
          <a:endParaRPr lang="en-US" dirty="0"/>
        </a:p>
      </dgm:t>
    </dgm:pt>
    <dgm:pt modelId="{AEAE3DBA-5D66-4C41-8424-7C1E893FF960}" type="parTrans" cxnId="{4D8FDC14-F079-4BA2-9B71-3A438806D7BA}">
      <dgm:prSet/>
      <dgm:spPr/>
      <dgm:t>
        <a:bodyPr/>
        <a:lstStyle/>
        <a:p>
          <a:endParaRPr lang="en-US"/>
        </a:p>
      </dgm:t>
    </dgm:pt>
    <dgm:pt modelId="{E10BCB4D-BB26-44A8-B8CC-7E6F43BD1B67}" type="sibTrans" cxnId="{4D8FDC14-F079-4BA2-9B71-3A438806D7BA}">
      <dgm:prSet/>
      <dgm:spPr/>
      <dgm:t>
        <a:bodyPr/>
        <a:lstStyle/>
        <a:p>
          <a:endParaRPr lang="en-US"/>
        </a:p>
      </dgm:t>
    </dgm:pt>
    <dgm:pt modelId="{82C0F2AC-6298-4935-80E3-68AD6ECEE44C}">
      <dgm:prSet/>
      <dgm:spPr/>
      <dgm:t>
        <a:bodyPr/>
        <a:lstStyle/>
        <a:p>
          <a:r>
            <a:rPr lang="en-GB" dirty="0"/>
            <a:t> Developers/BA/PO/</a:t>
          </a:r>
        </a:p>
        <a:p>
          <a:r>
            <a:rPr lang="en-GB" dirty="0"/>
            <a:t>SM/Testers</a:t>
          </a:r>
          <a:endParaRPr lang="en-US" dirty="0"/>
        </a:p>
      </dgm:t>
    </dgm:pt>
    <dgm:pt modelId="{89B85041-78FC-4B4D-A956-2BBB853AA6ED}" type="parTrans" cxnId="{422A90B4-464F-4444-B2AD-0692DFEBAA53}">
      <dgm:prSet/>
      <dgm:spPr/>
      <dgm:t>
        <a:bodyPr/>
        <a:lstStyle/>
        <a:p>
          <a:endParaRPr lang="en-US"/>
        </a:p>
      </dgm:t>
    </dgm:pt>
    <dgm:pt modelId="{3AF6B22C-655A-48B6-A531-B0EB1C831F85}" type="sibTrans" cxnId="{422A90B4-464F-4444-B2AD-0692DFEBAA53}">
      <dgm:prSet/>
      <dgm:spPr/>
      <dgm:t>
        <a:bodyPr/>
        <a:lstStyle/>
        <a:p>
          <a:endParaRPr lang="en-US"/>
        </a:p>
      </dgm:t>
    </dgm:pt>
    <dgm:pt modelId="{520B7221-7399-474D-A8B1-CD22F81A8D80}">
      <dgm:prSet/>
      <dgm:spPr/>
      <dgm:t>
        <a:bodyPr/>
        <a:lstStyle/>
        <a:p>
          <a:r>
            <a:rPr lang="en-US" dirty="0"/>
            <a:t>Health and Safety officers</a:t>
          </a:r>
        </a:p>
      </dgm:t>
    </dgm:pt>
    <dgm:pt modelId="{29753316-6296-4FB9-8E7C-191CDE7B0280}" type="parTrans" cxnId="{F9BC350F-5995-429A-873C-14CD7152391D}">
      <dgm:prSet/>
      <dgm:spPr/>
      <dgm:t>
        <a:bodyPr/>
        <a:lstStyle/>
        <a:p>
          <a:endParaRPr lang="en-US"/>
        </a:p>
      </dgm:t>
    </dgm:pt>
    <dgm:pt modelId="{D50AA371-2757-45C4-819F-DB4175ED30AF}" type="sibTrans" cxnId="{F9BC350F-5995-429A-873C-14CD7152391D}">
      <dgm:prSet/>
      <dgm:spPr/>
      <dgm:t>
        <a:bodyPr/>
        <a:lstStyle/>
        <a:p>
          <a:endParaRPr lang="en-US"/>
        </a:p>
      </dgm:t>
    </dgm:pt>
    <dgm:pt modelId="{298D7D69-5979-40BE-86C1-909ACC88D94D}">
      <dgm:prSet/>
      <dgm:spPr/>
      <dgm:t>
        <a:bodyPr/>
        <a:lstStyle/>
        <a:p>
          <a:r>
            <a:rPr lang="en-US" dirty="0"/>
            <a:t>Hospital Regulatory Board</a:t>
          </a:r>
        </a:p>
      </dgm:t>
    </dgm:pt>
    <dgm:pt modelId="{D86D30F8-700A-41DB-9B57-15DB1D9A6C7F}" type="parTrans" cxnId="{F97C565E-FA90-40B0-8673-4E0C65D87D25}">
      <dgm:prSet/>
      <dgm:spPr/>
      <dgm:t>
        <a:bodyPr/>
        <a:lstStyle/>
        <a:p>
          <a:endParaRPr lang="en-US"/>
        </a:p>
      </dgm:t>
    </dgm:pt>
    <dgm:pt modelId="{14490A5A-123E-40E0-BE59-89674C151EF4}" type="sibTrans" cxnId="{F97C565E-FA90-40B0-8673-4E0C65D87D25}">
      <dgm:prSet/>
      <dgm:spPr/>
      <dgm:t>
        <a:bodyPr/>
        <a:lstStyle/>
        <a:p>
          <a:endParaRPr lang="en-US"/>
        </a:p>
      </dgm:t>
    </dgm:pt>
    <dgm:pt modelId="{85081B43-D4FC-4030-B912-99B6E852932F}">
      <dgm:prSet/>
      <dgm:spPr/>
      <dgm:t>
        <a:bodyPr/>
        <a:lstStyle/>
        <a:p>
          <a:r>
            <a:rPr lang="en-US" dirty="0"/>
            <a:t>Customer Relations team</a:t>
          </a:r>
        </a:p>
      </dgm:t>
    </dgm:pt>
    <dgm:pt modelId="{96B88E21-30C3-4A2D-8C61-781F1ADA3C42}" type="parTrans" cxnId="{B070CDAA-03EB-4EE6-B541-5EF3FC4E0E98}">
      <dgm:prSet/>
      <dgm:spPr/>
      <dgm:t>
        <a:bodyPr/>
        <a:lstStyle/>
        <a:p>
          <a:endParaRPr lang="en-GB"/>
        </a:p>
      </dgm:t>
    </dgm:pt>
    <dgm:pt modelId="{AB2DFCCB-9687-41B0-9EF0-3F421BA4689D}" type="sibTrans" cxnId="{B070CDAA-03EB-4EE6-B541-5EF3FC4E0E98}">
      <dgm:prSet/>
      <dgm:spPr/>
      <dgm:t>
        <a:bodyPr/>
        <a:lstStyle/>
        <a:p>
          <a:endParaRPr lang="en-GB"/>
        </a:p>
      </dgm:t>
    </dgm:pt>
    <dgm:pt modelId="{A6B19828-8974-4400-A181-7FB5DDB9755A}" type="pres">
      <dgm:prSet presAssocID="{528ADBF9-117E-41E1-AA2C-039C107E78EA}" presName="diagram" presStyleCnt="0">
        <dgm:presLayoutVars>
          <dgm:dir/>
          <dgm:resizeHandles val="exact"/>
        </dgm:presLayoutVars>
      </dgm:prSet>
      <dgm:spPr/>
    </dgm:pt>
    <dgm:pt modelId="{3DC51AB1-A11B-4357-A450-943EFF2B1752}" type="pres">
      <dgm:prSet presAssocID="{54E8FACB-E3BB-454A-B2F8-AD786BB0802C}" presName="node" presStyleLbl="node1" presStyleIdx="0" presStyleCnt="9">
        <dgm:presLayoutVars>
          <dgm:bulletEnabled val="1"/>
        </dgm:presLayoutVars>
      </dgm:prSet>
      <dgm:spPr/>
    </dgm:pt>
    <dgm:pt modelId="{922AB813-85D7-43BE-88FE-7C6CB5AC8821}" type="pres">
      <dgm:prSet presAssocID="{54DFF269-5F96-4B14-8D77-A9DF73FCAA7A}" presName="sibTrans" presStyleCnt="0"/>
      <dgm:spPr/>
    </dgm:pt>
    <dgm:pt modelId="{75338D5A-92F4-4D1B-B13A-1AB045413127}" type="pres">
      <dgm:prSet presAssocID="{17D5C8DF-2B29-4969-977F-B8618FEBCC3B}" presName="node" presStyleLbl="node1" presStyleIdx="1" presStyleCnt="9">
        <dgm:presLayoutVars>
          <dgm:bulletEnabled val="1"/>
        </dgm:presLayoutVars>
      </dgm:prSet>
      <dgm:spPr/>
    </dgm:pt>
    <dgm:pt modelId="{ED94DFE7-CF78-4CBA-8C56-10D0DE1F3316}" type="pres">
      <dgm:prSet presAssocID="{72CDD588-5AE4-410A-A96D-D2E8A5126695}" presName="sibTrans" presStyleCnt="0"/>
      <dgm:spPr/>
    </dgm:pt>
    <dgm:pt modelId="{568E6D72-779D-43DA-8BED-390875ECBE4F}" type="pres">
      <dgm:prSet presAssocID="{29E3BD08-A64D-4DF2-A767-6520707392AF}" presName="node" presStyleLbl="node1" presStyleIdx="2" presStyleCnt="9">
        <dgm:presLayoutVars>
          <dgm:bulletEnabled val="1"/>
        </dgm:presLayoutVars>
      </dgm:prSet>
      <dgm:spPr/>
    </dgm:pt>
    <dgm:pt modelId="{75BFFA72-8BB0-4011-B384-42950450C241}" type="pres">
      <dgm:prSet presAssocID="{EDE21EF2-A882-4651-8DF1-D30C0989893F}" presName="sibTrans" presStyleCnt="0"/>
      <dgm:spPr/>
    </dgm:pt>
    <dgm:pt modelId="{F25AD0C7-4530-4D87-A30F-DAD1005C6047}" type="pres">
      <dgm:prSet presAssocID="{205ABACE-0708-48C0-B774-3A6439753B89}" presName="node" presStyleLbl="node1" presStyleIdx="3" presStyleCnt="9">
        <dgm:presLayoutVars>
          <dgm:bulletEnabled val="1"/>
        </dgm:presLayoutVars>
      </dgm:prSet>
      <dgm:spPr/>
    </dgm:pt>
    <dgm:pt modelId="{B15F4FD8-55A4-4BB4-B9E8-D7AE84ACC3E6}" type="pres">
      <dgm:prSet presAssocID="{E7022757-E796-4E74-B95D-4A82B5E7AD68}" presName="sibTrans" presStyleCnt="0"/>
      <dgm:spPr/>
    </dgm:pt>
    <dgm:pt modelId="{DC9A971B-2F2D-4663-B076-C8B4032FA427}" type="pres">
      <dgm:prSet presAssocID="{409CC43F-59F7-44BA-908F-63EC99C013C4}" presName="node" presStyleLbl="node1" presStyleIdx="4" presStyleCnt="9">
        <dgm:presLayoutVars>
          <dgm:bulletEnabled val="1"/>
        </dgm:presLayoutVars>
      </dgm:prSet>
      <dgm:spPr/>
    </dgm:pt>
    <dgm:pt modelId="{129D1E88-952B-4C76-B12B-C4065756B7AD}" type="pres">
      <dgm:prSet presAssocID="{E10BCB4D-BB26-44A8-B8CC-7E6F43BD1B67}" presName="sibTrans" presStyleCnt="0"/>
      <dgm:spPr/>
    </dgm:pt>
    <dgm:pt modelId="{69B16FB3-07BC-46EA-BBB6-9FDB1363F1EF}" type="pres">
      <dgm:prSet presAssocID="{82C0F2AC-6298-4935-80E3-68AD6ECEE44C}" presName="node" presStyleLbl="node1" presStyleIdx="5" presStyleCnt="9">
        <dgm:presLayoutVars>
          <dgm:bulletEnabled val="1"/>
        </dgm:presLayoutVars>
      </dgm:prSet>
      <dgm:spPr/>
    </dgm:pt>
    <dgm:pt modelId="{1E8ED643-F458-4FA3-95D5-506F73F6D018}" type="pres">
      <dgm:prSet presAssocID="{3AF6B22C-655A-48B6-A531-B0EB1C831F85}" presName="sibTrans" presStyleCnt="0"/>
      <dgm:spPr/>
    </dgm:pt>
    <dgm:pt modelId="{8E2A1230-4CD8-4F75-BCC3-0BB387471038}" type="pres">
      <dgm:prSet presAssocID="{520B7221-7399-474D-A8B1-CD22F81A8D80}" presName="node" presStyleLbl="node1" presStyleIdx="6" presStyleCnt="9">
        <dgm:presLayoutVars>
          <dgm:bulletEnabled val="1"/>
        </dgm:presLayoutVars>
      </dgm:prSet>
      <dgm:spPr/>
    </dgm:pt>
    <dgm:pt modelId="{DA51A894-8971-4751-AFB8-59172A2D4481}" type="pres">
      <dgm:prSet presAssocID="{D50AA371-2757-45C4-819F-DB4175ED30AF}" presName="sibTrans" presStyleCnt="0"/>
      <dgm:spPr/>
    </dgm:pt>
    <dgm:pt modelId="{ED2B470E-F0A3-49AA-AB5A-907B3F2A8F45}" type="pres">
      <dgm:prSet presAssocID="{298D7D69-5979-40BE-86C1-909ACC88D94D}" presName="node" presStyleLbl="node1" presStyleIdx="7" presStyleCnt="9">
        <dgm:presLayoutVars>
          <dgm:bulletEnabled val="1"/>
        </dgm:presLayoutVars>
      </dgm:prSet>
      <dgm:spPr/>
    </dgm:pt>
    <dgm:pt modelId="{A8E3BD7A-DF7A-42B6-807B-28DF6230A62F}" type="pres">
      <dgm:prSet presAssocID="{14490A5A-123E-40E0-BE59-89674C151EF4}" presName="sibTrans" presStyleCnt="0"/>
      <dgm:spPr/>
    </dgm:pt>
    <dgm:pt modelId="{389B2D29-56E8-4EFC-BFFA-2BB265A2EC9C}" type="pres">
      <dgm:prSet presAssocID="{85081B43-D4FC-4030-B912-99B6E852932F}" presName="node" presStyleLbl="node1" presStyleIdx="8" presStyleCnt="9">
        <dgm:presLayoutVars>
          <dgm:bulletEnabled val="1"/>
        </dgm:presLayoutVars>
      </dgm:prSet>
      <dgm:spPr/>
    </dgm:pt>
  </dgm:ptLst>
  <dgm:cxnLst>
    <dgm:cxn modelId="{7300F500-C5E5-4D69-9697-74EF4E28928F}" type="presOf" srcId="{29E3BD08-A64D-4DF2-A767-6520707392AF}" destId="{568E6D72-779D-43DA-8BED-390875ECBE4F}" srcOrd="0" destOrd="0" presId="urn:microsoft.com/office/officeart/2005/8/layout/default"/>
    <dgm:cxn modelId="{B57F690D-CC8D-4436-A3CE-46940BA543C9}" srcId="{528ADBF9-117E-41E1-AA2C-039C107E78EA}" destId="{54E8FACB-E3BB-454A-B2F8-AD786BB0802C}" srcOrd="0" destOrd="0" parTransId="{42427740-0A07-4C25-87D4-DA48552A6DFB}" sibTransId="{54DFF269-5F96-4B14-8D77-A9DF73FCAA7A}"/>
    <dgm:cxn modelId="{F9BC350F-5995-429A-873C-14CD7152391D}" srcId="{528ADBF9-117E-41E1-AA2C-039C107E78EA}" destId="{520B7221-7399-474D-A8B1-CD22F81A8D80}" srcOrd="6" destOrd="0" parTransId="{29753316-6296-4FB9-8E7C-191CDE7B0280}" sibTransId="{D50AA371-2757-45C4-819F-DB4175ED30AF}"/>
    <dgm:cxn modelId="{BDC19F12-ED56-4653-8F4B-DB13252ADD20}" type="presOf" srcId="{520B7221-7399-474D-A8B1-CD22F81A8D80}" destId="{8E2A1230-4CD8-4F75-BCC3-0BB387471038}" srcOrd="0" destOrd="0" presId="urn:microsoft.com/office/officeart/2005/8/layout/default"/>
    <dgm:cxn modelId="{4D8FDC14-F079-4BA2-9B71-3A438806D7BA}" srcId="{528ADBF9-117E-41E1-AA2C-039C107E78EA}" destId="{409CC43F-59F7-44BA-908F-63EC99C013C4}" srcOrd="4" destOrd="0" parTransId="{AEAE3DBA-5D66-4C41-8424-7C1E893FF960}" sibTransId="{E10BCB4D-BB26-44A8-B8CC-7E6F43BD1B67}"/>
    <dgm:cxn modelId="{5E73713E-9E6E-45B1-920F-D8DF87ABAA82}" type="presOf" srcId="{205ABACE-0708-48C0-B774-3A6439753B89}" destId="{F25AD0C7-4530-4D87-A30F-DAD1005C6047}" srcOrd="0" destOrd="0" presId="urn:microsoft.com/office/officeart/2005/8/layout/default"/>
    <dgm:cxn modelId="{F97C565E-FA90-40B0-8673-4E0C65D87D25}" srcId="{528ADBF9-117E-41E1-AA2C-039C107E78EA}" destId="{298D7D69-5979-40BE-86C1-909ACC88D94D}" srcOrd="7" destOrd="0" parTransId="{D86D30F8-700A-41DB-9B57-15DB1D9A6C7F}" sibTransId="{14490A5A-123E-40E0-BE59-89674C151EF4}"/>
    <dgm:cxn modelId="{21369D46-7F72-4549-9D40-563DD2AA6C84}" type="presOf" srcId="{85081B43-D4FC-4030-B912-99B6E852932F}" destId="{389B2D29-56E8-4EFC-BFFA-2BB265A2EC9C}" srcOrd="0" destOrd="0" presId="urn:microsoft.com/office/officeart/2005/8/layout/default"/>
    <dgm:cxn modelId="{FDC99A67-0307-44AA-8368-967D9347D0FB}" type="presOf" srcId="{54E8FACB-E3BB-454A-B2F8-AD786BB0802C}" destId="{3DC51AB1-A11B-4357-A450-943EFF2B1752}" srcOrd="0" destOrd="0" presId="urn:microsoft.com/office/officeart/2005/8/layout/default"/>
    <dgm:cxn modelId="{05906157-C322-4ECC-BB0D-C6D2E9773BD4}" srcId="{528ADBF9-117E-41E1-AA2C-039C107E78EA}" destId="{205ABACE-0708-48C0-B774-3A6439753B89}" srcOrd="3" destOrd="0" parTransId="{47BD9254-0139-4100-838E-225FF5699DC8}" sibTransId="{E7022757-E796-4E74-B95D-4A82B5E7AD68}"/>
    <dgm:cxn modelId="{0FA1277B-DF5E-467B-B3EB-5FCDF029BE28}" type="presOf" srcId="{17D5C8DF-2B29-4969-977F-B8618FEBCC3B}" destId="{75338D5A-92F4-4D1B-B13A-1AB045413127}" srcOrd="0" destOrd="0" presId="urn:microsoft.com/office/officeart/2005/8/layout/default"/>
    <dgm:cxn modelId="{2F99657C-7B77-4BCC-8D2E-9722CE399FB7}" type="presOf" srcId="{528ADBF9-117E-41E1-AA2C-039C107E78EA}" destId="{A6B19828-8974-4400-A181-7FB5DDB9755A}" srcOrd="0" destOrd="0" presId="urn:microsoft.com/office/officeart/2005/8/layout/default"/>
    <dgm:cxn modelId="{09C3D87C-CE74-4F34-9382-B3BA22CC93AE}" srcId="{528ADBF9-117E-41E1-AA2C-039C107E78EA}" destId="{29E3BD08-A64D-4DF2-A767-6520707392AF}" srcOrd="2" destOrd="0" parTransId="{88BEFBA0-1370-49E9-91BA-7D7B3ECA8B52}" sibTransId="{EDE21EF2-A882-4651-8DF1-D30C0989893F}"/>
    <dgm:cxn modelId="{FD47A79F-4B7D-48AE-8E2F-2E4618DC0DE7}" srcId="{528ADBF9-117E-41E1-AA2C-039C107E78EA}" destId="{17D5C8DF-2B29-4969-977F-B8618FEBCC3B}" srcOrd="1" destOrd="0" parTransId="{BB135DA9-00E0-4027-8080-CB2131B1BC04}" sibTransId="{72CDD588-5AE4-410A-A96D-D2E8A5126695}"/>
    <dgm:cxn modelId="{B070CDAA-03EB-4EE6-B541-5EF3FC4E0E98}" srcId="{528ADBF9-117E-41E1-AA2C-039C107E78EA}" destId="{85081B43-D4FC-4030-B912-99B6E852932F}" srcOrd="8" destOrd="0" parTransId="{96B88E21-30C3-4A2D-8C61-781F1ADA3C42}" sibTransId="{AB2DFCCB-9687-41B0-9EF0-3F421BA4689D}"/>
    <dgm:cxn modelId="{422A90B4-464F-4444-B2AD-0692DFEBAA53}" srcId="{528ADBF9-117E-41E1-AA2C-039C107E78EA}" destId="{82C0F2AC-6298-4935-80E3-68AD6ECEE44C}" srcOrd="5" destOrd="0" parTransId="{89B85041-78FC-4B4D-A956-2BBB853AA6ED}" sibTransId="{3AF6B22C-655A-48B6-A531-B0EB1C831F85}"/>
    <dgm:cxn modelId="{FD388DC8-5293-47F5-9780-FFFAF3FF79E3}" type="presOf" srcId="{82C0F2AC-6298-4935-80E3-68AD6ECEE44C}" destId="{69B16FB3-07BC-46EA-BBB6-9FDB1363F1EF}" srcOrd="0" destOrd="0" presId="urn:microsoft.com/office/officeart/2005/8/layout/default"/>
    <dgm:cxn modelId="{20CD1CD7-AC93-4873-A2CF-C8D7D15D7498}" type="presOf" srcId="{409CC43F-59F7-44BA-908F-63EC99C013C4}" destId="{DC9A971B-2F2D-4663-B076-C8B4032FA427}" srcOrd="0" destOrd="0" presId="urn:microsoft.com/office/officeart/2005/8/layout/default"/>
    <dgm:cxn modelId="{E5ADBDFC-675B-46BF-84D6-386AFB75B85E}" type="presOf" srcId="{298D7D69-5979-40BE-86C1-909ACC88D94D}" destId="{ED2B470E-F0A3-49AA-AB5A-907B3F2A8F45}" srcOrd="0" destOrd="0" presId="urn:microsoft.com/office/officeart/2005/8/layout/default"/>
    <dgm:cxn modelId="{58B71573-0F3F-441D-BAB2-2E690A5B60A5}" type="presParOf" srcId="{A6B19828-8974-4400-A181-7FB5DDB9755A}" destId="{3DC51AB1-A11B-4357-A450-943EFF2B1752}" srcOrd="0" destOrd="0" presId="urn:microsoft.com/office/officeart/2005/8/layout/default"/>
    <dgm:cxn modelId="{55BAF645-5F43-49A9-95C9-1A146EC1938C}" type="presParOf" srcId="{A6B19828-8974-4400-A181-7FB5DDB9755A}" destId="{922AB813-85D7-43BE-88FE-7C6CB5AC8821}" srcOrd="1" destOrd="0" presId="urn:microsoft.com/office/officeart/2005/8/layout/default"/>
    <dgm:cxn modelId="{79AF0FBF-B661-435E-B8C0-78B37B15FF40}" type="presParOf" srcId="{A6B19828-8974-4400-A181-7FB5DDB9755A}" destId="{75338D5A-92F4-4D1B-B13A-1AB045413127}" srcOrd="2" destOrd="0" presId="urn:microsoft.com/office/officeart/2005/8/layout/default"/>
    <dgm:cxn modelId="{637AFCF7-57A0-4024-8C68-B297B561EAAB}" type="presParOf" srcId="{A6B19828-8974-4400-A181-7FB5DDB9755A}" destId="{ED94DFE7-CF78-4CBA-8C56-10D0DE1F3316}" srcOrd="3" destOrd="0" presId="urn:microsoft.com/office/officeart/2005/8/layout/default"/>
    <dgm:cxn modelId="{43A7A68D-0F55-4407-9BE5-4F24BDBC0B67}" type="presParOf" srcId="{A6B19828-8974-4400-A181-7FB5DDB9755A}" destId="{568E6D72-779D-43DA-8BED-390875ECBE4F}" srcOrd="4" destOrd="0" presId="urn:microsoft.com/office/officeart/2005/8/layout/default"/>
    <dgm:cxn modelId="{270A56EB-D880-4C13-B18D-6F2457619DD9}" type="presParOf" srcId="{A6B19828-8974-4400-A181-7FB5DDB9755A}" destId="{75BFFA72-8BB0-4011-B384-42950450C241}" srcOrd="5" destOrd="0" presId="urn:microsoft.com/office/officeart/2005/8/layout/default"/>
    <dgm:cxn modelId="{119DB8D4-0653-4C8E-AFDC-AE76F683E616}" type="presParOf" srcId="{A6B19828-8974-4400-A181-7FB5DDB9755A}" destId="{F25AD0C7-4530-4D87-A30F-DAD1005C6047}" srcOrd="6" destOrd="0" presId="urn:microsoft.com/office/officeart/2005/8/layout/default"/>
    <dgm:cxn modelId="{20630A2F-D001-4813-AB5F-E979ABDB5E08}" type="presParOf" srcId="{A6B19828-8974-4400-A181-7FB5DDB9755A}" destId="{B15F4FD8-55A4-4BB4-B9E8-D7AE84ACC3E6}" srcOrd="7" destOrd="0" presId="urn:microsoft.com/office/officeart/2005/8/layout/default"/>
    <dgm:cxn modelId="{E14ED65E-607B-4E9E-BA69-276FEA5671FF}" type="presParOf" srcId="{A6B19828-8974-4400-A181-7FB5DDB9755A}" destId="{DC9A971B-2F2D-4663-B076-C8B4032FA427}" srcOrd="8" destOrd="0" presId="urn:microsoft.com/office/officeart/2005/8/layout/default"/>
    <dgm:cxn modelId="{827F225C-6406-4ADE-B873-C79155A0A3BE}" type="presParOf" srcId="{A6B19828-8974-4400-A181-7FB5DDB9755A}" destId="{129D1E88-952B-4C76-B12B-C4065756B7AD}" srcOrd="9" destOrd="0" presId="urn:microsoft.com/office/officeart/2005/8/layout/default"/>
    <dgm:cxn modelId="{A8794FE3-161F-4321-8BDB-8D0A4E1143D5}" type="presParOf" srcId="{A6B19828-8974-4400-A181-7FB5DDB9755A}" destId="{69B16FB3-07BC-46EA-BBB6-9FDB1363F1EF}" srcOrd="10" destOrd="0" presId="urn:microsoft.com/office/officeart/2005/8/layout/default"/>
    <dgm:cxn modelId="{8C91FBEC-64E1-40C7-9D3B-E58B6187D211}" type="presParOf" srcId="{A6B19828-8974-4400-A181-7FB5DDB9755A}" destId="{1E8ED643-F458-4FA3-95D5-506F73F6D018}" srcOrd="11" destOrd="0" presId="urn:microsoft.com/office/officeart/2005/8/layout/default"/>
    <dgm:cxn modelId="{DC71F2FA-A0D3-4C26-AB9B-9DC6F0603DE0}" type="presParOf" srcId="{A6B19828-8974-4400-A181-7FB5DDB9755A}" destId="{8E2A1230-4CD8-4F75-BCC3-0BB387471038}" srcOrd="12" destOrd="0" presId="urn:microsoft.com/office/officeart/2005/8/layout/default"/>
    <dgm:cxn modelId="{BFEBD5B0-4160-4534-A4D9-2E50DE6DB88F}" type="presParOf" srcId="{A6B19828-8974-4400-A181-7FB5DDB9755A}" destId="{DA51A894-8971-4751-AFB8-59172A2D4481}" srcOrd="13" destOrd="0" presId="urn:microsoft.com/office/officeart/2005/8/layout/default"/>
    <dgm:cxn modelId="{C412F9E8-B830-4443-94C5-DB1CF5A16528}" type="presParOf" srcId="{A6B19828-8974-4400-A181-7FB5DDB9755A}" destId="{ED2B470E-F0A3-49AA-AB5A-907B3F2A8F45}" srcOrd="14" destOrd="0" presId="urn:microsoft.com/office/officeart/2005/8/layout/default"/>
    <dgm:cxn modelId="{133EF95C-3188-4F17-8846-480EC492145E}" type="presParOf" srcId="{A6B19828-8974-4400-A181-7FB5DDB9755A}" destId="{A8E3BD7A-DF7A-42B6-807B-28DF6230A62F}" srcOrd="15" destOrd="0" presId="urn:microsoft.com/office/officeart/2005/8/layout/default"/>
    <dgm:cxn modelId="{903FD7C7-A43A-4DEF-B1F5-5598D7F5C344}" type="presParOf" srcId="{A6B19828-8974-4400-A181-7FB5DDB9755A}" destId="{389B2D29-56E8-4EFC-BFFA-2BB265A2EC9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8ADBF9-117E-41E1-AA2C-039C107E78E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E3BD08-A64D-4DF2-A767-6520707392AF}">
      <dgm:prSet/>
      <dgm:spPr/>
      <dgm:t>
        <a:bodyPr/>
        <a:lstStyle/>
        <a:p>
          <a:r>
            <a:rPr lang="en-GB" dirty="0"/>
            <a:t>Patients</a:t>
          </a:r>
          <a:endParaRPr lang="en-US" dirty="0"/>
        </a:p>
      </dgm:t>
    </dgm:pt>
    <dgm:pt modelId="{88BEFBA0-1370-49E9-91BA-7D7B3ECA8B52}" type="parTrans" cxnId="{09C3D87C-CE74-4F34-9382-B3BA22CC93AE}">
      <dgm:prSet/>
      <dgm:spPr/>
      <dgm:t>
        <a:bodyPr/>
        <a:lstStyle/>
        <a:p>
          <a:endParaRPr lang="en-US"/>
        </a:p>
      </dgm:t>
    </dgm:pt>
    <dgm:pt modelId="{EDE21EF2-A882-4651-8DF1-D30C0989893F}" type="sibTrans" cxnId="{09C3D87C-CE74-4F34-9382-B3BA22CC93AE}">
      <dgm:prSet/>
      <dgm:spPr/>
      <dgm:t>
        <a:bodyPr/>
        <a:lstStyle/>
        <a:p>
          <a:endParaRPr lang="en-US"/>
        </a:p>
      </dgm:t>
    </dgm:pt>
    <dgm:pt modelId="{205ABACE-0708-48C0-B774-3A6439753B89}">
      <dgm:prSet/>
      <dgm:spPr/>
      <dgm:t>
        <a:bodyPr/>
        <a:lstStyle/>
        <a:p>
          <a:r>
            <a:rPr lang="en-GB" dirty="0"/>
            <a:t>Administrative</a:t>
          </a:r>
        </a:p>
        <a:p>
          <a:r>
            <a:rPr lang="en-GB" dirty="0"/>
            <a:t>Staff</a:t>
          </a:r>
          <a:endParaRPr lang="en-US" dirty="0"/>
        </a:p>
      </dgm:t>
    </dgm:pt>
    <dgm:pt modelId="{47BD9254-0139-4100-838E-225FF5699DC8}" type="parTrans" cxnId="{05906157-C322-4ECC-BB0D-C6D2E9773BD4}">
      <dgm:prSet/>
      <dgm:spPr/>
      <dgm:t>
        <a:bodyPr/>
        <a:lstStyle/>
        <a:p>
          <a:endParaRPr lang="en-US"/>
        </a:p>
      </dgm:t>
    </dgm:pt>
    <dgm:pt modelId="{E7022757-E796-4E74-B95D-4A82B5E7AD68}" type="sibTrans" cxnId="{05906157-C322-4ECC-BB0D-C6D2E9773BD4}">
      <dgm:prSet/>
      <dgm:spPr/>
      <dgm:t>
        <a:bodyPr/>
        <a:lstStyle/>
        <a:p>
          <a:endParaRPr lang="en-US"/>
        </a:p>
      </dgm:t>
    </dgm:pt>
    <dgm:pt modelId="{409CC43F-59F7-44BA-908F-63EC99C013C4}">
      <dgm:prSet/>
      <dgm:spPr/>
      <dgm:t>
        <a:bodyPr/>
        <a:lstStyle/>
        <a:p>
          <a:r>
            <a:rPr lang="en-GB" dirty="0"/>
            <a:t>Nurses- Matron/Midwives</a:t>
          </a:r>
          <a:endParaRPr lang="en-US" dirty="0"/>
        </a:p>
      </dgm:t>
    </dgm:pt>
    <dgm:pt modelId="{AEAE3DBA-5D66-4C41-8424-7C1E893FF960}" type="parTrans" cxnId="{4D8FDC14-F079-4BA2-9B71-3A438806D7BA}">
      <dgm:prSet/>
      <dgm:spPr/>
      <dgm:t>
        <a:bodyPr/>
        <a:lstStyle/>
        <a:p>
          <a:endParaRPr lang="en-US"/>
        </a:p>
      </dgm:t>
    </dgm:pt>
    <dgm:pt modelId="{E10BCB4D-BB26-44A8-B8CC-7E6F43BD1B67}" type="sibTrans" cxnId="{4D8FDC14-F079-4BA2-9B71-3A438806D7BA}">
      <dgm:prSet/>
      <dgm:spPr/>
      <dgm:t>
        <a:bodyPr/>
        <a:lstStyle/>
        <a:p>
          <a:endParaRPr lang="en-US"/>
        </a:p>
      </dgm:t>
    </dgm:pt>
    <dgm:pt modelId="{520B7221-7399-474D-A8B1-CD22F81A8D80}">
      <dgm:prSet/>
      <dgm:spPr/>
      <dgm:t>
        <a:bodyPr/>
        <a:lstStyle/>
        <a:p>
          <a:r>
            <a:rPr lang="en-US" dirty="0"/>
            <a:t>Cleaners/Gate keepers</a:t>
          </a:r>
        </a:p>
      </dgm:t>
    </dgm:pt>
    <dgm:pt modelId="{29753316-6296-4FB9-8E7C-191CDE7B0280}" type="parTrans" cxnId="{F9BC350F-5995-429A-873C-14CD7152391D}">
      <dgm:prSet/>
      <dgm:spPr/>
      <dgm:t>
        <a:bodyPr/>
        <a:lstStyle/>
        <a:p>
          <a:endParaRPr lang="en-US"/>
        </a:p>
      </dgm:t>
    </dgm:pt>
    <dgm:pt modelId="{D50AA371-2757-45C4-819F-DB4175ED30AF}" type="sibTrans" cxnId="{F9BC350F-5995-429A-873C-14CD7152391D}">
      <dgm:prSet/>
      <dgm:spPr/>
      <dgm:t>
        <a:bodyPr/>
        <a:lstStyle/>
        <a:p>
          <a:endParaRPr lang="en-US"/>
        </a:p>
      </dgm:t>
    </dgm:pt>
    <dgm:pt modelId="{298D7D69-5979-40BE-86C1-909ACC88D94D}">
      <dgm:prSet/>
      <dgm:spPr/>
      <dgm:t>
        <a:bodyPr/>
        <a:lstStyle/>
        <a:p>
          <a:r>
            <a:rPr lang="en-US" dirty="0"/>
            <a:t> IT Vendors</a:t>
          </a:r>
        </a:p>
      </dgm:t>
    </dgm:pt>
    <dgm:pt modelId="{D86D30F8-700A-41DB-9B57-15DB1D9A6C7F}" type="parTrans" cxnId="{F97C565E-FA90-40B0-8673-4E0C65D87D25}">
      <dgm:prSet/>
      <dgm:spPr/>
      <dgm:t>
        <a:bodyPr/>
        <a:lstStyle/>
        <a:p>
          <a:endParaRPr lang="en-US"/>
        </a:p>
      </dgm:t>
    </dgm:pt>
    <dgm:pt modelId="{14490A5A-123E-40E0-BE59-89674C151EF4}" type="sibTrans" cxnId="{F97C565E-FA90-40B0-8673-4E0C65D87D25}">
      <dgm:prSet/>
      <dgm:spPr/>
      <dgm:t>
        <a:bodyPr/>
        <a:lstStyle/>
        <a:p>
          <a:endParaRPr lang="en-US"/>
        </a:p>
      </dgm:t>
    </dgm:pt>
    <dgm:pt modelId="{85081B43-D4FC-4030-B912-99B6E852932F}">
      <dgm:prSet/>
      <dgm:spPr/>
      <dgm:t>
        <a:bodyPr/>
        <a:lstStyle/>
        <a:p>
          <a:r>
            <a:rPr lang="en-US" dirty="0" err="1"/>
            <a:t>Auxilliary</a:t>
          </a:r>
          <a:r>
            <a:rPr lang="en-US" dirty="0"/>
            <a:t> Staff</a:t>
          </a:r>
        </a:p>
      </dgm:t>
    </dgm:pt>
    <dgm:pt modelId="{96B88E21-30C3-4A2D-8C61-781F1ADA3C42}" type="parTrans" cxnId="{B070CDAA-03EB-4EE6-B541-5EF3FC4E0E98}">
      <dgm:prSet/>
      <dgm:spPr/>
      <dgm:t>
        <a:bodyPr/>
        <a:lstStyle/>
        <a:p>
          <a:endParaRPr lang="en-GB"/>
        </a:p>
      </dgm:t>
    </dgm:pt>
    <dgm:pt modelId="{AB2DFCCB-9687-41B0-9EF0-3F421BA4689D}" type="sibTrans" cxnId="{B070CDAA-03EB-4EE6-B541-5EF3FC4E0E98}">
      <dgm:prSet/>
      <dgm:spPr/>
      <dgm:t>
        <a:bodyPr/>
        <a:lstStyle/>
        <a:p>
          <a:endParaRPr lang="en-GB"/>
        </a:p>
      </dgm:t>
    </dgm:pt>
    <dgm:pt modelId="{A6B19828-8974-4400-A181-7FB5DDB9755A}" type="pres">
      <dgm:prSet presAssocID="{528ADBF9-117E-41E1-AA2C-039C107E78EA}" presName="diagram" presStyleCnt="0">
        <dgm:presLayoutVars>
          <dgm:dir/>
          <dgm:resizeHandles val="exact"/>
        </dgm:presLayoutVars>
      </dgm:prSet>
      <dgm:spPr/>
    </dgm:pt>
    <dgm:pt modelId="{568E6D72-779D-43DA-8BED-390875ECBE4F}" type="pres">
      <dgm:prSet presAssocID="{29E3BD08-A64D-4DF2-A767-6520707392AF}" presName="node" presStyleLbl="node1" presStyleIdx="0" presStyleCnt="6">
        <dgm:presLayoutVars>
          <dgm:bulletEnabled val="1"/>
        </dgm:presLayoutVars>
      </dgm:prSet>
      <dgm:spPr/>
    </dgm:pt>
    <dgm:pt modelId="{75BFFA72-8BB0-4011-B384-42950450C241}" type="pres">
      <dgm:prSet presAssocID="{EDE21EF2-A882-4651-8DF1-D30C0989893F}" presName="sibTrans" presStyleCnt="0"/>
      <dgm:spPr/>
    </dgm:pt>
    <dgm:pt modelId="{F25AD0C7-4530-4D87-A30F-DAD1005C6047}" type="pres">
      <dgm:prSet presAssocID="{205ABACE-0708-48C0-B774-3A6439753B89}" presName="node" presStyleLbl="node1" presStyleIdx="1" presStyleCnt="6">
        <dgm:presLayoutVars>
          <dgm:bulletEnabled val="1"/>
        </dgm:presLayoutVars>
      </dgm:prSet>
      <dgm:spPr/>
    </dgm:pt>
    <dgm:pt modelId="{B15F4FD8-55A4-4BB4-B9E8-D7AE84ACC3E6}" type="pres">
      <dgm:prSet presAssocID="{E7022757-E796-4E74-B95D-4A82B5E7AD68}" presName="sibTrans" presStyleCnt="0"/>
      <dgm:spPr/>
    </dgm:pt>
    <dgm:pt modelId="{DC9A971B-2F2D-4663-B076-C8B4032FA427}" type="pres">
      <dgm:prSet presAssocID="{409CC43F-59F7-44BA-908F-63EC99C013C4}" presName="node" presStyleLbl="node1" presStyleIdx="2" presStyleCnt="6">
        <dgm:presLayoutVars>
          <dgm:bulletEnabled val="1"/>
        </dgm:presLayoutVars>
      </dgm:prSet>
      <dgm:spPr/>
    </dgm:pt>
    <dgm:pt modelId="{129D1E88-952B-4C76-B12B-C4065756B7AD}" type="pres">
      <dgm:prSet presAssocID="{E10BCB4D-BB26-44A8-B8CC-7E6F43BD1B67}" presName="sibTrans" presStyleCnt="0"/>
      <dgm:spPr/>
    </dgm:pt>
    <dgm:pt modelId="{8E2A1230-4CD8-4F75-BCC3-0BB387471038}" type="pres">
      <dgm:prSet presAssocID="{520B7221-7399-474D-A8B1-CD22F81A8D80}" presName="node" presStyleLbl="node1" presStyleIdx="3" presStyleCnt="6">
        <dgm:presLayoutVars>
          <dgm:bulletEnabled val="1"/>
        </dgm:presLayoutVars>
      </dgm:prSet>
      <dgm:spPr/>
    </dgm:pt>
    <dgm:pt modelId="{DA51A894-8971-4751-AFB8-59172A2D4481}" type="pres">
      <dgm:prSet presAssocID="{D50AA371-2757-45C4-819F-DB4175ED30AF}" presName="sibTrans" presStyleCnt="0"/>
      <dgm:spPr/>
    </dgm:pt>
    <dgm:pt modelId="{ED2B470E-F0A3-49AA-AB5A-907B3F2A8F45}" type="pres">
      <dgm:prSet presAssocID="{298D7D69-5979-40BE-86C1-909ACC88D94D}" presName="node" presStyleLbl="node1" presStyleIdx="4" presStyleCnt="6">
        <dgm:presLayoutVars>
          <dgm:bulletEnabled val="1"/>
        </dgm:presLayoutVars>
      </dgm:prSet>
      <dgm:spPr/>
    </dgm:pt>
    <dgm:pt modelId="{A8E3BD7A-DF7A-42B6-807B-28DF6230A62F}" type="pres">
      <dgm:prSet presAssocID="{14490A5A-123E-40E0-BE59-89674C151EF4}" presName="sibTrans" presStyleCnt="0"/>
      <dgm:spPr/>
    </dgm:pt>
    <dgm:pt modelId="{389B2D29-56E8-4EFC-BFFA-2BB265A2EC9C}" type="pres">
      <dgm:prSet presAssocID="{85081B43-D4FC-4030-B912-99B6E852932F}" presName="node" presStyleLbl="node1" presStyleIdx="5" presStyleCnt="6">
        <dgm:presLayoutVars>
          <dgm:bulletEnabled val="1"/>
        </dgm:presLayoutVars>
      </dgm:prSet>
      <dgm:spPr/>
    </dgm:pt>
  </dgm:ptLst>
  <dgm:cxnLst>
    <dgm:cxn modelId="{7300F500-C5E5-4D69-9697-74EF4E28928F}" type="presOf" srcId="{29E3BD08-A64D-4DF2-A767-6520707392AF}" destId="{568E6D72-779D-43DA-8BED-390875ECBE4F}" srcOrd="0" destOrd="0" presId="urn:microsoft.com/office/officeart/2005/8/layout/default"/>
    <dgm:cxn modelId="{F9BC350F-5995-429A-873C-14CD7152391D}" srcId="{528ADBF9-117E-41E1-AA2C-039C107E78EA}" destId="{520B7221-7399-474D-A8B1-CD22F81A8D80}" srcOrd="3" destOrd="0" parTransId="{29753316-6296-4FB9-8E7C-191CDE7B0280}" sibTransId="{D50AA371-2757-45C4-819F-DB4175ED30AF}"/>
    <dgm:cxn modelId="{BDC19F12-ED56-4653-8F4B-DB13252ADD20}" type="presOf" srcId="{520B7221-7399-474D-A8B1-CD22F81A8D80}" destId="{8E2A1230-4CD8-4F75-BCC3-0BB387471038}" srcOrd="0" destOrd="0" presId="urn:microsoft.com/office/officeart/2005/8/layout/default"/>
    <dgm:cxn modelId="{4D8FDC14-F079-4BA2-9B71-3A438806D7BA}" srcId="{528ADBF9-117E-41E1-AA2C-039C107E78EA}" destId="{409CC43F-59F7-44BA-908F-63EC99C013C4}" srcOrd="2" destOrd="0" parTransId="{AEAE3DBA-5D66-4C41-8424-7C1E893FF960}" sibTransId="{E10BCB4D-BB26-44A8-B8CC-7E6F43BD1B67}"/>
    <dgm:cxn modelId="{5E73713E-9E6E-45B1-920F-D8DF87ABAA82}" type="presOf" srcId="{205ABACE-0708-48C0-B774-3A6439753B89}" destId="{F25AD0C7-4530-4D87-A30F-DAD1005C6047}" srcOrd="0" destOrd="0" presId="urn:microsoft.com/office/officeart/2005/8/layout/default"/>
    <dgm:cxn modelId="{F97C565E-FA90-40B0-8673-4E0C65D87D25}" srcId="{528ADBF9-117E-41E1-AA2C-039C107E78EA}" destId="{298D7D69-5979-40BE-86C1-909ACC88D94D}" srcOrd="4" destOrd="0" parTransId="{D86D30F8-700A-41DB-9B57-15DB1D9A6C7F}" sibTransId="{14490A5A-123E-40E0-BE59-89674C151EF4}"/>
    <dgm:cxn modelId="{21369D46-7F72-4549-9D40-563DD2AA6C84}" type="presOf" srcId="{85081B43-D4FC-4030-B912-99B6E852932F}" destId="{389B2D29-56E8-4EFC-BFFA-2BB265A2EC9C}" srcOrd="0" destOrd="0" presId="urn:microsoft.com/office/officeart/2005/8/layout/default"/>
    <dgm:cxn modelId="{05906157-C322-4ECC-BB0D-C6D2E9773BD4}" srcId="{528ADBF9-117E-41E1-AA2C-039C107E78EA}" destId="{205ABACE-0708-48C0-B774-3A6439753B89}" srcOrd="1" destOrd="0" parTransId="{47BD9254-0139-4100-838E-225FF5699DC8}" sibTransId="{E7022757-E796-4E74-B95D-4A82B5E7AD68}"/>
    <dgm:cxn modelId="{2F99657C-7B77-4BCC-8D2E-9722CE399FB7}" type="presOf" srcId="{528ADBF9-117E-41E1-AA2C-039C107E78EA}" destId="{A6B19828-8974-4400-A181-7FB5DDB9755A}" srcOrd="0" destOrd="0" presId="urn:microsoft.com/office/officeart/2005/8/layout/default"/>
    <dgm:cxn modelId="{09C3D87C-CE74-4F34-9382-B3BA22CC93AE}" srcId="{528ADBF9-117E-41E1-AA2C-039C107E78EA}" destId="{29E3BD08-A64D-4DF2-A767-6520707392AF}" srcOrd="0" destOrd="0" parTransId="{88BEFBA0-1370-49E9-91BA-7D7B3ECA8B52}" sibTransId="{EDE21EF2-A882-4651-8DF1-D30C0989893F}"/>
    <dgm:cxn modelId="{B070CDAA-03EB-4EE6-B541-5EF3FC4E0E98}" srcId="{528ADBF9-117E-41E1-AA2C-039C107E78EA}" destId="{85081B43-D4FC-4030-B912-99B6E852932F}" srcOrd="5" destOrd="0" parTransId="{96B88E21-30C3-4A2D-8C61-781F1ADA3C42}" sibTransId="{AB2DFCCB-9687-41B0-9EF0-3F421BA4689D}"/>
    <dgm:cxn modelId="{20CD1CD7-AC93-4873-A2CF-C8D7D15D7498}" type="presOf" srcId="{409CC43F-59F7-44BA-908F-63EC99C013C4}" destId="{DC9A971B-2F2D-4663-B076-C8B4032FA427}" srcOrd="0" destOrd="0" presId="urn:microsoft.com/office/officeart/2005/8/layout/default"/>
    <dgm:cxn modelId="{E5ADBDFC-675B-46BF-84D6-386AFB75B85E}" type="presOf" srcId="{298D7D69-5979-40BE-86C1-909ACC88D94D}" destId="{ED2B470E-F0A3-49AA-AB5A-907B3F2A8F45}" srcOrd="0" destOrd="0" presId="urn:microsoft.com/office/officeart/2005/8/layout/default"/>
    <dgm:cxn modelId="{43A7A68D-0F55-4407-9BE5-4F24BDBC0B67}" type="presParOf" srcId="{A6B19828-8974-4400-A181-7FB5DDB9755A}" destId="{568E6D72-779D-43DA-8BED-390875ECBE4F}" srcOrd="0" destOrd="0" presId="urn:microsoft.com/office/officeart/2005/8/layout/default"/>
    <dgm:cxn modelId="{270A56EB-D880-4C13-B18D-6F2457619DD9}" type="presParOf" srcId="{A6B19828-8974-4400-A181-7FB5DDB9755A}" destId="{75BFFA72-8BB0-4011-B384-42950450C241}" srcOrd="1" destOrd="0" presId="urn:microsoft.com/office/officeart/2005/8/layout/default"/>
    <dgm:cxn modelId="{119DB8D4-0653-4C8E-AFDC-AE76F683E616}" type="presParOf" srcId="{A6B19828-8974-4400-A181-7FB5DDB9755A}" destId="{F25AD0C7-4530-4D87-A30F-DAD1005C6047}" srcOrd="2" destOrd="0" presId="urn:microsoft.com/office/officeart/2005/8/layout/default"/>
    <dgm:cxn modelId="{20630A2F-D001-4813-AB5F-E979ABDB5E08}" type="presParOf" srcId="{A6B19828-8974-4400-A181-7FB5DDB9755A}" destId="{B15F4FD8-55A4-4BB4-B9E8-D7AE84ACC3E6}" srcOrd="3" destOrd="0" presId="urn:microsoft.com/office/officeart/2005/8/layout/default"/>
    <dgm:cxn modelId="{E14ED65E-607B-4E9E-BA69-276FEA5671FF}" type="presParOf" srcId="{A6B19828-8974-4400-A181-7FB5DDB9755A}" destId="{DC9A971B-2F2D-4663-B076-C8B4032FA427}" srcOrd="4" destOrd="0" presId="urn:microsoft.com/office/officeart/2005/8/layout/default"/>
    <dgm:cxn modelId="{827F225C-6406-4ADE-B873-C79155A0A3BE}" type="presParOf" srcId="{A6B19828-8974-4400-A181-7FB5DDB9755A}" destId="{129D1E88-952B-4C76-B12B-C4065756B7AD}" srcOrd="5" destOrd="0" presId="urn:microsoft.com/office/officeart/2005/8/layout/default"/>
    <dgm:cxn modelId="{DC71F2FA-A0D3-4C26-AB9B-9DC6F0603DE0}" type="presParOf" srcId="{A6B19828-8974-4400-A181-7FB5DDB9755A}" destId="{8E2A1230-4CD8-4F75-BCC3-0BB387471038}" srcOrd="6" destOrd="0" presId="urn:microsoft.com/office/officeart/2005/8/layout/default"/>
    <dgm:cxn modelId="{BFEBD5B0-4160-4534-A4D9-2E50DE6DB88F}" type="presParOf" srcId="{A6B19828-8974-4400-A181-7FB5DDB9755A}" destId="{DA51A894-8971-4751-AFB8-59172A2D4481}" srcOrd="7" destOrd="0" presId="urn:microsoft.com/office/officeart/2005/8/layout/default"/>
    <dgm:cxn modelId="{C412F9E8-B830-4443-94C5-DB1CF5A16528}" type="presParOf" srcId="{A6B19828-8974-4400-A181-7FB5DDB9755A}" destId="{ED2B470E-F0A3-49AA-AB5A-907B3F2A8F45}" srcOrd="8" destOrd="0" presId="urn:microsoft.com/office/officeart/2005/8/layout/default"/>
    <dgm:cxn modelId="{133EF95C-3188-4F17-8846-480EC492145E}" type="presParOf" srcId="{A6B19828-8974-4400-A181-7FB5DDB9755A}" destId="{A8E3BD7A-DF7A-42B6-807B-28DF6230A62F}" srcOrd="9" destOrd="0" presId="urn:microsoft.com/office/officeart/2005/8/layout/default"/>
    <dgm:cxn modelId="{903FD7C7-A43A-4DEF-B1F5-5598D7F5C344}" type="presParOf" srcId="{A6B19828-8974-4400-A181-7FB5DDB9755A}" destId="{389B2D29-56E8-4EFC-BFFA-2BB265A2EC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E1BA63-76F0-4401-9081-E2402C119B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E23433-82F1-41F9-BC7F-0E4396D105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IMPROVED patient satisfaction</a:t>
          </a:r>
        </a:p>
      </dgm:t>
    </dgm:pt>
    <dgm:pt modelId="{EC296E4A-8E96-4547-A887-202A8C5F41A7}" type="parTrans" cxnId="{B23962CD-CE55-4E56-A821-51D5B2F018DB}">
      <dgm:prSet/>
      <dgm:spPr/>
      <dgm:t>
        <a:bodyPr/>
        <a:lstStyle/>
        <a:p>
          <a:endParaRPr lang="en-US"/>
        </a:p>
      </dgm:t>
    </dgm:pt>
    <dgm:pt modelId="{B088F26A-52CD-439A-A340-977E8ACA1E59}" type="sibTrans" cxnId="{B23962CD-CE55-4E56-A821-51D5B2F018DB}">
      <dgm:prSet/>
      <dgm:spPr/>
      <dgm:t>
        <a:bodyPr/>
        <a:lstStyle/>
        <a:p>
          <a:endParaRPr lang="en-US"/>
        </a:p>
      </dgm:t>
    </dgm:pt>
    <dgm:pt modelId="{765F6132-DFB0-46B8-9D03-544B32D354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Efficient operations</a:t>
          </a:r>
        </a:p>
      </dgm:t>
    </dgm:pt>
    <dgm:pt modelId="{CCFA5028-2299-4E17-BEE6-1F5F73606F9F}" type="parTrans" cxnId="{919CE97A-4FA4-4D83-B5C8-872EB6ABECB5}">
      <dgm:prSet/>
      <dgm:spPr/>
      <dgm:t>
        <a:bodyPr/>
        <a:lstStyle/>
        <a:p>
          <a:endParaRPr lang="en-US"/>
        </a:p>
      </dgm:t>
    </dgm:pt>
    <dgm:pt modelId="{90A29FA7-E27B-458F-ADF8-1584C2F70F93}" type="sibTrans" cxnId="{919CE97A-4FA4-4D83-B5C8-872EB6ABECB5}">
      <dgm:prSet/>
      <dgm:spPr/>
      <dgm:t>
        <a:bodyPr/>
        <a:lstStyle/>
        <a:p>
          <a:endParaRPr lang="en-US"/>
        </a:p>
      </dgm:t>
    </dgm:pt>
    <dgm:pt modelId="{15CA1C66-0D67-4298-9453-F4A4CD71DD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Scalable growth</a:t>
          </a:r>
        </a:p>
      </dgm:t>
    </dgm:pt>
    <dgm:pt modelId="{3DD47D6B-AFA3-4FEF-A239-782E39686123}" type="parTrans" cxnId="{883A76CD-F591-4028-A045-4D0010F5E9A7}">
      <dgm:prSet/>
      <dgm:spPr/>
      <dgm:t>
        <a:bodyPr/>
        <a:lstStyle/>
        <a:p>
          <a:endParaRPr lang="en-US"/>
        </a:p>
      </dgm:t>
    </dgm:pt>
    <dgm:pt modelId="{A834664C-7D06-4ED1-AED7-F20D28E87331}" type="sibTrans" cxnId="{883A76CD-F591-4028-A045-4D0010F5E9A7}">
      <dgm:prSet/>
      <dgm:spPr/>
      <dgm:t>
        <a:bodyPr/>
        <a:lstStyle/>
        <a:p>
          <a:endParaRPr lang="en-US"/>
        </a:p>
      </dgm:t>
    </dgm:pt>
    <dgm:pt modelId="{DA706E8B-15AB-4AC9-8764-83B2F8B8D7E5}" type="pres">
      <dgm:prSet presAssocID="{D4E1BA63-76F0-4401-9081-E2402C119B16}" presName="root" presStyleCnt="0">
        <dgm:presLayoutVars>
          <dgm:dir/>
          <dgm:resizeHandles val="exact"/>
        </dgm:presLayoutVars>
      </dgm:prSet>
      <dgm:spPr/>
    </dgm:pt>
    <dgm:pt modelId="{247656A4-F6F1-449F-B1FB-B38AA69B5910}" type="pres">
      <dgm:prSet presAssocID="{07E23433-82F1-41F9-BC7F-0E4396D10537}" presName="compNode" presStyleCnt="0"/>
      <dgm:spPr/>
    </dgm:pt>
    <dgm:pt modelId="{373D5275-3587-420E-A5EB-20C5DBCDB9E5}" type="pres">
      <dgm:prSet presAssocID="{07E23433-82F1-41F9-BC7F-0E4396D10537}" presName="iconBgRect" presStyleLbl="bgShp" presStyleIdx="0" presStyleCnt="3"/>
      <dgm:spPr/>
    </dgm:pt>
    <dgm:pt modelId="{C949658D-C718-4AA0-8912-9F184D0B8C67}" type="pres">
      <dgm:prSet presAssocID="{07E23433-82F1-41F9-BC7F-0E4396D105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750334D-AD4F-429E-9C72-DE2D685A8B93}" type="pres">
      <dgm:prSet presAssocID="{07E23433-82F1-41F9-BC7F-0E4396D10537}" presName="spaceRect" presStyleCnt="0"/>
      <dgm:spPr/>
    </dgm:pt>
    <dgm:pt modelId="{77879652-7414-4171-8423-A9B065C78ED5}" type="pres">
      <dgm:prSet presAssocID="{07E23433-82F1-41F9-BC7F-0E4396D10537}" presName="textRect" presStyleLbl="revTx" presStyleIdx="0" presStyleCnt="3">
        <dgm:presLayoutVars>
          <dgm:chMax val="1"/>
          <dgm:chPref val="1"/>
        </dgm:presLayoutVars>
      </dgm:prSet>
      <dgm:spPr/>
    </dgm:pt>
    <dgm:pt modelId="{C8BB53CB-9406-4ECD-A392-F165E5E370A2}" type="pres">
      <dgm:prSet presAssocID="{B088F26A-52CD-439A-A340-977E8ACA1E59}" presName="sibTrans" presStyleCnt="0"/>
      <dgm:spPr/>
    </dgm:pt>
    <dgm:pt modelId="{1E917370-2FAC-483A-B19A-50C1931E9928}" type="pres">
      <dgm:prSet presAssocID="{765F6132-DFB0-46B8-9D03-544B32D354C1}" presName="compNode" presStyleCnt="0"/>
      <dgm:spPr/>
    </dgm:pt>
    <dgm:pt modelId="{CCD53C9B-B3E3-43DE-A1A7-7F872C1EB7FC}" type="pres">
      <dgm:prSet presAssocID="{765F6132-DFB0-46B8-9D03-544B32D354C1}" presName="iconBgRect" presStyleLbl="bgShp" presStyleIdx="1" presStyleCnt="3"/>
      <dgm:spPr/>
    </dgm:pt>
    <dgm:pt modelId="{15DB3DAD-C2A4-4FC7-B02C-936CF21159A6}" type="pres">
      <dgm:prSet presAssocID="{765F6132-DFB0-46B8-9D03-544B32D354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82FE1F-BF86-4D29-A953-4A92842A74B2}" type="pres">
      <dgm:prSet presAssocID="{765F6132-DFB0-46B8-9D03-544B32D354C1}" presName="spaceRect" presStyleCnt="0"/>
      <dgm:spPr/>
    </dgm:pt>
    <dgm:pt modelId="{DA8EDF85-4EC8-420A-9D8D-1BB3254A5F3E}" type="pres">
      <dgm:prSet presAssocID="{765F6132-DFB0-46B8-9D03-544B32D354C1}" presName="textRect" presStyleLbl="revTx" presStyleIdx="1" presStyleCnt="3">
        <dgm:presLayoutVars>
          <dgm:chMax val="1"/>
          <dgm:chPref val="1"/>
        </dgm:presLayoutVars>
      </dgm:prSet>
      <dgm:spPr/>
    </dgm:pt>
    <dgm:pt modelId="{77F901EA-240F-4230-A08D-926D04D4C620}" type="pres">
      <dgm:prSet presAssocID="{90A29FA7-E27B-458F-ADF8-1584C2F70F93}" presName="sibTrans" presStyleCnt="0"/>
      <dgm:spPr/>
    </dgm:pt>
    <dgm:pt modelId="{2CF186C9-080E-45D6-A0FD-6C43917F2DED}" type="pres">
      <dgm:prSet presAssocID="{15CA1C66-0D67-4298-9453-F4A4CD71DDF3}" presName="compNode" presStyleCnt="0"/>
      <dgm:spPr/>
    </dgm:pt>
    <dgm:pt modelId="{A0C521C1-2ED4-4B76-AA59-3F5E875C51A2}" type="pres">
      <dgm:prSet presAssocID="{15CA1C66-0D67-4298-9453-F4A4CD71DDF3}" presName="iconBgRect" presStyleLbl="bgShp" presStyleIdx="2" presStyleCnt="3"/>
      <dgm:spPr/>
    </dgm:pt>
    <dgm:pt modelId="{97D1D67E-9C61-461C-8E34-1258D87E5617}" type="pres">
      <dgm:prSet presAssocID="{15CA1C66-0D67-4298-9453-F4A4CD71DD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B911650-22E4-4649-9E80-2F7650ED4A8F}" type="pres">
      <dgm:prSet presAssocID="{15CA1C66-0D67-4298-9453-F4A4CD71DDF3}" presName="spaceRect" presStyleCnt="0"/>
      <dgm:spPr/>
    </dgm:pt>
    <dgm:pt modelId="{C7A1E2B9-59EE-48D0-AD18-7A6D4180287C}" type="pres">
      <dgm:prSet presAssocID="{15CA1C66-0D67-4298-9453-F4A4CD71DD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0E6C1C-A159-45FF-90FB-31D91959BB23}" type="presOf" srcId="{D4E1BA63-76F0-4401-9081-E2402C119B16}" destId="{DA706E8B-15AB-4AC9-8764-83B2F8B8D7E5}" srcOrd="0" destOrd="0" presId="urn:microsoft.com/office/officeart/2018/5/layout/IconCircleLabelList"/>
    <dgm:cxn modelId="{1209B54B-F99F-466F-8A83-62A65650780F}" type="presOf" srcId="{07E23433-82F1-41F9-BC7F-0E4396D10537}" destId="{77879652-7414-4171-8423-A9B065C78ED5}" srcOrd="0" destOrd="0" presId="urn:microsoft.com/office/officeart/2018/5/layout/IconCircleLabelList"/>
    <dgm:cxn modelId="{919CE97A-4FA4-4D83-B5C8-872EB6ABECB5}" srcId="{D4E1BA63-76F0-4401-9081-E2402C119B16}" destId="{765F6132-DFB0-46B8-9D03-544B32D354C1}" srcOrd="1" destOrd="0" parTransId="{CCFA5028-2299-4E17-BEE6-1F5F73606F9F}" sibTransId="{90A29FA7-E27B-458F-ADF8-1584C2F70F93}"/>
    <dgm:cxn modelId="{8ED621B5-6706-4A08-971F-9998C5214B7B}" type="presOf" srcId="{765F6132-DFB0-46B8-9D03-544B32D354C1}" destId="{DA8EDF85-4EC8-420A-9D8D-1BB3254A5F3E}" srcOrd="0" destOrd="0" presId="urn:microsoft.com/office/officeart/2018/5/layout/IconCircleLabelList"/>
    <dgm:cxn modelId="{DB43D8C2-B338-459F-B8E9-B16CBC1041FC}" type="presOf" srcId="{15CA1C66-0D67-4298-9453-F4A4CD71DDF3}" destId="{C7A1E2B9-59EE-48D0-AD18-7A6D4180287C}" srcOrd="0" destOrd="0" presId="urn:microsoft.com/office/officeart/2018/5/layout/IconCircleLabelList"/>
    <dgm:cxn modelId="{B23962CD-CE55-4E56-A821-51D5B2F018DB}" srcId="{D4E1BA63-76F0-4401-9081-E2402C119B16}" destId="{07E23433-82F1-41F9-BC7F-0E4396D10537}" srcOrd="0" destOrd="0" parTransId="{EC296E4A-8E96-4547-A887-202A8C5F41A7}" sibTransId="{B088F26A-52CD-439A-A340-977E8ACA1E59}"/>
    <dgm:cxn modelId="{883A76CD-F591-4028-A045-4D0010F5E9A7}" srcId="{D4E1BA63-76F0-4401-9081-E2402C119B16}" destId="{15CA1C66-0D67-4298-9453-F4A4CD71DDF3}" srcOrd="2" destOrd="0" parTransId="{3DD47D6B-AFA3-4FEF-A239-782E39686123}" sibTransId="{A834664C-7D06-4ED1-AED7-F20D28E87331}"/>
    <dgm:cxn modelId="{DA9447EA-D709-46AD-A36D-3DD3370929A0}" type="presParOf" srcId="{DA706E8B-15AB-4AC9-8764-83B2F8B8D7E5}" destId="{247656A4-F6F1-449F-B1FB-B38AA69B5910}" srcOrd="0" destOrd="0" presId="urn:microsoft.com/office/officeart/2018/5/layout/IconCircleLabelList"/>
    <dgm:cxn modelId="{5B7D41D2-9A1A-412A-AF9A-8E3F90EFB5C3}" type="presParOf" srcId="{247656A4-F6F1-449F-B1FB-B38AA69B5910}" destId="{373D5275-3587-420E-A5EB-20C5DBCDB9E5}" srcOrd="0" destOrd="0" presId="urn:microsoft.com/office/officeart/2018/5/layout/IconCircleLabelList"/>
    <dgm:cxn modelId="{57A6A8E1-C910-4B26-9698-B34BED7F8C7A}" type="presParOf" srcId="{247656A4-F6F1-449F-B1FB-B38AA69B5910}" destId="{C949658D-C718-4AA0-8912-9F184D0B8C67}" srcOrd="1" destOrd="0" presId="urn:microsoft.com/office/officeart/2018/5/layout/IconCircleLabelList"/>
    <dgm:cxn modelId="{6032310E-A37C-402A-9E3B-894C9C692C5F}" type="presParOf" srcId="{247656A4-F6F1-449F-B1FB-B38AA69B5910}" destId="{7750334D-AD4F-429E-9C72-DE2D685A8B93}" srcOrd="2" destOrd="0" presId="urn:microsoft.com/office/officeart/2018/5/layout/IconCircleLabelList"/>
    <dgm:cxn modelId="{26813C30-4939-4A01-A1FE-5579EF58F96A}" type="presParOf" srcId="{247656A4-F6F1-449F-B1FB-B38AA69B5910}" destId="{77879652-7414-4171-8423-A9B065C78ED5}" srcOrd="3" destOrd="0" presId="urn:microsoft.com/office/officeart/2018/5/layout/IconCircleLabelList"/>
    <dgm:cxn modelId="{02AB8A7E-1A86-4219-A52C-526456C06577}" type="presParOf" srcId="{DA706E8B-15AB-4AC9-8764-83B2F8B8D7E5}" destId="{C8BB53CB-9406-4ECD-A392-F165E5E370A2}" srcOrd="1" destOrd="0" presId="urn:microsoft.com/office/officeart/2018/5/layout/IconCircleLabelList"/>
    <dgm:cxn modelId="{3AB24401-CED4-452D-A44D-603E02F3450C}" type="presParOf" srcId="{DA706E8B-15AB-4AC9-8764-83B2F8B8D7E5}" destId="{1E917370-2FAC-483A-B19A-50C1931E9928}" srcOrd="2" destOrd="0" presId="urn:microsoft.com/office/officeart/2018/5/layout/IconCircleLabelList"/>
    <dgm:cxn modelId="{E95718C0-6B32-4A88-A32F-94DF0895C619}" type="presParOf" srcId="{1E917370-2FAC-483A-B19A-50C1931E9928}" destId="{CCD53C9B-B3E3-43DE-A1A7-7F872C1EB7FC}" srcOrd="0" destOrd="0" presId="urn:microsoft.com/office/officeart/2018/5/layout/IconCircleLabelList"/>
    <dgm:cxn modelId="{E4B0E26F-793A-441F-86AB-7C5343CB9D14}" type="presParOf" srcId="{1E917370-2FAC-483A-B19A-50C1931E9928}" destId="{15DB3DAD-C2A4-4FC7-B02C-936CF21159A6}" srcOrd="1" destOrd="0" presId="urn:microsoft.com/office/officeart/2018/5/layout/IconCircleLabelList"/>
    <dgm:cxn modelId="{77E6AFD1-F74B-410C-8978-90D583A0C058}" type="presParOf" srcId="{1E917370-2FAC-483A-B19A-50C1931E9928}" destId="{1782FE1F-BF86-4D29-A953-4A92842A74B2}" srcOrd="2" destOrd="0" presId="urn:microsoft.com/office/officeart/2018/5/layout/IconCircleLabelList"/>
    <dgm:cxn modelId="{3E602A7F-D4C5-4D1E-A041-6F98A14242E8}" type="presParOf" srcId="{1E917370-2FAC-483A-B19A-50C1931E9928}" destId="{DA8EDF85-4EC8-420A-9D8D-1BB3254A5F3E}" srcOrd="3" destOrd="0" presId="urn:microsoft.com/office/officeart/2018/5/layout/IconCircleLabelList"/>
    <dgm:cxn modelId="{19B5BE8B-2ED9-4448-8A56-95FC262A1F05}" type="presParOf" srcId="{DA706E8B-15AB-4AC9-8764-83B2F8B8D7E5}" destId="{77F901EA-240F-4230-A08D-926D04D4C620}" srcOrd="3" destOrd="0" presId="urn:microsoft.com/office/officeart/2018/5/layout/IconCircleLabelList"/>
    <dgm:cxn modelId="{66C52FB8-78AA-47EE-AE8F-11FA41B986E5}" type="presParOf" srcId="{DA706E8B-15AB-4AC9-8764-83B2F8B8D7E5}" destId="{2CF186C9-080E-45D6-A0FD-6C43917F2DED}" srcOrd="4" destOrd="0" presId="urn:microsoft.com/office/officeart/2018/5/layout/IconCircleLabelList"/>
    <dgm:cxn modelId="{407CAA12-809B-4948-A372-C9E1ED320C4A}" type="presParOf" srcId="{2CF186C9-080E-45D6-A0FD-6C43917F2DED}" destId="{A0C521C1-2ED4-4B76-AA59-3F5E875C51A2}" srcOrd="0" destOrd="0" presId="urn:microsoft.com/office/officeart/2018/5/layout/IconCircleLabelList"/>
    <dgm:cxn modelId="{6175C240-5B01-4DB9-A824-46B017C9F601}" type="presParOf" srcId="{2CF186C9-080E-45D6-A0FD-6C43917F2DED}" destId="{97D1D67E-9C61-461C-8E34-1258D87E5617}" srcOrd="1" destOrd="0" presId="urn:microsoft.com/office/officeart/2018/5/layout/IconCircleLabelList"/>
    <dgm:cxn modelId="{2BBE632E-6D18-48B2-BF0F-11529F918108}" type="presParOf" srcId="{2CF186C9-080E-45D6-A0FD-6C43917F2DED}" destId="{EB911650-22E4-4649-9E80-2F7650ED4A8F}" srcOrd="2" destOrd="0" presId="urn:microsoft.com/office/officeart/2018/5/layout/IconCircleLabelList"/>
    <dgm:cxn modelId="{B4827D3C-C278-4D42-9D43-CB5BF8E8F792}" type="presParOf" srcId="{2CF186C9-080E-45D6-A0FD-6C43917F2DED}" destId="{C7A1E2B9-59EE-48D0-AD18-7A6D418028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0AF6C9-C113-45F9-BB12-0751FDDCDA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61CC7B-3405-499C-887C-36748D359252}">
      <dgm:prSet custT="1"/>
      <dgm:spPr/>
      <dgm:t>
        <a:bodyPr/>
        <a:lstStyle/>
        <a:p>
          <a:r>
            <a:rPr lang="en-US" sz="2000" dirty="0"/>
            <a:t>- Implement automated user-friendly appointment and contact systems</a:t>
          </a:r>
        </a:p>
      </dgm:t>
    </dgm:pt>
    <dgm:pt modelId="{DF6F4AE3-36D6-4BA1-A449-D6E5989146B7}" type="parTrans" cxnId="{895EFDF1-2DD7-44DD-ADA6-6EAC256478A0}">
      <dgm:prSet/>
      <dgm:spPr/>
      <dgm:t>
        <a:bodyPr/>
        <a:lstStyle/>
        <a:p>
          <a:endParaRPr lang="en-US"/>
        </a:p>
      </dgm:t>
    </dgm:pt>
    <dgm:pt modelId="{C0356823-674E-40FC-98B2-1F85FCA38D79}" type="sibTrans" cxnId="{895EFDF1-2DD7-44DD-ADA6-6EAC256478A0}">
      <dgm:prSet/>
      <dgm:spPr/>
      <dgm:t>
        <a:bodyPr/>
        <a:lstStyle/>
        <a:p>
          <a:endParaRPr lang="en-US"/>
        </a:p>
      </dgm:t>
    </dgm:pt>
    <dgm:pt modelId="{362579CC-768F-4369-810F-B25994440F7D}">
      <dgm:prSet custT="1"/>
      <dgm:spPr/>
      <dgm:t>
        <a:bodyPr/>
        <a:lstStyle/>
        <a:p>
          <a:r>
            <a:rPr lang="en-US" sz="2200" dirty="0"/>
            <a:t>- </a:t>
          </a:r>
          <a:r>
            <a:rPr lang="en-US" sz="2000" dirty="0"/>
            <a:t>Create staff learning and development policies, and SOPs</a:t>
          </a:r>
        </a:p>
      </dgm:t>
    </dgm:pt>
    <dgm:pt modelId="{E3672E04-56B6-4A89-B4CE-60ED9CC9C8A8}" type="parTrans" cxnId="{60F56605-284F-429E-883E-75EFAF37890F}">
      <dgm:prSet/>
      <dgm:spPr/>
      <dgm:t>
        <a:bodyPr/>
        <a:lstStyle/>
        <a:p>
          <a:endParaRPr lang="en-US"/>
        </a:p>
      </dgm:t>
    </dgm:pt>
    <dgm:pt modelId="{4F74D3C1-B882-482C-89D2-8CD9FE9A6323}" type="sibTrans" cxnId="{60F56605-284F-429E-883E-75EFAF37890F}">
      <dgm:prSet/>
      <dgm:spPr/>
      <dgm:t>
        <a:bodyPr/>
        <a:lstStyle/>
        <a:p>
          <a:endParaRPr lang="en-US"/>
        </a:p>
      </dgm:t>
    </dgm:pt>
    <dgm:pt modelId="{6A77828C-4F1C-4F7E-8202-2FD7C885C02D}">
      <dgm:prSet custT="1"/>
      <dgm:spPr/>
      <dgm:t>
        <a:bodyPr/>
        <a:lstStyle/>
        <a:p>
          <a:r>
            <a:rPr lang="en-US" sz="2200" dirty="0"/>
            <a:t>- </a:t>
          </a:r>
          <a:r>
            <a:rPr lang="en-US" sz="2000" dirty="0"/>
            <a:t>Performance metrics tracking and monitoring dashboard</a:t>
          </a:r>
        </a:p>
      </dgm:t>
    </dgm:pt>
    <dgm:pt modelId="{DD2E221A-F633-44FE-B52A-F91B8B0663FD}" type="parTrans" cxnId="{1024958C-FA46-422D-B460-F0D196A0D188}">
      <dgm:prSet/>
      <dgm:spPr/>
      <dgm:t>
        <a:bodyPr/>
        <a:lstStyle/>
        <a:p>
          <a:endParaRPr lang="en-US"/>
        </a:p>
      </dgm:t>
    </dgm:pt>
    <dgm:pt modelId="{E1D95CA4-E6F7-4722-93F9-9FD76030C845}" type="sibTrans" cxnId="{1024958C-FA46-422D-B460-F0D196A0D188}">
      <dgm:prSet/>
      <dgm:spPr/>
      <dgm:t>
        <a:bodyPr/>
        <a:lstStyle/>
        <a:p>
          <a:endParaRPr lang="en-US"/>
        </a:p>
      </dgm:t>
    </dgm:pt>
    <dgm:pt modelId="{7EC6756E-CAD5-4149-A080-364D97DB09AF}">
      <dgm:prSet custT="1"/>
      <dgm:spPr/>
      <dgm:t>
        <a:bodyPr/>
        <a:lstStyle/>
        <a:p>
          <a:r>
            <a:rPr lang="en-US" sz="2200" dirty="0"/>
            <a:t>- </a:t>
          </a:r>
          <a:r>
            <a:rPr lang="en-US" sz="2000" dirty="0"/>
            <a:t>Streamlining workflows </a:t>
          </a:r>
        </a:p>
      </dgm:t>
    </dgm:pt>
    <dgm:pt modelId="{9E4771BD-C6EC-4A3F-B792-26CAE7C911E1}" type="parTrans" cxnId="{6E85DD1B-38D5-482D-AED6-C05D1536A30E}">
      <dgm:prSet/>
      <dgm:spPr/>
      <dgm:t>
        <a:bodyPr/>
        <a:lstStyle/>
        <a:p>
          <a:endParaRPr lang="en-US"/>
        </a:p>
      </dgm:t>
    </dgm:pt>
    <dgm:pt modelId="{56386682-A231-4F8D-BEF9-BB06986283C9}" type="sibTrans" cxnId="{6E85DD1B-38D5-482D-AED6-C05D1536A30E}">
      <dgm:prSet/>
      <dgm:spPr/>
      <dgm:t>
        <a:bodyPr/>
        <a:lstStyle/>
        <a:p>
          <a:endParaRPr lang="en-US"/>
        </a:p>
      </dgm:t>
    </dgm:pt>
    <dgm:pt modelId="{6ED84CD3-0B1A-47C3-8EBF-38471B944FAD}" type="pres">
      <dgm:prSet presAssocID="{3B0AF6C9-C113-45F9-BB12-0751FDDCDA66}" presName="root" presStyleCnt="0">
        <dgm:presLayoutVars>
          <dgm:dir/>
          <dgm:resizeHandles val="exact"/>
        </dgm:presLayoutVars>
      </dgm:prSet>
      <dgm:spPr/>
    </dgm:pt>
    <dgm:pt modelId="{06BE0F6A-435F-4C9C-B141-E817E9E29849}" type="pres">
      <dgm:prSet presAssocID="{4E61CC7B-3405-499C-887C-36748D359252}" presName="compNode" presStyleCnt="0"/>
      <dgm:spPr/>
    </dgm:pt>
    <dgm:pt modelId="{5E821E55-5C3D-4276-B1C9-3B81FCFEBE91}" type="pres">
      <dgm:prSet presAssocID="{4E61CC7B-3405-499C-887C-36748D359252}" presName="bgRect" presStyleLbl="bgShp" presStyleIdx="0" presStyleCnt="4" custLinFactNeighborX="-52241" custLinFactNeighborY="50536"/>
      <dgm:spPr/>
    </dgm:pt>
    <dgm:pt modelId="{2AF0D3C6-60C5-4A9A-8105-584BEF53CBA9}" type="pres">
      <dgm:prSet presAssocID="{4E61CC7B-3405-499C-887C-36748D3592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76CCA17-697D-49D5-AE5E-2AF34448BEA5}" type="pres">
      <dgm:prSet presAssocID="{4E61CC7B-3405-499C-887C-36748D359252}" presName="spaceRect" presStyleCnt="0"/>
      <dgm:spPr/>
    </dgm:pt>
    <dgm:pt modelId="{8BC31957-9625-4D2A-8FBB-890A916C809D}" type="pres">
      <dgm:prSet presAssocID="{4E61CC7B-3405-499C-887C-36748D359252}" presName="parTx" presStyleLbl="revTx" presStyleIdx="0" presStyleCnt="4">
        <dgm:presLayoutVars>
          <dgm:chMax val="0"/>
          <dgm:chPref val="0"/>
        </dgm:presLayoutVars>
      </dgm:prSet>
      <dgm:spPr/>
    </dgm:pt>
    <dgm:pt modelId="{35B6B905-22B9-4AC4-BF74-E7ABE927A8BA}" type="pres">
      <dgm:prSet presAssocID="{C0356823-674E-40FC-98B2-1F85FCA38D79}" presName="sibTrans" presStyleCnt="0"/>
      <dgm:spPr/>
    </dgm:pt>
    <dgm:pt modelId="{5D4A89F0-1557-445D-8B2F-CB92D4BA8A16}" type="pres">
      <dgm:prSet presAssocID="{362579CC-768F-4369-810F-B25994440F7D}" presName="compNode" presStyleCnt="0"/>
      <dgm:spPr/>
    </dgm:pt>
    <dgm:pt modelId="{E3105AC2-C933-4348-BD87-1FC564050097}" type="pres">
      <dgm:prSet presAssocID="{362579CC-768F-4369-810F-B25994440F7D}" presName="bgRect" presStyleLbl="bgShp" presStyleIdx="1" presStyleCnt="4"/>
      <dgm:spPr/>
    </dgm:pt>
    <dgm:pt modelId="{72CE4FBA-0023-4EEA-ABA5-1882C0952171}" type="pres">
      <dgm:prSet presAssocID="{362579CC-768F-4369-810F-B25994440F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B5B9C60A-0A83-4B04-BA54-2305D4825E06}" type="pres">
      <dgm:prSet presAssocID="{362579CC-768F-4369-810F-B25994440F7D}" presName="spaceRect" presStyleCnt="0"/>
      <dgm:spPr/>
    </dgm:pt>
    <dgm:pt modelId="{85153271-147C-4C37-B376-39015DA83617}" type="pres">
      <dgm:prSet presAssocID="{362579CC-768F-4369-810F-B25994440F7D}" presName="parTx" presStyleLbl="revTx" presStyleIdx="1" presStyleCnt="4">
        <dgm:presLayoutVars>
          <dgm:chMax val="0"/>
          <dgm:chPref val="0"/>
        </dgm:presLayoutVars>
      </dgm:prSet>
      <dgm:spPr/>
    </dgm:pt>
    <dgm:pt modelId="{7233A8F3-CD34-44F3-944E-AEEB50FDB7F7}" type="pres">
      <dgm:prSet presAssocID="{4F74D3C1-B882-482C-89D2-8CD9FE9A6323}" presName="sibTrans" presStyleCnt="0"/>
      <dgm:spPr/>
    </dgm:pt>
    <dgm:pt modelId="{FC42542C-2A1E-493C-AC88-7F1CF1BE9A7D}" type="pres">
      <dgm:prSet presAssocID="{6A77828C-4F1C-4F7E-8202-2FD7C885C02D}" presName="compNode" presStyleCnt="0"/>
      <dgm:spPr/>
    </dgm:pt>
    <dgm:pt modelId="{085EFECC-A63A-4FB5-8244-AA357BE8149F}" type="pres">
      <dgm:prSet presAssocID="{6A77828C-4F1C-4F7E-8202-2FD7C885C02D}" presName="bgRect" presStyleLbl="bgShp" presStyleIdx="2" presStyleCnt="4"/>
      <dgm:spPr/>
    </dgm:pt>
    <dgm:pt modelId="{DF0AD63E-5803-4D35-8F92-BC9E8A112F67}" type="pres">
      <dgm:prSet presAssocID="{6A77828C-4F1C-4F7E-8202-2FD7C885C0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32127F5-CC78-4A0E-B3BE-F2FA9AE4D0EA}" type="pres">
      <dgm:prSet presAssocID="{6A77828C-4F1C-4F7E-8202-2FD7C885C02D}" presName="spaceRect" presStyleCnt="0"/>
      <dgm:spPr/>
    </dgm:pt>
    <dgm:pt modelId="{CDD5A371-3619-4E30-BD8F-F85A5C7523B1}" type="pres">
      <dgm:prSet presAssocID="{6A77828C-4F1C-4F7E-8202-2FD7C885C02D}" presName="parTx" presStyleLbl="revTx" presStyleIdx="2" presStyleCnt="4">
        <dgm:presLayoutVars>
          <dgm:chMax val="0"/>
          <dgm:chPref val="0"/>
        </dgm:presLayoutVars>
      </dgm:prSet>
      <dgm:spPr/>
    </dgm:pt>
    <dgm:pt modelId="{37B6F230-5C74-4140-B8DE-EB00760BA571}" type="pres">
      <dgm:prSet presAssocID="{E1D95CA4-E6F7-4722-93F9-9FD76030C845}" presName="sibTrans" presStyleCnt="0"/>
      <dgm:spPr/>
    </dgm:pt>
    <dgm:pt modelId="{E8C821F2-D769-42BB-8E1C-AB6528607363}" type="pres">
      <dgm:prSet presAssocID="{7EC6756E-CAD5-4149-A080-364D97DB09AF}" presName="compNode" presStyleCnt="0"/>
      <dgm:spPr/>
    </dgm:pt>
    <dgm:pt modelId="{ED82EB60-12A7-4B76-A090-AB3666F0FADA}" type="pres">
      <dgm:prSet presAssocID="{7EC6756E-CAD5-4149-A080-364D97DB09AF}" presName="bgRect" presStyleLbl="bgShp" presStyleIdx="3" presStyleCnt="4"/>
      <dgm:spPr/>
    </dgm:pt>
    <dgm:pt modelId="{D1364C47-4ED5-4E77-BB93-03D30D723B8C}" type="pres">
      <dgm:prSet presAssocID="{7EC6756E-CAD5-4149-A080-364D97DB09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E5FB74-6B6D-409D-8F50-15ACEA7E196A}" type="pres">
      <dgm:prSet presAssocID="{7EC6756E-CAD5-4149-A080-364D97DB09AF}" presName="spaceRect" presStyleCnt="0"/>
      <dgm:spPr/>
    </dgm:pt>
    <dgm:pt modelId="{CD94B262-CD64-4AFE-8604-826DE9C1607C}" type="pres">
      <dgm:prSet presAssocID="{7EC6756E-CAD5-4149-A080-364D97DB09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F56605-284F-429E-883E-75EFAF37890F}" srcId="{3B0AF6C9-C113-45F9-BB12-0751FDDCDA66}" destId="{362579CC-768F-4369-810F-B25994440F7D}" srcOrd="1" destOrd="0" parTransId="{E3672E04-56B6-4A89-B4CE-60ED9CC9C8A8}" sibTransId="{4F74D3C1-B882-482C-89D2-8CD9FE9A6323}"/>
    <dgm:cxn modelId="{2D200115-D227-4843-AD0E-121236084C0E}" type="presOf" srcId="{4E61CC7B-3405-499C-887C-36748D359252}" destId="{8BC31957-9625-4D2A-8FBB-890A916C809D}" srcOrd="0" destOrd="0" presId="urn:microsoft.com/office/officeart/2018/2/layout/IconVerticalSolidList"/>
    <dgm:cxn modelId="{6E85DD1B-38D5-482D-AED6-C05D1536A30E}" srcId="{3B0AF6C9-C113-45F9-BB12-0751FDDCDA66}" destId="{7EC6756E-CAD5-4149-A080-364D97DB09AF}" srcOrd="3" destOrd="0" parTransId="{9E4771BD-C6EC-4A3F-B792-26CAE7C911E1}" sibTransId="{56386682-A231-4F8D-BEF9-BB06986283C9}"/>
    <dgm:cxn modelId="{F019FA6A-152A-4E68-BFF5-5DC55956CF58}" type="presOf" srcId="{7EC6756E-CAD5-4149-A080-364D97DB09AF}" destId="{CD94B262-CD64-4AFE-8604-826DE9C1607C}" srcOrd="0" destOrd="0" presId="urn:microsoft.com/office/officeart/2018/2/layout/IconVerticalSolidList"/>
    <dgm:cxn modelId="{3A71E750-9CF1-4C71-8591-9198CDE4782A}" type="presOf" srcId="{6A77828C-4F1C-4F7E-8202-2FD7C885C02D}" destId="{CDD5A371-3619-4E30-BD8F-F85A5C7523B1}" srcOrd="0" destOrd="0" presId="urn:microsoft.com/office/officeart/2018/2/layout/IconVerticalSolidList"/>
    <dgm:cxn modelId="{1024958C-FA46-422D-B460-F0D196A0D188}" srcId="{3B0AF6C9-C113-45F9-BB12-0751FDDCDA66}" destId="{6A77828C-4F1C-4F7E-8202-2FD7C885C02D}" srcOrd="2" destOrd="0" parTransId="{DD2E221A-F633-44FE-B52A-F91B8B0663FD}" sibTransId="{E1D95CA4-E6F7-4722-93F9-9FD76030C845}"/>
    <dgm:cxn modelId="{F723C3B9-79FA-4BF0-B79E-55BB083A7B21}" type="presOf" srcId="{3B0AF6C9-C113-45F9-BB12-0751FDDCDA66}" destId="{6ED84CD3-0B1A-47C3-8EBF-38471B944FAD}" srcOrd="0" destOrd="0" presId="urn:microsoft.com/office/officeart/2018/2/layout/IconVerticalSolidList"/>
    <dgm:cxn modelId="{E98639C9-9EED-454E-875B-9A81655EBDE2}" type="presOf" srcId="{362579CC-768F-4369-810F-B25994440F7D}" destId="{85153271-147C-4C37-B376-39015DA83617}" srcOrd="0" destOrd="0" presId="urn:microsoft.com/office/officeart/2018/2/layout/IconVerticalSolidList"/>
    <dgm:cxn modelId="{895EFDF1-2DD7-44DD-ADA6-6EAC256478A0}" srcId="{3B0AF6C9-C113-45F9-BB12-0751FDDCDA66}" destId="{4E61CC7B-3405-499C-887C-36748D359252}" srcOrd="0" destOrd="0" parTransId="{DF6F4AE3-36D6-4BA1-A449-D6E5989146B7}" sibTransId="{C0356823-674E-40FC-98B2-1F85FCA38D79}"/>
    <dgm:cxn modelId="{DA3E00A8-2139-43E6-8734-548E74DBC181}" type="presParOf" srcId="{6ED84CD3-0B1A-47C3-8EBF-38471B944FAD}" destId="{06BE0F6A-435F-4C9C-B141-E817E9E29849}" srcOrd="0" destOrd="0" presId="urn:microsoft.com/office/officeart/2018/2/layout/IconVerticalSolidList"/>
    <dgm:cxn modelId="{D768244E-0130-4765-82AD-766AAEF66D36}" type="presParOf" srcId="{06BE0F6A-435F-4C9C-B141-E817E9E29849}" destId="{5E821E55-5C3D-4276-B1C9-3B81FCFEBE91}" srcOrd="0" destOrd="0" presId="urn:microsoft.com/office/officeart/2018/2/layout/IconVerticalSolidList"/>
    <dgm:cxn modelId="{09D9BCEC-4D7F-4BBB-A8F5-7BFB6963E98D}" type="presParOf" srcId="{06BE0F6A-435F-4C9C-B141-E817E9E29849}" destId="{2AF0D3C6-60C5-4A9A-8105-584BEF53CBA9}" srcOrd="1" destOrd="0" presId="urn:microsoft.com/office/officeart/2018/2/layout/IconVerticalSolidList"/>
    <dgm:cxn modelId="{D97CAAF5-7F8B-41DC-9B2D-9B2A56DB9DFB}" type="presParOf" srcId="{06BE0F6A-435F-4C9C-B141-E817E9E29849}" destId="{376CCA17-697D-49D5-AE5E-2AF34448BEA5}" srcOrd="2" destOrd="0" presId="urn:microsoft.com/office/officeart/2018/2/layout/IconVerticalSolidList"/>
    <dgm:cxn modelId="{2167A7B4-26A9-434B-82B1-4423CF365D76}" type="presParOf" srcId="{06BE0F6A-435F-4C9C-B141-E817E9E29849}" destId="{8BC31957-9625-4D2A-8FBB-890A916C809D}" srcOrd="3" destOrd="0" presId="urn:microsoft.com/office/officeart/2018/2/layout/IconVerticalSolidList"/>
    <dgm:cxn modelId="{1184AD61-2502-4396-B1CE-761AB6BA939C}" type="presParOf" srcId="{6ED84CD3-0B1A-47C3-8EBF-38471B944FAD}" destId="{35B6B905-22B9-4AC4-BF74-E7ABE927A8BA}" srcOrd="1" destOrd="0" presId="urn:microsoft.com/office/officeart/2018/2/layout/IconVerticalSolidList"/>
    <dgm:cxn modelId="{1E3A4ABF-8B8A-46A8-BC4D-179A2687BE8B}" type="presParOf" srcId="{6ED84CD3-0B1A-47C3-8EBF-38471B944FAD}" destId="{5D4A89F0-1557-445D-8B2F-CB92D4BA8A16}" srcOrd="2" destOrd="0" presId="urn:microsoft.com/office/officeart/2018/2/layout/IconVerticalSolidList"/>
    <dgm:cxn modelId="{544A2AC0-BAFC-4D16-A97E-90C5F7DF9DF4}" type="presParOf" srcId="{5D4A89F0-1557-445D-8B2F-CB92D4BA8A16}" destId="{E3105AC2-C933-4348-BD87-1FC564050097}" srcOrd="0" destOrd="0" presId="urn:microsoft.com/office/officeart/2018/2/layout/IconVerticalSolidList"/>
    <dgm:cxn modelId="{FB5A22BE-6B58-4BB8-B200-A66FB68182D4}" type="presParOf" srcId="{5D4A89F0-1557-445D-8B2F-CB92D4BA8A16}" destId="{72CE4FBA-0023-4EEA-ABA5-1882C0952171}" srcOrd="1" destOrd="0" presId="urn:microsoft.com/office/officeart/2018/2/layout/IconVerticalSolidList"/>
    <dgm:cxn modelId="{9A91B5BB-D253-4F8A-8265-E42B5A513F52}" type="presParOf" srcId="{5D4A89F0-1557-445D-8B2F-CB92D4BA8A16}" destId="{B5B9C60A-0A83-4B04-BA54-2305D4825E06}" srcOrd="2" destOrd="0" presId="urn:microsoft.com/office/officeart/2018/2/layout/IconVerticalSolidList"/>
    <dgm:cxn modelId="{F31B30EF-F9F8-46C8-8B38-3BEC2349A485}" type="presParOf" srcId="{5D4A89F0-1557-445D-8B2F-CB92D4BA8A16}" destId="{85153271-147C-4C37-B376-39015DA83617}" srcOrd="3" destOrd="0" presId="urn:microsoft.com/office/officeart/2018/2/layout/IconVerticalSolidList"/>
    <dgm:cxn modelId="{F803A787-EFF9-4305-A800-E77CBB937DDB}" type="presParOf" srcId="{6ED84CD3-0B1A-47C3-8EBF-38471B944FAD}" destId="{7233A8F3-CD34-44F3-944E-AEEB50FDB7F7}" srcOrd="3" destOrd="0" presId="urn:microsoft.com/office/officeart/2018/2/layout/IconVerticalSolidList"/>
    <dgm:cxn modelId="{F32E587C-931B-4107-B4E0-B853022A0C84}" type="presParOf" srcId="{6ED84CD3-0B1A-47C3-8EBF-38471B944FAD}" destId="{FC42542C-2A1E-493C-AC88-7F1CF1BE9A7D}" srcOrd="4" destOrd="0" presId="urn:microsoft.com/office/officeart/2018/2/layout/IconVerticalSolidList"/>
    <dgm:cxn modelId="{EF0CFDD9-E8B8-4DA2-BEB0-9F0D064A9D9B}" type="presParOf" srcId="{FC42542C-2A1E-493C-AC88-7F1CF1BE9A7D}" destId="{085EFECC-A63A-4FB5-8244-AA357BE8149F}" srcOrd="0" destOrd="0" presId="urn:microsoft.com/office/officeart/2018/2/layout/IconVerticalSolidList"/>
    <dgm:cxn modelId="{15CFD271-14B1-4C2D-A347-2092E9EAE7CE}" type="presParOf" srcId="{FC42542C-2A1E-493C-AC88-7F1CF1BE9A7D}" destId="{DF0AD63E-5803-4D35-8F92-BC9E8A112F67}" srcOrd="1" destOrd="0" presId="urn:microsoft.com/office/officeart/2018/2/layout/IconVerticalSolidList"/>
    <dgm:cxn modelId="{CC9EBB81-D316-40E2-9391-6F3551525481}" type="presParOf" srcId="{FC42542C-2A1E-493C-AC88-7F1CF1BE9A7D}" destId="{E32127F5-CC78-4A0E-B3BE-F2FA9AE4D0EA}" srcOrd="2" destOrd="0" presId="urn:microsoft.com/office/officeart/2018/2/layout/IconVerticalSolidList"/>
    <dgm:cxn modelId="{B7B22FF6-93D7-42D7-8B60-786AC7977A99}" type="presParOf" srcId="{FC42542C-2A1E-493C-AC88-7F1CF1BE9A7D}" destId="{CDD5A371-3619-4E30-BD8F-F85A5C7523B1}" srcOrd="3" destOrd="0" presId="urn:microsoft.com/office/officeart/2018/2/layout/IconVerticalSolidList"/>
    <dgm:cxn modelId="{D7671E78-7485-4E74-8A13-EF616D9A487C}" type="presParOf" srcId="{6ED84CD3-0B1A-47C3-8EBF-38471B944FAD}" destId="{37B6F230-5C74-4140-B8DE-EB00760BA571}" srcOrd="5" destOrd="0" presId="urn:microsoft.com/office/officeart/2018/2/layout/IconVerticalSolidList"/>
    <dgm:cxn modelId="{21545E42-56C7-46A9-99DF-FBDBCC039DE0}" type="presParOf" srcId="{6ED84CD3-0B1A-47C3-8EBF-38471B944FAD}" destId="{E8C821F2-D769-42BB-8E1C-AB6528607363}" srcOrd="6" destOrd="0" presId="urn:microsoft.com/office/officeart/2018/2/layout/IconVerticalSolidList"/>
    <dgm:cxn modelId="{13AA10F5-210E-4A88-A0CB-18E081B1BB4B}" type="presParOf" srcId="{E8C821F2-D769-42BB-8E1C-AB6528607363}" destId="{ED82EB60-12A7-4B76-A090-AB3666F0FADA}" srcOrd="0" destOrd="0" presId="urn:microsoft.com/office/officeart/2018/2/layout/IconVerticalSolidList"/>
    <dgm:cxn modelId="{39034F5B-ED38-4C9C-89D7-AD24E29F35DC}" type="presParOf" srcId="{E8C821F2-D769-42BB-8E1C-AB6528607363}" destId="{D1364C47-4ED5-4E77-BB93-03D30D723B8C}" srcOrd="1" destOrd="0" presId="urn:microsoft.com/office/officeart/2018/2/layout/IconVerticalSolidList"/>
    <dgm:cxn modelId="{07EFF832-3520-4967-A926-94B3AEAB64C1}" type="presParOf" srcId="{E8C821F2-D769-42BB-8E1C-AB6528607363}" destId="{F9E5FB74-6B6D-409D-8F50-15ACEA7E196A}" srcOrd="2" destOrd="0" presId="urn:microsoft.com/office/officeart/2018/2/layout/IconVerticalSolidList"/>
    <dgm:cxn modelId="{3CCC07CD-F606-46B7-8E64-3E852A6576FE}" type="presParOf" srcId="{E8C821F2-D769-42BB-8E1C-AB6528607363}" destId="{CD94B262-CD64-4AFE-8604-826DE9C160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0840F-2467-4619-B847-8E2FC297C912}">
      <dsp:nvSpPr>
        <dsp:cNvPr id="0" name=""/>
        <dsp:cNvSpPr/>
      </dsp:nvSpPr>
      <dsp:spPr>
        <a:xfrm>
          <a:off x="0" y="456279"/>
          <a:ext cx="3912973" cy="13747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E96C0-AC16-47AC-A0BF-7A36C44F59C8}">
      <dsp:nvSpPr>
        <dsp:cNvPr id="0" name=""/>
        <dsp:cNvSpPr/>
      </dsp:nvSpPr>
      <dsp:spPr>
        <a:xfrm>
          <a:off x="236632" y="727276"/>
          <a:ext cx="757571" cy="756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3731-1475-4142-8614-4104636BCE2E}">
      <dsp:nvSpPr>
        <dsp:cNvPr id="0" name=""/>
        <dsp:cNvSpPr/>
      </dsp:nvSpPr>
      <dsp:spPr>
        <a:xfrm>
          <a:off x="1046952" y="467393"/>
          <a:ext cx="3045239" cy="137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33" tIns="145633" rIns="145633" bIns="1456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Zenith Medical Centre is a private healthcare provider struggling to cope with increased patient demand but relies heavily on manual processes and phone calls.</a:t>
          </a:r>
        </a:p>
      </dsp:txBody>
      <dsp:txXfrm>
        <a:off x="1046952" y="467393"/>
        <a:ext cx="3045239" cy="1376057"/>
      </dsp:txXfrm>
    </dsp:sp>
    <dsp:sp modelId="{E6A0E832-DAAC-4C51-9E16-024CDC7F85E3}">
      <dsp:nvSpPr>
        <dsp:cNvPr id="0" name=""/>
        <dsp:cNvSpPr/>
      </dsp:nvSpPr>
      <dsp:spPr>
        <a:xfrm>
          <a:off x="-4" y="2067237"/>
          <a:ext cx="3912973" cy="13747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0F31E-8166-4110-BF93-A42DCAB5240B}">
      <dsp:nvSpPr>
        <dsp:cNvPr id="0" name=""/>
        <dsp:cNvSpPr/>
      </dsp:nvSpPr>
      <dsp:spPr>
        <a:xfrm>
          <a:off x="236632" y="2393030"/>
          <a:ext cx="757571" cy="756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F7B66-7DFB-4637-91B8-CBB1C5733C3A}">
      <dsp:nvSpPr>
        <dsp:cNvPr id="0" name=""/>
        <dsp:cNvSpPr/>
      </dsp:nvSpPr>
      <dsp:spPr>
        <a:xfrm>
          <a:off x="1334523" y="2083720"/>
          <a:ext cx="2470095" cy="137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33" tIns="145633" rIns="145633" bIns="1456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This presentation applies the BACCM framework to identify core issues and propose solutions.</a:t>
          </a:r>
        </a:p>
      </dsp:txBody>
      <dsp:txXfrm>
        <a:off x="1334523" y="2083720"/>
        <a:ext cx="2470095" cy="1376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854C-4BE7-4933-8CD2-379D4677AE86}">
      <dsp:nvSpPr>
        <dsp:cNvPr id="0" name=""/>
        <dsp:cNvSpPr/>
      </dsp:nvSpPr>
      <dsp:spPr>
        <a:xfrm>
          <a:off x="931297" y="1675"/>
          <a:ext cx="595350" cy="5953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A980F-0162-42E7-A75C-42AA0E95FF7E}">
      <dsp:nvSpPr>
        <dsp:cNvPr id="0" name=""/>
        <dsp:cNvSpPr/>
      </dsp:nvSpPr>
      <dsp:spPr>
        <a:xfrm>
          <a:off x="1056320" y="126699"/>
          <a:ext cx="345302" cy="345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93C86-00D8-4E20-A29E-9726558C4402}">
      <dsp:nvSpPr>
        <dsp:cNvPr id="0" name=""/>
        <dsp:cNvSpPr/>
      </dsp:nvSpPr>
      <dsp:spPr>
        <a:xfrm>
          <a:off x="1654222" y="1675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Manual appointment system issues:</a:t>
          </a:r>
        </a:p>
      </dsp:txBody>
      <dsp:txXfrm>
        <a:off x="1654222" y="1675"/>
        <a:ext cx="1403324" cy="595350"/>
      </dsp:txXfrm>
    </dsp:sp>
    <dsp:sp modelId="{4962A15A-D1CF-4025-97BF-67FD2AE75EEB}">
      <dsp:nvSpPr>
        <dsp:cNvPr id="0" name=""/>
        <dsp:cNvSpPr/>
      </dsp:nvSpPr>
      <dsp:spPr>
        <a:xfrm>
          <a:off x="3302065" y="1675"/>
          <a:ext cx="595350" cy="5953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630C4-2AD2-4586-92C7-878CD577EC7F}">
      <dsp:nvSpPr>
        <dsp:cNvPr id="0" name=""/>
        <dsp:cNvSpPr/>
      </dsp:nvSpPr>
      <dsp:spPr>
        <a:xfrm>
          <a:off x="3427089" y="126699"/>
          <a:ext cx="345302" cy="345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53151-8C7F-439A-8D4C-2E763E0318D0}">
      <dsp:nvSpPr>
        <dsp:cNvPr id="0" name=""/>
        <dsp:cNvSpPr/>
      </dsp:nvSpPr>
      <dsp:spPr>
        <a:xfrm>
          <a:off x="4024990" y="1675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Long wait times</a:t>
          </a:r>
        </a:p>
      </dsp:txBody>
      <dsp:txXfrm>
        <a:off x="4024990" y="1675"/>
        <a:ext cx="1403324" cy="595350"/>
      </dsp:txXfrm>
    </dsp:sp>
    <dsp:sp modelId="{98536BD7-21D6-4DD1-9ED7-51C32630FD4E}">
      <dsp:nvSpPr>
        <dsp:cNvPr id="0" name=""/>
        <dsp:cNvSpPr/>
      </dsp:nvSpPr>
      <dsp:spPr>
        <a:xfrm>
          <a:off x="931297" y="1398427"/>
          <a:ext cx="595350" cy="5953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CCCC-CD4F-4C01-872B-867F6B278FB3}">
      <dsp:nvSpPr>
        <dsp:cNvPr id="0" name=""/>
        <dsp:cNvSpPr/>
      </dsp:nvSpPr>
      <dsp:spPr>
        <a:xfrm>
          <a:off x="1056320" y="1523451"/>
          <a:ext cx="345302" cy="345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4D58C-1463-4086-A3F7-100D85984D57}">
      <dsp:nvSpPr>
        <dsp:cNvPr id="0" name=""/>
        <dsp:cNvSpPr/>
      </dsp:nvSpPr>
      <dsp:spPr>
        <a:xfrm>
          <a:off x="1654222" y="1398427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Scheduling conflicts</a:t>
          </a:r>
        </a:p>
      </dsp:txBody>
      <dsp:txXfrm>
        <a:off x="1654222" y="1398427"/>
        <a:ext cx="1403324" cy="595350"/>
      </dsp:txXfrm>
    </dsp:sp>
    <dsp:sp modelId="{70B55647-FF47-45A8-9F68-719943CBA6D9}">
      <dsp:nvSpPr>
        <dsp:cNvPr id="0" name=""/>
        <dsp:cNvSpPr/>
      </dsp:nvSpPr>
      <dsp:spPr>
        <a:xfrm>
          <a:off x="3302065" y="1398427"/>
          <a:ext cx="595350" cy="5953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6A6AA-24FD-4F31-8667-D70D4595DFDE}">
      <dsp:nvSpPr>
        <dsp:cNvPr id="0" name=""/>
        <dsp:cNvSpPr/>
      </dsp:nvSpPr>
      <dsp:spPr>
        <a:xfrm>
          <a:off x="3427089" y="1523451"/>
          <a:ext cx="345302" cy="3453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10119-4170-47B5-888A-E27F3463C446}">
      <dsp:nvSpPr>
        <dsp:cNvPr id="0" name=""/>
        <dsp:cNvSpPr/>
      </dsp:nvSpPr>
      <dsp:spPr>
        <a:xfrm>
          <a:off x="4024990" y="1398427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Staff inefficiencies</a:t>
          </a:r>
        </a:p>
      </dsp:txBody>
      <dsp:txXfrm>
        <a:off x="4024990" y="1398427"/>
        <a:ext cx="1403324" cy="595350"/>
      </dsp:txXfrm>
    </dsp:sp>
    <dsp:sp modelId="{26AEBE6E-4FF7-47D6-BE82-E118FE150048}">
      <dsp:nvSpPr>
        <dsp:cNvPr id="0" name=""/>
        <dsp:cNvSpPr/>
      </dsp:nvSpPr>
      <dsp:spPr>
        <a:xfrm>
          <a:off x="931297" y="2795180"/>
          <a:ext cx="595350" cy="5953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114A6-91A3-4110-8CD9-05CA67A69ADD}">
      <dsp:nvSpPr>
        <dsp:cNvPr id="0" name=""/>
        <dsp:cNvSpPr/>
      </dsp:nvSpPr>
      <dsp:spPr>
        <a:xfrm>
          <a:off x="1056320" y="2920203"/>
          <a:ext cx="345302" cy="3453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6CACB-665A-47F7-8984-0512120D03FE}">
      <dsp:nvSpPr>
        <dsp:cNvPr id="0" name=""/>
        <dsp:cNvSpPr/>
      </dsp:nvSpPr>
      <dsp:spPr>
        <a:xfrm>
          <a:off x="1654222" y="2795180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No real-time visibility(outdated info)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654222" y="2795180"/>
        <a:ext cx="1403324" cy="595350"/>
      </dsp:txXfrm>
    </dsp:sp>
    <dsp:sp modelId="{29DC9288-1427-4E85-8B61-8815D27A0BAF}">
      <dsp:nvSpPr>
        <dsp:cNvPr id="0" name=""/>
        <dsp:cNvSpPr/>
      </dsp:nvSpPr>
      <dsp:spPr>
        <a:xfrm>
          <a:off x="3302065" y="2795180"/>
          <a:ext cx="595350" cy="5953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44DC2-53C6-40AB-A46D-B412BD1EEEA4}">
      <dsp:nvSpPr>
        <dsp:cNvPr id="0" name=""/>
        <dsp:cNvSpPr/>
      </dsp:nvSpPr>
      <dsp:spPr>
        <a:xfrm>
          <a:off x="3427089" y="2920203"/>
          <a:ext cx="345302" cy="3453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7B5D-112C-45F4-A819-4C98EE9B6D2A}">
      <dsp:nvSpPr>
        <dsp:cNvPr id="0" name=""/>
        <dsp:cNvSpPr/>
      </dsp:nvSpPr>
      <dsp:spPr>
        <a:xfrm>
          <a:off x="4024990" y="2795180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Patient dissatisfaction</a:t>
          </a:r>
        </a:p>
      </dsp:txBody>
      <dsp:txXfrm>
        <a:off x="4024990" y="2795180"/>
        <a:ext cx="1403324" cy="595350"/>
      </dsp:txXfrm>
    </dsp:sp>
    <dsp:sp modelId="{628070A5-4DD0-4BD5-91D7-7AC4D85F0E0D}">
      <dsp:nvSpPr>
        <dsp:cNvPr id="0" name=""/>
        <dsp:cNvSpPr/>
      </dsp:nvSpPr>
      <dsp:spPr>
        <a:xfrm>
          <a:off x="931297" y="4191932"/>
          <a:ext cx="595350" cy="5953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4352D-5002-4A9F-B028-74CC6EDC40D0}">
      <dsp:nvSpPr>
        <dsp:cNvPr id="0" name=""/>
        <dsp:cNvSpPr/>
      </dsp:nvSpPr>
      <dsp:spPr>
        <a:xfrm>
          <a:off x="1056320" y="4316955"/>
          <a:ext cx="345302" cy="3453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0F1E-B0BF-4A4A-8CD4-81380D95FA0B}">
      <dsp:nvSpPr>
        <dsp:cNvPr id="0" name=""/>
        <dsp:cNvSpPr/>
      </dsp:nvSpPr>
      <dsp:spPr>
        <a:xfrm>
          <a:off x="1654222" y="4191932"/>
          <a:ext cx="1403324" cy="5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Limited growth </a:t>
          </a:r>
        </a:p>
      </dsp:txBody>
      <dsp:txXfrm>
        <a:off x="1654222" y="4191932"/>
        <a:ext cx="1403324" cy="595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E8D79-C813-43AF-8873-574E38CE1405}">
      <dsp:nvSpPr>
        <dsp:cNvPr id="0" name=""/>
        <dsp:cNvSpPr/>
      </dsp:nvSpPr>
      <dsp:spPr>
        <a:xfrm>
          <a:off x="0" y="415"/>
          <a:ext cx="5717059" cy="972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DBCAE-1ACD-4395-9BCA-48649B9A093E}">
      <dsp:nvSpPr>
        <dsp:cNvPr id="0" name=""/>
        <dsp:cNvSpPr/>
      </dsp:nvSpPr>
      <dsp:spPr>
        <a:xfrm>
          <a:off x="294088" y="219159"/>
          <a:ext cx="534706" cy="534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98F5D-C544-4BB9-A565-5542369F4A60}">
      <dsp:nvSpPr>
        <dsp:cNvPr id="0" name=""/>
        <dsp:cNvSpPr/>
      </dsp:nvSpPr>
      <dsp:spPr>
        <a:xfrm>
          <a:off x="1122884" y="415"/>
          <a:ext cx="4594175" cy="97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1" tIns="102891" rIns="102891" bIns="1028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Healthcare industry</a:t>
          </a:r>
        </a:p>
      </dsp:txBody>
      <dsp:txXfrm>
        <a:off x="1122884" y="415"/>
        <a:ext cx="4594175" cy="972194"/>
      </dsp:txXfrm>
    </dsp:sp>
    <dsp:sp modelId="{77B04D31-A6A5-4FA3-AD39-72B2815DA385}">
      <dsp:nvSpPr>
        <dsp:cNvPr id="0" name=""/>
        <dsp:cNvSpPr/>
      </dsp:nvSpPr>
      <dsp:spPr>
        <a:xfrm>
          <a:off x="0" y="1215658"/>
          <a:ext cx="5717059" cy="972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47161-C83F-4464-B6EA-A14E5AE3B466}">
      <dsp:nvSpPr>
        <dsp:cNvPr id="0" name=""/>
        <dsp:cNvSpPr/>
      </dsp:nvSpPr>
      <dsp:spPr>
        <a:xfrm>
          <a:off x="294088" y="1434402"/>
          <a:ext cx="534706" cy="534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E1377-5BED-493D-A0DF-A9AAFAAD0EF8}">
      <dsp:nvSpPr>
        <dsp:cNvPr id="0" name=""/>
        <dsp:cNvSpPr/>
      </dsp:nvSpPr>
      <dsp:spPr>
        <a:xfrm>
          <a:off x="1122884" y="1215658"/>
          <a:ext cx="4594175" cy="97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1" tIns="102891" rIns="102891" bIns="1028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Budget/resource constraints</a:t>
          </a:r>
        </a:p>
      </dsp:txBody>
      <dsp:txXfrm>
        <a:off x="1122884" y="1215658"/>
        <a:ext cx="4594175" cy="972194"/>
      </dsp:txXfrm>
    </dsp:sp>
    <dsp:sp modelId="{976F3008-FBF5-47C4-85AC-3650169D5150}">
      <dsp:nvSpPr>
        <dsp:cNvPr id="0" name=""/>
        <dsp:cNvSpPr/>
      </dsp:nvSpPr>
      <dsp:spPr>
        <a:xfrm>
          <a:off x="0" y="2430901"/>
          <a:ext cx="5717059" cy="972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B4502-A31A-4215-989A-2E5C90157581}">
      <dsp:nvSpPr>
        <dsp:cNvPr id="0" name=""/>
        <dsp:cNvSpPr/>
      </dsp:nvSpPr>
      <dsp:spPr>
        <a:xfrm>
          <a:off x="294088" y="2649644"/>
          <a:ext cx="534706" cy="5347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12EE-302B-4129-A7FD-B9EAFA7500E1}">
      <dsp:nvSpPr>
        <dsp:cNvPr id="0" name=""/>
        <dsp:cNvSpPr/>
      </dsp:nvSpPr>
      <dsp:spPr>
        <a:xfrm>
          <a:off x="1122884" y="2430901"/>
          <a:ext cx="4594175" cy="97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1" tIns="102891" rIns="102891" bIns="1028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Data compliance requirements</a:t>
          </a:r>
        </a:p>
      </dsp:txBody>
      <dsp:txXfrm>
        <a:off x="1122884" y="2430901"/>
        <a:ext cx="4594175" cy="972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1AB1-A11B-4357-A450-943EFF2B1752}">
      <dsp:nvSpPr>
        <dsp:cNvPr id="0" name=""/>
        <dsp:cNvSpPr/>
      </dsp:nvSpPr>
      <dsp:spPr>
        <a:xfrm>
          <a:off x="332501" y="304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CMD and Hospital Management</a:t>
          </a:r>
        </a:p>
      </dsp:txBody>
      <dsp:txXfrm>
        <a:off x="332501" y="304"/>
        <a:ext cx="2046436" cy="1227861"/>
      </dsp:txXfrm>
    </dsp:sp>
    <dsp:sp modelId="{75338D5A-92F4-4D1B-B13A-1AB045413127}">
      <dsp:nvSpPr>
        <dsp:cNvPr id="0" name=""/>
        <dsp:cNvSpPr/>
      </dsp:nvSpPr>
      <dsp:spPr>
        <a:xfrm>
          <a:off x="2583581" y="304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Finance Manager and Department</a:t>
          </a:r>
        </a:p>
      </dsp:txBody>
      <dsp:txXfrm>
        <a:off x="2583581" y="304"/>
        <a:ext cx="2046436" cy="1227861"/>
      </dsp:txXfrm>
    </dsp:sp>
    <dsp:sp modelId="{568E6D72-779D-43DA-8BED-390875ECBE4F}">
      <dsp:nvSpPr>
        <dsp:cNvPr id="0" name=""/>
        <dsp:cNvSpPr/>
      </dsp:nvSpPr>
      <dsp:spPr>
        <a:xfrm>
          <a:off x="4834661" y="304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Medical Records  Department</a:t>
          </a:r>
        </a:p>
      </dsp:txBody>
      <dsp:txXfrm>
        <a:off x="4834661" y="304"/>
        <a:ext cx="2046436" cy="1227861"/>
      </dsp:txXfrm>
    </dsp:sp>
    <dsp:sp modelId="{F25AD0C7-4530-4D87-A30F-DAD1005C6047}">
      <dsp:nvSpPr>
        <dsp:cNvPr id="0" name=""/>
        <dsp:cNvSpPr/>
      </dsp:nvSpPr>
      <dsp:spPr>
        <a:xfrm>
          <a:off x="332501" y="1432810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Department and Head of IT</a:t>
          </a:r>
        </a:p>
      </dsp:txBody>
      <dsp:txXfrm>
        <a:off x="332501" y="1432810"/>
        <a:ext cx="2046436" cy="1227861"/>
      </dsp:txXfrm>
    </dsp:sp>
    <dsp:sp modelId="{DC9A971B-2F2D-4663-B076-C8B4032FA427}">
      <dsp:nvSpPr>
        <dsp:cNvPr id="0" name=""/>
        <dsp:cNvSpPr/>
      </dsp:nvSpPr>
      <dsp:spPr>
        <a:xfrm>
          <a:off x="2583581" y="1432810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General and Specialist Doctors</a:t>
          </a:r>
          <a:endParaRPr lang="en-US" sz="1800" kern="1200" dirty="0"/>
        </a:p>
      </dsp:txBody>
      <dsp:txXfrm>
        <a:off x="2583581" y="1432810"/>
        <a:ext cx="2046436" cy="1227861"/>
      </dsp:txXfrm>
    </dsp:sp>
    <dsp:sp modelId="{69B16FB3-07BC-46EA-BBB6-9FDB1363F1EF}">
      <dsp:nvSpPr>
        <dsp:cNvPr id="0" name=""/>
        <dsp:cNvSpPr/>
      </dsp:nvSpPr>
      <dsp:spPr>
        <a:xfrm>
          <a:off x="4834661" y="1432810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Developers/BA/PO/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SM/Testers</a:t>
          </a:r>
          <a:endParaRPr lang="en-US" sz="1800" kern="1200" dirty="0"/>
        </a:p>
      </dsp:txBody>
      <dsp:txXfrm>
        <a:off x="4834661" y="1432810"/>
        <a:ext cx="2046436" cy="1227861"/>
      </dsp:txXfrm>
    </dsp:sp>
    <dsp:sp modelId="{8E2A1230-4CD8-4F75-BCC3-0BB387471038}">
      <dsp:nvSpPr>
        <dsp:cNvPr id="0" name=""/>
        <dsp:cNvSpPr/>
      </dsp:nvSpPr>
      <dsp:spPr>
        <a:xfrm>
          <a:off x="332501" y="2865315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Health and Safety officers</a:t>
          </a:r>
        </a:p>
      </dsp:txBody>
      <dsp:txXfrm>
        <a:off x="332501" y="2865315"/>
        <a:ext cx="2046436" cy="1227861"/>
      </dsp:txXfrm>
    </dsp:sp>
    <dsp:sp modelId="{ED2B470E-F0A3-49AA-AB5A-907B3F2A8F45}">
      <dsp:nvSpPr>
        <dsp:cNvPr id="0" name=""/>
        <dsp:cNvSpPr/>
      </dsp:nvSpPr>
      <dsp:spPr>
        <a:xfrm>
          <a:off x="2583581" y="2865315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Hospital Regulatory Board</a:t>
          </a:r>
        </a:p>
      </dsp:txBody>
      <dsp:txXfrm>
        <a:off x="2583581" y="2865315"/>
        <a:ext cx="2046436" cy="1227861"/>
      </dsp:txXfrm>
    </dsp:sp>
    <dsp:sp modelId="{389B2D29-56E8-4EFC-BFFA-2BB265A2EC9C}">
      <dsp:nvSpPr>
        <dsp:cNvPr id="0" name=""/>
        <dsp:cNvSpPr/>
      </dsp:nvSpPr>
      <dsp:spPr>
        <a:xfrm>
          <a:off x="4834661" y="2865315"/>
          <a:ext cx="2046436" cy="12278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Relations team</a:t>
          </a:r>
        </a:p>
      </dsp:txBody>
      <dsp:txXfrm>
        <a:off x="4834661" y="2865315"/>
        <a:ext cx="2046436" cy="122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E6D72-779D-43DA-8BED-390875ECBE4F}">
      <dsp:nvSpPr>
        <dsp:cNvPr id="0" name=""/>
        <dsp:cNvSpPr/>
      </dsp:nvSpPr>
      <dsp:spPr>
        <a:xfrm>
          <a:off x="576342" y="65"/>
          <a:ext cx="2046675" cy="1228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Patients</a:t>
          </a:r>
          <a:endParaRPr lang="en-US" sz="2000" kern="1200" dirty="0"/>
        </a:p>
      </dsp:txBody>
      <dsp:txXfrm>
        <a:off x="576342" y="65"/>
        <a:ext cx="2046675" cy="1228005"/>
      </dsp:txXfrm>
    </dsp:sp>
    <dsp:sp modelId="{F25AD0C7-4530-4D87-A30F-DAD1005C6047}">
      <dsp:nvSpPr>
        <dsp:cNvPr id="0" name=""/>
        <dsp:cNvSpPr/>
      </dsp:nvSpPr>
      <dsp:spPr>
        <a:xfrm>
          <a:off x="2827685" y="65"/>
          <a:ext cx="2046675" cy="1228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Administrative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Staff</a:t>
          </a:r>
          <a:endParaRPr lang="en-US" sz="2000" kern="1200" dirty="0"/>
        </a:p>
      </dsp:txBody>
      <dsp:txXfrm>
        <a:off x="2827685" y="65"/>
        <a:ext cx="2046675" cy="1228005"/>
      </dsp:txXfrm>
    </dsp:sp>
    <dsp:sp modelId="{DC9A971B-2F2D-4663-B076-C8B4032FA427}">
      <dsp:nvSpPr>
        <dsp:cNvPr id="0" name=""/>
        <dsp:cNvSpPr/>
      </dsp:nvSpPr>
      <dsp:spPr>
        <a:xfrm>
          <a:off x="576342" y="1432738"/>
          <a:ext cx="2046675" cy="1228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Nurses- Matron/Midwives</a:t>
          </a:r>
          <a:endParaRPr lang="en-US" sz="2000" kern="1200" dirty="0"/>
        </a:p>
      </dsp:txBody>
      <dsp:txXfrm>
        <a:off x="576342" y="1432738"/>
        <a:ext cx="2046675" cy="1228005"/>
      </dsp:txXfrm>
    </dsp:sp>
    <dsp:sp modelId="{8E2A1230-4CD8-4F75-BCC3-0BB387471038}">
      <dsp:nvSpPr>
        <dsp:cNvPr id="0" name=""/>
        <dsp:cNvSpPr/>
      </dsp:nvSpPr>
      <dsp:spPr>
        <a:xfrm>
          <a:off x="2827685" y="1432738"/>
          <a:ext cx="2046675" cy="1228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Cleaners/Gate keepers</a:t>
          </a:r>
        </a:p>
      </dsp:txBody>
      <dsp:txXfrm>
        <a:off x="2827685" y="1432738"/>
        <a:ext cx="2046675" cy="1228005"/>
      </dsp:txXfrm>
    </dsp:sp>
    <dsp:sp modelId="{ED2B470E-F0A3-49AA-AB5A-907B3F2A8F45}">
      <dsp:nvSpPr>
        <dsp:cNvPr id="0" name=""/>
        <dsp:cNvSpPr/>
      </dsp:nvSpPr>
      <dsp:spPr>
        <a:xfrm>
          <a:off x="576342" y="2865411"/>
          <a:ext cx="2046675" cy="1228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IT Vendors</a:t>
          </a:r>
        </a:p>
      </dsp:txBody>
      <dsp:txXfrm>
        <a:off x="576342" y="2865411"/>
        <a:ext cx="2046675" cy="1228005"/>
      </dsp:txXfrm>
    </dsp:sp>
    <dsp:sp modelId="{389B2D29-56E8-4EFC-BFFA-2BB265A2EC9C}">
      <dsp:nvSpPr>
        <dsp:cNvPr id="0" name=""/>
        <dsp:cNvSpPr/>
      </dsp:nvSpPr>
      <dsp:spPr>
        <a:xfrm>
          <a:off x="2827685" y="2865411"/>
          <a:ext cx="2046675" cy="1228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Auxilliary</a:t>
          </a:r>
          <a:r>
            <a:rPr lang="en-US" sz="2000" kern="1200" dirty="0"/>
            <a:t> Staff</a:t>
          </a:r>
        </a:p>
      </dsp:txBody>
      <dsp:txXfrm>
        <a:off x="2827685" y="2865411"/>
        <a:ext cx="2046675" cy="1228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5275-3587-420E-A5EB-20C5DBCDB9E5}">
      <dsp:nvSpPr>
        <dsp:cNvPr id="0" name=""/>
        <dsp:cNvSpPr/>
      </dsp:nvSpPr>
      <dsp:spPr>
        <a:xfrm>
          <a:off x="903304" y="2659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9658D-C718-4AA0-8912-9F184D0B8C67}">
      <dsp:nvSpPr>
        <dsp:cNvPr id="0" name=""/>
        <dsp:cNvSpPr/>
      </dsp:nvSpPr>
      <dsp:spPr>
        <a:xfrm>
          <a:off x="1137304" y="26059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79652-7414-4171-8423-A9B065C78ED5}">
      <dsp:nvSpPr>
        <dsp:cNvPr id="0" name=""/>
        <dsp:cNvSpPr/>
      </dsp:nvSpPr>
      <dsp:spPr>
        <a:xfrm>
          <a:off x="552304" y="1466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IMPROVED patient satisfaction</a:t>
          </a:r>
        </a:p>
      </dsp:txBody>
      <dsp:txXfrm>
        <a:off x="552304" y="1466595"/>
        <a:ext cx="1800000" cy="720000"/>
      </dsp:txXfrm>
    </dsp:sp>
    <dsp:sp modelId="{CCD53C9B-B3E3-43DE-A1A7-7F872C1EB7FC}">
      <dsp:nvSpPr>
        <dsp:cNvPr id="0" name=""/>
        <dsp:cNvSpPr/>
      </dsp:nvSpPr>
      <dsp:spPr>
        <a:xfrm>
          <a:off x="3018305" y="2659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B3DAD-C2A4-4FC7-B02C-936CF21159A6}">
      <dsp:nvSpPr>
        <dsp:cNvPr id="0" name=""/>
        <dsp:cNvSpPr/>
      </dsp:nvSpPr>
      <dsp:spPr>
        <a:xfrm>
          <a:off x="3252305" y="26059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DF85-4EC8-420A-9D8D-1BB3254A5F3E}">
      <dsp:nvSpPr>
        <dsp:cNvPr id="0" name=""/>
        <dsp:cNvSpPr/>
      </dsp:nvSpPr>
      <dsp:spPr>
        <a:xfrm>
          <a:off x="2667305" y="1466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Efficient operations</a:t>
          </a:r>
        </a:p>
      </dsp:txBody>
      <dsp:txXfrm>
        <a:off x="2667305" y="1466595"/>
        <a:ext cx="1800000" cy="720000"/>
      </dsp:txXfrm>
    </dsp:sp>
    <dsp:sp modelId="{A0C521C1-2ED4-4B76-AA59-3F5E875C51A2}">
      <dsp:nvSpPr>
        <dsp:cNvPr id="0" name=""/>
        <dsp:cNvSpPr/>
      </dsp:nvSpPr>
      <dsp:spPr>
        <a:xfrm>
          <a:off x="1960805" y="263659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1D67E-9C61-461C-8E34-1258D87E5617}">
      <dsp:nvSpPr>
        <dsp:cNvPr id="0" name=""/>
        <dsp:cNvSpPr/>
      </dsp:nvSpPr>
      <dsp:spPr>
        <a:xfrm>
          <a:off x="2194805" y="287059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E2B9-59EE-48D0-AD18-7A6D4180287C}">
      <dsp:nvSpPr>
        <dsp:cNvPr id="0" name=""/>
        <dsp:cNvSpPr/>
      </dsp:nvSpPr>
      <dsp:spPr>
        <a:xfrm>
          <a:off x="1609804" y="4076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Scalable growth</a:t>
          </a:r>
        </a:p>
      </dsp:txBody>
      <dsp:txXfrm>
        <a:off x="1609804" y="4076595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21E55-5C3D-4276-B1C9-3B81FCFEBE91}">
      <dsp:nvSpPr>
        <dsp:cNvPr id="0" name=""/>
        <dsp:cNvSpPr/>
      </dsp:nvSpPr>
      <dsp:spPr>
        <a:xfrm>
          <a:off x="0" y="270691"/>
          <a:ext cx="7836393" cy="530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0D3C6-60C5-4A9A-8105-584BEF53CBA9}">
      <dsp:nvSpPr>
        <dsp:cNvPr id="0" name=""/>
        <dsp:cNvSpPr/>
      </dsp:nvSpPr>
      <dsp:spPr>
        <a:xfrm>
          <a:off x="160453" y="121980"/>
          <a:ext cx="292019" cy="291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31957-9625-4D2A-8FBB-890A916C809D}">
      <dsp:nvSpPr>
        <dsp:cNvPr id="0" name=""/>
        <dsp:cNvSpPr/>
      </dsp:nvSpPr>
      <dsp:spPr>
        <a:xfrm>
          <a:off x="612927" y="2635"/>
          <a:ext cx="7177524" cy="61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" tIns="64908" rIns="64908" bIns="649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Implement automated user-friendly appointment and contact systems</a:t>
          </a:r>
        </a:p>
      </dsp:txBody>
      <dsp:txXfrm>
        <a:off x="612927" y="2635"/>
        <a:ext cx="7177524" cy="613304"/>
      </dsp:txXfrm>
    </dsp:sp>
    <dsp:sp modelId="{E3105AC2-C933-4348-BD87-1FC564050097}">
      <dsp:nvSpPr>
        <dsp:cNvPr id="0" name=""/>
        <dsp:cNvSpPr/>
      </dsp:nvSpPr>
      <dsp:spPr>
        <a:xfrm>
          <a:off x="0" y="769266"/>
          <a:ext cx="7836393" cy="530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E4FBA-0023-4EEA-ABA5-1882C0952171}">
      <dsp:nvSpPr>
        <dsp:cNvPr id="0" name=""/>
        <dsp:cNvSpPr/>
      </dsp:nvSpPr>
      <dsp:spPr>
        <a:xfrm>
          <a:off x="160453" y="888612"/>
          <a:ext cx="292019" cy="291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53271-147C-4C37-B376-39015DA83617}">
      <dsp:nvSpPr>
        <dsp:cNvPr id="0" name=""/>
        <dsp:cNvSpPr/>
      </dsp:nvSpPr>
      <dsp:spPr>
        <a:xfrm>
          <a:off x="612927" y="769266"/>
          <a:ext cx="7177524" cy="61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" tIns="64908" rIns="64908" bIns="649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</a:t>
          </a:r>
          <a:r>
            <a:rPr lang="en-US" sz="2000" kern="1200" dirty="0"/>
            <a:t>Create staff learning and development policies, and SOPs</a:t>
          </a:r>
        </a:p>
      </dsp:txBody>
      <dsp:txXfrm>
        <a:off x="612927" y="769266"/>
        <a:ext cx="7177524" cy="613304"/>
      </dsp:txXfrm>
    </dsp:sp>
    <dsp:sp modelId="{085EFECC-A63A-4FB5-8244-AA357BE8149F}">
      <dsp:nvSpPr>
        <dsp:cNvPr id="0" name=""/>
        <dsp:cNvSpPr/>
      </dsp:nvSpPr>
      <dsp:spPr>
        <a:xfrm>
          <a:off x="0" y="1535897"/>
          <a:ext cx="7836393" cy="530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AD63E-5803-4D35-8F92-BC9E8A112F67}">
      <dsp:nvSpPr>
        <dsp:cNvPr id="0" name=""/>
        <dsp:cNvSpPr/>
      </dsp:nvSpPr>
      <dsp:spPr>
        <a:xfrm>
          <a:off x="160453" y="1655243"/>
          <a:ext cx="292019" cy="291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5A371-3619-4E30-BD8F-F85A5C7523B1}">
      <dsp:nvSpPr>
        <dsp:cNvPr id="0" name=""/>
        <dsp:cNvSpPr/>
      </dsp:nvSpPr>
      <dsp:spPr>
        <a:xfrm>
          <a:off x="612927" y="1535897"/>
          <a:ext cx="7177524" cy="61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" tIns="64908" rIns="64908" bIns="649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</a:t>
          </a:r>
          <a:r>
            <a:rPr lang="en-US" sz="2000" kern="1200" dirty="0"/>
            <a:t>Performance metrics tracking and monitoring dashboard</a:t>
          </a:r>
        </a:p>
      </dsp:txBody>
      <dsp:txXfrm>
        <a:off x="612927" y="1535897"/>
        <a:ext cx="7177524" cy="613304"/>
      </dsp:txXfrm>
    </dsp:sp>
    <dsp:sp modelId="{ED82EB60-12A7-4B76-A090-AB3666F0FADA}">
      <dsp:nvSpPr>
        <dsp:cNvPr id="0" name=""/>
        <dsp:cNvSpPr/>
      </dsp:nvSpPr>
      <dsp:spPr>
        <a:xfrm>
          <a:off x="0" y="2302528"/>
          <a:ext cx="7836393" cy="530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64C47-4ED5-4E77-BB93-03D30D723B8C}">
      <dsp:nvSpPr>
        <dsp:cNvPr id="0" name=""/>
        <dsp:cNvSpPr/>
      </dsp:nvSpPr>
      <dsp:spPr>
        <a:xfrm>
          <a:off x="160453" y="2421874"/>
          <a:ext cx="292019" cy="291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4B262-CD64-4AFE-8604-826DE9C1607C}">
      <dsp:nvSpPr>
        <dsp:cNvPr id="0" name=""/>
        <dsp:cNvSpPr/>
      </dsp:nvSpPr>
      <dsp:spPr>
        <a:xfrm>
          <a:off x="612927" y="2302528"/>
          <a:ext cx="7177524" cy="61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08" tIns="64908" rIns="64908" bIns="649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</a:t>
          </a:r>
          <a:r>
            <a:rPr lang="en-US" sz="2000" kern="1200" dirty="0"/>
            <a:t>Streamlining workflows </a:t>
          </a:r>
        </a:p>
      </dsp:txBody>
      <dsp:txXfrm>
        <a:off x="612927" y="2302528"/>
        <a:ext cx="7177524" cy="613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75D-880C-4876-996E-D7317E65D2E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BA6-B768-4F8D-AE24-E0BC8A7A7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3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49BC-42F6-41AC-B527-97404B2451B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740A-C288-4AC1-8F9F-08A3CDBF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7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w angle view of building corner against the clear blue sky">
            <a:extLst>
              <a:ext uri="{FF2B5EF4-FFF2-40B4-BE49-F238E27FC236}">
                <a16:creationId xmlns:a16="http://schemas.microsoft.com/office/drawing/2014/main" id="{B19B3A9C-030B-9127-64FB-D5BC6B98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19" r="40631"/>
          <a:stretch>
            <a:fillRect/>
          </a:stretch>
        </p:blipFill>
        <p:spPr>
          <a:xfrm>
            <a:off x="15240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220" y="3898555"/>
            <a:ext cx="5502876" cy="237216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Analysis Core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Model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(BACCM Concept) Analysis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Zenith Medical Centre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Appointment Systems for Growth &amp; Efficiency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Builders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66" y="164757"/>
            <a:ext cx="4810668" cy="1320800"/>
          </a:xfrm>
        </p:spPr>
        <p:txBody>
          <a:bodyPr>
            <a:normAutofit/>
          </a:bodyPr>
          <a:lstStyle/>
          <a:p>
            <a:r>
              <a:rPr lang="en-GB" sz="3300" dirty="0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865" y="1229714"/>
            <a:ext cx="7784756" cy="1320801"/>
          </a:xfrm>
        </p:spPr>
        <p:txBody>
          <a:bodyPr>
            <a:normAutofit/>
          </a:bodyPr>
          <a:lstStyle/>
          <a:p>
            <a:r>
              <a:rPr lang="en-GB" sz="2000" dirty="0"/>
              <a:t>BACCM provides a structured way to address Zenith’s appointment system issues.</a:t>
            </a:r>
          </a:p>
          <a:p>
            <a:r>
              <a:rPr lang="en-GB" sz="2000" dirty="0"/>
              <a:t>Creating a clear path to operational efficiency and sustainable growth.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2AB6D4C4-5CC2-45FF-93EF-1A8B8C6F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76" r="49041" b="-2"/>
          <a:stretch>
            <a:fillRect/>
          </a:stretch>
        </p:blipFill>
        <p:spPr>
          <a:xfrm>
            <a:off x="197728" y="0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C56AB2E-E0C4-0E86-7B9C-669AD3243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554163"/>
              </p:ext>
            </p:extLst>
          </p:nvPr>
        </p:nvGraphicFramePr>
        <p:xfrm>
          <a:off x="4157878" y="3647087"/>
          <a:ext cx="7836393" cy="291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131ACAE-CC9B-8D07-23F4-0AF993589851}"/>
              </a:ext>
            </a:extLst>
          </p:cNvPr>
          <p:cNvSpPr txBox="1">
            <a:spLocks/>
          </p:cNvSpPr>
          <p:nvPr/>
        </p:nvSpPr>
        <p:spPr>
          <a:xfrm>
            <a:off x="5086865" y="2438401"/>
            <a:ext cx="786713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dirty="0"/>
              <a:t>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C7ADF-EAC9-6195-991F-3B26F6FA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C770A5-A4BD-83BD-157D-24015F7E3A50}"/>
              </a:ext>
            </a:extLst>
          </p:cNvPr>
          <p:cNvCxnSpPr>
            <a:cxnSpLocks/>
          </p:cNvCxnSpPr>
          <p:nvPr/>
        </p:nvCxnSpPr>
        <p:spPr>
          <a:xfrm>
            <a:off x="7026768" y="4146855"/>
            <a:ext cx="147577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DB5A9-3716-78E4-1CC8-2BA85EE12F12}"/>
              </a:ext>
            </a:extLst>
          </p:cNvPr>
          <p:cNvSpPr/>
          <p:nvPr/>
        </p:nvSpPr>
        <p:spPr>
          <a:xfrm flipH="1">
            <a:off x="5294328" y="4001313"/>
            <a:ext cx="15525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12DB4E-9FA4-4D32-F30A-E59237B0A0E8}"/>
              </a:ext>
            </a:extLst>
          </p:cNvPr>
          <p:cNvCxnSpPr>
            <a:cxnSpLocks/>
          </p:cNvCxnSpPr>
          <p:nvPr/>
        </p:nvCxnSpPr>
        <p:spPr>
          <a:xfrm rot="10800000">
            <a:off x="3668646" y="5763004"/>
            <a:ext cx="147577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A3521B-99D0-E07A-74D3-D51B4B2FCC4A}"/>
              </a:ext>
            </a:extLst>
          </p:cNvPr>
          <p:cNvCxnSpPr>
            <a:cxnSpLocks/>
          </p:cNvCxnSpPr>
          <p:nvPr/>
        </p:nvCxnSpPr>
        <p:spPr>
          <a:xfrm>
            <a:off x="3434482" y="4146855"/>
            <a:ext cx="147577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042057A-B1BD-2146-4BCF-BAC75BFCCA57}"/>
              </a:ext>
            </a:extLst>
          </p:cNvPr>
          <p:cNvCxnSpPr>
            <a:cxnSpLocks/>
          </p:cNvCxnSpPr>
          <p:nvPr/>
        </p:nvCxnSpPr>
        <p:spPr>
          <a:xfrm>
            <a:off x="10141948" y="4631697"/>
            <a:ext cx="0" cy="446489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5FD14-13EF-EFEB-3308-72BEAEC4886A}"/>
              </a:ext>
            </a:extLst>
          </p:cNvPr>
          <p:cNvCxnSpPr>
            <a:cxnSpLocks/>
          </p:cNvCxnSpPr>
          <p:nvPr/>
        </p:nvCxnSpPr>
        <p:spPr>
          <a:xfrm>
            <a:off x="7037172" y="2649632"/>
            <a:ext cx="147577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D27FE-895C-C509-1BCC-44EE98B86DF2}"/>
              </a:ext>
            </a:extLst>
          </p:cNvPr>
          <p:cNvSpPr/>
          <p:nvPr/>
        </p:nvSpPr>
        <p:spPr>
          <a:xfrm flipH="1">
            <a:off x="5304732" y="2504090"/>
            <a:ext cx="15525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0FBC6-0A30-1F91-CC6D-A10FA6FD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319212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7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E2F0E-BCEA-794E-E363-2E5D5B644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73" y="0"/>
            <a:ext cx="8279026" cy="685800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5649AB-DFAF-1D8E-53C5-41EC214BF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76463"/>
              </p:ext>
            </p:extLst>
          </p:nvPr>
        </p:nvGraphicFramePr>
        <p:xfrm>
          <a:off x="0" y="2160592"/>
          <a:ext cx="3912973" cy="387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59EA31-9250-321D-631F-A17C7FBC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286897" cy="132556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04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BE35-95C2-E509-C38E-EBA5D262F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ck Arc 10">
            <a:extLst>
              <a:ext uri="{FF2B5EF4-FFF2-40B4-BE49-F238E27FC236}">
                <a16:creationId xmlns:a16="http://schemas.microsoft.com/office/drawing/2014/main" id="{8E423E27-B16D-9EDC-A94A-A2CE187C8CD9}"/>
              </a:ext>
            </a:extLst>
          </p:cNvPr>
          <p:cNvSpPr/>
          <p:nvPr/>
        </p:nvSpPr>
        <p:spPr>
          <a:xfrm rot="5400000">
            <a:off x="8284975" y="2697015"/>
            <a:ext cx="2751328" cy="2751329"/>
          </a:xfrm>
          <a:prstGeom prst="blockArc">
            <a:avLst>
              <a:gd name="adj1" fmla="val 10800000"/>
              <a:gd name="adj2" fmla="val 21447263"/>
              <a:gd name="adj3" fmla="val 17051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A4FF00-8E80-A0F1-E393-4C9A315F79C5}"/>
              </a:ext>
            </a:extLst>
          </p:cNvPr>
          <p:cNvGrpSpPr/>
          <p:nvPr/>
        </p:nvGrpSpPr>
        <p:grpSpPr>
          <a:xfrm>
            <a:off x="2461529" y="2322616"/>
            <a:ext cx="7605109" cy="1339411"/>
            <a:chOff x="6271990" y="4129220"/>
            <a:chExt cx="11541275" cy="3921368"/>
          </a:xfrm>
        </p:grpSpPr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3E3C38FC-F823-B4D8-2C5A-432A2FEE7D62}"/>
                </a:ext>
              </a:extLst>
            </p:cNvPr>
            <p:cNvSpPr/>
            <p:nvPr/>
          </p:nvSpPr>
          <p:spPr>
            <a:xfrm>
              <a:off x="6271990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C95E9CF2-5785-2FBF-00CF-54F8EEC6517C}"/>
                </a:ext>
              </a:extLst>
            </p:cNvPr>
            <p:cNvSpPr/>
            <p:nvPr/>
          </p:nvSpPr>
          <p:spPr>
            <a:xfrm>
              <a:off x="10081943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1C6E8A9C-0FE6-2140-AFFA-64243634E251}"/>
                </a:ext>
              </a:extLst>
            </p:cNvPr>
            <p:cNvSpPr/>
            <p:nvPr/>
          </p:nvSpPr>
          <p:spPr>
            <a:xfrm>
              <a:off x="13891895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5CD2FC-3FBD-49D9-92AE-6D268A1BF84A}"/>
              </a:ext>
            </a:extLst>
          </p:cNvPr>
          <p:cNvGrpSpPr/>
          <p:nvPr/>
        </p:nvGrpSpPr>
        <p:grpSpPr>
          <a:xfrm rot="10800000">
            <a:off x="2461529" y="4454628"/>
            <a:ext cx="7440353" cy="1339411"/>
            <a:chOff x="10081943" y="4129220"/>
            <a:chExt cx="11541275" cy="3921368"/>
          </a:xfrm>
        </p:grpSpPr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B20E288F-B0A3-DF3E-9811-D9A1631C2BC3}"/>
                </a:ext>
              </a:extLst>
            </p:cNvPr>
            <p:cNvSpPr/>
            <p:nvPr/>
          </p:nvSpPr>
          <p:spPr>
            <a:xfrm>
              <a:off x="10081943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CA94829F-78AD-9121-ED60-8F3CE8A1FA4D}"/>
                </a:ext>
              </a:extLst>
            </p:cNvPr>
            <p:cNvSpPr/>
            <p:nvPr/>
          </p:nvSpPr>
          <p:spPr>
            <a:xfrm>
              <a:off x="13891895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Chevron 44">
              <a:extLst>
                <a:ext uri="{FF2B5EF4-FFF2-40B4-BE49-F238E27FC236}">
                  <a16:creationId xmlns:a16="http://schemas.microsoft.com/office/drawing/2014/main" id="{9B1081E2-ABA8-1C6D-BDC3-9547969BB945}"/>
                </a:ext>
              </a:extLst>
            </p:cNvPr>
            <p:cNvSpPr/>
            <p:nvPr/>
          </p:nvSpPr>
          <p:spPr>
            <a:xfrm>
              <a:off x="17701848" y="4129220"/>
              <a:ext cx="3921370" cy="3921368"/>
            </a:xfrm>
            <a:prstGeom prst="chevron">
              <a:avLst>
                <a:gd name="adj" fmla="val 1116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Block Arc 48">
            <a:extLst>
              <a:ext uri="{FF2B5EF4-FFF2-40B4-BE49-F238E27FC236}">
                <a16:creationId xmlns:a16="http://schemas.microsoft.com/office/drawing/2014/main" id="{46EF0B84-3846-E540-F94E-15B93A2289AF}"/>
              </a:ext>
            </a:extLst>
          </p:cNvPr>
          <p:cNvSpPr/>
          <p:nvPr/>
        </p:nvSpPr>
        <p:spPr>
          <a:xfrm rot="16200000">
            <a:off x="1155698" y="2697015"/>
            <a:ext cx="2751328" cy="2751329"/>
          </a:xfrm>
          <a:prstGeom prst="blockArc">
            <a:avLst>
              <a:gd name="adj1" fmla="val 9312544"/>
              <a:gd name="adj2" fmla="val 1185353"/>
              <a:gd name="adj3" fmla="val 1722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4335ED-7BB3-FBC7-79BB-6F488F35B3D2}"/>
              </a:ext>
            </a:extLst>
          </p:cNvPr>
          <p:cNvSpPr/>
          <p:nvPr/>
        </p:nvSpPr>
        <p:spPr>
          <a:xfrm flipH="1">
            <a:off x="2807034" y="2830738"/>
            <a:ext cx="1750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NEED</a:t>
            </a: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B460E68A-A944-5C04-3497-1CF759686155}"/>
              </a:ext>
            </a:extLst>
          </p:cNvPr>
          <p:cNvSpPr txBox="1"/>
          <p:nvPr/>
        </p:nvSpPr>
        <p:spPr>
          <a:xfrm>
            <a:off x="1388844" y="511095"/>
            <a:ext cx="941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 Analysis Core Concept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3F1D4-1FB7-CB05-2E37-3F1E3F70B9F9}"/>
              </a:ext>
            </a:extLst>
          </p:cNvPr>
          <p:cNvSpPr/>
          <p:nvPr/>
        </p:nvSpPr>
        <p:spPr>
          <a:xfrm flipH="1">
            <a:off x="4690256" y="2792266"/>
            <a:ext cx="2792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CHANGE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7293C-31DB-DC88-40F0-C59C1D51F75D}"/>
              </a:ext>
            </a:extLst>
          </p:cNvPr>
          <p:cNvSpPr/>
          <p:nvPr/>
        </p:nvSpPr>
        <p:spPr>
          <a:xfrm flipH="1">
            <a:off x="6414225" y="2808192"/>
            <a:ext cx="4381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CD32-932F-A0BC-BEA2-B02E51BAB8E1}"/>
              </a:ext>
            </a:extLst>
          </p:cNvPr>
          <p:cNvSpPr/>
          <p:nvPr/>
        </p:nvSpPr>
        <p:spPr>
          <a:xfrm flipH="1">
            <a:off x="2984018" y="4900105"/>
            <a:ext cx="1933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6448B-4C78-BD75-AC0A-246B3AA97BFB}"/>
              </a:ext>
            </a:extLst>
          </p:cNvPr>
          <p:cNvSpPr/>
          <p:nvPr/>
        </p:nvSpPr>
        <p:spPr>
          <a:xfrm flipH="1">
            <a:off x="4557951" y="4924279"/>
            <a:ext cx="3043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5E155-CAD9-3ABF-A510-C32C8741B0DD}"/>
              </a:ext>
            </a:extLst>
          </p:cNvPr>
          <p:cNvSpPr/>
          <p:nvPr/>
        </p:nvSpPr>
        <p:spPr>
          <a:xfrm flipH="1">
            <a:off x="6266827" y="4924279"/>
            <a:ext cx="431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0489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757B7A67-F006-D843-8769-F7A6868DD7EF}"/>
              </a:ext>
            </a:extLst>
          </p:cNvPr>
          <p:cNvSpPr/>
          <p:nvPr/>
        </p:nvSpPr>
        <p:spPr>
          <a:xfrm>
            <a:off x="3096180" y="3154285"/>
            <a:ext cx="2999820" cy="1762202"/>
          </a:xfrm>
          <a:prstGeom prst="rightArrow">
            <a:avLst>
              <a:gd name="adj1" fmla="val 6923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54B2A-390C-CF40-9D21-A6A734F412B3}"/>
              </a:ext>
            </a:extLst>
          </p:cNvPr>
          <p:cNvSpPr/>
          <p:nvPr/>
        </p:nvSpPr>
        <p:spPr>
          <a:xfrm>
            <a:off x="214183" y="2383971"/>
            <a:ext cx="2880434" cy="3445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EC5038-77EA-3448-BD23-499C96BAA7B3}"/>
              </a:ext>
            </a:extLst>
          </p:cNvPr>
          <p:cNvGrpSpPr/>
          <p:nvPr/>
        </p:nvGrpSpPr>
        <p:grpSpPr>
          <a:xfrm>
            <a:off x="214184" y="2490006"/>
            <a:ext cx="2880434" cy="3275868"/>
            <a:chOff x="1924013" y="4980202"/>
            <a:chExt cx="4159972" cy="65517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ABAAD5-1562-6242-B10C-C8F300FE4130}"/>
                </a:ext>
              </a:extLst>
            </p:cNvPr>
            <p:cNvSpPr/>
            <p:nvPr/>
          </p:nvSpPr>
          <p:spPr>
            <a:xfrm flipH="1">
              <a:off x="2395467" y="4980202"/>
              <a:ext cx="2668326" cy="800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Medium" panose="02000000000000000000" pitchFamily="2" charset="0"/>
                  <a:cs typeface="Times New Roman" panose="02020603050405020304" pitchFamily="18" charset="0"/>
                </a:rPr>
                <a:t>Need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EDC464-E9D0-E24F-B50D-B30ED86B6FBE}"/>
                </a:ext>
              </a:extLst>
            </p:cNvPr>
            <p:cNvSpPr txBox="1"/>
            <p:nvPr/>
          </p:nvSpPr>
          <p:spPr>
            <a:xfrm>
              <a:off x="1924013" y="5756510"/>
              <a:ext cx="4159972" cy="577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ts val="204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correct the critical problems as identified during the Gap analysis, the root cause needs to be identified;</a:t>
              </a:r>
            </a:p>
            <a:p>
              <a:pPr marL="228600" indent="-228600">
                <a:lnSpc>
                  <a:spcPts val="2040"/>
                </a:lnSpc>
                <a:buFont typeface="Arial" panose="020B0604020202020204" pitchFamily="34" charset="0"/>
                <a:buChar char="•"/>
              </a:pPr>
              <a:endPara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228600" indent="-228600">
                <a:lnSpc>
                  <a:spcPts val="204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revamp of the Current patient appointment system which relies heavily on manual processes and phone calls, that makes the team struggle with increased demand.</a:t>
              </a:r>
            </a:p>
          </p:txBody>
        </p: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1E387A81-F9A0-4F4C-B9AF-E0B6DEF4CE88}"/>
              </a:ext>
            </a:extLst>
          </p:cNvPr>
          <p:cNvSpPr txBox="1"/>
          <p:nvPr/>
        </p:nvSpPr>
        <p:spPr>
          <a:xfrm>
            <a:off x="420130" y="557414"/>
            <a:ext cx="1035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Need             and           Critical Issues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843E8B-A883-1453-EA9B-D86D376F8E7E}"/>
              </a:ext>
            </a:extLst>
          </p:cNvPr>
          <p:cNvGrpSpPr/>
          <p:nvPr/>
        </p:nvGrpSpPr>
        <p:grpSpPr>
          <a:xfrm>
            <a:off x="9193428" y="2348517"/>
            <a:ext cx="2681449" cy="870797"/>
            <a:chOff x="2047880" y="4745034"/>
            <a:chExt cx="2765900" cy="18832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350F5D-6839-41B0-619D-1C9A3665BE05}"/>
                </a:ext>
              </a:extLst>
            </p:cNvPr>
            <p:cNvSpPr/>
            <p:nvPr/>
          </p:nvSpPr>
          <p:spPr>
            <a:xfrm flipH="1">
              <a:off x="2047880" y="4745034"/>
              <a:ext cx="2668326" cy="800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Medium" panose="02000000000000000000" pitchFamily="2" charset="0"/>
                  <a:cs typeface="Times New Roman" panose="02020603050405020304" pitchFamily="18" charset="0"/>
                </a:rPr>
                <a:t>Context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AFFD5E-6C8D-5CD3-39D1-702E840959B2}"/>
                </a:ext>
              </a:extLst>
            </p:cNvPr>
            <p:cNvSpPr txBox="1"/>
            <p:nvPr/>
          </p:nvSpPr>
          <p:spPr>
            <a:xfrm>
              <a:off x="2047881" y="5921454"/>
              <a:ext cx="2765899" cy="70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4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Lato Light" panose="020F0502020204030203" pitchFamily="34" charset="0"/>
                  <a:cs typeface="Times New Roman" panose="02020603050405020304" pitchFamily="18" charset="0"/>
                </a:rPr>
                <a:t>xxx</a:t>
              </a:r>
            </a:p>
          </p:txBody>
        </p:sp>
      </p:grp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C508C854-6F13-92F9-D6A2-1E164A7B0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643562"/>
              </p:ext>
            </p:extLst>
          </p:nvPr>
        </p:nvGraphicFramePr>
        <p:xfrm>
          <a:off x="5515264" y="1813320"/>
          <a:ext cx="6359613" cy="478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1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B3D434F-7AFD-A14C-864B-9378CF2C61B1}"/>
              </a:ext>
            </a:extLst>
          </p:cNvPr>
          <p:cNvSpPr/>
          <p:nvPr/>
        </p:nvSpPr>
        <p:spPr>
          <a:xfrm>
            <a:off x="1466070" y="2493437"/>
            <a:ext cx="2342288" cy="2906040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D6C015-F5DC-5041-9117-F0E2619756E5}"/>
              </a:ext>
            </a:extLst>
          </p:cNvPr>
          <p:cNvSpPr/>
          <p:nvPr/>
        </p:nvSpPr>
        <p:spPr>
          <a:xfrm flipH="1">
            <a:off x="1469610" y="2544901"/>
            <a:ext cx="2113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CONTEXT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648914-9E31-334A-B587-32ECA3DD9F5D}"/>
              </a:ext>
            </a:extLst>
          </p:cNvPr>
          <p:cNvGrpSpPr/>
          <p:nvPr/>
        </p:nvGrpSpPr>
        <p:grpSpPr>
          <a:xfrm>
            <a:off x="7624958" y="1518075"/>
            <a:ext cx="4450957" cy="4308972"/>
            <a:chOff x="784371" y="4618892"/>
            <a:chExt cx="7492121" cy="7164841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3BFA842D-407D-0A4E-A1F4-F9F530F616BF}"/>
                </a:ext>
              </a:extLst>
            </p:cNvPr>
            <p:cNvSpPr/>
            <p:nvPr/>
          </p:nvSpPr>
          <p:spPr>
            <a:xfrm>
              <a:off x="3061441" y="4618892"/>
              <a:ext cx="5215051" cy="6213231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48BCC0-636F-204A-AC0F-CD4068FBF0EF}"/>
                </a:ext>
              </a:extLst>
            </p:cNvPr>
            <p:cNvSpPr/>
            <p:nvPr/>
          </p:nvSpPr>
          <p:spPr>
            <a:xfrm>
              <a:off x="784371" y="5757750"/>
              <a:ext cx="7009941" cy="60259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44B30-4DB2-474B-A453-D81FCA595088}"/>
              </a:ext>
            </a:extLst>
          </p:cNvPr>
          <p:cNvSpPr/>
          <p:nvPr/>
        </p:nvSpPr>
        <p:spPr>
          <a:xfrm flipH="1">
            <a:off x="9135006" y="5999876"/>
            <a:ext cx="1825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CHANGE</a:t>
            </a:r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0EB73D8-E0C2-9534-87D1-FC421BB3F0FE}"/>
              </a:ext>
            </a:extLst>
          </p:cNvPr>
          <p:cNvSpPr txBox="1"/>
          <p:nvPr/>
        </p:nvSpPr>
        <p:spPr>
          <a:xfrm>
            <a:off x="3298015" y="511095"/>
            <a:ext cx="5596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Changes and Context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1EE83-7BBE-9B77-0086-FF99BFE4B9E3}"/>
              </a:ext>
            </a:extLst>
          </p:cNvPr>
          <p:cNvSpPr txBox="1"/>
          <p:nvPr/>
        </p:nvSpPr>
        <p:spPr>
          <a:xfrm>
            <a:off x="7980826" y="2742339"/>
            <a:ext cx="3435180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The introduction of a new system in </a:t>
            </a:r>
          </a:p>
          <a:p>
            <a:pPr algn="ctr">
              <a:lnSpc>
                <a:spcPts val="204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the organization,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will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lead to changes such as a transition from the manual processes to an automated process, which will require efficient and user-friendly online appointment booking, including training of existing staff and employment of new staff.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C792FC8-7F97-49DC-F280-51DA6FBDD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74677"/>
              </p:ext>
            </p:extLst>
          </p:nvPr>
        </p:nvGraphicFramePr>
        <p:xfrm>
          <a:off x="164756" y="2996475"/>
          <a:ext cx="5717060" cy="3403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79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DCB2E-FFDD-82EC-D291-92DC4DA7F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5B18-6533-8705-8DA5-8EC7E1EE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589" y="486034"/>
            <a:ext cx="3178433" cy="1099457"/>
          </a:xfrm>
        </p:spPr>
        <p:txBody>
          <a:bodyPr>
            <a:normAutofit/>
          </a:bodyPr>
          <a:lstStyle/>
          <a:p>
            <a:r>
              <a:rPr lang="en-GB" dirty="0"/>
              <a:t>Stakeholders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9D2C70A-C846-E003-DF1D-ED9A5D06C0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3341" y="1899115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87AD79-A2D2-CB34-88BE-366526DC69C8}"/>
              </a:ext>
            </a:extLst>
          </p:cNvPr>
          <p:cNvGraphicFramePr>
            <a:graphicFrameLocks/>
          </p:cNvGraphicFramePr>
          <p:nvPr/>
        </p:nvGraphicFramePr>
        <p:xfrm>
          <a:off x="6494162" y="1899115"/>
          <a:ext cx="545070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411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6" y="214186"/>
            <a:ext cx="10190208" cy="1099457"/>
          </a:xfrm>
        </p:spPr>
        <p:txBody>
          <a:bodyPr>
            <a:normAutofit/>
          </a:bodyPr>
          <a:lstStyle/>
          <a:p>
            <a:r>
              <a:rPr lang="en-GB" dirty="0"/>
              <a:t>Stakeholders Power Vs Interest Quadrant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6F93A1-35E4-940B-E159-8B8905D54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69194"/>
              </p:ext>
            </p:extLst>
          </p:nvPr>
        </p:nvGraphicFramePr>
        <p:xfrm>
          <a:off x="469556" y="1507525"/>
          <a:ext cx="10190208" cy="5025078"/>
        </p:xfrm>
        <a:graphic>
          <a:graphicData uri="http://schemas.openxmlformats.org/drawingml/2006/table">
            <a:tbl>
              <a:tblPr/>
              <a:tblGrid>
                <a:gridCol w="730884">
                  <a:extLst>
                    <a:ext uri="{9D8B030D-6E8A-4147-A177-3AD203B41FA5}">
                      <a16:colId xmlns:a16="http://schemas.microsoft.com/office/drawing/2014/main" val="388693151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327542834"/>
                    </a:ext>
                  </a:extLst>
                </a:gridCol>
                <a:gridCol w="520052">
                  <a:extLst>
                    <a:ext uri="{9D8B030D-6E8A-4147-A177-3AD203B41FA5}">
                      <a16:colId xmlns:a16="http://schemas.microsoft.com/office/drawing/2014/main" val="614587561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1737605075"/>
                    </a:ext>
                  </a:extLst>
                </a:gridCol>
                <a:gridCol w="1588267">
                  <a:extLst>
                    <a:ext uri="{9D8B030D-6E8A-4147-A177-3AD203B41FA5}">
                      <a16:colId xmlns:a16="http://schemas.microsoft.com/office/drawing/2014/main" val="3978291314"/>
                    </a:ext>
                  </a:extLst>
                </a:gridCol>
                <a:gridCol w="224888">
                  <a:extLst>
                    <a:ext uri="{9D8B030D-6E8A-4147-A177-3AD203B41FA5}">
                      <a16:colId xmlns:a16="http://schemas.microsoft.com/office/drawing/2014/main" val="1717376075"/>
                    </a:ext>
                  </a:extLst>
                </a:gridCol>
                <a:gridCol w="1939652">
                  <a:extLst>
                    <a:ext uri="{9D8B030D-6E8A-4147-A177-3AD203B41FA5}">
                      <a16:colId xmlns:a16="http://schemas.microsoft.com/office/drawing/2014/main" val="3968464202"/>
                    </a:ext>
                  </a:extLst>
                </a:gridCol>
                <a:gridCol w="70277">
                  <a:extLst>
                    <a:ext uri="{9D8B030D-6E8A-4147-A177-3AD203B41FA5}">
                      <a16:colId xmlns:a16="http://schemas.microsoft.com/office/drawing/2014/main" val="579882407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3045048765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1039892870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3045600792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729734476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628982126"/>
                    </a:ext>
                  </a:extLst>
                </a:gridCol>
              </a:tblGrid>
              <a:tr h="170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24948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447" marR="6447" marT="6447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 Satisfied</a:t>
                      </a:r>
                    </a:p>
                  </a:txBody>
                  <a:tcPr marL="6447" marR="6447" marT="6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Stakeholders Key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18550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CHIEF MEDICAL DIRECTOR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1.ZMC BA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4776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INVESTORS/SHAREHOLDERS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CFO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ZMC Heads of Departments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38309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OPERATIONS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 ZMC PATIENTS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68420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OF IT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ZMC Reception Staff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4589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OF DIRECTORS/ MANAGEMENT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DEVELOPERS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ZMC STAFF(MEDICAL &amp; NON-MEDICAL)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16649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ZMC IT(UX /APP DEVELOPERS)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46530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ZMC CFO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06327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ZMC BOD/MGT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75656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 LEGAL/REGULATORS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434547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 ZMC PM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44387"/>
                  </a:ext>
                </a:extLst>
              </a:tr>
              <a:tr h="27209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Influence</a:t>
                      </a:r>
                    </a:p>
                  </a:txBody>
                  <a:tcPr marL="6447" marR="6447" marT="6447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64789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REGULATORS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07012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OF DIRECTORS/ MANAGEMENT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51256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447" marR="6447" marT="6447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55814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 /SCHEDULERS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07673"/>
                  </a:ext>
                </a:extLst>
              </a:tr>
              <a:tr h="170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REGULATORS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1281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04193"/>
                  </a:ext>
                </a:extLst>
              </a:tr>
              <a:tr h="170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</a:txBody>
                  <a:tcPr marL="6447" marR="6447" marT="6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68146"/>
                  </a:ext>
                </a:extLst>
              </a:tr>
              <a:tr h="6085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225062"/>
                  </a:ext>
                </a:extLst>
              </a:tr>
              <a:tr h="16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Intestest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7" marR="6447" marT="64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074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680A6-1A73-017B-8B49-A0D371556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722D-3F18-037C-07EE-51B5894D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816" y="53840"/>
            <a:ext cx="3178433" cy="1099457"/>
          </a:xfrm>
        </p:spPr>
        <p:txBody>
          <a:bodyPr>
            <a:normAutofit/>
          </a:bodyPr>
          <a:lstStyle/>
          <a:p>
            <a:r>
              <a:rPr lang="en-GB" dirty="0"/>
              <a:t>RACI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E996E0-8161-0518-A2DB-6F737881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01625"/>
              </p:ext>
            </p:extLst>
          </p:nvPr>
        </p:nvGraphicFramePr>
        <p:xfrm>
          <a:off x="90616" y="1153296"/>
          <a:ext cx="12002526" cy="5650865"/>
        </p:xfrm>
        <a:graphic>
          <a:graphicData uri="http://schemas.openxmlformats.org/drawingml/2006/table">
            <a:tbl>
              <a:tblPr/>
              <a:tblGrid>
                <a:gridCol w="850254">
                  <a:extLst>
                    <a:ext uri="{9D8B030D-6E8A-4147-A177-3AD203B41FA5}">
                      <a16:colId xmlns:a16="http://schemas.microsoft.com/office/drawing/2014/main" val="542180933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3648367833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412446242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2427317577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3362816860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3934009145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4268263118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4051461029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2022493885"/>
                    </a:ext>
                  </a:extLst>
                </a:gridCol>
                <a:gridCol w="674804">
                  <a:extLst>
                    <a:ext uri="{9D8B030D-6E8A-4147-A177-3AD203B41FA5}">
                      <a16:colId xmlns:a16="http://schemas.microsoft.com/office/drawing/2014/main" val="3367682980"/>
                    </a:ext>
                  </a:extLst>
                </a:gridCol>
                <a:gridCol w="976216">
                  <a:extLst>
                    <a:ext uri="{9D8B030D-6E8A-4147-A177-3AD203B41FA5}">
                      <a16:colId xmlns:a16="http://schemas.microsoft.com/office/drawing/2014/main" val="1726047288"/>
                    </a:ext>
                  </a:extLst>
                </a:gridCol>
                <a:gridCol w="449870">
                  <a:extLst>
                    <a:ext uri="{9D8B030D-6E8A-4147-A177-3AD203B41FA5}">
                      <a16:colId xmlns:a16="http://schemas.microsoft.com/office/drawing/2014/main" val="3598415386"/>
                    </a:ext>
                  </a:extLst>
                </a:gridCol>
                <a:gridCol w="449870">
                  <a:extLst>
                    <a:ext uri="{9D8B030D-6E8A-4147-A177-3AD203B41FA5}">
                      <a16:colId xmlns:a16="http://schemas.microsoft.com/office/drawing/2014/main" val="4243755720"/>
                    </a:ext>
                  </a:extLst>
                </a:gridCol>
                <a:gridCol w="449870">
                  <a:extLst>
                    <a:ext uri="{9D8B030D-6E8A-4147-A177-3AD203B41FA5}">
                      <a16:colId xmlns:a16="http://schemas.microsoft.com/office/drawing/2014/main" val="2343137742"/>
                    </a:ext>
                  </a:extLst>
                </a:gridCol>
                <a:gridCol w="449870">
                  <a:extLst>
                    <a:ext uri="{9D8B030D-6E8A-4147-A177-3AD203B41FA5}">
                      <a16:colId xmlns:a16="http://schemas.microsoft.com/office/drawing/2014/main" val="3976336409"/>
                    </a:ext>
                  </a:extLst>
                </a:gridCol>
                <a:gridCol w="449870">
                  <a:extLst>
                    <a:ext uri="{9D8B030D-6E8A-4147-A177-3AD203B41FA5}">
                      <a16:colId xmlns:a16="http://schemas.microsoft.com/office/drawing/2014/main" val="1199881197"/>
                    </a:ext>
                  </a:extLst>
                </a:gridCol>
                <a:gridCol w="449870">
                  <a:extLst>
                    <a:ext uri="{9D8B030D-6E8A-4147-A177-3AD203B41FA5}">
                      <a16:colId xmlns:a16="http://schemas.microsoft.com/office/drawing/2014/main" val="253961267"/>
                    </a:ext>
                  </a:extLst>
                </a:gridCol>
              </a:tblGrid>
              <a:tr h="719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/ Stakeholders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1:</a:t>
                      </a:r>
                      <a:b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BUSINESS ANALYST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2:</a:t>
                      </a:r>
                      <a:b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PROJECT MANAGER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3:</a:t>
                      </a:r>
                      <a:br>
                        <a:rPr lang="nb-NO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nb-NO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UX/APP DEVELOPERS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4:</a:t>
                      </a:r>
                      <a:br>
                        <a:rPr lang="en-GB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CMD &amp; HEAD OF UNITS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5:</a:t>
                      </a:r>
                      <a:b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PATIENTS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6:</a:t>
                      </a:r>
                      <a:b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CFO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7:</a:t>
                      </a:r>
                      <a:b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HEALTH OFFICERS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8:</a:t>
                      </a:r>
                      <a:b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1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LEGAL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9: ADMIN STAFF</a:t>
                      </a:r>
                      <a:b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endParaRPr lang="en-US" sz="900" b="1">
                        <a:solidFill>
                          <a:srgbClr val="31216B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Stakeholder 10: INVESTORS /SHAREHOLDERS</a:t>
                      </a:r>
                      <a:br>
                        <a:rPr lang="en-US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endParaRPr lang="en-US" sz="900" b="1">
                        <a:solidFill>
                          <a:srgbClr val="31216B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IBM Plex Sans" panose="020B0503050203000203" pitchFamily="34" charset="0"/>
                        </a:rPr>
                        <a:t>RACI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83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83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21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17339"/>
                  </a:ext>
                </a:extLst>
              </a:tr>
              <a:tr h="698212">
                <a:tc>
                  <a:txBody>
                    <a:bodyPr/>
                    <a:lstStyle/>
                    <a:p>
                      <a:pPr rtl="0" fontAlgn="ctr"/>
                      <a:r>
                        <a:rPr lang="en-GB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1: Define Objectives and Scope of Project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R - Responsible</a:t>
                      </a:r>
                      <a:b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The people who take action to get the task done. They are responsible for the work or making the decision. You can have more than one person responsible for a task, but to make the decision-making process effective, try having one person responsible for a single task.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A - Accountable</a:t>
                      </a:r>
                      <a:b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The person who owns the task or deliverable. They might not get the work done themselves, but they are</a:t>
                      </a:r>
                      <a:b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responsible for making sure it is finalized. To avoid confusion and the diffusion of responsibility, it’s better to have one</a:t>
                      </a:r>
                      <a:b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accountable person per project task.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DE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60276"/>
                  </a:ext>
                </a:extLst>
              </a:tr>
              <a:tr h="698212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2: STAKEHOLDERS IDENTIFICATION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78873"/>
                  </a:ext>
                </a:extLst>
              </a:tr>
              <a:tr h="698212">
                <a:tc>
                  <a:txBody>
                    <a:bodyPr/>
                    <a:lstStyle/>
                    <a:p>
                      <a:pPr rtl="0" fontAlgn="ctr"/>
                      <a:r>
                        <a:rPr lang="en-GB" sz="900" b="1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3: GATHERING OF REQUIREMENTS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31144"/>
                  </a:ext>
                </a:extLst>
              </a:tr>
              <a:tr h="698212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4: </a:t>
                      </a:r>
                      <a:br>
                        <a:rPr lang="en-US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COMMUNICATION PLAN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8313" cap="flat" cmpd="sng" algn="ctr">
                      <a:solidFill>
                        <a:srgbClr val="087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GB" sz="900" b="0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C - Consulted</a:t>
                      </a:r>
                      <a:br>
                        <a:rPr lang="en-GB" sz="900" b="0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The person, role, or group who will help complete the task. They will have two-way communication with the</a:t>
                      </a:r>
                      <a:br>
                        <a:rPr lang="en-GB" sz="900" b="0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people responsible for the task by providing input and feedback</a:t>
                      </a:r>
                      <a:br>
                        <a:rPr lang="en-GB" sz="900" b="0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 dirty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over the task completion.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88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I - Informed</a:t>
                      </a:r>
                      <a:b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The people, roles, or groups that need to be up to date on the task’s progress. They will not have two-way communication, but it’s essential to keep them informed since they will be affected by the final outcome of the task/project.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21208"/>
                  </a:ext>
                </a:extLst>
              </a:tr>
              <a:tr h="719935">
                <a:tc>
                  <a:txBody>
                    <a:bodyPr/>
                    <a:lstStyle/>
                    <a:p>
                      <a:pPr rtl="0" fontAlgn="ctr"/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5: </a:t>
                      </a:r>
                      <a:b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INTRODUCTION OF A SUITABLE SOFTWARE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8313" cap="flat" cmpd="sng" algn="ctr">
                      <a:solidFill>
                        <a:srgbClr val="087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A897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46587"/>
                  </a:ext>
                </a:extLst>
              </a:tr>
              <a:tr h="719935">
                <a:tc>
                  <a:txBody>
                    <a:bodyPr/>
                    <a:lstStyle/>
                    <a:p>
                      <a:pPr rtl="0" fontAlgn="ctr"/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6: </a:t>
                      </a:r>
                      <a:b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GB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SYSTEM CUSTOMISATION &amp; SET-UP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8313" cap="flat" cmpd="sng" algn="ctr">
                      <a:solidFill>
                        <a:srgbClr val="A897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68B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52673"/>
                  </a:ext>
                </a:extLst>
              </a:tr>
              <a:tr h="698212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Task 7: </a:t>
                      </a:r>
                      <a:br>
                        <a:rPr lang="en-US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</a:br>
                      <a:r>
                        <a:rPr lang="en-US" sz="900" b="0">
                          <a:solidFill>
                            <a:srgbClr val="31216B"/>
                          </a:solidFill>
                          <a:effectLst/>
                          <a:latin typeface="IBM Plex Sans" panose="020B0503050203000203" pitchFamily="34" charset="0"/>
                        </a:rPr>
                        <a:t>TESTING/ DATA INTEGRATION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30206B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</a:p>
                  </a:txBody>
                  <a:tcPr marL="11824" marR="11824" marT="0" marB="0" anchor="ctr">
                    <a:lnL w="8313" cap="flat" cmpd="sng" algn="ctr">
                      <a:solidFill>
                        <a:srgbClr val="CAC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8313" cap="flat" cmpd="sng" algn="ctr">
                      <a:solidFill>
                        <a:srgbClr val="68B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solidFill>
                        <a:srgbClr val="88C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 w="8313" cap="flat" cmpd="sng" algn="ctr">
                      <a:solidFill>
                        <a:srgbClr val="C88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 w="8313" cap="flat" cmpd="sng" algn="ctr">
                      <a:solidFill>
                        <a:srgbClr val="C88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 w="8313" cap="flat" cmpd="sng" algn="ctr">
                      <a:solidFill>
                        <a:srgbClr val="C88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1824" marR="11824" marT="0" marB="0" anchor="ctr">
                    <a:lnL>
                      <a:noFill/>
                    </a:lnL>
                    <a:lnR>
                      <a:noFill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 dirty="0">
                        <a:effectLst/>
                      </a:endParaRPr>
                    </a:p>
                  </a:txBody>
                  <a:tcPr marL="11824" marR="11824" marT="0" marB="0" anchor="ctr">
                    <a:lnL>
                      <a:noFill/>
                    </a:lnL>
                    <a:lnR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61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489B4-E5A4-76A5-A264-F505CFFF5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2B45815F-67BB-A954-EEC9-DFCD1F3A4183}"/>
              </a:ext>
            </a:extLst>
          </p:cNvPr>
          <p:cNvSpPr/>
          <p:nvPr/>
        </p:nvSpPr>
        <p:spPr>
          <a:xfrm>
            <a:off x="1466070" y="2493437"/>
            <a:ext cx="2342288" cy="2906040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5D10D-B499-1157-AB49-76A046212884}"/>
              </a:ext>
            </a:extLst>
          </p:cNvPr>
          <p:cNvSpPr/>
          <p:nvPr/>
        </p:nvSpPr>
        <p:spPr>
          <a:xfrm flipH="1">
            <a:off x="8747555" y="1408637"/>
            <a:ext cx="2113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VALUE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7B724-49C3-717D-874C-3CBF9341F6EE}"/>
              </a:ext>
            </a:extLst>
          </p:cNvPr>
          <p:cNvGrpSpPr/>
          <p:nvPr/>
        </p:nvGrpSpPr>
        <p:grpSpPr>
          <a:xfrm>
            <a:off x="411735" y="1608692"/>
            <a:ext cx="4450957" cy="4308972"/>
            <a:chOff x="784371" y="4618892"/>
            <a:chExt cx="7492121" cy="7164841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B5AA228-8EB0-C903-0B0A-04FDB0EC8DAF}"/>
                </a:ext>
              </a:extLst>
            </p:cNvPr>
            <p:cNvSpPr/>
            <p:nvPr/>
          </p:nvSpPr>
          <p:spPr>
            <a:xfrm>
              <a:off x="3061441" y="4618892"/>
              <a:ext cx="5215051" cy="6213231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64999B-F4AB-390E-83F8-6ACE1F455942}"/>
                </a:ext>
              </a:extLst>
            </p:cNvPr>
            <p:cNvSpPr/>
            <p:nvPr/>
          </p:nvSpPr>
          <p:spPr>
            <a:xfrm>
              <a:off x="784371" y="5757750"/>
              <a:ext cx="7009941" cy="60259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71C8B-9377-3A05-1693-E042890227E6}"/>
              </a:ext>
            </a:extLst>
          </p:cNvPr>
          <p:cNvSpPr/>
          <p:nvPr/>
        </p:nvSpPr>
        <p:spPr>
          <a:xfrm flipH="1">
            <a:off x="1661462" y="5976702"/>
            <a:ext cx="1825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8C2537E2-198C-B716-CA4F-A85850FE8459}"/>
              </a:ext>
            </a:extLst>
          </p:cNvPr>
          <p:cNvSpPr txBox="1"/>
          <p:nvPr/>
        </p:nvSpPr>
        <p:spPr>
          <a:xfrm>
            <a:off x="2935820" y="529686"/>
            <a:ext cx="5447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Solutions and Values  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46167E9-9F39-D4FA-CAD8-5CC9AE362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863449"/>
              </p:ext>
            </p:extLst>
          </p:nvPr>
        </p:nvGraphicFramePr>
        <p:xfrm>
          <a:off x="6922221" y="1933972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055D08-940D-48E7-92B6-DF4BD737133B}"/>
              </a:ext>
            </a:extLst>
          </p:cNvPr>
          <p:cNvSpPr txBox="1"/>
          <p:nvPr/>
        </p:nvSpPr>
        <p:spPr>
          <a:xfrm>
            <a:off x="927403" y="2773470"/>
            <a:ext cx="3098308" cy="314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The introduced changes will bring about solutions that will create; </a:t>
            </a:r>
          </a:p>
          <a:p>
            <a:pPr marL="285750" indent="-285750" algn="ctr">
              <a:lnSpc>
                <a:spcPts val="20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Effective, efficient and user-friendly online booking system. </a:t>
            </a:r>
          </a:p>
          <a:p>
            <a:pPr marL="285750" indent="-285750" algn="ctr">
              <a:lnSpc>
                <a:spcPts val="20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Automation and integration of documents and calendar for effective scheduling and management.</a:t>
            </a:r>
          </a:p>
          <a:p>
            <a:pPr marL="285750" indent="-285750" algn="ctr">
              <a:lnSpc>
                <a:spcPts val="204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Use of client survey feedback for data-driven decision making and performance metrics tracking.</a:t>
            </a:r>
          </a:p>
          <a:p>
            <a:pPr algn="ctr">
              <a:lnSpc>
                <a:spcPts val="2040"/>
              </a:lnSpc>
            </a:pPr>
            <a:endParaRPr lang="en-US" sz="1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Right Arrow 2">
            <a:extLst>
              <a:ext uri="{FF2B5EF4-FFF2-40B4-BE49-F238E27FC236}">
                <a16:creationId xmlns:a16="http://schemas.microsoft.com/office/drawing/2014/main" id="{F0CDAEBD-AECE-FD3F-BE09-8253FA8FD1CF}"/>
              </a:ext>
            </a:extLst>
          </p:cNvPr>
          <p:cNvSpPr/>
          <p:nvPr/>
        </p:nvSpPr>
        <p:spPr>
          <a:xfrm>
            <a:off x="4906249" y="3224534"/>
            <a:ext cx="2122423" cy="1762202"/>
          </a:xfrm>
          <a:prstGeom prst="rightArrow">
            <a:avLst>
              <a:gd name="adj1" fmla="val 6923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856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1257</TotalTime>
  <Words>1122</Words>
  <Application>Microsoft Office PowerPoint</Application>
  <PresentationFormat>Widescreen</PresentationFormat>
  <Paragraphs>403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IBM Plex Sans</vt:lpstr>
      <vt:lpstr>Lato Heavy</vt:lpstr>
      <vt:lpstr>Lato Light</vt:lpstr>
      <vt:lpstr>Roboto Medium</vt:lpstr>
      <vt:lpstr>Times New Roman</vt:lpstr>
      <vt:lpstr>Office Theme</vt:lpstr>
      <vt:lpstr>Business Analysis Core Concept Model  (BACCM Concept) Analysis   for  Zenith Medical Centre (Streamlining Appointment Systems for Growth &amp; Efficiency)  By  The Business Builders </vt:lpstr>
      <vt:lpstr>Introduction</vt:lpstr>
      <vt:lpstr>PowerPoint Presentation</vt:lpstr>
      <vt:lpstr>PowerPoint Presentation</vt:lpstr>
      <vt:lpstr>PowerPoint Presentation</vt:lpstr>
      <vt:lpstr>Stakeholders</vt:lpstr>
      <vt:lpstr>Stakeholders Power Vs Interest Quadrant</vt:lpstr>
      <vt:lpstr>RACI MATRIX</vt:lpstr>
      <vt:lpstr>PowerPoint Presentation</vt:lpstr>
      <vt:lpstr>Summary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Babatunde ADEGBINDIN</dc:creator>
  <cp:lastModifiedBy>Babatunde ADEGBINDIN</cp:lastModifiedBy>
  <cp:revision>21</cp:revision>
  <dcterms:created xsi:type="dcterms:W3CDTF">2025-05-26T02:25:49Z</dcterms:created>
  <dcterms:modified xsi:type="dcterms:W3CDTF">2025-06-23T21:46:55Z</dcterms:modified>
</cp:coreProperties>
</file>