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5" r:id="rId6"/>
    <p:sldId id="312" r:id="rId7"/>
    <p:sldId id="313" r:id="rId8"/>
    <p:sldId id="316" r:id="rId9"/>
    <p:sldId id="314" r:id="rId10"/>
    <p:sldId id="328" r:id="rId11"/>
    <p:sldId id="332" r:id="rId12"/>
    <p:sldId id="331" r:id="rId13"/>
    <p:sldId id="334" r:id="rId14"/>
    <p:sldId id="333" r:id="rId15"/>
    <p:sldId id="330" r:id="rId16"/>
    <p:sldId id="317" r:id="rId17"/>
    <p:sldId id="318" r:id="rId18"/>
    <p:sldId id="319" r:id="rId19"/>
    <p:sldId id="33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 Yusuf Hidayat" userId="150b3de1cceb4f35" providerId="LiveId" clId="{06C384FB-47A8-4D4C-A3C7-EF7442A3CBED}"/>
    <pc:docChg chg="undo redo custSel addSld delSld modSld sldOrd">
      <pc:chgData name="Ade Yusuf Hidayat" userId="150b3de1cceb4f35" providerId="LiveId" clId="{06C384FB-47A8-4D4C-A3C7-EF7442A3CBED}" dt="2021-10-20T13:50:28.037" v="194" actId="20577"/>
      <pc:docMkLst>
        <pc:docMk/>
      </pc:docMkLst>
      <pc:sldChg chg="del">
        <pc:chgData name="Ade Yusuf Hidayat" userId="150b3de1cceb4f35" providerId="LiveId" clId="{06C384FB-47A8-4D4C-A3C7-EF7442A3CBED}" dt="2021-10-20T13:40:26.064" v="149" actId="47"/>
        <pc:sldMkLst>
          <pc:docMk/>
          <pc:sldMk cId="2482546811" sldId="310"/>
        </pc:sldMkLst>
      </pc:sldChg>
      <pc:sldChg chg="modSp mod ord">
        <pc:chgData name="Ade Yusuf Hidayat" userId="150b3de1cceb4f35" providerId="LiveId" clId="{06C384FB-47A8-4D4C-A3C7-EF7442A3CBED}" dt="2021-10-20T08:29:31.005" v="66" actId="20577"/>
        <pc:sldMkLst>
          <pc:docMk/>
          <pc:sldMk cId="316718999" sldId="314"/>
        </pc:sldMkLst>
        <pc:spChg chg="mod">
          <ac:chgData name="Ade Yusuf Hidayat" userId="150b3de1cceb4f35" providerId="LiveId" clId="{06C384FB-47A8-4D4C-A3C7-EF7442A3CBED}" dt="2021-10-20T07:47:29.140" v="24" actId="20577"/>
          <ac:spMkLst>
            <pc:docMk/>
            <pc:sldMk cId="316718999" sldId="314"/>
            <ac:spMk id="2" creationId="{EE200807-77FB-47D7-87D1-EEFF61993B1A}"/>
          </ac:spMkLst>
        </pc:spChg>
        <pc:spChg chg="mod">
          <ac:chgData name="Ade Yusuf Hidayat" userId="150b3de1cceb4f35" providerId="LiveId" clId="{06C384FB-47A8-4D4C-A3C7-EF7442A3CBED}" dt="2021-10-20T08:29:31.005" v="66" actId="20577"/>
          <ac:spMkLst>
            <pc:docMk/>
            <pc:sldMk cId="316718999" sldId="314"/>
            <ac:spMk id="3" creationId="{1452DF0E-1569-4677-B1FB-43D86729A0A8}"/>
          </ac:spMkLst>
        </pc:spChg>
      </pc:sldChg>
      <pc:sldChg chg="modSp mod">
        <pc:chgData name="Ade Yusuf Hidayat" userId="150b3de1cceb4f35" providerId="LiveId" clId="{06C384FB-47A8-4D4C-A3C7-EF7442A3CBED}" dt="2021-10-20T07:46:35.251" v="12" actId="20577"/>
        <pc:sldMkLst>
          <pc:docMk/>
          <pc:sldMk cId="3036849961" sldId="316"/>
        </pc:sldMkLst>
        <pc:spChg chg="mod">
          <ac:chgData name="Ade Yusuf Hidayat" userId="150b3de1cceb4f35" providerId="LiveId" clId="{06C384FB-47A8-4D4C-A3C7-EF7442A3CBED}" dt="2021-10-20T07:46:35.251" v="12" actId="20577"/>
          <ac:spMkLst>
            <pc:docMk/>
            <pc:sldMk cId="3036849961" sldId="316"/>
            <ac:spMk id="2" creationId="{AEE3D4F0-FEF0-4B6D-AC59-8C10C68BF6E4}"/>
          </ac:spMkLst>
        </pc:spChg>
      </pc:sldChg>
      <pc:sldChg chg="del">
        <pc:chgData name="Ade Yusuf Hidayat" userId="150b3de1cceb4f35" providerId="LiveId" clId="{06C384FB-47A8-4D4C-A3C7-EF7442A3CBED}" dt="2021-10-20T13:43:41.210" v="178" actId="2696"/>
        <pc:sldMkLst>
          <pc:docMk/>
          <pc:sldMk cId="572946287" sldId="320"/>
        </pc:sldMkLst>
      </pc:sldChg>
      <pc:sldChg chg="del">
        <pc:chgData name="Ade Yusuf Hidayat" userId="150b3de1cceb4f35" providerId="LiveId" clId="{06C384FB-47A8-4D4C-A3C7-EF7442A3CBED}" dt="2021-10-20T08:24:42.539" v="48" actId="47"/>
        <pc:sldMkLst>
          <pc:docMk/>
          <pc:sldMk cId="251815777" sldId="321"/>
        </pc:sldMkLst>
      </pc:sldChg>
      <pc:sldChg chg="del">
        <pc:chgData name="Ade Yusuf Hidayat" userId="150b3de1cceb4f35" providerId="LiveId" clId="{06C384FB-47A8-4D4C-A3C7-EF7442A3CBED}" dt="2021-10-20T08:24:43.400" v="49" actId="47"/>
        <pc:sldMkLst>
          <pc:docMk/>
          <pc:sldMk cId="3631815770" sldId="322"/>
        </pc:sldMkLst>
      </pc:sldChg>
      <pc:sldChg chg="del">
        <pc:chgData name="Ade Yusuf Hidayat" userId="150b3de1cceb4f35" providerId="LiveId" clId="{06C384FB-47A8-4D4C-A3C7-EF7442A3CBED}" dt="2021-10-20T08:24:49.833" v="54" actId="47"/>
        <pc:sldMkLst>
          <pc:docMk/>
          <pc:sldMk cId="297335071" sldId="323"/>
        </pc:sldMkLst>
      </pc:sldChg>
      <pc:sldChg chg="del">
        <pc:chgData name="Ade Yusuf Hidayat" userId="150b3de1cceb4f35" providerId="LiveId" clId="{06C384FB-47A8-4D4C-A3C7-EF7442A3CBED}" dt="2021-10-20T08:24:44.804" v="50" actId="47"/>
        <pc:sldMkLst>
          <pc:docMk/>
          <pc:sldMk cId="932325017" sldId="324"/>
        </pc:sldMkLst>
      </pc:sldChg>
      <pc:sldChg chg="del">
        <pc:chgData name="Ade Yusuf Hidayat" userId="150b3de1cceb4f35" providerId="LiveId" clId="{06C384FB-47A8-4D4C-A3C7-EF7442A3CBED}" dt="2021-10-20T08:24:45.714" v="51" actId="47"/>
        <pc:sldMkLst>
          <pc:docMk/>
          <pc:sldMk cId="3037437133" sldId="325"/>
        </pc:sldMkLst>
      </pc:sldChg>
      <pc:sldChg chg="add del">
        <pc:chgData name="Ade Yusuf Hidayat" userId="150b3de1cceb4f35" providerId="LiveId" clId="{06C384FB-47A8-4D4C-A3C7-EF7442A3CBED}" dt="2021-10-20T08:24:46.838" v="52" actId="47"/>
        <pc:sldMkLst>
          <pc:docMk/>
          <pc:sldMk cId="3521483127" sldId="326"/>
        </pc:sldMkLst>
      </pc:sldChg>
      <pc:sldChg chg="add del">
        <pc:chgData name="Ade Yusuf Hidayat" userId="150b3de1cceb4f35" providerId="LiveId" clId="{06C384FB-47A8-4D4C-A3C7-EF7442A3CBED}" dt="2021-10-20T08:24:48.987" v="53" actId="47"/>
        <pc:sldMkLst>
          <pc:docMk/>
          <pc:sldMk cId="721585047" sldId="327"/>
        </pc:sldMkLst>
      </pc:sldChg>
      <pc:sldChg chg="modSp add mod">
        <pc:chgData name="Ade Yusuf Hidayat" userId="150b3de1cceb4f35" providerId="LiveId" clId="{06C384FB-47A8-4D4C-A3C7-EF7442A3CBED}" dt="2021-10-20T07:48:11.307" v="35" actId="20577"/>
        <pc:sldMkLst>
          <pc:docMk/>
          <pc:sldMk cId="2138711071" sldId="328"/>
        </pc:sldMkLst>
        <pc:spChg chg="mod">
          <ac:chgData name="Ade Yusuf Hidayat" userId="150b3de1cceb4f35" providerId="LiveId" clId="{06C384FB-47A8-4D4C-A3C7-EF7442A3CBED}" dt="2021-10-20T07:48:11.307" v="35" actId="20577"/>
          <ac:spMkLst>
            <pc:docMk/>
            <pc:sldMk cId="2138711071" sldId="328"/>
            <ac:spMk id="2" creationId="{AEE3D4F0-FEF0-4B6D-AC59-8C10C68BF6E4}"/>
          </ac:spMkLst>
        </pc:spChg>
      </pc:sldChg>
      <pc:sldChg chg="new del">
        <pc:chgData name="Ade Yusuf Hidayat" userId="150b3de1cceb4f35" providerId="LiveId" clId="{06C384FB-47A8-4D4C-A3C7-EF7442A3CBED}" dt="2021-10-20T07:47:57.228" v="25" actId="47"/>
        <pc:sldMkLst>
          <pc:docMk/>
          <pc:sldMk cId="2958677131" sldId="329"/>
        </pc:sldMkLst>
      </pc:sldChg>
      <pc:sldChg chg="add">
        <pc:chgData name="Ade Yusuf Hidayat" userId="150b3de1cceb4f35" providerId="LiveId" clId="{06C384FB-47A8-4D4C-A3C7-EF7442A3CBED}" dt="2021-10-20T07:47:21.492" v="14" actId="2890"/>
        <pc:sldMkLst>
          <pc:docMk/>
          <pc:sldMk cId="4196355377" sldId="330"/>
        </pc:sldMkLst>
      </pc:sldChg>
      <pc:sldChg chg="modSp add mod">
        <pc:chgData name="Ade Yusuf Hidayat" userId="150b3de1cceb4f35" providerId="LiveId" clId="{06C384FB-47A8-4D4C-A3C7-EF7442A3CBED}" dt="2021-10-20T08:36:40.414" v="73" actId="20577"/>
        <pc:sldMkLst>
          <pc:docMk/>
          <pc:sldMk cId="1916700769" sldId="331"/>
        </pc:sldMkLst>
        <pc:spChg chg="mod">
          <ac:chgData name="Ade Yusuf Hidayat" userId="150b3de1cceb4f35" providerId="LiveId" clId="{06C384FB-47A8-4D4C-A3C7-EF7442A3CBED}" dt="2021-10-20T08:36:40.414" v="73" actId="20577"/>
          <ac:spMkLst>
            <pc:docMk/>
            <pc:sldMk cId="1916700769" sldId="331"/>
            <ac:spMk id="2" creationId="{AEE3D4F0-FEF0-4B6D-AC59-8C10C68BF6E4}"/>
          </ac:spMkLst>
        </pc:spChg>
      </pc:sldChg>
      <pc:sldChg chg="addSp delSp modSp add mod ord">
        <pc:chgData name="Ade Yusuf Hidayat" userId="150b3de1cceb4f35" providerId="LiveId" clId="{06C384FB-47A8-4D4C-A3C7-EF7442A3CBED}" dt="2021-10-20T13:50:28.037" v="194" actId="20577"/>
        <pc:sldMkLst>
          <pc:docMk/>
          <pc:sldMk cId="4285007469" sldId="332"/>
        </pc:sldMkLst>
        <pc:spChg chg="mod">
          <ac:chgData name="Ade Yusuf Hidayat" userId="150b3de1cceb4f35" providerId="LiveId" clId="{06C384FB-47A8-4D4C-A3C7-EF7442A3CBED}" dt="2021-10-20T07:48:21.185" v="47" actId="20577"/>
          <ac:spMkLst>
            <pc:docMk/>
            <pc:sldMk cId="4285007469" sldId="332"/>
            <ac:spMk id="2" creationId="{EE200807-77FB-47D7-87D1-EEFF61993B1A}"/>
          </ac:spMkLst>
        </pc:spChg>
        <pc:spChg chg="mod">
          <ac:chgData name="Ade Yusuf Hidayat" userId="150b3de1cceb4f35" providerId="LiveId" clId="{06C384FB-47A8-4D4C-A3C7-EF7442A3CBED}" dt="2021-10-20T13:50:28.037" v="194" actId="20577"/>
          <ac:spMkLst>
            <pc:docMk/>
            <pc:sldMk cId="4285007469" sldId="332"/>
            <ac:spMk id="3" creationId="{1452DF0E-1569-4677-B1FB-43D86729A0A8}"/>
          </ac:spMkLst>
        </pc:spChg>
        <pc:spChg chg="add del">
          <ac:chgData name="Ade Yusuf Hidayat" userId="150b3de1cceb4f35" providerId="LiveId" clId="{06C384FB-47A8-4D4C-A3C7-EF7442A3CBED}" dt="2021-10-20T13:50:00.698" v="180"/>
          <ac:spMkLst>
            <pc:docMk/>
            <pc:sldMk cId="4285007469" sldId="332"/>
            <ac:spMk id="4" creationId="{78113DF3-0ED3-4CAF-ACE9-1C02C56BEB1A}"/>
          </ac:spMkLst>
        </pc:spChg>
        <pc:spChg chg="add del">
          <ac:chgData name="Ade Yusuf Hidayat" userId="150b3de1cceb4f35" providerId="LiveId" clId="{06C384FB-47A8-4D4C-A3C7-EF7442A3CBED}" dt="2021-10-20T13:50:12.647" v="186"/>
          <ac:spMkLst>
            <pc:docMk/>
            <pc:sldMk cId="4285007469" sldId="332"/>
            <ac:spMk id="5" creationId="{9AE4B307-EC8C-4A3E-B380-CD19015236E2}"/>
          </ac:spMkLst>
        </pc:spChg>
      </pc:sldChg>
      <pc:sldChg chg="add">
        <pc:chgData name="Ade Yusuf Hidayat" userId="150b3de1cceb4f35" providerId="LiveId" clId="{06C384FB-47A8-4D4C-A3C7-EF7442A3CBED}" dt="2021-10-20T08:36:36.301" v="67" actId="2890"/>
        <pc:sldMkLst>
          <pc:docMk/>
          <pc:sldMk cId="3419329191" sldId="333"/>
        </pc:sldMkLst>
      </pc:sldChg>
      <pc:sldChg chg="modSp add mod ord">
        <pc:chgData name="Ade Yusuf Hidayat" userId="150b3de1cceb4f35" providerId="LiveId" clId="{06C384FB-47A8-4D4C-A3C7-EF7442A3CBED}" dt="2021-10-20T13:39:46.500" v="148" actId="20577"/>
        <pc:sldMkLst>
          <pc:docMk/>
          <pc:sldMk cId="3481901362" sldId="334"/>
        </pc:sldMkLst>
        <pc:spChg chg="mod">
          <ac:chgData name="Ade Yusuf Hidayat" userId="150b3de1cceb4f35" providerId="LiveId" clId="{06C384FB-47A8-4D4C-A3C7-EF7442A3CBED}" dt="2021-10-20T08:36:47.678" v="82" actId="20577"/>
          <ac:spMkLst>
            <pc:docMk/>
            <pc:sldMk cId="3481901362" sldId="334"/>
            <ac:spMk id="2" creationId="{EE200807-77FB-47D7-87D1-EEFF61993B1A}"/>
          </ac:spMkLst>
        </pc:spChg>
        <pc:spChg chg="mod">
          <ac:chgData name="Ade Yusuf Hidayat" userId="150b3de1cceb4f35" providerId="LiveId" clId="{06C384FB-47A8-4D4C-A3C7-EF7442A3CBED}" dt="2021-10-20T13:39:46.500" v="148" actId="20577"/>
          <ac:spMkLst>
            <pc:docMk/>
            <pc:sldMk cId="3481901362" sldId="334"/>
            <ac:spMk id="3" creationId="{1452DF0E-1569-4677-B1FB-43D86729A0A8}"/>
          </ac:spMkLst>
        </pc:spChg>
      </pc:sldChg>
      <pc:sldChg chg="addSp modSp new mod">
        <pc:chgData name="Ade Yusuf Hidayat" userId="150b3de1cceb4f35" providerId="LiveId" clId="{06C384FB-47A8-4D4C-A3C7-EF7442A3CBED}" dt="2021-10-20T13:41:34.359" v="177" actId="1076"/>
        <pc:sldMkLst>
          <pc:docMk/>
          <pc:sldMk cId="1399995703" sldId="335"/>
        </pc:sldMkLst>
        <pc:spChg chg="add mod">
          <ac:chgData name="Ade Yusuf Hidayat" userId="150b3de1cceb4f35" providerId="LiveId" clId="{06C384FB-47A8-4D4C-A3C7-EF7442A3CBED}" dt="2021-10-20T13:41:34.359" v="177" actId="1076"/>
          <ac:spMkLst>
            <pc:docMk/>
            <pc:sldMk cId="1399995703" sldId="335"/>
            <ac:spMk id="2" creationId="{D5B0F66E-A58F-4838-A181-D4D473D0A0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/>
              <a:t>Keyword Bahasa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489796" cy="1278881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Ade Yusuf Hidayat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D3IF44-04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6706200018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0807-77FB-47D7-87D1-EEFF61993B1A}"/>
              </a:ext>
            </a:extLst>
          </p:cNvPr>
          <p:cNvSpPr txBox="1">
            <a:spLocks/>
          </p:cNvSpPr>
          <p:nvPr/>
        </p:nvSpPr>
        <p:spPr>
          <a:xfrm>
            <a:off x="838200" y="46137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Keyword Static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DF0E-1569-4677-B1FB-43D86729A0A8}"/>
              </a:ext>
            </a:extLst>
          </p:cNvPr>
          <p:cNvSpPr txBox="1">
            <a:spLocks/>
          </p:cNvSpPr>
          <p:nvPr/>
        </p:nvSpPr>
        <p:spPr>
          <a:xfrm>
            <a:off x="401053" y="1504782"/>
            <a:ext cx="10952747" cy="463934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Keyword static,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memori</a:t>
            </a:r>
            <a:r>
              <a:rPr lang="en-US" sz="2400" dirty="0"/>
              <a:t> management.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Keyword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disandingkan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variable, method, block, dan juga nested class.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Keyword static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(variable, method, </a:t>
            </a:r>
            <a:r>
              <a:rPr lang="en-US" sz="2400" dirty="0" err="1"/>
              <a:t>dll</a:t>
            </a:r>
            <a:r>
              <a:rPr lang="en-US" sz="2400" dirty="0"/>
              <a:t>) </a:t>
            </a:r>
            <a:r>
              <a:rPr lang="en-US" sz="2400" b="1" dirty="0" err="1"/>
              <a:t>merupakan</a:t>
            </a:r>
            <a:r>
              <a:rPr lang="en-US" sz="2400" b="1" dirty="0"/>
              <a:t> </a:t>
            </a:r>
            <a:r>
              <a:rPr lang="en-US" sz="2400" b="1" dirty="0" err="1"/>
              <a:t>milik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class</a:t>
            </a:r>
            <a:r>
              <a:rPr lang="en-US" sz="2400" dirty="0"/>
              <a:t>, dan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class/instance class.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Terbagi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2 </a:t>
            </a:r>
            <a:r>
              <a:rPr lang="en-US" sz="2400" dirty="0" err="1"/>
              <a:t>yaitu</a:t>
            </a:r>
            <a:r>
              <a:rPr lang="en-US" sz="2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Non static: </a:t>
            </a:r>
            <a:r>
              <a:rPr lang="en-US" sz="2400" dirty="0" err="1"/>
              <a:t>melekat</a:t>
            </a:r>
            <a:r>
              <a:rPr lang="en-US" sz="2400" dirty="0"/>
              <a:t> pada </a:t>
            </a:r>
            <a:r>
              <a:rPr lang="en-US" sz="2400" dirty="0" err="1"/>
              <a:t>objek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Static: </a:t>
            </a:r>
            <a:r>
              <a:rPr lang="en-US" sz="2400" dirty="0" err="1"/>
              <a:t>melekat</a:t>
            </a:r>
            <a:r>
              <a:rPr lang="en-US" sz="2400" dirty="0"/>
              <a:t> pada class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190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D4F0-FEF0-4B6D-AC59-8C10C68B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Final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19329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0807-77FB-47D7-87D1-EEFF61993B1A}"/>
              </a:ext>
            </a:extLst>
          </p:cNvPr>
          <p:cNvSpPr txBox="1">
            <a:spLocks/>
          </p:cNvSpPr>
          <p:nvPr/>
        </p:nvSpPr>
        <p:spPr>
          <a:xfrm>
            <a:off x="838200" y="46137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Keyword Final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DF0E-1569-4677-B1FB-43D86729A0A8}"/>
              </a:ext>
            </a:extLst>
          </p:cNvPr>
          <p:cNvSpPr txBox="1">
            <a:spLocks/>
          </p:cNvSpPr>
          <p:nvPr/>
        </p:nvSpPr>
        <p:spPr>
          <a:xfrm>
            <a:off x="838200" y="1504783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Keyword final di java,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 pada </a:t>
            </a:r>
            <a:r>
              <a:rPr lang="en-US" sz="2400" dirty="0" err="1"/>
              <a:t>atribut</a:t>
            </a:r>
            <a:r>
              <a:rPr lang="en-US" sz="2400" dirty="0"/>
              <a:t>/property/variable/field, method, dan juga class. </a:t>
            </a:r>
          </a:p>
          <a:p>
            <a:pPr marL="0" indent="0">
              <a:buNone/>
            </a:pPr>
            <a:r>
              <a:rPr lang="en-US" sz="2400" dirty="0" err="1"/>
              <a:t>Efek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keyword final: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Dituliskan</a:t>
            </a:r>
            <a:r>
              <a:rPr lang="en-US" sz="2400" dirty="0"/>
              <a:t> pada variable: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dirty="0" err="1"/>
              <a:t>konstanta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Dituliskan</a:t>
            </a:r>
            <a:r>
              <a:rPr lang="en-US" sz="2400" dirty="0"/>
              <a:t> pada method: </a:t>
            </a:r>
            <a:r>
              <a:rPr lang="en-US" sz="2400" dirty="0" err="1"/>
              <a:t>membuat</a:t>
            </a:r>
            <a:r>
              <a:rPr lang="en-US" sz="2400" dirty="0"/>
              <a:t> method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di-override (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hubungannya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pewarisan</a:t>
            </a:r>
            <a:r>
              <a:rPr lang="en-US" sz="24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Dituliskan</a:t>
            </a:r>
            <a:r>
              <a:rPr lang="en-US" sz="2400" dirty="0"/>
              <a:t> pada class: class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super class (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hubungannya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pewarisan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635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D4F0-FEF0-4B6D-AC59-8C10C68B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 err="1"/>
              <a:t>Eksepsi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81200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81BF-C43B-4932-8E7F-199DDA41BFD6}"/>
              </a:ext>
            </a:extLst>
          </p:cNvPr>
          <p:cNvSpPr txBox="1">
            <a:spLocks/>
          </p:cNvSpPr>
          <p:nvPr/>
        </p:nvSpPr>
        <p:spPr>
          <a:xfrm>
            <a:off x="597568" y="509505"/>
            <a:ext cx="10515600" cy="982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Eksepsi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74D0B-5D6D-4872-9493-75417B16B214}"/>
              </a:ext>
            </a:extLst>
          </p:cNvPr>
          <p:cNvSpPr txBox="1">
            <a:spLocks/>
          </p:cNvSpPr>
          <p:nvPr/>
        </p:nvSpPr>
        <p:spPr>
          <a:xfrm>
            <a:off x="597568" y="1729372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Eksepsi</a:t>
            </a:r>
            <a:r>
              <a:rPr lang="en-US" sz="2400" dirty="0"/>
              <a:t>/Exception 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abnormal yang </a:t>
            </a:r>
            <a:r>
              <a:rPr lang="en-US" sz="2400" dirty="0" err="1"/>
              <a:t>muncul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dijalankan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Exception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i="1" dirty="0"/>
              <a:t>runtime error</a:t>
            </a:r>
            <a:r>
              <a:rPr lang="en-US" sz="24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Diperlukan</a:t>
            </a:r>
            <a:r>
              <a:rPr lang="en-US" sz="2400" dirty="0"/>
              <a:t> </a:t>
            </a:r>
            <a:r>
              <a:rPr lang="en-US" sz="2400" dirty="0" err="1"/>
              <a:t>penanganan</a:t>
            </a:r>
            <a:r>
              <a:rPr lang="en-US" sz="2400" dirty="0"/>
              <a:t> agar program </a:t>
            </a:r>
            <a:r>
              <a:rPr lang="en-US" sz="2400" dirty="0" err="1"/>
              <a:t>tidak</a:t>
            </a:r>
            <a:r>
              <a:rPr lang="en-US" sz="2400" dirty="0"/>
              <a:t> crush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9073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3FE7-7A68-4E7A-B492-21ECF88C8C2E}"/>
              </a:ext>
            </a:extLst>
          </p:cNvPr>
          <p:cNvSpPr txBox="1">
            <a:spLocks/>
          </p:cNvSpPr>
          <p:nvPr/>
        </p:nvSpPr>
        <p:spPr>
          <a:xfrm>
            <a:off x="324853" y="41325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Keyword </a:t>
            </a:r>
            <a:r>
              <a:rPr lang="en-US" dirty="0" err="1"/>
              <a:t>Penanganan</a:t>
            </a:r>
            <a:r>
              <a:rPr lang="en-US" dirty="0"/>
              <a:t> </a:t>
            </a:r>
            <a:r>
              <a:rPr lang="en-US" dirty="0" err="1"/>
              <a:t>Eksepsi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4E020-94DA-4C95-AFD1-A7433CD644DC}"/>
              </a:ext>
            </a:extLst>
          </p:cNvPr>
          <p:cNvSpPr txBox="1">
            <a:spLocks/>
          </p:cNvSpPr>
          <p:nvPr/>
        </p:nvSpPr>
        <p:spPr>
          <a:xfrm>
            <a:off x="324853" y="1857709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Keyword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penanganan</a:t>
            </a:r>
            <a:r>
              <a:rPr lang="en-US" sz="2400" dirty="0"/>
              <a:t> </a:t>
            </a:r>
            <a:r>
              <a:rPr lang="en-US" sz="2400" dirty="0" err="1"/>
              <a:t>eksepsi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5: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catch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throw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throws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2980699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F66E-A58F-4838-A181-D4D473D0A048}"/>
              </a:ext>
            </a:extLst>
          </p:cNvPr>
          <p:cNvSpPr txBox="1">
            <a:spLocks/>
          </p:cNvSpPr>
          <p:nvPr/>
        </p:nvSpPr>
        <p:spPr>
          <a:xfrm>
            <a:off x="3627868" y="3087048"/>
            <a:ext cx="4936264" cy="6839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TERIMA KASIH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999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D4F0-FEF0-4B6D-AC59-8C10C68B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Modifier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4218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CABF65-BAE9-45F3-BBC9-2D98D2BA4E0E}"/>
              </a:ext>
            </a:extLst>
          </p:cNvPr>
          <p:cNvSpPr txBox="1">
            <a:spLocks/>
          </p:cNvSpPr>
          <p:nvPr/>
        </p:nvSpPr>
        <p:spPr>
          <a:xfrm>
            <a:off x="375385" y="385227"/>
            <a:ext cx="5223310" cy="8681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Access Modifier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161C69-2B06-45A4-9CE1-ADAB17DF9038}"/>
              </a:ext>
            </a:extLst>
          </p:cNvPr>
          <p:cNvSpPr txBox="1">
            <a:spLocks/>
          </p:cNvSpPr>
          <p:nvPr/>
        </p:nvSpPr>
        <p:spPr>
          <a:xfrm>
            <a:off x="375385" y="1253331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Access modifiers pada </a:t>
            </a:r>
            <a:r>
              <a:rPr lang="en-US" sz="2400" dirty="0" err="1"/>
              <a:t>bahasa</a:t>
            </a:r>
            <a:r>
              <a:rPr lang="en-US" sz="2400" dirty="0"/>
              <a:t> Java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aksesibilitas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field/</a:t>
            </a:r>
            <a:r>
              <a:rPr lang="en-US" sz="2400" dirty="0" err="1"/>
              <a:t>atribut</a:t>
            </a:r>
            <a:r>
              <a:rPr lang="en-US" sz="2400" dirty="0"/>
              <a:t>/property, method, constructor, dan juga class. </a:t>
            </a:r>
          </a:p>
          <a:p>
            <a:r>
              <a:rPr lang="en-US" sz="2400" dirty="0" err="1"/>
              <a:t>Terdapat</a:t>
            </a:r>
            <a:r>
              <a:rPr lang="en-US" sz="2400" dirty="0"/>
              <a:t> 4 access modifier di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Java: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private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protected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public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default (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dituliskan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Walau</a:t>
            </a:r>
            <a:r>
              <a:rPr lang="en-US" sz="2400" dirty="0"/>
              <a:t> modifier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dituliskan</a:t>
            </a:r>
            <a:r>
              <a:rPr lang="en-US" sz="2400" dirty="0"/>
              <a:t> pada class, </a:t>
            </a:r>
            <a:r>
              <a:rPr lang="en-US" sz="2400" dirty="0" err="1"/>
              <a:t>tapi</a:t>
            </a:r>
            <a:r>
              <a:rPr lang="en-US" sz="2400" dirty="0"/>
              <a:t> </a:t>
            </a:r>
            <a:r>
              <a:rPr lang="en-US" sz="2400" dirty="0" err="1"/>
              <a:t>penjelasan</a:t>
            </a:r>
            <a:r>
              <a:rPr lang="en-US" sz="2400" dirty="0"/>
              <a:t> </a:t>
            </a:r>
            <a:r>
              <a:rPr lang="en-US" sz="2400" dirty="0" err="1"/>
              <a:t>berikutnya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fokus</a:t>
            </a:r>
            <a:r>
              <a:rPr lang="en-US" sz="2400" dirty="0"/>
              <a:t> pada method (non-constructor) dan </a:t>
            </a:r>
            <a:r>
              <a:rPr lang="en-US" sz="2400" dirty="0" err="1"/>
              <a:t>atribut</a:t>
            </a:r>
            <a:r>
              <a:rPr lang="en-US" sz="2400" dirty="0"/>
              <a:t>/property </a:t>
            </a:r>
            <a:r>
              <a:rPr lang="en-US" sz="2400" dirty="0" err="1"/>
              <a:t>saja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9685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CD85-1E87-4B9A-86DC-17476BCFE67D}"/>
              </a:ext>
            </a:extLst>
          </p:cNvPr>
          <p:cNvSpPr txBox="1">
            <a:spLocks/>
          </p:cNvSpPr>
          <p:nvPr/>
        </p:nvSpPr>
        <p:spPr>
          <a:xfrm>
            <a:off x="375384" y="385227"/>
            <a:ext cx="8479857" cy="8681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Access Modifier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3D41-52CE-470E-B9AB-CF5C7398E589}"/>
              </a:ext>
            </a:extLst>
          </p:cNvPr>
          <p:cNvSpPr txBox="1">
            <a:spLocks/>
          </p:cNvSpPr>
          <p:nvPr/>
        </p:nvSpPr>
        <p:spPr>
          <a:xfrm>
            <a:off x="228600" y="1253331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private: </a:t>
            </a:r>
            <a:r>
              <a:rPr lang="en-US" sz="2400" dirty="0" err="1"/>
              <a:t>atribut</a:t>
            </a:r>
            <a:r>
              <a:rPr lang="en-US" sz="2400" dirty="0"/>
              <a:t>/method yang </a:t>
            </a:r>
            <a:r>
              <a:rPr lang="en-US" sz="2400" dirty="0" err="1"/>
              <a:t>dikenai</a:t>
            </a:r>
            <a:r>
              <a:rPr lang="en-US" sz="2400" dirty="0"/>
              <a:t> modifier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class yang </a:t>
            </a:r>
            <a:r>
              <a:rPr lang="en-US" sz="2400" dirty="0" err="1"/>
              <a:t>sama</a:t>
            </a:r>
            <a:r>
              <a:rPr lang="en-US" sz="24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protected: </a:t>
            </a:r>
            <a:r>
              <a:rPr lang="en-US" sz="2400" dirty="0" err="1"/>
              <a:t>atribut</a:t>
            </a:r>
            <a:r>
              <a:rPr lang="en-US" sz="2400" dirty="0"/>
              <a:t>/method yang </a:t>
            </a:r>
            <a:r>
              <a:rPr lang="en-US" sz="2400" dirty="0" err="1"/>
              <a:t>dikenai</a:t>
            </a:r>
            <a:r>
              <a:rPr lang="en-US" sz="2400" dirty="0"/>
              <a:t> modifier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package yang </a:t>
            </a:r>
            <a:r>
              <a:rPr lang="en-US" sz="2400" dirty="0" err="1"/>
              <a:t>sama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child class </a:t>
            </a:r>
            <a:r>
              <a:rPr lang="en-US" sz="2400" dirty="0" err="1"/>
              <a:t>walaupun</a:t>
            </a:r>
            <a:r>
              <a:rPr lang="en-US" sz="2400" dirty="0"/>
              <a:t> package </a:t>
            </a:r>
            <a:r>
              <a:rPr lang="en-US" sz="2400" dirty="0" err="1"/>
              <a:t>berbeda</a:t>
            </a:r>
            <a:r>
              <a:rPr lang="en-US" sz="2400" dirty="0"/>
              <a:t>. Karena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child class, modifier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berhubungan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inheritance/</a:t>
            </a:r>
            <a:r>
              <a:rPr lang="en-US" sz="2400" dirty="0" err="1"/>
              <a:t>pewarisan</a:t>
            </a:r>
            <a:r>
              <a:rPr lang="en-US" sz="24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public: </a:t>
            </a:r>
            <a:r>
              <a:rPr lang="en-US" sz="2400" dirty="0" err="1"/>
              <a:t>atribut</a:t>
            </a:r>
            <a:r>
              <a:rPr lang="en-US" sz="2400" dirty="0"/>
              <a:t>/method yang </a:t>
            </a:r>
            <a:r>
              <a:rPr lang="en-US" sz="2400" dirty="0" err="1"/>
              <a:t>dikenai</a:t>
            </a:r>
            <a:r>
              <a:rPr lang="en-US" sz="2400" dirty="0"/>
              <a:t> modifier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mana </a:t>
            </a:r>
            <a:r>
              <a:rPr lang="en-US" sz="2400" dirty="0" err="1"/>
              <a:t>saja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default: </a:t>
            </a:r>
            <a:r>
              <a:rPr lang="en-US" sz="2400" dirty="0" err="1"/>
              <a:t>atribut</a:t>
            </a:r>
            <a:r>
              <a:rPr lang="en-US" sz="2400" dirty="0"/>
              <a:t>/method yang </a:t>
            </a:r>
            <a:r>
              <a:rPr lang="en-US" sz="2400" dirty="0" err="1"/>
              <a:t>dikenai</a:t>
            </a:r>
            <a:r>
              <a:rPr lang="en-US" sz="2400" dirty="0"/>
              <a:t> modifier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package yang </a:t>
            </a:r>
            <a:r>
              <a:rPr lang="en-US" sz="2400" dirty="0" err="1"/>
              <a:t>sama</a:t>
            </a:r>
            <a:r>
              <a:rPr lang="en-US" sz="2400" dirty="0"/>
              <a:t>. Modifier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berlaku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modifier private, public, </a:t>
            </a:r>
            <a:r>
              <a:rPr lang="en-US" sz="2400" dirty="0" err="1"/>
              <a:t>atau</a:t>
            </a:r>
            <a:r>
              <a:rPr lang="en-US" sz="2400" dirty="0"/>
              <a:t> protected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dituliskan</a:t>
            </a:r>
            <a:r>
              <a:rPr lang="en-US" sz="2400" dirty="0"/>
              <a:t> pada </a:t>
            </a:r>
            <a:r>
              <a:rPr lang="en-US" sz="2400" dirty="0" err="1"/>
              <a:t>atribut</a:t>
            </a:r>
            <a:r>
              <a:rPr lang="en-US" sz="2400" dirty="0"/>
              <a:t>/method.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799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D4F0-FEF0-4B6D-AC59-8C10C68B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Abstract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3684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0807-77FB-47D7-87D1-EEFF61993B1A}"/>
              </a:ext>
            </a:extLst>
          </p:cNvPr>
          <p:cNvSpPr txBox="1">
            <a:spLocks/>
          </p:cNvSpPr>
          <p:nvPr/>
        </p:nvSpPr>
        <p:spPr>
          <a:xfrm>
            <a:off x="838200" y="46137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Keyword 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DF0E-1569-4677-B1FB-43D86729A0A8}"/>
              </a:ext>
            </a:extLst>
          </p:cNvPr>
          <p:cNvSpPr txBox="1">
            <a:spLocks/>
          </p:cNvSpPr>
          <p:nvPr/>
        </p:nvSpPr>
        <p:spPr>
          <a:xfrm>
            <a:off x="838200" y="1504783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abstrak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class yang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abstrak</a:t>
            </a:r>
            <a:r>
              <a:rPr lang="en-US" sz="2400" dirty="0"/>
              <a:t>. Karena </a:t>
            </a:r>
            <a:r>
              <a:rPr lang="en-US" sz="2400" dirty="0" err="1"/>
              <a:t>bentuknya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abstrak</a:t>
            </a:r>
            <a:r>
              <a:rPr lang="en-US" sz="2400" dirty="0"/>
              <a:t>, </a:t>
            </a:r>
            <a:r>
              <a:rPr lang="en-US" sz="2400" dirty="0" err="1"/>
              <a:t>dia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/>
              <a:t>Sebuah</a:t>
            </a:r>
            <a:r>
              <a:rPr lang="en-US" sz="2400" dirty="0"/>
              <a:t> class agar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class </a:t>
            </a:r>
            <a:r>
              <a:rPr lang="en-US" sz="2400" dirty="0" err="1"/>
              <a:t>abstrak</a:t>
            </a:r>
            <a:r>
              <a:rPr lang="en-US" sz="2400" dirty="0"/>
              <a:t> </a:t>
            </a:r>
            <a:r>
              <a:rPr lang="en-US" sz="2400" dirty="0" err="1"/>
              <a:t>setidaknya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method </a:t>
            </a:r>
            <a:r>
              <a:rPr lang="en-US" sz="2400" dirty="0" err="1"/>
              <a:t>abstrak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Method </a:t>
            </a:r>
            <a:r>
              <a:rPr lang="en-US" sz="2400" dirty="0" err="1"/>
              <a:t>abstrak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method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implementasi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konkritnya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1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D4F0-FEF0-4B6D-AC59-8C10C68B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Interface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871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0807-77FB-47D7-87D1-EEFF61993B1A}"/>
              </a:ext>
            </a:extLst>
          </p:cNvPr>
          <p:cNvSpPr txBox="1">
            <a:spLocks/>
          </p:cNvSpPr>
          <p:nvPr/>
        </p:nvSpPr>
        <p:spPr>
          <a:xfrm>
            <a:off x="838200" y="46137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Keyword Interface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DF0E-1569-4677-B1FB-43D86729A0A8}"/>
              </a:ext>
            </a:extLst>
          </p:cNvPr>
          <p:cNvSpPr txBox="1">
            <a:spLocks/>
          </p:cNvSpPr>
          <p:nvPr/>
        </p:nvSpPr>
        <p:spPr>
          <a:xfrm>
            <a:off x="838200" y="1504783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Interface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penghubung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. Interface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abstrak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yang </a:t>
            </a:r>
            <a:r>
              <a:rPr lang="en-US" sz="2400" dirty="0" err="1"/>
              <a:t>menggunakannya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perduli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diimplementasikan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Karena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abstrak</a:t>
            </a:r>
            <a:r>
              <a:rPr lang="en-US" sz="2400" dirty="0"/>
              <a:t>, interface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instance </a:t>
            </a:r>
            <a:r>
              <a:rPr lang="en-US" sz="2400" dirty="0" err="1"/>
              <a:t>dengan</a:t>
            </a:r>
            <a:r>
              <a:rPr lang="en-US" sz="2400" dirty="0"/>
              <a:t> kata </a:t>
            </a:r>
            <a:r>
              <a:rPr lang="en-US" sz="2400" dirty="0" err="1"/>
              <a:t>kunci</a:t>
            </a:r>
            <a:r>
              <a:rPr lang="en-US" sz="2400" dirty="0"/>
              <a:t> new.</a:t>
            </a:r>
          </a:p>
          <a:p>
            <a:pPr marL="0" indent="0">
              <a:buNone/>
            </a:pPr>
            <a:r>
              <a:rPr lang="en-US" sz="2400"/>
              <a:t>Interface </a:t>
            </a:r>
            <a:r>
              <a:rPr lang="en-US" sz="2400" dirty="0" err="1"/>
              <a:t>sebenarnya</a:t>
            </a:r>
            <a:r>
              <a:rPr lang="en-US" sz="2400" dirty="0"/>
              <a:t> </a:t>
            </a:r>
            <a:r>
              <a:rPr lang="en-US" sz="2400" dirty="0" err="1"/>
              <a:t>mengamalkan</a:t>
            </a:r>
            <a:r>
              <a:rPr lang="en-US" sz="2400" dirty="0"/>
              <a:t> </a:t>
            </a:r>
            <a:r>
              <a:rPr lang="en-US" sz="2400" dirty="0" err="1"/>
              <a:t>prinsip</a:t>
            </a:r>
            <a:r>
              <a:rPr lang="en-US" sz="2400" dirty="0"/>
              <a:t> </a:t>
            </a:r>
            <a:r>
              <a:rPr lang="en-US" sz="2400" dirty="0" err="1"/>
              <a:t>Abstraksi</a:t>
            </a:r>
            <a:r>
              <a:rPr lang="en-US" sz="2400" dirty="0"/>
              <a:t> dan </a:t>
            </a:r>
            <a:r>
              <a:rPr lang="en-US" sz="2400" dirty="0" err="1"/>
              <a:t>Enkapsulasi</a:t>
            </a:r>
            <a:r>
              <a:rPr lang="en-US" sz="2400" dirty="0"/>
              <a:t> (</a:t>
            </a:r>
            <a:r>
              <a:rPr lang="en-US" sz="2400" dirty="0" err="1"/>
              <a:t>pembungkusan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8500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D4F0-FEF0-4B6D-AC59-8C10C68B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Static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670076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{D05563CB-FE1F-4E48-A1EB-49F739150AE8}tf33845126_win32</Template>
  <TotalTime>319</TotalTime>
  <Words>483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1_RetrospectVTI</vt:lpstr>
      <vt:lpstr>Keyword Bahasa Java</vt:lpstr>
      <vt:lpstr>Keyword Modifier</vt:lpstr>
      <vt:lpstr>PowerPoint Presentation</vt:lpstr>
      <vt:lpstr>PowerPoint Presentation</vt:lpstr>
      <vt:lpstr>Keyword Abstract</vt:lpstr>
      <vt:lpstr>PowerPoint Presentation</vt:lpstr>
      <vt:lpstr>Keyword Interface</vt:lpstr>
      <vt:lpstr>PowerPoint Presentation</vt:lpstr>
      <vt:lpstr>Keyword Static</vt:lpstr>
      <vt:lpstr>PowerPoint Presentation</vt:lpstr>
      <vt:lpstr>Keyword Final</vt:lpstr>
      <vt:lpstr>PowerPoint Presentation</vt:lpstr>
      <vt:lpstr>Keyword Eksepsi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 Bahasa Java</dc:title>
  <dc:creator>Ade Yusuf Hidayat</dc:creator>
  <cp:lastModifiedBy>Ade Yusuf Hidayat</cp:lastModifiedBy>
  <cp:revision>3</cp:revision>
  <dcterms:created xsi:type="dcterms:W3CDTF">2021-10-17T04:00:09Z</dcterms:created>
  <dcterms:modified xsi:type="dcterms:W3CDTF">2021-10-20T13:50:30Z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