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embeddedFontLst>
    <p:embeddedFont>
      <p:font typeface="Libre Franklin"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iWcEA3+KIyWcETyCZg8zXs1kJ52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24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2324407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1431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0299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1065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5470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9147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9523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8094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943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5430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lt2"/>
        </a:solidFill>
        <a:effectLst/>
      </p:bgPr>
    </p:bg>
    <p:spTree>
      <p:nvGrpSpPr>
        <p:cNvPr id="1" name="Shape 12"/>
        <p:cNvGrpSpPr/>
        <p:nvPr/>
      </p:nvGrpSpPr>
      <p:grpSpPr>
        <a:xfrm>
          <a:off x="0" y="0"/>
          <a:ext cx="0" cy="0"/>
          <a:chOff x="0" y="0"/>
          <a:chExt cx="0" cy="0"/>
        </a:xfrm>
      </p:grpSpPr>
      <p:sp>
        <p:nvSpPr>
          <p:cNvPr id="13" name="Google Shape;13;p11"/>
          <p:cNvSpPr txBox="1">
            <a:spLocks noGrp="1"/>
          </p:cNvSpPr>
          <p:nvPr>
            <p:ph type="ctrTitle"/>
          </p:nvPr>
        </p:nvSpPr>
        <p:spPr>
          <a:xfrm>
            <a:off x="1915128" y="1788454"/>
            <a:ext cx="8361229" cy="2098226"/>
          </a:xfrm>
          <a:prstGeom prst="rect">
            <a:avLst/>
          </a:prstGeom>
          <a:noFill/>
          <a:ln>
            <a:noFill/>
          </a:ln>
        </p:spPr>
        <p:txBody>
          <a:bodyPr spcFirstLastPara="1" wrap="square" lIns="91425" tIns="45700" rIns="91425" bIns="45700" anchor="b" anchorCtr="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11"/>
          <p:cNvSpPr txBox="1">
            <a:spLocks noGrp="1"/>
          </p:cNvSpPr>
          <p:nvPr>
            <p:ph type="subTitle" idx="1"/>
          </p:nvPr>
        </p:nvSpPr>
        <p:spPr>
          <a:xfrm>
            <a:off x="2679906" y="3956279"/>
            <a:ext cx="6831673" cy="1086237"/>
          </a:xfrm>
          <a:prstGeom prst="rect">
            <a:avLst/>
          </a:prstGeom>
          <a:noFill/>
          <a:ln>
            <a:noFill/>
          </a:ln>
        </p:spPr>
        <p:txBody>
          <a:bodyPr spcFirstLastPara="1" wrap="square" lIns="91425" tIns="45700" rIns="91425" bIns="45700" anchor="t" anchorCtr="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a:endParaRPr/>
          </a:p>
        </p:txBody>
      </p:sp>
      <p:sp>
        <p:nvSpPr>
          <p:cNvPr id="15" name="Google Shape;15;p11"/>
          <p:cNvSpPr txBox="1">
            <a:spLocks noGrp="1"/>
          </p:cNvSpPr>
          <p:nvPr>
            <p:ph type="dt" idx="10"/>
          </p:nvPr>
        </p:nvSpPr>
        <p:spPr>
          <a:xfrm>
            <a:off x="752858" y="6453386"/>
            <a:ext cx="1607944"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1"/>
          <p:cNvSpPr txBox="1">
            <a:spLocks noGrp="1"/>
          </p:cNvSpPr>
          <p:nvPr>
            <p:ph type="ftr" idx="11"/>
          </p:nvPr>
        </p:nvSpPr>
        <p:spPr>
          <a:xfrm>
            <a:off x="2584054" y="6453386"/>
            <a:ext cx="7023377" cy="4046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1"/>
          <p:cNvSpPr txBox="1">
            <a:spLocks noGrp="1"/>
          </p:cNvSpPr>
          <p:nvPr>
            <p:ph type="sldNum" idx="12"/>
          </p:nvPr>
        </p:nvSpPr>
        <p:spPr>
          <a:xfrm>
            <a:off x="9830683"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2"/>
                </a:solidFill>
                <a:latin typeface="Libre Franklin"/>
                <a:ea typeface="Libre Franklin"/>
                <a:cs typeface="Libre Franklin"/>
                <a:sym typeface="Libre Franklin"/>
              </a:defRPr>
            </a:lvl1pPr>
            <a:lvl2pPr marL="0" lvl="1" indent="0" algn="r">
              <a:spcBef>
                <a:spcPts val="0"/>
              </a:spcBef>
              <a:buNone/>
              <a:defRPr sz="1200" b="0" i="0" u="none" strike="noStrike" cap="none">
                <a:solidFill>
                  <a:schemeClr val="dk2"/>
                </a:solidFill>
                <a:latin typeface="Libre Franklin"/>
                <a:ea typeface="Libre Franklin"/>
                <a:cs typeface="Libre Franklin"/>
                <a:sym typeface="Libre Franklin"/>
              </a:defRPr>
            </a:lvl2pPr>
            <a:lvl3pPr marL="0" lvl="2" indent="0" algn="r">
              <a:spcBef>
                <a:spcPts val="0"/>
              </a:spcBef>
              <a:buNone/>
              <a:defRPr sz="1200" b="0" i="0" u="none" strike="noStrike" cap="none">
                <a:solidFill>
                  <a:schemeClr val="dk2"/>
                </a:solidFill>
                <a:latin typeface="Libre Franklin"/>
                <a:ea typeface="Libre Franklin"/>
                <a:cs typeface="Libre Franklin"/>
                <a:sym typeface="Libre Franklin"/>
              </a:defRPr>
            </a:lvl3pPr>
            <a:lvl4pPr marL="0" lvl="3" indent="0" algn="r">
              <a:spcBef>
                <a:spcPts val="0"/>
              </a:spcBef>
              <a:buNone/>
              <a:defRPr sz="1200" b="0" i="0" u="none" strike="noStrike" cap="none">
                <a:solidFill>
                  <a:schemeClr val="dk2"/>
                </a:solidFill>
                <a:latin typeface="Libre Franklin"/>
                <a:ea typeface="Libre Franklin"/>
                <a:cs typeface="Libre Franklin"/>
                <a:sym typeface="Libre Franklin"/>
              </a:defRPr>
            </a:lvl4pPr>
            <a:lvl5pPr marL="0" lvl="4" indent="0" algn="r">
              <a:spcBef>
                <a:spcPts val="0"/>
              </a:spcBef>
              <a:buNone/>
              <a:defRPr sz="1200" b="0" i="0" u="none" strike="noStrike" cap="none">
                <a:solidFill>
                  <a:schemeClr val="dk2"/>
                </a:solidFill>
                <a:latin typeface="Libre Franklin"/>
                <a:ea typeface="Libre Franklin"/>
                <a:cs typeface="Libre Franklin"/>
                <a:sym typeface="Libre Franklin"/>
              </a:defRPr>
            </a:lvl5pPr>
            <a:lvl6pPr marL="0" lvl="5" indent="0" algn="r">
              <a:spcBef>
                <a:spcPts val="0"/>
              </a:spcBef>
              <a:buNone/>
              <a:defRPr sz="1200" b="0" i="0" u="none" strike="noStrike" cap="none">
                <a:solidFill>
                  <a:schemeClr val="dk2"/>
                </a:solidFill>
                <a:latin typeface="Libre Franklin"/>
                <a:ea typeface="Libre Franklin"/>
                <a:cs typeface="Libre Franklin"/>
                <a:sym typeface="Libre Franklin"/>
              </a:defRPr>
            </a:lvl6pPr>
            <a:lvl7pPr marL="0" lvl="6" indent="0" algn="r">
              <a:spcBef>
                <a:spcPts val="0"/>
              </a:spcBef>
              <a:buNone/>
              <a:defRPr sz="1200" b="0" i="0" u="none" strike="noStrike" cap="none">
                <a:solidFill>
                  <a:schemeClr val="dk2"/>
                </a:solidFill>
                <a:latin typeface="Libre Franklin"/>
                <a:ea typeface="Libre Franklin"/>
                <a:cs typeface="Libre Franklin"/>
                <a:sym typeface="Libre Franklin"/>
              </a:defRPr>
            </a:lvl7pPr>
            <a:lvl8pPr marL="0" lvl="7" indent="0" algn="r">
              <a:spcBef>
                <a:spcPts val="0"/>
              </a:spcBef>
              <a:buNone/>
              <a:defRPr sz="1200" b="0" i="0" u="none" strike="noStrike" cap="none">
                <a:solidFill>
                  <a:schemeClr val="dk2"/>
                </a:solidFill>
                <a:latin typeface="Libre Franklin"/>
                <a:ea typeface="Libre Franklin"/>
                <a:cs typeface="Libre Franklin"/>
                <a:sym typeface="Libre Franklin"/>
              </a:defRPr>
            </a:lvl8pPr>
            <a:lvl9pPr marL="0" lvl="8" indent="0" algn="r">
              <a:spcBef>
                <a:spcPts val="0"/>
              </a:spcBef>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grpSp>
        <p:nvGrpSpPr>
          <p:cNvPr id="18" name="Google Shape;18;p11"/>
          <p:cNvGrpSpPr/>
          <p:nvPr/>
        </p:nvGrpSpPr>
        <p:grpSpPr>
          <a:xfrm>
            <a:off x="752858" y="744469"/>
            <a:ext cx="10674117" cy="5349671"/>
            <a:chOff x="752858" y="744469"/>
            <a:chExt cx="10674117" cy="5349671"/>
          </a:xfrm>
        </p:grpSpPr>
        <p:sp>
          <p:nvSpPr>
            <p:cNvPr id="19" name="Google Shape;19;p11"/>
            <p:cNvSpPr/>
            <p:nvPr/>
          </p:nvSpPr>
          <p:spPr>
            <a:xfrm>
              <a:off x="8151962" y="1685652"/>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0" name="Google Shape;20;p11"/>
            <p:cNvSpPr/>
            <p:nvPr/>
          </p:nvSpPr>
          <p:spPr>
            <a:xfrm rot="10800000">
              <a:off x="752858" y="744469"/>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20"/>
          <p:cNvSpPr txBox="1">
            <a:spLocks noGrp="1"/>
          </p:cNvSpPr>
          <p:nvPr>
            <p:ph type="body" idx="1"/>
          </p:nvPr>
        </p:nvSpPr>
        <p:spPr>
          <a:xfrm rot="5400000">
            <a:off x="4386263" y="-719137"/>
            <a:ext cx="3571875" cy="9601200"/>
          </a:xfrm>
          <a:prstGeom prst="rect">
            <a:avLst/>
          </a:prstGeom>
          <a:noFill/>
          <a:ln>
            <a:noFill/>
          </a:ln>
        </p:spPr>
        <p:txBody>
          <a:bodyPr spcFirstLastPara="1" wrap="square" lIns="91425" tIns="45700" rIns="91425" bIns="45700" anchor="t" anchorCtr="0">
            <a:normAutofit/>
          </a:bodyPr>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80" name="Google Shape;80;p20"/>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0"/>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0"/>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21"/>
          <p:cNvSpPr txBox="1">
            <a:spLocks noGrp="1"/>
          </p:cNvSpPr>
          <p:nvPr>
            <p:ph type="title"/>
          </p:nvPr>
        </p:nvSpPr>
        <p:spPr>
          <a:xfrm rot="5400000">
            <a:off x="7757822" y="2462895"/>
            <a:ext cx="5243244" cy="1565766"/>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21"/>
          <p:cNvSpPr txBox="1">
            <a:spLocks noGrp="1"/>
          </p:cNvSpPr>
          <p:nvPr>
            <p:ph type="body" idx="1"/>
          </p:nvPr>
        </p:nvSpPr>
        <p:spPr>
          <a:xfrm rot="5400000">
            <a:off x="2839799" y="-844042"/>
            <a:ext cx="5243244" cy="8179641"/>
          </a:xfrm>
          <a:prstGeom prst="rect">
            <a:avLst/>
          </a:prstGeom>
          <a:noFill/>
          <a:ln>
            <a:noFill/>
          </a:ln>
        </p:spPr>
        <p:txBody>
          <a:bodyPr spcFirstLastPara="1" wrap="square" lIns="91425" tIns="45700" rIns="91425" bIns="45700" anchor="t" anchorCtr="0">
            <a:normAutofit/>
          </a:bodyPr>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86" name="Google Shape;86;p21"/>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1"/>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1"/>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
        <p:cNvGrpSpPr/>
        <p:nvPr/>
      </p:nvGrpSpPr>
      <p:grpSpPr>
        <a:xfrm>
          <a:off x="0" y="0"/>
          <a:ext cx="0" cy="0"/>
          <a:chOff x="0" y="0"/>
          <a:chExt cx="0" cy="0"/>
        </a:xfrm>
      </p:grpSpPr>
      <p:sp>
        <p:nvSpPr>
          <p:cNvPr id="22" name="Google Shape;22;p12"/>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body" idx="1"/>
          </p:nvPr>
        </p:nvSpPr>
        <p:spPr>
          <a:xfrm>
            <a:off x="1371600" y="2285999"/>
            <a:ext cx="4447786" cy="3581401"/>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24" name="Google Shape;24;p12"/>
          <p:cNvSpPr txBox="1">
            <a:spLocks noGrp="1"/>
          </p:cNvSpPr>
          <p:nvPr>
            <p:ph type="body" idx="2"/>
          </p:nvPr>
        </p:nvSpPr>
        <p:spPr>
          <a:xfrm>
            <a:off x="6525403" y="2285999"/>
            <a:ext cx="4447786" cy="3581401"/>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25" name="Google Shape;25;p12"/>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2"/>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28"/>
        <p:cNvGrpSpPr/>
        <p:nvPr/>
      </p:nvGrpSpPr>
      <p:grpSpPr>
        <a:xfrm>
          <a:off x="0" y="0"/>
          <a:ext cx="0" cy="0"/>
          <a:chOff x="0" y="0"/>
          <a:chExt cx="0" cy="0"/>
        </a:xfrm>
      </p:grpSpPr>
      <p:sp>
        <p:nvSpPr>
          <p:cNvPr id="29" name="Google Shape;29;p13" title="Background Shape"/>
          <p:cNvSpPr/>
          <p:nvPr/>
        </p:nvSpPr>
        <p:spPr>
          <a:xfrm>
            <a:off x="0" y="376"/>
            <a:ext cx="5303520" cy="685762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3"/>
          <p:cNvSpPr txBox="1">
            <a:spLocks noGrp="1"/>
          </p:cNvSpPr>
          <p:nvPr>
            <p:ph type="title"/>
          </p:nvPr>
        </p:nvSpPr>
        <p:spPr>
          <a:xfrm>
            <a:off x="723900" y="685800"/>
            <a:ext cx="3855720" cy="2157884"/>
          </a:xfrm>
          <a:prstGeom prst="rect">
            <a:avLst/>
          </a:prstGeom>
          <a:noFill/>
          <a:ln>
            <a:noFill/>
          </a:ln>
        </p:spPr>
        <p:txBody>
          <a:bodyPr spcFirstLastPara="1" wrap="square" lIns="91425" tIns="45700" rIns="91425" bIns="45700" anchor="t" anchorCtr="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3"/>
          <p:cNvSpPr txBox="1">
            <a:spLocks noGrp="1"/>
          </p:cNvSpPr>
          <p:nvPr>
            <p:ph type="body" idx="1"/>
          </p:nvPr>
        </p:nvSpPr>
        <p:spPr>
          <a:xfrm>
            <a:off x="6256020" y="685801"/>
            <a:ext cx="5212080" cy="5175250"/>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sz="2000"/>
            </a:lvl1pPr>
            <a:lvl2pPr marL="914400" lvl="1" indent="-355600" algn="l">
              <a:lnSpc>
                <a:spcPct val="94000"/>
              </a:lnSpc>
              <a:spcBef>
                <a:spcPts val="500"/>
              </a:spcBef>
              <a:spcAft>
                <a:spcPts val="0"/>
              </a:spcAft>
              <a:buClr>
                <a:schemeClr val="dk2"/>
              </a:buClr>
              <a:buSzPts val="2000"/>
              <a:buChar char="–"/>
              <a:defRPr sz="2000"/>
            </a:lvl2pPr>
            <a:lvl3pPr marL="1371600" lvl="2" indent="-342900" algn="l">
              <a:lnSpc>
                <a:spcPct val="94000"/>
              </a:lnSpc>
              <a:spcBef>
                <a:spcPts val="500"/>
              </a:spcBef>
              <a:spcAft>
                <a:spcPts val="0"/>
              </a:spcAft>
              <a:buClr>
                <a:schemeClr val="dk2"/>
              </a:buClr>
              <a:buSzPts val="1800"/>
              <a:buChar char="■"/>
              <a:defRPr sz="1800"/>
            </a:lvl3pPr>
            <a:lvl4pPr marL="1828800" lvl="3" indent="-342900" algn="l">
              <a:lnSpc>
                <a:spcPct val="94000"/>
              </a:lnSpc>
              <a:spcBef>
                <a:spcPts val="500"/>
              </a:spcBef>
              <a:spcAft>
                <a:spcPts val="0"/>
              </a:spcAft>
              <a:buClr>
                <a:schemeClr val="dk2"/>
              </a:buClr>
              <a:buSzPts val="1800"/>
              <a:buChar char="–"/>
              <a:defRPr sz="1800"/>
            </a:lvl4pPr>
            <a:lvl5pPr marL="2286000" lvl="4" indent="-330200" algn="l">
              <a:lnSpc>
                <a:spcPct val="94000"/>
              </a:lnSpc>
              <a:spcBef>
                <a:spcPts val="500"/>
              </a:spcBef>
              <a:spcAft>
                <a:spcPts val="0"/>
              </a:spcAft>
              <a:buClr>
                <a:schemeClr val="dk2"/>
              </a:buClr>
              <a:buSzPts val="1600"/>
              <a:buChar char="■"/>
              <a:defRPr sz="1600"/>
            </a:lvl5pPr>
            <a:lvl6pPr marL="2743200" lvl="5" indent="-330200" algn="l">
              <a:lnSpc>
                <a:spcPct val="94000"/>
              </a:lnSpc>
              <a:spcBef>
                <a:spcPts val="500"/>
              </a:spcBef>
              <a:spcAft>
                <a:spcPts val="0"/>
              </a:spcAft>
              <a:buClr>
                <a:schemeClr val="dk2"/>
              </a:buClr>
              <a:buSzPts val="1600"/>
              <a:buChar char="–"/>
              <a:defRPr sz="1600"/>
            </a:lvl6pPr>
            <a:lvl7pPr marL="3200400" lvl="6" indent="-330200" algn="l">
              <a:lnSpc>
                <a:spcPct val="94000"/>
              </a:lnSpc>
              <a:spcBef>
                <a:spcPts val="500"/>
              </a:spcBef>
              <a:spcAft>
                <a:spcPts val="0"/>
              </a:spcAft>
              <a:buClr>
                <a:schemeClr val="dk2"/>
              </a:buClr>
              <a:buSzPts val="1600"/>
              <a:buChar char="■"/>
              <a:defRPr sz="1600"/>
            </a:lvl7pPr>
            <a:lvl8pPr marL="3657600" lvl="7" indent="-330200" algn="l">
              <a:lnSpc>
                <a:spcPct val="94000"/>
              </a:lnSpc>
              <a:spcBef>
                <a:spcPts val="500"/>
              </a:spcBef>
              <a:spcAft>
                <a:spcPts val="0"/>
              </a:spcAft>
              <a:buClr>
                <a:schemeClr val="dk2"/>
              </a:buClr>
              <a:buSzPts val="1600"/>
              <a:buChar char="–"/>
              <a:defRPr sz="1600"/>
            </a:lvl8pPr>
            <a:lvl9pPr marL="4114800" lvl="8" indent="-330200" algn="l">
              <a:lnSpc>
                <a:spcPct val="94000"/>
              </a:lnSpc>
              <a:spcBef>
                <a:spcPts val="500"/>
              </a:spcBef>
              <a:spcAft>
                <a:spcPts val="200"/>
              </a:spcAft>
              <a:buClr>
                <a:schemeClr val="dk2"/>
              </a:buClr>
              <a:buSzPts val="1600"/>
              <a:buChar char="■"/>
              <a:defRPr sz="1600"/>
            </a:lvl9pPr>
          </a:lstStyle>
          <a:p>
            <a:endParaRPr/>
          </a:p>
        </p:txBody>
      </p:sp>
      <p:sp>
        <p:nvSpPr>
          <p:cNvPr id="32" name="Google Shape;32;p13"/>
          <p:cNvSpPr txBox="1">
            <a:spLocks noGrp="1"/>
          </p:cNvSpPr>
          <p:nvPr>
            <p:ph type="body" idx="2"/>
          </p:nvPr>
        </p:nvSpPr>
        <p:spPr>
          <a:xfrm>
            <a:off x="723900" y="2856344"/>
            <a:ext cx="3855720" cy="3011056"/>
          </a:xfrm>
          <a:prstGeom prst="rect">
            <a:avLst/>
          </a:prstGeom>
          <a:noFill/>
          <a:ln>
            <a:noFill/>
          </a:ln>
        </p:spPr>
        <p:txBody>
          <a:bodyPr spcFirstLastPara="1" wrap="square" lIns="91425" tIns="45700" rIns="91425" bIns="45700" anchor="t" anchorCtr="0">
            <a:normAutofit/>
          </a:bodyPr>
          <a:lstStyle>
            <a:lvl1pPr marL="457200" lvl="0" indent="-228600" algn="l">
              <a:lnSpc>
                <a:spcPct val="113000"/>
              </a:lnSpc>
              <a:spcBef>
                <a:spcPts val="0"/>
              </a:spcBef>
              <a:spcAft>
                <a:spcPts val="0"/>
              </a:spcAft>
              <a:buClr>
                <a:schemeClr val="dk2"/>
              </a:buClr>
              <a:buSzPts val="1600"/>
              <a:buNone/>
              <a:defRPr sz="1600"/>
            </a:lvl1pPr>
            <a:lvl2pPr marL="914400" lvl="1" indent="-228600" algn="l">
              <a:lnSpc>
                <a:spcPct val="94000"/>
              </a:lnSpc>
              <a:spcBef>
                <a:spcPts val="1500"/>
              </a:spcBef>
              <a:spcAft>
                <a:spcPts val="0"/>
              </a:spcAft>
              <a:buClr>
                <a:schemeClr val="dk2"/>
              </a:buClr>
              <a:buSzPts val="1400"/>
              <a:buNone/>
              <a:defRPr sz="1400"/>
            </a:lvl2pPr>
            <a:lvl3pPr marL="1371600" lvl="2" indent="-228600" algn="l">
              <a:lnSpc>
                <a:spcPct val="94000"/>
              </a:lnSpc>
              <a:spcBef>
                <a:spcPts val="500"/>
              </a:spcBef>
              <a:spcAft>
                <a:spcPts val="0"/>
              </a:spcAft>
              <a:buClr>
                <a:schemeClr val="dk2"/>
              </a:buClr>
              <a:buSzPts val="1200"/>
              <a:buNone/>
              <a:defRPr sz="1200"/>
            </a:lvl3pPr>
            <a:lvl4pPr marL="1828800" lvl="3" indent="-228600" algn="l">
              <a:lnSpc>
                <a:spcPct val="94000"/>
              </a:lnSpc>
              <a:spcBef>
                <a:spcPts val="500"/>
              </a:spcBef>
              <a:spcAft>
                <a:spcPts val="0"/>
              </a:spcAft>
              <a:buClr>
                <a:schemeClr val="dk2"/>
              </a:buClr>
              <a:buSzPts val="1000"/>
              <a:buNone/>
              <a:defRPr sz="1000"/>
            </a:lvl4pPr>
            <a:lvl5pPr marL="2286000" lvl="4" indent="-228600" algn="l">
              <a:lnSpc>
                <a:spcPct val="94000"/>
              </a:lnSpc>
              <a:spcBef>
                <a:spcPts val="500"/>
              </a:spcBef>
              <a:spcAft>
                <a:spcPts val="0"/>
              </a:spcAft>
              <a:buClr>
                <a:schemeClr val="dk2"/>
              </a:buClr>
              <a:buSzPts val="1000"/>
              <a:buNone/>
              <a:defRPr sz="1000"/>
            </a:lvl5pPr>
            <a:lvl6pPr marL="2743200" lvl="5" indent="-228600" algn="l">
              <a:lnSpc>
                <a:spcPct val="94000"/>
              </a:lnSpc>
              <a:spcBef>
                <a:spcPts val="500"/>
              </a:spcBef>
              <a:spcAft>
                <a:spcPts val="0"/>
              </a:spcAft>
              <a:buClr>
                <a:schemeClr val="dk2"/>
              </a:buClr>
              <a:buSzPts val="1000"/>
              <a:buNone/>
              <a:defRPr sz="1000"/>
            </a:lvl6pPr>
            <a:lvl7pPr marL="3200400" lvl="6" indent="-228600" algn="l">
              <a:lnSpc>
                <a:spcPct val="94000"/>
              </a:lnSpc>
              <a:spcBef>
                <a:spcPts val="500"/>
              </a:spcBef>
              <a:spcAft>
                <a:spcPts val="0"/>
              </a:spcAft>
              <a:buClr>
                <a:schemeClr val="dk2"/>
              </a:buClr>
              <a:buSzPts val="1000"/>
              <a:buNone/>
              <a:defRPr sz="1000"/>
            </a:lvl7pPr>
            <a:lvl8pPr marL="3657600" lvl="7" indent="-228600" algn="l">
              <a:lnSpc>
                <a:spcPct val="94000"/>
              </a:lnSpc>
              <a:spcBef>
                <a:spcPts val="500"/>
              </a:spcBef>
              <a:spcAft>
                <a:spcPts val="0"/>
              </a:spcAft>
              <a:buClr>
                <a:schemeClr val="dk2"/>
              </a:buClr>
              <a:buSzPts val="1000"/>
              <a:buNone/>
              <a:defRPr sz="1000"/>
            </a:lvl8pPr>
            <a:lvl9pPr marL="4114800" lvl="8" indent="-228600" algn="l">
              <a:lnSpc>
                <a:spcPct val="94000"/>
              </a:lnSpc>
              <a:spcBef>
                <a:spcPts val="500"/>
              </a:spcBef>
              <a:spcAft>
                <a:spcPts val="200"/>
              </a:spcAft>
              <a:buClr>
                <a:schemeClr val="dk2"/>
              </a:buClr>
              <a:buSzPts val="1000"/>
              <a:buNone/>
              <a:defRPr sz="1000"/>
            </a:lvl9pPr>
          </a:lstStyle>
          <a:p>
            <a:endParaRPr/>
          </a:p>
        </p:txBody>
      </p:sp>
      <p:sp>
        <p:nvSpPr>
          <p:cNvPr id="33" name="Google Shape;33;p13"/>
          <p:cNvSpPr txBox="1">
            <a:spLocks noGrp="1"/>
          </p:cNvSpPr>
          <p:nvPr>
            <p:ph type="dt" idx="10"/>
          </p:nvPr>
        </p:nvSpPr>
        <p:spPr>
          <a:xfrm>
            <a:off x="72390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3"/>
          <p:cNvSpPr txBox="1">
            <a:spLocks noGrp="1"/>
          </p:cNvSpPr>
          <p:nvPr>
            <p:ph type="ftr" idx="11"/>
          </p:nvPr>
        </p:nvSpPr>
        <p:spPr>
          <a:xfrm>
            <a:off x="2205945" y="6453386"/>
            <a:ext cx="2373675"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sldNum" idx="12"/>
          </p:nvPr>
        </p:nvSpPr>
        <p:spPr>
          <a:xfrm>
            <a:off x="9883140"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2"/>
                </a:solidFill>
                <a:latin typeface="Libre Franklin"/>
                <a:ea typeface="Libre Franklin"/>
                <a:cs typeface="Libre Franklin"/>
                <a:sym typeface="Libre Franklin"/>
              </a:defRPr>
            </a:lvl1pPr>
            <a:lvl2pPr marL="0" lvl="1" indent="0" algn="r">
              <a:spcBef>
                <a:spcPts val="0"/>
              </a:spcBef>
              <a:buNone/>
              <a:defRPr sz="1200" b="0" i="0" u="none" strike="noStrike" cap="none">
                <a:solidFill>
                  <a:schemeClr val="dk2"/>
                </a:solidFill>
                <a:latin typeface="Libre Franklin"/>
                <a:ea typeface="Libre Franklin"/>
                <a:cs typeface="Libre Franklin"/>
                <a:sym typeface="Libre Franklin"/>
              </a:defRPr>
            </a:lvl2pPr>
            <a:lvl3pPr marL="0" lvl="2" indent="0" algn="r">
              <a:spcBef>
                <a:spcPts val="0"/>
              </a:spcBef>
              <a:buNone/>
              <a:defRPr sz="1200" b="0" i="0" u="none" strike="noStrike" cap="none">
                <a:solidFill>
                  <a:schemeClr val="dk2"/>
                </a:solidFill>
                <a:latin typeface="Libre Franklin"/>
                <a:ea typeface="Libre Franklin"/>
                <a:cs typeface="Libre Franklin"/>
                <a:sym typeface="Libre Franklin"/>
              </a:defRPr>
            </a:lvl3pPr>
            <a:lvl4pPr marL="0" lvl="3" indent="0" algn="r">
              <a:spcBef>
                <a:spcPts val="0"/>
              </a:spcBef>
              <a:buNone/>
              <a:defRPr sz="1200" b="0" i="0" u="none" strike="noStrike" cap="none">
                <a:solidFill>
                  <a:schemeClr val="dk2"/>
                </a:solidFill>
                <a:latin typeface="Libre Franklin"/>
                <a:ea typeface="Libre Franklin"/>
                <a:cs typeface="Libre Franklin"/>
                <a:sym typeface="Libre Franklin"/>
              </a:defRPr>
            </a:lvl4pPr>
            <a:lvl5pPr marL="0" lvl="4" indent="0" algn="r">
              <a:spcBef>
                <a:spcPts val="0"/>
              </a:spcBef>
              <a:buNone/>
              <a:defRPr sz="1200" b="0" i="0" u="none" strike="noStrike" cap="none">
                <a:solidFill>
                  <a:schemeClr val="dk2"/>
                </a:solidFill>
                <a:latin typeface="Libre Franklin"/>
                <a:ea typeface="Libre Franklin"/>
                <a:cs typeface="Libre Franklin"/>
                <a:sym typeface="Libre Franklin"/>
              </a:defRPr>
            </a:lvl5pPr>
            <a:lvl6pPr marL="0" lvl="5" indent="0" algn="r">
              <a:spcBef>
                <a:spcPts val="0"/>
              </a:spcBef>
              <a:buNone/>
              <a:defRPr sz="1200" b="0" i="0" u="none" strike="noStrike" cap="none">
                <a:solidFill>
                  <a:schemeClr val="dk2"/>
                </a:solidFill>
                <a:latin typeface="Libre Franklin"/>
                <a:ea typeface="Libre Franklin"/>
                <a:cs typeface="Libre Franklin"/>
                <a:sym typeface="Libre Franklin"/>
              </a:defRPr>
            </a:lvl6pPr>
            <a:lvl7pPr marL="0" lvl="6" indent="0" algn="r">
              <a:spcBef>
                <a:spcPts val="0"/>
              </a:spcBef>
              <a:buNone/>
              <a:defRPr sz="1200" b="0" i="0" u="none" strike="noStrike" cap="none">
                <a:solidFill>
                  <a:schemeClr val="dk2"/>
                </a:solidFill>
                <a:latin typeface="Libre Franklin"/>
                <a:ea typeface="Libre Franklin"/>
                <a:cs typeface="Libre Franklin"/>
                <a:sym typeface="Libre Franklin"/>
              </a:defRPr>
            </a:lvl7pPr>
            <a:lvl8pPr marL="0" lvl="7" indent="0" algn="r">
              <a:spcBef>
                <a:spcPts val="0"/>
              </a:spcBef>
              <a:buNone/>
              <a:defRPr sz="1200" b="0" i="0" u="none" strike="noStrike" cap="none">
                <a:solidFill>
                  <a:schemeClr val="dk2"/>
                </a:solidFill>
                <a:latin typeface="Libre Franklin"/>
                <a:ea typeface="Libre Franklin"/>
                <a:cs typeface="Libre Franklin"/>
                <a:sym typeface="Libre Franklin"/>
              </a:defRPr>
            </a:lvl8pPr>
            <a:lvl9pPr marL="0" lvl="8" indent="0" algn="r">
              <a:spcBef>
                <a:spcPts val="0"/>
              </a:spcBef>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36" name="Google Shape;36;p13" title="Divider Bar"/>
          <p:cNvSpPr/>
          <p:nvPr/>
        </p:nvSpPr>
        <p:spPr>
          <a:xfrm>
            <a:off x="5303520"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7"/>
        <p:cNvGrpSpPr/>
        <p:nvPr/>
      </p:nvGrpSpPr>
      <p:grpSpPr>
        <a:xfrm>
          <a:off x="0" y="0"/>
          <a:ext cx="0" cy="0"/>
          <a:chOff x="0" y="0"/>
          <a:chExt cx="0" cy="0"/>
        </a:xfrm>
      </p:grpSpPr>
      <p:sp>
        <p:nvSpPr>
          <p:cNvPr id="38" name="Google Shape;38;p14"/>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4"/>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40" name="Google Shape;40;p14"/>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4"/>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4"/>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43"/>
        <p:cNvGrpSpPr/>
        <p:nvPr/>
      </p:nvGrpSpPr>
      <p:grpSpPr>
        <a:xfrm>
          <a:off x="0" y="0"/>
          <a:ext cx="0" cy="0"/>
          <a:chOff x="0" y="0"/>
          <a:chExt cx="0" cy="0"/>
        </a:xfrm>
      </p:grpSpPr>
      <p:sp>
        <p:nvSpPr>
          <p:cNvPr id="44" name="Google Shape;44;p15"/>
          <p:cNvSpPr txBox="1">
            <a:spLocks noGrp="1"/>
          </p:cNvSpPr>
          <p:nvPr>
            <p:ph type="title"/>
          </p:nvPr>
        </p:nvSpPr>
        <p:spPr>
          <a:xfrm>
            <a:off x="765025" y="1301360"/>
            <a:ext cx="9612971" cy="2852737"/>
          </a:xfrm>
          <a:prstGeom prst="rect">
            <a:avLst/>
          </a:prstGeom>
          <a:noFill/>
          <a:ln>
            <a:noFill/>
          </a:ln>
        </p:spPr>
        <p:txBody>
          <a:bodyPr spcFirstLastPara="1" wrap="square" lIns="91425" tIns="45700" rIns="91425" bIns="45700" anchor="b" anchorCtr="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5"/>
          <p:cNvSpPr txBox="1">
            <a:spLocks noGrp="1"/>
          </p:cNvSpPr>
          <p:nvPr>
            <p:ph type="body" idx="1"/>
          </p:nvPr>
        </p:nvSpPr>
        <p:spPr>
          <a:xfrm>
            <a:off x="765025" y="4216328"/>
            <a:ext cx="9612971" cy="1143324"/>
          </a:xfrm>
          <a:prstGeom prst="rect">
            <a:avLst/>
          </a:prstGeom>
          <a:noFill/>
          <a:ln>
            <a:noFill/>
          </a:ln>
        </p:spPr>
        <p:txBody>
          <a:bodyPr spcFirstLastPara="1" wrap="square" lIns="91425" tIns="45700" rIns="91425" bIns="45700" anchor="t" anchorCtr="0">
            <a:normAutofit/>
          </a:bodyPr>
          <a:lstStyle>
            <a:lvl1pPr marL="457200" lvl="0" indent="-228600" algn="r">
              <a:lnSpc>
                <a:spcPct val="112000"/>
              </a:lnSpc>
              <a:spcBef>
                <a:spcPts val="0"/>
              </a:spcBef>
              <a:spcAft>
                <a:spcPts val="0"/>
              </a:spcAft>
              <a:buClr>
                <a:schemeClr val="lt2"/>
              </a:buClr>
              <a:buSzPts val="2400"/>
              <a:buNone/>
              <a:defRPr sz="2400">
                <a:solidFill>
                  <a:schemeClr val="lt2"/>
                </a:solidFill>
              </a:defRPr>
            </a:lvl1pPr>
            <a:lvl2pPr marL="914400" lvl="1" indent="-228600" algn="l">
              <a:lnSpc>
                <a:spcPct val="94000"/>
              </a:lnSpc>
              <a:spcBef>
                <a:spcPts val="500"/>
              </a:spcBef>
              <a:spcAft>
                <a:spcPts val="0"/>
              </a:spcAft>
              <a:buClr>
                <a:schemeClr val="lt1"/>
              </a:buClr>
              <a:buSzPts val="2000"/>
              <a:buNone/>
              <a:defRPr sz="2000">
                <a:solidFill>
                  <a:schemeClr val="lt1"/>
                </a:solidFill>
              </a:defRPr>
            </a:lvl2pPr>
            <a:lvl3pPr marL="1371600" lvl="2" indent="-228600" algn="l">
              <a:lnSpc>
                <a:spcPct val="94000"/>
              </a:lnSpc>
              <a:spcBef>
                <a:spcPts val="500"/>
              </a:spcBef>
              <a:spcAft>
                <a:spcPts val="0"/>
              </a:spcAft>
              <a:buClr>
                <a:schemeClr val="lt1"/>
              </a:buClr>
              <a:buSzPts val="1800"/>
              <a:buNone/>
              <a:defRPr sz="1800">
                <a:solidFill>
                  <a:schemeClr val="lt1"/>
                </a:solidFill>
              </a:defRPr>
            </a:lvl3pPr>
            <a:lvl4pPr marL="1828800" lvl="3" indent="-228600" algn="l">
              <a:lnSpc>
                <a:spcPct val="94000"/>
              </a:lnSpc>
              <a:spcBef>
                <a:spcPts val="500"/>
              </a:spcBef>
              <a:spcAft>
                <a:spcPts val="0"/>
              </a:spcAft>
              <a:buClr>
                <a:schemeClr val="lt1"/>
              </a:buClr>
              <a:buSzPts val="1600"/>
              <a:buNone/>
              <a:defRPr sz="1600">
                <a:solidFill>
                  <a:schemeClr val="lt1"/>
                </a:solidFill>
              </a:defRPr>
            </a:lvl4pPr>
            <a:lvl5pPr marL="2286000" lvl="4" indent="-228600" algn="l">
              <a:lnSpc>
                <a:spcPct val="94000"/>
              </a:lnSpc>
              <a:spcBef>
                <a:spcPts val="500"/>
              </a:spcBef>
              <a:spcAft>
                <a:spcPts val="0"/>
              </a:spcAft>
              <a:buClr>
                <a:schemeClr val="lt1"/>
              </a:buClr>
              <a:buSzPts val="1600"/>
              <a:buNone/>
              <a:defRPr sz="1600">
                <a:solidFill>
                  <a:schemeClr val="lt1"/>
                </a:solidFill>
              </a:defRPr>
            </a:lvl5pPr>
            <a:lvl6pPr marL="2743200" lvl="5" indent="-228600" algn="l">
              <a:lnSpc>
                <a:spcPct val="94000"/>
              </a:lnSpc>
              <a:spcBef>
                <a:spcPts val="500"/>
              </a:spcBef>
              <a:spcAft>
                <a:spcPts val="0"/>
              </a:spcAft>
              <a:buClr>
                <a:schemeClr val="lt1"/>
              </a:buClr>
              <a:buSzPts val="1600"/>
              <a:buNone/>
              <a:defRPr sz="1600">
                <a:solidFill>
                  <a:schemeClr val="lt1"/>
                </a:solidFill>
              </a:defRPr>
            </a:lvl6pPr>
            <a:lvl7pPr marL="3200400" lvl="6" indent="-228600" algn="l">
              <a:lnSpc>
                <a:spcPct val="94000"/>
              </a:lnSpc>
              <a:spcBef>
                <a:spcPts val="500"/>
              </a:spcBef>
              <a:spcAft>
                <a:spcPts val="0"/>
              </a:spcAft>
              <a:buClr>
                <a:schemeClr val="lt1"/>
              </a:buClr>
              <a:buSzPts val="1600"/>
              <a:buNone/>
              <a:defRPr sz="1600">
                <a:solidFill>
                  <a:schemeClr val="lt1"/>
                </a:solidFill>
              </a:defRPr>
            </a:lvl7pPr>
            <a:lvl8pPr marL="3657600" lvl="7" indent="-228600" algn="l">
              <a:lnSpc>
                <a:spcPct val="94000"/>
              </a:lnSpc>
              <a:spcBef>
                <a:spcPts val="500"/>
              </a:spcBef>
              <a:spcAft>
                <a:spcPts val="0"/>
              </a:spcAft>
              <a:buClr>
                <a:schemeClr val="lt1"/>
              </a:buClr>
              <a:buSzPts val="1600"/>
              <a:buNone/>
              <a:defRPr sz="1600">
                <a:solidFill>
                  <a:schemeClr val="lt1"/>
                </a:solidFill>
              </a:defRPr>
            </a:lvl8pPr>
            <a:lvl9pPr marL="4114800" lvl="8" indent="-228600" algn="l">
              <a:lnSpc>
                <a:spcPct val="94000"/>
              </a:lnSpc>
              <a:spcBef>
                <a:spcPts val="500"/>
              </a:spcBef>
              <a:spcAft>
                <a:spcPts val="200"/>
              </a:spcAft>
              <a:buClr>
                <a:schemeClr val="lt1"/>
              </a:buClr>
              <a:buSzPts val="1600"/>
              <a:buNone/>
              <a:defRPr sz="1600">
                <a:solidFill>
                  <a:schemeClr val="lt1"/>
                </a:solidFill>
              </a:defRPr>
            </a:lvl9pPr>
          </a:lstStyle>
          <a:p>
            <a:endParaRPr/>
          </a:p>
        </p:txBody>
      </p:sp>
      <p:sp>
        <p:nvSpPr>
          <p:cNvPr id="46" name="Google Shape;46;p15"/>
          <p:cNvSpPr txBox="1">
            <a:spLocks noGrp="1"/>
          </p:cNvSpPr>
          <p:nvPr>
            <p:ph type="dt" idx="10"/>
          </p:nvPr>
        </p:nvSpPr>
        <p:spPr>
          <a:xfrm>
            <a:off x="738908" y="6453386"/>
            <a:ext cx="1622409"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5"/>
          <p:cNvSpPr txBox="1">
            <a:spLocks noGrp="1"/>
          </p:cNvSpPr>
          <p:nvPr>
            <p:ph type="ftr" idx="11"/>
          </p:nvPr>
        </p:nvSpPr>
        <p:spPr>
          <a:xfrm>
            <a:off x="2584312" y="6453386"/>
            <a:ext cx="7023377" cy="4046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5"/>
          <p:cNvSpPr txBox="1">
            <a:spLocks noGrp="1"/>
          </p:cNvSpPr>
          <p:nvPr>
            <p:ph type="sldNum" idx="12"/>
          </p:nvPr>
        </p:nvSpPr>
        <p:spPr>
          <a:xfrm>
            <a:off x="9830683"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2"/>
                </a:solidFill>
                <a:latin typeface="Libre Franklin"/>
                <a:ea typeface="Libre Franklin"/>
                <a:cs typeface="Libre Franklin"/>
                <a:sym typeface="Libre Franklin"/>
              </a:defRPr>
            </a:lvl1pPr>
            <a:lvl2pPr marL="0" lvl="1" indent="0" algn="r">
              <a:spcBef>
                <a:spcPts val="0"/>
              </a:spcBef>
              <a:buNone/>
              <a:defRPr sz="1200" b="0" i="0" u="none" strike="noStrike" cap="none">
                <a:solidFill>
                  <a:schemeClr val="lt2"/>
                </a:solidFill>
                <a:latin typeface="Libre Franklin"/>
                <a:ea typeface="Libre Franklin"/>
                <a:cs typeface="Libre Franklin"/>
                <a:sym typeface="Libre Franklin"/>
              </a:defRPr>
            </a:lvl2pPr>
            <a:lvl3pPr marL="0" lvl="2" indent="0" algn="r">
              <a:spcBef>
                <a:spcPts val="0"/>
              </a:spcBef>
              <a:buNone/>
              <a:defRPr sz="1200" b="0" i="0" u="none" strike="noStrike" cap="none">
                <a:solidFill>
                  <a:schemeClr val="lt2"/>
                </a:solidFill>
                <a:latin typeface="Libre Franklin"/>
                <a:ea typeface="Libre Franklin"/>
                <a:cs typeface="Libre Franklin"/>
                <a:sym typeface="Libre Franklin"/>
              </a:defRPr>
            </a:lvl3pPr>
            <a:lvl4pPr marL="0" lvl="3" indent="0" algn="r">
              <a:spcBef>
                <a:spcPts val="0"/>
              </a:spcBef>
              <a:buNone/>
              <a:defRPr sz="1200" b="0" i="0" u="none" strike="noStrike" cap="none">
                <a:solidFill>
                  <a:schemeClr val="lt2"/>
                </a:solidFill>
                <a:latin typeface="Libre Franklin"/>
                <a:ea typeface="Libre Franklin"/>
                <a:cs typeface="Libre Franklin"/>
                <a:sym typeface="Libre Franklin"/>
              </a:defRPr>
            </a:lvl4pPr>
            <a:lvl5pPr marL="0" lvl="4" indent="0" algn="r">
              <a:spcBef>
                <a:spcPts val="0"/>
              </a:spcBef>
              <a:buNone/>
              <a:defRPr sz="1200" b="0" i="0" u="none" strike="noStrike" cap="none">
                <a:solidFill>
                  <a:schemeClr val="lt2"/>
                </a:solidFill>
                <a:latin typeface="Libre Franklin"/>
                <a:ea typeface="Libre Franklin"/>
                <a:cs typeface="Libre Franklin"/>
                <a:sym typeface="Libre Franklin"/>
              </a:defRPr>
            </a:lvl5pPr>
            <a:lvl6pPr marL="0" lvl="5" indent="0" algn="r">
              <a:spcBef>
                <a:spcPts val="0"/>
              </a:spcBef>
              <a:buNone/>
              <a:defRPr sz="1200" b="0" i="0" u="none" strike="noStrike" cap="none">
                <a:solidFill>
                  <a:schemeClr val="lt2"/>
                </a:solidFill>
                <a:latin typeface="Libre Franklin"/>
                <a:ea typeface="Libre Franklin"/>
                <a:cs typeface="Libre Franklin"/>
                <a:sym typeface="Libre Franklin"/>
              </a:defRPr>
            </a:lvl6pPr>
            <a:lvl7pPr marL="0" lvl="6" indent="0" algn="r">
              <a:spcBef>
                <a:spcPts val="0"/>
              </a:spcBef>
              <a:buNone/>
              <a:defRPr sz="1200" b="0" i="0" u="none" strike="noStrike" cap="none">
                <a:solidFill>
                  <a:schemeClr val="lt2"/>
                </a:solidFill>
                <a:latin typeface="Libre Franklin"/>
                <a:ea typeface="Libre Franklin"/>
                <a:cs typeface="Libre Franklin"/>
                <a:sym typeface="Libre Franklin"/>
              </a:defRPr>
            </a:lvl7pPr>
            <a:lvl8pPr marL="0" lvl="7" indent="0" algn="r">
              <a:spcBef>
                <a:spcPts val="0"/>
              </a:spcBef>
              <a:buNone/>
              <a:defRPr sz="1200" b="0" i="0" u="none" strike="noStrike" cap="none">
                <a:solidFill>
                  <a:schemeClr val="lt2"/>
                </a:solidFill>
                <a:latin typeface="Libre Franklin"/>
                <a:ea typeface="Libre Franklin"/>
                <a:cs typeface="Libre Franklin"/>
                <a:sym typeface="Libre Franklin"/>
              </a:defRPr>
            </a:lvl8pPr>
            <a:lvl9pPr marL="0" lvl="8" indent="0" algn="r">
              <a:spcBef>
                <a:spcPts val="0"/>
              </a:spcBef>
              <a:buNone/>
              <a:defRPr sz="1200" b="0" i="0" u="none" strike="noStrike" cap="none">
                <a:solidFill>
                  <a:schemeClr val="lt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5" title="Crop Mark"/>
          <p:cNvSpPr/>
          <p:nvPr/>
        </p:nvSpPr>
        <p:spPr>
          <a:xfrm>
            <a:off x="8151962" y="1685652"/>
            <a:ext cx="3275013" cy="4408488"/>
          </a:xfrm>
          <a:custGeom>
            <a:avLst/>
            <a:gdLst/>
            <a:ahLst/>
            <a:cxnLst/>
            <a:rect l="l" t="t" r="r" b="b"/>
            <a:pathLst>
              <a:path w="4125" h="5554" extrusionOk="0">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16"/>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6"/>
          <p:cNvSpPr txBox="1">
            <a:spLocks noGrp="1"/>
          </p:cNvSpPr>
          <p:nvPr>
            <p:ph type="body" idx="1"/>
          </p:nvPr>
        </p:nvSpPr>
        <p:spPr>
          <a:xfrm>
            <a:off x="1371600" y="2340864"/>
            <a:ext cx="4443984" cy="823912"/>
          </a:xfrm>
          <a:prstGeom prst="rect">
            <a:avLst/>
          </a:prstGeom>
          <a:noFill/>
          <a:ln>
            <a:noFill/>
          </a:ln>
        </p:spPr>
        <p:txBody>
          <a:bodyPr spcFirstLastPara="1" wrap="square" lIns="91425" tIns="45700" rIns="91425" bIns="45700" anchor="b" anchorCtr="0">
            <a:noAutofit/>
          </a:bodyPr>
          <a:lstStyle>
            <a:lvl1pPr marL="457200" lvl="0" indent="-228600" algn="l">
              <a:lnSpc>
                <a:spcPct val="84000"/>
              </a:lnSpc>
              <a:spcBef>
                <a:spcPts val="0"/>
              </a:spcBef>
              <a:spcAft>
                <a:spcPts val="0"/>
              </a:spcAft>
              <a:buClr>
                <a:schemeClr val="dk2"/>
              </a:buClr>
              <a:buSzPts val="3000"/>
              <a:buNone/>
              <a:defRPr sz="3000" b="0">
                <a:solidFill>
                  <a:schemeClr val="dk2"/>
                </a:solidFill>
              </a:defRPr>
            </a:lvl1pPr>
            <a:lvl2pPr marL="914400" lvl="1" indent="-228600" algn="l">
              <a:lnSpc>
                <a:spcPct val="94000"/>
              </a:lnSpc>
              <a:spcBef>
                <a:spcPts val="500"/>
              </a:spcBef>
              <a:spcAft>
                <a:spcPts val="0"/>
              </a:spcAft>
              <a:buClr>
                <a:schemeClr val="dk2"/>
              </a:buClr>
              <a:buSzPts val="2000"/>
              <a:buNone/>
              <a:defRPr sz="2000" b="1"/>
            </a:lvl2pPr>
            <a:lvl3pPr marL="1371600" lvl="2" indent="-228600" algn="l">
              <a:lnSpc>
                <a:spcPct val="94000"/>
              </a:lnSpc>
              <a:spcBef>
                <a:spcPts val="500"/>
              </a:spcBef>
              <a:spcAft>
                <a:spcPts val="0"/>
              </a:spcAft>
              <a:buClr>
                <a:schemeClr val="dk2"/>
              </a:buClr>
              <a:buSzPts val="1800"/>
              <a:buNone/>
              <a:defRPr sz="1800" b="1"/>
            </a:lvl3pPr>
            <a:lvl4pPr marL="1828800" lvl="3" indent="-228600" algn="l">
              <a:lnSpc>
                <a:spcPct val="94000"/>
              </a:lnSpc>
              <a:spcBef>
                <a:spcPts val="500"/>
              </a:spcBef>
              <a:spcAft>
                <a:spcPts val="0"/>
              </a:spcAft>
              <a:buClr>
                <a:schemeClr val="dk2"/>
              </a:buClr>
              <a:buSzPts val="1600"/>
              <a:buNone/>
              <a:defRPr sz="1600" b="1"/>
            </a:lvl4pPr>
            <a:lvl5pPr marL="2286000" lvl="4" indent="-228600" algn="l">
              <a:lnSpc>
                <a:spcPct val="94000"/>
              </a:lnSpc>
              <a:spcBef>
                <a:spcPts val="500"/>
              </a:spcBef>
              <a:spcAft>
                <a:spcPts val="0"/>
              </a:spcAft>
              <a:buClr>
                <a:schemeClr val="dk2"/>
              </a:buClr>
              <a:buSzPts val="1600"/>
              <a:buNone/>
              <a:defRPr sz="1600" b="1"/>
            </a:lvl5pPr>
            <a:lvl6pPr marL="2743200" lvl="5" indent="-228600" algn="l">
              <a:lnSpc>
                <a:spcPct val="94000"/>
              </a:lnSpc>
              <a:spcBef>
                <a:spcPts val="500"/>
              </a:spcBef>
              <a:spcAft>
                <a:spcPts val="0"/>
              </a:spcAft>
              <a:buClr>
                <a:schemeClr val="dk2"/>
              </a:buClr>
              <a:buSzPts val="1600"/>
              <a:buNone/>
              <a:defRPr sz="1600" b="1"/>
            </a:lvl6pPr>
            <a:lvl7pPr marL="3200400" lvl="6" indent="-228600" algn="l">
              <a:lnSpc>
                <a:spcPct val="94000"/>
              </a:lnSpc>
              <a:spcBef>
                <a:spcPts val="500"/>
              </a:spcBef>
              <a:spcAft>
                <a:spcPts val="0"/>
              </a:spcAft>
              <a:buClr>
                <a:schemeClr val="dk2"/>
              </a:buClr>
              <a:buSzPts val="1600"/>
              <a:buNone/>
              <a:defRPr sz="1600" b="1"/>
            </a:lvl7pPr>
            <a:lvl8pPr marL="3657600" lvl="7" indent="-228600" algn="l">
              <a:lnSpc>
                <a:spcPct val="94000"/>
              </a:lnSpc>
              <a:spcBef>
                <a:spcPts val="500"/>
              </a:spcBef>
              <a:spcAft>
                <a:spcPts val="0"/>
              </a:spcAft>
              <a:buClr>
                <a:schemeClr val="dk2"/>
              </a:buClr>
              <a:buSzPts val="1600"/>
              <a:buNone/>
              <a:defRPr sz="1600" b="1"/>
            </a:lvl8pPr>
            <a:lvl9pPr marL="4114800" lvl="8" indent="-228600" algn="l">
              <a:lnSpc>
                <a:spcPct val="94000"/>
              </a:lnSpc>
              <a:spcBef>
                <a:spcPts val="500"/>
              </a:spcBef>
              <a:spcAft>
                <a:spcPts val="200"/>
              </a:spcAft>
              <a:buClr>
                <a:schemeClr val="dk2"/>
              </a:buClr>
              <a:buSzPts val="1600"/>
              <a:buNone/>
              <a:defRPr sz="1600" b="1"/>
            </a:lvl9pPr>
          </a:lstStyle>
          <a:p>
            <a:endParaRPr/>
          </a:p>
        </p:txBody>
      </p:sp>
      <p:sp>
        <p:nvSpPr>
          <p:cNvPr id="53" name="Google Shape;53;p16"/>
          <p:cNvSpPr txBox="1">
            <a:spLocks noGrp="1"/>
          </p:cNvSpPr>
          <p:nvPr>
            <p:ph type="body" idx="2"/>
          </p:nvPr>
        </p:nvSpPr>
        <p:spPr>
          <a:xfrm>
            <a:off x="1371600" y="3305207"/>
            <a:ext cx="4443984" cy="2562193"/>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54" name="Google Shape;54;p16"/>
          <p:cNvSpPr txBox="1">
            <a:spLocks noGrp="1"/>
          </p:cNvSpPr>
          <p:nvPr>
            <p:ph type="body" idx="3"/>
          </p:nvPr>
        </p:nvSpPr>
        <p:spPr>
          <a:xfrm>
            <a:off x="6525014" y="2340864"/>
            <a:ext cx="4443984" cy="823912"/>
          </a:xfrm>
          <a:prstGeom prst="rect">
            <a:avLst/>
          </a:prstGeom>
          <a:noFill/>
          <a:ln>
            <a:noFill/>
          </a:ln>
        </p:spPr>
        <p:txBody>
          <a:bodyPr spcFirstLastPara="1" wrap="square" lIns="91425" tIns="45700" rIns="91425" bIns="45700" anchor="b" anchorCtr="0">
            <a:noAutofit/>
          </a:bodyPr>
          <a:lstStyle>
            <a:lvl1pPr marL="457200" lvl="0" indent="-228600" algn="l">
              <a:lnSpc>
                <a:spcPct val="84000"/>
              </a:lnSpc>
              <a:spcBef>
                <a:spcPts val="0"/>
              </a:spcBef>
              <a:spcAft>
                <a:spcPts val="0"/>
              </a:spcAft>
              <a:buClr>
                <a:schemeClr val="dk2"/>
              </a:buClr>
              <a:buSzPts val="3000"/>
              <a:buNone/>
              <a:defRPr sz="3000" b="0">
                <a:solidFill>
                  <a:schemeClr val="dk2"/>
                </a:solidFill>
              </a:defRPr>
            </a:lvl1pPr>
            <a:lvl2pPr marL="914400" lvl="1" indent="-228600" algn="l">
              <a:lnSpc>
                <a:spcPct val="94000"/>
              </a:lnSpc>
              <a:spcBef>
                <a:spcPts val="500"/>
              </a:spcBef>
              <a:spcAft>
                <a:spcPts val="0"/>
              </a:spcAft>
              <a:buClr>
                <a:schemeClr val="dk2"/>
              </a:buClr>
              <a:buSzPts val="2000"/>
              <a:buNone/>
              <a:defRPr sz="2000" b="1"/>
            </a:lvl2pPr>
            <a:lvl3pPr marL="1371600" lvl="2" indent="-228600" algn="l">
              <a:lnSpc>
                <a:spcPct val="94000"/>
              </a:lnSpc>
              <a:spcBef>
                <a:spcPts val="500"/>
              </a:spcBef>
              <a:spcAft>
                <a:spcPts val="0"/>
              </a:spcAft>
              <a:buClr>
                <a:schemeClr val="dk2"/>
              </a:buClr>
              <a:buSzPts val="1800"/>
              <a:buNone/>
              <a:defRPr sz="1800" b="1"/>
            </a:lvl3pPr>
            <a:lvl4pPr marL="1828800" lvl="3" indent="-228600" algn="l">
              <a:lnSpc>
                <a:spcPct val="94000"/>
              </a:lnSpc>
              <a:spcBef>
                <a:spcPts val="500"/>
              </a:spcBef>
              <a:spcAft>
                <a:spcPts val="0"/>
              </a:spcAft>
              <a:buClr>
                <a:schemeClr val="dk2"/>
              </a:buClr>
              <a:buSzPts val="1600"/>
              <a:buNone/>
              <a:defRPr sz="1600" b="1"/>
            </a:lvl4pPr>
            <a:lvl5pPr marL="2286000" lvl="4" indent="-228600" algn="l">
              <a:lnSpc>
                <a:spcPct val="94000"/>
              </a:lnSpc>
              <a:spcBef>
                <a:spcPts val="500"/>
              </a:spcBef>
              <a:spcAft>
                <a:spcPts val="0"/>
              </a:spcAft>
              <a:buClr>
                <a:schemeClr val="dk2"/>
              </a:buClr>
              <a:buSzPts val="1600"/>
              <a:buNone/>
              <a:defRPr sz="1600" b="1"/>
            </a:lvl5pPr>
            <a:lvl6pPr marL="2743200" lvl="5" indent="-228600" algn="l">
              <a:lnSpc>
                <a:spcPct val="94000"/>
              </a:lnSpc>
              <a:spcBef>
                <a:spcPts val="500"/>
              </a:spcBef>
              <a:spcAft>
                <a:spcPts val="0"/>
              </a:spcAft>
              <a:buClr>
                <a:schemeClr val="dk2"/>
              </a:buClr>
              <a:buSzPts val="1600"/>
              <a:buNone/>
              <a:defRPr sz="1600" b="1"/>
            </a:lvl6pPr>
            <a:lvl7pPr marL="3200400" lvl="6" indent="-228600" algn="l">
              <a:lnSpc>
                <a:spcPct val="94000"/>
              </a:lnSpc>
              <a:spcBef>
                <a:spcPts val="500"/>
              </a:spcBef>
              <a:spcAft>
                <a:spcPts val="0"/>
              </a:spcAft>
              <a:buClr>
                <a:schemeClr val="dk2"/>
              </a:buClr>
              <a:buSzPts val="1600"/>
              <a:buNone/>
              <a:defRPr sz="1600" b="1"/>
            </a:lvl7pPr>
            <a:lvl8pPr marL="3657600" lvl="7" indent="-228600" algn="l">
              <a:lnSpc>
                <a:spcPct val="94000"/>
              </a:lnSpc>
              <a:spcBef>
                <a:spcPts val="500"/>
              </a:spcBef>
              <a:spcAft>
                <a:spcPts val="0"/>
              </a:spcAft>
              <a:buClr>
                <a:schemeClr val="dk2"/>
              </a:buClr>
              <a:buSzPts val="1600"/>
              <a:buNone/>
              <a:defRPr sz="1600" b="1"/>
            </a:lvl8pPr>
            <a:lvl9pPr marL="4114800" lvl="8" indent="-228600" algn="l">
              <a:lnSpc>
                <a:spcPct val="94000"/>
              </a:lnSpc>
              <a:spcBef>
                <a:spcPts val="500"/>
              </a:spcBef>
              <a:spcAft>
                <a:spcPts val="200"/>
              </a:spcAft>
              <a:buClr>
                <a:schemeClr val="dk2"/>
              </a:buClr>
              <a:buSzPts val="1600"/>
              <a:buNone/>
              <a:defRPr sz="1600" b="1"/>
            </a:lvl9pPr>
          </a:lstStyle>
          <a:p>
            <a:endParaRPr/>
          </a:p>
        </p:txBody>
      </p:sp>
      <p:sp>
        <p:nvSpPr>
          <p:cNvPr id="55" name="Google Shape;55;p16"/>
          <p:cNvSpPr txBox="1">
            <a:spLocks noGrp="1"/>
          </p:cNvSpPr>
          <p:nvPr>
            <p:ph type="body" idx="4"/>
          </p:nvPr>
        </p:nvSpPr>
        <p:spPr>
          <a:xfrm>
            <a:off x="6525014" y="3305207"/>
            <a:ext cx="4443984" cy="2562193"/>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56" name="Google Shape;56;p16"/>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6"/>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17"/>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7"/>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7"/>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7"/>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18"/>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8"/>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8"/>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8"/>
        <p:cNvGrpSpPr/>
        <p:nvPr/>
      </p:nvGrpSpPr>
      <p:grpSpPr>
        <a:xfrm>
          <a:off x="0" y="0"/>
          <a:ext cx="0" cy="0"/>
          <a:chOff x="0" y="0"/>
          <a:chExt cx="0" cy="0"/>
        </a:xfrm>
      </p:grpSpPr>
      <p:sp>
        <p:nvSpPr>
          <p:cNvPr id="69" name="Google Shape;69;p19" title="Background Shape"/>
          <p:cNvSpPr/>
          <p:nvPr/>
        </p:nvSpPr>
        <p:spPr>
          <a:xfrm>
            <a:off x="0" y="376"/>
            <a:ext cx="5303520" cy="685762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9"/>
          <p:cNvSpPr txBox="1">
            <a:spLocks noGrp="1"/>
          </p:cNvSpPr>
          <p:nvPr>
            <p:ph type="title"/>
          </p:nvPr>
        </p:nvSpPr>
        <p:spPr>
          <a:xfrm>
            <a:off x="723900" y="685800"/>
            <a:ext cx="3855720" cy="2157884"/>
          </a:xfrm>
          <a:prstGeom prst="rect">
            <a:avLst/>
          </a:prstGeom>
          <a:noFill/>
          <a:ln>
            <a:noFill/>
          </a:ln>
        </p:spPr>
        <p:txBody>
          <a:bodyPr spcFirstLastPara="1" wrap="square" lIns="91425" tIns="45700" rIns="91425" bIns="45700" anchor="t" anchorCtr="0">
            <a:normAutofit/>
          </a:bodyPr>
          <a:lstStyle>
            <a:lvl1pPr lvl="0" algn="l">
              <a:lnSpc>
                <a:spcPct val="84000"/>
              </a:lnSpc>
              <a:spcBef>
                <a:spcPts val="0"/>
              </a:spcBef>
              <a:spcAft>
                <a:spcPts val="0"/>
              </a:spcAft>
              <a:buClr>
                <a:schemeClr val="dk2"/>
              </a:buClr>
              <a:buSzPts val="4800"/>
              <a:buFont typeface="Libre Franklin"/>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9"/>
          <p:cNvSpPr>
            <a:spLocks noGrp="1"/>
          </p:cNvSpPr>
          <p:nvPr>
            <p:ph type="pic" idx="2"/>
          </p:nvPr>
        </p:nvSpPr>
        <p:spPr>
          <a:xfrm>
            <a:off x="5532120" y="0"/>
            <a:ext cx="6659880" cy="6857999"/>
          </a:xfrm>
          <a:prstGeom prst="rect">
            <a:avLst/>
          </a:prstGeom>
          <a:noFill/>
          <a:ln>
            <a:noFill/>
          </a:ln>
        </p:spPr>
      </p:sp>
      <p:sp>
        <p:nvSpPr>
          <p:cNvPr id="72" name="Google Shape;72;p19"/>
          <p:cNvSpPr txBox="1">
            <a:spLocks noGrp="1"/>
          </p:cNvSpPr>
          <p:nvPr>
            <p:ph type="body" idx="1"/>
          </p:nvPr>
        </p:nvSpPr>
        <p:spPr>
          <a:xfrm>
            <a:off x="723900" y="2855968"/>
            <a:ext cx="3855720" cy="3011432"/>
          </a:xfrm>
          <a:prstGeom prst="rect">
            <a:avLst/>
          </a:prstGeom>
          <a:noFill/>
          <a:ln>
            <a:noFill/>
          </a:ln>
        </p:spPr>
        <p:txBody>
          <a:bodyPr spcFirstLastPara="1" wrap="square" lIns="91425" tIns="45700" rIns="91425" bIns="45700" anchor="t" anchorCtr="0">
            <a:normAutofit/>
          </a:bodyPr>
          <a:lstStyle>
            <a:lvl1pPr marL="457200" lvl="0" indent="-228600" algn="l">
              <a:lnSpc>
                <a:spcPct val="113000"/>
              </a:lnSpc>
              <a:spcBef>
                <a:spcPts val="0"/>
              </a:spcBef>
              <a:spcAft>
                <a:spcPts val="0"/>
              </a:spcAft>
              <a:buClr>
                <a:schemeClr val="dk2"/>
              </a:buClr>
              <a:buSzPts val="1600"/>
              <a:buNone/>
              <a:defRPr sz="1600"/>
            </a:lvl1pPr>
            <a:lvl2pPr marL="914400" lvl="1" indent="-228600" algn="l">
              <a:lnSpc>
                <a:spcPct val="94000"/>
              </a:lnSpc>
              <a:spcBef>
                <a:spcPts val="1500"/>
              </a:spcBef>
              <a:spcAft>
                <a:spcPts val="0"/>
              </a:spcAft>
              <a:buClr>
                <a:schemeClr val="dk2"/>
              </a:buClr>
              <a:buSzPts val="1400"/>
              <a:buNone/>
              <a:defRPr sz="1400"/>
            </a:lvl2pPr>
            <a:lvl3pPr marL="1371600" lvl="2" indent="-228600" algn="l">
              <a:lnSpc>
                <a:spcPct val="94000"/>
              </a:lnSpc>
              <a:spcBef>
                <a:spcPts val="500"/>
              </a:spcBef>
              <a:spcAft>
                <a:spcPts val="0"/>
              </a:spcAft>
              <a:buClr>
                <a:schemeClr val="dk2"/>
              </a:buClr>
              <a:buSzPts val="1200"/>
              <a:buNone/>
              <a:defRPr sz="1200"/>
            </a:lvl3pPr>
            <a:lvl4pPr marL="1828800" lvl="3" indent="-228600" algn="l">
              <a:lnSpc>
                <a:spcPct val="94000"/>
              </a:lnSpc>
              <a:spcBef>
                <a:spcPts val="500"/>
              </a:spcBef>
              <a:spcAft>
                <a:spcPts val="0"/>
              </a:spcAft>
              <a:buClr>
                <a:schemeClr val="dk2"/>
              </a:buClr>
              <a:buSzPts val="1000"/>
              <a:buNone/>
              <a:defRPr sz="1000"/>
            </a:lvl4pPr>
            <a:lvl5pPr marL="2286000" lvl="4" indent="-228600" algn="l">
              <a:lnSpc>
                <a:spcPct val="94000"/>
              </a:lnSpc>
              <a:spcBef>
                <a:spcPts val="500"/>
              </a:spcBef>
              <a:spcAft>
                <a:spcPts val="0"/>
              </a:spcAft>
              <a:buClr>
                <a:schemeClr val="dk2"/>
              </a:buClr>
              <a:buSzPts val="1000"/>
              <a:buNone/>
              <a:defRPr sz="1000"/>
            </a:lvl5pPr>
            <a:lvl6pPr marL="2743200" lvl="5" indent="-228600" algn="l">
              <a:lnSpc>
                <a:spcPct val="94000"/>
              </a:lnSpc>
              <a:spcBef>
                <a:spcPts val="500"/>
              </a:spcBef>
              <a:spcAft>
                <a:spcPts val="0"/>
              </a:spcAft>
              <a:buClr>
                <a:schemeClr val="dk2"/>
              </a:buClr>
              <a:buSzPts val="1000"/>
              <a:buNone/>
              <a:defRPr sz="1000"/>
            </a:lvl6pPr>
            <a:lvl7pPr marL="3200400" lvl="6" indent="-228600" algn="l">
              <a:lnSpc>
                <a:spcPct val="94000"/>
              </a:lnSpc>
              <a:spcBef>
                <a:spcPts val="500"/>
              </a:spcBef>
              <a:spcAft>
                <a:spcPts val="0"/>
              </a:spcAft>
              <a:buClr>
                <a:schemeClr val="dk2"/>
              </a:buClr>
              <a:buSzPts val="1000"/>
              <a:buNone/>
              <a:defRPr sz="1000"/>
            </a:lvl7pPr>
            <a:lvl8pPr marL="3657600" lvl="7" indent="-228600" algn="l">
              <a:lnSpc>
                <a:spcPct val="94000"/>
              </a:lnSpc>
              <a:spcBef>
                <a:spcPts val="500"/>
              </a:spcBef>
              <a:spcAft>
                <a:spcPts val="0"/>
              </a:spcAft>
              <a:buClr>
                <a:schemeClr val="dk2"/>
              </a:buClr>
              <a:buSzPts val="1000"/>
              <a:buNone/>
              <a:defRPr sz="1000"/>
            </a:lvl8pPr>
            <a:lvl9pPr marL="4114800" lvl="8" indent="-228600" algn="l">
              <a:lnSpc>
                <a:spcPct val="94000"/>
              </a:lnSpc>
              <a:spcBef>
                <a:spcPts val="500"/>
              </a:spcBef>
              <a:spcAft>
                <a:spcPts val="200"/>
              </a:spcAft>
              <a:buClr>
                <a:schemeClr val="dk2"/>
              </a:buClr>
              <a:buSzPts val="1000"/>
              <a:buNone/>
              <a:defRPr sz="1000"/>
            </a:lvl9pPr>
          </a:lstStyle>
          <a:p>
            <a:endParaRPr/>
          </a:p>
        </p:txBody>
      </p:sp>
      <p:sp>
        <p:nvSpPr>
          <p:cNvPr id="73" name="Google Shape;73;p19"/>
          <p:cNvSpPr txBox="1">
            <a:spLocks noGrp="1"/>
          </p:cNvSpPr>
          <p:nvPr>
            <p:ph type="dt" idx="10"/>
          </p:nvPr>
        </p:nvSpPr>
        <p:spPr>
          <a:xfrm>
            <a:off x="72390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9"/>
          <p:cNvSpPr txBox="1">
            <a:spLocks noGrp="1"/>
          </p:cNvSpPr>
          <p:nvPr>
            <p:ph type="ftr" idx="11"/>
          </p:nvPr>
        </p:nvSpPr>
        <p:spPr>
          <a:xfrm>
            <a:off x="2205945" y="6453386"/>
            <a:ext cx="2373675"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9"/>
          <p:cNvSpPr txBox="1">
            <a:spLocks noGrp="1"/>
          </p:cNvSpPr>
          <p:nvPr>
            <p:ph type="sldNum" idx="12"/>
          </p:nvPr>
        </p:nvSpPr>
        <p:spPr>
          <a:xfrm>
            <a:off x="9883140"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2"/>
                </a:solidFill>
                <a:latin typeface="Libre Franklin"/>
                <a:ea typeface="Libre Franklin"/>
                <a:cs typeface="Libre Franklin"/>
                <a:sym typeface="Libre Franklin"/>
              </a:defRPr>
            </a:lvl1pPr>
            <a:lvl2pPr marL="0" lvl="1" indent="0" algn="r">
              <a:spcBef>
                <a:spcPts val="0"/>
              </a:spcBef>
              <a:buNone/>
              <a:defRPr sz="1200" b="0" i="0" u="none" strike="noStrike" cap="none">
                <a:solidFill>
                  <a:schemeClr val="dk2"/>
                </a:solidFill>
                <a:latin typeface="Libre Franklin"/>
                <a:ea typeface="Libre Franklin"/>
                <a:cs typeface="Libre Franklin"/>
                <a:sym typeface="Libre Franklin"/>
              </a:defRPr>
            </a:lvl2pPr>
            <a:lvl3pPr marL="0" lvl="2" indent="0" algn="r">
              <a:spcBef>
                <a:spcPts val="0"/>
              </a:spcBef>
              <a:buNone/>
              <a:defRPr sz="1200" b="0" i="0" u="none" strike="noStrike" cap="none">
                <a:solidFill>
                  <a:schemeClr val="dk2"/>
                </a:solidFill>
                <a:latin typeface="Libre Franklin"/>
                <a:ea typeface="Libre Franklin"/>
                <a:cs typeface="Libre Franklin"/>
                <a:sym typeface="Libre Franklin"/>
              </a:defRPr>
            </a:lvl3pPr>
            <a:lvl4pPr marL="0" lvl="3" indent="0" algn="r">
              <a:spcBef>
                <a:spcPts val="0"/>
              </a:spcBef>
              <a:buNone/>
              <a:defRPr sz="1200" b="0" i="0" u="none" strike="noStrike" cap="none">
                <a:solidFill>
                  <a:schemeClr val="dk2"/>
                </a:solidFill>
                <a:latin typeface="Libre Franklin"/>
                <a:ea typeface="Libre Franklin"/>
                <a:cs typeface="Libre Franklin"/>
                <a:sym typeface="Libre Franklin"/>
              </a:defRPr>
            </a:lvl4pPr>
            <a:lvl5pPr marL="0" lvl="4" indent="0" algn="r">
              <a:spcBef>
                <a:spcPts val="0"/>
              </a:spcBef>
              <a:buNone/>
              <a:defRPr sz="1200" b="0" i="0" u="none" strike="noStrike" cap="none">
                <a:solidFill>
                  <a:schemeClr val="dk2"/>
                </a:solidFill>
                <a:latin typeface="Libre Franklin"/>
                <a:ea typeface="Libre Franklin"/>
                <a:cs typeface="Libre Franklin"/>
                <a:sym typeface="Libre Franklin"/>
              </a:defRPr>
            </a:lvl5pPr>
            <a:lvl6pPr marL="0" lvl="5" indent="0" algn="r">
              <a:spcBef>
                <a:spcPts val="0"/>
              </a:spcBef>
              <a:buNone/>
              <a:defRPr sz="1200" b="0" i="0" u="none" strike="noStrike" cap="none">
                <a:solidFill>
                  <a:schemeClr val="dk2"/>
                </a:solidFill>
                <a:latin typeface="Libre Franklin"/>
                <a:ea typeface="Libre Franklin"/>
                <a:cs typeface="Libre Franklin"/>
                <a:sym typeface="Libre Franklin"/>
              </a:defRPr>
            </a:lvl6pPr>
            <a:lvl7pPr marL="0" lvl="6" indent="0" algn="r">
              <a:spcBef>
                <a:spcPts val="0"/>
              </a:spcBef>
              <a:buNone/>
              <a:defRPr sz="1200" b="0" i="0" u="none" strike="noStrike" cap="none">
                <a:solidFill>
                  <a:schemeClr val="dk2"/>
                </a:solidFill>
                <a:latin typeface="Libre Franklin"/>
                <a:ea typeface="Libre Franklin"/>
                <a:cs typeface="Libre Franklin"/>
                <a:sym typeface="Libre Franklin"/>
              </a:defRPr>
            </a:lvl7pPr>
            <a:lvl8pPr marL="0" lvl="7" indent="0" algn="r">
              <a:spcBef>
                <a:spcPts val="0"/>
              </a:spcBef>
              <a:buNone/>
              <a:defRPr sz="1200" b="0" i="0" u="none" strike="noStrike" cap="none">
                <a:solidFill>
                  <a:schemeClr val="dk2"/>
                </a:solidFill>
                <a:latin typeface="Libre Franklin"/>
                <a:ea typeface="Libre Franklin"/>
                <a:cs typeface="Libre Franklin"/>
                <a:sym typeface="Libre Franklin"/>
              </a:defRPr>
            </a:lvl8pPr>
            <a:lvl9pPr marL="0" lvl="8" indent="0" algn="r">
              <a:spcBef>
                <a:spcPts val="0"/>
              </a:spcBef>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76" name="Google Shape;76;p19" title="Divider Bar"/>
          <p:cNvSpPr/>
          <p:nvPr/>
        </p:nvSpPr>
        <p:spPr>
          <a:xfrm>
            <a:off x="5303520"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marR="0" lvl="0" algn="l" rtl="0">
              <a:lnSpc>
                <a:spcPct val="89000"/>
              </a:lnSpc>
              <a:spcBef>
                <a:spcPts val="0"/>
              </a:spcBef>
              <a:spcAft>
                <a:spcPts val="0"/>
              </a:spcAft>
              <a:buClr>
                <a:schemeClr val="dk2"/>
              </a:buClr>
              <a:buSzPts val="4400"/>
              <a:buFont typeface="Libre Franklin"/>
              <a:buNone/>
              <a:defRPr sz="4400" b="0" i="0" u="none" strike="noStrike" cap="non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0"/>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94000"/>
              </a:lnSpc>
              <a:spcBef>
                <a:spcPts val="1000"/>
              </a:spcBef>
              <a:spcAft>
                <a:spcPts val="0"/>
              </a:spcAft>
              <a:buClr>
                <a:schemeClr val="dk2"/>
              </a:buClr>
              <a:buSzPts val="2000"/>
              <a:buFont typeface="Libre Franklin"/>
              <a:buChar char="■"/>
              <a:defRPr sz="2000" b="0" i="0" u="none" strike="noStrike" cap="none">
                <a:solidFill>
                  <a:schemeClr val="dk2"/>
                </a:solidFill>
                <a:latin typeface="Libre Franklin"/>
                <a:ea typeface="Libre Franklin"/>
                <a:cs typeface="Libre Franklin"/>
                <a:sym typeface="Libre Franklin"/>
              </a:defRPr>
            </a:lvl1pPr>
            <a:lvl2pPr marL="914400" marR="0" lvl="1" indent="-355600" algn="l" rtl="0">
              <a:lnSpc>
                <a:spcPct val="94000"/>
              </a:lnSpc>
              <a:spcBef>
                <a:spcPts val="500"/>
              </a:spcBef>
              <a:spcAft>
                <a:spcPts val="0"/>
              </a:spcAft>
              <a:buClr>
                <a:schemeClr val="dk2"/>
              </a:buClr>
              <a:buSzPts val="2000"/>
              <a:buFont typeface="Libre Franklin"/>
              <a:buChar char="–"/>
              <a:defRPr sz="2000" b="0" i="1" u="none" strike="noStrike" cap="none">
                <a:solidFill>
                  <a:schemeClr val="dk2"/>
                </a:solidFill>
                <a:latin typeface="Libre Franklin"/>
                <a:ea typeface="Libre Franklin"/>
                <a:cs typeface="Libre Franklin"/>
                <a:sym typeface="Libre Franklin"/>
              </a:defRPr>
            </a:lvl2pPr>
            <a:lvl3pPr marL="1371600" marR="0" lvl="2" indent="-342900" algn="l" rtl="0">
              <a:lnSpc>
                <a:spcPct val="94000"/>
              </a:lnSpc>
              <a:spcBef>
                <a:spcPts val="500"/>
              </a:spcBef>
              <a:spcAft>
                <a:spcPts val="0"/>
              </a:spcAft>
              <a:buClr>
                <a:schemeClr val="dk2"/>
              </a:buClr>
              <a:buSzPts val="1800"/>
              <a:buFont typeface="Libre Franklin"/>
              <a:buChar char="■"/>
              <a:defRPr sz="1800" b="0" i="0" u="none" strike="noStrike" cap="none">
                <a:solidFill>
                  <a:schemeClr val="dk2"/>
                </a:solidFill>
                <a:latin typeface="Libre Franklin"/>
                <a:ea typeface="Libre Franklin"/>
                <a:cs typeface="Libre Franklin"/>
                <a:sym typeface="Libre Franklin"/>
              </a:defRPr>
            </a:lvl3pPr>
            <a:lvl4pPr marL="1828800" marR="0" lvl="3" indent="-342900" algn="l" rtl="0">
              <a:lnSpc>
                <a:spcPct val="94000"/>
              </a:lnSpc>
              <a:spcBef>
                <a:spcPts val="500"/>
              </a:spcBef>
              <a:spcAft>
                <a:spcPts val="0"/>
              </a:spcAft>
              <a:buClr>
                <a:schemeClr val="dk2"/>
              </a:buClr>
              <a:buSzPts val="1800"/>
              <a:buFont typeface="Libre Franklin"/>
              <a:buChar char="–"/>
              <a:defRPr sz="1800" b="0" i="1" u="none" strike="noStrike" cap="none">
                <a:solidFill>
                  <a:schemeClr val="dk2"/>
                </a:solidFill>
                <a:latin typeface="Libre Franklin"/>
                <a:ea typeface="Libre Franklin"/>
                <a:cs typeface="Libre Franklin"/>
                <a:sym typeface="Libre Franklin"/>
              </a:defRPr>
            </a:lvl4pPr>
            <a:lvl5pPr marL="2286000" marR="0" lvl="4" indent="-330200" algn="l" rtl="0">
              <a:lnSpc>
                <a:spcPct val="94000"/>
              </a:lnSpc>
              <a:spcBef>
                <a:spcPts val="500"/>
              </a:spcBef>
              <a:spcAft>
                <a:spcPts val="0"/>
              </a:spcAft>
              <a:buClr>
                <a:schemeClr val="dk2"/>
              </a:buClr>
              <a:buSzPts val="1600"/>
              <a:buFont typeface="Libre Franklin"/>
              <a:buChar char="■"/>
              <a:defRPr sz="1600" b="0" i="0" u="none" strike="noStrike" cap="none">
                <a:solidFill>
                  <a:schemeClr val="dk2"/>
                </a:solidFill>
                <a:latin typeface="Libre Franklin"/>
                <a:ea typeface="Libre Franklin"/>
                <a:cs typeface="Libre Franklin"/>
                <a:sym typeface="Libre Franklin"/>
              </a:defRPr>
            </a:lvl5pPr>
            <a:lvl6pPr marL="2743200" marR="0" lvl="5" indent="-330200" algn="l" rtl="0">
              <a:lnSpc>
                <a:spcPct val="94000"/>
              </a:lnSpc>
              <a:spcBef>
                <a:spcPts val="500"/>
              </a:spcBef>
              <a:spcAft>
                <a:spcPts val="0"/>
              </a:spcAft>
              <a:buClr>
                <a:schemeClr val="dk2"/>
              </a:buClr>
              <a:buSzPts val="1600"/>
              <a:buFont typeface="Libre Franklin"/>
              <a:buChar char="–"/>
              <a:defRPr sz="1600" b="0" i="1" u="none" strike="noStrike" cap="none">
                <a:solidFill>
                  <a:schemeClr val="dk2"/>
                </a:solidFill>
                <a:latin typeface="Libre Franklin"/>
                <a:ea typeface="Libre Franklin"/>
                <a:cs typeface="Libre Franklin"/>
                <a:sym typeface="Libre Franklin"/>
              </a:defRPr>
            </a:lvl6pPr>
            <a:lvl7pPr marL="3200400" marR="0" lvl="6" indent="-317500" algn="l" rtl="0">
              <a:lnSpc>
                <a:spcPct val="94000"/>
              </a:lnSpc>
              <a:spcBef>
                <a:spcPts val="500"/>
              </a:spcBef>
              <a:spcAft>
                <a:spcPts val="0"/>
              </a:spcAft>
              <a:buClr>
                <a:schemeClr val="dk2"/>
              </a:buClr>
              <a:buSzPts val="1400"/>
              <a:buFont typeface="Libre Franklin"/>
              <a:buChar char="■"/>
              <a:defRPr sz="1400" b="0" i="0" u="none" strike="noStrike" cap="none">
                <a:solidFill>
                  <a:schemeClr val="dk2"/>
                </a:solidFill>
                <a:latin typeface="Libre Franklin"/>
                <a:ea typeface="Libre Franklin"/>
                <a:cs typeface="Libre Franklin"/>
                <a:sym typeface="Libre Franklin"/>
              </a:defRPr>
            </a:lvl7pPr>
            <a:lvl8pPr marL="3657600" marR="0" lvl="7" indent="-317500" algn="l" rtl="0">
              <a:lnSpc>
                <a:spcPct val="94000"/>
              </a:lnSpc>
              <a:spcBef>
                <a:spcPts val="500"/>
              </a:spcBef>
              <a:spcAft>
                <a:spcPts val="0"/>
              </a:spcAft>
              <a:buClr>
                <a:schemeClr val="dk2"/>
              </a:buClr>
              <a:buSzPts val="1400"/>
              <a:buFont typeface="Libre Franklin"/>
              <a:buChar char="–"/>
              <a:defRPr sz="1400" b="0" i="1" u="none" strike="noStrike" cap="none">
                <a:solidFill>
                  <a:schemeClr val="dk2"/>
                </a:solidFill>
                <a:latin typeface="Libre Franklin"/>
                <a:ea typeface="Libre Franklin"/>
                <a:cs typeface="Libre Franklin"/>
                <a:sym typeface="Libre Franklin"/>
              </a:defRPr>
            </a:lvl8pPr>
            <a:lvl9pPr marL="4114800" marR="0" lvl="8" indent="-317500" algn="l" rtl="0">
              <a:lnSpc>
                <a:spcPct val="94000"/>
              </a:lnSpc>
              <a:spcBef>
                <a:spcPts val="500"/>
              </a:spcBef>
              <a:spcAft>
                <a:spcPts val="200"/>
              </a:spcAft>
              <a:buClr>
                <a:schemeClr val="dk2"/>
              </a:buClr>
              <a:buSzPts val="1400"/>
              <a:buFont typeface="Libre Franklin"/>
              <a:buChar char="■"/>
              <a:defRPr sz="1400" b="0" i="0" u="none" strike="noStrike" cap="none">
                <a:solidFill>
                  <a:schemeClr val="dk2"/>
                </a:solidFill>
                <a:latin typeface="Libre Franklin"/>
                <a:ea typeface="Libre Franklin"/>
                <a:cs typeface="Libre Franklin"/>
                <a:sym typeface="Libre Franklin"/>
              </a:defRPr>
            </a:lvl9pPr>
          </a:lstStyle>
          <a:p>
            <a:endParaRPr/>
          </a:p>
        </p:txBody>
      </p:sp>
      <p:sp>
        <p:nvSpPr>
          <p:cNvPr id="8" name="Google Shape;8;p10"/>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 name="Google Shape;9;p10"/>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0" name="Google Shape;10;p10"/>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Libre Franklin"/>
                <a:ea typeface="Libre Franklin"/>
                <a:cs typeface="Libre Franklin"/>
                <a:sym typeface="Libre Franklin"/>
              </a:defRPr>
            </a:lvl1pPr>
            <a:lvl2pPr marL="0" marR="0" lvl="1" indent="0" algn="r" rtl="0">
              <a:spcBef>
                <a:spcPts val="0"/>
              </a:spcBef>
              <a:buNone/>
              <a:defRPr sz="1200" b="0" i="0" u="none" strike="noStrike" cap="none">
                <a:solidFill>
                  <a:schemeClr val="dk2"/>
                </a:solidFill>
                <a:latin typeface="Libre Franklin"/>
                <a:ea typeface="Libre Franklin"/>
                <a:cs typeface="Libre Franklin"/>
                <a:sym typeface="Libre Franklin"/>
              </a:defRPr>
            </a:lvl2pPr>
            <a:lvl3pPr marL="0" marR="0" lvl="2" indent="0" algn="r" rtl="0">
              <a:spcBef>
                <a:spcPts val="0"/>
              </a:spcBef>
              <a:buNone/>
              <a:defRPr sz="1200" b="0" i="0" u="none" strike="noStrike" cap="none">
                <a:solidFill>
                  <a:schemeClr val="dk2"/>
                </a:solidFill>
                <a:latin typeface="Libre Franklin"/>
                <a:ea typeface="Libre Franklin"/>
                <a:cs typeface="Libre Franklin"/>
                <a:sym typeface="Libre Franklin"/>
              </a:defRPr>
            </a:lvl3pPr>
            <a:lvl4pPr marL="0" marR="0" lvl="3" indent="0" algn="r" rtl="0">
              <a:spcBef>
                <a:spcPts val="0"/>
              </a:spcBef>
              <a:buNone/>
              <a:defRPr sz="1200" b="0" i="0" u="none" strike="noStrike" cap="none">
                <a:solidFill>
                  <a:schemeClr val="dk2"/>
                </a:solidFill>
                <a:latin typeface="Libre Franklin"/>
                <a:ea typeface="Libre Franklin"/>
                <a:cs typeface="Libre Franklin"/>
                <a:sym typeface="Libre Franklin"/>
              </a:defRPr>
            </a:lvl4pPr>
            <a:lvl5pPr marL="0" marR="0" lvl="4" indent="0" algn="r" rtl="0">
              <a:spcBef>
                <a:spcPts val="0"/>
              </a:spcBef>
              <a:buNone/>
              <a:defRPr sz="1200" b="0" i="0" u="none" strike="noStrike" cap="none">
                <a:solidFill>
                  <a:schemeClr val="dk2"/>
                </a:solidFill>
                <a:latin typeface="Libre Franklin"/>
                <a:ea typeface="Libre Franklin"/>
                <a:cs typeface="Libre Franklin"/>
                <a:sym typeface="Libre Franklin"/>
              </a:defRPr>
            </a:lvl5pPr>
            <a:lvl6pPr marL="0" marR="0" lvl="5" indent="0" algn="r" rtl="0">
              <a:spcBef>
                <a:spcPts val="0"/>
              </a:spcBef>
              <a:buNone/>
              <a:defRPr sz="1200" b="0" i="0" u="none" strike="noStrike" cap="none">
                <a:solidFill>
                  <a:schemeClr val="dk2"/>
                </a:solidFill>
                <a:latin typeface="Libre Franklin"/>
                <a:ea typeface="Libre Franklin"/>
                <a:cs typeface="Libre Franklin"/>
                <a:sym typeface="Libre Franklin"/>
              </a:defRPr>
            </a:lvl6pPr>
            <a:lvl7pPr marL="0" marR="0" lvl="6" indent="0" algn="r" rtl="0">
              <a:spcBef>
                <a:spcPts val="0"/>
              </a:spcBef>
              <a:buNone/>
              <a:defRPr sz="1200" b="0" i="0" u="none" strike="noStrike" cap="none">
                <a:solidFill>
                  <a:schemeClr val="dk2"/>
                </a:solidFill>
                <a:latin typeface="Libre Franklin"/>
                <a:ea typeface="Libre Franklin"/>
                <a:cs typeface="Libre Franklin"/>
                <a:sym typeface="Libre Franklin"/>
              </a:defRPr>
            </a:lvl7pPr>
            <a:lvl8pPr marL="0" marR="0" lvl="7" indent="0" algn="r" rtl="0">
              <a:spcBef>
                <a:spcPts val="0"/>
              </a:spcBef>
              <a:buNone/>
              <a:defRPr sz="1200" b="0" i="0" u="none" strike="noStrike" cap="none">
                <a:solidFill>
                  <a:schemeClr val="dk2"/>
                </a:solidFill>
                <a:latin typeface="Libre Franklin"/>
                <a:ea typeface="Libre Franklin"/>
                <a:cs typeface="Libre Franklin"/>
                <a:sym typeface="Libre Franklin"/>
              </a:defRPr>
            </a:lvl8pPr>
            <a:lvl9pPr marL="0" marR="0" lvl="8" indent="0" algn="r" rtl="0">
              <a:spcBef>
                <a:spcPts val="0"/>
              </a:spcBef>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0" title="Side bar"/>
          <p:cNvSpPr/>
          <p:nvPr/>
        </p:nvSpPr>
        <p:spPr>
          <a:xfrm>
            <a:off x="478095"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
          <p:cNvSpPr txBox="1">
            <a:spLocks noGrp="1"/>
          </p:cNvSpPr>
          <p:nvPr>
            <p:ph type="ctrTitle"/>
          </p:nvPr>
        </p:nvSpPr>
        <p:spPr>
          <a:xfrm>
            <a:off x="1449976" y="2010522"/>
            <a:ext cx="4781006" cy="2098226"/>
          </a:xfrm>
          <a:prstGeom prst="rect">
            <a:avLst/>
          </a:prstGeom>
          <a:noFill/>
          <a:ln>
            <a:noFill/>
          </a:ln>
        </p:spPr>
        <p:txBody>
          <a:bodyPr spcFirstLastPara="1" wrap="square" lIns="91425" tIns="45700" rIns="91425" bIns="45700" anchor="b" anchorCtr="0">
            <a:noAutofit/>
          </a:bodyPr>
          <a:lstStyle/>
          <a:p>
            <a:pPr marL="0" lvl="0" indent="0" algn="ctr" rtl="0">
              <a:lnSpc>
                <a:spcPct val="89000"/>
              </a:lnSpc>
              <a:spcBef>
                <a:spcPts val="0"/>
              </a:spcBef>
              <a:spcAft>
                <a:spcPts val="0"/>
              </a:spcAft>
              <a:buClr>
                <a:schemeClr val="dk2"/>
              </a:buClr>
              <a:buSzPts val="6600"/>
              <a:buFont typeface="Libre Franklin"/>
              <a:buNone/>
            </a:pPr>
            <a:r>
              <a:rPr lang="en-US" sz="6600"/>
              <a:t>FOR A LIFE WELL LIVED</a:t>
            </a:r>
            <a:endParaRPr sz="6600"/>
          </a:p>
        </p:txBody>
      </p:sp>
      <p:sp>
        <p:nvSpPr>
          <p:cNvPr id="94" name="Google Shape;94;p1"/>
          <p:cNvSpPr txBox="1">
            <a:spLocks noGrp="1"/>
          </p:cNvSpPr>
          <p:nvPr>
            <p:ph type="subTitle" idx="1"/>
          </p:nvPr>
        </p:nvSpPr>
        <p:spPr>
          <a:xfrm>
            <a:off x="1698676" y="4108748"/>
            <a:ext cx="4283607" cy="1429903"/>
          </a:xfrm>
          <a:prstGeom prst="rect">
            <a:avLst/>
          </a:prstGeom>
          <a:noFill/>
          <a:ln>
            <a:noFill/>
          </a:ln>
        </p:spPr>
        <p:txBody>
          <a:bodyPr spcFirstLastPara="1" wrap="square" lIns="91425" tIns="45700" rIns="91425" bIns="45700" anchor="t" anchorCtr="0">
            <a:normAutofit/>
          </a:bodyPr>
          <a:lstStyle/>
          <a:p>
            <a:pPr marL="0" lvl="0" indent="0" algn="ctr" rtl="0">
              <a:lnSpc>
                <a:spcPct val="112000"/>
              </a:lnSpc>
              <a:spcBef>
                <a:spcPts val="0"/>
              </a:spcBef>
              <a:spcAft>
                <a:spcPts val="0"/>
              </a:spcAft>
              <a:buClr>
                <a:schemeClr val="dk2"/>
              </a:buClr>
              <a:buSzPts val="2300"/>
              <a:buNone/>
            </a:pPr>
            <a:r>
              <a:rPr lang="en-US"/>
              <a:t>Condolence messages from Family, Friends &amp; Well-wishers</a:t>
            </a:r>
            <a:endParaRPr/>
          </a:p>
        </p:txBody>
      </p:sp>
      <p:pic>
        <p:nvPicPr>
          <p:cNvPr id="95" name="Google Shape;95;p1"/>
          <p:cNvPicPr preferRelativeResize="0"/>
          <p:nvPr/>
        </p:nvPicPr>
        <p:blipFill rotWithShape="1">
          <a:blip r:embed="rId3">
            <a:alphaModFix/>
          </a:blip>
          <a:srcRect l="50052" b="10456"/>
          <a:stretch/>
        </p:blipFill>
        <p:spPr>
          <a:xfrm>
            <a:off x="6897187" y="765493"/>
            <a:ext cx="3730040" cy="4773158"/>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2344397" y="855131"/>
            <a:ext cx="7162800" cy="907869"/>
          </a:xfrm>
          <a:prstGeom prst="rect">
            <a:avLst/>
          </a:prstGeom>
          <a:noFill/>
          <a:ln>
            <a:noFill/>
          </a:ln>
        </p:spPr>
        <p:txBody>
          <a:bodyPr spcFirstLastPara="1" wrap="square" lIns="91425" tIns="45700" rIns="91425" bIns="45700" anchor="t" anchorCtr="0">
            <a:normAutofit/>
          </a:bodyPr>
          <a:lstStyle/>
          <a:p>
            <a:pPr marL="0" lvl="0" indent="0" algn="ctr" rtl="0">
              <a:lnSpc>
                <a:spcPct val="89000"/>
              </a:lnSpc>
              <a:spcBef>
                <a:spcPts val="0"/>
              </a:spcBef>
              <a:spcAft>
                <a:spcPts val="0"/>
              </a:spcAft>
              <a:buClr>
                <a:schemeClr val="dk2"/>
              </a:buClr>
              <a:buSzPts val="4400"/>
              <a:buFont typeface="Libre Franklin"/>
              <a:buNone/>
            </a:pPr>
            <a:r>
              <a:rPr lang="en-US" i="1"/>
              <a:t>Yi o Ma Dun ni, koni kan</a:t>
            </a:r>
            <a:endParaRPr i="1"/>
          </a:p>
        </p:txBody>
      </p:sp>
      <p:sp>
        <p:nvSpPr>
          <p:cNvPr id="101" name="Google Shape;101;p2"/>
          <p:cNvSpPr txBox="1">
            <a:spLocks noGrp="1"/>
          </p:cNvSpPr>
          <p:nvPr>
            <p:ph type="body" idx="1"/>
          </p:nvPr>
        </p:nvSpPr>
        <p:spPr>
          <a:xfrm>
            <a:off x="1371600" y="2285999"/>
            <a:ext cx="4447786" cy="3581401"/>
          </a:xfrm>
          <a:prstGeom prst="rect">
            <a:avLst/>
          </a:prstGeom>
          <a:noFill/>
          <a:ln>
            <a:noFill/>
          </a:ln>
        </p:spPr>
        <p:txBody>
          <a:bodyPr spcFirstLastPara="1" wrap="square" lIns="91425" tIns="45700" rIns="91425" bIns="45700" anchor="t" anchorCtr="0">
            <a:normAutofit lnSpcReduction="10000"/>
          </a:bodyPr>
          <a:lstStyle/>
          <a:p>
            <a:pPr marL="384048" lvl="0" indent="-384048" algn="l" rtl="0">
              <a:lnSpc>
                <a:spcPct val="94000"/>
              </a:lnSpc>
              <a:spcBef>
                <a:spcPts val="0"/>
              </a:spcBef>
              <a:spcAft>
                <a:spcPts val="0"/>
              </a:spcAft>
              <a:buClr>
                <a:schemeClr val="dk2"/>
              </a:buClr>
              <a:buSzPts val="2000"/>
              <a:buChar char="■"/>
            </a:pPr>
            <a:r>
              <a:rPr lang="en-US"/>
              <a:t>You went home at the time we were beginning to show you more gratitude for your labor over   us.   But I   feel   profoundly   honored,   blessed   and   proud   that   you   were   my   mother.</a:t>
            </a:r>
            <a:endParaRPr/>
          </a:p>
          <a:p>
            <a:pPr marL="384048" lvl="0" indent="-384048" algn="l" rtl="0">
              <a:lnSpc>
                <a:spcPct val="94000"/>
              </a:lnSpc>
              <a:spcBef>
                <a:spcPts val="1200"/>
              </a:spcBef>
              <a:spcAft>
                <a:spcPts val="0"/>
              </a:spcAft>
              <a:buClr>
                <a:schemeClr val="dk2"/>
              </a:buClr>
              <a:buSzPts val="2000"/>
              <a:buChar char="■"/>
            </a:pPr>
            <a:r>
              <a:rPr lang="en-US"/>
              <a:t>Missing you is a heartache   that   will  never go away   but   your   life   will   remain   a   constant reminder that there is no greater way to honor you than to be a better me and uphold the love and peace you lived and died for.</a:t>
            </a:r>
            <a:endParaRPr/>
          </a:p>
        </p:txBody>
      </p:sp>
      <p:sp>
        <p:nvSpPr>
          <p:cNvPr id="102" name="Google Shape;102;p2"/>
          <p:cNvSpPr txBox="1">
            <a:spLocks noGrp="1"/>
          </p:cNvSpPr>
          <p:nvPr>
            <p:ph type="body" idx="2"/>
          </p:nvPr>
        </p:nvSpPr>
        <p:spPr>
          <a:xfrm>
            <a:off x="6525403" y="2285999"/>
            <a:ext cx="4447786" cy="3581401"/>
          </a:xfrm>
          <a:prstGeom prst="rect">
            <a:avLst/>
          </a:prstGeom>
          <a:noFill/>
          <a:ln>
            <a:noFill/>
          </a:ln>
        </p:spPr>
        <p:txBody>
          <a:bodyPr spcFirstLastPara="1" wrap="square" lIns="91425" tIns="45700" rIns="91425" bIns="45700" anchor="t" anchorCtr="0">
            <a:normAutofit lnSpcReduction="10000"/>
          </a:bodyPr>
          <a:lstStyle/>
          <a:p>
            <a:pPr marL="384048" lvl="0" indent="-384048" algn="l" rtl="0">
              <a:lnSpc>
                <a:spcPct val="94000"/>
              </a:lnSpc>
              <a:spcBef>
                <a:spcPts val="0"/>
              </a:spcBef>
              <a:spcAft>
                <a:spcPts val="0"/>
              </a:spcAft>
              <a:buClr>
                <a:schemeClr val="dk2"/>
              </a:buClr>
              <a:buSzPts val="2000"/>
              <a:buChar char="■"/>
            </a:pPr>
            <a:r>
              <a:rPr lang="en-US"/>
              <a:t>No doubt your parting has left a deep crater but we will fill it with memories of joy, laughter, friendship and joyous moments that we shared. </a:t>
            </a:r>
            <a:endParaRPr/>
          </a:p>
          <a:p>
            <a:pPr marL="384048" lvl="0" indent="-384048" algn="l" rtl="0">
              <a:lnSpc>
                <a:spcPct val="94000"/>
              </a:lnSpc>
              <a:spcBef>
                <a:spcPts val="1200"/>
              </a:spcBef>
              <a:spcAft>
                <a:spcPts val="0"/>
              </a:spcAft>
              <a:buClr>
                <a:schemeClr val="dk2"/>
              </a:buClr>
              <a:buSzPts val="2000"/>
              <a:buChar char="■"/>
            </a:pPr>
            <a:r>
              <a:rPr lang="en-US"/>
              <a:t>Yes, </a:t>
            </a:r>
            <a:r>
              <a:rPr lang="en-US" i="1"/>
              <a:t>Maami,</a:t>
            </a:r>
            <a:r>
              <a:rPr lang="en-US"/>
              <a:t> these things we shall miss very much. I fervently pray that, all you’ve prayed for us during your lifetime continue to follow us until our last breath. Enjoy your deserved peace with the Lord, till we meet again to part no more…</a:t>
            </a:r>
            <a:endParaRPr/>
          </a:p>
        </p:txBody>
      </p:sp>
      <p:pic>
        <p:nvPicPr>
          <p:cNvPr id="103" name="Google Shape;103;p2"/>
          <p:cNvPicPr preferRelativeResize="0"/>
          <p:nvPr/>
        </p:nvPicPr>
        <p:blipFill rotWithShape="1">
          <a:blip r:embed="rId3">
            <a:alphaModFix/>
          </a:blip>
          <a:srcRect/>
          <a:stretch/>
        </p:blipFill>
        <p:spPr>
          <a:xfrm>
            <a:off x="10388182" y="358992"/>
            <a:ext cx="1422143" cy="19001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3"/>
          <p:cNvSpPr txBox="1">
            <a:spLocks noGrp="1"/>
          </p:cNvSpPr>
          <p:nvPr>
            <p:ph type="body" idx="1"/>
          </p:nvPr>
        </p:nvSpPr>
        <p:spPr>
          <a:xfrm>
            <a:off x="1416571" y="906903"/>
            <a:ext cx="4219731" cy="5448927"/>
          </a:xfrm>
          <a:prstGeom prst="rect">
            <a:avLst/>
          </a:prstGeom>
          <a:noFill/>
          <a:ln>
            <a:noFill/>
          </a:ln>
        </p:spPr>
        <p:txBody>
          <a:bodyPr spcFirstLastPara="1" wrap="square" lIns="91425" tIns="45700" rIns="91425" bIns="45700" anchor="t" anchorCtr="0">
            <a:normAutofit/>
          </a:bodyPr>
          <a:lstStyle/>
          <a:p>
            <a:pPr marL="0" lvl="0" indent="0" algn="just" rtl="0">
              <a:lnSpc>
                <a:spcPct val="94000"/>
              </a:lnSpc>
              <a:spcBef>
                <a:spcPts val="0"/>
              </a:spcBef>
              <a:spcAft>
                <a:spcPts val="0"/>
              </a:spcAft>
              <a:buClr>
                <a:schemeClr val="dk2"/>
              </a:buClr>
              <a:buSzPts val="2000"/>
              <a:buNone/>
            </a:pPr>
            <a:r>
              <a:rPr lang="en-US"/>
              <a:t>Death is inevitable, it is a journey that everyone must take. Often times we wish death wasn’t a part of life, we wish we would just stay alive on earth with our near and dear ones not dying. </a:t>
            </a:r>
            <a:endParaRPr/>
          </a:p>
          <a:p>
            <a:pPr marL="0" lvl="0" indent="0" algn="just" rtl="0">
              <a:lnSpc>
                <a:spcPct val="94000"/>
              </a:lnSpc>
              <a:spcBef>
                <a:spcPts val="1200"/>
              </a:spcBef>
              <a:spcAft>
                <a:spcPts val="0"/>
              </a:spcAft>
              <a:buClr>
                <a:schemeClr val="dk2"/>
              </a:buClr>
              <a:buSzPts val="2000"/>
              <a:buNone/>
            </a:pPr>
            <a:r>
              <a:rPr lang="en-US"/>
              <a:t>But unfortunately, we cannot. Our prayer is that we fulfill our days on earth and grow old before our time is up. I pray your departed soul rest in perfect peace.</a:t>
            </a:r>
            <a:endParaRPr/>
          </a:p>
          <a:p>
            <a:pPr marL="0" lvl="0" indent="0" algn="just" rtl="0">
              <a:lnSpc>
                <a:spcPct val="94000"/>
              </a:lnSpc>
              <a:spcBef>
                <a:spcPts val="1200"/>
              </a:spcBef>
              <a:spcAft>
                <a:spcPts val="0"/>
              </a:spcAft>
              <a:buClr>
                <a:schemeClr val="dk2"/>
              </a:buClr>
              <a:buSzPts val="2000"/>
              <a:buNone/>
            </a:pPr>
            <a:r>
              <a:rPr lang="en-US"/>
              <a:t>Adieu iya ewe!</a:t>
            </a:r>
            <a:endParaRPr/>
          </a:p>
          <a:p>
            <a:pPr marL="0" lvl="0" indent="0" algn="just" rtl="0">
              <a:lnSpc>
                <a:spcPct val="94000"/>
              </a:lnSpc>
              <a:spcBef>
                <a:spcPts val="1200"/>
              </a:spcBef>
              <a:spcAft>
                <a:spcPts val="0"/>
              </a:spcAft>
              <a:buClr>
                <a:schemeClr val="dk2"/>
              </a:buClr>
              <a:buSzPts val="2000"/>
              <a:buNone/>
            </a:pPr>
            <a:r>
              <a:rPr lang="en-US"/>
              <a:t>-</a:t>
            </a:r>
            <a:r>
              <a:rPr lang="en-US" b="1"/>
              <a:t>Yomi Dada</a:t>
            </a:r>
            <a:endParaRPr/>
          </a:p>
        </p:txBody>
      </p:sp>
      <p:sp>
        <p:nvSpPr>
          <p:cNvPr id="109" name="Google Shape;109;p3"/>
          <p:cNvSpPr txBox="1">
            <a:spLocks noGrp="1"/>
          </p:cNvSpPr>
          <p:nvPr>
            <p:ph type="body" idx="2"/>
          </p:nvPr>
        </p:nvSpPr>
        <p:spPr>
          <a:xfrm>
            <a:off x="6130977" y="906903"/>
            <a:ext cx="4827222" cy="2915589"/>
          </a:xfrm>
          <a:prstGeom prst="rect">
            <a:avLst/>
          </a:prstGeom>
          <a:noFill/>
          <a:ln>
            <a:noFill/>
          </a:ln>
        </p:spPr>
        <p:txBody>
          <a:bodyPr spcFirstLastPara="1" wrap="square" lIns="91425" tIns="45700" rIns="91425" bIns="45700" anchor="t" anchorCtr="0">
            <a:normAutofit/>
          </a:bodyPr>
          <a:lstStyle/>
          <a:p>
            <a:pPr marL="0" lvl="0" indent="0" algn="l" rtl="0">
              <a:lnSpc>
                <a:spcPct val="94000"/>
              </a:lnSpc>
              <a:spcBef>
                <a:spcPts val="0"/>
              </a:spcBef>
              <a:spcAft>
                <a:spcPts val="0"/>
              </a:spcAft>
              <a:buClr>
                <a:schemeClr val="dk2"/>
              </a:buClr>
              <a:buSzPts val="2000"/>
              <a:buNone/>
            </a:pPr>
            <a:r>
              <a:rPr lang="en-US"/>
              <a:t>If we live, we live for the Lord, and if we die, we die for the Lord. so, whether we live or die, we belong to the Lord. </a:t>
            </a:r>
            <a:endParaRPr/>
          </a:p>
          <a:p>
            <a:pPr marL="0" lvl="0" indent="0" algn="l" rtl="0">
              <a:lnSpc>
                <a:spcPct val="94000"/>
              </a:lnSpc>
              <a:spcBef>
                <a:spcPts val="1200"/>
              </a:spcBef>
              <a:spcAft>
                <a:spcPts val="0"/>
              </a:spcAft>
              <a:buClr>
                <a:schemeClr val="dk2"/>
              </a:buClr>
              <a:buSzPts val="2000"/>
              <a:buNone/>
            </a:pPr>
            <a:r>
              <a:rPr lang="en-US"/>
              <a:t>(Romans 14:8)</a:t>
            </a:r>
            <a:endParaRPr/>
          </a:p>
          <a:p>
            <a:pPr marL="0" lvl="0" indent="0" algn="l" rtl="0">
              <a:lnSpc>
                <a:spcPct val="94000"/>
              </a:lnSpc>
              <a:spcBef>
                <a:spcPts val="1200"/>
              </a:spcBef>
              <a:spcAft>
                <a:spcPts val="0"/>
              </a:spcAft>
              <a:buClr>
                <a:schemeClr val="dk2"/>
              </a:buClr>
              <a:buSzPts val="2000"/>
              <a:buNone/>
            </a:pPr>
            <a:r>
              <a:rPr lang="en-US"/>
              <a:t>Keep resting in the Lord mama. </a:t>
            </a:r>
            <a:endParaRPr/>
          </a:p>
          <a:p>
            <a:pPr marL="0" lvl="0" indent="0" algn="l" rtl="0">
              <a:lnSpc>
                <a:spcPct val="94000"/>
              </a:lnSpc>
              <a:spcBef>
                <a:spcPts val="1200"/>
              </a:spcBef>
              <a:spcAft>
                <a:spcPts val="0"/>
              </a:spcAft>
              <a:buClr>
                <a:schemeClr val="dk2"/>
              </a:buClr>
              <a:buSzPts val="2000"/>
              <a:buNone/>
            </a:pPr>
            <a:endParaRPr/>
          </a:p>
          <a:p>
            <a:pPr marL="0" lvl="0" indent="0" algn="l" rtl="0">
              <a:lnSpc>
                <a:spcPct val="94000"/>
              </a:lnSpc>
              <a:spcBef>
                <a:spcPts val="1200"/>
              </a:spcBef>
              <a:spcAft>
                <a:spcPts val="0"/>
              </a:spcAft>
              <a:buClr>
                <a:schemeClr val="dk2"/>
              </a:buClr>
              <a:buSzPts val="2000"/>
              <a:buNone/>
            </a:pPr>
            <a:r>
              <a:rPr lang="en-US" b="1"/>
              <a:t>- Pastor V.O. Amusa</a:t>
            </a:r>
            <a:endParaRPr b="1"/>
          </a:p>
        </p:txBody>
      </p:sp>
      <p:pic>
        <p:nvPicPr>
          <p:cNvPr id="110" name="Google Shape;110;p3"/>
          <p:cNvPicPr preferRelativeResize="0"/>
          <p:nvPr/>
        </p:nvPicPr>
        <p:blipFill rotWithShape="1">
          <a:blip r:embed="rId3">
            <a:alphaModFix/>
          </a:blip>
          <a:srcRect/>
          <a:stretch/>
        </p:blipFill>
        <p:spPr>
          <a:xfrm>
            <a:off x="9069049" y="2947838"/>
            <a:ext cx="2787209" cy="3724038"/>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body" idx="1"/>
          </p:nvPr>
        </p:nvSpPr>
        <p:spPr>
          <a:xfrm>
            <a:off x="1236687" y="495298"/>
            <a:ext cx="4519535" cy="5560728"/>
          </a:xfrm>
          <a:prstGeom prst="rect">
            <a:avLst/>
          </a:prstGeom>
          <a:noFill/>
          <a:ln>
            <a:noFill/>
          </a:ln>
        </p:spPr>
        <p:txBody>
          <a:bodyPr spcFirstLastPara="1" wrap="square" lIns="91425" tIns="45700" rIns="91425" bIns="45700" anchor="t" anchorCtr="0">
            <a:normAutofit lnSpcReduction="10000"/>
          </a:bodyPr>
          <a:lstStyle/>
          <a:p>
            <a:pPr marL="384048" lvl="0" indent="-384048" algn="just" rtl="0">
              <a:lnSpc>
                <a:spcPct val="94000"/>
              </a:lnSpc>
              <a:spcBef>
                <a:spcPts val="0"/>
              </a:spcBef>
              <a:spcAft>
                <a:spcPts val="0"/>
              </a:spcAft>
              <a:buClr>
                <a:schemeClr val="dk2"/>
              </a:buClr>
              <a:buSzPts val="2000"/>
              <a:buChar char="■"/>
            </a:pPr>
            <a:r>
              <a:rPr lang="en-US"/>
              <a:t>When my heart aches, I remember your sweet words and prayers, which infused me with peace. Every morning, I awake wishing life were different, with my heart full of longings. </a:t>
            </a:r>
            <a:endParaRPr/>
          </a:p>
          <a:p>
            <a:pPr marL="384048" lvl="0" indent="-384048" algn="just" rtl="0">
              <a:lnSpc>
                <a:spcPct val="94000"/>
              </a:lnSpc>
              <a:spcBef>
                <a:spcPts val="1200"/>
              </a:spcBef>
              <a:spcAft>
                <a:spcPts val="0"/>
              </a:spcAft>
              <a:buClr>
                <a:schemeClr val="dk2"/>
              </a:buClr>
              <a:buSzPts val="2000"/>
              <a:buChar char="■"/>
            </a:pPr>
            <a:r>
              <a:rPr lang="en-US"/>
              <a:t>It makes such a difference to have your comforting presence and support in my life. You are active and brave. </a:t>
            </a:r>
            <a:endParaRPr/>
          </a:p>
          <a:p>
            <a:pPr marL="384048" lvl="0" indent="-384048" algn="just" rtl="0">
              <a:lnSpc>
                <a:spcPct val="94000"/>
              </a:lnSpc>
              <a:spcBef>
                <a:spcPts val="1200"/>
              </a:spcBef>
              <a:spcAft>
                <a:spcPts val="0"/>
              </a:spcAft>
              <a:buClr>
                <a:schemeClr val="dk2"/>
              </a:buClr>
              <a:buSzPts val="2000"/>
              <a:buChar char="■"/>
            </a:pPr>
            <a:r>
              <a:rPr lang="en-US"/>
              <a:t>You have been a mother and at the same time, a sister to me. I pray in your next life, I become a biological child to you. Rest in peace mama. </a:t>
            </a:r>
            <a:endParaRPr/>
          </a:p>
          <a:p>
            <a:pPr marL="384048" lvl="0" indent="-257048" algn="just" rtl="0">
              <a:lnSpc>
                <a:spcPct val="94000"/>
              </a:lnSpc>
              <a:spcBef>
                <a:spcPts val="1200"/>
              </a:spcBef>
              <a:spcAft>
                <a:spcPts val="0"/>
              </a:spcAft>
              <a:buClr>
                <a:schemeClr val="dk2"/>
              </a:buClr>
              <a:buSzPts val="2000"/>
              <a:buNone/>
            </a:pPr>
            <a:endParaRPr/>
          </a:p>
          <a:p>
            <a:pPr marL="0" lvl="0" indent="0" algn="just" rtl="0">
              <a:lnSpc>
                <a:spcPct val="94000"/>
              </a:lnSpc>
              <a:spcBef>
                <a:spcPts val="1200"/>
              </a:spcBef>
              <a:spcAft>
                <a:spcPts val="0"/>
              </a:spcAft>
              <a:buClr>
                <a:schemeClr val="dk2"/>
              </a:buClr>
              <a:buSzPts val="2000"/>
              <a:buNone/>
            </a:pPr>
            <a:r>
              <a:rPr lang="en-US" b="1"/>
              <a:t>-Mrs Fadaini Yemi</a:t>
            </a:r>
            <a:endParaRPr b="1"/>
          </a:p>
        </p:txBody>
      </p:sp>
      <p:sp>
        <p:nvSpPr>
          <p:cNvPr id="116" name="Google Shape;116;p4"/>
          <p:cNvSpPr txBox="1">
            <a:spLocks noGrp="1"/>
          </p:cNvSpPr>
          <p:nvPr>
            <p:ph type="body" idx="2"/>
          </p:nvPr>
        </p:nvSpPr>
        <p:spPr>
          <a:xfrm>
            <a:off x="6280879" y="495298"/>
            <a:ext cx="4692310" cy="6160335"/>
          </a:xfrm>
          <a:prstGeom prst="rect">
            <a:avLst/>
          </a:prstGeom>
          <a:noFill/>
          <a:ln>
            <a:noFill/>
          </a:ln>
        </p:spPr>
        <p:txBody>
          <a:bodyPr spcFirstLastPara="1" wrap="square" lIns="91425" tIns="45700" rIns="91425" bIns="45700" anchor="t" anchorCtr="0">
            <a:normAutofit lnSpcReduction="10000"/>
          </a:bodyPr>
          <a:lstStyle/>
          <a:p>
            <a:pPr marL="384048" lvl="0" indent="-384048" algn="just" rtl="0">
              <a:lnSpc>
                <a:spcPct val="94000"/>
              </a:lnSpc>
              <a:spcBef>
                <a:spcPts val="0"/>
              </a:spcBef>
              <a:spcAft>
                <a:spcPts val="0"/>
              </a:spcAft>
              <a:buClr>
                <a:schemeClr val="dk2"/>
              </a:buClr>
              <a:buSzPts val="2000"/>
              <a:buChar char="■"/>
            </a:pPr>
            <a:r>
              <a:rPr lang="en-US"/>
              <a:t>My heart is heavy . I am ineffably grieved on the demise of our mother Chief Agnes Shodipe aka Yio Ma Dun Ni ,an exemplar in hospitality, forthright and outspoken. </a:t>
            </a:r>
            <a:endParaRPr/>
          </a:p>
          <a:p>
            <a:pPr marL="384048" lvl="0" indent="-384048" algn="just" rtl="0">
              <a:lnSpc>
                <a:spcPct val="94000"/>
              </a:lnSpc>
              <a:spcBef>
                <a:spcPts val="1200"/>
              </a:spcBef>
              <a:spcAft>
                <a:spcPts val="0"/>
              </a:spcAft>
              <a:buClr>
                <a:schemeClr val="dk2"/>
              </a:buClr>
              <a:buSzPts val="2000"/>
              <a:buChar char="■"/>
            </a:pPr>
            <a:r>
              <a:rPr lang="en-US"/>
              <a:t>I can neither write , speak enough nor capture in totality the multitude of good deeds, good will your life dispensed to those who are lucky to cross your paths. </a:t>
            </a:r>
            <a:endParaRPr/>
          </a:p>
          <a:p>
            <a:pPr marL="384048" lvl="0" indent="-384048" algn="just" rtl="0">
              <a:lnSpc>
                <a:spcPct val="94000"/>
              </a:lnSpc>
              <a:spcBef>
                <a:spcPts val="1200"/>
              </a:spcBef>
              <a:spcAft>
                <a:spcPts val="0"/>
              </a:spcAft>
              <a:buClr>
                <a:schemeClr val="dk2"/>
              </a:buClr>
              <a:buSzPts val="2000"/>
              <a:buChar char="■"/>
            </a:pPr>
            <a:r>
              <a:rPr lang="en-US"/>
              <a:t>You are a compassionate , disciplined woman with a big heart that had room for negativity. Your departure had left a big vaccum, in Shodipe family, that will be highly improbable if not impossible to fill . Yes you lived an impactful life.. Rest in peace.</a:t>
            </a:r>
            <a:endParaRPr/>
          </a:p>
          <a:p>
            <a:pPr marL="384048" lvl="0" indent="-257048" algn="just" rtl="0">
              <a:lnSpc>
                <a:spcPct val="94000"/>
              </a:lnSpc>
              <a:spcBef>
                <a:spcPts val="1200"/>
              </a:spcBef>
              <a:spcAft>
                <a:spcPts val="0"/>
              </a:spcAft>
              <a:buClr>
                <a:schemeClr val="dk2"/>
              </a:buClr>
              <a:buSzPts val="2000"/>
              <a:buNone/>
            </a:pPr>
            <a:endParaRPr/>
          </a:p>
          <a:p>
            <a:pPr marL="0" lvl="0" indent="0" algn="ctr" rtl="0">
              <a:lnSpc>
                <a:spcPct val="94000"/>
              </a:lnSpc>
              <a:spcBef>
                <a:spcPts val="1200"/>
              </a:spcBef>
              <a:spcAft>
                <a:spcPts val="0"/>
              </a:spcAft>
              <a:buClr>
                <a:schemeClr val="dk2"/>
              </a:buClr>
              <a:buSzPts val="2000"/>
              <a:buNone/>
            </a:pPr>
            <a:r>
              <a:rPr lang="en-US" b="1"/>
              <a:t>- Chief Ademola  Adekoya</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txBox="1">
            <a:spLocks noGrp="1"/>
          </p:cNvSpPr>
          <p:nvPr>
            <p:ph type="body" idx="1"/>
          </p:nvPr>
        </p:nvSpPr>
        <p:spPr>
          <a:xfrm>
            <a:off x="1274164" y="569627"/>
            <a:ext cx="4545222" cy="5297774"/>
          </a:xfrm>
          <a:prstGeom prst="rect">
            <a:avLst/>
          </a:prstGeom>
          <a:noFill/>
          <a:ln>
            <a:noFill/>
          </a:ln>
        </p:spPr>
        <p:txBody>
          <a:bodyPr spcFirstLastPara="1" wrap="square" lIns="91425" tIns="45700" rIns="91425" bIns="45700" anchor="t" anchorCtr="0">
            <a:normAutofit/>
          </a:bodyPr>
          <a:lstStyle/>
          <a:p>
            <a:pPr marL="384048" lvl="0" indent="-384048" algn="just" rtl="0">
              <a:lnSpc>
                <a:spcPct val="94000"/>
              </a:lnSpc>
              <a:spcBef>
                <a:spcPts val="0"/>
              </a:spcBef>
              <a:spcAft>
                <a:spcPts val="0"/>
              </a:spcAft>
              <a:buClr>
                <a:schemeClr val="dk2"/>
              </a:buClr>
              <a:buSzPts val="2000"/>
              <a:buChar char="■"/>
            </a:pPr>
            <a:r>
              <a:rPr lang="en-US"/>
              <a:t>Iya Ewe, you fought a good fight of faith, and you ended it so well. We are all a living testimony of your good deeds and acceptance.</a:t>
            </a:r>
            <a:endParaRPr/>
          </a:p>
          <a:p>
            <a:pPr marL="384048" lvl="0" indent="-384048" algn="just" rtl="0">
              <a:lnSpc>
                <a:spcPct val="94000"/>
              </a:lnSpc>
              <a:spcBef>
                <a:spcPts val="1200"/>
              </a:spcBef>
              <a:spcAft>
                <a:spcPts val="0"/>
              </a:spcAft>
              <a:buClr>
                <a:schemeClr val="dk2"/>
              </a:buClr>
              <a:buSzPts val="2000"/>
              <a:buChar char="■"/>
            </a:pPr>
            <a:r>
              <a:rPr lang="en-US"/>
              <a:t>You were there for me on my final journey into the Shodipe family, you are a mother of all and a strong pillar of faith in God’s Kingdom. </a:t>
            </a:r>
            <a:endParaRPr/>
          </a:p>
          <a:p>
            <a:pPr marL="384048" lvl="0" indent="-384048" algn="just" rtl="0">
              <a:lnSpc>
                <a:spcPct val="94000"/>
              </a:lnSpc>
              <a:spcBef>
                <a:spcPts val="1200"/>
              </a:spcBef>
              <a:spcAft>
                <a:spcPts val="0"/>
              </a:spcAft>
              <a:buClr>
                <a:schemeClr val="dk2"/>
              </a:buClr>
              <a:buSzPts val="2000"/>
              <a:buChar char="■"/>
            </a:pPr>
            <a:r>
              <a:rPr lang="en-US"/>
              <a:t>Continue to rest with your creator till we meet again...good night mama</a:t>
            </a:r>
            <a:endParaRPr/>
          </a:p>
          <a:p>
            <a:pPr marL="384048" lvl="0" indent="-257048" algn="just" rtl="0">
              <a:lnSpc>
                <a:spcPct val="94000"/>
              </a:lnSpc>
              <a:spcBef>
                <a:spcPts val="1200"/>
              </a:spcBef>
              <a:spcAft>
                <a:spcPts val="0"/>
              </a:spcAft>
              <a:buClr>
                <a:schemeClr val="dk2"/>
              </a:buClr>
              <a:buSzPts val="2000"/>
              <a:buNone/>
            </a:pPr>
            <a:endParaRPr/>
          </a:p>
          <a:p>
            <a:pPr marL="0" lvl="0" indent="0" algn="just" rtl="0">
              <a:lnSpc>
                <a:spcPct val="94000"/>
              </a:lnSpc>
              <a:spcBef>
                <a:spcPts val="1200"/>
              </a:spcBef>
              <a:spcAft>
                <a:spcPts val="0"/>
              </a:spcAft>
              <a:buClr>
                <a:schemeClr val="dk2"/>
              </a:buClr>
              <a:buSzPts val="2000"/>
              <a:buNone/>
            </a:pPr>
            <a:r>
              <a:rPr lang="en-US" b="1"/>
              <a:t>-Kemi Shodipe</a:t>
            </a:r>
            <a:endParaRPr b="1"/>
          </a:p>
          <a:p>
            <a:pPr marL="0" lvl="0" indent="0" algn="just" rtl="0">
              <a:lnSpc>
                <a:spcPct val="94000"/>
              </a:lnSpc>
              <a:spcBef>
                <a:spcPts val="1200"/>
              </a:spcBef>
              <a:spcAft>
                <a:spcPts val="0"/>
              </a:spcAft>
              <a:buClr>
                <a:schemeClr val="dk2"/>
              </a:buClr>
              <a:buSzPts val="2000"/>
              <a:buNone/>
            </a:pPr>
            <a:endParaRPr/>
          </a:p>
        </p:txBody>
      </p:sp>
      <p:sp>
        <p:nvSpPr>
          <p:cNvPr id="122" name="Google Shape;122;p5"/>
          <p:cNvSpPr txBox="1">
            <a:spLocks noGrp="1"/>
          </p:cNvSpPr>
          <p:nvPr>
            <p:ph type="body" idx="2"/>
          </p:nvPr>
        </p:nvSpPr>
        <p:spPr>
          <a:xfrm>
            <a:off x="6355830" y="569627"/>
            <a:ext cx="4617359" cy="5297773"/>
          </a:xfrm>
          <a:prstGeom prst="rect">
            <a:avLst/>
          </a:prstGeom>
          <a:noFill/>
          <a:ln>
            <a:noFill/>
          </a:ln>
        </p:spPr>
        <p:txBody>
          <a:bodyPr spcFirstLastPara="1" wrap="square" lIns="91425" tIns="45700" rIns="91425" bIns="45700" anchor="t" anchorCtr="0">
            <a:normAutofit/>
          </a:bodyPr>
          <a:lstStyle/>
          <a:p>
            <a:pPr marL="384048" lvl="0" indent="-384048" algn="l" rtl="0">
              <a:lnSpc>
                <a:spcPct val="94000"/>
              </a:lnSpc>
              <a:spcBef>
                <a:spcPts val="0"/>
              </a:spcBef>
              <a:spcAft>
                <a:spcPts val="0"/>
              </a:spcAft>
              <a:buClr>
                <a:schemeClr val="dk2"/>
              </a:buClr>
              <a:buSzPts val="2000"/>
              <a:buChar char="■"/>
            </a:pPr>
            <a:r>
              <a:rPr lang="en-US"/>
              <a:t>Iya Sho is a very loving and kind woman. Knowing her has been a great privilege because she has not only shown love towards my daughter but to my entire family.  </a:t>
            </a:r>
            <a:endParaRPr/>
          </a:p>
          <a:p>
            <a:pPr marL="384048" lvl="0" indent="-384048" algn="l" rtl="0">
              <a:lnSpc>
                <a:spcPct val="94000"/>
              </a:lnSpc>
              <a:spcBef>
                <a:spcPts val="1200"/>
              </a:spcBef>
              <a:spcAft>
                <a:spcPts val="0"/>
              </a:spcAft>
              <a:buClr>
                <a:schemeClr val="dk2"/>
              </a:buClr>
              <a:buSzPts val="2000"/>
              <a:buChar char="■"/>
            </a:pPr>
            <a:r>
              <a:rPr lang="en-US"/>
              <a:t>She lived her life consistently intervening of behalf of others in prayer. </a:t>
            </a:r>
            <a:endParaRPr/>
          </a:p>
          <a:p>
            <a:pPr marL="384048" lvl="0" indent="-384048" algn="l" rtl="0">
              <a:lnSpc>
                <a:spcPct val="94000"/>
              </a:lnSpc>
              <a:spcBef>
                <a:spcPts val="1200"/>
              </a:spcBef>
              <a:spcAft>
                <a:spcPts val="0"/>
              </a:spcAft>
              <a:buClr>
                <a:schemeClr val="dk2"/>
              </a:buClr>
              <a:buSzPts val="2000"/>
              <a:buChar char="■"/>
            </a:pPr>
            <a:r>
              <a:rPr lang="en-US"/>
              <a:t>Mama yi o ma dun ni! Ko ni kan!   Sun re oo !!! </a:t>
            </a:r>
            <a:endParaRPr/>
          </a:p>
          <a:p>
            <a:pPr marL="384048" lvl="0" indent="-257048" algn="l" rtl="0">
              <a:lnSpc>
                <a:spcPct val="94000"/>
              </a:lnSpc>
              <a:spcBef>
                <a:spcPts val="1200"/>
              </a:spcBef>
              <a:spcAft>
                <a:spcPts val="0"/>
              </a:spcAft>
              <a:buClr>
                <a:schemeClr val="dk2"/>
              </a:buClr>
              <a:buSzPts val="2000"/>
              <a:buNone/>
            </a:pPr>
            <a:endParaRPr/>
          </a:p>
          <a:p>
            <a:pPr marL="0" lvl="0" indent="0" algn="l" rtl="0">
              <a:lnSpc>
                <a:spcPct val="94000"/>
              </a:lnSpc>
              <a:spcBef>
                <a:spcPts val="1200"/>
              </a:spcBef>
              <a:spcAft>
                <a:spcPts val="0"/>
              </a:spcAft>
              <a:buClr>
                <a:schemeClr val="dk2"/>
              </a:buClr>
              <a:buSzPts val="2000"/>
              <a:buNone/>
            </a:pPr>
            <a:r>
              <a:rPr lang="en-US" b="1"/>
              <a:t>-Princess Akinola</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723900" y="520909"/>
            <a:ext cx="4222854" cy="1322881"/>
          </a:xfrm>
          <a:prstGeom prst="rect">
            <a:avLst/>
          </a:prstGeom>
          <a:noFill/>
          <a:ln>
            <a:noFill/>
          </a:ln>
        </p:spPr>
        <p:txBody>
          <a:bodyPr spcFirstLastPara="1" wrap="square" lIns="91425" tIns="45700" rIns="91425" bIns="45700" anchor="t" anchorCtr="0">
            <a:noAutofit/>
          </a:bodyPr>
          <a:lstStyle/>
          <a:p>
            <a:pPr marL="0" lvl="0" indent="0" algn="l" rtl="0">
              <a:lnSpc>
                <a:spcPct val="84000"/>
              </a:lnSpc>
              <a:spcBef>
                <a:spcPts val="0"/>
              </a:spcBef>
              <a:spcAft>
                <a:spcPts val="0"/>
              </a:spcAft>
              <a:buClr>
                <a:schemeClr val="dk2"/>
              </a:buClr>
              <a:buSzPts val="4800"/>
              <a:buFont typeface="Libre Franklin"/>
              <a:buNone/>
            </a:pPr>
            <a:r>
              <a:rPr lang="en-US" sz="4000" dirty="0"/>
              <a:t>-</a:t>
            </a:r>
            <a:r>
              <a:rPr lang="en-US" sz="4000" dirty="0" err="1"/>
              <a:t>Toyin</a:t>
            </a:r>
            <a:r>
              <a:rPr lang="en-US" sz="4000" dirty="0"/>
              <a:t> </a:t>
            </a:r>
            <a:r>
              <a:rPr lang="en-US" sz="4000" dirty="0" err="1"/>
              <a:t>Shodipe</a:t>
            </a:r>
            <a:endParaRPr sz="4000" dirty="0"/>
          </a:p>
        </p:txBody>
      </p:sp>
      <p:sp>
        <p:nvSpPr>
          <p:cNvPr id="128" name="Google Shape;128;p6"/>
          <p:cNvSpPr txBox="1">
            <a:spLocks noGrp="1"/>
          </p:cNvSpPr>
          <p:nvPr>
            <p:ph type="body" idx="1"/>
          </p:nvPr>
        </p:nvSpPr>
        <p:spPr>
          <a:xfrm>
            <a:off x="5621311" y="194872"/>
            <a:ext cx="6295869" cy="6535712"/>
          </a:xfrm>
          <a:prstGeom prst="rect">
            <a:avLst/>
          </a:prstGeom>
          <a:noFill/>
          <a:ln>
            <a:noFill/>
          </a:ln>
        </p:spPr>
        <p:txBody>
          <a:bodyPr spcFirstLastPara="1" wrap="square" lIns="91425" tIns="45700" rIns="91425" bIns="45700" anchor="t" anchorCtr="0">
            <a:normAutofit lnSpcReduction="10000"/>
          </a:bodyPr>
          <a:lstStyle/>
          <a:p>
            <a:pPr marL="384048" lvl="0" indent="-384048" algn="l" rtl="0">
              <a:lnSpc>
                <a:spcPct val="94000"/>
              </a:lnSpc>
              <a:spcBef>
                <a:spcPts val="0"/>
              </a:spcBef>
              <a:spcAft>
                <a:spcPts val="0"/>
              </a:spcAft>
              <a:buClr>
                <a:schemeClr val="dk2"/>
              </a:buClr>
              <a:buSzPts val="2000"/>
              <a:buChar char="■"/>
            </a:pPr>
            <a:r>
              <a:rPr lang="en-US"/>
              <a:t>Tribute – You were the other mother I received even before I married your son. You gave me a gracious man with whom I share my life. I thank God for blessing me with the gift of you. </a:t>
            </a:r>
            <a:endParaRPr/>
          </a:p>
          <a:p>
            <a:pPr marL="384048" lvl="0" indent="-384048" algn="l" rtl="0">
              <a:lnSpc>
                <a:spcPct val="94000"/>
              </a:lnSpc>
              <a:spcBef>
                <a:spcPts val="1200"/>
              </a:spcBef>
              <a:spcAft>
                <a:spcPts val="0"/>
              </a:spcAft>
              <a:buClr>
                <a:schemeClr val="dk2"/>
              </a:buClr>
              <a:buSzPts val="2000"/>
              <a:buChar char="■"/>
            </a:pPr>
            <a:r>
              <a:rPr lang="en-US"/>
              <a:t>You stood by me through thick and thin and loved me as your own. You made yourself available to me whenever I needed someone to talk to. You were my mother, friend, gist partner and prayer partner. Thank you for taking really good care of your grandchildren. </a:t>
            </a:r>
            <a:endParaRPr/>
          </a:p>
          <a:p>
            <a:pPr marL="384048" lvl="0" indent="-384048" algn="l" rtl="0">
              <a:lnSpc>
                <a:spcPct val="94000"/>
              </a:lnSpc>
              <a:spcBef>
                <a:spcPts val="1200"/>
              </a:spcBef>
              <a:spcAft>
                <a:spcPts val="0"/>
              </a:spcAft>
              <a:buClr>
                <a:schemeClr val="dk2"/>
              </a:buClr>
              <a:buSzPts val="2000"/>
              <a:buChar char="■"/>
            </a:pPr>
            <a:r>
              <a:rPr lang="en-US"/>
              <a:t>You understood every bit of me and accepted me as I am. Your death was really sudden and I’m still saddened and heartbroken by your passing. I thank God for the wonderful and impactful life you led, as a lover of God and his word. </a:t>
            </a:r>
            <a:endParaRPr/>
          </a:p>
          <a:p>
            <a:pPr marL="384048" lvl="0" indent="-384048" algn="l" rtl="0">
              <a:lnSpc>
                <a:spcPct val="94000"/>
              </a:lnSpc>
              <a:spcBef>
                <a:spcPts val="1200"/>
              </a:spcBef>
              <a:spcAft>
                <a:spcPts val="0"/>
              </a:spcAft>
              <a:buClr>
                <a:schemeClr val="dk2"/>
              </a:buClr>
              <a:buSzPts val="2000"/>
              <a:buChar char="■"/>
            </a:pPr>
            <a:r>
              <a:rPr lang="en-US"/>
              <a:t>You came, you saw and you conquered. You fought a good fight of faith. My consolation is in Isaiah 51:7 – “God takes away the righteous before the days of eviI know and believe you have gone to heaven to join the angels </a:t>
            </a:r>
            <a:endParaRPr/>
          </a:p>
          <a:p>
            <a:pPr marL="384048" lvl="0" indent="-384048" algn="l" rtl="0">
              <a:lnSpc>
                <a:spcPct val="94000"/>
              </a:lnSpc>
              <a:spcBef>
                <a:spcPts val="1200"/>
              </a:spcBef>
              <a:spcAft>
                <a:spcPts val="0"/>
              </a:spcAft>
              <a:buClr>
                <a:schemeClr val="dk2"/>
              </a:buClr>
              <a:buSzPts val="2000"/>
              <a:buChar char="■"/>
            </a:pPr>
            <a:r>
              <a:rPr lang="en-US"/>
              <a:t>Continue to rest on “abiyamo tooto” Yio ma dun ni, Ko ni kan </a:t>
            </a:r>
            <a:endParaRPr/>
          </a:p>
        </p:txBody>
      </p:sp>
      <p:pic>
        <p:nvPicPr>
          <p:cNvPr id="129" name="Google Shape;129;p6"/>
          <p:cNvPicPr preferRelativeResize="0"/>
          <p:nvPr/>
        </p:nvPicPr>
        <p:blipFill rotWithShape="1">
          <a:blip r:embed="rId3">
            <a:alphaModFix/>
          </a:blip>
          <a:srcRect/>
          <a:stretch/>
        </p:blipFill>
        <p:spPr>
          <a:xfrm>
            <a:off x="723900" y="1378860"/>
            <a:ext cx="3893071" cy="5201598"/>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7"/>
          <p:cNvSpPr txBox="1">
            <a:spLocks noGrp="1"/>
          </p:cNvSpPr>
          <p:nvPr>
            <p:ph type="title"/>
          </p:nvPr>
        </p:nvSpPr>
        <p:spPr>
          <a:xfrm>
            <a:off x="254965" y="324414"/>
            <a:ext cx="4826700" cy="685520"/>
          </a:xfrm>
          <a:prstGeom prst="rect">
            <a:avLst/>
          </a:prstGeom>
          <a:noFill/>
          <a:ln>
            <a:noFill/>
          </a:ln>
        </p:spPr>
        <p:txBody>
          <a:bodyPr spcFirstLastPara="1" wrap="square" lIns="91425" tIns="45700" rIns="91425" bIns="45700" anchor="t" anchorCtr="0">
            <a:noAutofit/>
          </a:bodyPr>
          <a:lstStyle/>
          <a:p>
            <a:pPr marL="0" lvl="0" indent="0" algn="l" rtl="0">
              <a:lnSpc>
                <a:spcPct val="84000"/>
              </a:lnSpc>
              <a:spcBef>
                <a:spcPts val="0"/>
              </a:spcBef>
              <a:spcAft>
                <a:spcPts val="0"/>
              </a:spcAft>
              <a:buClr>
                <a:schemeClr val="dk2"/>
              </a:buClr>
              <a:buSzPts val="3600"/>
              <a:buFont typeface="Libre Franklin"/>
              <a:buNone/>
            </a:pPr>
            <a:r>
              <a:rPr lang="en-US" sz="3200" b="1" dirty="0"/>
              <a:t>-</a:t>
            </a:r>
            <a:r>
              <a:rPr lang="en-US" sz="3200" b="1" dirty="0" err="1"/>
              <a:t>Adewale</a:t>
            </a:r>
            <a:r>
              <a:rPr lang="en-US" sz="3200" b="1" dirty="0"/>
              <a:t> </a:t>
            </a:r>
            <a:r>
              <a:rPr lang="en-US" sz="3200" b="1" dirty="0" err="1"/>
              <a:t>Shodipe</a:t>
            </a:r>
            <a:r>
              <a:rPr lang="en-US" sz="3200" b="1" dirty="0"/>
              <a:t> (Son)</a:t>
            </a:r>
            <a:endParaRPr sz="4400" b="1" dirty="0"/>
          </a:p>
        </p:txBody>
      </p:sp>
      <p:sp>
        <p:nvSpPr>
          <p:cNvPr id="135" name="Google Shape;135;p7"/>
          <p:cNvSpPr txBox="1">
            <a:spLocks noGrp="1"/>
          </p:cNvSpPr>
          <p:nvPr>
            <p:ph type="body" idx="1"/>
          </p:nvPr>
        </p:nvSpPr>
        <p:spPr>
          <a:xfrm>
            <a:off x="5621311" y="194872"/>
            <a:ext cx="6295869" cy="6535712"/>
          </a:xfrm>
          <a:prstGeom prst="rect">
            <a:avLst/>
          </a:prstGeom>
          <a:noFill/>
          <a:ln>
            <a:noFill/>
          </a:ln>
        </p:spPr>
        <p:txBody>
          <a:bodyPr spcFirstLastPara="1" wrap="square" lIns="91425" tIns="45700" rIns="91425" bIns="45700" anchor="t" anchorCtr="0">
            <a:normAutofit/>
          </a:bodyPr>
          <a:lstStyle/>
          <a:p>
            <a:pPr marL="384048" lvl="0" indent="-384048" algn="just" rtl="0">
              <a:lnSpc>
                <a:spcPct val="100000"/>
              </a:lnSpc>
              <a:spcBef>
                <a:spcPts val="0"/>
              </a:spcBef>
              <a:spcAft>
                <a:spcPts val="0"/>
              </a:spcAft>
              <a:buClr>
                <a:schemeClr val="dk2"/>
              </a:buClr>
              <a:buSzPts val="2000"/>
              <a:buChar char="■"/>
            </a:pPr>
            <a:r>
              <a:rPr lang="en-US"/>
              <a:t>Mama, we thank God for the exemplary and wonderful life you lived.as a seasoned administrator and teacher of the word, you taught us to love God and serve him accordingly. </a:t>
            </a:r>
            <a:endParaRPr/>
          </a:p>
          <a:p>
            <a:pPr marL="384048" lvl="0" indent="-384048" algn="just" rtl="0">
              <a:lnSpc>
                <a:spcPct val="100000"/>
              </a:lnSpc>
              <a:spcBef>
                <a:spcPts val="1200"/>
              </a:spcBef>
              <a:spcAft>
                <a:spcPts val="0"/>
              </a:spcAft>
              <a:buClr>
                <a:schemeClr val="dk2"/>
              </a:buClr>
              <a:buSzPts val="2000"/>
              <a:buChar char="■"/>
            </a:pPr>
            <a:r>
              <a:rPr lang="en-US"/>
              <a:t>You were kind to all and sundry that crossed your path, you touched lives differently in the most amazing ways, caring for friends, family members and strangers alike. </a:t>
            </a:r>
            <a:endParaRPr/>
          </a:p>
          <a:p>
            <a:pPr marL="384048" lvl="0" indent="-384048" algn="just" rtl="0">
              <a:lnSpc>
                <a:spcPct val="100000"/>
              </a:lnSpc>
              <a:spcBef>
                <a:spcPts val="1200"/>
              </a:spcBef>
              <a:spcAft>
                <a:spcPts val="0"/>
              </a:spcAft>
              <a:buClr>
                <a:schemeClr val="dk2"/>
              </a:buClr>
              <a:buSzPts val="2000"/>
              <a:buChar char="■"/>
            </a:pPr>
            <a:r>
              <a:rPr lang="en-US"/>
              <a:t>Though I’m still in total shock and disbelief as a result of your passing because nothing gave a clue or pointer to it, but I’m consoled with the legacies you left behind and memories of everything you were and stood for has continue to flood my heart daily. </a:t>
            </a:r>
            <a:endParaRPr/>
          </a:p>
          <a:p>
            <a:pPr marL="384048" lvl="0" indent="-384048" algn="just" rtl="0">
              <a:lnSpc>
                <a:spcPct val="100000"/>
              </a:lnSpc>
              <a:spcBef>
                <a:spcPts val="1200"/>
              </a:spcBef>
              <a:spcAft>
                <a:spcPts val="0"/>
              </a:spcAft>
              <a:buClr>
                <a:schemeClr val="dk2"/>
              </a:buClr>
              <a:buSzPts val="2000"/>
              <a:buChar char="■"/>
            </a:pPr>
            <a:r>
              <a:rPr lang="en-US"/>
              <a:t>Keep resting in the bosom of our Lord Jesus Christ. </a:t>
            </a:r>
            <a:endParaRPr/>
          </a:p>
          <a:p>
            <a:pPr marL="384048" lvl="0" indent="-384048" algn="just" rtl="0">
              <a:lnSpc>
                <a:spcPct val="100000"/>
              </a:lnSpc>
              <a:spcBef>
                <a:spcPts val="1200"/>
              </a:spcBef>
              <a:spcAft>
                <a:spcPts val="0"/>
              </a:spcAft>
              <a:buClr>
                <a:schemeClr val="dk2"/>
              </a:buClr>
              <a:buSzPts val="2000"/>
              <a:buChar char="■"/>
            </a:pPr>
            <a:r>
              <a:rPr lang="en-US"/>
              <a:t>Adieu Iya Ewe</a:t>
            </a:r>
            <a:endParaRPr/>
          </a:p>
        </p:txBody>
      </p:sp>
      <p:pic>
        <p:nvPicPr>
          <p:cNvPr id="136" name="Google Shape;136;p7"/>
          <p:cNvPicPr preferRelativeResize="0"/>
          <p:nvPr/>
        </p:nvPicPr>
        <p:blipFill rotWithShape="1">
          <a:blip r:embed="rId3">
            <a:alphaModFix/>
          </a:blip>
          <a:srcRect/>
          <a:stretch/>
        </p:blipFill>
        <p:spPr>
          <a:xfrm>
            <a:off x="509665" y="1199214"/>
            <a:ext cx="4032354" cy="5387697"/>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8"/>
          <p:cNvSpPr txBox="1">
            <a:spLocks noGrp="1"/>
          </p:cNvSpPr>
          <p:nvPr>
            <p:ph type="title"/>
          </p:nvPr>
        </p:nvSpPr>
        <p:spPr>
          <a:xfrm>
            <a:off x="1371989" y="176134"/>
            <a:ext cx="9601200" cy="618345"/>
          </a:xfrm>
          <a:prstGeom prst="rect">
            <a:avLst/>
          </a:prstGeom>
          <a:noFill/>
          <a:ln>
            <a:noFill/>
          </a:ln>
        </p:spPr>
        <p:txBody>
          <a:bodyPr spcFirstLastPara="1" wrap="square" lIns="91425" tIns="45700" rIns="91425" bIns="45700" anchor="t" anchorCtr="0">
            <a:normAutofit fontScale="90000"/>
          </a:bodyPr>
          <a:lstStyle/>
          <a:p>
            <a:pPr marL="0" lvl="0" indent="0" algn="l" rtl="0">
              <a:lnSpc>
                <a:spcPct val="89000"/>
              </a:lnSpc>
              <a:spcBef>
                <a:spcPts val="0"/>
              </a:spcBef>
              <a:spcAft>
                <a:spcPts val="0"/>
              </a:spcAft>
              <a:buClr>
                <a:schemeClr val="dk2"/>
              </a:buClr>
              <a:buSzPct val="100000"/>
              <a:buFont typeface="Libre Franklin"/>
              <a:buNone/>
            </a:pPr>
            <a:r>
              <a:rPr lang="en-US"/>
              <a:t>Bukola Shodipe (son)</a:t>
            </a:r>
            <a:endParaRPr/>
          </a:p>
        </p:txBody>
      </p:sp>
      <p:sp>
        <p:nvSpPr>
          <p:cNvPr id="142" name="Google Shape;142;p8"/>
          <p:cNvSpPr txBox="1">
            <a:spLocks noGrp="1"/>
          </p:cNvSpPr>
          <p:nvPr>
            <p:ph type="body" idx="1"/>
          </p:nvPr>
        </p:nvSpPr>
        <p:spPr>
          <a:xfrm>
            <a:off x="929391" y="794479"/>
            <a:ext cx="4976734" cy="6063521"/>
          </a:xfrm>
          <a:prstGeom prst="rect">
            <a:avLst/>
          </a:prstGeom>
          <a:noFill/>
          <a:ln>
            <a:noFill/>
          </a:ln>
        </p:spPr>
        <p:txBody>
          <a:bodyPr spcFirstLastPara="1" wrap="square" lIns="91425" tIns="45700" rIns="91425" bIns="45700" anchor="t" anchorCtr="0">
            <a:noAutofit/>
          </a:bodyPr>
          <a:lstStyle/>
          <a:p>
            <a:pPr marL="384048" lvl="0" indent="-384048" algn="just" rtl="0">
              <a:lnSpc>
                <a:spcPct val="94000"/>
              </a:lnSpc>
              <a:spcBef>
                <a:spcPts val="0"/>
              </a:spcBef>
              <a:spcAft>
                <a:spcPts val="0"/>
              </a:spcAft>
              <a:buClr>
                <a:schemeClr val="dk2"/>
              </a:buClr>
              <a:buSzPts val="1800"/>
              <a:buChar char="■"/>
            </a:pPr>
            <a:r>
              <a:rPr lang="en-US" sz="1800"/>
              <a:t>Maami, I would never have thought I will be writing this so soon, Never. not even in the nearest future, I’m still in total denial and I hope I can wake up from this reality dream some day soon. </a:t>
            </a:r>
            <a:endParaRPr/>
          </a:p>
          <a:p>
            <a:pPr marL="384048" lvl="0" indent="-384048" algn="just" rtl="0">
              <a:lnSpc>
                <a:spcPct val="94000"/>
              </a:lnSpc>
              <a:spcBef>
                <a:spcPts val="1200"/>
              </a:spcBef>
              <a:spcAft>
                <a:spcPts val="0"/>
              </a:spcAft>
              <a:buClr>
                <a:schemeClr val="dk2"/>
              </a:buClr>
              <a:buSzPts val="1800"/>
              <a:buChar char="■"/>
            </a:pPr>
            <a:r>
              <a:rPr lang="en-US" sz="1800"/>
              <a:t>You were my everything after God, enough for me the only one I need in a million, you stood by me every night and day as I race through life and it challenges. </a:t>
            </a:r>
            <a:endParaRPr/>
          </a:p>
          <a:p>
            <a:pPr marL="384048" lvl="0" indent="-384048" algn="just" rtl="0">
              <a:lnSpc>
                <a:spcPct val="94000"/>
              </a:lnSpc>
              <a:spcBef>
                <a:spcPts val="1200"/>
              </a:spcBef>
              <a:spcAft>
                <a:spcPts val="0"/>
              </a:spcAft>
              <a:buClr>
                <a:schemeClr val="dk2"/>
              </a:buClr>
              <a:buSzPts val="1800"/>
              <a:buChar char="■"/>
            </a:pPr>
            <a:r>
              <a:rPr lang="en-US" sz="1800"/>
              <a:t>You taught me patience, being reliable, dedication, integrity, commitment, truthfulness and not the lest hardwork, cause to you (ise logun ise) you were too good to be true, you always stand by the truth and what is right, your service to God and humanity is worthy of emulation. </a:t>
            </a:r>
            <a:endParaRPr/>
          </a:p>
          <a:p>
            <a:pPr marL="384048" lvl="0" indent="-384048" algn="just" rtl="0">
              <a:lnSpc>
                <a:spcPct val="94000"/>
              </a:lnSpc>
              <a:spcBef>
                <a:spcPts val="1200"/>
              </a:spcBef>
              <a:spcAft>
                <a:spcPts val="0"/>
              </a:spcAft>
              <a:buClr>
                <a:schemeClr val="dk2"/>
              </a:buClr>
              <a:buSzPts val="1800"/>
              <a:buChar char="■"/>
            </a:pPr>
            <a:r>
              <a:rPr lang="en-US" sz="1800"/>
              <a:t>Maami I appreciate all your sacrifices and long suffering over me, and my siblings, you nurtured me and many others in the way of the Lord and always encourage us not to depart from it. </a:t>
            </a:r>
            <a:endParaRPr sz="1800"/>
          </a:p>
        </p:txBody>
      </p:sp>
      <p:sp>
        <p:nvSpPr>
          <p:cNvPr id="143" name="Google Shape;143;p8"/>
          <p:cNvSpPr txBox="1">
            <a:spLocks noGrp="1"/>
          </p:cNvSpPr>
          <p:nvPr>
            <p:ph type="body" idx="2"/>
          </p:nvPr>
        </p:nvSpPr>
        <p:spPr>
          <a:xfrm>
            <a:off x="6348722" y="794479"/>
            <a:ext cx="5523487" cy="6063521"/>
          </a:xfrm>
          <a:prstGeom prst="rect">
            <a:avLst/>
          </a:prstGeom>
          <a:noFill/>
          <a:ln>
            <a:noFill/>
          </a:ln>
        </p:spPr>
        <p:txBody>
          <a:bodyPr spcFirstLastPara="1" wrap="square" lIns="91425" tIns="45700" rIns="91425" bIns="45700" anchor="t" anchorCtr="0">
            <a:normAutofit fontScale="92500" lnSpcReduction="20000"/>
          </a:bodyPr>
          <a:lstStyle/>
          <a:p>
            <a:pPr marL="384048" lvl="0" indent="-384048" algn="just" rtl="0">
              <a:lnSpc>
                <a:spcPct val="94000"/>
              </a:lnSpc>
              <a:spcBef>
                <a:spcPts val="0"/>
              </a:spcBef>
              <a:spcAft>
                <a:spcPts val="0"/>
              </a:spcAft>
              <a:buClr>
                <a:schemeClr val="dk2"/>
              </a:buClr>
              <a:buSzPct val="100000"/>
              <a:buChar char="■"/>
            </a:pPr>
            <a:r>
              <a:rPr lang="en-US"/>
              <a:t>You are a true definition of a proverb 31 woman. You’ve always shown it to the world that having good, well behaved and morally sound children(biological or not)are far better than riches and gold. </a:t>
            </a:r>
            <a:endParaRPr/>
          </a:p>
          <a:p>
            <a:pPr marL="384048" lvl="0" indent="-384048" algn="just" rtl="0">
              <a:lnSpc>
                <a:spcPct val="94000"/>
              </a:lnSpc>
              <a:spcBef>
                <a:spcPts val="1200"/>
              </a:spcBef>
              <a:spcAft>
                <a:spcPts val="0"/>
              </a:spcAft>
              <a:buClr>
                <a:schemeClr val="dk2"/>
              </a:buClr>
              <a:buSzPct val="100000"/>
              <a:buChar char="■"/>
            </a:pPr>
            <a:r>
              <a:rPr lang="en-US"/>
              <a:t>You were my greatest supporter, prayer warrior, best friend, gist partner, fight buddy and many more. I miss you each and every passing day but I know you are in a better place and had become my guardian angel, I’m happy your lagacies and the attestation of your good works and your remarkable deeds has started already, </a:t>
            </a:r>
            <a:endParaRPr/>
          </a:p>
          <a:p>
            <a:pPr marL="384048" lvl="0" indent="-384048" algn="just" rtl="0">
              <a:lnSpc>
                <a:spcPct val="94000"/>
              </a:lnSpc>
              <a:spcBef>
                <a:spcPts val="1200"/>
              </a:spcBef>
              <a:spcAft>
                <a:spcPts val="0"/>
              </a:spcAft>
              <a:buClr>
                <a:schemeClr val="dk2"/>
              </a:buClr>
              <a:buSzPct val="100000"/>
              <a:buChar char="■"/>
            </a:pPr>
            <a:r>
              <a:rPr lang="en-US"/>
              <a:t>I’m so proud of you Maami…you are simply the best even in death, I’m doing everything to become what you desire from God and of me. keep resting in the bossom of your creator till we meet to part no more. </a:t>
            </a:r>
            <a:endParaRPr/>
          </a:p>
          <a:p>
            <a:pPr marL="384048" lvl="0" indent="-384048" algn="just" rtl="0">
              <a:lnSpc>
                <a:spcPct val="94000"/>
              </a:lnSpc>
              <a:spcBef>
                <a:spcPts val="1200"/>
              </a:spcBef>
              <a:spcAft>
                <a:spcPts val="0"/>
              </a:spcAft>
              <a:buClr>
                <a:schemeClr val="dk2"/>
              </a:buClr>
              <a:buSzPct val="100000"/>
              <a:buChar char="■"/>
            </a:pPr>
            <a:r>
              <a:rPr lang="en-US"/>
              <a:t>Thanks for gifting/sharing your worthy, adorable and beautiful Life with us. And if I ever repeat this earthly journey even a thousand times, you will always be my precious mum. </a:t>
            </a:r>
            <a:endParaRPr/>
          </a:p>
          <a:p>
            <a:pPr marL="384048" lvl="0" indent="-384048" algn="just" rtl="0">
              <a:lnSpc>
                <a:spcPct val="94000"/>
              </a:lnSpc>
              <a:spcBef>
                <a:spcPts val="1200"/>
              </a:spcBef>
              <a:spcAft>
                <a:spcPts val="0"/>
              </a:spcAft>
              <a:buClr>
                <a:schemeClr val="dk2"/>
              </a:buClr>
              <a:buSzPct val="100000"/>
              <a:buChar char="■"/>
            </a:pPr>
            <a:r>
              <a:rPr lang="en-US"/>
              <a:t>I Love you Agnes till eternity and a day (True Abiyamo)</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9"/>
          <p:cNvPicPr preferRelativeResize="0">
            <a:picLocks noGrp="1"/>
          </p:cNvPicPr>
          <p:nvPr>
            <p:ph type="body" idx="1"/>
          </p:nvPr>
        </p:nvPicPr>
        <p:blipFill rotWithShape="1">
          <a:blip r:embed="rId3">
            <a:alphaModFix/>
          </a:blip>
          <a:srcRect/>
          <a:stretch/>
        </p:blipFill>
        <p:spPr>
          <a:xfrm>
            <a:off x="1918741" y="355695"/>
            <a:ext cx="8649324" cy="6173862"/>
          </a:xfrm>
          <a:prstGeom prst="rect">
            <a:avLst/>
          </a:prstGeom>
          <a:noFill/>
          <a:ln>
            <a:noFill/>
          </a:ln>
        </p:spPr>
      </p:pic>
    </p:spTree>
  </p:cSld>
  <p:clrMapOvr>
    <a:masterClrMapping/>
  </p:clrMapOvr>
</p:sld>
</file>

<file path=ppt/theme/theme1.xml><?xml version="1.0" encoding="utf-8"?>
<a:theme xmlns:a="http://schemas.openxmlformats.org/drawingml/2006/main"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1394</Words>
  <Application>Microsoft Office PowerPoint</Application>
  <PresentationFormat>Widescreen</PresentationFormat>
  <Paragraphs>58</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Libre Franklin</vt:lpstr>
      <vt:lpstr>Arial</vt:lpstr>
      <vt:lpstr>Crop</vt:lpstr>
      <vt:lpstr>FOR A LIFE WELL LIVED</vt:lpstr>
      <vt:lpstr>Yi o Ma Dun ni, koni kan</vt:lpstr>
      <vt:lpstr>PowerPoint Presentation</vt:lpstr>
      <vt:lpstr>PowerPoint Presentation</vt:lpstr>
      <vt:lpstr>PowerPoint Presentation</vt:lpstr>
      <vt:lpstr>-Toyin Shodipe</vt:lpstr>
      <vt:lpstr>-Adewale Shodipe (Son)</vt:lpstr>
      <vt:lpstr>Bukola Shodipe (son)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A LIFE WELL LIVED</dc:title>
  <dc:creator>Adebanjo Adeniji</dc:creator>
  <cp:lastModifiedBy>Adebanjo Adeniji</cp:lastModifiedBy>
  <cp:revision>1</cp:revision>
  <dcterms:created xsi:type="dcterms:W3CDTF">2022-02-16T19:38:36Z</dcterms:created>
  <dcterms:modified xsi:type="dcterms:W3CDTF">2022-02-16T20:37:33Z</dcterms:modified>
</cp:coreProperties>
</file>