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EDA48-2E2B-473A-A844-C35B6F6FDFAE}">
  <a:tblStyle styleId="{90CEDA48-2E2B-473A-A844-C35B6F6FD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{90CEDA48-2E2B-473A-A844-C35B6F6FDFAE}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:50 am - 09::55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John Mutiso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:55 am – 11:00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Making my first map in 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Anelda Van der Walt and Dr. Anne Treasure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am - 11:15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Anelda Van der Walt and Dr. Anne Treasure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Kariuki/ John Mutiso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