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CD8"/>
    <a:srgbClr val="36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8738-3E87-4D81-BCDC-9038927C4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BFB1A-6815-4CDC-BC01-8F311C55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519A-0F7B-4610-9988-9F9D761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2DCE-4667-4981-BD82-57214423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6009-6113-4F75-9560-DEC7378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F5E7-6F31-4745-B4BB-94ED0E8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799BA-53AB-43CA-BA20-C1F7561D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03D1-A797-4228-9CE3-A4BC2635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C9BE-D906-46CD-9E16-92D071C3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7986-7424-43F8-9F27-EBF52B1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736C9-5F3A-41DD-919C-92F5DFC3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F0B01-712F-4E3C-BE8C-85853417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1998-EFC9-49B5-BF58-3CE1A20E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24F8-02B7-44BE-AED0-7B436EA9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4501-5F08-4ECF-9834-A619F36D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09D3-6465-42C7-893E-5635D96F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E0FB-ABAB-4600-A9C3-19956946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42C5-5A30-469B-9298-47BD7D9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F52E-3EDB-4907-9805-89ACDA41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E82C-4E61-4B5C-AA9C-2BF7CB6E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4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037-B997-4B5D-8A53-8FF1555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DB46-F779-49CD-A354-2F8BC46F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C0D1-DF54-49EB-88D5-44CC876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0F7-E7EA-45EF-BF72-8314912A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4939-0F75-4959-8E2E-142A11C2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3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7388-EF33-4FB9-A2F7-3CD2E62E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6315-2A92-4A30-BBF8-29E68D6E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7A978-EDF0-4AB6-A61B-F0AC646B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B62E2-5ABD-48F8-8DC6-7325141A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839AD-B2D7-4ADA-9B0E-DE207039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3494-6A96-43F0-AB5A-B91B2A87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BC32-E963-40C7-BF1B-F2BCDBD8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AE17C-F345-4F5F-A301-36C5752A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321C8-5A8B-49FB-826B-5A9C33A1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FE14-8CC6-4835-86F7-85CE6A92E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88D7-7AE0-4508-A37F-D17FAE062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1019D-EAF3-419A-B8BC-60407C98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CED0D-7467-4FAB-9262-C0476EBC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39B6B-38C7-4A00-9746-AC32348C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4564-ADC3-4828-A41E-9CA5205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30626-6205-443C-8118-B3B7BA83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1EC4D-5D09-4610-A975-A8FB7CF6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AFE9-2BE1-4452-8F74-BF738D79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1609-233B-40F6-8585-02FA9CA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A369-81DF-48F5-99A8-5690D49B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9B46-76E5-4FF1-9462-9E63950F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4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9AA-38A5-4B77-8D1B-B5FEE592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C245-EDE8-4228-A9CB-32EB57AB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3050-FE7C-4898-8395-CA464A3A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7C83-E4DF-4A9A-A0B6-DF959D4A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AB47-1B64-465A-AA69-59020C5C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0CE5-156D-4924-B30C-3A90D747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0549-D2AD-484D-9DB9-23ADE08B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69893-1DEE-436E-BB27-A2568D755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260F5-AC57-4EEB-8BF0-E5BA623D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F799-5B67-420B-B884-FA6C75B8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1F8A-BFAF-4887-908D-076FAC32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33EA-5EC8-4AF4-8068-2BC5B4F9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4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6B7F6-AB29-4BF7-BB96-2CEFB1DF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BD1D-89F4-4EC3-BF11-5FE9A3A8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ED5D-5807-49B4-AB88-459F6C2D5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6506-100B-40CD-A54D-CAC0BE6F66E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88B9-3DD4-42BC-8434-6000B047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2856-993D-4943-9453-5169E6828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02A-FD11-4395-B92F-622D0AA59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8D1A-4F0E-493F-8150-F87AF5D4A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83" y="1746384"/>
            <a:ext cx="3883589" cy="1080188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Making My First Shiny App</a:t>
            </a:r>
            <a:endParaRPr lang="en-GB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98680-2288-4060-ABB2-0CBDDE1B1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31" y="3151759"/>
            <a:ext cx="3358551" cy="321676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Bryson Mwamburi</a:t>
            </a:r>
          </a:p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Scientist, Kantar</a:t>
            </a:r>
          </a:p>
          <a:p>
            <a:pPr algn="l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Nairobi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SatRday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04/09/2021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DA502C-0564-4167-9AD9-84960A497E3D}"/>
              </a:ext>
            </a:extLst>
          </p:cNvPr>
          <p:cNvCxnSpPr/>
          <p:nvPr/>
        </p:nvCxnSpPr>
        <p:spPr>
          <a:xfrm>
            <a:off x="4279624" y="631571"/>
            <a:ext cx="0" cy="5460521"/>
          </a:xfrm>
          <a:prstGeom prst="line">
            <a:avLst/>
          </a:prstGeom>
          <a:ln w="63500">
            <a:solidFill>
              <a:srgbClr val="308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FC9600EB-4687-4A8B-BD33-16BD72EA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20" y="631571"/>
            <a:ext cx="5088361" cy="54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1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latin typeface="Segoe UI" panose="020B0502040204020203" pitchFamily="34" charset="0"/>
                <a:cs typeface="Segoe UI" panose="020B0502040204020203" pitchFamily="34" charset="0"/>
              </a:rPr>
              <a:t>Shiny App structure </a:t>
            </a:r>
            <a:endParaRPr lang="en-GB" sz="5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54D3-9206-4769-8795-9D9951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The UI section</a:t>
            </a:r>
          </a:p>
          <a:p>
            <a:r>
              <a:rPr lang="en-US" sz="2200" dirty="0"/>
              <a:t>The user interface of the default app uses the </a:t>
            </a:r>
            <a:r>
              <a:rPr lang="en-US" sz="2200" dirty="0" err="1"/>
              <a:t>fluidPage</a:t>
            </a:r>
            <a:r>
              <a:rPr lang="en-US" sz="2200" dirty="0"/>
              <a:t>() </a:t>
            </a:r>
          </a:p>
          <a:p>
            <a:pPr marL="0" indent="0">
              <a:buNone/>
            </a:pPr>
            <a:r>
              <a:rPr lang="en-US" sz="2200" dirty="0"/>
              <a:t>Several formats to the Ui are available as default</a:t>
            </a:r>
          </a:p>
          <a:p>
            <a:pPr marL="0" indent="0">
              <a:buNone/>
            </a:pPr>
            <a:r>
              <a:rPr lang="en-US" sz="2200" dirty="0"/>
              <a:t>Contains input and output markers, elements </a:t>
            </a:r>
          </a:p>
          <a:p>
            <a:endParaRPr lang="en-US" sz="2200" dirty="0"/>
          </a:p>
        </p:txBody>
      </p:sp>
      <p:pic>
        <p:nvPicPr>
          <p:cNvPr id="8" name="Picture 7" descr="A stack of crackers&#10;&#10;Description automatically generated with low confidence">
            <a:extLst>
              <a:ext uri="{FF2B5EF4-FFF2-40B4-BE49-F238E27FC236}">
                <a16:creationId xmlns:a16="http://schemas.microsoft.com/office/drawing/2014/main" id="{4F2303A8-E7B4-4569-9EE9-A092E9C39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latin typeface="Segoe UI" panose="020B0502040204020203" pitchFamily="34" charset="0"/>
                <a:cs typeface="Segoe UI" panose="020B0502040204020203" pitchFamily="34" charset="0"/>
              </a:rPr>
              <a:t>Shiny App structure </a:t>
            </a:r>
            <a:endParaRPr lang="en-GB" sz="5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54D3-9206-4769-8795-9D9951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The Server Section</a:t>
            </a:r>
          </a:p>
          <a:p>
            <a:r>
              <a:rPr lang="en-US" sz="2200" dirty="0"/>
              <a:t>Where the magic happens</a:t>
            </a:r>
          </a:p>
          <a:p>
            <a:r>
              <a:rPr lang="en-US" sz="2200" dirty="0"/>
              <a:t>Linked to the UI via tags/elements </a:t>
            </a:r>
          </a:p>
          <a:p>
            <a:r>
              <a:rPr lang="en-US" sz="2200" dirty="0"/>
              <a:t>Allows for </a:t>
            </a:r>
            <a:r>
              <a:rPr lang="en-US" sz="2200" b="1" dirty="0"/>
              <a:t>reactive </a:t>
            </a:r>
            <a:r>
              <a:rPr lang="en-US" sz="2200" b="1"/>
              <a:t>behaviour</a:t>
            </a:r>
            <a:endParaRPr lang="en-US" sz="2200" b="1" dirty="0"/>
          </a:p>
        </p:txBody>
      </p:sp>
      <p:pic>
        <p:nvPicPr>
          <p:cNvPr id="5" name="Picture 4" descr="A picture containing person, indoor, cutting, knife&#10;&#10;Description automatically generated">
            <a:extLst>
              <a:ext uri="{FF2B5EF4-FFF2-40B4-BE49-F238E27FC236}">
                <a16:creationId xmlns:a16="http://schemas.microsoft.com/office/drawing/2014/main" id="{B791F3E5-6B6B-48BA-9F33-C0452C8C8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9" r="33283" b="-1"/>
          <a:stretch/>
        </p:blipFill>
        <p:spPr>
          <a:xfrm>
            <a:off x="8111266" y="10"/>
            <a:ext cx="4080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7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9" y="252805"/>
            <a:ext cx="10099159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Making Our First Shiny App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37742C-74C3-4CE6-8E29-6860B847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8" y="11371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Please ensure you have installed the shiny package </a:t>
            </a:r>
          </a:p>
          <a:p>
            <a:r>
              <a:rPr lang="en-US" dirty="0"/>
              <a:t>Follow through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9A68-216F-4DDC-B05D-30800C17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Personal Introduction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Shiny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Cases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Structure of a Shiny App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Making our first Shiny App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 and Answer session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52805"/>
            <a:ext cx="626877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Personal Introduction  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303D9F-870B-4D6B-B3F8-B0898579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0" y="1161826"/>
            <a:ext cx="6839591" cy="5443369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Bryson Mwamburi is a Data Scientist at Kantar; the world’s leading data, insights and consulting company that helps clients understand people and inspire growth. This is achieved through evidence-based market research and a wealth of talent spanning 90 markets around the globe. 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recipient of Facebooks Secure &amp; Private AI, Intel’s Edge AI scholarships and a Big Data Mastery Award from IBM, he contributes to the client and business success through analytics. 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Away from wrangling insights, Mwamburi enjoys motorcycling, rugby and swimming, having represented the country in the latter. An avid reader and self-proclaimed master chef, he pairs both with a good glass of wine and the occasional tinge of a sunset. </a:t>
            </a: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pic>
        <p:nvPicPr>
          <p:cNvPr id="6" name="Content Placeholder 5" descr="A person standing next to a motorcycle&#10;&#10;Description automatically generated with medium confidence">
            <a:extLst>
              <a:ext uri="{FF2B5EF4-FFF2-40B4-BE49-F238E27FC236}">
                <a16:creationId xmlns:a16="http://schemas.microsoft.com/office/drawing/2014/main" id="{11E21368-8498-432B-A42C-C10C031E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/>
          <a:stretch/>
        </p:blipFill>
        <p:spPr>
          <a:xfrm>
            <a:off x="7684007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52805"/>
            <a:ext cx="626877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Shiny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303D9F-870B-4D6B-B3F8-B0898579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0" y="1871831"/>
            <a:ext cx="3343357" cy="4733364"/>
          </a:xfrm>
        </p:spPr>
        <p:txBody>
          <a:bodyPr>
            <a:normAutofit/>
          </a:bodyPr>
          <a:lstStyle/>
          <a:p>
            <a:r>
              <a:rPr lang="en-US" sz="2200" dirty="0"/>
              <a:t>Shiny is a web-based platform for the deployment of interactive visualizations, analytics tools 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C59427C-FE5C-45D5-A1BE-F08BB42953B3}"/>
              </a:ext>
            </a:extLst>
          </p:cNvPr>
          <p:cNvSpPr txBox="1">
            <a:spLocks/>
          </p:cNvSpPr>
          <p:nvPr/>
        </p:nvSpPr>
        <p:spPr>
          <a:xfrm>
            <a:off x="4102728" y="1871831"/>
            <a:ext cx="3343357" cy="473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Shiny integrates R Code, output with easy-to-use html elements to build interactive web pages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763A097-6B1D-43F4-8EB2-ADDC3C9E4FA9}"/>
              </a:ext>
            </a:extLst>
          </p:cNvPr>
          <p:cNvSpPr txBox="1">
            <a:spLocks/>
          </p:cNvSpPr>
          <p:nvPr/>
        </p:nvSpPr>
        <p:spPr>
          <a:xfrm>
            <a:off x="7945001" y="1871831"/>
            <a:ext cx="3343357" cy="473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Shiny allows our stakeholders to access information, analytics on demand </a:t>
            </a:r>
          </a:p>
          <a:p>
            <a:r>
              <a:rPr lang="en-US" sz="2200" dirty="0"/>
              <a:t>Enhanced scalability  &lt;-  happier clients, more time to create cool stuff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FFE647-D99E-4384-BED9-789214644621}"/>
              </a:ext>
            </a:extLst>
          </p:cNvPr>
          <p:cNvSpPr txBox="1">
            <a:spLocks/>
          </p:cNvSpPr>
          <p:nvPr/>
        </p:nvSpPr>
        <p:spPr>
          <a:xfrm>
            <a:off x="4281126" y="1070387"/>
            <a:ext cx="2837748" cy="58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F284B3-7CEC-4090-9254-4CF3C35FE8AB}"/>
              </a:ext>
            </a:extLst>
          </p:cNvPr>
          <p:cNvSpPr txBox="1">
            <a:spLocks/>
          </p:cNvSpPr>
          <p:nvPr/>
        </p:nvSpPr>
        <p:spPr>
          <a:xfrm>
            <a:off x="584977" y="1070387"/>
            <a:ext cx="2837748" cy="58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229CC3-D632-4330-844F-19F34FC7C933}"/>
              </a:ext>
            </a:extLst>
          </p:cNvPr>
          <p:cNvSpPr txBox="1">
            <a:spLocks/>
          </p:cNvSpPr>
          <p:nvPr/>
        </p:nvSpPr>
        <p:spPr>
          <a:xfrm>
            <a:off x="7977275" y="1070386"/>
            <a:ext cx="2837748" cy="58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endParaRPr lang="en-GB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52805"/>
            <a:ext cx="626877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Use Cases 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303D9F-870B-4D6B-B3F8-B0898579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0" y="1299524"/>
            <a:ext cx="11347046" cy="4258952"/>
          </a:xfrm>
        </p:spPr>
        <p:txBody>
          <a:bodyPr>
            <a:normAutofit/>
          </a:bodyPr>
          <a:lstStyle/>
          <a:p>
            <a:r>
              <a:rPr lang="en-US" dirty="0"/>
              <a:t>Typically used for sharing insights </a:t>
            </a:r>
          </a:p>
          <a:p>
            <a:r>
              <a:rPr lang="en-US" dirty="0"/>
              <a:t>This is done through interactive apps,</a:t>
            </a:r>
          </a:p>
          <a:p>
            <a:r>
              <a:rPr lang="en-US" dirty="0"/>
              <a:t>App interaction through :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Uploading data </a:t>
            </a:r>
          </a:p>
          <a:p>
            <a:pPr lvl="1"/>
            <a:r>
              <a:rPr lang="en-US" sz="2800" b="1" dirty="0"/>
              <a:t>Setting parameters through filters </a:t>
            </a:r>
          </a:p>
          <a:p>
            <a:pPr lvl="1"/>
            <a:r>
              <a:rPr lang="en-US" sz="2800" b="1" dirty="0"/>
              <a:t>Interactive charts</a:t>
            </a:r>
          </a:p>
          <a:p>
            <a:pPr lvl="1"/>
            <a:endParaRPr lang="en-US" sz="2800" b="1" dirty="0"/>
          </a:p>
          <a:p>
            <a:r>
              <a:rPr lang="en-US" dirty="0"/>
              <a:t>Endless capabilities!</a:t>
            </a:r>
          </a:p>
        </p:txBody>
      </p:sp>
    </p:spTree>
    <p:extLst>
      <p:ext uri="{BB962C8B-B14F-4D97-AF65-F5344CB8AC3E}">
        <p14:creationId xmlns:p14="http://schemas.microsoft.com/office/powerpoint/2010/main" val="308613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28333"/>
            <a:ext cx="1050795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396FB3C2-E114-4D21-9681-632F4A838A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2181025"/>
                  </p:ext>
                </p:extLst>
              </p:nvPr>
            </p:nvGraphicFramePr>
            <p:xfrm>
              <a:off x="4274850" y="989705"/>
              <a:ext cx="7885356" cy="56399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396FB3C2-E114-4D21-9681-632F4A83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850" y="989705"/>
                <a:ext cx="7885356" cy="56399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9B0FDB-DF84-49F1-B9D8-596882E95745}"/>
              </a:ext>
            </a:extLst>
          </p:cNvPr>
          <p:cNvSpPr txBox="1">
            <a:spLocks/>
          </p:cNvSpPr>
          <p:nvPr/>
        </p:nvSpPr>
        <p:spPr>
          <a:xfrm>
            <a:off x="283284" y="1047079"/>
            <a:ext cx="3810000" cy="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Open data : Visualizing data for the public good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237DB421-366B-4EA5-AAF5-91C2C3A9626F}"/>
              </a:ext>
            </a:extLst>
          </p:cNvPr>
          <p:cNvSpPr txBox="1">
            <a:spLocks/>
          </p:cNvSpPr>
          <p:nvPr/>
        </p:nvSpPr>
        <p:spPr>
          <a:xfrm>
            <a:off x="283284" y="2947237"/>
            <a:ext cx="3841377" cy="219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main motivation behind this simple shiny application is to make it easier to locate blood banks in India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44380EA2-EBAD-47BE-AE5E-7FB33CB7E5B7}"/>
              </a:ext>
            </a:extLst>
          </p:cNvPr>
          <p:cNvSpPr txBox="1">
            <a:spLocks/>
          </p:cNvSpPr>
          <p:nvPr/>
        </p:nvSpPr>
        <p:spPr>
          <a:xfrm>
            <a:off x="298972" y="1855696"/>
            <a:ext cx="3810000" cy="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Visualization of blood banks in India </a:t>
            </a:r>
          </a:p>
        </p:txBody>
      </p:sp>
    </p:spTree>
    <p:extLst>
      <p:ext uri="{BB962C8B-B14F-4D97-AF65-F5344CB8AC3E}">
        <p14:creationId xmlns:p14="http://schemas.microsoft.com/office/powerpoint/2010/main" val="11954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52805"/>
            <a:ext cx="1050795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396FB3C2-E114-4D21-9681-632F4A838A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3441096"/>
                  </p:ext>
                </p:extLst>
              </p:nvPr>
            </p:nvGraphicFramePr>
            <p:xfrm>
              <a:off x="4346089" y="623944"/>
              <a:ext cx="7730926" cy="61318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396FB3C2-E114-4D21-9681-632F4A83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6089" y="623944"/>
                <a:ext cx="7730926" cy="613185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237DB421-366B-4EA5-AAF5-91C2C3A9626F}"/>
              </a:ext>
            </a:extLst>
          </p:cNvPr>
          <p:cNvSpPr txBox="1">
            <a:spLocks/>
          </p:cNvSpPr>
          <p:nvPr/>
        </p:nvSpPr>
        <p:spPr>
          <a:xfrm>
            <a:off x="315558" y="2861176"/>
            <a:ext cx="3841377" cy="219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 Shiny app for tracking tweets around conferences and events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325E377-2795-4C26-A471-A36C73672F1B}"/>
              </a:ext>
            </a:extLst>
          </p:cNvPr>
          <p:cNvSpPr txBox="1">
            <a:spLocks/>
          </p:cNvSpPr>
          <p:nvPr/>
        </p:nvSpPr>
        <p:spPr>
          <a:xfrm>
            <a:off x="283284" y="1047079"/>
            <a:ext cx="3810000" cy="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Dashboard : Social Media monitoring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8BF3D42-655B-40E1-BBF3-B00E73AF7689}"/>
              </a:ext>
            </a:extLst>
          </p:cNvPr>
          <p:cNvSpPr txBox="1">
            <a:spLocks/>
          </p:cNvSpPr>
          <p:nvPr/>
        </p:nvSpPr>
        <p:spPr>
          <a:xfrm>
            <a:off x="298972" y="1855696"/>
            <a:ext cx="3810000" cy="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Visualization of tweets made around an R conference</a:t>
            </a:r>
          </a:p>
        </p:txBody>
      </p:sp>
    </p:spTree>
    <p:extLst>
      <p:ext uri="{BB962C8B-B14F-4D97-AF65-F5344CB8AC3E}">
        <p14:creationId xmlns:p14="http://schemas.microsoft.com/office/powerpoint/2010/main" val="202065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52805"/>
            <a:ext cx="1050795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396FB3C2-E114-4D21-9681-632F4A838A5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346089" y="623944"/>
              <a:ext cx="7730926" cy="61318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396FB3C2-E114-4D21-9681-632F4A83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6089" y="623944"/>
                <a:ext cx="7730926" cy="613185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237DB421-366B-4EA5-AAF5-91C2C3A9626F}"/>
              </a:ext>
            </a:extLst>
          </p:cNvPr>
          <p:cNvSpPr txBox="1">
            <a:spLocks/>
          </p:cNvSpPr>
          <p:nvPr/>
        </p:nvSpPr>
        <p:spPr>
          <a:xfrm>
            <a:off x="315558" y="2861176"/>
            <a:ext cx="3841377" cy="219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 Shiny app for visualizing Kenya Census 2019 data, with focus on education, IT penetration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325E377-2795-4C26-A471-A36C73672F1B}"/>
              </a:ext>
            </a:extLst>
          </p:cNvPr>
          <p:cNvSpPr txBox="1">
            <a:spLocks/>
          </p:cNvSpPr>
          <p:nvPr/>
        </p:nvSpPr>
        <p:spPr>
          <a:xfrm>
            <a:off x="283284" y="1047079"/>
            <a:ext cx="3810000" cy="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Dashboard: Open Data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8BF3D42-655B-40E1-BBF3-B00E73AF7689}"/>
              </a:ext>
            </a:extLst>
          </p:cNvPr>
          <p:cNvSpPr txBox="1">
            <a:spLocks/>
          </p:cNvSpPr>
          <p:nvPr/>
        </p:nvSpPr>
        <p:spPr>
          <a:xfrm>
            <a:off x="298972" y="1855696"/>
            <a:ext cx="3810000" cy="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Visualization of Kenya Census 2019 Data </a:t>
            </a:r>
          </a:p>
        </p:txBody>
      </p:sp>
    </p:spTree>
    <p:extLst>
      <p:ext uri="{BB962C8B-B14F-4D97-AF65-F5344CB8AC3E}">
        <p14:creationId xmlns:p14="http://schemas.microsoft.com/office/powerpoint/2010/main" val="313485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44B-5D47-4A72-A002-036287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50" y="252805"/>
            <a:ext cx="6268770" cy="5884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Shiny App structure </a:t>
            </a:r>
            <a:endParaRPr lang="en-GB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54D3-9206-4769-8795-9D9951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92" y="1621229"/>
            <a:ext cx="47127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UI section</a:t>
            </a:r>
          </a:p>
          <a:p>
            <a:r>
              <a:rPr lang="en-US" dirty="0"/>
              <a:t>The user interface of the default app uses the </a:t>
            </a:r>
            <a:r>
              <a:rPr lang="en-US" dirty="0" err="1"/>
              <a:t>fluidPage</a:t>
            </a:r>
            <a:r>
              <a:rPr lang="en-US" dirty="0"/>
              <a:t>() </a:t>
            </a:r>
          </a:p>
          <a:p>
            <a:r>
              <a:rPr lang="en-US" dirty="0"/>
              <a:t>Several layouts are available depending on the apps goal </a:t>
            </a:r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70743C-5A3A-4934-82C0-5D96FD5CDB08}"/>
              </a:ext>
            </a:extLst>
          </p:cNvPr>
          <p:cNvSpPr txBox="1">
            <a:spLocks/>
          </p:cNvSpPr>
          <p:nvPr/>
        </p:nvSpPr>
        <p:spPr>
          <a:xfrm>
            <a:off x="6487758" y="1621229"/>
            <a:ext cx="4712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0" dirty="0">
                <a:solidFill>
                  <a:srgbClr val="5E5E5E"/>
                </a:solidFill>
                <a:effectLst/>
                <a:latin typeface="Work Sans"/>
              </a:rPr>
              <a:t>The server function</a:t>
            </a:r>
          </a:p>
          <a:p>
            <a:pPr algn="ctr"/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The server function contains the code behind the webapp</a:t>
            </a:r>
          </a:p>
          <a:p>
            <a:r>
              <a:rPr lang="en-US" dirty="0"/>
              <a:t>Where all the magic happens </a:t>
            </a:r>
          </a:p>
        </p:txBody>
      </p:sp>
    </p:spTree>
    <p:extLst>
      <p:ext uri="{BB962C8B-B14F-4D97-AF65-F5344CB8AC3E}">
        <p14:creationId xmlns:p14="http://schemas.microsoft.com/office/powerpoint/2010/main" val="173387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FBCAE23E-C579-4253-96C8-468867E5612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opndt.shinyapps.io/bloodbank_india/?_ga=2.250617222.163876279.1630742975-1000309205.1628686023org&quot;,&quot;values&quot;:{},&quot;data&quot;:{&quot;uri&quot;:&quot;opndt.shinyapps.io/bloodbank_india/?_ga=2.250617222.163876279.1630742975-1000309205.1628686023org&quot;},&quot;secure&quot;:false}],&quot;name&quot;:&quot;opndt.shinyapps.io/bloodbank_india/?_ga=2.250617222.163876279.1630742975-1000309205.1628686023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BCAE23E-C579-4253-96C8-468867E5612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gadenbuie.shinyapps.io/tweet-conf-dash/?_ga=2.15677878.163876279.1630742975-1000309205.1628686023&quot;,&quot;values&quot;:{},&quot;data&quot;:{&quot;uri&quot;:&quot;gadenbuie.shinyapps.io/tweet-conf-dash/?_ga=2.15677878.163876279.1630742975-1000309205.1628686023&quot;},&quot;secure&quot;:false}],&quot;name&quot;:&quot;gadenbuie.shinyapps.io/tweet-conf-dash/?_ga=2.15677878.163876279.1630742975-1000309205.1628686023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BCAE23E-C579-4253-96C8-468867E5612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bryson-mwakuwona.shinyapps.io/KenyaCensusGIS/&quot;,&quot;values&quot;:{},&quot;data&quot;:{&quot;uri&quot;:&quot;bryson-mwakuwona.shinyapps.io/KenyaCensusGIS/&quot;},&quot;secure&quot;:false}],&quot;name&quot;:&quot;bryson-mwakuwona.shinyapps.io/KenyaCensusGIS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456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Work Sans</vt:lpstr>
      <vt:lpstr>Office Theme</vt:lpstr>
      <vt:lpstr>Making My First Shiny App</vt:lpstr>
      <vt:lpstr>Contents </vt:lpstr>
      <vt:lpstr>Personal Introduction  </vt:lpstr>
      <vt:lpstr>Introduction to Shiny</vt:lpstr>
      <vt:lpstr>Use Cases </vt:lpstr>
      <vt:lpstr>Use Cases</vt:lpstr>
      <vt:lpstr>Use Cases</vt:lpstr>
      <vt:lpstr>Use Cases</vt:lpstr>
      <vt:lpstr>Shiny App structure </vt:lpstr>
      <vt:lpstr>Shiny App structure </vt:lpstr>
      <vt:lpstr>Shiny App structure </vt:lpstr>
      <vt:lpstr>Making Our First Shiny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My First Shiny App</dc:title>
  <dc:creator>bryson mwamburi</dc:creator>
  <cp:lastModifiedBy>bryson mwamburi</cp:lastModifiedBy>
  <cp:revision>31</cp:revision>
  <dcterms:created xsi:type="dcterms:W3CDTF">2021-09-04T07:30:51Z</dcterms:created>
  <dcterms:modified xsi:type="dcterms:W3CDTF">2021-09-14T18:19:39Z</dcterms:modified>
</cp:coreProperties>
</file>