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B8ECFF-9BC3-4243-9D02-1CCFB6267C83}">
  <a:tblStyle styleId="{CAB8ECFF-9BC3-4243-9D02-1CCFB6267C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5a77c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5a77c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95a77cc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95a77cc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95a77cc2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95a77cc2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9dc337b3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9dc337b3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5a77cc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5a77cc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nairobi@rladies.org" TargetMode="External"/><Relationship Id="rId4" Type="http://schemas.openxmlformats.org/officeDocument/2006/relationships/hyperlink" Target="https://www.meetup.com/rladies-nairobi/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73300" y="1552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October 3, 2020</a:t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11:00 am - 1:00 pm</a:t>
            </a:r>
            <a:endParaRPr b="1"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63" y="94025"/>
            <a:ext cx="1719274" cy="13563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373300" y="1854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DATA MANIPULATION - PART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4"/>
          <p:cNvGraphicFramePr/>
          <p:nvPr/>
        </p:nvGraphicFramePr>
        <p:xfrm>
          <a:off x="229000" y="21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{CAB8ECFF-9BC3-4243-9D02-1CCFB6267C83}</a:tableStyleId>
              </a:tblPr>
              <a:tblGrid>
                <a:gridCol w="1820200"/>
                <a:gridCol w="3284500"/>
                <a:gridCol w="3661400"/>
              </a:tblGrid>
              <a:tr h="39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Time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Activity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Speaker/ Moderator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11:00 am – 11:05 am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Participants joining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11:05 am – 11:10 am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Welcoming remarks and introducing the speaker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Lucy Njuki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11:10 am – 11:25 am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 1: Introduction to string manipulation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Christine Okeyo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11:25 am – 11:40 am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 2: Introduction to date manipulation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Christine Okeyo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11:40 am  – 12:00 pm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 3: Merging and appending data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Christine Okeyo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12:00 am  – 12:20 pm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Session 4: Reshaping data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Christine Okeyo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12:20 pm – 12: 40 pm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Practical exercise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Christine Okeyo,  Lucy Njuki, Faith Musili ,  Shelmith Kariuki &amp; Kelvinson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12:40 pm – 12:50 pm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Questions and feedback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Christine Okeyo &amp; Lucy Njuki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4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12:50 pm – 13:00 pm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Closing remarks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Lucy Njuki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80575"/>
            <a:ext cx="8403900" cy="5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Our trainer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15"/>
          <p:cNvGrpSpPr/>
          <p:nvPr/>
        </p:nvGrpSpPr>
        <p:grpSpPr>
          <a:xfrm>
            <a:off x="2819488" y="899738"/>
            <a:ext cx="3505025" cy="4100019"/>
            <a:chOff x="2538175" y="627925"/>
            <a:chExt cx="3505025" cy="4170500"/>
          </a:xfrm>
        </p:grpSpPr>
        <p:grpSp>
          <p:nvGrpSpPr>
            <p:cNvPr id="73" name="Google Shape;73;p15"/>
            <p:cNvGrpSpPr/>
            <p:nvPr/>
          </p:nvGrpSpPr>
          <p:grpSpPr>
            <a:xfrm>
              <a:off x="2538175" y="3671925"/>
              <a:ext cx="3505025" cy="1126500"/>
              <a:chOff x="2538175" y="3671925"/>
              <a:chExt cx="3505025" cy="1126500"/>
            </a:xfrm>
          </p:grpSpPr>
          <p:sp>
            <p:nvSpPr>
              <p:cNvPr id="74" name="Google Shape;74;p15"/>
              <p:cNvSpPr/>
              <p:nvPr/>
            </p:nvSpPr>
            <p:spPr>
              <a:xfrm>
                <a:off x="2538300" y="3671925"/>
                <a:ext cx="3504900" cy="3474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Christine Okeyo</a:t>
                </a:r>
                <a:endParaRPr b="1" sz="2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538175" y="4019325"/>
                <a:ext cx="3504900" cy="7791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Analyst,</a:t>
                </a:r>
                <a:br>
                  <a:rPr b="1" i="1"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b="1" i="1" lang="en" sz="2400">
                    <a:latin typeface="Times New Roman"/>
                    <a:ea typeface="Times New Roman"/>
                    <a:cs typeface="Times New Roman"/>
                    <a:sym typeface="Times New Roman"/>
                  </a:rPr>
                  <a:t>Greenlight Planet</a:t>
                </a:r>
                <a:endParaRPr b="1" i="1" sz="24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76" name="Google Shape;7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42500" y="627925"/>
              <a:ext cx="2571000" cy="304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02000" y="131125"/>
            <a:ext cx="8917500" cy="4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and feedback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45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95450" y="322300"/>
            <a:ext cx="53583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02875" y="1396675"/>
            <a:ext cx="84294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nairobi@rladies.org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260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260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@RLadiesNairobi</a:t>
            </a:r>
            <a:endParaRPr sz="260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88398A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260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https://www.meetup.com/rladies-nairobi/</a:t>
            </a:r>
            <a:endParaRPr sz="26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6200" y="0"/>
            <a:ext cx="2017801" cy="159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88398A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