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FB6ECB-D810-4758-A8D4-DDCDF49E7383}">
  <a:tblStyle styleId="{05FB6ECB-D810-4758-A8D4-DDCDF49E7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3" name="Google Shape;83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{05FB6ECB-D810-4758-A8D4-DDCDF49E7383}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am - 13:35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Kariuki/Faith Musili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:30 pm – 14: 40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tidy models in 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Asmae Toumi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:40 pm - 14:55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Asmae Toumi</a:t>
                      </a:r>
                      <a:b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Kariuki/Faith Musili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41750" y="1489125"/>
            <a:ext cx="89022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8150" y="1318050"/>
            <a:ext cx="3099777" cy="1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