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458EFB-CE02-45B9-B860-6423BACB00C1}">
  <a:tblStyle styleId="{6C458EFB-CE02-45B9-B860-6423BACB0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423ef9b4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423ef9b4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423ef9b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423ef9b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43c6a492c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43c6a492c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423ef9b4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423ef9b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423ef9b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423ef9b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423ef9b4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423ef9b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423ef9b4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423ef9b4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423ef9b4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423ef9b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43c6a492c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43c6a492c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391350"/>
            <a:ext cx="85206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Times New Roman"/>
                <a:ea typeface="Times New Roman"/>
                <a:cs typeface="Times New Roman"/>
                <a:sym typeface="Times New Roman"/>
              </a:rPr>
              <a:t>Data Manipulation in R - Part 1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25" y="1786125"/>
            <a:ext cx="8645700" cy="31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September 5, 2020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1:00 am - 1:00 pm</a:t>
            </a:r>
            <a:endParaRPr sz="2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613" y="120875"/>
            <a:ext cx="2110776" cy="166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Playfair Display"/>
                <a:ea typeface="Playfair Display"/>
                <a:cs typeface="Playfair Display"/>
                <a:sym typeface="Playfair Display"/>
              </a:rPr>
              <a:t>THANK  YOU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33225" y="0"/>
            <a:ext cx="2110776" cy="166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285463" y="24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{6C458EFB-CE02-45B9-B860-6423BACB00C1}</a:tableStyleId>
              </a:tblPr>
              <a:tblGrid>
                <a:gridCol w="1787875"/>
                <a:gridCol w="3890600"/>
                <a:gridCol w="3009025"/>
              </a:tblGrid>
              <a:tr h="3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Activity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Speaker/Moderator</a:t>
                      </a:r>
                      <a:endParaRPr b="1"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11:00 am – 11:10 am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Participants joining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11:10 am – 11:15am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Welcoming remarks and introducing the speaker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Lucy Njuki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11:15 am – 11:30 am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 1: Introduction to R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Naomi Ng’ang’a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11:30 am – 11:40 am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Practical exercise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Naomi Ng’angá assisted by R-Ladies Nairobi organisers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0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11:40 am – 12:20 pm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Session 2: Data management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Naomi Ng’angá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59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12:20 pm – 12: 40pm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Practical exercise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Naomi Ng’angá assisted by </a:t>
                      </a: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assisted by R-Ladies Nairobi organisers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12:40 pm – 12:50 pm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Questions and feedback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Naomi Ng’ang’a  &amp; Lucy Njuki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0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12:50 pm – 1:00 pm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Closing remarks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Lucy Njuki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Our trainer</a:t>
            </a:r>
            <a:endParaRPr b="1"/>
          </a:p>
        </p:txBody>
      </p:sp>
      <p:grpSp>
        <p:nvGrpSpPr>
          <p:cNvPr id="72" name="Google Shape;72;p15"/>
          <p:cNvGrpSpPr/>
          <p:nvPr/>
        </p:nvGrpSpPr>
        <p:grpSpPr>
          <a:xfrm>
            <a:off x="2557850" y="1074350"/>
            <a:ext cx="3682875" cy="3572300"/>
            <a:chOff x="2557850" y="1074350"/>
            <a:chExt cx="3682875" cy="3572300"/>
          </a:xfrm>
        </p:grpSpPr>
        <p:pic>
          <p:nvPicPr>
            <p:cNvPr id="73" name="Google Shape;7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7925" y="1074350"/>
              <a:ext cx="3682650" cy="245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5"/>
            <p:cNvSpPr/>
            <p:nvPr/>
          </p:nvSpPr>
          <p:spPr>
            <a:xfrm>
              <a:off x="2557850" y="3529450"/>
              <a:ext cx="3682800" cy="519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latin typeface="Times New Roman"/>
                  <a:ea typeface="Times New Roman"/>
                  <a:cs typeface="Times New Roman"/>
                  <a:sym typeface="Times New Roman"/>
                </a:rPr>
                <a:t>Naomi Ng’ang’a</a:t>
              </a:r>
              <a:br>
                <a:rPr lang="en" sz="2400"/>
              </a:br>
              <a:endParaRPr sz="24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557925" y="3894550"/>
              <a:ext cx="3682800" cy="752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100"/>
                <a:t>Data analytics and </a:t>
              </a:r>
              <a:r>
                <a:rPr b="1" i="1" lang="en" sz="1100"/>
                <a:t>visualization</a:t>
              </a:r>
              <a:r>
                <a:rPr b="1" i="1" lang="en" sz="1100"/>
                <a:t> officer - International Centre for Humanitarian Affairs(ICHA) - Kenya Redcross</a:t>
              </a:r>
              <a:endParaRPr b="1" i="1"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Session 1: Introduction to R</a:t>
            </a:r>
            <a:endParaRPr b="1"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517525"/>
            <a:ext cx="8520600" cy="30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Basic Syntax i.e. creating objects in R, vectors and data frames.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62175" y="22587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Practical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xercise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Session 2 : Data man</a:t>
            </a: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pulation in R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678700"/>
            <a:ext cx="8520600" cy="28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management: creating a working directory, installing and loading packages, reading in data, creating variables, renaming variables, selecting, subsetting data, checking for duplicates, dropping or keeping variables, sorting, summarizing data.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15950" y="25664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Practical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xercise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Questions and feedback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Please, post your questions and feedback on the chat.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6375"/>
            <a:ext cx="8659125" cy="48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